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42"/>
  </p:notesMasterIdLst>
  <p:handoutMasterIdLst>
    <p:handoutMasterId r:id="rId43"/>
  </p:handoutMasterIdLst>
  <p:sldIdLst>
    <p:sldId id="306" r:id="rId5"/>
    <p:sldId id="308" r:id="rId6"/>
    <p:sldId id="316" r:id="rId7"/>
    <p:sldId id="317" r:id="rId8"/>
    <p:sldId id="319" r:id="rId9"/>
    <p:sldId id="320" r:id="rId10"/>
    <p:sldId id="321" r:id="rId11"/>
    <p:sldId id="322" r:id="rId12"/>
    <p:sldId id="323" r:id="rId13"/>
    <p:sldId id="324" r:id="rId14"/>
    <p:sldId id="436" r:id="rId15"/>
    <p:sldId id="437" r:id="rId16"/>
    <p:sldId id="325" r:id="rId17"/>
    <p:sldId id="318" r:id="rId18"/>
    <p:sldId id="326" r:id="rId19"/>
    <p:sldId id="327" r:id="rId20"/>
    <p:sldId id="438" r:id="rId21"/>
    <p:sldId id="433" r:id="rId22"/>
    <p:sldId id="435" r:id="rId23"/>
    <p:sldId id="434" r:id="rId24"/>
    <p:sldId id="439" r:id="rId25"/>
    <p:sldId id="429" r:id="rId26"/>
    <p:sldId id="349" r:id="rId27"/>
    <p:sldId id="348" r:id="rId28"/>
    <p:sldId id="431" r:id="rId29"/>
    <p:sldId id="432" r:id="rId30"/>
    <p:sldId id="430" r:id="rId31"/>
    <p:sldId id="309" r:id="rId32"/>
    <p:sldId id="294" r:id="rId33"/>
    <p:sldId id="295" r:id="rId34"/>
    <p:sldId id="310" r:id="rId35"/>
    <p:sldId id="313" r:id="rId36"/>
    <p:sldId id="303" r:id="rId37"/>
    <p:sldId id="304" r:id="rId38"/>
    <p:sldId id="305" r:id="rId39"/>
    <p:sldId id="311" r:id="rId40"/>
    <p:sldId id="312" r:id="rId41"/>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4967" autoAdjust="0"/>
  </p:normalViewPr>
  <p:slideViewPr>
    <p:cSldViewPr snapToGrid="0">
      <p:cViewPr varScale="1">
        <p:scale>
          <a:sx n="103" d="100"/>
          <a:sy n="103" d="100"/>
        </p:scale>
        <p:origin x="126" y="348"/>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99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Ряд 1</c:v>
                </c:pt>
              </c:strCache>
            </c:strRef>
          </c:tx>
          <c:spPr>
            <a:solidFill>
              <a:schemeClr val="accent1"/>
            </a:solidFill>
            <a:ln>
              <a:noFill/>
            </a:ln>
            <a:effectLst/>
          </c:spPr>
          <c:invertIfNegative val="0"/>
          <c:cat>
            <c:strRef>
              <c:f>Sheet1!$A$2:$A$5</c:f>
              <c:strCache>
                <c:ptCount val="4"/>
                <c:pt idx="0">
                  <c:v>Категория 1</c:v>
                </c:pt>
                <c:pt idx="1">
                  <c:v>Категория 2</c:v>
                </c:pt>
                <c:pt idx="2">
                  <c:v>Категория 3</c:v>
                </c:pt>
                <c:pt idx="3">
                  <c:v>Категория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974-4FBB-8267-A07818BB3818}"/>
            </c:ext>
          </c:extLst>
        </c:ser>
        <c:ser>
          <c:idx val="1"/>
          <c:order val="1"/>
          <c:tx>
            <c:strRef>
              <c:f>Sheet1!$C$1</c:f>
              <c:strCache>
                <c:ptCount val="1"/>
                <c:pt idx="0">
                  <c:v>Ряд 2</c:v>
                </c:pt>
              </c:strCache>
            </c:strRef>
          </c:tx>
          <c:spPr>
            <a:solidFill>
              <a:schemeClr val="accent3"/>
            </a:solidFill>
            <a:ln>
              <a:noFill/>
            </a:ln>
            <a:effectLst/>
          </c:spPr>
          <c:invertIfNegative val="0"/>
          <c:cat>
            <c:strRef>
              <c:f>Sheet1!$A$2:$A$5</c:f>
              <c:strCache>
                <c:ptCount val="4"/>
                <c:pt idx="0">
                  <c:v>Категория 1</c:v>
                </c:pt>
                <c:pt idx="1">
                  <c:v>Категория 2</c:v>
                </c:pt>
                <c:pt idx="2">
                  <c:v>Категория 3</c:v>
                </c:pt>
                <c:pt idx="3">
                  <c:v>Категория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974-4FBB-8267-A07818BB3818}"/>
            </c:ext>
          </c:extLst>
        </c:ser>
        <c:ser>
          <c:idx val="2"/>
          <c:order val="2"/>
          <c:tx>
            <c:strRef>
              <c:f>Sheet1!$D$1</c:f>
              <c:strCache>
                <c:ptCount val="1"/>
                <c:pt idx="0">
                  <c:v>Ряд 3</c:v>
                </c:pt>
              </c:strCache>
            </c:strRef>
          </c:tx>
          <c:spPr>
            <a:solidFill>
              <a:schemeClr val="accent4"/>
            </a:solidFill>
            <a:ln>
              <a:noFill/>
            </a:ln>
            <a:effectLst/>
          </c:spPr>
          <c:invertIfNegative val="0"/>
          <c:cat>
            <c:strRef>
              <c:f>Sheet1!$A$2:$A$5</c:f>
              <c:strCache>
                <c:ptCount val="4"/>
                <c:pt idx="0">
                  <c:v>Категория 1</c:v>
                </c:pt>
                <c:pt idx="1">
                  <c:v>Категория 2</c:v>
                </c:pt>
                <c:pt idx="2">
                  <c:v>Категория 3</c:v>
                </c:pt>
                <c:pt idx="3">
                  <c:v>Категория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974-4FBB-8267-A07818BB3818}"/>
            </c:ext>
          </c:extLst>
        </c:ser>
        <c:dLbls>
          <c:showLegendKey val="0"/>
          <c:showVal val="0"/>
          <c:showCatName val="0"/>
          <c:showSerName val="0"/>
          <c:showPercent val="0"/>
          <c:showBubbleSize val="0"/>
        </c:dLbls>
        <c:gapWidth val="219"/>
        <c:overlap val="-27"/>
        <c:axId val="1228544223"/>
        <c:axId val="1196036207"/>
      </c:barChart>
      <c:catAx>
        <c:axId val="1228544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ru-RU" sz="1197" b="0" i="0" u="none" strike="noStrike" kern="1200" baseline="0" noProof="0">
                <a:solidFill>
                  <a:schemeClr val="tx1">
                    <a:lumMod val="65000"/>
                    <a:lumOff val="35000"/>
                  </a:schemeClr>
                </a:solidFill>
                <a:latin typeface="+mn-lt"/>
                <a:ea typeface="+mn-ea"/>
                <a:cs typeface="+mn-cs"/>
              </a:defRPr>
            </a:pPr>
            <a:endParaRPr lang="ru-RU"/>
          </a:p>
        </c:txPr>
        <c:crossAx val="1196036207"/>
        <c:crosses val="autoZero"/>
        <c:auto val="1"/>
        <c:lblAlgn val="ctr"/>
        <c:lblOffset val="100"/>
        <c:noMultiLvlLbl val="0"/>
      </c:catAx>
      <c:valAx>
        <c:axId val="1196036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ru-RU" sz="1197" b="0" i="0" u="none" strike="noStrike" kern="1200" baseline="0" noProof="0">
                <a:solidFill>
                  <a:schemeClr val="tx1">
                    <a:lumMod val="65000"/>
                    <a:lumOff val="35000"/>
                  </a:schemeClr>
                </a:solidFill>
                <a:latin typeface="+mn-lt"/>
                <a:ea typeface="+mn-ea"/>
                <a:cs typeface="+mn-cs"/>
              </a:defRPr>
            </a:pPr>
            <a:endParaRPr lang="ru-RU"/>
          </a:p>
        </c:txPr>
        <c:crossAx val="1228544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ru-RU" sz="1197" b="0" i="0" u="none" strike="noStrike" kern="1200" baseline="0" noProof="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ru-RU" noProof="0"/>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rtlCol="0"/>
        <a:lstStyle/>
        <a:p>
          <a:pPr rtl="0"/>
          <a:endParaRPr lang="en-US"/>
        </a:p>
      </dgm:t>
    </dgm:pt>
    <dgm:pt modelId="{23CA95F9-8BCF-40C1-B842-BCFFD43632F6}">
      <dgm:prSet/>
      <dgm:spPr/>
      <dgm:t>
        <a:bodyPr rtlCol="0"/>
        <a:lstStyle/>
        <a:p>
          <a:pPr algn="ctr" rtl="0">
            <a:lnSpc>
              <a:spcPct val="100000"/>
            </a:lnSpc>
            <a:defRPr b="1" spc="20">
              <a:latin typeface="+mj-lt"/>
            </a:defRPr>
          </a:pPr>
          <a:r>
            <a:rPr lang="ru">
              <a:solidFill>
                <a:schemeClr val="bg1"/>
              </a:solidFill>
            </a:rPr>
            <a:t>Имя</a:t>
          </a:r>
          <a:br>
            <a:rPr lang="en-US" dirty="0">
              <a:solidFill>
                <a:schemeClr val="bg1"/>
              </a:solidFill>
            </a:rPr>
          </a:br>
          <a:r>
            <a:rPr lang="ru">
              <a:solidFill>
                <a:schemeClr val="bg1"/>
              </a:solidFill>
            </a:rPr>
            <a:t>Заголовок</a:t>
          </a:r>
        </a:p>
      </dgm:t>
    </dgm:pt>
    <dgm:pt modelId="{FC4F4986-5DCD-4DC2-B7FD-2C5FABEF9979}" type="parTrans" cxnId="{E6EDE7CF-5B3F-4E2C-99EE-D5462F0EC9CE}">
      <dgm:prSet/>
      <dgm:spPr/>
      <dgm:t>
        <a:bodyPr rtlCol="0"/>
        <a:lstStyle/>
        <a:p>
          <a:pPr rtl="0"/>
          <a:endParaRPr lang="en-US"/>
        </a:p>
      </dgm:t>
    </dgm:pt>
    <dgm:pt modelId="{D868EA7F-D868-4231-86D5-66D9B2DF2F62}" type="sibTrans" cxnId="{E6EDE7CF-5B3F-4E2C-99EE-D5462F0EC9CE}">
      <dgm:prSet/>
      <dgm:spPr/>
      <dgm:t>
        <a:bodyPr rtlCol="0"/>
        <a:lstStyle/>
        <a:p>
          <a:pPr rtl="0"/>
          <a:endParaRPr lang="en-US"/>
        </a:p>
      </dgm:t>
    </dgm:pt>
    <dgm:pt modelId="{1E293C9C-50F7-4DF0-A45F-EF6AA41E15B2}">
      <dgm:prSet/>
      <dgm:spPr/>
      <dgm:t>
        <a:bodyPr rtlCol="0"/>
        <a:lstStyle/>
        <a:p>
          <a:pPr algn="ctr" rtl="0">
            <a:lnSpc>
              <a:spcPct val="100000"/>
            </a:lnSpc>
            <a:defRPr b="1" spc="20">
              <a:latin typeface="+mj-lt"/>
            </a:defRPr>
          </a:pPr>
          <a:r>
            <a:rPr lang="ru">
              <a:solidFill>
                <a:schemeClr val="bg1"/>
              </a:solidFill>
            </a:rPr>
            <a:t>Имя</a:t>
          </a:r>
          <a:br>
            <a:rPr lang="en-US" dirty="0">
              <a:solidFill>
                <a:schemeClr val="bg1"/>
              </a:solidFill>
            </a:rPr>
          </a:br>
          <a:r>
            <a:rPr lang="ru">
              <a:solidFill>
                <a:schemeClr val="bg1"/>
              </a:solidFill>
            </a:rPr>
            <a:t>Заголовок</a:t>
          </a:r>
        </a:p>
      </dgm:t>
    </dgm:pt>
    <dgm:pt modelId="{04936CC5-1B2F-4620-ABDF-F195956C3F4A}" type="parTrans" cxnId="{A7E7000F-0D10-4D88-844F-C9CB2A6A39DA}">
      <dgm:prSet/>
      <dgm:spPr/>
      <dgm:t>
        <a:bodyPr rtlCol="0"/>
        <a:lstStyle/>
        <a:p>
          <a:pPr rtl="0"/>
          <a:endParaRPr lang="en-US"/>
        </a:p>
      </dgm:t>
    </dgm:pt>
    <dgm:pt modelId="{E019F05B-61F4-4915-9D10-5D6F328EA591}" type="sibTrans" cxnId="{A7E7000F-0D10-4D88-844F-C9CB2A6A39DA}">
      <dgm:prSet/>
      <dgm:spPr/>
      <dgm:t>
        <a:bodyPr rtlCol="0"/>
        <a:lstStyle/>
        <a:p>
          <a:pPr rtl="0"/>
          <a:endParaRPr lang="en-US"/>
        </a:p>
      </dgm:t>
    </dgm:pt>
    <dgm:pt modelId="{DA3F2F2F-B5A8-4CFD-ABCE-1BC48CD913AF}">
      <dgm:prSet/>
      <dgm:spPr/>
      <dgm:t>
        <a:bodyPr rtlCol="0"/>
        <a:lstStyle/>
        <a:p>
          <a:pPr algn="ctr" rtl="0">
            <a:lnSpc>
              <a:spcPct val="100000"/>
            </a:lnSpc>
            <a:defRPr b="1" spc="20">
              <a:latin typeface="+mj-lt"/>
            </a:defRPr>
          </a:pPr>
          <a:r>
            <a:rPr lang="ru">
              <a:solidFill>
                <a:schemeClr val="bg1"/>
              </a:solidFill>
            </a:rPr>
            <a:t>Имя</a:t>
          </a:r>
          <a:br>
            <a:rPr lang="en-US" dirty="0">
              <a:solidFill>
                <a:schemeClr val="bg1"/>
              </a:solidFill>
            </a:rPr>
          </a:br>
          <a:r>
            <a:rPr lang="ru">
              <a:solidFill>
                <a:schemeClr val="bg1"/>
              </a:solidFill>
            </a:rPr>
            <a:t>Заголовок</a:t>
          </a:r>
        </a:p>
      </dgm:t>
    </dgm:pt>
    <dgm:pt modelId="{D4AFA5E0-6624-49A6-B10B-4FFA7483C001}" type="parTrans" cxnId="{307321D6-32A9-4F29-A35B-8328C6417311}">
      <dgm:prSet/>
      <dgm:spPr/>
      <dgm:t>
        <a:bodyPr rtlCol="0"/>
        <a:lstStyle/>
        <a:p>
          <a:pPr rtl="0"/>
          <a:endParaRPr lang="en-US"/>
        </a:p>
      </dgm:t>
    </dgm:pt>
    <dgm:pt modelId="{038FE749-6004-418E-86C7-7C1B1D7930F4}" type="sibTrans" cxnId="{307321D6-32A9-4F29-A35B-8328C6417311}">
      <dgm:prSet/>
      <dgm:spPr/>
      <dgm:t>
        <a:bodyPr rtlCol="0"/>
        <a:lstStyle/>
        <a:p>
          <a:pPr rtl="0"/>
          <a:endParaRPr lang="en-US"/>
        </a:p>
      </dgm:t>
    </dgm:pt>
    <dgm:pt modelId="{B2F9B3BC-1849-4A4A-BBE4-752B9B492C76}">
      <dgm:prSet/>
      <dgm:spPr/>
      <dgm:t>
        <a:bodyPr rtlCol="0"/>
        <a:lstStyle/>
        <a:p>
          <a:pPr algn="ctr" rtl="0">
            <a:lnSpc>
              <a:spcPct val="100000"/>
            </a:lnSpc>
            <a:defRPr b="1" spc="20">
              <a:latin typeface="+mj-lt"/>
            </a:defRPr>
          </a:pPr>
          <a:r>
            <a:rPr lang="ru">
              <a:solidFill>
                <a:schemeClr val="bg1"/>
              </a:solidFill>
            </a:rPr>
            <a:t>Имя</a:t>
          </a:r>
          <a:br>
            <a:rPr lang="en-US" dirty="0">
              <a:solidFill>
                <a:schemeClr val="bg1"/>
              </a:solidFill>
            </a:rPr>
          </a:br>
          <a:r>
            <a:rPr lang="ru">
              <a:solidFill>
                <a:schemeClr val="bg1"/>
              </a:solidFill>
            </a:rPr>
            <a:t>Заголовок</a:t>
          </a:r>
        </a:p>
      </dgm:t>
    </dgm:pt>
    <dgm:pt modelId="{48FD486C-824F-4590-8CFC-BC1053E533DD}" type="parTrans" cxnId="{BB48F2B9-3F80-43D5-9223-76526A774C2D}">
      <dgm:prSet/>
      <dgm:spPr/>
      <dgm:t>
        <a:bodyPr rtlCol="0"/>
        <a:lstStyle/>
        <a:p>
          <a:pPr rtl="0"/>
          <a:endParaRPr lang="en-US"/>
        </a:p>
      </dgm:t>
    </dgm:pt>
    <dgm:pt modelId="{2946CE56-B018-4C0E-918D-0B36D170024F}" type="sibTrans" cxnId="{BB48F2B9-3F80-43D5-9223-76526A774C2D}">
      <dgm:prSet/>
      <dgm:spPr/>
      <dgm:t>
        <a:bodyPr rtlCol="0"/>
        <a:lstStyle/>
        <a:p>
          <a:pPr rtl="0"/>
          <a:endParaRPr lang="en-US"/>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4" custScaleX="130326" custScaleY="146617"/>
      <dgm:spPr>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eam member head shot"/>
        </a:ext>
      </dgm:extLst>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8" custLinFactNeighborY="44680">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8">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4" custScaleX="130326" custScaleY="146617"/>
      <dgm:spPr>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eam member head shot"/>
        </a:ext>
      </dgm:extLst>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8" custLinFactNeighborY="44680">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ScaleX="130326" custScaleY="146617"/>
      <dgm:spPr>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eam member head shot"/>
        </a:ext>
      </dgm:extLst>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custLinFactNeighborY="44680">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ScaleX="130326" custScaleY="146617"/>
      <dgm:spPr>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eam member head shot"/>
        </a:ext>
      </dgm:extLst>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custLinFactNeighborY="44680">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rtlCol="0"/>
        <a:lstStyle/>
        <a:p>
          <a:pPr rtl="0"/>
          <a:endParaRPr lang="en-US"/>
        </a:p>
      </dgm:t>
    </dgm:pt>
    <dgm:pt modelId="{AACEAFD5-63CF-4AFC-B46F-BE086C5D447C}">
      <dgm:prSet phldrT="[Text]"/>
      <dgm:spPr>
        <a:solidFill>
          <a:schemeClr val="accent2"/>
        </a:solidFill>
        <a:ln>
          <a:solidFill>
            <a:schemeClr val="accent2"/>
          </a:solidFill>
        </a:ln>
      </dgm:spPr>
      <dgm:t>
        <a:bodyPr rtlCol="0"/>
        <a:lstStyle/>
        <a:p>
          <a:pPr rtl="0"/>
          <a:r>
            <a:rPr lang="ru-RU" noProof="0" dirty="0"/>
            <a:t>Заголовок</a:t>
          </a:r>
        </a:p>
      </dgm:t>
    </dgm:pt>
    <dgm:pt modelId="{7A0BD8EC-BB4A-4912-A54E-6F39B681264E}" type="parTrans" cxnId="{AE101ABC-7EA3-4444-A576-8AB15A371C84}">
      <dgm:prSet/>
      <dgm:spPr/>
      <dgm:t>
        <a:bodyPr rtlCol="0"/>
        <a:lstStyle/>
        <a:p>
          <a:pPr rtl="0"/>
          <a:endParaRPr lang="ru-RU" noProof="0" dirty="0"/>
        </a:p>
      </dgm:t>
    </dgm:pt>
    <dgm:pt modelId="{7A8D4B4D-06E9-4958-810D-A6226B6AC588}" type="sibTrans" cxnId="{AE101ABC-7EA3-4444-A576-8AB15A371C84}">
      <dgm:prSet/>
      <dgm:spPr/>
      <dgm:t>
        <a:bodyPr rtlCol="0"/>
        <a:lstStyle/>
        <a:p>
          <a:pPr rtl="0"/>
          <a:endParaRPr lang="ru-RU" noProof="0" dirty="0"/>
        </a:p>
      </dgm:t>
    </dgm:pt>
    <dgm:pt modelId="{349299C9-846E-4827-813A-349CCCE20782}">
      <dgm:prSet phldrT="[Text]"/>
      <dgm:spPr/>
      <dgm:t>
        <a:bodyPr rtlCol="0"/>
        <a:lstStyle/>
        <a:p>
          <a:pPr rtl="0"/>
          <a:r>
            <a:rPr lang="ru-RU" b="0" i="0" u="none" noProof="0" dirty="0"/>
            <a:t>Чтобы начать презентацию, откройте вкладку "Слайд-шоу" и нажмите "С начала".</a:t>
          </a:r>
          <a:endParaRPr lang="ru-RU" noProof="0" dirty="0"/>
        </a:p>
      </dgm:t>
    </dgm:pt>
    <dgm:pt modelId="{AEA27547-B9ED-4994-BD27-04EC297EF367}" type="parTrans" cxnId="{0EFA3039-6828-403C-9445-4359BA6645E6}">
      <dgm:prSet/>
      <dgm:spPr/>
      <dgm:t>
        <a:bodyPr rtlCol="0"/>
        <a:lstStyle/>
        <a:p>
          <a:pPr rtl="0"/>
          <a:endParaRPr lang="ru-RU" noProof="0" dirty="0"/>
        </a:p>
      </dgm:t>
    </dgm:pt>
    <dgm:pt modelId="{9D819F52-ACA0-4B08-8256-DF6BD8FA3A0B}" type="sibTrans" cxnId="{0EFA3039-6828-403C-9445-4359BA6645E6}">
      <dgm:prSet/>
      <dgm:spPr/>
      <dgm:t>
        <a:bodyPr rtlCol="0"/>
        <a:lstStyle/>
        <a:p>
          <a:pPr rtl="0"/>
          <a:endParaRPr lang="ru-RU" noProof="0" dirty="0"/>
        </a:p>
      </dgm:t>
    </dgm:pt>
    <dgm:pt modelId="{D07AD3FD-84FF-467E-9693-752776549C61}">
      <dgm:prSet phldrT="[Text]"/>
      <dgm:spPr>
        <a:solidFill>
          <a:schemeClr val="accent1"/>
        </a:solidFill>
        <a:ln>
          <a:solidFill>
            <a:schemeClr val="accent1"/>
          </a:solidFill>
        </a:ln>
      </dgm:spPr>
      <dgm:t>
        <a:bodyPr rtlCol="0"/>
        <a:lstStyle/>
        <a:p>
          <a:pPr rtl="0"/>
          <a:r>
            <a:rPr lang="ru-RU" noProof="0" dirty="0"/>
            <a:t>Заголовок</a:t>
          </a:r>
        </a:p>
      </dgm:t>
    </dgm:pt>
    <dgm:pt modelId="{7B691773-F524-4FAD-A272-BDF0B0C4370A}" type="parTrans" cxnId="{55492768-9A5E-4F74-AC7C-959C5C24EFD3}">
      <dgm:prSet/>
      <dgm:spPr/>
      <dgm:t>
        <a:bodyPr rtlCol="0"/>
        <a:lstStyle/>
        <a:p>
          <a:pPr rtl="0"/>
          <a:endParaRPr lang="ru-RU" noProof="0" dirty="0"/>
        </a:p>
      </dgm:t>
    </dgm:pt>
    <dgm:pt modelId="{A8C9B7A9-BC2A-4753-B7F0-F2E361D95520}" type="sibTrans" cxnId="{55492768-9A5E-4F74-AC7C-959C5C24EFD3}">
      <dgm:prSet/>
      <dgm:spPr/>
      <dgm:t>
        <a:bodyPr rtlCol="0"/>
        <a:lstStyle/>
        <a:p>
          <a:pPr rtl="0"/>
          <a:endParaRPr lang="ru-RU" noProof="0" dirty="0"/>
        </a:p>
      </dgm:t>
    </dgm:pt>
    <dgm:pt modelId="{5D70EFF5-8B31-4A1F-AE44-51E4CF0013EB}">
      <dgm:prSet phldrT="[Text]"/>
      <dgm:spPr/>
      <dgm:t>
        <a:bodyPr rtlCol="0"/>
        <a:lstStyle/>
        <a:p>
          <a:pPr rtl="0"/>
          <a:r>
            <a:rPr lang="ru-RU" b="0" i="0" u="none" noProof="0" dirty="0"/>
            <a:t>Чтобы отобразить режим докладчика, в режиме "Слайд-шоу" нажмите три точки на панели элементов управления в нижней части и выберите "Показать режим докладчика". </a:t>
          </a:r>
          <a:endParaRPr lang="ru-RU" noProof="0" dirty="0"/>
        </a:p>
      </dgm:t>
    </dgm:pt>
    <dgm:pt modelId="{96C720A0-FEEF-48D1-8DF6-ABA03C304822}" type="parTrans" cxnId="{E97FF64F-8020-497E-AE7D-2395DDA4560D}">
      <dgm:prSet/>
      <dgm:spPr/>
      <dgm:t>
        <a:bodyPr rtlCol="0"/>
        <a:lstStyle/>
        <a:p>
          <a:pPr rtl="0"/>
          <a:endParaRPr lang="ru-RU" noProof="0" dirty="0"/>
        </a:p>
      </dgm:t>
    </dgm:pt>
    <dgm:pt modelId="{B6A59CDE-18AD-4553-B6C5-FF001A8E8510}" type="sibTrans" cxnId="{E97FF64F-8020-497E-AE7D-2395DDA4560D}">
      <dgm:prSet/>
      <dgm:spPr/>
      <dgm:t>
        <a:bodyPr rtlCol="0"/>
        <a:lstStyle/>
        <a:p>
          <a:pPr rtl="0"/>
          <a:endParaRPr lang="ru-RU" noProof="0" dirty="0"/>
        </a:p>
      </dgm:t>
    </dgm:pt>
    <dgm:pt modelId="{D71FC021-6A65-44D1-95B9-0E6C89079866}">
      <dgm:prSet phldrT="[Text]"/>
      <dgm:spPr>
        <a:solidFill>
          <a:schemeClr val="accent5"/>
        </a:solidFill>
        <a:ln>
          <a:solidFill>
            <a:schemeClr val="accent5"/>
          </a:solidFill>
        </a:ln>
      </dgm:spPr>
      <dgm:t>
        <a:bodyPr rtlCol="0"/>
        <a:lstStyle/>
        <a:p>
          <a:pPr rtl="0"/>
          <a:r>
            <a:rPr lang="ru-RU" noProof="0" dirty="0"/>
            <a:t>Заголовок</a:t>
          </a:r>
        </a:p>
      </dgm:t>
    </dgm:pt>
    <dgm:pt modelId="{862AAE39-3AAD-40E3-BA20-90187BD73242}" type="parTrans" cxnId="{53239C96-427C-420B-95DC-546F3B30ED65}">
      <dgm:prSet/>
      <dgm:spPr/>
      <dgm:t>
        <a:bodyPr rtlCol="0"/>
        <a:lstStyle/>
        <a:p>
          <a:pPr rtl="0"/>
          <a:endParaRPr lang="ru-RU" noProof="0" dirty="0"/>
        </a:p>
      </dgm:t>
    </dgm:pt>
    <dgm:pt modelId="{9B090D9D-470E-46E2-AABB-0368A52481AA}" type="sibTrans" cxnId="{53239C96-427C-420B-95DC-546F3B30ED65}">
      <dgm:prSet/>
      <dgm:spPr/>
      <dgm:t>
        <a:bodyPr rtlCol="0"/>
        <a:lstStyle/>
        <a:p>
          <a:pPr rtl="0"/>
          <a:endParaRPr lang="ru-RU" noProof="0" dirty="0"/>
        </a:p>
      </dgm:t>
    </dgm:pt>
    <dgm:pt modelId="{4A6BB192-9983-4F48-BBC5-6E384EED7EC5}">
      <dgm:prSet phldrT="[Text]"/>
      <dgm:spPr/>
      <dgm:t>
        <a:bodyPr rtlCol="0"/>
        <a:lstStyle/>
        <a:p>
          <a:pPr rtl="0"/>
          <a:r>
            <a:rPr lang="ru-RU" b="0" i="0" u="none" noProof="0" dirty="0"/>
            <a:t>Во время презентации заметки докладчика отображаются на вашем мониторе, но не видны аудитории. </a:t>
          </a:r>
          <a:endParaRPr lang="ru-RU" noProof="0" dirty="0"/>
        </a:p>
      </dgm:t>
    </dgm:pt>
    <dgm:pt modelId="{230A6E4A-6CED-4DC0-AEFE-6859FE07B658}" type="parTrans" cxnId="{E3115EEA-DE9C-4F06-B8B3-BEB263D5F2B1}">
      <dgm:prSet/>
      <dgm:spPr/>
      <dgm:t>
        <a:bodyPr rtlCol="0"/>
        <a:lstStyle/>
        <a:p>
          <a:pPr rtl="0"/>
          <a:endParaRPr lang="ru-RU" noProof="0" dirty="0"/>
        </a:p>
      </dgm:t>
    </dgm:pt>
    <dgm:pt modelId="{0B568EC2-5D2A-4B00-8047-B7832F245B44}" type="sibTrans" cxnId="{E3115EEA-DE9C-4F06-B8B3-BEB263D5F2B1}">
      <dgm:prSet/>
      <dgm:spPr/>
      <dgm:t>
        <a:bodyPr rtlCol="0"/>
        <a:lstStyle/>
        <a:p>
          <a:pPr rtl="0"/>
          <a:endParaRPr lang="ru-RU" noProof="0" dirty="0"/>
        </a:p>
      </dgm:t>
    </dgm:pt>
    <dgm:pt modelId="{5EDA317F-AB2E-47DE-BA46-16FA60C3C561}">
      <dgm:prSet phldrT="[Text]"/>
      <dgm:spPr>
        <a:solidFill>
          <a:schemeClr val="accent3"/>
        </a:solidFill>
        <a:ln>
          <a:solidFill>
            <a:schemeClr val="accent3"/>
          </a:solidFill>
        </a:ln>
      </dgm:spPr>
      <dgm:t>
        <a:bodyPr rtlCol="0"/>
        <a:lstStyle/>
        <a:p>
          <a:pPr rtl="0"/>
          <a:r>
            <a:rPr lang="ru-RU" noProof="0" dirty="0"/>
            <a:t>Заголовок</a:t>
          </a:r>
        </a:p>
      </dgm:t>
    </dgm:pt>
    <dgm:pt modelId="{775EBB35-E8CF-4A14-B0A8-45A53D65E711}" type="parTrans" cxnId="{7B8F902E-4BA3-41AA-9991-54805A6B93DE}">
      <dgm:prSet/>
      <dgm:spPr/>
      <dgm:t>
        <a:bodyPr rtlCol="0"/>
        <a:lstStyle/>
        <a:p>
          <a:pPr rtl="0"/>
          <a:endParaRPr lang="ru-RU" noProof="0" dirty="0"/>
        </a:p>
      </dgm:t>
    </dgm:pt>
    <dgm:pt modelId="{A75B061E-69EA-487C-8330-1430DA0F139D}" type="sibTrans" cxnId="{7B8F902E-4BA3-41AA-9991-54805A6B93DE}">
      <dgm:prSet/>
      <dgm:spPr/>
      <dgm:t>
        <a:bodyPr rtlCol="0"/>
        <a:lstStyle/>
        <a:p>
          <a:pPr rtl="0"/>
          <a:endParaRPr lang="ru-RU" noProof="0" dirty="0"/>
        </a:p>
      </dgm:t>
    </dgm:pt>
    <dgm:pt modelId="{F757DBC8-3670-4122-937A-47DB91C0F3FE}">
      <dgm:prSet phldrT="[Text]"/>
      <dgm:spPr/>
      <dgm:t>
        <a:bodyPr rtlCol="0"/>
        <a:lstStyle/>
        <a:p>
          <a:pPr rtl="0"/>
          <a:r>
            <a:rPr lang="ru-RU" b="0" i="0" u="none" noProof="0" dirty="0"/>
            <a:t>Панель заметок — это область, отображаемая под каждым слайдом. Коснитесь ее, чтобы добавить заметки. </a:t>
          </a:r>
          <a:endParaRPr lang="ru-RU" noProof="0" dirty="0"/>
        </a:p>
      </dgm:t>
    </dgm:pt>
    <dgm:pt modelId="{8F483F27-8D97-48E5-9210-1B448F1CE277}" type="parTrans" cxnId="{8A3D4B73-3658-4A4C-9DFE-F59E22A79482}">
      <dgm:prSet/>
      <dgm:spPr/>
      <dgm:t>
        <a:bodyPr rtlCol="0"/>
        <a:lstStyle/>
        <a:p>
          <a:pPr rtl="0"/>
          <a:endParaRPr lang="ru-RU" noProof="0" dirty="0"/>
        </a:p>
      </dgm:t>
    </dgm:pt>
    <dgm:pt modelId="{A46A41DD-2CA4-4800-8F85-546ABB24ED07}" type="sibTrans" cxnId="{8A3D4B73-3658-4A4C-9DFE-F59E22A79482}">
      <dgm:prSet/>
      <dgm:spPr/>
      <dgm:t>
        <a:bodyPr rtlCol="0"/>
        <a:lstStyle/>
        <a:p>
          <a:pPr rtl="0"/>
          <a:endParaRPr lang="ru-RU" noProof="0" dirty="0"/>
        </a:p>
      </dgm:t>
    </dgm:pt>
    <dgm:pt modelId="{7B2FF309-5120-45E2-ACC8-F8FAA9DBDA55}">
      <dgm:prSet phldrT="[Text]"/>
      <dgm:spPr>
        <a:solidFill>
          <a:schemeClr val="accent4"/>
        </a:solidFill>
        <a:ln>
          <a:solidFill>
            <a:schemeClr val="accent4"/>
          </a:solidFill>
        </a:ln>
      </dgm:spPr>
      <dgm:t>
        <a:bodyPr rtlCol="0"/>
        <a:lstStyle/>
        <a:p>
          <a:pPr rtl="0"/>
          <a:r>
            <a:rPr lang="ru-RU" noProof="0" dirty="0"/>
            <a:t>Заголовок</a:t>
          </a:r>
        </a:p>
      </dgm:t>
    </dgm:pt>
    <dgm:pt modelId="{2CF5AF8A-5687-489A-9838-EDDBB760D421}" type="parTrans" cxnId="{D35DB9DA-961B-46CD-BB14-44CD766D8CB7}">
      <dgm:prSet/>
      <dgm:spPr/>
      <dgm:t>
        <a:bodyPr rtlCol="0"/>
        <a:lstStyle/>
        <a:p>
          <a:pPr rtl="0"/>
          <a:endParaRPr lang="ru-RU" noProof="0" dirty="0"/>
        </a:p>
      </dgm:t>
    </dgm:pt>
    <dgm:pt modelId="{D5CAA101-B828-45D7-965B-F77CD6FBA109}" type="sibTrans" cxnId="{D35DB9DA-961B-46CD-BB14-44CD766D8CB7}">
      <dgm:prSet/>
      <dgm:spPr/>
      <dgm:t>
        <a:bodyPr rtlCol="0"/>
        <a:lstStyle/>
        <a:p>
          <a:pPr rtl="0"/>
          <a:endParaRPr lang="ru-RU" noProof="0" dirty="0"/>
        </a:p>
      </dgm:t>
    </dgm:pt>
    <dgm:pt modelId="{EE155DB2-6788-4019-961C-F8B89C275CE8}">
      <dgm:prSet phldrT="[Text]"/>
      <dgm:spPr/>
      <dgm:t>
        <a:bodyPr rtlCol="0"/>
        <a:lstStyle/>
        <a:p>
          <a:pPr rtl="0"/>
          <a:r>
            <a:rPr lang="ru-RU" b="0" i="0" u="none" noProof="0" dirty="0"/>
            <a:t>Если панель заметок не отображается или она полностью свернута, щелкните "Заметки" на панели задач в нижней части окна </a:t>
          </a:r>
          <a:r>
            <a:rPr lang="ru-RU" b="0" i="0" u="none" noProof="0" dirty="0" err="1"/>
            <a:t>PowerPoint</a:t>
          </a:r>
          <a:r>
            <a:rPr lang="ru-RU" b="0" i="0" u="none" noProof="0" dirty="0"/>
            <a:t>. </a:t>
          </a:r>
          <a:endParaRPr lang="ru-RU" noProof="0" dirty="0"/>
        </a:p>
      </dgm:t>
    </dgm:pt>
    <dgm:pt modelId="{8395B9D5-FF39-4045-8569-9C13F11FB1E5}" type="parTrans" cxnId="{E3D274C7-DB39-45B8-B18F-742495FE5026}">
      <dgm:prSet/>
      <dgm:spPr/>
      <dgm:t>
        <a:bodyPr rtlCol="0"/>
        <a:lstStyle/>
        <a:p>
          <a:pPr rtl="0"/>
          <a:endParaRPr lang="ru-RU" noProof="0" dirty="0"/>
        </a:p>
      </dgm:t>
    </dgm:pt>
    <dgm:pt modelId="{F94C628D-62C1-4AF5-B102-2A2AA7FD22DE}" type="sibTrans" cxnId="{E3D274C7-DB39-45B8-B18F-742495FE5026}">
      <dgm:prSet/>
      <dgm:spPr/>
      <dgm:t>
        <a:bodyPr rtlCol="0"/>
        <a:lstStyle/>
        <a:p>
          <a:pPr rtl="0"/>
          <a:endParaRPr lang="ru-RU" noProof="0" dirty="0"/>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2"/>
          </a:solidFill>
        </a:ln>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1"/>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5"/>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0B65942F-B336-42B6-A72B-DA6B6B07B79B}" type="pres">
      <dgm:prSet presAssocID="{9B090D9D-470E-46E2-AABB-0368A52481AA}" presName="space" presStyleCnt="0"/>
      <dgm:spPr/>
    </dgm:pt>
    <dgm:pt modelId="{1D5539F6-8B97-4801-8139-D49EE44FFF3E}" type="pres">
      <dgm:prSet presAssocID="{5EDA317F-AB2E-47DE-BA46-16FA60C3C561}" presName="composite" presStyleCnt="0"/>
      <dgm:spPr/>
    </dgm:pt>
    <dgm:pt modelId="{2377F551-4CF6-4656-B644-60A7FC1B0F64}" type="pres">
      <dgm:prSet presAssocID="{5EDA317F-AB2E-47DE-BA46-16FA60C3C561}" presName="L" presStyleLbl="solidFgAcc1" presStyleIdx="3" presStyleCnt="5">
        <dgm:presLayoutVars>
          <dgm:chMax val="0"/>
          <dgm:chPref val="0"/>
        </dgm:presLayoutVars>
      </dgm:prSet>
      <dgm:spPr>
        <a:ln>
          <a:solidFill>
            <a:schemeClr val="accent3"/>
          </a:solidFill>
        </a:ln>
      </dgm:spPr>
    </dgm:pt>
    <dgm:pt modelId="{69ED255C-64AC-4764-BC2C-7679ECCC9FE9}" type="pres">
      <dgm:prSet presAssocID="{5EDA317F-AB2E-47DE-BA46-16FA60C3C561}" presName="parTx" presStyleLbl="alignNode1" presStyleIdx="3" presStyleCnt="5">
        <dgm:presLayoutVars>
          <dgm:chMax val="0"/>
          <dgm:chPref val="0"/>
          <dgm:bulletEnabled val="1"/>
        </dgm:presLayoutVars>
      </dgm:prSet>
      <dgm:spPr/>
    </dgm:pt>
    <dgm:pt modelId="{1F1B09A6-DA7E-41D1-B8A6-E3B6E775E5C1}" type="pres">
      <dgm:prSet presAssocID="{5EDA317F-AB2E-47DE-BA46-16FA60C3C561}" presName="desTx" presStyleLbl="revTx" presStyleIdx="3" presStyleCnt="5">
        <dgm:presLayoutVars>
          <dgm:chMax val="0"/>
          <dgm:chPref val="0"/>
          <dgm:bulletEnabled val="1"/>
        </dgm:presLayoutVars>
      </dgm:prSet>
      <dgm:spPr/>
    </dgm:pt>
    <dgm:pt modelId="{89DACDC6-8676-47A4-A430-164754F46172}" type="pres">
      <dgm:prSet presAssocID="{5EDA317F-AB2E-47DE-BA46-16FA60C3C561}" presName="EmptyPlaceHolder" presStyleCnt="0"/>
      <dgm:spPr/>
    </dgm:pt>
    <dgm:pt modelId="{38A6C30B-D5BF-4A1A-A273-D265DC00F2EC}" type="pres">
      <dgm:prSet presAssocID="{A75B061E-69EA-487C-8330-1430DA0F139D}" presName="space" presStyleCnt="0"/>
      <dgm:spPr/>
    </dgm:pt>
    <dgm:pt modelId="{761684DA-3DB5-4618-9A30-6E2731CDFCA3}" type="pres">
      <dgm:prSet presAssocID="{7B2FF309-5120-45E2-ACC8-F8FAA9DBDA55}" presName="composite" presStyleCnt="0"/>
      <dgm:spPr/>
    </dgm:pt>
    <dgm:pt modelId="{E2C584B7-5B6E-4F6E-A7B8-E679FEF7BC4D}" type="pres">
      <dgm:prSet presAssocID="{7B2FF309-5120-45E2-ACC8-F8FAA9DBDA55}" presName="L" presStyleLbl="solidFgAcc1" presStyleIdx="4" presStyleCnt="5">
        <dgm:presLayoutVars>
          <dgm:chMax val="0"/>
          <dgm:chPref val="0"/>
        </dgm:presLayoutVars>
      </dgm:prSet>
      <dgm:spPr>
        <a:ln>
          <a:solidFill>
            <a:schemeClr val="accent4"/>
          </a:solidFill>
        </a:ln>
      </dgm:spPr>
    </dgm:pt>
    <dgm:pt modelId="{B89F8758-DA9D-4018-859A-710084D7ABF3}" type="pres">
      <dgm:prSet presAssocID="{7B2FF309-5120-45E2-ACC8-F8FAA9DBDA55}" presName="parTx" presStyleLbl="alignNode1" presStyleIdx="4" presStyleCnt="5">
        <dgm:presLayoutVars>
          <dgm:chMax val="0"/>
          <dgm:chPref val="0"/>
          <dgm:bulletEnabled val="1"/>
        </dgm:presLayoutVars>
      </dgm:prSet>
      <dgm:spPr/>
    </dgm:pt>
    <dgm:pt modelId="{B73D2BBA-574C-491E-A31C-8B6EA5CC871A}" type="pres">
      <dgm:prSet presAssocID="{7B2FF309-5120-45E2-ACC8-F8FAA9DBDA55}" presName="desTx" presStyleLbl="revTx" presStyleIdx="4" presStyleCnt="5">
        <dgm:presLayoutVars>
          <dgm:chMax val="0"/>
          <dgm:chPref val="0"/>
          <dgm:bulletEnabled val="1"/>
        </dgm:presLayoutVars>
      </dgm:prSet>
      <dgm:spPr/>
    </dgm:pt>
    <dgm:pt modelId="{DC9D8E0A-674F-4E74-BF10-5C0EF64E638E}" type="pres">
      <dgm:prSet presAssocID="{7B2FF309-5120-45E2-ACC8-F8FAA9DBDA55}" presName="EmptyPlaceHolder" presStyleCnt="0"/>
      <dgm:spPr/>
    </dgm:pt>
  </dgm:ptLst>
  <dgm:cxnLst>
    <dgm:cxn modelId="{A903DE1B-AC8A-4C77-850B-32A9F4D87BCB}" type="presOf" srcId="{5EDA317F-AB2E-47DE-BA46-16FA60C3C561}" destId="{69ED255C-64AC-4764-BC2C-7679ECCC9FE9}" srcOrd="0" destOrd="0" presId="urn:microsoft.com/office/officeart/2016/7/layout/AccentHomeChevronProcess"/>
    <dgm:cxn modelId="{F23BFC27-EEA1-48DD-A68B-3C9BF1AE455D}" type="presOf" srcId="{349299C9-846E-4827-813A-349CCCE20782}" destId="{810D7AA7-A541-4507-BE7F-36CCF210089F}" srcOrd="0" destOrd="0" presId="urn:microsoft.com/office/officeart/2016/7/layout/AccentHomeChevronProcess"/>
    <dgm:cxn modelId="{7B8F902E-4BA3-41AA-9991-54805A6B93DE}" srcId="{55C0B14E-AEA6-48D3-A387-ED4A3A3BF840}" destId="{5EDA317F-AB2E-47DE-BA46-16FA60C3C561}" srcOrd="3" destOrd="0" parTransId="{775EBB35-E8CF-4A14-B0A8-45A53D65E711}" sibTransId="{A75B061E-69EA-487C-8330-1430DA0F139D}"/>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F5A7A062-FA53-4976-B49E-235CE658F38A}" type="presOf" srcId="{EE155DB2-6788-4019-961C-F8B89C275CE8}" destId="{B73D2BBA-574C-491E-A31C-8B6EA5CC871A}"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E97FF64F-8020-497E-AE7D-2395DDA4560D}" srcId="{D07AD3FD-84FF-467E-9693-752776549C61}" destId="{5D70EFF5-8B31-4A1F-AE44-51E4CF0013EB}" srcOrd="0" destOrd="0" parTransId="{96C720A0-FEEF-48D1-8DF6-ABA03C304822}" sibTransId="{B6A59CDE-18AD-4553-B6C5-FF001A8E8510}"/>
    <dgm:cxn modelId="{8A3D4B73-3658-4A4C-9DFE-F59E22A79482}" srcId="{5EDA317F-AB2E-47DE-BA46-16FA60C3C561}" destId="{F757DBC8-3670-4122-937A-47DB91C0F3FE}" srcOrd="0" destOrd="0" parTransId="{8F483F27-8D97-48E5-9210-1B448F1CE277}" sibTransId="{A46A41DD-2CA4-4800-8F85-546ABB24ED07}"/>
    <dgm:cxn modelId="{00A52954-B4C4-4ECD-B0D0-AE5EF5CDC4E1}" type="presOf" srcId="{7B2FF309-5120-45E2-ACC8-F8FAA9DBDA55}" destId="{B89F8758-DA9D-4018-859A-710084D7ABF3}" srcOrd="0" destOrd="0" presId="urn:microsoft.com/office/officeart/2016/7/layout/AccentHomeChevronProcess"/>
    <dgm:cxn modelId="{219EA357-E48B-4A91-91A7-8282DFF10601}" type="presOf" srcId="{55C0B14E-AEA6-48D3-A387-ED4A3A3BF840}" destId="{594BF422-752C-42F3-A230-3D0E6AE9A886}" srcOrd="0" destOrd="0" presId="urn:microsoft.com/office/officeart/2016/7/layout/AccentHomeChevronProcess"/>
    <dgm:cxn modelId="{D8B51958-63B3-49F6-A150-9B1A638B15CE}" type="presOf" srcId="{F757DBC8-3670-4122-937A-47DB91C0F3FE}" destId="{1F1B09A6-DA7E-41D1-B8A6-E3B6E775E5C1}"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E3D274C7-DB39-45B8-B18F-742495FE5026}" srcId="{7B2FF309-5120-45E2-ACC8-F8FAA9DBDA55}" destId="{EE155DB2-6788-4019-961C-F8B89C275CE8}" srcOrd="0" destOrd="0" parTransId="{8395B9D5-FF39-4045-8569-9C13F11FB1E5}" sibTransId="{F94C628D-62C1-4AF5-B102-2A2AA7FD22DE}"/>
    <dgm:cxn modelId="{D35DB9DA-961B-46CD-BB14-44CD766D8CB7}" srcId="{55C0B14E-AEA6-48D3-A387-ED4A3A3BF840}" destId="{7B2FF309-5120-45E2-ACC8-F8FAA9DBDA55}" srcOrd="4" destOrd="0" parTransId="{2CF5AF8A-5687-489A-9838-EDDBB760D421}" sibTransId="{D5CAA101-B828-45D7-965B-F77CD6FBA109}"/>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505D5263-214F-48F5-9678-AA87C7C04F54}" type="presParOf" srcId="{594BF422-752C-42F3-A230-3D0E6AE9A886}" destId="{0B65942F-B336-42B6-A72B-DA6B6B07B79B}" srcOrd="5" destOrd="0" presId="urn:microsoft.com/office/officeart/2016/7/layout/AccentHomeChevronProcess"/>
    <dgm:cxn modelId="{F0861DFD-F2E8-400C-9B5C-4AA4849B2BE4}" type="presParOf" srcId="{594BF422-752C-42F3-A230-3D0E6AE9A886}" destId="{1D5539F6-8B97-4801-8139-D49EE44FFF3E}" srcOrd="6" destOrd="0" presId="urn:microsoft.com/office/officeart/2016/7/layout/AccentHomeChevronProcess"/>
    <dgm:cxn modelId="{D22CB840-CF4F-404F-97C0-0629311A5E51}" type="presParOf" srcId="{1D5539F6-8B97-4801-8139-D49EE44FFF3E}" destId="{2377F551-4CF6-4656-B644-60A7FC1B0F64}" srcOrd="0" destOrd="0" presId="urn:microsoft.com/office/officeart/2016/7/layout/AccentHomeChevronProcess"/>
    <dgm:cxn modelId="{6FFE5C0B-250C-4EEB-9BDD-E47B6B414225}" type="presParOf" srcId="{1D5539F6-8B97-4801-8139-D49EE44FFF3E}" destId="{69ED255C-64AC-4764-BC2C-7679ECCC9FE9}" srcOrd="1" destOrd="0" presId="urn:microsoft.com/office/officeart/2016/7/layout/AccentHomeChevronProcess"/>
    <dgm:cxn modelId="{EB2B0AEE-0679-4C51-B5D9-13C0989C2DC6}" type="presParOf" srcId="{1D5539F6-8B97-4801-8139-D49EE44FFF3E}" destId="{1F1B09A6-DA7E-41D1-B8A6-E3B6E775E5C1}" srcOrd="2" destOrd="0" presId="urn:microsoft.com/office/officeart/2016/7/layout/AccentHomeChevronProcess"/>
    <dgm:cxn modelId="{21A6189F-60BA-4472-B858-99323388D0B0}" type="presParOf" srcId="{1D5539F6-8B97-4801-8139-D49EE44FFF3E}" destId="{89DACDC6-8676-47A4-A430-164754F46172}" srcOrd="3" destOrd="0" presId="urn:microsoft.com/office/officeart/2016/7/layout/AccentHomeChevronProcess"/>
    <dgm:cxn modelId="{7D7FFE7B-0A37-4D36-9728-C99051BA3C40}" type="presParOf" srcId="{594BF422-752C-42F3-A230-3D0E6AE9A886}" destId="{38A6C30B-D5BF-4A1A-A273-D265DC00F2EC}" srcOrd="7" destOrd="0" presId="urn:microsoft.com/office/officeart/2016/7/layout/AccentHomeChevronProcess"/>
    <dgm:cxn modelId="{626D4800-17BB-462C-BE7D-935B963B6EC7}" type="presParOf" srcId="{594BF422-752C-42F3-A230-3D0E6AE9A886}" destId="{761684DA-3DB5-4618-9A30-6E2731CDFCA3}" srcOrd="8" destOrd="0" presId="urn:microsoft.com/office/officeart/2016/7/layout/AccentHomeChevronProcess"/>
    <dgm:cxn modelId="{2B2ED8B7-5577-4410-8D8A-61A1D71B9F15}" type="presParOf" srcId="{761684DA-3DB5-4618-9A30-6E2731CDFCA3}" destId="{E2C584B7-5B6E-4F6E-A7B8-E679FEF7BC4D}" srcOrd="0" destOrd="0" presId="urn:microsoft.com/office/officeart/2016/7/layout/AccentHomeChevronProcess"/>
    <dgm:cxn modelId="{CFB7BBCC-4189-422A-9163-265E17C16D21}" type="presParOf" srcId="{761684DA-3DB5-4618-9A30-6E2731CDFCA3}" destId="{B89F8758-DA9D-4018-859A-710084D7ABF3}" srcOrd="1" destOrd="0" presId="urn:microsoft.com/office/officeart/2016/7/layout/AccentHomeChevronProcess"/>
    <dgm:cxn modelId="{72C8C8DD-71B0-4E2B-BE4F-7AF4AF3DD218}" type="presParOf" srcId="{761684DA-3DB5-4618-9A30-6E2731CDFCA3}" destId="{B73D2BBA-574C-491E-A31C-8B6EA5CC871A}" srcOrd="2" destOrd="0" presId="urn:microsoft.com/office/officeart/2016/7/layout/AccentHomeChevronProcess"/>
    <dgm:cxn modelId="{34912DD7-C0FC-4C18-ABAB-DA8DF69C4254}" type="presParOf" srcId="{761684DA-3DB5-4618-9A30-6E2731CDFCA3}" destId="{DC9D8E0A-674F-4E74-BF10-5C0EF64E638E}"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94950" y="460948"/>
          <a:ext cx="2194559" cy="2468883"/>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2624" y="3081438"/>
          <a:ext cx="237921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66750" rtl="0">
            <a:lnSpc>
              <a:spcPct val="100000"/>
            </a:lnSpc>
            <a:spcBef>
              <a:spcPct val="0"/>
            </a:spcBef>
            <a:spcAft>
              <a:spcPct val="35000"/>
            </a:spcAft>
            <a:buNone/>
            <a:defRPr b="1" spc="20">
              <a:latin typeface="+mj-lt"/>
            </a:defRPr>
          </a:pPr>
          <a:r>
            <a:rPr lang="ru" sz="1500" kern="1200">
              <a:solidFill>
                <a:schemeClr val="bg1"/>
              </a:solidFill>
            </a:rPr>
            <a:t>Имя</a:t>
          </a:r>
          <a:br>
            <a:rPr lang="en-US" sz="1500" kern="1200" dirty="0">
              <a:solidFill>
                <a:schemeClr val="bg1"/>
              </a:solidFill>
            </a:rPr>
          </a:br>
          <a:r>
            <a:rPr lang="ru" sz="1500" kern="1200">
              <a:solidFill>
                <a:schemeClr val="bg1"/>
              </a:solidFill>
            </a:rPr>
            <a:t>Заголовок</a:t>
          </a:r>
        </a:p>
      </dsp:txBody>
      <dsp:txXfrm>
        <a:off x="2624" y="3081438"/>
        <a:ext cx="2379213" cy="487349"/>
      </dsp:txXfrm>
    </dsp:sp>
    <dsp:sp modelId="{7D166BBB-55AF-452C-B9A0-94A1EE55FF4F}">
      <dsp:nvSpPr>
        <dsp:cNvPr id="0" name=""/>
        <dsp:cNvSpPr/>
      </dsp:nvSpPr>
      <dsp:spPr>
        <a:xfrm>
          <a:off x="2624" y="3416310"/>
          <a:ext cx="2379213" cy="603748"/>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2890526" y="460948"/>
          <a:ext cx="2194559" cy="2468883"/>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2798199" y="3081438"/>
          <a:ext cx="237921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66750" rtl="0">
            <a:lnSpc>
              <a:spcPct val="100000"/>
            </a:lnSpc>
            <a:spcBef>
              <a:spcPct val="0"/>
            </a:spcBef>
            <a:spcAft>
              <a:spcPct val="35000"/>
            </a:spcAft>
            <a:buNone/>
            <a:defRPr b="1" spc="20">
              <a:latin typeface="+mj-lt"/>
            </a:defRPr>
          </a:pPr>
          <a:r>
            <a:rPr lang="ru" sz="1500" kern="1200">
              <a:solidFill>
                <a:schemeClr val="bg1"/>
              </a:solidFill>
            </a:rPr>
            <a:t>Имя</a:t>
          </a:r>
          <a:br>
            <a:rPr lang="en-US" sz="1500" kern="1200" dirty="0">
              <a:solidFill>
                <a:schemeClr val="bg1"/>
              </a:solidFill>
            </a:rPr>
          </a:br>
          <a:r>
            <a:rPr lang="ru" sz="1500" kern="1200">
              <a:solidFill>
                <a:schemeClr val="bg1"/>
              </a:solidFill>
            </a:rPr>
            <a:t>Заголовок</a:t>
          </a:r>
        </a:p>
      </dsp:txBody>
      <dsp:txXfrm>
        <a:off x="2798199" y="3081438"/>
        <a:ext cx="2379213" cy="487349"/>
      </dsp:txXfrm>
    </dsp:sp>
    <dsp:sp modelId="{1223E777-77CB-4A9A-BF21-12B513842696}">
      <dsp:nvSpPr>
        <dsp:cNvPr id="0" name=""/>
        <dsp:cNvSpPr/>
      </dsp:nvSpPr>
      <dsp:spPr>
        <a:xfrm>
          <a:off x="2798199" y="3416310"/>
          <a:ext cx="2379213" cy="603748"/>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5686101" y="460948"/>
          <a:ext cx="2194559" cy="2468883"/>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5593774" y="3081438"/>
          <a:ext cx="237921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66750" rtl="0">
            <a:lnSpc>
              <a:spcPct val="100000"/>
            </a:lnSpc>
            <a:spcBef>
              <a:spcPct val="0"/>
            </a:spcBef>
            <a:spcAft>
              <a:spcPct val="35000"/>
            </a:spcAft>
            <a:buNone/>
            <a:defRPr b="1" spc="20">
              <a:latin typeface="+mj-lt"/>
            </a:defRPr>
          </a:pPr>
          <a:r>
            <a:rPr lang="ru" sz="1500" kern="1200">
              <a:solidFill>
                <a:schemeClr val="bg1"/>
              </a:solidFill>
            </a:rPr>
            <a:t>Имя</a:t>
          </a:r>
          <a:br>
            <a:rPr lang="en-US" sz="1500" kern="1200" dirty="0">
              <a:solidFill>
                <a:schemeClr val="bg1"/>
              </a:solidFill>
            </a:rPr>
          </a:br>
          <a:r>
            <a:rPr lang="ru" sz="1500" kern="1200">
              <a:solidFill>
                <a:schemeClr val="bg1"/>
              </a:solidFill>
            </a:rPr>
            <a:t>Заголовок</a:t>
          </a:r>
        </a:p>
      </dsp:txBody>
      <dsp:txXfrm>
        <a:off x="5593774" y="3081438"/>
        <a:ext cx="2379213" cy="487349"/>
      </dsp:txXfrm>
    </dsp:sp>
    <dsp:sp modelId="{EE420F84-477D-4635-BEF8-66426E9A259D}">
      <dsp:nvSpPr>
        <dsp:cNvPr id="0" name=""/>
        <dsp:cNvSpPr/>
      </dsp:nvSpPr>
      <dsp:spPr>
        <a:xfrm>
          <a:off x="5593774" y="3416310"/>
          <a:ext cx="2379213" cy="603748"/>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8481676" y="460948"/>
          <a:ext cx="2194559" cy="2468883"/>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8389349" y="3081438"/>
          <a:ext cx="237921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66750" rtl="0">
            <a:lnSpc>
              <a:spcPct val="100000"/>
            </a:lnSpc>
            <a:spcBef>
              <a:spcPct val="0"/>
            </a:spcBef>
            <a:spcAft>
              <a:spcPct val="35000"/>
            </a:spcAft>
            <a:buNone/>
            <a:defRPr b="1" spc="20">
              <a:latin typeface="+mj-lt"/>
            </a:defRPr>
          </a:pPr>
          <a:r>
            <a:rPr lang="ru" sz="1500" kern="1200">
              <a:solidFill>
                <a:schemeClr val="bg1"/>
              </a:solidFill>
            </a:rPr>
            <a:t>Имя</a:t>
          </a:r>
          <a:br>
            <a:rPr lang="en-US" sz="1500" kern="1200" dirty="0">
              <a:solidFill>
                <a:schemeClr val="bg1"/>
              </a:solidFill>
            </a:rPr>
          </a:br>
          <a:r>
            <a:rPr lang="ru" sz="1500" kern="1200">
              <a:solidFill>
                <a:schemeClr val="bg1"/>
              </a:solidFill>
            </a:rPr>
            <a:t>Заголовок</a:t>
          </a:r>
        </a:p>
      </dsp:txBody>
      <dsp:txXfrm>
        <a:off x="8389349" y="3081438"/>
        <a:ext cx="2379213" cy="487349"/>
      </dsp:txXfrm>
    </dsp:sp>
    <dsp:sp modelId="{5A7600AF-A34B-4D03-B3D6-B3C760AE8E06}">
      <dsp:nvSpPr>
        <dsp:cNvPr id="0" name=""/>
        <dsp:cNvSpPr/>
      </dsp:nvSpPr>
      <dsp:spPr>
        <a:xfrm>
          <a:off x="8389349" y="3416310"/>
          <a:ext cx="2379213" cy="60374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909957"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934" y="2872740"/>
          <a:ext cx="2062943" cy="662940"/>
        </a:xfrm>
        <a:prstGeom prst="homePlate">
          <a:avLst>
            <a:gd name="adj" fmla="val 25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90000"/>
            </a:lnSpc>
            <a:spcBef>
              <a:spcPct val="0"/>
            </a:spcBef>
            <a:spcAft>
              <a:spcPct val="35000"/>
            </a:spcAft>
            <a:buNone/>
          </a:pPr>
          <a:r>
            <a:rPr lang="ru-RU" sz="1600" kern="1200" noProof="0" dirty="0"/>
            <a:t>Заголовок</a:t>
          </a:r>
        </a:p>
      </dsp:txBody>
      <dsp:txXfrm>
        <a:off x="1934" y="2872740"/>
        <a:ext cx="1980076" cy="662940"/>
      </dsp:txXfrm>
    </dsp:sp>
    <dsp:sp modelId="{810D7AA7-A541-4507-BE7F-36CCF210089F}">
      <dsp:nvSpPr>
        <dsp:cNvPr id="0" name=""/>
        <dsp:cNvSpPr/>
      </dsp:nvSpPr>
      <dsp:spPr>
        <a:xfrm>
          <a:off x="166970"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l" defTabSz="488950" rtl="0">
            <a:lnSpc>
              <a:spcPct val="90000"/>
            </a:lnSpc>
            <a:spcBef>
              <a:spcPct val="0"/>
            </a:spcBef>
            <a:spcAft>
              <a:spcPct val="35000"/>
            </a:spcAft>
            <a:buNone/>
          </a:pPr>
          <a:r>
            <a:rPr lang="ru-RU" sz="1100" b="0" i="0" u="none" kern="1200" noProof="0" dirty="0"/>
            <a:t>Чтобы начать презентацию, откройте вкладку "Слайд-шоу" и нажмите "С начала".</a:t>
          </a:r>
          <a:endParaRPr lang="ru-RU" sz="1100" kern="1200" noProof="0" dirty="0"/>
        </a:p>
      </dsp:txBody>
      <dsp:txXfrm>
        <a:off x="166970" y="982941"/>
        <a:ext cx="1675110" cy="1790777"/>
      </dsp:txXfrm>
    </dsp:sp>
    <dsp:sp modelId="{E41E7729-FD3F-426D-804C-45BD60BD762D}">
      <dsp:nvSpPr>
        <dsp:cNvPr id="0" name=""/>
        <dsp:cNvSpPr/>
      </dsp:nvSpPr>
      <dsp:spPr>
        <a:xfrm rot="5400000">
          <a:off x="1049839"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1961731" y="2872740"/>
          <a:ext cx="2062943" cy="662940"/>
        </a:xfrm>
        <a:prstGeom prst="chevron">
          <a:avLst>
            <a:gd name="adj" fmla="val 2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90000"/>
            </a:lnSpc>
            <a:spcBef>
              <a:spcPct val="0"/>
            </a:spcBef>
            <a:spcAft>
              <a:spcPct val="35000"/>
            </a:spcAft>
            <a:buNone/>
          </a:pPr>
          <a:r>
            <a:rPr lang="ru-RU" sz="1600" kern="1200" noProof="0" dirty="0"/>
            <a:t>Заголовок</a:t>
          </a:r>
        </a:p>
      </dsp:txBody>
      <dsp:txXfrm>
        <a:off x="2127466" y="2872740"/>
        <a:ext cx="1731473" cy="662940"/>
      </dsp:txXfrm>
    </dsp:sp>
    <dsp:sp modelId="{5E07F9E4-149C-4A89-848F-4ABDD305F0C5}">
      <dsp:nvSpPr>
        <dsp:cNvPr id="0" name=""/>
        <dsp:cNvSpPr/>
      </dsp:nvSpPr>
      <dsp:spPr>
        <a:xfrm>
          <a:off x="2126766"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l" defTabSz="488950" rtl="0">
            <a:lnSpc>
              <a:spcPct val="90000"/>
            </a:lnSpc>
            <a:spcBef>
              <a:spcPct val="0"/>
            </a:spcBef>
            <a:spcAft>
              <a:spcPct val="35000"/>
            </a:spcAft>
            <a:buNone/>
          </a:pPr>
          <a:r>
            <a:rPr lang="ru-RU" sz="1100" b="0" i="0" u="none" kern="1200" noProof="0" dirty="0"/>
            <a:t>Чтобы отобразить режим докладчика, в режиме "Слайд-шоу" нажмите три точки на панели элементов управления в нижней части и выберите "Показать режим докладчика". </a:t>
          </a:r>
          <a:endParaRPr lang="ru-RU" sz="1100" kern="1200" noProof="0" dirty="0"/>
        </a:p>
      </dsp:txBody>
      <dsp:txXfrm>
        <a:off x="2126766" y="982941"/>
        <a:ext cx="1675110" cy="1414310"/>
      </dsp:txXfrm>
    </dsp:sp>
    <dsp:sp modelId="{473F2067-7126-4D56-A328-5A8CFD3D8D52}">
      <dsp:nvSpPr>
        <dsp:cNvPr id="0" name=""/>
        <dsp:cNvSpPr/>
      </dsp:nvSpPr>
      <dsp:spPr>
        <a:xfrm rot="5400000">
          <a:off x="3009635"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3921528" y="2872740"/>
          <a:ext cx="2062943" cy="662940"/>
        </a:xfrm>
        <a:prstGeom prst="chevron">
          <a:avLst>
            <a:gd name="adj" fmla="val 25000"/>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90000"/>
            </a:lnSpc>
            <a:spcBef>
              <a:spcPct val="0"/>
            </a:spcBef>
            <a:spcAft>
              <a:spcPct val="35000"/>
            </a:spcAft>
            <a:buNone/>
          </a:pPr>
          <a:r>
            <a:rPr lang="ru-RU" sz="1600" kern="1200" noProof="0" dirty="0"/>
            <a:t>Заголовок</a:t>
          </a:r>
        </a:p>
      </dsp:txBody>
      <dsp:txXfrm>
        <a:off x="4087263" y="2872740"/>
        <a:ext cx="1731473" cy="662940"/>
      </dsp:txXfrm>
    </dsp:sp>
    <dsp:sp modelId="{FD7B29F2-0D66-4B4B-BC8A-82DA23575305}">
      <dsp:nvSpPr>
        <dsp:cNvPr id="0" name=""/>
        <dsp:cNvSpPr/>
      </dsp:nvSpPr>
      <dsp:spPr>
        <a:xfrm>
          <a:off x="4086563"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l" defTabSz="488950" rtl="0">
            <a:lnSpc>
              <a:spcPct val="90000"/>
            </a:lnSpc>
            <a:spcBef>
              <a:spcPct val="0"/>
            </a:spcBef>
            <a:spcAft>
              <a:spcPct val="35000"/>
            </a:spcAft>
            <a:buNone/>
          </a:pPr>
          <a:r>
            <a:rPr lang="ru-RU" sz="1100" b="0" i="0" u="none" kern="1200" noProof="0" dirty="0"/>
            <a:t>Во время презентации заметки докладчика отображаются на вашем мониторе, но не видны аудитории. </a:t>
          </a:r>
          <a:endParaRPr lang="ru-RU" sz="1100" kern="1200" noProof="0" dirty="0"/>
        </a:p>
      </dsp:txBody>
      <dsp:txXfrm>
        <a:off x="4086563" y="982941"/>
        <a:ext cx="1675110" cy="1414310"/>
      </dsp:txXfrm>
    </dsp:sp>
    <dsp:sp modelId="{2377F551-4CF6-4656-B644-60A7FC1B0F64}">
      <dsp:nvSpPr>
        <dsp:cNvPr id="0" name=""/>
        <dsp:cNvSpPr/>
      </dsp:nvSpPr>
      <dsp:spPr>
        <a:xfrm rot="5400000">
          <a:off x="4969432"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69ED255C-64AC-4764-BC2C-7679ECCC9FE9}">
      <dsp:nvSpPr>
        <dsp:cNvPr id="0" name=""/>
        <dsp:cNvSpPr/>
      </dsp:nvSpPr>
      <dsp:spPr>
        <a:xfrm>
          <a:off x="5881324" y="2872740"/>
          <a:ext cx="2062943" cy="662940"/>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90000"/>
            </a:lnSpc>
            <a:spcBef>
              <a:spcPct val="0"/>
            </a:spcBef>
            <a:spcAft>
              <a:spcPct val="35000"/>
            </a:spcAft>
            <a:buNone/>
          </a:pPr>
          <a:r>
            <a:rPr lang="ru-RU" sz="1600" kern="1200" noProof="0" dirty="0"/>
            <a:t>Заголовок</a:t>
          </a:r>
        </a:p>
      </dsp:txBody>
      <dsp:txXfrm>
        <a:off x="6047059" y="2872740"/>
        <a:ext cx="1731473" cy="662940"/>
      </dsp:txXfrm>
    </dsp:sp>
    <dsp:sp modelId="{1F1B09A6-DA7E-41D1-B8A6-E3B6E775E5C1}">
      <dsp:nvSpPr>
        <dsp:cNvPr id="0" name=""/>
        <dsp:cNvSpPr/>
      </dsp:nvSpPr>
      <dsp:spPr>
        <a:xfrm>
          <a:off x="6046360"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l" defTabSz="488950" rtl="0">
            <a:lnSpc>
              <a:spcPct val="90000"/>
            </a:lnSpc>
            <a:spcBef>
              <a:spcPct val="0"/>
            </a:spcBef>
            <a:spcAft>
              <a:spcPct val="35000"/>
            </a:spcAft>
            <a:buNone/>
          </a:pPr>
          <a:r>
            <a:rPr lang="ru-RU" sz="1100" b="0" i="0" u="none" kern="1200" noProof="0" dirty="0"/>
            <a:t>Панель заметок — это область, отображаемая под каждым слайдом. Коснитесь ее, чтобы добавить заметки. </a:t>
          </a:r>
          <a:endParaRPr lang="ru-RU" sz="1100" kern="1200" noProof="0" dirty="0"/>
        </a:p>
      </dsp:txBody>
      <dsp:txXfrm>
        <a:off x="6046360" y="982941"/>
        <a:ext cx="1675110" cy="1414310"/>
      </dsp:txXfrm>
    </dsp:sp>
    <dsp:sp modelId="{E2C584B7-5B6E-4F6E-A7B8-E679FEF7BC4D}">
      <dsp:nvSpPr>
        <dsp:cNvPr id="0" name=""/>
        <dsp:cNvSpPr/>
      </dsp:nvSpPr>
      <dsp:spPr>
        <a:xfrm rot="5400000">
          <a:off x="6929229"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9F8758-DA9D-4018-859A-710084D7ABF3}">
      <dsp:nvSpPr>
        <dsp:cNvPr id="0" name=""/>
        <dsp:cNvSpPr/>
      </dsp:nvSpPr>
      <dsp:spPr>
        <a:xfrm>
          <a:off x="7841121" y="2872740"/>
          <a:ext cx="2062943" cy="662940"/>
        </a:xfrm>
        <a:prstGeom prst="chevron">
          <a:avLst>
            <a:gd name="adj" fmla="val 25000"/>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90000"/>
            </a:lnSpc>
            <a:spcBef>
              <a:spcPct val="0"/>
            </a:spcBef>
            <a:spcAft>
              <a:spcPct val="35000"/>
            </a:spcAft>
            <a:buNone/>
          </a:pPr>
          <a:r>
            <a:rPr lang="ru-RU" sz="1600" kern="1200" noProof="0" dirty="0"/>
            <a:t>Заголовок</a:t>
          </a:r>
        </a:p>
      </dsp:txBody>
      <dsp:txXfrm>
        <a:off x="8006856" y="2872740"/>
        <a:ext cx="1731473" cy="662940"/>
      </dsp:txXfrm>
    </dsp:sp>
    <dsp:sp modelId="{B73D2BBA-574C-491E-A31C-8B6EA5CC871A}">
      <dsp:nvSpPr>
        <dsp:cNvPr id="0" name=""/>
        <dsp:cNvSpPr/>
      </dsp:nvSpPr>
      <dsp:spPr>
        <a:xfrm>
          <a:off x="8006156"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l" defTabSz="488950" rtl="0">
            <a:lnSpc>
              <a:spcPct val="90000"/>
            </a:lnSpc>
            <a:spcBef>
              <a:spcPct val="0"/>
            </a:spcBef>
            <a:spcAft>
              <a:spcPct val="35000"/>
            </a:spcAft>
            <a:buNone/>
          </a:pPr>
          <a:r>
            <a:rPr lang="ru-RU" sz="1100" b="0" i="0" u="none" kern="1200" noProof="0" dirty="0"/>
            <a:t>Если панель заметок не отображается или она полностью свернута, щелкните "Заметки" на панели задач в нижней части окна </a:t>
          </a:r>
          <a:r>
            <a:rPr lang="ru-RU" sz="1100" b="0" i="0" u="none" kern="1200" noProof="0" dirty="0" err="1"/>
            <a:t>PowerPoint</a:t>
          </a:r>
          <a:r>
            <a:rPr lang="ru-RU" sz="1100" b="0" i="0" u="none" kern="1200" noProof="0" dirty="0"/>
            <a:t>. </a:t>
          </a:r>
          <a:endParaRPr lang="ru-RU" sz="1100" kern="1200" noProof="0" dirty="0"/>
        </a:p>
      </dsp:txBody>
      <dsp:txXfrm>
        <a:off x="8006156" y="982941"/>
        <a:ext cx="1675110" cy="1414310"/>
      </dsp:txXfrm>
    </dsp:sp>
  </dsp:spTree>
</dsp:drawing>
</file>

<file path=ppt/diagrams/layout1.xml><?xml version="1.0" encoding="utf-8"?>
<dgm:layoutDef xmlns:dgm="http://schemas.openxmlformats.org/drawingml/2006/diagram" xmlns:a="http://schemas.openxmlformats.org/drawingml/2006/main" uniqueId="urn:microsoft.com/office/officeart/2019/1/layout/PeoplePortraitsList">
  <dgm:title val="Список людей с портретами"/>
  <dgm:desc val="Список людей с портретами"/>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Уголковый процесс со смещенными рисунками и выносками"/>
  <dgm:desc val="Используется для отображения хода выполнения задач, временной шкалы, последовательных этапов задачи, процесса или рабочего процесса, а также для выделения движения или направления. Текст уровня 1 отображается внутри уголковой фигуры, кроме первой фигуры, представленной в виде дома, а текст уровня 2 отображается над невидимыми прямоугольными фигурами."/>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3B1B801B-F4B8-459C-A0DB-42C00BB61E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A0B2DC45-33C8-4ACD-A8B4-824FC0BA71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A54181-0B45-450D-B35E-7AF7AACE2E53}" type="datetime1">
              <a:rPr lang="ru-RU" smtClean="0"/>
              <a:t>10.09.2021</a:t>
            </a:fld>
            <a:endParaRPr lang="ru-RU"/>
          </a:p>
        </p:txBody>
      </p:sp>
      <p:sp>
        <p:nvSpPr>
          <p:cNvPr id="4" name="Нижний колонтитул 3">
            <a:extLst>
              <a:ext uri="{FF2B5EF4-FFF2-40B4-BE49-F238E27FC236}">
                <a16:creationId xmlns:a16="http://schemas.microsoft.com/office/drawing/2014/main" id="{19B46A40-0BDE-4957-9061-2503F40313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E038A883-27AD-4BB1-B0C8-1BEB96FD4C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35BD9-EE19-4F70-92E5-2D59E67BD106}" type="slidenum">
              <a:rPr lang="ru-RU" smtClean="0"/>
              <a:t>‹#›</a:t>
            </a:fld>
            <a:endParaRPr lang="ru-RU"/>
          </a:p>
        </p:txBody>
      </p:sp>
    </p:spTree>
    <p:extLst>
      <p:ext uri="{BB962C8B-B14F-4D97-AF65-F5344CB8AC3E}">
        <p14:creationId xmlns:p14="http://schemas.microsoft.com/office/powerpoint/2010/main" val="1451486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435D3A4-2A58-4C50-BCBA-FDFC20DE69E5}" type="datetime1">
              <a:rPr lang="ru-RU" noProof="0" smtClean="0"/>
              <a:t>10.09.2021</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939589-3E79-4C82-AA4A-FE78234FAA59}" type="slidenum">
              <a:rPr lang="ru-RU" noProof="0" smtClean="0"/>
              <a:t>‹#›</a:t>
            </a:fld>
            <a:endParaRPr lang="ru-RU"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rtl="0"/>
            <a:fld id="{D5939589-3E79-4C82-AA4A-FE78234FAA59}" type="slidenum">
              <a:rPr lang="ru-RU" smtClean="0"/>
              <a:t>1</a:t>
            </a:fld>
            <a:endParaRPr lang="ru-RU" dirty="0"/>
          </a:p>
        </p:txBody>
      </p:sp>
    </p:spTree>
    <p:extLst>
      <p:ext uri="{BB962C8B-B14F-4D97-AF65-F5344CB8AC3E}">
        <p14:creationId xmlns:p14="http://schemas.microsoft.com/office/powerpoint/2010/main" val="1527305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35</a:t>
            </a:fld>
            <a:endParaRPr lang="ru-RU"/>
          </a:p>
        </p:txBody>
      </p:sp>
    </p:spTree>
    <p:extLst>
      <p:ext uri="{BB962C8B-B14F-4D97-AF65-F5344CB8AC3E}">
        <p14:creationId xmlns:p14="http://schemas.microsoft.com/office/powerpoint/2010/main" val="7070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36</a:t>
            </a:fld>
            <a:endParaRPr lang="ru-RU"/>
          </a:p>
        </p:txBody>
      </p:sp>
    </p:spTree>
    <p:extLst>
      <p:ext uri="{BB962C8B-B14F-4D97-AF65-F5344CB8AC3E}">
        <p14:creationId xmlns:p14="http://schemas.microsoft.com/office/powerpoint/2010/main" val="3891921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37</a:t>
            </a:fld>
            <a:endParaRPr lang="ru-RU"/>
          </a:p>
        </p:txBody>
      </p:sp>
    </p:spTree>
    <p:extLst>
      <p:ext uri="{BB962C8B-B14F-4D97-AF65-F5344CB8AC3E}">
        <p14:creationId xmlns:p14="http://schemas.microsoft.com/office/powerpoint/2010/main" val="259070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2</a:t>
            </a:fld>
            <a:endParaRPr lang="ru-RU"/>
          </a:p>
        </p:txBody>
      </p:sp>
    </p:spTree>
    <p:extLst>
      <p:ext uri="{BB962C8B-B14F-4D97-AF65-F5344CB8AC3E}">
        <p14:creationId xmlns:p14="http://schemas.microsoft.com/office/powerpoint/2010/main" val="178732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28</a:t>
            </a:fld>
            <a:endParaRPr lang="ru-RU"/>
          </a:p>
        </p:txBody>
      </p:sp>
    </p:spTree>
    <p:extLst>
      <p:ext uri="{BB962C8B-B14F-4D97-AF65-F5344CB8AC3E}">
        <p14:creationId xmlns:p14="http://schemas.microsoft.com/office/powerpoint/2010/main" val="3052097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29</a:t>
            </a:fld>
            <a:endParaRPr lang="ru-RU"/>
          </a:p>
        </p:txBody>
      </p:sp>
    </p:spTree>
    <p:extLst>
      <p:ext uri="{BB962C8B-B14F-4D97-AF65-F5344CB8AC3E}">
        <p14:creationId xmlns:p14="http://schemas.microsoft.com/office/powerpoint/2010/main" val="29176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30</a:t>
            </a:fld>
            <a:endParaRPr lang="ru-RU"/>
          </a:p>
        </p:txBody>
      </p:sp>
    </p:spTree>
    <p:extLst>
      <p:ext uri="{BB962C8B-B14F-4D97-AF65-F5344CB8AC3E}">
        <p14:creationId xmlns:p14="http://schemas.microsoft.com/office/powerpoint/2010/main" val="3855181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31</a:t>
            </a:fld>
            <a:endParaRPr lang="ru-RU"/>
          </a:p>
        </p:txBody>
      </p:sp>
    </p:spTree>
    <p:extLst>
      <p:ext uri="{BB962C8B-B14F-4D97-AF65-F5344CB8AC3E}">
        <p14:creationId xmlns:p14="http://schemas.microsoft.com/office/powerpoint/2010/main" val="100448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32</a:t>
            </a:fld>
            <a:endParaRPr lang="ru-RU"/>
          </a:p>
        </p:txBody>
      </p:sp>
    </p:spTree>
    <p:extLst>
      <p:ext uri="{BB962C8B-B14F-4D97-AF65-F5344CB8AC3E}">
        <p14:creationId xmlns:p14="http://schemas.microsoft.com/office/powerpoint/2010/main" val="70353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33</a:t>
            </a:fld>
            <a:endParaRPr lang="ru-RU"/>
          </a:p>
        </p:txBody>
      </p:sp>
    </p:spTree>
    <p:extLst>
      <p:ext uri="{BB962C8B-B14F-4D97-AF65-F5344CB8AC3E}">
        <p14:creationId xmlns:p14="http://schemas.microsoft.com/office/powerpoint/2010/main" val="2380272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D5939589-3E79-4C82-AA4A-FE78234FAA59}" type="slidenum">
              <a:rPr lang="ru-RU" smtClean="0"/>
              <a:t>34</a:t>
            </a:fld>
            <a:endParaRPr lang="ru-RU"/>
          </a:p>
        </p:txBody>
      </p:sp>
    </p:spTree>
    <p:extLst>
      <p:ext uri="{BB962C8B-B14F-4D97-AF65-F5344CB8AC3E}">
        <p14:creationId xmlns:p14="http://schemas.microsoft.com/office/powerpoint/2010/main" val="1732439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rtlCol="0" anchor="b"/>
          <a:lstStyle>
            <a:lvl1pPr algn="l">
              <a:defRPr sz="6000" b="1" i="0" cap="all" baseline="0"/>
            </a:lvl1pPr>
          </a:lstStyle>
          <a:p>
            <a:pPr rtl="0"/>
            <a:r>
              <a:rPr lang="ru-RU" noProof="0"/>
              <a:t>Образец заголовка</a:t>
            </a:r>
          </a:p>
        </p:txBody>
      </p:sp>
      <p:sp>
        <p:nvSpPr>
          <p:cNvPr id="3" name="Подзаголовок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cxnSp>
        <p:nvCxnSpPr>
          <p:cNvPr id="11" name="Прямая соединительная линия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ru-RU" noProof="0"/>
              <a:t>Образец заголовка</a:t>
            </a:r>
          </a:p>
        </p:txBody>
      </p:sp>
      <p:sp>
        <p:nvSpPr>
          <p:cNvPr id="3" name="Текст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4" name="Объект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6" name="Объект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cxnSp>
        <p:nvCxnSpPr>
          <p:cNvPr id="10" name="Прямая соединительная линия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Графический объект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ru-RU" noProof="0"/>
          </a:p>
        </p:txBody>
      </p:sp>
      <p:sp>
        <p:nvSpPr>
          <p:cNvPr id="14" name="Графический объект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ru-RU" noProof="0"/>
          </a:p>
        </p:txBody>
      </p:sp>
      <p:sp>
        <p:nvSpPr>
          <p:cNvPr id="16" name="Графический объект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ru-RU" noProof="0"/>
              <a:t>Образец заголовка</a:t>
            </a:r>
          </a:p>
        </p:txBody>
      </p:sp>
      <p:sp>
        <p:nvSpPr>
          <p:cNvPr id="3" name="Текст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4" name="Объект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p:txBody>
      </p:sp>
      <p:sp>
        <p:nvSpPr>
          <p:cNvPr id="5" name="Текст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6" name="Объект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p:txBody>
      </p:sp>
      <p:cxnSp>
        <p:nvCxnSpPr>
          <p:cNvPr id="10" name="Прямая соединительная линия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Графический объект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ru-RU" noProof="0"/>
          </a:p>
        </p:txBody>
      </p:sp>
      <p:sp>
        <p:nvSpPr>
          <p:cNvPr id="14" name="Графический объект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ru-RU" noProof="0"/>
          </a:p>
        </p:txBody>
      </p:sp>
      <p:sp>
        <p:nvSpPr>
          <p:cNvPr id="16" name="Графический объект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ru-RU" noProof="0"/>
          </a:p>
        </p:txBody>
      </p:sp>
      <p:sp>
        <p:nvSpPr>
          <p:cNvPr id="15" name="Текст 4">
            <a:extLst>
              <a:ext uri="{FF2B5EF4-FFF2-40B4-BE49-F238E27FC236}">
                <a16:creationId xmlns:a16="http://schemas.microsoft.com/office/drawing/2014/main" id="{2D693B15-7265-4478-9579-62FCD5222D04}"/>
              </a:ext>
            </a:extLst>
          </p:cNvPr>
          <p:cNvSpPr>
            <a:spLocks noGrp="1"/>
          </p:cNvSpPr>
          <p:nvPr>
            <p:ph type="body" sz="quarter" idx="13" hasCustomPrompt="1"/>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17" name="Объект 5">
            <a:extLst>
              <a:ext uri="{FF2B5EF4-FFF2-40B4-BE49-F238E27FC236}">
                <a16:creationId xmlns:a16="http://schemas.microsoft.com/office/drawing/2014/main" id="{48F9E92F-BB16-4896-A47F-6497C3D705B9}"/>
              </a:ext>
            </a:extLst>
          </p:cNvPr>
          <p:cNvSpPr>
            <a:spLocks noGrp="1"/>
          </p:cNvSpPr>
          <p:nvPr>
            <p:ph sz="quarter" idx="14" hasCustomPrompt="1"/>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ru-RU" noProof="0"/>
              <a:t>Заголовок</a:t>
            </a:r>
          </a:p>
        </p:txBody>
      </p:sp>
      <p:sp>
        <p:nvSpPr>
          <p:cNvPr id="3" name="Подзаголовок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sp>
        <p:nvSpPr>
          <p:cNvPr id="5" name="Нижний колонтитул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ru-RU" noProof="0"/>
              <a:t>Название презентации</a:t>
            </a:r>
          </a:p>
        </p:txBody>
      </p:sp>
      <p:sp>
        <p:nvSpPr>
          <p:cNvPr id="6" name="Номер слайда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ru-RU" noProof="0" smtClean="0"/>
              <a:pPr/>
              <a:t>‹#›</a:t>
            </a:fld>
            <a:endParaRPr lang="ru-RU" noProof="0"/>
          </a:p>
        </p:txBody>
      </p:sp>
      <p:cxnSp>
        <p:nvCxnSpPr>
          <p:cNvPr id="7" name="Прямая соединительная линия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Рисунок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ru-RU" noProof="0"/>
              <a:t>Вставка рисунка</a:t>
            </a:r>
          </a:p>
        </p:txBody>
      </p:sp>
      <p:sp>
        <p:nvSpPr>
          <p:cNvPr id="10" name="Рисунок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ru-RU" noProof="0"/>
              <a:t>Вставка рисунка</a:t>
            </a:r>
          </a:p>
        </p:txBody>
      </p:sp>
      <p:sp>
        <p:nvSpPr>
          <p:cNvPr id="11" name="Рисунок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ru-RU" noProof="0"/>
              <a:t>Вставка рисунка</a:t>
            </a:r>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Только заголовок">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Рисунок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ru-RU" noProof="0"/>
              <a:t>Вставка рисунка</a:t>
            </a:r>
          </a:p>
        </p:txBody>
      </p:sp>
      <p:sp>
        <p:nvSpPr>
          <p:cNvPr id="32" name="Рисунок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ru-RU" noProof="0"/>
              <a:t>Вставка рисунка</a:t>
            </a:r>
          </a:p>
        </p:txBody>
      </p:sp>
      <p:sp>
        <p:nvSpPr>
          <p:cNvPr id="31" name="Рисунок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ru-RU" noProof="0"/>
              <a:t>Вставка рисунка</a:t>
            </a:r>
          </a:p>
        </p:txBody>
      </p:sp>
      <p:sp>
        <p:nvSpPr>
          <p:cNvPr id="30" name="Рисунок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ru-RU" noProof="0"/>
              <a:t>Вставка рисунка</a:t>
            </a:r>
          </a:p>
        </p:txBody>
      </p:sp>
      <p:sp>
        <p:nvSpPr>
          <p:cNvPr id="2" name="Заголовок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rtlCol="0" anchor="b"/>
          <a:lstStyle>
            <a:lvl1pPr algn="r">
              <a:defRPr sz="4800" b="1" cap="all" spc="400" baseline="0">
                <a:solidFill>
                  <a:schemeClr val="bg1"/>
                </a:solidFill>
              </a:defRPr>
            </a:lvl1pPr>
          </a:lstStyle>
          <a:p>
            <a:pPr rtl="0"/>
            <a:r>
              <a:rPr lang="ru-RU" noProof="0"/>
              <a:t>Образец заголовка</a:t>
            </a:r>
          </a:p>
        </p:txBody>
      </p:sp>
      <p:sp>
        <p:nvSpPr>
          <p:cNvPr id="3" name="Дата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ru-RU" noProof="0"/>
              <a:t>03.09.20ГГ</a:t>
            </a:r>
          </a:p>
        </p:txBody>
      </p:sp>
      <p:sp>
        <p:nvSpPr>
          <p:cNvPr id="4" name="Нижний колонтитул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ru-RU" noProof="0"/>
              <a:t>Название презентации</a:t>
            </a:r>
          </a:p>
        </p:txBody>
      </p:sp>
      <p:sp>
        <p:nvSpPr>
          <p:cNvPr id="5" name="Номер слайда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ru-RU" noProof="0" smtClean="0"/>
              <a:pPr/>
              <a:t>‹#›</a:t>
            </a:fld>
            <a:endParaRPr lang="ru-RU" noProof="0"/>
          </a:p>
        </p:txBody>
      </p:sp>
      <p:sp>
        <p:nvSpPr>
          <p:cNvPr id="8" name="Графический объект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ru-RU" noProof="0"/>
          </a:p>
        </p:txBody>
      </p:sp>
      <p:sp>
        <p:nvSpPr>
          <p:cNvPr id="10" name="Графический объект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ru-RU" noProof="0"/>
          </a:p>
        </p:txBody>
      </p:sp>
      <p:sp>
        <p:nvSpPr>
          <p:cNvPr id="12" name="Графический объект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ru-RU" noProof="0"/>
          </a:p>
        </p:txBody>
      </p:sp>
      <p:cxnSp>
        <p:nvCxnSpPr>
          <p:cNvPr id="14" name="Прямая соединительная линия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Текст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760720" y="3127248"/>
            <a:ext cx="5276088" cy="1124712"/>
          </a:xfrm>
        </p:spPr>
        <p:txBody>
          <a:bodyPr rtlCol="0"/>
          <a:lstStyle>
            <a:lvl1pPr marL="0" indent="0" algn="r">
              <a:buNone/>
              <a:defRPr sz="1800">
                <a:solidFill>
                  <a:schemeClr val="bg1"/>
                </a:solidFill>
              </a:defRPr>
            </a:lvl1pPr>
          </a:lstStyle>
          <a:p>
            <a:pPr lvl="0" rtl="0"/>
            <a:r>
              <a:rPr lang="ru-RU" noProof="0"/>
              <a:t>Щелкните, чтобы изменить стили текста образца слайда</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ru-RU" noProof="0"/>
              <a:t>Образец заголовка</a:t>
            </a:r>
          </a:p>
        </p:txBody>
      </p:sp>
      <p:sp>
        <p:nvSpPr>
          <p:cNvPr id="3" name="Дата 2">
            <a:extLst>
              <a:ext uri="{FF2B5EF4-FFF2-40B4-BE49-F238E27FC236}">
                <a16:creationId xmlns:a16="http://schemas.microsoft.com/office/drawing/2014/main" id="{8DF1DFFF-E5C5-43DF-B71C-7270DB97372C}"/>
              </a:ext>
            </a:extLst>
          </p:cNvPr>
          <p:cNvSpPr>
            <a:spLocks noGrp="1"/>
          </p:cNvSpPr>
          <p:nvPr>
            <p:ph type="dt" sz="half" idx="10"/>
          </p:nvPr>
        </p:nvSpPr>
        <p:spPr/>
        <p:txBody>
          <a:bodyPr rtlCol="0"/>
          <a:lstStyle/>
          <a:p>
            <a:pPr rtl="0"/>
            <a:r>
              <a:rPr lang="ru-RU" noProof="0"/>
              <a:t>03.09.20ГГ</a:t>
            </a:r>
          </a:p>
        </p:txBody>
      </p:sp>
      <p:sp>
        <p:nvSpPr>
          <p:cNvPr id="4" name="Нижний колонтитул 3">
            <a:extLst>
              <a:ext uri="{FF2B5EF4-FFF2-40B4-BE49-F238E27FC236}">
                <a16:creationId xmlns:a16="http://schemas.microsoft.com/office/drawing/2014/main" id="{7EBC03C0-6EB7-4633-967C-12C35768BB58}"/>
              </a:ext>
            </a:extLst>
          </p:cNvPr>
          <p:cNvSpPr>
            <a:spLocks noGrp="1"/>
          </p:cNvSpPr>
          <p:nvPr>
            <p:ph type="ftr" sz="quarter" idx="11"/>
          </p:nvPr>
        </p:nvSpPr>
        <p:spPr/>
        <p:txBody>
          <a:bodyPr rtlCol="0"/>
          <a:lstStyle/>
          <a:p>
            <a:pPr rtl="0"/>
            <a:r>
              <a:rPr lang="ru-RU" noProof="0"/>
              <a:t>Название презентации</a:t>
            </a:r>
          </a:p>
        </p:txBody>
      </p:sp>
      <p:sp>
        <p:nvSpPr>
          <p:cNvPr id="5" name="Номер слайда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rtlCol="0"/>
          <a:lstStyle/>
          <a:p>
            <a:pPr rtl="0"/>
            <a:fld id="{D8DA9DAA-006C-4F4B-980E-E3DF019B24E2}" type="slidenum">
              <a:rPr lang="ru-RU" noProof="0" smtClean="0"/>
              <a:t>‹#›</a:t>
            </a:fld>
            <a:endParaRPr lang="ru-RU" noProof="0"/>
          </a:p>
        </p:txBody>
      </p:sp>
      <p:cxnSp>
        <p:nvCxnSpPr>
          <p:cNvPr id="6" name="Прямая соединительная линия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DFF36D6-399B-43E3-84DD-9FC5119ECCE9}"/>
              </a:ext>
            </a:extLst>
          </p:cNvPr>
          <p:cNvSpPr>
            <a:spLocks noGrp="1"/>
          </p:cNvSpPr>
          <p:nvPr>
            <p:ph type="dt" sz="half" idx="10"/>
          </p:nvPr>
        </p:nvSpPr>
        <p:spPr/>
        <p:txBody>
          <a:bodyPr rtlCol="0"/>
          <a:lstStyle/>
          <a:p>
            <a:pPr rtl="0"/>
            <a:r>
              <a:rPr lang="ru-RU" noProof="0"/>
              <a:t>03.09.20ГГ</a:t>
            </a:r>
          </a:p>
        </p:txBody>
      </p:sp>
      <p:sp>
        <p:nvSpPr>
          <p:cNvPr id="3" name="Нижний колонтитул 2">
            <a:extLst>
              <a:ext uri="{FF2B5EF4-FFF2-40B4-BE49-F238E27FC236}">
                <a16:creationId xmlns:a16="http://schemas.microsoft.com/office/drawing/2014/main" id="{50234AB7-3B85-4028-A500-5A1BDBF45C56}"/>
              </a:ext>
            </a:extLst>
          </p:cNvPr>
          <p:cNvSpPr>
            <a:spLocks noGrp="1"/>
          </p:cNvSpPr>
          <p:nvPr>
            <p:ph type="ftr" sz="quarter" idx="11"/>
          </p:nvPr>
        </p:nvSpPr>
        <p:spPr/>
        <p:txBody>
          <a:bodyPr rtlCol="0"/>
          <a:lstStyle/>
          <a:p>
            <a:pPr rtl="0"/>
            <a:r>
              <a:rPr lang="ru-RU" noProof="0"/>
              <a:t>Название презентации</a:t>
            </a:r>
          </a:p>
        </p:txBody>
      </p:sp>
      <p:sp>
        <p:nvSpPr>
          <p:cNvPr id="4" name="Номер слайда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rtlCol="0"/>
          <a:lstStyle/>
          <a:p>
            <a:pPr rtl="0"/>
            <a:fld id="{D8DA9DAA-006C-4F4B-980E-E3DF019B24E2}" type="slidenum">
              <a:rPr lang="ru-RU" noProof="0" smtClean="0"/>
              <a:t>‹#›</a:t>
            </a:fld>
            <a:endParaRPr lang="ru-RU" noProof="0"/>
          </a:p>
        </p:txBody>
      </p:sp>
      <p:cxnSp>
        <p:nvCxnSpPr>
          <p:cNvPr id="5" name="Прямая соединительная линия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p>
        </p:txBody>
      </p:sp>
      <p:sp>
        <p:nvSpPr>
          <p:cNvPr id="3" name="Объект 2">
            <a:extLst>
              <a:ext uri="{FF2B5EF4-FFF2-40B4-BE49-F238E27FC236}">
                <a16:creationId xmlns:a16="http://schemas.microsoft.com/office/drawing/2014/main" id="{4EF71768-C3FA-49EF-99EF-06E6C3B2846F}"/>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a:extLst>
              <a:ext uri="{FF2B5EF4-FFF2-40B4-BE49-F238E27FC236}">
                <a16:creationId xmlns:a16="http://schemas.microsoft.com/office/drawing/2014/main" id="{92DA6F24-ED6C-4D12-A9D6-EE37FBD68693}"/>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Щелкните, чтобы изменить стили текста образца слайда</a:t>
            </a:r>
          </a:p>
        </p:txBody>
      </p:sp>
      <p:sp>
        <p:nvSpPr>
          <p:cNvPr id="5" name="Дата 4">
            <a:extLst>
              <a:ext uri="{FF2B5EF4-FFF2-40B4-BE49-F238E27FC236}">
                <a16:creationId xmlns:a16="http://schemas.microsoft.com/office/drawing/2014/main" id="{38E6AACE-FAFB-4934-8E3C-AB5B216353D8}"/>
              </a:ext>
            </a:extLst>
          </p:cNvPr>
          <p:cNvSpPr>
            <a:spLocks noGrp="1"/>
          </p:cNvSpPr>
          <p:nvPr>
            <p:ph type="dt" sz="half" idx="10"/>
          </p:nvPr>
        </p:nvSpPr>
        <p:spPr/>
        <p:txBody>
          <a:bodyPr rtlCol="0"/>
          <a:lstStyle/>
          <a:p>
            <a:pPr rtl="0"/>
            <a:r>
              <a:rPr lang="ru-RU" noProof="0"/>
              <a:t>03.09.20ГГ</a:t>
            </a:r>
          </a:p>
        </p:txBody>
      </p:sp>
      <p:sp>
        <p:nvSpPr>
          <p:cNvPr id="6" name="Нижний колонтитул 5">
            <a:extLst>
              <a:ext uri="{FF2B5EF4-FFF2-40B4-BE49-F238E27FC236}">
                <a16:creationId xmlns:a16="http://schemas.microsoft.com/office/drawing/2014/main" id="{181533EA-D0F8-4C79-8721-F190DE2D2DC0}"/>
              </a:ext>
            </a:extLst>
          </p:cNvPr>
          <p:cNvSpPr>
            <a:spLocks noGrp="1"/>
          </p:cNvSpPr>
          <p:nvPr>
            <p:ph type="ftr" sz="quarter" idx="11"/>
          </p:nvPr>
        </p:nvSpPr>
        <p:spPr/>
        <p:txBody>
          <a:bodyPr rtlCol="0"/>
          <a:lstStyle/>
          <a:p>
            <a:pPr rtl="0"/>
            <a:r>
              <a:rPr lang="ru-RU" noProof="0"/>
              <a:t>Название презентации</a:t>
            </a:r>
          </a:p>
        </p:txBody>
      </p:sp>
      <p:sp>
        <p:nvSpPr>
          <p:cNvPr id="7" name="Номер слайда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rtlCol="0"/>
          <a:lstStyle/>
          <a:p>
            <a:pPr rtl="0"/>
            <a:fld id="{D8DA9DAA-006C-4F4B-980E-E3DF019B24E2}" type="slidenum">
              <a:rPr lang="ru-RU" noProof="0" smtClean="0"/>
              <a:t>‹#›</a:t>
            </a:fld>
            <a:endParaRPr lang="ru-RU" noProof="0"/>
          </a:p>
        </p:txBody>
      </p:sp>
      <p:cxnSp>
        <p:nvCxnSpPr>
          <p:cNvPr id="8" name="Прямая соединительная линия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p>
        </p:txBody>
      </p:sp>
      <p:sp>
        <p:nvSpPr>
          <p:cNvPr id="3" name="Рисунок 2">
            <a:extLst>
              <a:ext uri="{FF2B5EF4-FFF2-40B4-BE49-F238E27FC236}">
                <a16:creationId xmlns:a16="http://schemas.microsoft.com/office/drawing/2014/main" id="{C55ED73B-8413-478D-80D7-B78B69763B69}"/>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Щелкните значок, чтобы добавить фото</a:t>
            </a:r>
          </a:p>
        </p:txBody>
      </p:sp>
      <p:sp>
        <p:nvSpPr>
          <p:cNvPr id="4" name="Текст 3">
            <a:extLst>
              <a:ext uri="{FF2B5EF4-FFF2-40B4-BE49-F238E27FC236}">
                <a16:creationId xmlns:a16="http://schemas.microsoft.com/office/drawing/2014/main" id="{91BDF226-1B94-4D2D-98B3-7B932FB17DAA}"/>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Щелкните, чтобы изменить стили текста образца слайда</a:t>
            </a:r>
          </a:p>
        </p:txBody>
      </p:sp>
      <p:sp>
        <p:nvSpPr>
          <p:cNvPr id="5" name="Дата 4">
            <a:extLst>
              <a:ext uri="{FF2B5EF4-FFF2-40B4-BE49-F238E27FC236}">
                <a16:creationId xmlns:a16="http://schemas.microsoft.com/office/drawing/2014/main" id="{100C4E9A-CA29-4CCD-ACFA-B29F80FBA163}"/>
              </a:ext>
            </a:extLst>
          </p:cNvPr>
          <p:cNvSpPr>
            <a:spLocks noGrp="1"/>
          </p:cNvSpPr>
          <p:nvPr>
            <p:ph type="dt" sz="half" idx="10"/>
          </p:nvPr>
        </p:nvSpPr>
        <p:spPr/>
        <p:txBody>
          <a:bodyPr rtlCol="0"/>
          <a:lstStyle/>
          <a:p>
            <a:pPr rtl="0"/>
            <a:r>
              <a:rPr lang="ru-RU" noProof="0"/>
              <a:t>03.09.20ГГ</a:t>
            </a:r>
          </a:p>
        </p:txBody>
      </p:sp>
      <p:sp>
        <p:nvSpPr>
          <p:cNvPr id="6" name="Нижний колонтитул 5">
            <a:extLst>
              <a:ext uri="{FF2B5EF4-FFF2-40B4-BE49-F238E27FC236}">
                <a16:creationId xmlns:a16="http://schemas.microsoft.com/office/drawing/2014/main" id="{71A5B7BE-3F1B-4FF3-B1D7-6E39B99D07BD}"/>
              </a:ext>
            </a:extLst>
          </p:cNvPr>
          <p:cNvSpPr>
            <a:spLocks noGrp="1"/>
          </p:cNvSpPr>
          <p:nvPr>
            <p:ph type="ftr" sz="quarter" idx="11"/>
          </p:nvPr>
        </p:nvSpPr>
        <p:spPr/>
        <p:txBody>
          <a:bodyPr rtlCol="0"/>
          <a:lstStyle/>
          <a:p>
            <a:pPr rtl="0"/>
            <a:r>
              <a:rPr lang="ru-RU" noProof="0"/>
              <a:t>Название презентации</a:t>
            </a:r>
          </a:p>
        </p:txBody>
      </p:sp>
      <p:sp>
        <p:nvSpPr>
          <p:cNvPr id="7" name="Номер слайда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rtlCol="0"/>
          <a:lstStyle/>
          <a:p>
            <a:pPr rtl="0"/>
            <a:fld id="{D8DA9DAA-006C-4F4B-980E-E3DF019B24E2}" type="slidenum">
              <a:rPr lang="ru-RU" noProof="0" smtClean="0"/>
              <a:t>‹#›</a:t>
            </a:fld>
            <a:endParaRPr lang="ru-RU" noProof="0"/>
          </a:p>
        </p:txBody>
      </p:sp>
      <p:cxnSp>
        <p:nvCxnSpPr>
          <p:cNvPr id="8" name="Прямая соединительная линия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Слайд с заголовком 2">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rtlCol="0" anchor="b"/>
          <a:lstStyle>
            <a:lvl1pPr algn="l">
              <a:defRPr sz="5400" b="1" i="0" cap="all" baseline="0">
                <a:solidFill>
                  <a:schemeClr val="bg1"/>
                </a:solidFill>
              </a:defRPr>
            </a:lvl1pPr>
          </a:lstStyle>
          <a:p>
            <a:pPr rtl="0"/>
            <a:r>
              <a:rPr lang="ru-RU" noProof="0"/>
              <a:t>Образец заголовка</a:t>
            </a:r>
          </a:p>
        </p:txBody>
      </p:sp>
      <p:sp>
        <p:nvSpPr>
          <p:cNvPr id="3" name="Подзаголовок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rtlCol="0">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cxnSp>
        <p:nvCxnSpPr>
          <p:cNvPr id="9" name="Прямая соединительная линия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Графический объект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ru-RU" noProof="0"/>
          </a:p>
        </p:txBody>
      </p:sp>
      <p:sp>
        <p:nvSpPr>
          <p:cNvPr id="21" name="Графический объект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ru-RU" noProof="0"/>
          </a:p>
        </p:txBody>
      </p:sp>
      <p:sp>
        <p:nvSpPr>
          <p:cNvPr id="23" name="Графический объект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Только заголовок">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Рисунок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ru-RU" noProof="0"/>
              <a:t>Вставка рисунка</a:t>
            </a:r>
          </a:p>
        </p:txBody>
      </p:sp>
      <p:sp>
        <p:nvSpPr>
          <p:cNvPr id="2" name="Заголовок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defRPr>
            </a:lvl1pPr>
          </a:lstStyle>
          <a:p>
            <a:pPr rtl="0"/>
            <a:r>
              <a:rPr lang="ru-RU" noProof="0"/>
              <a:t>Заголовок</a:t>
            </a:r>
          </a:p>
        </p:txBody>
      </p:sp>
      <p:sp>
        <p:nvSpPr>
          <p:cNvPr id="3" name="Дата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ru-RU" noProof="0"/>
              <a:t>03.09.20ГГ</a:t>
            </a:r>
          </a:p>
        </p:txBody>
      </p:sp>
      <p:sp>
        <p:nvSpPr>
          <p:cNvPr id="4" name="Нижний колонтитул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ru-RU" noProof="0"/>
              <a:t>Название презентации</a:t>
            </a:r>
          </a:p>
        </p:txBody>
      </p:sp>
      <p:sp>
        <p:nvSpPr>
          <p:cNvPr id="5" name="Номер слайда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ru-RU" noProof="0" smtClean="0"/>
              <a:pPr/>
              <a:t>‹#›</a:t>
            </a:fld>
            <a:endParaRPr lang="ru-RU" noProof="0"/>
          </a:p>
        </p:txBody>
      </p:sp>
      <p:cxnSp>
        <p:nvCxnSpPr>
          <p:cNvPr id="14" name="Прямая соединительная линия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Текст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202936" y="3127248"/>
            <a:ext cx="5833872" cy="3118104"/>
          </a:xfrm>
        </p:spPr>
        <p:txBody>
          <a:bodyPr rtlCol="0"/>
          <a:lstStyle>
            <a:lvl1pPr marL="0" indent="0" algn="r">
              <a:buNone/>
              <a:defRPr sz="1800">
                <a:solidFill>
                  <a:schemeClr val="bg1"/>
                </a:solidFill>
              </a:defRPr>
            </a:lvl1pPr>
          </a:lstStyle>
          <a:p>
            <a:pPr lvl="0" rtl="0"/>
            <a:r>
              <a:rPr lang="ru-RU" noProof="0"/>
              <a:t>Щелкните, чтобы изменить стили текста образца слайда</a:t>
            </a:r>
          </a:p>
        </p:txBody>
      </p:sp>
      <p:sp>
        <p:nvSpPr>
          <p:cNvPr id="11" name="Графический объект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ru-RU" noProof="0"/>
          </a:p>
        </p:txBody>
      </p:sp>
      <p:sp>
        <p:nvSpPr>
          <p:cNvPr id="13" name="Графический объект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ru-RU" noProof="0"/>
          </a:p>
        </p:txBody>
      </p:sp>
      <p:sp>
        <p:nvSpPr>
          <p:cNvPr id="17" name="Графический объект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15" name="Рисунок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ru-RU" noProof="0"/>
              <a:t>Вставка рисунка</a:t>
            </a:r>
          </a:p>
        </p:txBody>
      </p:sp>
      <p:sp>
        <p:nvSpPr>
          <p:cNvPr id="2" name="Заголовок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ru-RU" noProof="0"/>
              <a:t>Образец заголовка</a:t>
            </a:r>
          </a:p>
        </p:txBody>
      </p:sp>
      <p:sp>
        <p:nvSpPr>
          <p:cNvPr id="3" name="Объект 2">
            <a:extLst>
              <a:ext uri="{FF2B5EF4-FFF2-40B4-BE49-F238E27FC236}">
                <a16:creationId xmlns:a16="http://schemas.microsoft.com/office/drawing/2014/main" id="{628CABF8-19D8-4F3C-994F-4D35EC7A2C3E}"/>
              </a:ext>
            </a:extLst>
          </p:cNvPr>
          <p:cNvSpPr>
            <a:spLocks noGrp="1"/>
          </p:cNvSpPr>
          <p:nvPr>
            <p:ph idx="1" hasCustomPrompt="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p:txBody>
      </p:sp>
      <p:sp>
        <p:nvSpPr>
          <p:cNvPr id="4" name="Дата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ru-RU" noProof="0"/>
              <a:t>03.09.20ГГ</a:t>
            </a:r>
          </a:p>
        </p:txBody>
      </p:sp>
      <p:sp>
        <p:nvSpPr>
          <p:cNvPr id="5" name="Нижний колонтитул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rtlCol="0"/>
          <a:lstStyle>
            <a:lvl1pPr>
              <a:defRPr baseline="0">
                <a:solidFill>
                  <a:schemeClr val="accent2"/>
                </a:solidFill>
              </a:defRPr>
            </a:lvl1pPr>
          </a:lstStyle>
          <a:p>
            <a:pPr rtl="0"/>
            <a:r>
              <a:rPr lang="ru-RU" noProof="0"/>
              <a:t>Название презентации</a:t>
            </a:r>
          </a:p>
        </p:txBody>
      </p:sp>
      <p:sp>
        <p:nvSpPr>
          <p:cNvPr id="6" name="Номер слайда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ru-RU" noProof="0" smtClean="0"/>
              <a:pPr/>
              <a:t>‹#›</a:t>
            </a:fld>
            <a:endParaRPr lang="ru-RU" noProof="0"/>
          </a:p>
        </p:txBody>
      </p:sp>
      <p:cxnSp>
        <p:nvCxnSpPr>
          <p:cNvPr id="9" name="Прямая соединительная линия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Графический объект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ru-RU" noProof="0"/>
          </a:p>
        </p:txBody>
      </p:sp>
      <p:sp>
        <p:nvSpPr>
          <p:cNvPr id="19" name="Графический объект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Заголовок раздела">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rtlCol="0" anchor="b">
            <a:normAutofit/>
          </a:bodyPr>
          <a:lstStyle>
            <a:lvl1pPr algn="ctr">
              <a:defRPr sz="6000" b="1" i="0" cap="all" baseline="0">
                <a:solidFill>
                  <a:schemeClr val="bg1"/>
                </a:solidFill>
              </a:defRPr>
            </a:lvl1pPr>
          </a:lstStyle>
          <a:p>
            <a:pPr rtl="0"/>
            <a:r>
              <a:rPr lang="ru-RU" noProof="0"/>
              <a:t>Образец заголовка</a:t>
            </a:r>
          </a:p>
        </p:txBody>
      </p:sp>
      <p:sp>
        <p:nvSpPr>
          <p:cNvPr id="3" name="Подзаголовок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rtlCol="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sp>
        <p:nvSpPr>
          <p:cNvPr id="4" name="Графический объект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ru-RU" noProof="0"/>
          </a:p>
        </p:txBody>
      </p:sp>
      <p:sp>
        <p:nvSpPr>
          <p:cNvPr id="5" name="Графический объект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ru-RU" noProof="0"/>
          </a:p>
        </p:txBody>
      </p:sp>
      <p:sp>
        <p:nvSpPr>
          <p:cNvPr id="6" name="Графический объект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ru-RU" noProof="0"/>
          </a:p>
        </p:txBody>
      </p:sp>
      <p:sp>
        <p:nvSpPr>
          <p:cNvPr id="7" name="Графический объект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ru-RU" noProof="0"/>
          </a:p>
        </p:txBody>
      </p:sp>
      <p:sp>
        <p:nvSpPr>
          <p:cNvPr id="11" name="Графический объект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ru-RU" noProof="0"/>
          </a:p>
        </p:txBody>
      </p:sp>
      <p:sp>
        <p:nvSpPr>
          <p:cNvPr id="13" name="Графический объект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ru-RU" noProof="0"/>
              <a:t>Образец заголовка</a:t>
            </a:r>
          </a:p>
        </p:txBody>
      </p:sp>
      <p:sp>
        <p:nvSpPr>
          <p:cNvPr id="3" name="Объект 2">
            <a:extLst>
              <a:ext uri="{FF2B5EF4-FFF2-40B4-BE49-F238E27FC236}">
                <a16:creationId xmlns:a16="http://schemas.microsoft.com/office/drawing/2014/main" id="{628CABF8-19D8-4F3C-994F-4D35EC7A2C3E}"/>
              </a:ext>
            </a:extLst>
          </p:cNvPr>
          <p:cNvSpPr>
            <a:spLocks noGrp="1"/>
          </p:cNvSpPr>
          <p:nvPr>
            <p:ph idx="1" hasCustomPrompt="1"/>
          </p:nvPr>
        </p:nvSpPr>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омер слайда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ru-RU" noProof="0" smtClean="0"/>
              <a:t>‹#›</a:t>
            </a:fld>
            <a:endParaRPr lang="ru-RU" noProof="0"/>
          </a:p>
        </p:txBody>
      </p:sp>
      <p:cxnSp>
        <p:nvCxnSpPr>
          <p:cNvPr id="7" name="Прямая соединительная линия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ru-RU" noProof="0"/>
              <a:t>Образец заголовка</a:t>
            </a:r>
          </a:p>
        </p:txBody>
      </p:sp>
      <p:sp>
        <p:nvSpPr>
          <p:cNvPr id="3" name="Подзаголовок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sp>
        <p:nvSpPr>
          <p:cNvPr id="5" name="Нижний колонтитул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ru-RU" noProof="0"/>
              <a:t>Название презентации</a:t>
            </a:r>
          </a:p>
        </p:txBody>
      </p:sp>
      <p:sp>
        <p:nvSpPr>
          <p:cNvPr id="6" name="Номер слайда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ru-RU" noProof="0" smtClean="0"/>
              <a:pPr/>
              <a:t>‹#›</a:t>
            </a:fld>
            <a:endParaRPr lang="ru-RU" noProof="0"/>
          </a:p>
        </p:txBody>
      </p:sp>
      <p:cxnSp>
        <p:nvCxnSpPr>
          <p:cNvPr id="7" name="Прямая соединительная линия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Рисунок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ru-RU" noProof="0"/>
              <a:t>Вставка рисунка</a:t>
            </a:r>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Заголовок и объект">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rtlCol="0"/>
          <a:lstStyle>
            <a:lvl1pPr>
              <a:defRPr sz="5400" b="1" cap="all" baseline="0">
                <a:solidFill>
                  <a:schemeClr val="bg1"/>
                </a:solidFill>
              </a:defRPr>
            </a:lvl1pPr>
          </a:lstStyle>
          <a:p>
            <a:pPr rtl="0"/>
            <a:r>
              <a:rPr lang="ru-RU" noProof="0"/>
              <a:t>Заголовок</a:t>
            </a:r>
          </a:p>
        </p:txBody>
      </p:sp>
      <p:sp>
        <p:nvSpPr>
          <p:cNvPr id="3" name="Объект 2">
            <a:extLst>
              <a:ext uri="{FF2B5EF4-FFF2-40B4-BE49-F238E27FC236}">
                <a16:creationId xmlns:a16="http://schemas.microsoft.com/office/drawing/2014/main" id="{628CABF8-19D8-4F3C-994F-4D35EC7A2C3E}"/>
              </a:ext>
            </a:extLst>
          </p:cNvPr>
          <p:cNvSpPr>
            <a:spLocks noGrp="1"/>
          </p:cNvSpPr>
          <p:nvPr>
            <p:ph idx="1" hasCustomPrompt="1"/>
          </p:nvPr>
        </p:nvSpPr>
        <p:spPr>
          <a:xfrm>
            <a:off x="576072" y="1825625"/>
            <a:ext cx="10771632"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rtlCol="0"/>
          <a:lstStyle>
            <a:lvl1pPr>
              <a:defRPr>
                <a:solidFill>
                  <a:schemeClr val="bg1"/>
                </a:solidFill>
              </a:defRPr>
            </a:lvl1pPr>
          </a:lstStyle>
          <a:p>
            <a:pPr rtl="0"/>
            <a:r>
              <a:rPr lang="ru-RU" noProof="0"/>
              <a:t>03.09.20ГГ</a:t>
            </a:r>
          </a:p>
        </p:txBody>
      </p:sp>
      <p:sp>
        <p:nvSpPr>
          <p:cNvPr id="5" name="Нижний колонтитул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rtlCol="0"/>
          <a:lstStyle>
            <a:lvl1pPr>
              <a:defRPr>
                <a:solidFill>
                  <a:schemeClr val="bg1"/>
                </a:solidFill>
              </a:defRPr>
            </a:lvl1pPr>
          </a:lstStyle>
          <a:p>
            <a:pPr rtl="0"/>
            <a:r>
              <a:rPr lang="ru-RU" noProof="0"/>
              <a:t>Название презентации</a:t>
            </a:r>
          </a:p>
        </p:txBody>
      </p:sp>
      <p:sp>
        <p:nvSpPr>
          <p:cNvPr id="6" name="Номер слайда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bg1"/>
                </a:solidFill>
              </a:defRPr>
            </a:lvl1pPr>
          </a:lstStyle>
          <a:p>
            <a:pPr rtl="0"/>
            <a:fld id="{D8DA9DAA-006C-4F4B-980E-E3DF019B24E2}" type="slidenum">
              <a:rPr lang="ru-RU" noProof="0" smtClean="0"/>
              <a:pPr/>
              <a:t>‹#›</a:t>
            </a:fld>
            <a:endParaRPr lang="ru-RU" noProof="0"/>
          </a:p>
        </p:txBody>
      </p:sp>
      <p:sp>
        <p:nvSpPr>
          <p:cNvPr id="9" name="Графический объект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ru-RU" noProof="0"/>
          </a:p>
        </p:txBody>
      </p:sp>
      <p:sp>
        <p:nvSpPr>
          <p:cNvPr id="11" name="Графический объект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ru-RU" noProof="0"/>
              <a:t>Образец заголовка</a:t>
            </a:r>
          </a:p>
        </p:txBody>
      </p:sp>
      <p:sp>
        <p:nvSpPr>
          <p:cNvPr id="3" name="Объект 2">
            <a:extLst>
              <a:ext uri="{FF2B5EF4-FFF2-40B4-BE49-F238E27FC236}">
                <a16:creationId xmlns:a16="http://schemas.microsoft.com/office/drawing/2014/main" id="{695B9122-6371-4049-B57A-33DED7DA2F76}"/>
              </a:ext>
            </a:extLst>
          </p:cNvPr>
          <p:cNvSpPr>
            <a:spLocks noGrp="1"/>
          </p:cNvSpPr>
          <p:nvPr>
            <p:ph sz="half" idx="1" hasCustomPrompt="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a:extLst>
              <a:ext uri="{FF2B5EF4-FFF2-40B4-BE49-F238E27FC236}">
                <a16:creationId xmlns:a16="http://schemas.microsoft.com/office/drawing/2014/main" id="{BA14555D-0753-4312-A26B-2338813F9BB1}"/>
              </a:ext>
            </a:extLst>
          </p:cNvPr>
          <p:cNvSpPr>
            <a:spLocks noGrp="1"/>
          </p:cNvSpPr>
          <p:nvPr>
            <p:ph sz="half" idx="2" hasCustomPrompt="1"/>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cxnSp>
        <p:nvCxnSpPr>
          <p:cNvPr id="8" name="Прямая соединительная линия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Графический объект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ru-RU" noProof="0"/>
          </a:p>
        </p:txBody>
      </p:sp>
      <p:sp>
        <p:nvSpPr>
          <p:cNvPr id="12" name="Графический объект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ru-RU" noProof="0"/>
          </a:p>
        </p:txBody>
      </p:sp>
      <p:sp>
        <p:nvSpPr>
          <p:cNvPr id="14" name="Графический объект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pPr rtl="0"/>
            <a:r>
              <a:rPr lang="ru-RU" noProof="0"/>
              <a:t>03.09.20ГГ</a:t>
            </a:r>
          </a:p>
        </p:txBody>
      </p:sp>
      <p:sp>
        <p:nvSpPr>
          <p:cNvPr id="5" name="Нижний колонтитул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pPr rtl="0"/>
            <a:r>
              <a:rPr lang="ru-RU" noProof="0"/>
              <a:t>Название презентации</a:t>
            </a:r>
          </a:p>
        </p:txBody>
      </p:sp>
      <p:sp>
        <p:nvSpPr>
          <p:cNvPr id="6" name="Номер слайда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pPr rtl="0"/>
            <a:fld id="{D8DA9DAA-006C-4F4B-980E-E3DF019B24E2}" type="slidenum">
              <a:rPr lang="ru-RU" noProof="0" smtClean="0"/>
              <a:t>‹#›</a:t>
            </a:fld>
            <a:endParaRPr lang="ru-RU" noProof="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A9968B-2619-4F71-AB00-4C493E120805}"/>
              </a:ext>
            </a:extLst>
          </p:cNvPr>
          <p:cNvSpPr>
            <a:spLocks noGrp="1"/>
          </p:cNvSpPr>
          <p:nvPr>
            <p:ph type="ctrTitle"/>
          </p:nvPr>
        </p:nvSpPr>
        <p:spPr/>
        <p:txBody>
          <a:bodyPr rtlCol="0">
            <a:normAutofit fontScale="90000"/>
          </a:bodyPr>
          <a:lstStyle/>
          <a:p>
            <a:pPr rtl="0"/>
            <a:r>
              <a:rPr lang="uk-UA" spc="400" dirty="0"/>
              <a:t>Корпорації в міжнародних відносинах. вступ</a:t>
            </a:r>
            <a:endParaRPr lang="ru-RU" dirty="0"/>
          </a:p>
        </p:txBody>
      </p:sp>
      <p:sp>
        <p:nvSpPr>
          <p:cNvPr id="3" name="Подзаголовок 2">
            <a:extLst>
              <a:ext uri="{FF2B5EF4-FFF2-40B4-BE49-F238E27FC236}">
                <a16:creationId xmlns:a16="http://schemas.microsoft.com/office/drawing/2014/main" id="{A5F14073-9F68-4B7E-A576-26899D58C7A9}"/>
              </a:ext>
            </a:extLst>
          </p:cNvPr>
          <p:cNvSpPr>
            <a:spLocks noGrp="1"/>
          </p:cNvSpPr>
          <p:nvPr>
            <p:ph type="subTitle" idx="1"/>
          </p:nvPr>
        </p:nvSpPr>
        <p:spPr/>
        <p:txBody>
          <a:bodyPr rtlCol="0"/>
          <a:lstStyle/>
          <a:p>
            <a:pPr rtl="0"/>
            <a:r>
              <a:rPr lang="ru-RU" sz="2000" dirty="0">
                <a:solidFill>
                  <a:schemeClr val="bg1"/>
                </a:solidFill>
              </a:rPr>
              <a:t>Имя докладчика</a:t>
            </a:r>
          </a:p>
          <a:p>
            <a:pPr rtl="0"/>
            <a:endParaRPr lang="ru-RU" dirty="0"/>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CCDB118E-A412-4839-8668-84BA2B32B464}"/>
              </a:ext>
            </a:extLst>
          </p:cNvPr>
          <p:cNvSpPr>
            <a:spLocks noGrp="1"/>
          </p:cNvSpPr>
          <p:nvPr>
            <p:ph type="title"/>
          </p:nvPr>
        </p:nvSpPr>
        <p:spPr>
          <a:xfrm>
            <a:off x="576072" y="365125"/>
            <a:ext cx="10771632" cy="1325563"/>
          </a:xfrm>
        </p:spPr>
        <p:txBody>
          <a:bodyPr anchor="ctr">
            <a:normAutofit/>
          </a:bodyPr>
          <a:lstStyle/>
          <a:p>
            <a:r>
              <a:rPr lang="uk-UA" dirty="0"/>
              <a:t>ТНК</a:t>
            </a:r>
            <a:endParaRPr lang="ru-RU" dirty="0"/>
          </a:p>
        </p:txBody>
      </p:sp>
      <p:sp>
        <p:nvSpPr>
          <p:cNvPr id="4" name="Объект 3">
            <a:extLst>
              <a:ext uri="{FF2B5EF4-FFF2-40B4-BE49-F238E27FC236}">
                <a16:creationId xmlns:a16="http://schemas.microsoft.com/office/drawing/2014/main" id="{8D8FC723-92F4-4B4C-B9FF-DD89D05DC4AD}"/>
              </a:ext>
            </a:extLst>
          </p:cNvPr>
          <p:cNvSpPr>
            <a:spLocks noGrp="1"/>
          </p:cNvSpPr>
          <p:nvPr>
            <p:ph idx="1"/>
          </p:nvPr>
        </p:nvSpPr>
        <p:spPr>
          <a:xfrm>
            <a:off x="576072" y="1825625"/>
            <a:ext cx="10771632" cy="4351338"/>
          </a:xfrm>
        </p:spPr>
        <p:txBody>
          <a:bodyPr>
            <a:normAutofit/>
          </a:bodyPr>
          <a:lstStyle/>
          <a:p>
            <a:r>
              <a:rPr lang="uk-UA" sz="1500"/>
              <a:t>На сьогоднішній день ТНК являє собою </a:t>
            </a:r>
            <a:r>
              <a:rPr lang="uk-UA" sz="1500" b="1"/>
              <a:t>особливий вид об'єднаної корпорації, яка переросла національні рамки і здійснює свою діяльність в декількох країнах за допомогою закордонних філій і дочірніх корпорацій і компаній</a:t>
            </a:r>
            <a:r>
              <a:rPr lang="uk-UA" sz="1500"/>
              <a:t>.</a:t>
            </a:r>
          </a:p>
          <a:p>
            <a:r>
              <a:rPr lang="uk-UA" sz="1500"/>
              <a:t>Цю форму визначають наступні особливості:</a:t>
            </a:r>
          </a:p>
          <a:p>
            <a:r>
              <a:rPr lang="uk-UA" sz="1500"/>
              <a:t>• це </a:t>
            </a:r>
            <a:r>
              <a:rPr lang="uk-UA" sz="1500" b="1"/>
              <a:t>національна корпорація з закордонними активами</a:t>
            </a:r>
            <a:r>
              <a:rPr lang="uk-UA" sz="1500"/>
              <a:t>, тобто національна за капіталом і контролю, але міжнародна по сфері своєї діяльності;</a:t>
            </a:r>
          </a:p>
          <a:p>
            <a:r>
              <a:rPr lang="uk-UA" sz="1500"/>
              <a:t>• </a:t>
            </a:r>
            <a:r>
              <a:rPr lang="uk-UA" sz="1500" b="1"/>
              <a:t>утворення підконтрольних закордонних компаній </a:t>
            </a:r>
            <a:r>
              <a:rPr lang="uk-UA" sz="1500"/>
              <a:t>відбувається на основі експорту капіталу найбільшими національними корпораціями, в результаті чого останні трансформуються в ТНК;</a:t>
            </a:r>
          </a:p>
          <a:p>
            <a:r>
              <a:rPr lang="uk-UA" sz="1500"/>
              <a:t>• як корпоративне об'єднання ТНК </a:t>
            </a:r>
            <a:r>
              <a:rPr lang="uk-UA" sz="1500" b="1"/>
              <a:t>має організаційну форму у вигляді міжнародного концерну або тресту</a:t>
            </a:r>
            <a:r>
              <a:rPr lang="uk-UA" sz="1500"/>
              <a:t>, який створює велику закордонну мережу на базі підконтрольних закордонних компаній;</a:t>
            </a:r>
          </a:p>
          <a:p>
            <a:r>
              <a:rPr lang="uk-UA" sz="1500"/>
              <a:t>• ТНК </a:t>
            </a:r>
            <a:r>
              <a:rPr lang="uk-UA" sz="1500" b="1"/>
              <a:t>слід відрізняти від міжнаціональної корпорації</a:t>
            </a:r>
            <a:r>
              <a:rPr lang="uk-UA" sz="1500"/>
              <a:t>, що утворюється в результаті злиття капіталів різного національного походження.</a:t>
            </a:r>
          </a:p>
          <a:p>
            <a:r>
              <a:rPr lang="uk-UA" sz="1500"/>
              <a:t>Незважаючи на велику мережу закордонних філій, представництв та дочірніх компаній, кожна ТНК базується або здійснює юридичну реєстрацію штаб-квартири (головного офісу) в певній країні.</a:t>
            </a:r>
          </a:p>
        </p:txBody>
      </p:sp>
      <p:sp>
        <p:nvSpPr>
          <p:cNvPr id="5" name="Дата 4">
            <a:extLst>
              <a:ext uri="{FF2B5EF4-FFF2-40B4-BE49-F238E27FC236}">
                <a16:creationId xmlns:a16="http://schemas.microsoft.com/office/drawing/2014/main" id="{822ABED0-D7B5-4E07-BE4D-8F1F59F32E09}"/>
              </a:ext>
            </a:extLst>
          </p:cNvPr>
          <p:cNvSpPr>
            <a:spLocks noGrp="1"/>
          </p:cNvSpPr>
          <p:nvPr>
            <p:ph type="dt" sz="half" idx="10"/>
          </p:nvPr>
        </p:nvSpPr>
        <p:spPr>
          <a:xfrm>
            <a:off x="658368" y="6356350"/>
            <a:ext cx="2743200" cy="365125"/>
          </a:xfrm>
        </p:spPr>
        <p:txBody>
          <a:bodyPr anchor="ctr">
            <a:normAutofit/>
          </a:bodyPr>
          <a:lstStyle/>
          <a:p>
            <a:pPr rtl="0">
              <a:spcAft>
                <a:spcPts val="600"/>
              </a:spcAft>
            </a:pPr>
            <a:r>
              <a:rPr lang="ru-RU" noProof="0"/>
              <a:t>03.09.20ГГ</a:t>
            </a:r>
          </a:p>
        </p:txBody>
      </p:sp>
      <p:sp>
        <p:nvSpPr>
          <p:cNvPr id="6" name="Нижний колонтитул 5">
            <a:extLst>
              <a:ext uri="{FF2B5EF4-FFF2-40B4-BE49-F238E27FC236}">
                <a16:creationId xmlns:a16="http://schemas.microsoft.com/office/drawing/2014/main" id="{6B5DA39D-8882-4F38-ADA5-EF03AD1D5AA0}"/>
              </a:ext>
            </a:extLst>
          </p:cNvPr>
          <p:cNvSpPr>
            <a:spLocks noGrp="1"/>
          </p:cNvSpPr>
          <p:nvPr>
            <p:ph type="ftr" sz="quarter" idx="11"/>
          </p:nvPr>
        </p:nvSpPr>
        <p:spPr>
          <a:xfrm>
            <a:off x="8503920" y="841248"/>
            <a:ext cx="3630168" cy="365125"/>
          </a:xfrm>
        </p:spPr>
        <p:txBody>
          <a:bodyPr anchor="ctr">
            <a:normAutofit/>
          </a:bodyPr>
          <a:lstStyle/>
          <a:p>
            <a:pPr rtl="0">
              <a:spcAft>
                <a:spcPts val="600"/>
              </a:spcAft>
            </a:pPr>
            <a:r>
              <a:rPr lang="ru-RU" noProof="0"/>
              <a:t>Название презентации</a:t>
            </a:r>
          </a:p>
        </p:txBody>
      </p:sp>
      <p:sp>
        <p:nvSpPr>
          <p:cNvPr id="7" name="Номер слайда 6">
            <a:extLst>
              <a:ext uri="{FF2B5EF4-FFF2-40B4-BE49-F238E27FC236}">
                <a16:creationId xmlns:a16="http://schemas.microsoft.com/office/drawing/2014/main" id="{0ED5B53F-410D-4216-AEDB-1F682C61559B}"/>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10</a:t>
            </a:fld>
            <a:endParaRPr lang="ru-RU" noProof="0"/>
          </a:p>
        </p:txBody>
      </p:sp>
    </p:spTree>
    <p:extLst>
      <p:ext uri="{BB962C8B-B14F-4D97-AF65-F5344CB8AC3E}">
        <p14:creationId xmlns:p14="http://schemas.microsoft.com/office/powerpoint/2010/main" val="317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44032D-79A0-4274-B5BB-95A3D1E923FD}"/>
              </a:ext>
            </a:extLst>
          </p:cNvPr>
          <p:cNvSpPr>
            <a:spLocks noGrp="1"/>
          </p:cNvSpPr>
          <p:nvPr>
            <p:ph type="title"/>
          </p:nvPr>
        </p:nvSpPr>
        <p:spPr/>
        <p:txBody>
          <a:bodyPr/>
          <a:lstStyle/>
          <a:p>
            <a:r>
              <a:rPr lang="uk-UA" dirty="0"/>
              <a:t>Види </a:t>
            </a:r>
            <a:r>
              <a:rPr lang="uk-UA" dirty="0" err="1"/>
              <a:t>тнк</a:t>
            </a:r>
            <a:endParaRPr lang="ru-RU" dirty="0"/>
          </a:p>
        </p:txBody>
      </p:sp>
      <p:sp>
        <p:nvSpPr>
          <p:cNvPr id="3" name="Объект 2">
            <a:extLst>
              <a:ext uri="{FF2B5EF4-FFF2-40B4-BE49-F238E27FC236}">
                <a16:creationId xmlns:a16="http://schemas.microsoft.com/office/drawing/2014/main" id="{E1E713D2-D1D0-4355-945C-D3230F3C7350}"/>
              </a:ext>
            </a:extLst>
          </p:cNvPr>
          <p:cNvSpPr>
            <a:spLocks noGrp="1"/>
          </p:cNvSpPr>
          <p:nvPr>
            <p:ph idx="1"/>
          </p:nvPr>
        </p:nvSpPr>
        <p:spPr/>
        <p:txBody>
          <a:bodyPr>
            <a:normAutofit fontScale="77500" lnSpcReduction="20000"/>
          </a:bodyPr>
          <a:lstStyle/>
          <a:p>
            <a:r>
              <a:rPr lang="uk-UA" dirty="0"/>
              <a:t>Існує три види ТНК: інтернаціональна, мультинаціональна і глобальна компанія.</a:t>
            </a:r>
          </a:p>
          <a:p>
            <a:r>
              <a:rPr lang="uk-UA" b="1" dirty="0"/>
              <a:t>Перший вид (інтернаціональна) </a:t>
            </a:r>
            <a:r>
              <a:rPr lang="uk-UA" dirty="0"/>
              <a:t>являє собою корпорацію, яка створює свої філії в інших країнах, але при цьому дані структурні елементи відокремлені. Тобто вони мають власне виробництво і наукові розробки. Проте абсолютним пріоритетом користується саме материнська компанія.</a:t>
            </a:r>
          </a:p>
          <a:p>
            <a:r>
              <a:rPr lang="uk-UA" b="1" dirty="0"/>
              <a:t>Другий вид (мультинаціональна) </a:t>
            </a:r>
            <a:r>
              <a:rPr lang="uk-UA" dirty="0"/>
              <a:t>виступає як сполучна ланка серед національних компаній усього світу. Власне, це уявлення більшою мірою пояснює, що таке ТНК. Кожна компанія, що входить в МНК, має незалежність у проведенні будь-яких операцій.</a:t>
            </a:r>
          </a:p>
          <a:p>
            <a:r>
              <a:rPr lang="uk-UA" b="1" dirty="0"/>
              <a:t>Третій вид (глобальна компанія) </a:t>
            </a:r>
            <a:r>
              <a:rPr lang="uk-UA" dirty="0"/>
              <a:t>представлений як характеристика найбільших ТНК світу. При проходженні даного варіанту, корпорація або надає запатентований проект для виробництва спільно з іншими країнами, або ж виробляє елементи вироби, а збіркою вже займаються інші заводи. </a:t>
            </a:r>
          </a:p>
        </p:txBody>
      </p:sp>
      <p:sp>
        <p:nvSpPr>
          <p:cNvPr id="4" name="Дата 3">
            <a:extLst>
              <a:ext uri="{FF2B5EF4-FFF2-40B4-BE49-F238E27FC236}">
                <a16:creationId xmlns:a16="http://schemas.microsoft.com/office/drawing/2014/main" id="{0CDDF31F-E932-4D09-A5E1-44B0D93EA7C1}"/>
              </a:ext>
            </a:extLst>
          </p:cNvPr>
          <p:cNvSpPr>
            <a:spLocks noGrp="1"/>
          </p:cNvSpPr>
          <p:nvPr>
            <p:ph type="dt" sz="half" idx="10"/>
          </p:nvPr>
        </p:nvSpPr>
        <p:spPr/>
        <p:txBody>
          <a:bodyPr/>
          <a:lstStyle/>
          <a:p>
            <a:pPr rtl="0"/>
            <a:r>
              <a:rPr lang="ru-RU" noProof="0"/>
              <a:t>03.09.20ГГ</a:t>
            </a:r>
          </a:p>
        </p:txBody>
      </p:sp>
      <p:sp>
        <p:nvSpPr>
          <p:cNvPr id="5" name="Нижний колонтитул 4">
            <a:extLst>
              <a:ext uri="{FF2B5EF4-FFF2-40B4-BE49-F238E27FC236}">
                <a16:creationId xmlns:a16="http://schemas.microsoft.com/office/drawing/2014/main" id="{7F29EEE5-956A-4FCD-B35C-347CAABF2624}"/>
              </a:ext>
            </a:extLst>
          </p:cNvPr>
          <p:cNvSpPr>
            <a:spLocks noGrp="1"/>
          </p:cNvSpPr>
          <p:nvPr>
            <p:ph type="ftr" sz="quarter" idx="11"/>
          </p:nvPr>
        </p:nvSpPr>
        <p:spPr/>
        <p:txBody>
          <a:bodyPr/>
          <a:lstStyle/>
          <a:p>
            <a:pPr rtl="0"/>
            <a:r>
              <a:rPr lang="ru-RU" noProof="0"/>
              <a:t>Название презентации</a:t>
            </a:r>
          </a:p>
        </p:txBody>
      </p:sp>
      <p:sp>
        <p:nvSpPr>
          <p:cNvPr id="6" name="Номер слайда 5">
            <a:extLst>
              <a:ext uri="{FF2B5EF4-FFF2-40B4-BE49-F238E27FC236}">
                <a16:creationId xmlns:a16="http://schemas.microsoft.com/office/drawing/2014/main" id="{328D6AD4-1617-43B5-87AE-66AEFA22ECC7}"/>
              </a:ext>
            </a:extLst>
          </p:cNvPr>
          <p:cNvSpPr>
            <a:spLocks noGrp="1"/>
          </p:cNvSpPr>
          <p:nvPr>
            <p:ph type="sldNum" sz="quarter" idx="12"/>
          </p:nvPr>
        </p:nvSpPr>
        <p:spPr/>
        <p:txBody>
          <a:bodyPr/>
          <a:lstStyle/>
          <a:p>
            <a:pPr rtl="0"/>
            <a:fld id="{D8DA9DAA-006C-4F4B-980E-E3DF019B24E2}" type="slidenum">
              <a:rPr lang="ru-RU" noProof="0" smtClean="0"/>
              <a:pPr rtl="0"/>
              <a:t>11</a:t>
            </a:fld>
            <a:endParaRPr lang="ru-RU" noProof="0"/>
          </a:p>
        </p:txBody>
      </p:sp>
    </p:spTree>
    <p:extLst>
      <p:ext uri="{BB962C8B-B14F-4D97-AF65-F5344CB8AC3E}">
        <p14:creationId xmlns:p14="http://schemas.microsoft.com/office/powerpoint/2010/main" val="3725981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BC0108-94CF-4884-AB3F-99AC01302BC8}"/>
              </a:ext>
            </a:extLst>
          </p:cNvPr>
          <p:cNvSpPr>
            <a:spLocks noGrp="1"/>
          </p:cNvSpPr>
          <p:nvPr>
            <p:ph type="title"/>
          </p:nvPr>
        </p:nvSpPr>
        <p:spPr>
          <a:xfrm>
            <a:off x="839788" y="457200"/>
            <a:ext cx="3932237" cy="1600200"/>
          </a:xfrm>
        </p:spPr>
        <p:txBody>
          <a:bodyPr anchor="b">
            <a:normAutofit/>
          </a:bodyPr>
          <a:lstStyle/>
          <a:p>
            <a:r>
              <a:rPr lang="ru-RU" err="1"/>
              <a:t>Механізм</a:t>
            </a:r>
            <a:r>
              <a:rPr lang="ru-RU"/>
              <a:t> </a:t>
            </a:r>
            <a:r>
              <a:rPr lang="ru-RU" err="1"/>
              <a:t>управління</a:t>
            </a:r>
            <a:r>
              <a:rPr lang="ru-RU"/>
              <a:t> ТНК</a:t>
            </a:r>
            <a:br>
              <a:rPr lang="ru-RU"/>
            </a:br>
            <a:endParaRPr lang="ru-RU"/>
          </a:p>
        </p:txBody>
      </p:sp>
      <p:pic>
        <p:nvPicPr>
          <p:cNvPr id="9" name="Рисунок 8">
            <a:extLst>
              <a:ext uri="{FF2B5EF4-FFF2-40B4-BE49-F238E27FC236}">
                <a16:creationId xmlns:a16="http://schemas.microsoft.com/office/drawing/2014/main" id="{147080E4-BD67-4078-BF0D-94933FDA5725}"/>
              </a:ext>
            </a:extLst>
          </p:cNvPr>
          <p:cNvPicPr>
            <a:picLocks noChangeAspect="1"/>
          </p:cNvPicPr>
          <p:nvPr/>
        </p:nvPicPr>
        <p:blipFill>
          <a:blip r:embed="rId2"/>
          <a:stretch>
            <a:fillRect/>
          </a:stretch>
        </p:blipFill>
        <p:spPr>
          <a:xfrm>
            <a:off x="5183188" y="1811750"/>
            <a:ext cx="6172200" cy="3224974"/>
          </a:xfrm>
          <a:prstGeom prst="rect">
            <a:avLst/>
          </a:prstGeom>
          <a:noFill/>
        </p:spPr>
      </p:pic>
      <p:sp>
        <p:nvSpPr>
          <p:cNvPr id="3" name="Объект 2">
            <a:extLst>
              <a:ext uri="{FF2B5EF4-FFF2-40B4-BE49-F238E27FC236}">
                <a16:creationId xmlns:a16="http://schemas.microsoft.com/office/drawing/2014/main" id="{B4F76B10-D973-47CC-B060-1067BE3E391F}"/>
              </a:ext>
            </a:extLst>
          </p:cNvPr>
          <p:cNvSpPr>
            <a:spLocks noGrp="1"/>
          </p:cNvSpPr>
          <p:nvPr>
            <p:ph type="body" sz="half" idx="2"/>
          </p:nvPr>
        </p:nvSpPr>
        <p:spPr>
          <a:xfrm>
            <a:off x="839788" y="2057400"/>
            <a:ext cx="3932237" cy="3811588"/>
          </a:xfrm>
        </p:spPr>
        <p:txBody>
          <a:bodyPr>
            <a:normAutofit/>
          </a:bodyPr>
          <a:lstStyle/>
          <a:p>
            <a:r>
              <a:rPr lang="uk-UA" sz="1400"/>
              <a:t>Основними тенденціями управління корпораціями є два протилежні варіанти: централізація і децентралізація.</a:t>
            </a:r>
          </a:p>
          <a:p>
            <a:r>
              <a:rPr lang="uk-UA" sz="1400"/>
              <a:t>Перший варіант (</a:t>
            </a:r>
            <a:r>
              <a:rPr lang="uk-UA" sz="1400" b="1"/>
              <a:t>централізація</a:t>
            </a:r>
            <a:r>
              <a:rPr lang="uk-UA" sz="1400"/>
              <a:t>) являє прагнення ТНК до створення єдиного керівного центру. Він повинен знаходитися в країні, якій і належить корпорація. Інші ж відділення ведуть свою діяльність тільки з дозволу материнської компанії.</a:t>
            </a:r>
          </a:p>
          <a:p>
            <a:r>
              <a:rPr lang="uk-UA" sz="1400"/>
              <a:t>Другий варіант (</a:t>
            </a:r>
            <a:r>
              <a:rPr lang="uk-UA" sz="1400" b="1"/>
              <a:t>децентралізація</a:t>
            </a:r>
            <a:r>
              <a:rPr lang="uk-UA" sz="1400"/>
              <a:t>) дозволяє самостійно приймати рішення. Керівні центри створюються в кожній філії. Дочірні суспільства, як правило, в достатній мірі незалежні від інших відділень корпорації.</a:t>
            </a:r>
          </a:p>
        </p:txBody>
      </p:sp>
      <p:sp>
        <p:nvSpPr>
          <p:cNvPr id="4" name="Дата 3">
            <a:extLst>
              <a:ext uri="{FF2B5EF4-FFF2-40B4-BE49-F238E27FC236}">
                <a16:creationId xmlns:a16="http://schemas.microsoft.com/office/drawing/2014/main" id="{2033B318-492F-4816-A35D-1A4504F450FF}"/>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ru-RU" noProof="0"/>
              <a:t>03.09.20ГГ</a:t>
            </a:r>
          </a:p>
        </p:txBody>
      </p:sp>
      <p:sp>
        <p:nvSpPr>
          <p:cNvPr id="13" name="Footer Placeholder 4">
            <a:extLst>
              <a:ext uri="{FF2B5EF4-FFF2-40B4-BE49-F238E27FC236}">
                <a16:creationId xmlns:a16="http://schemas.microsoft.com/office/drawing/2014/main" id="{C436FE75-95BC-4381-8203-46CAC996BB24}"/>
              </a:ext>
            </a:extLst>
          </p:cNvPr>
          <p:cNvSpPr>
            <a:spLocks noGrp="1"/>
          </p:cNvSpPr>
          <p:nvPr>
            <p:ph type="ftr" sz="quarter" idx="11"/>
          </p:nvPr>
        </p:nvSpPr>
        <p:spPr>
          <a:xfrm>
            <a:off x="4038600" y="6356350"/>
            <a:ext cx="4114800" cy="365125"/>
          </a:xfrm>
        </p:spPr>
        <p:txBody>
          <a:bodyPr anchor="ctr">
            <a:normAutofit/>
          </a:bodyPr>
          <a:lstStyle/>
          <a:p>
            <a:pPr rtl="0">
              <a:spcAft>
                <a:spcPts val="600"/>
              </a:spcAft>
            </a:pPr>
            <a:r>
              <a:rPr lang="ru-RU" noProof="0"/>
              <a:t>Название презентации</a:t>
            </a:r>
          </a:p>
        </p:txBody>
      </p:sp>
      <p:sp>
        <p:nvSpPr>
          <p:cNvPr id="6" name="Номер слайда 5">
            <a:extLst>
              <a:ext uri="{FF2B5EF4-FFF2-40B4-BE49-F238E27FC236}">
                <a16:creationId xmlns:a16="http://schemas.microsoft.com/office/drawing/2014/main" id="{60F04E1A-77FC-4EB3-A489-02ABD50AD089}"/>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12</a:t>
            </a:fld>
            <a:endParaRPr lang="ru-RU" noProof="0"/>
          </a:p>
        </p:txBody>
      </p:sp>
    </p:spTree>
    <p:extLst>
      <p:ext uri="{BB962C8B-B14F-4D97-AF65-F5344CB8AC3E}">
        <p14:creationId xmlns:p14="http://schemas.microsoft.com/office/powerpoint/2010/main" val="160340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315F59-7BF2-4C33-B15A-3120C9868375}"/>
              </a:ext>
            </a:extLst>
          </p:cNvPr>
          <p:cNvSpPr>
            <a:spLocks noGrp="1"/>
          </p:cNvSpPr>
          <p:nvPr>
            <p:ph type="title"/>
          </p:nvPr>
        </p:nvSpPr>
        <p:spPr>
          <a:xfrm>
            <a:off x="576072" y="365125"/>
            <a:ext cx="10771632" cy="1325563"/>
          </a:xfrm>
        </p:spPr>
        <p:txBody>
          <a:bodyPr anchor="ctr">
            <a:normAutofit/>
          </a:bodyPr>
          <a:lstStyle/>
          <a:p>
            <a:r>
              <a:rPr lang="uk-UA" dirty="0"/>
              <a:t>ТНК: оцінки діяльності </a:t>
            </a:r>
            <a:endParaRPr lang="ru-RU" dirty="0"/>
          </a:p>
        </p:txBody>
      </p:sp>
      <p:sp>
        <p:nvSpPr>
          <p:cNvPr id="4" name="Объект 3">
            <a:extLst>
              <a:ext uri="{FF2B5EF4-FFF2-40B4-BE49-F238E27FC236}">
                <a16:creationId xmlns:a16="http://schemas.microsoft.com/office/drawing/2014/main" id="{F66298DE-C6FE-43DD-98C4-7BB998A0A283}"/>
              </a:ext>
            </a:extLst>
          </p:cNvPr>
          <p:cNvSpPr>
            <a:spLocks noGrp="1"/>
          </p:cNvSpPr>
          <p:nvPr>
            <p:ph idx="1"/>
          </p:nvPr>
        </p:nvSpPr>
        <p:spPr>
          <a:xfrm>
            <a:off x="576072" y="1825625"/>
            <a:ext cx="10771632" cy="4351338"/>
          </a:xfrm>
        </p:spPr>
        <p:txBody>
          <a:bodyPr>
            <a:normAutofit/>
          </a:bodyPr>
          <a:lstStyle/>
          <a:p>
            <a:r>
              <a:rPr lang="uk-UA"/>
              <a:t>Існують </a:t>
            </a:r>
            <a:r>
              <a:rPr lang="uk-UA" b="1"/>
              <a:t>різні оцінки діяльності </a:t>
            </a:r>
            <a:r>
              <a:rPr lang="uk-UA"/>
              <a:t>транснаціональних корпорацій у світовій економіці: деякі автори вважають, що в перспективі ТНК зможуть стати реально домінуючою силою світового господарства, замінивши національні держави в ролі основних його суб'єктів міжнародних економічних відносин, інші, навпаки, виходять із припущення, що роль ТНК певною мірою перебільшена. Але залишається очевидним факт, що ТНК є одним з найважливіших суб'єктів світової економіки і має значний потенціал впливу на політику держав та міждержавних об'єднань.</a:t>
            </a:r>
            <a:endParaRPr lang="uk-UA" dirty="0"/>
          </a:p>
        </p:txBody>
      </p:sp>
      <p:sp>
        <p:nvSpPr>
          <p:cNvPr id="5" name="Дата 4">
            <a:extLst>
              <a:ext uri="{FF2B5EF4-FFF2-40B4-BE49-F238E27FC236}">
                <a16:creationId xmlns:a16="http://schemas.microsoft.com/office/drawing/2014/main" id="{1B2E208E-D06B-4F65-B0F9-879FD0B37A28}"/>
              </a:ext>
            </a:extLst>
          </p:cNvPr>
          <p:cNvSpPr>
            <a:spLocks noGrp="1"/>
          </p:cNvSpPr>
          <p:nvPr>
            <p:ph type="dt" sz="half" idx="10"/>
          </p:nvPr>
        </p:nvSpPr>
        <p:spPr>
          <a:xfrm>
            <a:off x="658368" y="6356350"/>
            <a:ext cx="2743200" cy="365125"/>
          </a:xfrm>
        </p:spPr>
        <p:txBody>
          <a:bodyPr anchor="ctr">
            <a:normAutofit/>
          </a:bodyPr>
          <a:lstStyle/>
          <a:p>
            <a:pPr rtl="0">
              <a:spcAft>
                <a:spcPts val="600"/>
              </a:spcAft>
            </a:pPr>
            <a:r>
              <a:rPr lang="ru-RU" noProof="0"/>
              <a:t>03.09.20ГГ</a:t>
            </a:r>
          </a:p>
        </p:txBody>
      </p:sp>
      <p:sp>
        <p:nvSpPr>
          <p:cNvPr id="6" name="Нижний колонтитул 5">
            <a:extLst>
              <a:ext uri="{FF2B5EF4-FFF2-40B4-BE49-F238E27FC236}">
                <a16:creationId xmlns:a16="http://schemas.microsoft.com/office/drawing/2014/main" id="{EFAE6D39-FF70-4E8F-A86F-9975C9986A8A}"/>
              </a:ext>
            </a:extLst>
          </p:cNvPr>
          <p:cNvSpPr>
            <a:spLocks noGrp="1"/>
          </p:cNvSpPr>
          <p:nvPr>
            <p:ph type="ftr" sz="quarter" idx="11"/>
          </p:nvPr>
        </p:nvSpPr>
        <p:spPr>
          <a:xfrm>
            <a:off x="8503920" y="841248"/>
            <a:ext cx="3630168" cy="365125"/>
          </a:xfrm>
        </p:spPr>
        <p:txBody>
          <a:bodyPr anchor="ctr">
            <a:normAutofit/>
          </a:bodyPr>
          <a:lstStyle/>
          <a:p>
            <a:pPr rtl="0">
              <a:spcAft>
                <a:spcPts val="600"/>
              </a:spcAft>
            </a:pPr>
            <a:r>
              <a:rPr lang="ru-RU" noProof="0"/>
              <a:t>Название презентации</a:t>
            </a:r>
          </a:p>
        </p:txBody>
      </p:sp>
      <p:sp>
        <p:nvSpPr>
          <p:cNvPr id="7" name="Номер слайда 6">
            <a:extLst>
              <a:ext uri="{FF2B5EF4-FFF2-40B4-BE49-F238E27FC236}">
                <a16:creationId xmlns:a16="http://schemas.microsoft.com/office/drawing/2014/main" id="{274E32A4-CEB0-4AA7-8D88-5B88C615DABA}"/>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13</a:t>
            </a:fld>
            <a:endParaRPr lang="ru-RU" noProof="0"/>
          </a:p>
        </p:txBody>
      </p:sp>
    </p:spTree>
    <p:extLst>
      <p:ext uri="{BB962C8B-B14F-4D97-AF65-F5344CB8AC3E}">
        <p14:creationId xmlns:p14="http://schemas.microsoft.com/office/powerpoint/2010/main" val="2812379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380FED90-484B-438A-998B-A6E2186C8D53}"/>
              </a:ext>
            </a:extLst>
          </p:cNvPr>
          <p:cNvSpPr>
            <a:spLocks noGrp="1"/>
          </p:cNvSpPr>
          <p:nvPr>
            <p:ph type="title"/>
          </p:nvPr>
        </p:nvSpPr>
        <p:spPr>
          <a:xfrm>
            <a:off x="576072" y="365125"/>
            <a:ext cx="10771632" cy="1325563"/>
          </a:xfrm>
        </p:spPr>
        <p:txBody>
          <a:bodyPr anchor="ctr">
            <a:normAutofit/>
          </a:bodyPr>
          <a:lstStyle/>
          <a:p>
            <a:r>
              <a:rPr lang="uk-UA" dirty="0"/>
              <a:t>ТНК</a:t>
            </a:r>
            <a:endParaRPr lang="ru-RU" dirty="0"/>
          </a:p>
        </p:txBody>
      </p:sp>
      <p:sp>
        <p:nvSpPr>
          <p:cNvPr id="9" name="Объект 8">
            <a:extLst>
              <a:ext uri="{FF2B5EF4-FFF2-40B4-BE49-F238E27FC236}">
                <a16:creationId xmlns:a16="http://schemas.microsoft.com/office/drawing/2014/main" id="{AC7DAF83-9593-471C-A49F-A99ACE739B8B}"/>
              </a:ext>
            </a:extLst>
          </p:cNvPr>
          <p:cNvSpPr>
            <a:spLocks noGrp="1"/>
          </p:cNvSpPr>
          <p:nvPr>
            <p:ph idx="1"/>
          </p:nvPr>
        </p:nvSpPr>
        <p:spPr>
          <a:xfrm>
            <a:off x="576072" y="1825625"/>
            <a:ext cx="10771632" cy="4351338"/>
          </a:xfrm>
        </p:spPr>
        <p:txBody>
          <a:bodyPr>
            <a:normAutofit/>
          </a:bodyPr>
          <a:lstStyle/>
          <a:p>
            <a:pPr marL="0" indent="0">
              <a:buNone/>
            </a:pPr>
            <a:r>
              <a:rPr lang="uk-UA" sz="1500"/>
              <a:t>Сьогодні немає жодного значного процесу в світовій економіці і політиці, який відбувався б без участі ТHК.  </a:t>
            </a:r>
          </a:p>
          <a:p>
            <a:r>
              <a:rPr lang="uk-UA" sz="1500"/>
              <a:t>ТНК беруть пряму і непряму </a:t>
            </a:r>
            <a:r>
              <a:rPr lang="uk-UA" sz="1500" b="1"/>
              <a:t>участь у світовому політичному процесі </a:t>
            </a:r>
            <a:r>
              <a:rPr lang="uk-UA" sz="1500"/>
              <a:t>і політичних процесах в різних країнах.  </a:t>
            </a:r>
          </a:p>
          <a:p>
            <a:r>
              <a:rPr lang="uk-UA" sz="1500"/>
              <a:t>ТHK представляють собою якісно новий рівень </a:t>
            </a:r>
            <a:r>
              <a:rPr lang="uk-UA" sz="1500" b="1"/>
              <a:t>міжнародного розділу праці</a:t>
            </a:r>
            <a:r>
              <a:rPr lang="uk-UA" sz="1500"/>
              <a:t>.  </a:t>
            </a:r>
          </a:p>
          <a:p>
            <a:r>
              <a:rPr lang="uk-UA" sz="1500"/>
              <a:t>Організаційна структура ТНК передбачає строго </a:t>
            </a:r>
            <a:r>
              <a:rPr lang="uk-UA" sz="1500" b="1"/>
              <a:t>централізоване управління фінансово-технологічними зв'язками між філіями</a:t>
            </a:r>
            <a:r>
              <a:rPr lang="uk-UA" sz="1500"/>
              <a:t>, які входять у ТHК, та підприємствами, розташованими в різних державах. </a:t>
            </a:r>
          </a:p>
          <a:p>
            <a:r>
              <a:rPr lang="uk-UA" sz="1500"/>
              <a:t>Активна </a:t>
            </a:r>
            <a:r>
              <a:rPr lang="uk-UA" sz="1500" b="1"/>
              <a:t>виробнича, інвестиційна, торгівельна діяльність</a:t>
            </a:r>
            <a:r>
              <a:rPr lang="uk-UA" sz="1500"/>
              <a:t> ТHК дозволяє їм виконувати функцію міжнародного регулятора виробництва і розподілу продукції в світовому масштабі.  </a:t>
            </a:r>
          </a:p>
          <a:p>
            <a:r>
              <a:rPr lang="uk-UA" sz="1500"/>
              <a:t>Багато ТHК </a:t>
            </a:r>
            <a:r>
              <a:rPr lang="uk-UA" sz="1500" b="1"/>
              <a:t>мають більшу політичну і економічну владу, ніж держави</a:t>
            </a:r>
            <a:r>
              <a:rPr lang="uk-UA" sz="1500"/>
              <a:t>, в яких вони здійснюють свою діяльність.  Наскільки велика їх роль в світовому господарстві, можна зрозуміти, якщо порівняти спільний оборот деяких THK з валовим національним продуктом.  Виявляється, що оборот компаній «Форд» і «</a:t>
            </a:r>
            <a:r>
              <a:rPr lang="uk-UA" sz="1500" err="1"/>
              <a:t>Дженерал</a:t>
            </a:r>
            <a:r>
              <a:rPr lang="uk-UA" sz="1500"/>
              <a:t> </a:t>
            </a:r>
            <a:r>
              <a:rPr lang="uk-UA" sz="1500" err="1"/>
              <a:t>Моторс</a:t>
            </a:r>
            <a:r>
              <a:rPr lang="uk-UA" sz="1500"/>
              <a:t>» більше, ніж спільний ВП всіх африканських держав на південь від Сахари, а сумарний оборот шести провідних торгових компаній Японії майже еквівалентний ВП всієї Південної Америки.  В цілому 51 зі 100 найбільших економічних систем світу - це транснаціональні корпорації. </a:t>
            </a:r>
          </a:p>
        </p:txBody>
      </p:sp>
      <p:sp>
        <p:nvSpPr>
          <p:cNvPr id="5" name="Дата 4">
            <a:extLst>
              <a:ext uri="{FF2B5EF4-FFF2-40B4-BE49-F238E27FC236}">
                <a16:creationId xmlns:a16="http://schemas.microsoft.com/office/drawing/2014/main" id="{494FC418-2476-4ECC-AC09-F69C05F520E3}"/>
              </a:ext>
            </a:extLst>
          </p:cNvPr>
          <p:cNvSpPr>
            <a:spLocks noGrp="1"/>
          </p:cNvSpPr>
          <p:nvPr>
            <p:ph type="dt" sz="half" idx="10"/>
          </p:nvPr>
        </p:nvSpPr>
        <p:spPr>
          <a:xfrm>
            <a:off x="658368" y="6356350"/>
            <a:ext cx="2743200" cy="365125"/>
          </a:xfrm>
        </p:spPr>
        <p:txBody>
          <a:bodyPr anchor="ctr">
            <a:normAutofit/>
          </a:bodyPr>
          <a:lstStyle/>
          <a:p>
            <a:pPr rtl="0">
              <a:spcAft>
                <a:spcPts val="600"/>
              </a:spcAft>
            </a:pPr>
            <a:r>
              <a:rPr lang="ru-RU" noProof="0"/>
              <a:t>03.09.20ГГ</a:t>
            </a:r>
          </a:p>
        </p:txBody>
      </p:sp>
      <p:sp>
        <p:nvSpPr>
          <p:cNvPr id="6" name="Нижний колонтитул 5">
            <a:extLst>
              <a:ext uri="{FF2B5EF4-FFF2-40B4-BE49-F238E27FC236}">
                <a16:creationId xmlns:a16="http://schemas.microsoft.com/office/drawing/2014/main" id="{F9FDA6D2-E8E0-4AD6-B3C7-C467C9625333}"/>
              </a:ext>
            </a:extLst>
          </p:cNvPr>
          <p:cNvSpPr>
            <a:spLocks noGrp="1"/>
          </p:cNvSpPr>
          <p:nvPr>
            <p:ph type="ftr" sz="quarter" idx="11"/>
          </p:nvPr>
        </p:nvSpPr>
        <p:spPr>
          <a:xfrm>
            <a:off x="8503920" y="841248"/>
            <a:ext cx="3630168" cy="365125"/>
          </a:xfrm>
        </p:spPr>
        <p:txBody>
          <a:bodyPr anchor="ctr">
            <a:normAutofit/>
          </a:bodyPr>
          <a:lstStyle/>
          <a:p>
            <a:pPr rtl="0">
              <a:spcAft>
                <a:spcPts val="600"/>
              </a:spcAft>
            </a:pPr>
            <a:r>
              <a:rPr lang="ru-RU" noProof="0"/>
              <a:t>Название презентации</a:t>
            </a:r>
          </a:p>
        </p:txBody>
      </p:sp>
      <p:sp>
        <p:nvSpPr>
          <p:cNvPr id="7" name="Номер слайда 6">
            <a:extLst>
              <a:ext uri="{FF2B5EF4-FFF2-40B4-BE49-F238E27FC236}">
                <a16:creationId xmlns:a16="http://schemas.microsoft.com/office/drawing/2014/main" id="{5CD8FDF6-7F4D-4216-885E-83739F78C2AD}"/>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14</a:t>
            </a:fld>
            <a:endParaRPr lang="ru-RU" noProof="0"/>
          </a:p>
        </p:txBody>
      </p:sp>
    </p:spTree>
    <p:extLst>
      <p:ext uri="{BB962C8B-B14F-4D97-AF65-F5344CB8AC3E}">
        <p14:creationId xmlns:p14="http://schemas.microsoft.com/office/powerpoint/2010/main" val="2331564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50708A-35BA-4E19-8982-D8ABBF409DA5}"/>
              </a:ext>
            </a:extLst>
          </p:cNvPr>
          <p:cNvSpPr>
            <a:spLocks noGrp="1"/>
          </p:cNvSpPr>
          <p:nvPr>
            <p:ph type="title"/>
          </p:nvPr>
        </p:nvSpPr>
        <p:spPr>
          <a:xfrm>
            <a:off x="839788" y="457200"/>
            <a:ext cx="3932237" cy="1600200"/>
          </a:xfrm>
        </p:spPr>
        <p:txBody>
          <a:bodyPr anchor="b">
            <a:normAutofit/>
          </a:bodyPr>
          <a:lstStyle/>
          <a:p>
            <a:r>
              <a:rPr lang="uk-UA" dirty="0"/>
              <a:t>ТНК</a:t>
            </a:r>
            <a:endParaRPr lang="ru-RU" dirty="0"/>
          </a:p>
        </p:txBody>
      </p:sp>
      <p:pic>
        <p:nvPicPr>
          <p:cNvPr id="5" name="Объект 4">
            <a:extLst>
              <a:ext uri="{FF2B5EF4-FFF2-40B4-BE49-F238E27FC236}">
                <a16:creationId xmlns:a16="http://schemas.microsoft.com/office/drawing/2014/main" id="{427E10DF-B161-485A-882E-1C641E90D898}"/>
              </a:ext>
            </a:extLst>
          </p:cNvPr>
          <p:cNvPicPr>
            <a:picLocks noGrp="1" noChangeAspect="1"/>
          </p:cNvPicPr>
          <p:nvPr>
            <p:ph idx="1"/>
          </p:nvPr>
        </p:nvPicPr>
        <p:blipFill>
          <a:blip r:embed="rId2"/>
          <a:stretch>
            <a:fillRect/>
          </a:stretch>
        </p:blipFill>
        <p:spPr>
          <a:xfrm>
            <a:off x="5183188" y="1109662"/>
            <a:ext cx="6172200" cy="4629150"/>
          </a:xfrm>
          <a:prstGeom prst="rect">
            <a:avLst/>
          </a:prstGeom>
          <a:noFill/>
        </p:spPr>
      </p:pic>
      <p:sp>
        <p:nvSpPr>
          <p:cNvPr id="3" name="Объект 2">
            <a:extLst>
              <a:ext uri="{FF2B5EF4-FFF2-40B4-BE49-F238E27FC236}">
                <a16:creationId xmlns:a16="http://schemas.microsoft.com/office/drawing/2014/main" id="{368E00D0-6CFC-4F46-8953-E9ED4FD1536A}"/>
              </a:ext>
            </a:extLst>
          </p:cNvPr>
          <p:cNvSpPr>
            <a:spLocks noGrp="1"/>
          </p:cNvSpPr>
          <p:nvPr>
            <p:ph type="body" sz="half" idx="2"/>
          </p:nvPr>
        </p:nvSpPr>
        <p:spPr>
          <a:xfrm>
            <a:off x="839788" y="2057400"/>
            <a:ext cx="3932237" cy="3811588"/>
          </a:xfrm>
        </p:spPr>
        <p:txBody>
          <a:bodyPr>
            <a:normAutofit/>
          </a:bodyPr>
          <a:lstStyle/>
          <a:p>
            <a:r>
              <a:rPr lang="uk-UA" sz="1200">
                <a:effectLst/>
              </a:rPr>
              <a:t>THK </a:t>
            </a:r>
            <a:r>
              <a:rPr lang="uk-UA" sz="1200" b="1">
                <a:effectLst/>
              </a:rPr>
              <a:t>добувають, переробляють, розподіляють і споживають </a:t>
            </a:r>
            <a:r>
              <a:rPr lang="uk-UA" sz="1200">
                <a:effectLst/>
              </a:rPr>
              <a:t>більшу частину світових енергетичних ресурсів, добувають більшу частину корисних копалин світу, будують більшість електростанцій, виробляють більшу частину автомобілів, літаків, супутників, побутових електроприладів, хімікатів, медичних препаратів і біотехнологічної продукції, виробляють  і продають більшу частину харчових продуктів світу. </a:t>
            </a:r>
          </a:p>
          <a:p>
            <a:pPr>
              <a:spcAft>
                <a:spcPts val="800"/>
              </a:spcAft>
            </a:pPr>
            <a:r>
              <a:rPr lang="uk-UA" sz="1200">
                <a:effectLst/>
              </a:rPr>
              <a:t>Величезне значення для ТHK має </a:t>
            </a:r>
            <a:r>
              <a:rPr lang="uk-UA" sz="1200" b="1">
                <a:effectLst/>
              </a:rPr>
              <a:t>світовий ринок</a:t>
            </a:r>
            <a:r>
              <a:rPr lang="uk-UA" sz="1200">
                <a:effectLst/>
              </a:rPr>
              <a:t>.  Тому експансія ТHК здійснюється в світовому масштабі.  Їх потенціал цілком порівнянний зі світовим господарством в цілому.  </a:t>
            </a:r>
          </a:p>
          <a:p>
            <a:pPr>
              <a:spcAft>
                <a:spcPts val="800"/>
              </a:spcAft>
            </a:pPr>
            <a:r>
              <a:rPr lang="uk-UA" sz="1200">
                <a:effectLst/>
              </a:rPr>
              <a:t>Основною відмінною характеристикою </a:t>
            </a:r>
            <a:r>
              <a:rPr lang="uk-UA" sz="1200" b="1">
                <a:effectLst/>
              </a:rPr>
              <a:t>є наддержавна, наднаціональна діяльність</a:t>
            </a:r>
            <a:r>
              <a:rPr lang="uk-UA" sz="1200">
                <a:effectLst/>
              </a:rPr>
              <a:t>, яка надає якісне вплив на всі процеси, що відбуваються в країнах їх розташування, перш за все, економічні та політичні.  </a:t>
            </a:r>
          </a:p>
        </p:txBody>
      </p:sp>
      <p:sp>
        <p:nvSpPr>
          <p:cNvPr id="9" name="Date Placeholder 3">
            <a:extLst>
              <a:ext uri="{FF2B5EF4-FFF2-40B4-BE49-F238E27FC236}">
                <a16:creationId xmlns:a16="http://schemas.microsoft.com/office/drawing/2014/main" id="{ECAE2959-C1A2-4734-8186-C238B7970A72}"/>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ru-RU" noProof="0"/>
              <a:t>03.09.20ГГ</a:t>
            </a:r>
          </a:p>
        </p:txBody>
      </p:sp>
      <p:sp>
        <p:nvSpPr>
          <p:cNvPr id="11" name="Footer Placeholder 4">
            <a:extLst>
              <a:ext uri="{FF2B5EF4-FFF2-40B4-BE49-F238E27FC236}">
                <a16:creationId xmlns:a16="http://schemas.microsoft.com/office/drawing/2014/main" id="{B56369BC-1528-46A1-843F-138511864ECB}"/>
              </a:ext>
            </a:extLst>
          </p:cNvPr>
          <p:cNvSpPr>
            <a:spLocks noGrp="1"/>
          </p:cNvSpPr>
          <p:nvPr>
            <p:ph type="ftr" sz="quarter" idx="11"/>
          </p:nvPr>
        </p:nvSpPr>
        <p:spPr>
          <a:xfrm>
            <a:off x="4038600" y="6356350"/>
            <a:ext cx="4114800" cy="365125"/>
          </a:xfrm>
        </p:spPr>
        <p:txBody>
          <a:bodyPr anchor="ctr">
            <a:normAutofit/>
          </a:bodyPr>
          <a:lstStyle/>
          <a:p>
            <a:pPr rtl="0">
              <a:spcAft>
                <a:spcPts val="600"/>
              </a:spcAft>
            </a:pPr>
            <a:r>
              <a:rPr lang="ru-RU" noProof="0"/>
              <a:t>Название презентации</a:t>
            </a:r>
          </a:p>
        </p:txBody>
      </p:sp>
      <p:sp>
        <p:nvSpPr>
          <p:cNvPr id="4" name="Номер слайда 3">
            <a:extLst>
              <a:ext uri="{FF2B5EF4-FFF2-40B4-BE49-F238E27FC236}">
                <a16:creationId xmlns:a16="http://schemas.microsoft.com/office/drawing/2014/main" id="{26832DB4-F5A5-441E-B319-01D9E32707C6}"/>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15</a:t>
            </a:fld>
            <a:endParaRPr lang="ru-RU" noProof="0"/>
          </a:p>
        </p:txBody>
      </p:sp>
    </p:spTree>
    <p:extLst>
      <p:ext uri="{BB962C8B-B14F-4D97-AF65-F5344CB8AC3E}">
        <p14:creationId xmlns:p14="http://schemas.microsoft.com/office/powerpoint/2010/main" val="296523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02D752-94E0-483A-B246-4519711B5829}"/>
              </a:ext>
            </a:extLst>
          </p:cNvPr>
          <p:cNvSpPr>
            <a:spLocks noGrp="1"/>
          </p:cNvSpPr>
          <p:nvPr>
            <p:ph type="ctrTitle"/>
          </p:nvPr>
        </p:nvSpPr>
        <p:spPr>
          <a:xfrm>
            <a:off x="6391656" y="804672"/>
            <a:ext cx="4434840" cy="886968"/>
          </a:xfrm>
        </p:spPr>
        <p:txBody>
          <a:bodyPr anchor="b">
            <a:normAutofit/>
          </a:bodyPr>
          <a:lstStyle/>
          <a:p>
            <a:r>
              <a:rPr lang="uk-UA" dirty="0"/>
              <a:t>ТНК</a:t>
            </a:r>
            <a:endParaRPr lang="ru-RU" dirty="0"/>
          </a:p>
        </p:txBody>
      </p:sp>
      <p:sp>
        <p:nvSpPr>
          <p:cNvPr id="3" name="Объект 2">
            <a:extLst>
              <a:ext uri="{FF2B5EF4-FFF2-40B4-BE49-F238E27FC236}">
                <a16:creationId xmlns:a16="http://schemas.microsoft.com/office/drawing/2014/main" id="{3D3170AE-14D2-4ADE-8D2C-D2961C89246D}"/>
              </a:ext>
            </a:extLst>
          </p:cNvPr>
          <p:cNvSpPr>
            <a:spLocks noGrp="1"/>
          </p:cNvSpPr>
          <p:nvPr>
            <p:ph type="subTitle" idx="1"/>
          </p:nvPr>
        </p:nvSpPr>
        <p:spPr>
          <a:xfrm>
            <a:off x="6391654" y="1801368"/>
            <a:ext cx="4434840" cy="4754880"/>
          </a:xfrm>
        </p:spPr>
        <p:txBody>
          <a:bodyPr>
            <a:normAutofit/>
          </a:bodyPr>
          <a:lstStyle/>
          <a:p>
            <a:pPr>
              <a:lnSpc>
                <a:spcPct val="100000"/>
              </a:lnSpc>
            </a:pPr>
            <a:r>
              <a:rPr lang="uk-UA" sz="1700"/>
              <a:t>Кількісні ТНК постійно зростає. Так, в середині першого десятиліття XXI ст. налічувалося понад 77 тис. ТНК в світі. </a:t>
            </a:r>
            <a:r>
              <a:rPr lang="uk-UA" sz="1700" err="1"/>
              <a:t>Транснационализация</a:t>
            </a:r>
            <a:r>
              <a:rPr lang="uk-UA" sz="1700"/>
              <a:t> при цьому охоплює не тільки великий бізнес. В даний час приблизно кожне третє підприємство середнього та малого бізнесу США і кожне сьоме такого масштабу японське підприємство працюють на транснаціональному </a:t>
            </a:r>
            <a:r>
              <a:rPr lang="uk-UA" sz="1700" err="1"/>
              <a:t>уровне</a:t>
            </a:r>
            <a:r>
              <a:rPr lang="uk-UA" sz="1700"/>
              <a:t>. При цьому вони є досить гнучкими, в значній мірі мережевими структурами, і добре пристосовані до місцевих умов. Говорячи про посилення </a:t>
            </a:r>
            <a:r>
              <a:rPr lang="uk-UA" sz="1700" err="1"/>
              <a:t>транснаціоналізації</a:t>
            </a:r>
            <a:r>
              <a:rPr lang="uk-UA" sz="1700"/>
              <a:t> бізнесу, необхідно мати на увазі й ту обставину, що багато чого тут залежить від регіону.</a:t>
            </a:r>
          </a:p>
        </p:txBody>
      </p:sp>
      <p:sp>
        <p:nvSpPr>
          <p:cNvPr id="13" name="Footer Placeholder 4">
            <a:extLst>
              <a:ext uri="{FF2B5EF4-FFF2-40B4-BE49-F238E27FC236}">
                <a16:creationId xmlns:a16="http://schemas.microsoft.com/office/drawing/2014/main" id="{CA65D0F7-DB26-413B-B9DA-C30A05DB407E}"/>
              </a:ext>
            </a:extLst>
          </p:cNvPr>
          <p:cNvSpPr>
            <a:spLocks noGrp="1"/>
          </p:cNvSpPr>
          <p:nvPr>
            <p:ph type="ftr" sz="quarter" idx="11"/>
          </p:nvPr>
        </p:nvSpPr>
        <p:spPr>
          <a:xfrm rot="16200000">
            <a:off x="9811512" y="1591056"/>
            <a:ext cx="3547872" cy="365125"/>
          </a:xfrm>
        </p:spPr>
        <p:txBody>
          <a:bodyPr anchor="ctr">
            <a:normAutofit/>
          </a:bodyPr>
          <a:lstStyle/>
          <a:p>
            <a:pPr rtl="0">
              <a:spcAft>
                <a:spcPts val="600"/>
              </a:spcAft>
            </a:pPr>
            <a:r>
              <a:rPr lang="ru-RU" noProof="0"/>
              <a:t>Название презентации</a:t>
            </a:r>
          </a:p>
        </p:txBody>
      </p:sp>
      <p:sp>
        <p:nvSpPr>
          <p:cNvPr id="4" name="Номер слайда 3">
            <a:extLst>
              <a:ext uri="{FF2B5EF4-FFF2-40B4-BE49-F238E27FC236}">
                <a16:creationId xmlns:a16="http://schemas.microsoft.com/office/drawing/2014/main" id="{EDF80256-54F5-430B-A7CF-FEC768D4A50F}"/>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16</a:t>
            </a:fld>
            <a:endParaRPr lang="ru-RU" noProof="0"/>
          </a:p>
        </p:txBody>
      </p:sp>
      <p:pic>
        <p:nvPicPr>
          <p:cNvPr id="5" name="Рисунок 4">
            <a:extLst>
              <a:ext uri="{FF2B5EF4-FFF2-40B4-BE49-F238E27FC236}">
                <a16:creationId xmlns:a16="http://schemas.microsoft.com/office/drawing/2014/main" id="{7CAE831D-0F70-48FA-AC5E-DB2F9320421D}"/>
              </a:ext>
            </a:extLst>
          </p:cNvPr>
          <p:cNvPicPr>
            <a:picLocks noGrp="1" noChangeAspect="1"/>
          </p:cNvPicPr>
          <p:nvPr>
            <p:ph type="pic" sz="quarter" idx="13"/>
          </p:nvPr>
        </p:nvPicPr>
        <p:blipFill rotWithShape="1">
          <a:blip r:embed="rId2"/>
          <a:srcRect r="38" b="1"/>
          <a:stretch/>
        </p:blipFill>
        <p:spPr>
          <a:xfrm>
            <a:off x="838200" y="3547555"/>
            <a:ext cx="4305315" cy="3127248"/>
          </a:xfrm>
          <a:prstGeom prst="rect">
            <a:avLst/>
          </a:prstGeom>
          <a:noFill/>
        </p:spPr>
      </p:pic>
      <p:sp>
        <p:nvSpPr>
          <p:cNvPr id="11" name="Date Placeholder 3" hidden="1">
            <a:extLst>
              <a:ext uri="{FF2B5EF4-FFF2-40B4-BE49-F238E27FC236}">
                <a16:creationId xmlns:a16="http://schemas.microsoft.com/office/drawing/2014/main" id="{509A8982-7C03-44CB-B83D-4AB9C5C7E646}"/>
              </a:ext>
            </a:extLst>
          </p:cNvPr>
          <p:cNvSpPr>
            <a:spLocks noGrp="1"/>
          </p:cNvSpPr>
          <p:nvPr>
            <p:ph type="dt" sz="half" idx="4294967295"/>
          </p:nvPr>
        </p:nvSpPr>
        <p:spPr>
          <a:xfrm>
            <a:off x="0" y="201613"/>
            <a:ext cx="2743200" cy="365125"/>
          </a:xfrm>
        </p:spPr>
        <p:txBody>
          <a:bodyPr anchor="ctr">
            <a:normAutofit/>
          </a:bodyPr>
          <a:lstStyle/>
          <a:p>
            <a:pPr rtl="0">
              <a:spcAft>
                <a:spcPts val="600"/>
              </a:spcAft>
            </a:pPr>
            <a:r>
              <a:rPr lang="ru-RU" noProof="0"/>
              <a:t>03.09.20ГГ</a:t>
            </a:r>
          </a:p>
        </p:txBody>
      </p:sp>
      <p:pic>
        <p:nvPicPr>
          <p:cNvPr id="23" name="Рисунок 22">
            <a:extLst>
              <a:ext uri="{FF2B5EF4-FFF2-40B4-BE49-F238E27FC236}">
                <a16:creationId xmlns:a16="http://schemas.microsoft.com/office/drawing/2014/main" id="{1919A315-8A26-4F94-A856-234F0AFE09EC}"/>
              </a:ext>
            </a:extLst>
          </p:cNvPr>
          <p:cNvPicPr>
            <a:picLocks noChangeAspect="1"/>
          </p:cNvPicPr>
          <p:nvPr/>
        </p:nvPicPr>
        <p:blipFill>
          <a:blip r:embed="rId3"/>
          <a:stretch>
            <a:fillRect/>
          </a:stretch>
        </p:blipFill>
        <p:spPr>
          <a:xfrm>
            <a:off x="1459684" y="436228"/>
            <a:ext cx="2558643" cy="2692866"/>
          </a:xfrm>
          <a:prstGeom prst="rect">
            <a:avLst/>
          </a:prstGeom>
        </p:spPr>
      </p:pic>
    </p:spTree>
    <p:extLst>
      <p:ext uri="{BB962C8B-B14F-4D97-AF65-F5344CB8AC3E}">
        <p14:creationId xmlns:p14="http://schemas.microsoft.com/office/powerpoint/2010/main" val="3889315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F79F953-16E1-4B3D-8200-81057AD20180}"/>
              </a:ext>
            </a:extLst>
          </p:cNvPr>
          <p:cNvSpPr>
            <a:spLocks noGrp="1"/>
          </p:cNvSpPr>
          <p:nvPr>
            <p:ph type="title"/>
          </p:nvPr>
        </p:nvSpPr>
        <p:spPr>
          <a:xfrm>
            <a:off x="576072" y="365125"/>
            <a:ext cx="10771632" cy="1325563"/>
          </a:xfrm>
        </p:spPr>
        <p:txBody>
          <a:bodyPr/>
          <a:lstStyle/>
          <a:p>
            <a:endParaRPr lang="en-US"/>
          </a:p>
        </p:txBody>
      </p:sp>
      <p:pic>
        <p:nvPicPr>
          <p:cNvPr id="9" name="Объект 8">
            <a:extLst>
              <a:ext uri="{FF2B5EF4-FFF2-40B4-BE49-F238E27FC236}">
                <a16:creationId xmlns:a16="http://schemas.microsoft.com/office/drawing/2014/main" id="{CFD204E1-0379-48FF-9E5C-FDE084F9BFF4}"/>
              </a:ext>
            </a:extLst>
          </p:cNvPr>
          <p:cNvPicPr>
            <a:picLocks noGrp="1" noChangeAspect="1"/>
          </p:cNvPicPr>
          <p:nvPr>
            <p:ph idx="1"/>
          </p:nvPr>
        </p:nvPicPr>
        <p:blipFill>
          <a:blip r:embed="rId2"/>
          <a:stretch>
            <a:fillRect/>
          </a:stretch>
        </p:blipFill>
        <p:spPr>
          <a:xfrm>
            <a:off x="2968922" y="1825625"/>
            <a:ext cx="5985869" cy="4351338"/>
          </a:xfrm>
          <a:prstGeom prst="rect">
            <a:avLst/>
          </a:prstGeom>
        </p:spPr>
      </p:pic>
      <p:sp>
        <p:nvSpPr>
          <p:cNvPr id="17" name="Date Placeholder 3">
            <a:extLst>
              <a:ext uri="{FF2B5EF4-FFF2-40B4-BE49-F238E27FC236}">
                <a16:creationId xmlns:a16="http://schemas.microsoft.com/office/drawing/2014/main" id="{711AE943-369F-4A6A-A989-06FA04A4F5AF}"/>
              </a:ext>
            </a:extLst>
          </p:cNvPr>
          <p:cNvSpPr>
            <a:spLocks noGrp="1"/>
          </p:cNvSpPr>
          <p:nvPr>
            <p:ph type="dt" sz="half" idx="10"/>
          </p:nvPr>
        </p:nvSpPr>
        <p:spPr>
          <a:xfrm>
            <a:off x="658368" y="6356350"/>
            <a:ext cx="2743200" cy="365125"/>
          </a:xfrm>
        </p:spPr>
        <p:txBody>
          <a:bodyPr/>
          <a:lstStyle/>
          <a:p>
            <a:pPr rtl="0">
              <a:spcAft>
                <a:spcPts val="600"/>
              </a:spcAft>
            </a:pPr>
            <a:r>
              <a:rPr lang="ru-RU" noProof="0"/>
              <a:t>03.09.20ГГ</a:t>
            </a:r>
          </a:p>
        </p:txBody>
      </p:sp>
      <p:sp>
        <p:nvSpPr>
          <p:cNvPr id="4" name="Нижний колонтитул 3">
            <a:extLst>
              <a:ext uri="{FF2B5EF4-FFF2-40B4-BE49-F238E27FC236}">
                <a16:creationId xmlns:a16="http://schemas.microsoft.com/office/drawing/2014/main" id="{5630E828-077A-40A2-B43D-7D2364AB4A05}"/>
              </a:ext>
            </a:extLst>
          </p:cNvPr>
          <p:cNvSpPr>
            <a:spLocks noGrp="1"/>
          </p:cNvSpPr>
          <p:nvPr>
            <p:ph type="ftr" sz="quarter" idx="11"/>
          </p:nvPr>
        </p:nvSpPr>
        <p:spPr>
          <a:xfrm>
            <a:off x="8503920" y="841248"/>
            <a:ext cx="3630168" cy="365125"/>
          </a:xfrm>
        </p:spPr>
        <p:txBody>
          <a:bodyPr anchor="ctr">
            <a:normAutofit/>
          </a:bodyPr>
          <a:lstStyle/>
          <a:p>
            <a:pPr rtl="0">
              <a:spcAft>
                <a:spcPts val="600"/>
              </a:spcAft>
            </a:pPr>
            <a:r>
              <a:rPr lang="ru-RU" noProof="0"/>
              <a:t>Название презентации</a:t>
            </a:r>
          </a:p>
        </p:txBody>
      </p:sp>
      <p:sp>
        <p:nvSpPr>
          <p:cNvPr id="5" name="Номер слайда 4">
            <a:extLst>
              <a:ext uri="{FF2B5EF4-FFF2-40B4-BE49-F238E27FC236}">
                <a16:creationId xmlns:a16="http://schemas.microsoft.com/office/drawing/2014/main" id="{421D757E-E800-421D-B061-7D271E197F78}"/>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17</a:t>
            </a:fld>
            <a:endParaRPr lang="ru-RU" noProof="0"/>
          </a:p>
        </p:txBody>
      </p:sp>
    </p:spTree>
    <p:extLst>
      <p:ext uri="{BB962C8B-B14F-4D97-AF65-F5344CB8AC3E}">
        <p14:creationId xmlns:p14="http://schemas.microsoft.com/office/powerpoint/2010/main" val="3900915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FE23CB93-0F09-42E8-A798-DEE58CAF0D51}"/>
              </a:ext>
            </a:extLst>
          </p:cNvPr>
          <p:cNvSpPr>
            <a:spLocks noGrp="1"/>
          </p:cNvSpPr>
          <p:nvPr>
            <p:ph type="title"/>
          </p:nvPr>
        </p:nvSpPr>
        <p:spPr/>
        <p:txBody>
          <a:bodyPr/>
          <a:lstStyle/>
          <a:p>
            <a:endParaRPr lang="ru-RU"/>
          </a:p>
        </p:txBody>
      </p:sp>
      <p:sp>
        <p:nvSpPr>
          <p:cNvPr id="5" name="Номер слайда 4">
            <a:extLst>
              <a:ext uri="{FF2B5EF4-FFF2-40B4-BE49-F238E27FC236}">
                <a16:creationId xmlns:a16="http://schemas.microsoft.com/office/drawing/2014/main" id="{8FF57EF6-7DA7-4073-8AFC-324E83A04061}"/>
              </a:ext>
            </a:extLst>
          </p:cNvPr>
          <p:cNvSpPr>
            <a:spLocks noGrp="1"/>
          </p:cNvSpPr>
          <p:nvPr>
            <p:ph type="sldNum" sz="quarter" idx="12"/>
          </p:nvPr>
        </p:nvSpPr>
        <p:spPr/>
        <p:txBody>
          <a:bodyPr/>
          <a:lstStyle/>
          <a:p>
            <a:pPr rtl="0"/>
            <a:fld id="{D8DA9DAA-006C-4F4B-980E-E3DF019B24E2}" type="slidenum">
              <a:rPr lang="ru-RU" noProof="0" smtClean="0"/>
              <a:pPr rtl="0"/>
              <a:t>18</a:t>
            </a:fld>
            <a:endParaRPr lang="ru-RU" noProof="0"/>
          </a:p>
        </p:txBody>
      </p:sp>
      <p:pic>
        <p:nvPicPr>
          <p:cNvPr id="27" name="Объект 26">
            <a:extLst>
              <a:ext uri="{FF2B5EF4-FFF2-40B4-BE49-F238E27FC236}">
                <a16:creationId xmlns:a16="http://schemas.microsoft.com/office/drawing/2014/main" id="{4121BC3C-7248-495C-B480-5F0981D18B52}"/>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576446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2E0370-1DB4-4C4C-8BD9-FE26AA6E4238}"/>
              </a:ext>
            </a:extLst>
          </p:cNvPr>
          <p:cNvSpPr>
            <a:spLocks noGrp="1"/>
          </p:cNvSpPr>
          <p:nvPr>
            <p:ph type="title"/>
          </p:nvPr>
        </p:nvSpPr>
        <p:spPr/>
        <p:txBody>
          <a:bodyPr/>
          <a:lstStyle/>
          <a:p>
            <a:endParaRPr lang="ru-RU"/>
          </a:p>
        </p:txBody>
      </p:sp>
      <p:pic>
        <p:nvPicPr>
          <p:cNvPr id="6" name="Объект 5">
            <a:extLst>
              <a:ext uri="{FF2B5EF4-FFF2-40B4-BE49-F238E27FC236}">
                <a16:creationId xmlns:a16="http://schemas.microsoft.com/office/drawing/2014/main" id="{C5A0CBA4-CCF0-4982-AE11-8F5E99ED61D8}"/>
              </a:ext>
            </a:extLst>
          </p:cNvPr>
          <p:cNvPicPr>
            <a:picLocks noGrp="1" noChangeAspect="1"/>
          </p:cNvPicPr>
          <p:nvPr>
            <p:ph idx="1"/>
          </p:nvPr>
        </p:nvPicPr>
        <p:blipFill>
          <a:blip r:embed="rId2"/>
          <a:stretch>
            <a:fillRect/>
          </a:stretch>
        </p:blipFill>
        <p:spPr>
          <a:xfrm>
            <a:off x="2228144" y="1825625"/>
            <a:ext cx="7735712" cy="4351338"/>
          </a:xfrm>
        </p:spPr>
      </p:pic>
      <p:sp>
        <p:nvSpPr>
          <p:cNvPr id="4" name="Номер слайда 3">
            <a:extLst>
              <a:ext uri="{FF2B5EF4-FFF2-40B4-BE49-F238E27FC236}">
                <a16:creationId xmlns:a16="http://schemas.microsoft.com/office/drawing/2014/main" id="{9D5D6344-124E-475C-BE72-5FF798F442E7}"/>
              </a:ext>
            </a:extLst>
          </p:cNvPr>
          <p:cNvSpPr>
            <a:spLocks noGrp="1"/>
          </p:cNvSpPr>
          <p:nvPr>
            <p:ph type="sldNum" sz="quarter" idx="12"/>
          </p:nvPr>
        </p:nvSpPr>
        <p:spPr/>
        <p:txBody>
          <a:bodyPr/>
          <a:lstStyle/>
          <a:p>
            <a:pPr rtl="0"/>
            <a:fld id="{D8DA9DAA-006C-4F4B-980E-E3DF019B24E2}" type="slidenum">
              <a:rPr lang="ru-RU" noProof="0" smtClean="0"/>
              <a:t>19</a:t>
            </a:fld>
            <a:endParaRPr lang="ru-RU" noProof="0"/>
          </a:p>
        </p:txBody>
      </p:sp>
    </p:spTree>
    <p:extLst>
      <p:ext uri="{BB962C8B-B14F-4D97-AF65-F5344CB8AC3E}">
        <p14:creationId xmlns:p14="http://schemas.microsoft.com/office/powerpoint/2010/main" val="321609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0115FF41-AFA4-4D25-AB42-AB034F4B4FEC}"/>
              </a:ext>
            </a:extLst>
          </p:cNvPr>
          <p:cNvSpPr>
            <a:spLocks noGrp="1"/>
          </p:cNvSpPr>
          <p:nvPr>
            <p:ph type="title"/>
          </p:nvPr>
        </p:nvSpPr>
        <p:spPr>
          <a:xfrm>
            <a:off x="839788" y="457200"/>
            <a:ext cx="3932237" cy="1600200"/>
          </a:xfrm>
        </p:spPr>
        <p:txBody>
          <a:bodyPr rtlCol="0" anchor="b">
            <a:normAutofit/>
          </a:bodyPr>
          <a:lstStyle/>
          <a:p>
            <a:pPr rtl="0"/>
            <a:r>
              <a:rPr lang="uk-UA" b="1"/>
              <a:t>Що таке корпоративні війни?</a:t>
            </a:r>
          </a:p>
        </p:txBody>
      </p:sp>
      <p:pic>
        <p:nvPicPr>
          <p:cNvPr id="6" name="Объект 5">
            <a:extLst>
              <a:ext uri="{FF2B5EF4-FFF2-40B4-BE49-F238E27FC236}">
                <a16:creationId xmlns:a16="http://schemas.microsoft.com/office/drawing/2014/main" id="{070B1EB9-C5A8-4F38-A928-7219490D549A}"/>
              </a:ext>
            </a:extLst>
          </p:cNvPr>
          <p:cNvPicPr>
            <a:picLocks noGrp="1" noChangeAspect="1"/>
          </p:cNvPicPr>
          <p:nvPr>
            <p:ph idx="1"/>
          </p:nvPr>
        </p:nvPicPr>
        <p:blipFill rotWithShape="1">
          <a:blip r:embed="rId3"/>
          <a:srcRect l="1386" r="34658" b="1"/>
          <a:stretch/>
        </p:blipFill>
        <p:spPr>
          <a:xfrm>
            <a:off x="5183188" y="987425"/>
            <a:ext cx="6172200" cy="4873625"/>
          </a:xfrm>
          <a:prstGeom prst="rect">
            <a:avLst/>
          </a:prstGeom>
          <a:noFill/>
        </p:spPr>
      </p:pic>
      <p:sp>
        <p:nvSpPr>
          <p:cNvPr id="4" name="Объект 3">
            <a:extLst>
              <a:ext uri="{FF2B5EF4-FFF2-40B4-BE49-F238E27FC236}">
                <a16:creationId xmlns:a16="http://schemas.microsoft.com/office/drawing/2014/main" id="{B0881FA9-F3B0-4912-B0E1-352094195C30}"/>
              </a:ext>
            </a:extLst>
          </p:cNvPr>
          <p:cNvSpPr>
            <a:spLocks noGrp="1"/>
          </p:cNvSpPr>
          <p:nvPr>
            <p:ph type="body" sz="half" idx="2"/>
          </p:nvPr>
        </p:nvSpPr>
        <p:spPr>
          <a:xfrm>
            <a:off x="839788" y="2057400"/>
            <a:ext cx="3932237" cy="3811588"/>
          </a:xfrm>
        </p:spPr>
        <p:txBody>
          <a:bodyPr rtlCol="0">
            <a:normAutofit/>
          </a:bodyPr>
          <a:lstStyle/>
          <a:p>
            <a:pPr rtl="0"/>
            <a:r>
              <a:rPr lang="uk-UA" sz="1500" dirty="0"/>
              <a:t>Корпоративні війни – це форма протиборства, що передбачає атаки на приватні особи чи компанії з боку інших приватних осіб і компаній з метою отримання контролю над управлінням компанією, її активами, поглинання (переважно на національному рівнях), псування репутації, зниження рівня довіри, формування негативного іміджу, отримання контролю над частиною ринку або усім ринком задля досягнення конкурентних переваг.</a:t>
            </a:r>
          </a:p>
          <a:p>
            <a:pPr rtl="0"/>
            <a:r>
              <a:rPr lang="uk-UA" sz="1500" dirty="0"/>
              <a:t>Корпоративні війни можуть розглядатися у контексті економічних війн та інформаційних війн (психологічних чи кібернетичних) </a:t>
            </a:r>
          </a:p>
          <a:p>
            <a:pPr rtl="0"/>
            <a:endParaRPr lang="ru-RU" sz="1500" dirty="0"/>
          </a:p>
        </p:txBody>
      </p:sp>
      <p:sp>
        <p:nvSpPr>
          <p:cNvPr id="9" name="Дата 8">
            <a:extLst>
              <a:ext uri="{FF2B5EF4-FFF2-40B4-BE49-F238E27FC236}">
                <a16:creationId xmlns:a16="http://schemas.microsoft.com/office/drawing/2014/main" id="{D45C472E-4078-40A0-83A2-652E8356EDCB}"/>
              </a:ext>
            </a:extLst>
          </p:cNvPr>
          <p:cNvSpPr>
            <a:spLocks noGrp="1"/>
          </p:cNvSpPr>
          <p:nvPr>
            <p:ph type="dt" sz="half" idx="10"/>
          </p:nvPr>
        </p:nvSpPr>
        <p:spPr>
          <a:xfrm>
            <a:off x="838200" y="6356350"/>
            <a:ext cx="2743200" cy="365125"/>
          </a:xfrm>
        </p:spPr>
        <p:txBody>
          <a:bodyPr rtlCol="0" anchor="ctr">
            <a:normAutofit/>
          </a:bodyPr>
          <a:lstStyle/>
          <a:p>
            <a:pPr rtl="0">
              <a:spcAft>
                <a:spcPts val="600"/>
              </a:spcAft>
            </a:pPr>
            <a:r>
              <a:rPr lang="ru-RU"/>
              <a:t>03.09.20ГГ</a:t>
            </a:r>
          </a:p>
        </p:txBody>
      </p:sp>
      <p:sp>
        <p:nvSpPr>
          <p:cNvPr id="10" name="Нижний колонтитул 9">
            <a:extLst>
              <a:ext uri="{FF2B5EF4-FFF2-40B4-BE49-F238E27FC236}">
                <a16:creationId xmlns:a16="http://schemas.microsoft.com/office/drawing/2014/main" id="{A8C7C3A0-5E78-49C8-B8D4-F3DF62B2BC93}"/>
              </a:ext>
            </a:extLst>
          </p:cNvPr>
          <p:cNvSpPr>
            <a:spLocks noGrp="1"/>
          </p:cNvSpPr>
          <p:nvPr>
            <p:ph type="ftr" sz="quarter" idx="11"/>
          </p:nvPr>
        </p:nvSpPr>
        <p:spPr>
          <a:xfrm>
            <a:off x="4038600" y="6356350"/>
            <a:ext cx="4114800" cy="365125"/>
          </a:xfrm>
        </p:spPr>
        <p:txBody>
          <a:bodyPr rtlCol="0" anchor="ctr">
            <a:normAutofit/>
          </a:bodyPr>
          <a:lstStyle/>
          <a:p>
            <a:pPr rtl="0">
              <a:spcAft>
                <a:spcPts val="600"/>
              </a:spcAft>
            </a:pPr>
            <a:r>
              <a:rPr lang="ru-RU" dirty="0" err="1"/>
              <a:t>Корпоративні</a:t>
            </a:r>
            <a:r>
              <a:rPr lang="ru-RU" dirty="0"/>
              <a:t> </a:t>
            </a:r>
            <a:r>
              <a:rPr lang="ru-RU" dirty="0" err="1"/>
              <a:t>війни</a:t>
            </a:r>
            <a:r>
              <a:rPr lang="ru-RU" dirty="0"/>
              <a:t>. Вступ.</a:t>
            </a:r>
            <a:endParaRPr lang="ru-RU"/>
          </a:p>
        </p:txBody>
      </p:sp>
      <p:sp>
        <p:nvSpPr>
          <p:cNvPr id="11" name="Номер слайда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rtlCol="0" anchor="ctr">
            <a:normAutofit/>
          </a:bodyPr>
          <a:lstStyle/>
          <a:p>
            <a:pPr rtl="0">
              <a:spcAft>
                <a:spcPts val="600"/>
              </a:spcAft>
            </a:pPr>
            <a:fld id="{D8DA9DAA-006C-4F4B-980E-E3DF019B24E2}" type="slidenum">
              <a:rPr lang="ru-RU" smtClean="0"/>
              <a:pPr rtl="0">
                <a:spcAft>
                  <a:spcPts val="600"/>
                </a:spcAft>
              </a:pPr>
              <a:t>2</a:t>
            </a:fld>
            <a:endParaRPr lang="ru-RU"/>
          </a:p>
        </p:txBody>
      </p:sp>
    </p:spTree>
    <p:extLst>
      <p:ext uri="{BB962C8B-B14F-4D97-AF65-F5344CB8AC3E}">
        <p14:creationId xmlns:p14="http://schemas.microsoft.com/office/powerpoint/2010/main" val="365334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27D404-766D-4789-9FC9-61BF65E805FF}"/>
              </a:ext>
            </a:extLst>
          </p:cNvPr>
          <p:cNvSpPr>
            <a:spLocks noGrp="1"/>
          </p:cNvSpPr>
          <p:nvPr>
            <p:ph type="title"/>
          </p:nvPr>
        </p:nvSpPr>
        <p:spPr/>
        <p:txBody>
          <a:bodyPr/>
          <a:lstStyle/>
          <a:p>
            <a:endParaRPr lang="ru-RU"/>
          </a:p>
        </p:txBody>
      </p:sp>
      <p:pic>
        <p:nvPicPr>
          <p:cNvPr id="6" name="Объект 5">
            <a:extLst>
              <a:ext uri="{FF2B5EF4-FFF2-40B4-BE49-F238E27FC236}">
                <a16:creationId xmlns:a16="http://schemas.microsoft.com/office/drawing/2014/main" id="{5FE6763C-7F23-4997-8FFC-E0A18F71F639}"/>
              </a:ext>
            </a:extLst>
          </p:cNvPr>
          <p:cNvPicPr>
            <a:picLocks noGrp="1" noChangeAspect="1"/>
          </p:cNvPicPr>
          <p:nvPr>
            <p:ph idx="1"/>
          </p:nvPr>
        </p:nvPicPr>
        <p:blipFill>
          <a:blip r:embed="rId2"/>
          <a:stretch>
            <a:fillRect/>
          </a:stretch>
        </p:blipFill>
        <p:spPr>
          <a:xfrm>
            <a:off x="2228144" y="1825625"/>
            <a:ext cx="7735712" cy="4351338"/>
          </a:xfrm>
        </p:spPr>
      </p:pic>
      <p:sp>
        <p:nvSpPr>
          <p:cNvPr id="4" name="Номер слайда 3">
            <a:extLst>
              <a:ext uri="{FF2B5EF4-FFF2-40B4-BE49-F238E27FC236}">
                <a16:creationId xmlns:a16="http://schemas.microsoft.com/office/drawing/2014/main" id="{56340D51-B42E-4305-B8E0-0A7928E1C534}"/>
              </a:ext>
            </a:extLst>
          </p:cNvPr>
          <p:cNvSpPr>
            <a:spLocks noGrp="1"/>
          </p:cNvSpPr>
          <p:nvPr>
            <p:ph type="sldNum" sz="quarter" idx="12"/>
          </p:nvPr>
        </p:nvSpPr>
        <p:spPr/>
        <p:txBody>
          <a:bodyPr/>
          <a:lstStyle/>
          <a:p>
            <a:pPr rtl="0"/>
            <a:fld id="{D8DA9DAA-006C-4F4B-980E-E3DF019B24E2}" type="slidenum">
              <a:rPr lang="ru-RU" noProof="0" smtClean="0"/>
              <a:t>20</a:t>
            </a:fld>
            <a:endParaRPr lang="ru-RU" noProof="0"/>
          </a:p>
        </p:txBody>
      </p:sp>
    </p:spTree>
    <p:extLst>
      <p:ext uri="{BB962C8B-B14F-4D97-AF65-F5344CB8AC3E}">
        <p14:creationId xmlns:p14="http://schemas.microsoft.com/office/powerpoint/2010/main" val="4286996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1335B9D6-E96E-47A6-8BD7-5D4629527FFB}"/>
              </a:ext>
            </a:extLst>
          </p:cNvPr>
          <p:cNvPicPr>
            <a:picLocks noGrp="1" noChangeAspect="1"/>
          </p:cNvPicPr>
          <p:nvPr>
            <p:ph idx="1"/>
          </p:nvPr>
        </p:nvPicPr>
        <p:blipFill>
          <a:blip r:embed="rId2"/>
          <a:stretch>
            <a:fillRect/>
          </a:stretch>
        </p:blipFill>
        <p:spPr>
          <a:xfrm>
            <a:off x="2925648" y="68263"/>
            <a:ext cx="7056666" cy="6721475"/>
          </a:xfrm>
          <a:prstGeom prst="rect">
            <a:avLst/>
          </a:prstGeom>
          <a:noFill/>
        </p:spPr>
      </p:pic>
      <p:sp>
        <p:nvSpPr>
          <p:cNvPr id="4" name="Номер слайда 3" hidden="1">
            <a:extLst>
              <a:ext uri="{FF2B5EF4-FFF2-40B4-BE49-F238E27FC236}">
                <a16:creationId xmlns:a16="http://schemas.microsoft.com/office/drawing/2014/main" id="{040EF9F6-8A2E-42A2-AEF3-9CA4AB6AB4E1}"/>
              </a:ext>
            </a:extLst>
          </p:cNvPr>
          <p:cNvSpPr>
            <a:spLocks noGrp="1"/>
          </p:cNvSpPr>
          <p:nvPr>
            <p:ph type="sldNum" sz="quarter" idx="12"/>
          </p:nvPr>
        </p:nvSpPr>
        <p:spPr/>
        <p:txBody>
          <a:bodyPr/>
          <a:lstStyle/>
          <a:p>
            <a:pPr rtl="0">
              <a:spcAft>
                <a:spcPts val="600"/>
              </a:spcAft>
            </a:pPr>
            <a:fld id="{D8DA9DAA-006C-4F4B-980E-E3DF019B24E2}" type="slidenum">
              <a:rPr lang="ru-RU" noProof="0" smtClean="0"/>
              <a:pPr rtl="0">
                <a:spcAft>
                  <a:spcPts val="600"/>
                </a:spcAft>
              </a:pPr>
              <a:t>21</a:t>
            </a:fld>
            <a:endParaRPr lang="ru-RU" noProof="0"/>
          </a:p>
        </p:txBody>
      </p:sp>
    </p:spTree>
    <p:extLst>
      <p:ext uri="{BB962C8B-B14F-4D97-AF65-F5344CB8AC3E}">
        <p14:creationId xmlns:p14="http://schemas.microsoft.com/office/powerpoint/2010/main" val="391940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1214EB-832F-413D-BBB3-E9B6F954E410}"/>
              </a:ext>
            </a:extLst>
          </p:cNvPr>
          <p:cNvSpPr>
            <a:spLocks noGrp="1"/>
          </p:cNvSpPr>
          <p:nvPr>
            <p:ph type="title"/>
          </p:nvPr>
        </p:nvSpPr>
        <p:spPr/>
        <p:txBody>
          <a:bodyPr/>
          <a:lstStyle/>
          <a:p>
            <a:r>
              <a:rPr lang="uk-UA" dirty="0"/>
              <a:t>Інформаційний бізнес і ТНК</a:t>
            </a:r>
            <a:endParaRPr lang="ru-RU" dirty="0"/>
          </a:p>
        </p:txBody>
      </p:sp>
      <p:sp>
        <p:nvSpPr>
          <p:cNvPr id="3" name="Объект 2">
            <a:extLst>
              <a:ext uri="{FF2B5EF4-FFF2-40B4-BE49-F238E27FC236}">
                <a16:creationId xmlns:a16="http://schemas.microsoft.com/office/drawing/2014/main" id="{EC098139-F483-4E07-95CF-01CFCF939711}"/>
              </a:ext>
            </a:extLst>
          </p:cNvPr>
          <p:cNvSpPr>
            <a:spLocks noGrp="1"/>
          </p:cNvSpPr>
          <p:nvPr>
            <p:ph idx="1"/>
          </p:nvPr>
        </p:nvSpPr>
        <p:spPr/>
        <p:txBody>
          <a:bodyPr>
            <a:normAutofit fontScale="92500" lnSpcReduction="20000"/>
          </a:bodyPr>
          <a:lstStyle/>
          <a:p>
            <a:pPr marL="0" indent="0">
              <a:buNone/>
            </a:pPr>
            <a:r>
              <a:rPr lang="uk-UA" sz="1800" dirty="0">
                <a:solidFill>
                  <a:srgbClr val="000000"/>
                </a:solidFill>
                <a:effectLst/>
                <a:latin typeface="Times New Roman" panose="02020603050405020304" pitchFamily="18" charset="0"/>
                <a:ea typeface="Times New Roman" panose="02020603050405020304" pitchFamily="18" charset="0"/>
              </a:rPr>
              <a:t>Світовий ринок інформаційних продуктів і послуг складають сектори: </a:t>
            </a:r>
          </a:p>
          <a:p>
            <a:r>
              <a:rPr lang="uk-UA" sz="1800" dirty="0">
                <a:solidFill>
                  <a:srgbClr val="000000"/>
                </a:solidFill>
                <a:effectLst/>
                <a:latin typeface="Times New Roman" panose="02020603050405020304" pitchFamily="18" charset="0"/>
                <a:ea typeface="Times New Roman" panose="02020603050405020304" pitchFamily="18" charset="0"/>
              </a:rPr>
              <a:t>медіа (</a:t>
            </a:r>
            <a:r>
              <a:rPr lang="en-US" sz="1800" dirty="0">
                <a:solidFill>
                  <a:srgbClr val="000000"/>
                </a:solidFill>
                <a:effectLst/>
                <a:latin typeface="Times New Roman" panose="02020603050405020304" pitchFamily="18" charset="0"/>
                <a:ea typeface="Times New Roman" panose="02020603050405020304" pitchFamily="18" charset="0"/>
              </a:rPr>
              <a:t>TV</a:t>
            </a:r>
            <a:r>
              <a:rPr lang="uk-UA" sz="1800" dirty="0">
                <a:solidFill>
                  <a:srgbClr val="000000"/>
                </a:solidFill>
                <a:effectLst/>
                <a:latin typeface="Times New Roman" panose="02020603050405020304" pitchFamily="18" charset="0"/>
                <a:ea typeface="Times New Roman" panose="02020603050405020304" pitchFamily="18" charset="0"/>
              </a:rPr>
              <a:t> та радіо, аудіовізуальні продукти, реклама, рекламний сервіс, е-видавництво,  друкована та е-преса, розважальні продукти і послуги , мультимедійні продукти); </a:t>
            </a:r>
          </a:p>
          <a:p>
            <a:r>
              <a:rPr lang="uk-UA" sz="1800" dirty="0">
                <a:solidFill>
                  <a:srgbClr val="000000"/>
                </a:solidFill>
                <a:effectLst/>
                <a:latin typeface="Times New Roman" panose="02020603050405020304" pitchFamily="18" charset="0"/>
                <a:ea typeface="Times New Roman" panose="02020603050405020304" pitchFamily="18" charset="0"/>
              </a:rPr>
              <a:t>телекомунікацій (супутниковий, космічний, метеорологічний, бездротовий, лоцманський, мобільний, оптично-волоконний, кабельний, електронний, </a:t>
            </a:r>
            <a:r>
              <a:rPr lang="uk-UA" sz="1800" dirty="0" err="1">
                <a:solidFill>
                  <a:srgbClr val="000000"/>
                </a:solidFill>
                <a:effectLst/>
                <a:latin typeface="Times New Roman" panose="02020603050405020304" pitchFamily="18" charset="0"/>
                <a:ea typeface="Times New Roman" panose="02020603050405020304" pitchFamily="18" charset="0"/>
              </a:rPr>
              <a:t>sos</a:t>
            </a:r>
            <a:r>
              <a:rPr lang="uk-UA" sz="1800" dirty="0">
                <a:solidFill>
                  <a:srgbClr val="000000"/>
                </a:solidFill>
                <a:effectLst/>
                <a:latin typeface="Times New Roman" panose="02020603050405020304" pitchFamily="18" charset="0"/>
                <a:ea typeface="Times New Roman" panose="02020603050405020304" pitchFamily="18" charset="0"/>
              </a:rPr>
              <a:t>-зв’язок, Інтернет-телефонія, навігація (</a:t>
            </a:r>
            <a:r>
              <a:rPr lang="en-US" sz="1800" dirty="0">
                <a:solidFill>
                  <a:srgbClr val="000000"/>
                </a:solidFill>
                <a:effectLst/>
                <a:latin typeface="Times New Roman" panose="02020603050405020304" pitchFamily="18" charset="0"/>
                <a:ea typeface="Times New Roman" panose="02020603050405020304" pitchFamily="18" charset="0"/>
              </a:rPr>
              <a:t>GPS</a:t>
            </a:r>
            <a:r>
              <a:rPr lang="uk-UA" sz="1800" dirty="0">
                <a:solidFill>
                  <a:srgbClr val="000000"/>
                </a:solidFill>
                <a:effectLst/>
                <a:latin typeface="Times New Roman" panose="02020603050405020304" pitchFamily="18" charset="0"/>
                <a:ea typeface="Times New Roman" panose="02020603050405020304" pitchFamily="18" charset="0"/>
              </a:rPr>
              <a:t>), супутникова фотозйомка);</a:t>
            </a:r>
            <a:r>
              <a:rPr lang="uk-UA" sz="1800" b="1" dirty="0">
                <a:solidFill>
                  <a:srgbClr val="000000"/>
                </a:solidFill>
                <a:effectLst/>
                <a:latin typeface="Times New Roman" panose="02020603050405020304" pitchFamily="18" charset="0"/>
                <a:ea typeface="Times New Roman" panose="02020603050405020304" pitchFamily="18" charset="0"/>
              </a:rPr>
              <a:t> </a:t>
            </a:r>
          </a:p>
          <a:p>
            <a:r>
              <a:rPr lang="uk-UA" sz="1800" dirty="0">
                <a:solidFill>
                  <a:srgbClr val="000000"/>
                </a:solidFill>
                <a:effectLst/>
                <a:latin typeface="Times New Roman" panose="02020603050405020304" pitchFamily="18" charset="0"/>
                <a:ea typeface="Times New Roman" panose="02020603050405020304" pitchFamily="18" charset="0"/>
              </a:rPr>
              <a:t>ІТ (швидкісний доступ, е-комерція, е-мобільна комерція, е-банкінг, е-урядування, е-корпоративне управляння, е-офіс е-освіта,, е-телеконференція, е-медицина, е-зайнятість, е-бібліотеки, е-переклад, «хмарні» технології);</a:t>
            </a:r>
            <a:r>
              <a:rPr lang="uk-UA" sz="1800" b="1" dirty="0">
                <a:solidFill>
                  <a:srgbClr val="000000"/>
                </a:solidFill>
                <a:effectLst/>
                <a:latin typeface="Times New Roman" panose="02020603050405020304" pitchFamily="18" charset="0"/>
                <a:ea typeface="Times New Roman" panose="02020603050405020304" pitchFamily="18" charset="0"/>
              </a:rPr>
              <a:t> </a:t>
            </a:r>
          </a:p>
          <a:p>
            <a:r>
              <a:rPr lang="uk-UA" sz="1800" dirty="0">
                <a:solidFill>
                  <a:srgbClr val="000000"/>
                </a:solidFill>
                <a:effectLst/>
                <a:latin typeface="Times New Roman" panose="02020603050405020304" pitchFamily="18" charset="0"/>
                <a:ea typeface="Times New Roman" panose="02020603050405020304" pitchFamily="18" charset="0"/>
              </a:rPr>
              <a:t>інтелектуальна власність(програмне забезпечення, </a:t>
            </a:r>
            <a:r>
              <a:rPr lang="uk-UA" sz="1800" dirty="0" err="1">
                <a:solidFill>
                  <a:srgbClr val="000000"/>
                </a:solidFill>
                <a:effectLst/>
                <a:latin typeface="Times New Roman" panose="02020603050405020304" pitchFamily="18" charset="0"/>
                <a:ea typeface="Times New Roman" panose="02020603050405020304" pitchFamily="18" charset="0"/>
              </a:rPr>
              <a:t>чіпінг</a:t>
            </a:r>
            <a:r>
              <a:rPr lang="uk-UA" sz="1800" dirty="0">
                <a:solidFill>
                  <a:srgbClr val="000000"/>
                </a:solidFill>
                <a:effectLst/>
                <a:latin typeface="Times New Roman" panose="02020603050405020304" pitchFamily="18" charset="0"/>
                <a:ea typeface="Times New Roman" panose="02020603050405020304" pitchFamily="18" charset="0"/>
              </a:rPr>
              <a:t>-технології, смарт-картки, криптографічні засоби безпеки, патентування, ліцензування, авторське право і суміжні права, ноу-хау, </a:t>
            </a:r>
            <a:r>
              <a:rPr lang="uk-UA" sz="1800" dirty="0" err="1">
                <a:solidFill>
                  <a:srgbClr val="000000"/>
                </a:solidFill>
                <a:effectLst/>
                <a:latin typeface="Times New Roman" panose="02020603050405020304" pitchFamily="18" charset="0"/>
                <a:ea typeface="Times New Roman" panose="02020603050405020304" pitchFamily="18" charset="0"/>
              </a:rPr>
              <a:t>кінопродукти</a:t>
            </a:r>
            <a:r>
              <a:rPr lang="uk-UA" sz="1800" dirty="0">
                <a:solidFill>
                  <a:srgbClr val="000000"/>
                </a:solidFill>
                <a:effectLst/>
                <a:latin typeface="Times New Roman" panose="02020603050405020304" pitchFamily="18" charset="0"/>
                <a:ea typeface="Times New Roman" panose="02020603050405020304" pitchFamily="18" charset="0"/>
              </a:rPr>
              <a:t>, доменні імена, бренди, торгівельні марки);</a:t>
            </a:r>
            <a:r>
              <a:rPr lang="uk-UA" sz="1800" b="1" dirty="0">
                <a:solidFill>
                  <a:srgbClr val="000000"/>
                </a:solidFill>
                <a:effectLst/>
                <a:latin typeface="Times New Roman" panose="02020603050405020304" pitchFamily="18" charset="0"/>
                <a:ea typeface="Times New Roman" panose="02020603050405020304" pitchFamily="18" charset="0"/>
              </a:rPr>
              <a:t> </a:t>
            </a:r>
          </a:p>
          <a:p>
            <a:r>
              <a:rPr lang="uk-UA" sz="1800" dirty="0">
                <a:solidFill>
                  <a:srgbClr val="000000"/>
                </a:solidFill>
                <a:effectLst/>
                <a:latin typeface="Times New Roman" panose="02020603050405020304" pitchFamily="18" charset="0"/>
                <a:ea typeface="Times New Roman" panose="02020603050405020304" pitchFamily="18" charset="0"/>
              </a:rPr>
              <a:t>приладобудування (виробництво технологічних пристроїв, цифрових модулів, систем штучного інтелекту, мікросхем, побутових приладів, систем автоматизованого управління для промислової індустрії, комп’ютерної техніки, телекомунікаційного устаткування);</a:t>
            </a:r>
            <a:r>
              <a:rPr lang="uk-UA" sz="1800" b="1" dirty="0">
                <a:solidFill>
                  <a:srgbClr val="000000"/>
                </a:solidFill>
                <a:effectLst/>
                <a:latin typeface="Times New Roman" panose="02020603050405020304" pitchFamily="18" charset="0"/>
                <a:ea typeface="Times New Roman" panose="02020603050405020304" pitchFamily="18" charset="0"/>
              </a:rPr>
              <a:t> </a:t>
            </a:r>
          </a:p>
          <a:p>
            <a:r>
              <a:rPr lang="uk-UA" sz="1800" dirty="0">
                <a:solidFill>
                  <a:srgbClr val="000000"/>
                </a:solidFill>
                <a:effectLst/>
                <a:latin typeface="Times New Roman" panose="02020603050405020304" pitchFamily="18" charset="0"/>
                <a:ea typeface="Times New Roman" panose="02020603050405020304" pitchFamily="18" charset="0"/>
              </a:rPr>
              <a:t>комунікативні технології (іміджевий, державний, корпоративний, індивідуальний, політичний, бізнесовий, кризовий, </a:t>
            </a:r>
            <a:r>
              <a:rPr lang="en-US" sz="1800" dirty="0">
                <a:solidFill>
                  <a:srgbClr val="000000"/>
                </a:solidFill>
                <a:effectLst/>
                <a:latin typeface="Times New Roman" panose="02020603050405020304" pitchFamily="18" charset="0"/>
                <a:ea typeface="Times New Roman" panose="02020603050405020304" pitchFamily="18" charset="0"/>
              </a:rPr>
              <a:t>Internet</a:t>
            </a:r>
            <a:r>
              <a:rPr lang="uk-UA" sz="1800" dirty="0">
                <a:solidFill>
                  <a:srgbClr val="000000"/>
                </a:solidFill>
                <a:effectLst/>
                <a:latin typeface="Times New Roman" panose="02020603050405020304" pitchFamily="18" charset="0"/>
                <a:ea typeface="Times New Roman" panose="02020603050405020304" pitchFamily="18" charset="0"/>
              </a:rPr>
              <a:t>-PR, </a:t>
            </a:r>
            <a:r>
              <a:rPr lang="uk-UA" sz="1800" dirty="0" err="1">
                <a:solidFill>
                  <a:srgbClr val="000000"/>
                </a:solidFill>
                <a:effectLst/>
                <a:latin typeface="Times New Roman" panose="02020603050405020304" pitchFamily="18" charset="0"/>
                <a:ea typeface="Times New Roman" panose="02020603050405020304" pitchFamily="18" charset="0"/>
              </a:rPr>
              <a:t>брендінг</a:t>
            </a:r>
            <a:r>
              <a:rPr lang="uk-UA" sz="1800" dirty="0">
                <a:solidFill>
                  <a:srgbClr val="000000"/>
                </a:solidFill>
                <a:effectLst/>
                <a:latin typeface="Times New Roman" panose="02020603050405020304" pitchFamily="18" charset="0"/>
                <a:ea typeface="Times New Roman" panose="02020603050405020304" pitchFamily="18" charset="0"/>
              </a:rPr>
              <a:t>, лобіювання, е-консалтинг, </a:t>
            </a:r>
            <a:r>
              <a:rPr lang="en-US" sz="1800" dirty="0">
                <a:solidFill>
                  <a:srgbClr val="000000"/>
                </a:solidFill>
                <a:effectLst/>
                <a:latin typeface="Times New Roman" panose="02020603050405020304" pitchFamily="18" charset="0"/>
                <a:ea typeface="Times New Roman" panose="02020603050405020304" pitchFamily="18" charset="0"/>
              </a:rPr>
              <a:t>GR</a:t>
            </a:r>
            <a:r>
              <a:rPr lang="uk-UA" sz="1800"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IR</a:t>
            </a:r>
            <a:r>
              <a:rPr lang="uk-UA" sz="1800"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PA</a:t>
            </a:r>
            <a:r>
              <a:rPr lang="uk-UA" sz="1800" dirty="0">
                <a:solidFill>
                  <a:srgbClr val="000000"/>
                </a:solidFill>
                <a:effectLst/>
                <a:latin typeface="Times New Roman" panose="02020603050405020304" pitchFamily="18" charset="0"/>
                <a:ea typeface="Times New Roman" panose="02020603050405020304" pitchFamily="18" charset="0"/>
              </a:rPr>
              <a:t>, політична, ділова, фінансова аналітика, прогностична інформація, стратегічні рішення, е-туристичний, е-брокерський, е-кредитно-довідковий бізнес, </a:t>
            </a:r>
            <a:r>
              <a:rPr lang="uk-UA" sz="1800" dirty="0" err="1">
                <a:solidFill>
                  <a:srgbClr val="000000"/>
                </a:solidFill>
                <a:effectLst/>
                <a:latin typeface="Times New Roman" panose="02020603050405020304" pitchFamily="18" charset="0"/>
                <a:ea typeface="Times New Roman" panose="02020603050405020304" pitchFamily="18" charset="0"/>
              </a:rPr>
              <a:t>автодовідники</a:t>
            </a:r>
            <a:r>
              <a:rPr lang="uk-UA" sz="1800" dirty="0">
                <a:solidFill>
                  <a:srgbClr val="000000"/>
                </a:solidFill>
                <a:effectLst/>
                <a:latin typeface="Times New Roman" panose="02020603050405020304" pitchFamily="18" charset="0"/>
                <a:ea typeface="Times New Roman" panose="02020603050405020304" pitchFamily="18" charset="0"/>
              </a:rPr>
              <a:t>, тематичні довідники, жовті сторінки, тощо).</a:t>
            </a: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8FDEFEA0-1BF0-4773-BBDF-70FCAD4D7FC2}"/>
              </a:ext>
            </a:extLst>
          </p:cNvPr>
          <p:cNvSpPr>
            <a:spLocks noGrp="1"/>
          </p:cNvSpPr>
          <p:nvPr>
            <p:ph type="sldNum" sz="quarter" idx="12"/>
          </p:nvPr>
        </p:nvSpPr>
        <p:spPr/>
        <p:txBody>
          <a:bodyPr/>
          <a:lstStyle/>
          <a:p>
            <a:pPr rtl="0"/>
            <a:fld id="{D8DA9DAA-006C-4F4B-980E-E3DF019B24E2}" type="slidenum">
              <a:rPr lang="ru-RU" noProof="0" smtClean="0"/>
              <a:t>22</a:t>
            </a:fld>
            <a:endParaRPr lang="ru-RU" noProof="0"/>
          </a:p>
        </p:txBody>
      </p:sp>
    </p:spTree>
    <p:extLst>
      <p:ext uri="{BB962C8B-B14F-4D97-AF65-F5344CB8AC3E}">
        <p14:creationId xmlns:p14="http://schemas.microsoft.com/office/powerpoint/2010/main" val="3231974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060D0BE-9F17-4234-A39A-A92A953ACE92}"/>
              </a:ext>
            </a:extLst>
          </p:cNvPr>
          <p:cNvSpPr>
            <a:spLocks noGrp="1" noChangeArrowheads="1"/>
          </p:cNvSpPr>
          <p:nvPr>
            <p:ph type="title"/>
          </p:nvPr>
        </p:nvSpPr>
        <p:spPr/>
        <p:txBody>
          <a:bodyPr/>
          <a:lstStyle/>
          <a:p>
            <a:pPr algn="ctr"/>
            <a:r>
              <a:rPr lang="uk-UA" altLang="ru-RU" sz="2400"/>
              <a:t>Ринок </a:t>
            </a:r>
            <a:br>
              <a:rPr lang="uk-UA" altLang="ru-RU" sz="2400"/>
            </a:br>
            <a:r>
              <a:rPr lang="uk-UA" altLang="ru-RU" sz="2400"/>
              <a:t>інформаційних продуктів та послуг</a:t>
            </a:r>
            <a:endParaRPr lang="ru-RU" altLang="ru-RU" sz="2400"/>
          </a:p>
        </p:txBody>
      </p:sp>
      <p:sp>
        <p:nvSpPr>
          <p:cNvPr id="60419" name="Rectangle 3">
            <a:extLst>
              <a:ext uri="{FF2B5EF4-FFF2-40B4-BE49-F238E27FC236}">
                <a16:creationId xmlns:a16="http://schemas.microsoft.com/office/drawing/2014/main" id="{A1F4A508-4424-407D-8828-3DC93D0CD4AA}"/>
              </a:ext>
            </a:extLst>
          </p:cNvPr>
          <p:cNvSpPr>
            <a:spLocks noGrp="1" noChangeArrowheads="1"/>
          </p:cNvSpPr>
          <p:nvPr>
            <p:ph type="body" idx="1"/>
          </p:nvPr>
        </p:nvSpPr>
        <p:spPr/>
        <p:txBody>
          <a:bodyPr>
            <a:normAutofit lnSpcReduction="10000"/>
          </a:bodyPr>
          <a:lstStyle/>
          <a:p>
            <a:pPr algn="just" eaLnBrk="1" hangingPunct="1">
              <a:spcBef>
                <a:spcPct val="0"/>
              </a:spcBef>
              <a:defRPr/>
            </a:pPr>
            <a:r>
              <a:rPr lang="uk-UA" sz="2000" b="1" dirty="0"/>
              <a:t>Медіа ринок. </a:t>
            </a:r>
            <a:r>
              <a:rPr lang="en-US" sz="2000" dirty="0"/>
              <a:t>TV</a:t>
            </a:r>
            <a:r>
              <a:rPr lang="uk-UA" sz="2000" dirty="0"/>
              <a:t> та радіо, аудіо, реклама, рекламний сервіс, е-видавництва, видавництва, друкована та е-преса тощо (</a:t>
            </a:r>
            <a:r>
              <a:rPr lang="en-US" sz="2000" dirty="0"/>
              <a:t>News Corp.</a:t>
            </a:r>
            <a:r>
              <a:rPr lang="uk-UA" sz="2000" dirty="0"/>
              <a:t>+21</a:t>
            </a:r>
            <a:r>
              <a:rPr lang="en-US" sz="2000" baseline="30000" dirty="0" err="1"/>
              <a:t>st</a:t>
            </a:r>
            <a:r>
              <a:rPr lang="en-US" sz="2000" dirty="0"/>
              <a:t> Century Fox, Reuters (</a:t>
            </a:r>
            <a:r>
              <a:rPr lang="uk-UA" sz="2000" dirty="0"/>
              <a:t>у складі </a:t>
            </a:r>
            <a:r>
              <a:rPr lang="en-US" sz="2000" dirty="0"/>
              <a:t>Thomson Reuters</a:t>
            </a:r>
            <a:r>
              <a:rPr lang="uk-UA" sz="2000" dirty="0"/>
              <a:t>)</a:t>
            </a:r>
            <a:r>
              <a:rPr lang="en-US" sz="2000" dirty="0"/>
              <a:t>, BBC, VIACOM (+Nickelodeon, MTV)</a:t>
            </a:r>
            <a:r>
              <a:rPr lang="uk-UA" sz="2000" dirty="0"/>
              <a:t>,</a:t>
            </a:r>
            <a:r>
              <a:rPr lang="en-US" sz="2000" dirty="0"/>
              <a:t> Disney, AOL Time Warner (</a:t>
            </a:r>
            <a:r>
              <a:rPr lang="en-US" sz="2000" dirty="0" err="1"/>
              <a:t>WarnerMedia</a:t>
            </a:r>
            <a:r>
              <a:rPr lang="en-US" sz="2000" dirty="0"/>
              <a:t>)+CNN, Bertelsmann Group, </a:t>
            </a:r>
            <a:r>
              <a:rPr lang="en-US" sz="2000" dirty="0" err="1"/>
              <a:t>Mediaset</a:t>
            </a:r>
            <a:r>
              <a:rPr lang="en-US" sz="2000" dirty="0"/>
              <a:t> </a:t>
            </a:r>
            <a:r>
              <a:rPr lang="en-US" sz="2000" dirty="0" err="1"/>
              <a:t>S.p.A</a:t>
            </a:r>
            <a:r>
              <a:rPr lang="en-US" sz="2000" dirty="0"/>
              <a:t>., RTL Group, Vivendi, NBC Universal, CBS Corporation, Reed-Elsevier, </a:t>
            </a:r>
            <a:r>
              <a:rPr lang="en-US" sz="2000" dirty="0" err="1"/>
              <a:t>Lagadere</a:t>
            </a:r>
            <a:r>
              <a:rPr lang="en-US" sz="2000" dirty="0"/>
              <a:t>-Hachette, Sony, </a:t>
            </a:r>
            <a:r>
              <a:rPr lang="en-US" sz="2000" dirty="0" err="1"/>
              <a:t>Facebook</a:t>
            </a:r>
            <a:r>
              <a:rPr lang="en-US" sz="2000" dirty="0"/>
              <a:t> </a:t>
            </a:r>
            <a:r>
              <a:rPr lang="uk-UA" sz="2000" dirty="0"/>
              <a:t>(</a:t>
            </a:r>
            <a:r>
              <a:rPr lang="en-US" sz="2000" dirty="0"/>
              <a:t>+</a:t>
            </a:r>
            <a:r>
              <a:rPr lang="en-US" sz="2000" dirty="0" err="1"/>
              <a:t>Instagram</a:t>
            </a:r>
            <a:r>
              <a:rPr lang="uk-UA" sz="2000" dirty="0"/>
              <a:t>), </a:t>
            </a:r>
            <a:r>
              <a:rPr lang="en-US" sz="2000" dirty="0"/>
              <a:t>Twitter </a:t>
            </a:r>
            <a:r>
              <a:rPr lang="uk-UA" sz="2000" dirty="0"/>
              <a:t>та ін.) </a:t>
            </a:r>
            <a:endParaRPr lang="en-US" sz="2000" dirty="0"/>
          </a:p>
          <a:p>
            <a:pPr algn="just" eaLnBrk="1" hangingPunct="1">
              <a:spcBef>
                <a:spcPct val="0"/>
              </a:spcBef>
              <a:buFont typeface="Wingdings" panose="05000000000000000000" pitchFamily="2" charset="2"/>
              <a:buNone/>
              <a:defRPr/>
            </a:pPr>
            <a:r>
              <a:rPr lang="en-US" sz="2000" dirty="0"/>
              <a:t>	</a:t>
            </a:r>
            <a:r>
              <a:rPr lang="uk-UA" sz="2000" i="1" dirty="0"/>
              <a:t>Країни-лідери сектору</a:t>
            </a:r>
            <a:r>
              <a:rPr lang="uk-UA" sz="2000" dirty="0"/>
              <a:t>: Європа</a:t>
            </a:r>
            <a:r>
              <a:rPr lang="en-US" sz="2000" dirty="0"/>
              <a:t> (</a:t>
            </a:r>
            <a:r>
              <a:rPr lang="ru-RU" sz="2000" dirty="0"/>
              <a:t>Велика </a:t>
            </a:r>
            <a:r>
              <a:rPr lang="ru-RU" sz="2000" dirty="0" err="1"/>
              <a:t>Британія</a:t>
            </a:r>
            <a:r>
              <a:rPr lang="ru-RU" sz="2000" dirty="0"/>
              <a:t>), </a:t>
            </a:r>
            <a:r>
              <a:rPr lang="uk-UA" sz="2000" dirty="0"/>
              <a:t>США, Індія</a:t>
            </a:r>
            <a:endParaRPr lang="en-US" sz="2000" dirty="0"/>
          </a:p>
          <a:p>
            <a:pPr algn="just" eaLnBrk="1" hangingPunct="1">
              <a:spcBef>
                <a:spcPct val="0"/>
              </a:spcBef>
              <a:defRPr/>
            </a:pPr>
            <a:r>
              <a:rPr lang="uk-UA" sz="2000" b="1" dirty="0"/>
              <a:t>Телекомунікаційний ринок. </a:t>
            </a:r>
            <a:r>
              <a:rPr lang="uk-UA" sz="2000" dirty="0"/>
              <a:t>Послуги телекомунікацій </a:t>
            </a:r>
            <a:r>
              <a:rPr lang="en-US" sz="2000" dirty="0"/>
              <a:t>-  </a:t>
            </a:r>
            <a:r>
              <a:rPr lang="uk-UA" sz="2000" dirty="0"/>
              <a:t>супутниковий, космічний, метеорологічний, бездротовий, лоцманський, мобільний, оптично волоконний, кабельний, електронний, sos-зв’язок, </a:t>
            </a:r>
            <a:r>
              <a:rPr lang="uk-UA" sz="2000" dirty="0" err="1"/>
              <a:t>Інтернет-телефонія</a:t>
            </a:r>
            <a:r>
              <a:rPr lang="en-US" sz="2000" dirty="0"/>
              <a:t>, </a:t>
            </a:r>
            <a:r>
              <a:rPr lang="uk-UA" sz="2000" dirty="0"/>
              <a:t>а також послуги </a:t>
            </a:r>
            <a:r>
              <a:rPr lang="en-US" sz="2000" dirty="0"/>
              <a:t>Skype, </a:t>
            </a:r>
            <a:r>
              <a:rPr lang="en-US" sz="2000" dirty="0" err="1"/>
              <a:t>Viber</a:t>
            </a:r>
            <a:r>
              <a:rPr lang="en-US" sz="2000" dirty="0"/>
              <a:t>, Telegram</a:t>
            </a:r>
            <a:r>
              <a:rPr lang="uk-UA" sz="2000" dirty="0"/>
              <a:t>, </a:t>
            </a:r>
            <a:r>
              <a:rPr lang="en-US" sz="2000" dirty="0" err="1"/>
              <a:t>WhatsApp</a:t>
            </a:r>
            <a:r>
              <a:rPr lang="en-US" sz="2000" dirty="0"/>
              <a:t> </a:t>
            </a:r>
            <a:r>
              <a:rPr lang="uk-UA" sz="2000" dirty="0"/>
              <a:t>та ін. </a:t>
            </a:r>
            <a:r>
              <a:rPr lang="en-US" sz="2000" dirty="0"/>
              <a:t>(AT&amp;T, Verizon Communications, China Mobile, </a:t>
            </a:r>
            <a:r>
              <a:rPr lang="en-US" sz="2000" dirty="0" err="1"/>
              <a:t>SoftBank</a:t>
            </a:r>
            <a:r>
              <a:rPr lang="en-US" sz="2000" dirty="0"/>
              <a:t>, Nippon Telegraph &amp; Telephone /NTT </a:t>
            </a:r>
            <a:r>
              <a:rPr lang="en-US" sz="2000" dirty="0" err="1"/>
              <a:t>DoCoMo</a:t>
            </a:r>
            <a:r>
              <a:rPr lang="en-US" sz="2000" dirty="0"/>
              <a:t>, </a:t>
            </a:r>
            <a:r>
              <a:rPr lang="de-DE" sz="2000" dirty="0"/>
              <a:t>Deutsche</a:t>
            </a:r>
            <a:r>
              <a:rPr lang="en-US" sz="2000" dirty="0"/>
              <a:t> Telecom, </a:t>
            </a:r>
            <a:r>
              <a:rPr lang="en-US" sz="2000" dirty="0" err="1"/>
              <a:t>Telefónica</a:t>
            </a:r>
            <a:r>
              <a:rPr lang="en-US" sz="2000" dirty="0"/>
              <a:t>, KDDI, China Telecom, Orange, British Telecom / BT Group</a:t>
            </a:r>
            <a:r>
              <a:rPr lang="uk-UA" sz="2000" dirty="0"/>
              <a:t> та ін.).</a:t>
            </a:r>
          </a:p>
          <a:p>
            <a:pPr algn="just" eaLnBrk="1" hangingPunct="1">
              <a:spcBef>
                <a:spcPct val="0"/>
              </a:spcBef>
              <a:buFont typeface="Wingdings" panose="05000000000000000000" pitchFamily="2" charset="2"/>
              <a:buNone/>
              <a:defRPr/>
            </a:pPr>
            <a:r>
              <a:rPr lang="uk-UA" sz="2000" i="1" dirty="0"/>
              <a:t>	Країни-лідери сектору: </a:t>
            </a:r>
            <a:r>
              <a:rPr lang="uk-UA" sz="2000" dirty="0"/>
              <a:t>США, Європа (Німеччина, Іспанія, Франція, Велика Британія), АТР (Японія, Китай).</a:t>
            </a:r>
            <a:endParaRPr lang="ru-RU" sz="2000" dirty="0"/>
          </a:p>
          <a:p>
            <a:pPr>
              <a:buFont typeface="Wingdings" panose="05000000000000000000" pitchFamily="2" charset="2"/>
              <a:buNone/>
              <a:defRPr/>
            </a:pPr>
            <a:endParaRPr lang="ru-RU"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B9211C9-8C65-47BA-AD6C-526099FD79D7}"/>
              </a:ext>
            </a:extLst>
          </p:cNvPr>
          <p:cNvSpPr>
            <a:spLocks noGrp="1" noChangeArrowheads="1"/>
          </p:cNvSpPr>
          <p:nvPr>
            <p:ph type="title"/>
          </p:nvPr>
        </p:nvSpPr>
        <p:spPr/>
        <p:txBody>
          <a:bodyPr/>
          <a:lstStyle/>
          <a:p>
            <a:pPr algn="ctr"/>
            <a:r>
              <a:rPr lang="uk-UA" altLang="ru-RU" sz="2400"/>
              <a:t>Ринок </a:t>
            </a:r>
            <a:br>
              <a:rPr lang="uk-UA" altLang="ru-RU" sz="2400"/>
            </a:br>
            <a:r>
              <a:rPr lang="uk-UA" altLang="ru-RU" sz="2400"/>
              <a:t>інформаційних продуктів та послуг</a:t>
            </a:r>
            <a:endParaRPr lang="ru-RU" altLang="ru-RU" sz="2400"/>
          </a:p>
        </p:txBody>
      </p:sp>
      <p:sp>
        <p:nvSpPr>
          <p:cNvPr id="61443" name="Rectangle 3">
            <a:extLst>
              <a:ext uri="{FF2B5EF4-FFF2-40B4-BE49-F238E27FC236}">
                <a16:creationId xmlns:a16="http://schemas.microsoft.com/office/drawing/2014/main" id="{49661CBA-4FB8-48DF-9225-D9985903974D}"/>
              </a:ext>
            </a:extLst>
          </p:cNvPr>
          <p:cNvSpPr>
            <a:spLocks noGrp="1" noChangeArrowheads="1"/>
          </p:cNvSpPr>
          <p:nvPr>
            <p:ph type="body" idx="1"/>
          </p:nvPr>
        </p:nvSpPr>
        <p:spPr/>
        <p:txBody>
          <a:bodyPr>
            <a:normAutofit/>
          </a:bodyPr>
          <a:lstStyle/>
          <a:p>
            <a:pPr marL="360000" indent="-360000">
              <a:spcBef>
                <a:spcPct val="0"/>
              </a:spcBef>
              <a:defRPr/>
            </a:pPr>
            <a:r>
              <a:rPr lang="uk-UA" sz="2000" b="1" dirty="0"/>
              <a:t>Ринок приладобудування. </a:t>
            </a:r>
            <a:r>
              <a:rPr lang="uk-UA" sz="2000" dirty="0"/>
              <a:t>Продукти і послуги</a:t>
            </a:r>
            <a:r>
              <a:rPr lang="en-US" sz="2000" dirty="0"/>
              <a:t> </a:t>
            </a:r>
            <a:r>
              <a:rPr lang="ru-RU" sz="2000" dirty="0" err="1"/>
              <a:t>п</a:t>
            </a:r>
            <a:r>
              <a:rPr lang="uk-UA" sz="2000" dirty="0" err="1"/>
              <a:t>ромислової</a:t>
            </a:r>
            <a:r>
              <a:rPr lang="uk-UA" sz="2000" dirty="0"/>
              <a:t> індустрії - виробництво технологічних пристроїв, цифрових модулів, систем штучного інтелекту, мікросхем, побутових приладів, системи автоматизованого управління для промислової індустрії</a:t>
            </a:r>
            <a:r>
              <a:rPr lang="en-US" sz="2000" dirty="0"/>
              <a:t> (Apple,</a:t>
            </a:r>
            <a:r>
              <a:rPr lang="ru-RU" sz="2000" dirty="0"/>
              <a:t> </a:t>
            </a:r>
            <a:r>
              <a:rPr lang="en-US" sz="2000" dirty="0"/>
              <a:t>Microsoft</a:t>
            </a:r>
            <a:r>
              <a:rPr lang="ru-RU" sz="2000" dirty="0"/>
              <a:t>, </a:t>
            </a:r>
            <a:r>
              <a:rPr lang="en-US" sz="2000" dirty="0"/>
              <a:t>Samsung, Alphabet, Intel, IBM, </a:t>
            </a:r>
            <a:r>
              <a:rPr lang="en-US" sz="2000" dirty="0" err="1"/>
              <a:t>Facebook</a:t>
            </a:r>
            <a:r>
              <a:rPr lang="en-US" sz="2000" dirty="0"/>
              <a:t>, </a:t>
            </a:r>
            <a:r>
              <a:rPr lang="en-US" sz="2000" dirty="0" err="1"/>
              <a:t>Tencent</a:t>
            </a:r>
            <a:r>
              <a:rPr lang="en-US" sz="2000" dirty="0"/>
              <a:t> Holdings, Hon </a:t>
            </a:r>
            <a:r>
              <a:rPr lang="en-US" sz="2000" dirty="0" err="1"/>
              <a:t>Hai</a:t>
            </a:r>
            <a:r>
              <a:rPr lang="en-US" sz="2000" dirty="0"/>
              <a:t> Precision Industry Co., Oracle, Taiwan Semiconductor Manufacturing Co., SAP, Broadcom, SK </a:t>
            </a:r>
            <a:r>
              <a:rPr lang="en-US" sz="2000" dirty="0" err="1"/>
              <a:t>Hynix</a:t>
            </a:r>
            <a:r>
              <a:rPr lang="en-US" sz="2000" dirty="0"/>
              <a:t>, Micron Technology</a:t>
            </a:r>
            <a:r>
              <a:rPr lang="uk-UA" sz="2000" dirty="0"/>
              <a:t>, </a:t>
            </a:r>
            <a:r>
              <a:rPr lang="en-US" sz="2000" dirty="0"/>
              <a:t>Dell, </a:t>
            </a:r>
            <a:r>
              <a:rPr lang="en-US" sz="2000" dirty="0" err="1"/>
              <a:t>Huawei</a:t>
            </a:r>
            <a:r>
              <a:rPr lang="en-US" sz="2000" dirty="0"/>
              <a:t>, Nokia, Ericsson </a:t>
            </a:r>
            <a:r>
              <a:rPr lang="uk-UA" sz="2000" dirty="0"/>
              <a:t>та ін.</a:t>
            </a:r>
            <a:r>
              <a:rPr lang="en-US" sz="2000" dirty="0"/>
              <a:t>)</a:t>
            </a:r>
            <a:r>
              <a:rPr lang="uk-UA" sz="2000" dirty="0"/>
              <a:t>.</a:t>
            </a:r>
            <a:endParaRPr lang="ru-RU" sz="2000" dirty="0"/>
          </a:p>
          <a:p>
            <a:pPr marL="360000" indent="-360000">
              <a:spcBef>
                <a:spcPct val="0"/>
              </a:spcBef>
              <a:buNone/>
              <a:defRPr/>
            </a:pPr>
            <a:r>
              <a:rPr lang="ru-RU" sz="2000" i="1" dirty="0"/>
              <a:t>	</a:t>
            </a:r>
            <a:r>
              <a:rPr lang="uk-UA" sz="2000" i="1" dirty="0"/>
              <a:t>Країни-лідери сектору</a:t>
            </a:r>
            <a:r>
              <a:rPr lang="uk-UA" sz="2000" dirty="0"/>
              <a:t>: США, провідні країни Азії,  Європа (Німеччина)</a:t>
            </a:r>
            <a:endParaRPr lang="en-US" sz="2000" dirty="0"/>
          </a:p>
          <a:p>
            <a:pPr marL="360000" indent="-360000">
              <a:spcBef>
                <a:spcPct val="0"/>
              </a:spcBef>
              <a:defRPr/>
            </a:pPr>
            <a:r>
              <a:rPr lang="uk-UA" sz="2000" b="1" dirty="0"/>
              <a:t>Ринок інформаційної інтелектуальної власності. </a:t>
            </a:r>
            <a:r>
              <a:rPr lang="uk-UA" sz="2000" dirty="0"/>
              <a:t>Програмне забезпечення </a:t>
            </a:r>
            <a:r>
              <a:rPr lang="en-US" sz="2000" dirty="0"/>
              <a:t>Linux</a:t>
            </a:r>
            <a:r>
              <a:rPr lang="uk-UA" sz="2000" dirty="0"/>
              <a:t>, </a:t>
            </a:r>
            <a:r>
              <a:rPr lang="uk-UA" sz="2000" dirty="0" err="1"/>
              <a:t>чіпінг-технології</a:t>
            </a:r>
            <a:r>
              <a:rPr lang="uk-UA" sz="2000" dirty="0"/>
              <a:t>, </a:t>
            </a:r>
            <a:r>
              <a:rPr lang="uk-UA" sz="2000" dirty="0" err="1"/>
              <a:t>смарт-картки</a:t>
            </a:r>
            <a:r>
              <a:rPr lang="uk-UA" sz="2000" dirty="0"/>
              <a:t>, криптографічні засоби безпеки, патентування, ліцензування, авторське право і суміжні права, ноу-хау, розважальні ігри</a:t>
            </a:r>
            <a:r>
              <a:rPr lang="en-US" sz="2000" dirty="0"/>
              <a:t> </a:t>
            </a:r>
            <a:r>
              <a:rPr lang="uk-UA" sz="2000" dirty="0"/>
              <a:t>тощо </a:t>
            </a:r>
            <a:r>
              <a:rPr lang="en-US" sz="2000" dirty="0"/>
              <a:t>(Microsoft, Apple, Oracle</a:t>
            </a:r>
            <a:r>
              <a:rPr lang="uk-UA" sz="2000" dirty="0"/>
              <a:t>, </a:t>
            </a:r>
            <a:r>
              <a:rPr lang="en-US" sz="2000" dirty="0"/>
              <a:t>IBM, Salesforce.com Inc., SAP SE </a:t>
            </a:r>
            <a:r>
              <a:rPr lang="uk-UA" sz="2000" dirty="0"/>
              <a:t>та ін.</a:t>
            </a:r>
            <a:r>
              <a:rPr lang="en-US" sz="2000" dirty="0"/>
              <a:t>)  </a:t>
            </a:r>
            <a:endParaRPr lang="ru-RU" sz="2000" dirty="0"/>
          </a:p>
          <a:p>
            <a:pPr marL="360000" indent="-360000">
              <a:spcBef>
                <a:spcPct val="0"/>
              </a:spcBef>
              <a:buNone/>
              <a:defRPr/>
            </a:pPr>
            <a:r>
              <a:rPr lang="uk-UA" sz="2000" i="1" dirty="0"/>
              <a:t>	Країни-лідери сектору: </a:t>
            </a:r>
            <a:r>
              <a:rPr lang="uk-UA" sz="2000" dirty="0"/>
              <a:t>США, Японія</a:t>
            </a:r>
            <a:endParaRPr lang="ru-RU"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a:extLst>
              <a:ext uri="{FF2B5EF4-FFF2-40B4-BE49-F238E27FC236}">
                <a16:creationId xmlns:a16="http://schemas.microsoft.com/office/drawing/2014/main" id="{7E0592DC-8B0B-4096-B009-63AD9CD5E029}"/>
              </a:ext>
            </a:extLst>
          </p:cNvPr>
          <p:cNvSpPr>
            <a:spLocks noGrp="1" noChangeArrowheads="1"/>
          </p:cNvSpPr>
          <p:nvPr>
            <p:ph type="title"/>
          </p:nvPr>
        </p:nvSpPr>
        <p:spPr/>
        <p:txBody>
          <a:bodyPr>
            <a:normAutofit fontScale="90000"/>
          </a:bodyPr>
          <a:lstStyle/>
          <a:p>
            <a:pPr algn="ctr" eaLnBrk="1" hangingPunct="1"/>
            <a:r>
              <a:rPr lang="uk-UA" altLang="ru-RU"/>
              <a:t>Ринок </a:t>
            </a:r>
            <a:br>
              <a:rPr lang="uk-UA" altLang="ru-RU"/>
            </a:br>
            <a:r>
              <a:rPr lang="uk-UA" altLang="ru-RU"/>
              <a:t>інформаційних продуктів та послуг</a:t>
            </a:r>
            <a:endParaRPr lang="ru-RU" altLang="ru-RU"/>
          </a:p>
        </p:txBody>
      </p:sp>
      <p:sp>
        <p:nvSpPr>
          <p:cNvPr id="62467" name="Содержимое 2">
            <a:extLst>
              <a:ext uri="{FF2B5EF4-FFF2-40B4-BE49-F238E27FC236}">
                <a16:creationId xmlns:a16="http://schemas.microsoft.com/office/drawing/2014/main" id="{2E4C858E-D7DA-4725-9DAA-C63842DBE047}"/>
              </a:ext>
            </a:extLst>
          </p:cNvPr>
          <p:cNvSpPr>
            <a:spLocks noGrp="1"/>
          </p:cNvSpPr>
          <p:nvPr>
            <p:ph idx="1"/>
          </p:nvPr>
        </p:nvSpPr>
        <p:spPr/>
        <p:txBody>
          <a:bodyPr>
            <a:normAutofit lnSpcReduction="10000"/>
          </a:bodyPr>
          <a:lstStyle/>
          <a:p>
            <a:pPr eaLnBrk="1" hangingPunct="1">
              <a:spcBef>
                <a:spcPct val="0"/>
              </a:spcBef>
              <a:defRPr/>
            </a:pPr>
            <a:r>
              <a:rPr lang="uk-UA" sz="2000" b="1" dirty="0"/>
              <a:t>ІКТ-ринок. </a:t>
            </a:r>
            <a:r>
              <a:rPr lang="uk-UA" sz="2000" dirty="0"/>
              <a:t>Послуги мережі Інтернет, швидкісний доступ, е-комерція, мобільна комерція, </a:t>
            </a:r>
            <a:r>
              <a:rPr lang="uk-UA" sz="2000" dirty="0" err="1"/>
              <a:t>е-банкінг</a:t>
            </a:r>
            <a:r>
              <a:rPr lang="uk-UA" sz="2000" dirty="0"/>
              <a:t>, е-врядування, е-корпоративне управляння, е-офіс, е-телеконференція, е-медицина, е-освіта, е-зайнятість (робота), е-бібліотеки, е-переклад</a:t>
            </a:r>
            <a:r>
              <a:rPr lang="en-US" sz="2000" dirty="0"/>
              <a:t> (Apple</a:t>
            </a:r>
            <a:r>
              <a:rPr lang="uk-UA" sz="2000" dirty="0"/>
              <a:t>, </a:t>
            </a:r>
            <a:r>
              <a:rPr lang="en-US" sz="2000" dirty="0"/>
              <a:t>Amazon, eBay, </a:t>
            </a:r>
            <a:r>
              <a:rPr lang="en-US" sz="2000" dirty="0" err="1"/>
              <a:t>Etsy</a:t>
            </a:r>
            <a:r>
              <a:rPr lang="en-US" sz="2000" dirty="0"/>
              <a:t>, </a:t>
            </a:r>
            <a:r>
              <a:rPr lang="en-US" sz="2000" dirty="0" err="1"/>
              <a:t>Jingdong</a:t>
            </a:r>
            <a:r>
              <a:rPr lang="en-US" sz="2000" dirty="0"/>
              <a:t> Mall, Google play, </a:t>
            </a:r>
            <a:r>
              <a:rPr lang="en-US" sz="2000" dirty="0" err="1"/>
              <a:t>Taobao</a:t>
            </a:r>
            <a:r>
              <a:rPr lang="en-US" sz="2000" dirty="0"/>
              <a:t>, </a:t>
            </a:r>
            <a:r>
              <a:rPr lang="en-US" sz="2000" dirty="0" err="1"/>
              <a:t>Alibaba</a:t>
            </a:r>
            <a:r>
              <a:rPr lang="en-US" sz="2000" dirty="0"/>
              <a:t>, </a:t>
            </a:r>
            <a:r>
              <a:rPr lang="en-US" sz="2000" dirty="0" err="1"/>
              <a:t>Tmall</a:t>
            </a:r>
            <a:r>
              <a:rPr lang="en-US" sz="2000" dirty="0"/>
              <a:t>, </a:t>
            </a:r>
            <a:r>
              <a:rPr lang="en-US" sz="2000" dirty="0" err="1"/>
              <a:t>Flipcart</a:t>
            </a:r>
            <a:r>
              <a:rPr lang="en-US" sz="2000" dirty="0"/>
              <a:t>, </a:t>
            </a:r>
            <a:r>
              <a:rPr lang="en-US" sz="2000" dirty="0" err="1"/>
              <a:t>Snapdeal</a:t>
            </a:r>
            <a:r>
              <a:rPr lang="en-US" sz="2000" dirty="0"/>
              <a:t> </a:t>
            </a:r>
            <a:r>
              <a:rPr lang="uk-UA" sz="2000" dirty="0"/>
              <a:t>та ін.)</a:t>
            </a:r>
          </a:p>
          <a:p>
            <a:pPr eaLnBrk="1" hangingPunct="1">
              <a:spcBef>
                <a:spcPct val="0"/>
              </a:spcBef>
              <a:buFont typeface="Wingdings" panose="05000000000000000000" pitchFamily="2" charset="2"/>
              <a:buNone/>
              <a:defRPr/>
            </a:pPr>
            <a:r>
              <a:rPr lang="uk-UA" sz="2000" dirty="0"/>
              <a:t>	</a:t>
            </a:r>
            <a:r>
              <a:rPr lang="uk-UA" sz="2000" i="1" dirty="0"/>
              <a:t>Країни-лідери сектору</a:t>
            </a:r>
            <a:r>
              <a:rPr lang="uk-UA" sz="2000" dirty="0"/>
              <a:t>: США, Європа</a:t>
            </a:r>
            <a:r>
              <a:rPr lang="en-US" sz="2000" dirty="0"/>
              <a:t> (</a:t>
            </a:r>
            <a:r>
              <a:rPr lang="uk-UA" sz="2000" dirty="0"/>
              <a:t>Данія, Норвегія, Швеція, Іспанія), провідні країни Азії (наприклад, КНР – електронна комерція, а також Індія, Тайвань, Малайзія)</a:t>
            </a:r>
          </a:p>
          <a:p>
            <a:pPr eaLnBrk="1" hangingPunct="1">
              <a:spcBef>
                <a:spcPct val="0"/>
              </a:spcBef>
              <a:buFont typeface="Wingdings" panose="05000000000000000000" pitchFamily="2" charset="2"/>
              <a:buNone/>
              <a:defRPr/>
            </a:pPr>
            <a:endParaRPr lang="uk-UA" sz="2000" dirty="0"/>
          </a:p>
          <a:p>
            <a:pPr eaLnBrk="1" hangingPunct="1">
              <a:spcBef>
                <a:spcPct val="0"/>
              </a:spcBef>
              <a:defRPr/>
            </a:pPr>
            <a:r>
              <a:rPr lang="uk-UA" sz="2000" b="1" dirty="0"/>
              <a:t>Ринок комунікативних технологій. </a:t>
            </a:r>
            <a:r>
              <a:rPr lang="uk-UA" sz="2000" dirty="0"/>
              <a:t>Технології PR (</a:t>
            </a:r>
            <a:r>
              <a:rPr lang="uk-UA" sz="2000" dirty="0" err="1"/>
              <a:t>іміджевий</a:t>
            </a:r>
            <a:r>
              <a:rPr lang="uk-UA" sz="2000" dirty="0"/>
              <a:t>, державний, корпоративний, індивідуальний, політичний, бізнесовий, кризовий, Інтернет PR), технології </a:t>
            </a:r>
            <a:r>
              <a:rPr lang="uk-UA" sz="2000" dirty="0" err="1"/>
              <a:t>брендінгу</a:t>
            </a:r>
            <a:r>
              <a:rPr lang="uk-UA" sz="2000" dirty="0"/>
              <a:t>, лобіювання, е-консалтингу, маніпулювання</a:t>
            </a:r>
            <a:r>
              <a:rPr lang="en-US" sz="2000" dirty="0"/>
              <a:t> (</a:t>
            </a:r>
            <a:r>
              <a:rPr lang="en-US" sz="2000" dirty="0" err="1"/>
              <a:t>Burson-Marsteller</a:t>
            </a:r>
            <a:r>
              <a:rPr lang="en-US" sz="2000" dirty="0"/>
              <a:t>, Cohn &amp; Wolfe, Edelman, Fleishman-</a:t>
            </a:r>
            <a:r>
              <a:rPr lang="en-US" sz="2000" dirty="0" err="1"/>
              <a:t>Hillard</a:t>
            </a:r>
            <a:r>
              <a:rPr lang="en-US" sz="2000" dirty="0"/>
              <a:t>, </a:t>
            </a:r>
            <a:r>
              <a:rPr lang="en-US" sz="2000" dirty="0" err="1"/>
              <a:t>Golin</a:t>
            </a:r>
            <a:r>
              <a:rPr lang="en-US" sz="2000" dirty="0"/>
              <a:t>, Hill &amp; Knowlton, Ketchum, Ogilvy Public Relations Worldwide, Weber </a:t>
            </a:r>
            <a:r>
              <a:rPr lang="en-US" sz="2000" dirty="0" err="1"/>
              <a:t>Shandwick</a:t>
            </a:r>
            <a:r>
              <a:rPr lang="en-US" sz="2000" dirty="0"/>
              <a:t>, Waggener Edstrom Worldwide, GCI Group, Porter </a:t>
            </a:r>
            <a:r>
              <a:rPr lang="en-US" sz="2000" dirty="0" err="1"/>
              <a:t>Novelli</a:t>
            </a:r>
            <a:r>
              <a:rPr lang="en-US" sz="2000" dirty="0"/>
              <a:t>, Ruder Finn, </a:t>
            </a:r>
            <a:r>
              <a:rPr lang="en-US" sz="2000" dirty="0" err="1"/>
              <a:t>Brodeur</a:t>
            </a:r>
            <a:r>
              <a:rPr lang="en-US" sz="2000" dirty="0"/>
              <a:t> Partners </a:t>
            </a:r>
            <a:r>
              <a:rPr lang="uk-UA" sz="2000" dirty="0"/>
              <a:t>та ін.</a:t>
            </a:r>
            <a:r>
              <a:rPr lang="en-US" sz="2000" dirty="0"/>
              <a:t>)</a:t>
            </a:r>
            <a:endParaRPr lang="uk-UA" sz="2000" dirty="0"/>
          </a:p>
          <a:p>
            <a:pPr eaLnBrk="1" hangingPunct="1">
              <a:spcBef>
                <a:spcPct val="0"/>
              </a:spcBef>
              <a:buFont typeface="Wingdings" panose="05000000000000000000" pitchFamily="2" charset="2"/>
              <a:buNone/>
              <a:defRPr/>
            </a:pPr>
            <a:r>
              <a:rPr lang="uk-UA" sz="2000" i="1" dirty="0"/>
              <a:t>	Країни-лідери сектору</a:t>
            </a:r>
            <a:r>
              <a:rPr lang="uk-UA" sz="2000" dirty="0"/>
              <a:t>: США, Європа</a:t>
            </a:r>
            <a:endParaRPr lang="ru-RU" sz="2000" dirty="0"/>
          </a:p>
          <a:p>
            <a:pPr marL="0">
              <a:defRPr/>
            </a:pPr>
            <a:endParaRPr lang="ru-RU" sz="2000" dirty="0"/>
          </a:p>
        </p:txBody>
      </p:sp>
      <p:sp>
        <p:nvSpPr>
          <p:cNvPr id="4" name="Нижний колонтитул 3">
            <a:extLst>
              <a:ext uri="{FF2B5EF4-FFF2-40B4-BE49-F238E27FC236}">
                <a16:creationId xmlns:a16="http://schemas.microsoft.com/office/drawing/2014/main" id="{E1C95625-F4BE-47ED-A95A-686B1DCD9D7B}"/>
              </a:ext>
            </a:extLst>
          </p:cNvPr>
          <p:cNvSpPr>
            <a:spLocks noGrp="1"/>
          </p:cNvSpPr>
          <p:nvPr>
            <p:ph type="ftr" sz="quarter" idx="10"/>
          </p:nvPr>
        </p:nvSpPr>
        <p:spPr bwMode="auto">
          <a:xfrm>
            <a:off x="5943600" y="6537325"/>
            <a:ext cx="2895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00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Company name</a:t>
            </a:r>
          </a:p>
        </p:txBody>
      </p:sp>
      <p:sp>
        <p:nvSpPr>
          <p:cNvPr id="5" name="Дата 4">
            <a:extLst>
              <a:ext uri="{FF2B5EF4-FFF2-40B4-BE49-F238E27FC236}">
                <a16:creationId xmlns:a16="http://schemas.microsoft.com/office/drawing/2014/main" id="{C49ACD96-4402-47BE-AA5C-C073FE102C0E}"/>
              </a:ext>
            </a:extLst>
          </p:cNvPr>
          <p:cNvSpPr>
            <a:spLocks noGrp="1"/>
          </p:cNvSpPr>
          <p:nvPr>
            <p:ph type="dt" sz="quarter" idx="12"/>
          </p:nvPr>
        </p:nvSpPr>
        <p:spPr/>
        <p:txBody>
          <a:bodyPr/>
          <a:lstStyle/>
          <a:p>
            <a:pPr>
              <a:defRPr/>
            </a:pPr>
            <a:r>
              <a:rPr lang="en-US"/>
              <a:t>www.themegallery.com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a:extLst>
              <a:ext uri="{FF2B5EF4-FFF2-40B4-BE49-F238E27FC236}">
                <a16:creationId xmlns:a16="http://schemas.microsoft.com/office/drawing/2014/main" id="{940313E5-E955-40DD-A863-BB505BEC7DDA}"/>
              </a:ext>
            </a:extLst>
          </p:cNvPr>
          <p:cNvSpPr>
            <a:spLocks noGrp="1" noChangeArrowheads="1"/>
          </p:cNvSpPr>
          <p:nvPr>
            <p:ph type="title"/>
          </p:nvPr>
        </p:nvSpPr>
        <p:spPr/>
        <p:txBody>
          <a:bodyPr>
            <a:normAutofit fontScale="90000"/>
          </a:bodyPr>
          <a:lstStyle/>
          <a:p>
            <a:pPr algn="ctr" eaLnBrk="1" hangingPunct="1"/>
            <a:r>
              <a:rPr lang="uk-UA" altLang="ru-RU"/>
              <a:t>Ринок </a:t>
            </a:r>
            <a:br>
              <a:rPr lang="uk-UA" altLang="ru-RU"/>
            </a:br>
            <a:r>
              <a:rPr lang="uk-UA" altLang="ru-RU"/>
              <a:t>інформаційних продуктів та послуг</a:t>
            </a:r>
            <a:endParaRPr lang="ru-RU" altLang="ru-RU"/>
          </a:p>
        </p:txBody>
      </p:sp>
      <p:sp>
        <p:nvSpPr>
          <p:cNvPr id="63491" name="Содержимое 2">
            <a:extLst>
              <a:ext uri="{FF2B5EF4-FFF2-40B4-BE49-F238E27FC236}">
                <a16:creationId xmlns:a16="http://schemas.microsoft.com/office/drawing/2014/main" id="{C93925BD-3D1A-4C28-86C1-84F4981DBF39}"/>
              </a:ext>
            </a:extLst>
          </p:cNvPr>
          <p:cNvSpPr>
            <a:spLocks noGrp="1"/>
          </p:cNvSpPr>
          <p:nvPr>
            <p:ph idx="1"/>
          </p:nvPr>
        </p:nvSpPr>
        <p:spPr/>
        <p:txBody>
          <a:bodyPr>
            <a:normAutofit fontScale="92500" lnSpcReduction="10000"/>
          </a:bodyPr>
          <a:lstStyle/>
          <a:p>
            <a:pPr marL="342000" indent="-342000">
              <a:spcBef>
                <a:spcPct val="0"/>
              </a:spcBef>
              <a:defRPr/>
            </a:pPr>
            <a:r>
              <a:rPr lang="uk-UA" sz="2000" b="1" dirty="0"/>
              <a:t>Ринок довідкової, аналітичної, ділової інформації /</a:t>
            </a:r>
            <a:r>
              <a:rPr lang="en-US" sz="2000" b="1" dirty="0"/>
              <a:t>Big Data</a:t>
            </a:r>
            <a:r>
              <a:rPr lang="uk-UA" sz="2000" b="1" dirty="0"/>
              <a:t>.</a:t>
            </a:r>
            <a:r>
              <a:rPr lang="ru-RU" sz="2000" b="1" dirty="0"/>
              <a:t> </a:t>
            </a:r>
            <a:r>
              <a:rPr lang="uk-UA" sz="2000" dirty="0"/>
              <a:t>Кредитно-довідковий бізнес, фінансова аналітика, е-туристичний, брокерський, </a:t>
            </a:r>
            <a:r>
              <a:rPr lang="uk-UA" sz="2000" dirty="0" err="1"/>
              <a:t>ріелтерський</a:t>
            </a:r>
            <a:r>
              <a:rPr lang="uk-UA" sz="2000" dirty="0"/>
              <a:t>, </a:t>
            </a:r>
            <a:r>
              <a:rPr lang="uk-UA" sz="2000" dirty="0" err="1"/>
              <a:t>автодовідники</a:t>
            </a:r>
            <a:r>
              <a:rPr lang="uk-UA" sz="2000" dirty="0"/>
              <a:t>, ділова, оперативна, прогностична інформація, тематичні довідники, жовті сторінки, пропозиції вакансій тощо</a:t>
            </a:r>
            <a:r>
              <a:rPr lang="en-US" sz="2000" dirty="0"/>
              <a:t> (Gartner Group, Meta Group, Aberdeen Group, Jupiter Research, Dun &amp; Bradstreet Corporation, </a:t>
            </a:r>
            <a:r>
              <a:rPr lang="en-US" sz="2000" dirty="0" err="1"/>
              <a:t>Kreditschutzverband</a:t>
            </a:r>
            <a:r>
              <a:rPr lang="en-US" sz="2000" dirty="0"/>
              <a:t> (KSV) </a:t>
            </a:r>
            <a:r>
              <a:rPr lang="uk-UA" sz="2000" dirty="0"/>
              <a:t>та ін.). </a:t>
            </a:r>
          </a:p>
          <a:p>
            <a:pPr marL="342000" indent="-342000">
              <a:spcBef>
                <a:spcPct val="0"/>
              </a:spcBef>
              <a:buNone/>
              <a:defRPr/>
            </a:pPr>
            <a:r>
              <a:rPr lang="uk-UA" sz="2000" dirty="0"/>
              <a:t>	</a:t>
            </a:r>
            <a:r>
              <a:rPr lang="uk-UA" sz="2000" i="1" dirty="0"/>
              <a:t>Країни-лідери сектору</a:t>
            </a:r>
            <a:r>
              <a:rPr lang="uk-UA" sz="2000" dirty="0"/>
              <a:t>: США, Європа</a:t>
            </a:r>
            <a:endParaRPr lang="ru-RU" sz="2000" dirty="0"/>
          </a:p>
          <a:p>
            <a:pPr marL="342000" indent="-342000">
              <a:spcBef>
                <a:spcPct val="0"/>
              </a:spcBef>
              <a:buNone/>
              <a:defRPr/>
            </a:pPr>
            <a:endParaRPr lang="ru-RU" sz="2000" dirty="0"/>
          </a:p>
          <a:p>
            <a:pPr marL="342000" indent="-342000">
              <a:spcBef>
                <a:spcPct val="0"/>
              </a:spcBef>
              <a:defRPr/>
            </a:pPr>
            <a:r>
              <a:rPr lang="uk-UA" sz="2000" b="1" dirty="0"/>
              <a:t>Ринок розважальних продуктів та послуг. </a:t>
            </a:r>
            <a:r>
              <a:rPr lang="uk-UA" sz="2000" dirty="0"/>
              <a:t>Ігрові приставки та забезпечення; переносні, кишенькові приставки; ігрові пристрої для </a:t>
            </a:r>
            <a:r>
              <a:rPr lang="en-US" sz="2000" dirty="0"/>
              <a:t>PC</a:t>
            </a:r>
            <a:r>
              <a:rPr lang="uk-UA" sz="2000" dirty="0"/>
              <a:t>; мережеві ігри для інтерактивних мереж; мережеві ігри для мобільних абонентів; </a:t>
            </a:r>
            <a:r>
              <a:rPr lang="uk-UA" sz="2000" dirty="0" err="1"/>
              <a:t>блокбастери</a:t>
            </a:r>
            <a:r>
              <a:rPr lang="uk-UA" sz="2000" dirty="0"/>
              <a:t>; комп'ютерна анімація; створення ігор за мотивами фільмів, </a:t>
            </a:r>
            <a:r>
              <a:rPr lang="uk-UA" sz="2000" dirty="0" err="1"/>
              <a:t>кіберспорт</a:t>
            </a:r>
            <a:r>
              <a:rPr lang="uk-UA" sz="2000" dirty="0"/>
              <a:t> та ін. </a:t>
            </a:r>
            <a:r>
              <a:rPr lang="en-US" sz="2000" dirty="0"/>
              <a:t>(</a:t>
            </a:r>
            <a:r>
              <a:rPr lang="ru-RU" sz="2000" dirty="0" err="1"/>
              <a:t>Microsoft</a:t>
            </a:r>
            <a:r>
              <a:rPr lang="ru-RU" sz="2000" dirty="0"/>
              <a:t>, </a:t>
            </a:r>
            <a:r>
              <a:rPr lang="ru-RU" sz="2000" dirty="0" err="1"/>
              <a:t>Sony</a:t>
            </a:r>
            <a:r>
              <a:rPr lang="en-US" sz="2000" dirty="0"/>
              <a:t>,</a:t>
            </a:r>
            <a:r>
              <a:rPr lang="ru-RU" sz="2000" dirty="0"/>
              <a:t> </a:t>
            </a:r>
            <a:r>
              <a:rPr lang="ru-RU" sz="2000" dirty="0" err="1"/>
              <a:t>Nintendo</a:t>
            </a:r>
            <a:r>
              <a:rPr lang="en-US" sz="2000" dirty="0"/>
              <a:t>, </a:t>
            </a:r>
            <a:r>
              <a:rPr lang="ru-RU" sz="2000" dirty="0" err="1"/>
              <a:t>UbiSoft</a:t>
            </a:r>
            <a:r>
              <a:rPr lang="en-US" sz="2000" dirty="0"/>
              <a:t>, </a:t>
            </a:r>
            <a:r>
              <a:rPr lang="ru-RU" sz="2000" dirty="0" err="1"/>
              <a:t>Electronic</a:t>
            </a:r>
            <a:r>
              <a:rPr lang="ru-RU" sz="2000" dirty="0"/>
              <a:t> </a:t>
            </a:r>
            <a:r>
              <a:rPr lang="ru-RU" sz="2000" dirty="0" err="1"/>
              <a:t>Arts</a:t>
            </a:r>
            <a:r>
              <a:rPr lang="en-US" sz="2000" dirty="0"/>
              <a:t>, </a:t>
            </a:r>
            <a:r>
              <a:rPr lang="ru-RU" sz="2000" dirty="0" err="1"/>
              <a:t>Activision</a:t>
            </a:r>
            <a:r>
              <a:rPr lang="ru-RU" sz="2000" dirty="0"/>
              <a:t>, </a:t>
            </a:r>
            <a:r>
              <a:rPr lang="ru-RU" sz="2000" dirty="0" err="1"/>
              <a:t>Vivendi</a:t>
            </a:r>
            <a:r>
              <a:rPr lang="ru-RU" sz="2000" dirty="0"/>
              <a:t> </a:t>
            </a:r>
            <a:r>
              <a:rPr lang="ru-RU" sz="2000" dirty="0" err="1"/>
              <a:t>Universal</a:t>
            </a:r>
            <a:r>
              <a:rPr lang="ru-RU" sz="2000" dirty="0"/>
              <a:t> или </a:t>
            </a:r>
            <a:r>
              <a:rPr lang="ru-RU" sz="2000" dirty="0" err="1"/>
              <a:t>VUGames</a:t>
            </a:r>
            <a:r>
              <a:rPr lang="ru-RU" sz="2000" dirty="0"/>
              <a:t>, </a:t>
            </a:r>
            <a:r>
              <a:rPr lang="ru-RU" sz="2000" dirty="0" err="1"/>
              <a:t>Sierra</a:t>
            </a:r>
            <a:r>
              <a:rPr lang="ru-RU" sz="2000" dirty="0"/>
              <a:t> </a:t>
            </a:r>
            <a:r>
              <a:rPr lang="ru-RU" sz="2000" dirty="0" err="1"/>
              <a:t>Entertainment</a:t>
            </a:r>
            <a:r>
              <a:rPr lang="ru-RU" sz="2000" dirty="0"/>
              <a:t>, </a:t>
            </a:r>
            <a:r>
              <a:rPr lang="en-US" sz="2000" dirty="0"/>
              <a:t>THQ Nordic</a:t>
            </a:r>
            <a:r>
              <a:rPr lang="ru-RU" sz="2000" dirty="0"/>
              <a:t>, 2K </a:t>
            </a:r>
            <a:r>
              <a:rPr lang="ru-RU" sz="2000" dirty="0" err="1"/>
              <a:t>Games</a:t>
            </a:r>
            <a:r>
              <a:rPr lang="ru-RU" sz="2000" dirty="0"/>
              <a:t>, </a:t>
            </a:r>
            <a:r>
              <a:rPr lang="en-US" sz="2000" dirty="0" err="1"/>
              <a:t>cdv</a:t>
            </a:r>
            <a:r>
              <a:rPr lang="en-US" sz="2000" dirty="0"/>
              <a:t> Software Entertainment AG</a:t>
            </a:r>
            <a:r>
              <a:rPr lang="ru-RU" sz="2000" dirty="0"/>
              <a:t>, </a:t>
            </a:r>
            <a:r>
              <a:rPr lang="ru-RU" sz="2000" dirty="0" err="1"/>
              <a:t>Rockstar</a:t>
            </a:r>
            <a:r>
              <a:rPr lang="ru-RU" sz="2000" dirty="0"/>
              <a:t> </a:t>
            </a:r>
            <a:r>
              <a:rPr lang="ru-RU" sz="2000" dirty="0" err="1"/>
              <a:t>Games</a:t>
            </a:r>
            <a:r>
              <a:rPr lang="ru-RU" sz="2000" dirty="0"/>
              <a:t>, </a:t>
            </a:r>
            <a:r>
              <a:rPr lang="en-US" sz="2000" dirty="0"/>
              <a:t>Sega Holdings</a:t>
            </a:r>
            <a:r>
              <a:rPr lang="ru-RU" sz="2000" dirty="0"/>
              <a:t>, </a:t>
            </a:r>
            <a:r>
              <a:rPr lang="ru-RU" sz="2000" dirty="0" err="1"/>
              <a:t>Atari</a:t>
            </a:r>
            <a:r>
              <a:rPr lang="ru-RU" sz="2000" dirty="0"/>
              <a:t>, </a:t>
            </a:r>
            <a:r>
              <a:rPr lang="ru-RU" sz="2000" dirty="0" err="1"/>
              <a:t>Eidos</a:t>
            </a:r>
            <a:r>
              <a:rPr lang="ru-RU" sz="2000" dirty="0"/>
              <a:t>, </a:t>
            </a:r>
            <a:r>
              <a:rPr lang="en-US" sz="2000" dirty="0"/>
              <a:t>The Walt Disney Company, Netflix</a:t>
            </a:r>
            <a:r>
              <a:rPr lang="uk-UA" sz="2000" dirty="0"/>
              <a:t>, </a:t>
            </a:r>
            <a:r>
              <a:rPr lang="en-US" sz="2000" dirty="0"/>
              <a:t>HBO, </a:t>
            </a:r>
            <a:r>
              <a:rPr lang="en-US" sz="2000" dirty="0" err="1"/>
              <a:t>Hulu</a:t>
            </a:r>
            <a:r>
              <a:rPr lang="en-US" sz="2000" dirty="0"/>
              <a:t>, </a:t>
            </a:r>
            <a:r>
              <a:rPr lang="en-US" sz="2000" dirty="0" err="1"/>
              <a:t>Megogo</a:t>
            </a:r>
            <a:r>
              <a:rPr lang="ru-RU" sz="2000" dirty="0"/>
              <a:t> та </a:t>
            </a:r>
            <a:r>
              <a:rPr lang="ru-RU" sz="2000" dirty="0" err="1"/>
              <a:t>ін</a:t>
            </a:r>
            <a:r>
              <a:rPr lang="ru-RU" sz="2000" dirty="0"/>
              <a:t>.)</a:t>
            </a:r>
          </a:p>
          <a:p>
            <a:pPr marL="342000" indent="-342000">
              <a:spcBef>
                <a:spcPct val="0"/>
              </a:spcBef>
              <a:defRPr/>
            </a:pPr>
            <a:r>
              <a:rPr lang="uk-UA" sz="2000" i="1" dirty="0"/>
              <a:t>Країни-лідери сектору</a:t>
            </a:r>
            <a:r>
              <a:rPr lang="uk-UA" sz="2000" dirty="0"/>
              <a:t>: </a:t>
            </a:r>
            <a:r>
              <a:rPr lang="uk-UA" sz="2000" b="1" dirty="0"/>
              <a:t>США</a:t>
            </a:r>
            <a:r>
              <a:rPr lang="uk-UA" sz="2000" dirty="0"/>
              <a:t>, Азія (</a:t>
            </a:r>
            <a:r>
              <a:rPr lang="uk-UA" sz="2000" b="1" dirty="0"/>
              <a:t>КНР</a:t>
            </a:r>
            <a:r>
              <a:rPr lang="uk-UA" sz="2000" dirty="0"/>
              <a:t>, Японія, Індія), Європа (Велика Британія, Німеччина, Франція), </a:t>
            </a:r>
            <a:endParaRPr lang="ru-RU" sz="2000" dirty="0"/>
          </a:p>
          <a:p>
            <a:pPr marL="0">
              <a:defRPr/>
            </a:pPr>
            <a:endParaRPr lang="ru-RU" sz="2000" dirty="0"/>
          </a:p>
        </p:txBody>
      </p:sp>
      <p:sp>
        <p:nvSpPr>
          <p:cNvPr id="4" name="Нижний колонтитул 3">
            <a:extLst>
              <a:ext uri="{FF2B5EF4-FFF2-40B4-BE49-F238E27FC236}">
                <a16:creationId xmlns:a16="http://schemas.microsoft.com/office/drawing/2014/main" id="{87305F62-E8C9-4F3A-B6AE-C3386BD2E92B}"/>
              </a:ext>
            </a:extLst>
          </p:cNvPr>
          <p:cNvSpPr>
            <a:spLocks noGrp="1"/>
          </p:cNvSpPr>
          <p:nvPr>
            <p:ph type="ftr" sz="quarter" idx="10"/>
          </p:nvPr>
        </p:nvSpPr>
        <p:spPr bwMode="auto">
          <a:xfrm>
            <a:off x="5943600" y="6537325"/>
            <a:ext cx="2895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00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Company name</a:t>
            </a:r>
          </a:p>
        </p:txBody>
      </p:sp>
      <p:sp>
        <p:nvSpPr>
          <p:cNvPr id="5" name="Дата 4">
            <a:extLst>
              <a:ext uri="{FF2B5EF4-FFF2-40B4-BE49-F238E27FC236}">
                <a16:creationId xmlns:a16="http://schemas.microsoft.com/office/drawing/2014/main" id="{FE163182-DE9D-49D1-AA5D-A13BCFAE3EDB}"/>
              </a:ext>
            </a:extLst>
          </p:cNvPr>
          <p:cNvSpPr>
            <a:spLocks noGrp="1"/>
          </p:cNvSpPr>
          <p:nvPr>
            <p:ph type="dt" sz="quarter" idx="12"/>
          </p:nvPr>
        </p:nvSpPr>
        <p:spPr/>
        <p:txBody>
          <a:bodyPr/>
          <a:lstStyle/>
          <a:p>
            <a:pPr>
              <a:defRPr/>
            </a:pPr>
            <a:r>
              <a:rPr lang="en-US"/>
              <a:t>www.themegallery.com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CA0DA-77CD-4A54-BF44-F9F1DD8ABF17}"/>
              </a:ext>
            </a:extLst>
          </p:cNvPr>
          <p:cNvSpPr>
            <a:spLocks noGrp="1"/>
          </p:cNvSpPr>
          <p:nvPr>
            <p:ph type="title"/>
          </p:nvPr>
        </p:nvSpPr>
        <p:spPr/>
        <p:txBody>
          <a:bodyPr/>
          <a:lstStyle/>
          <a:p>
            <a:r>
              <a:rPr lang="uk-UA"/>
              <a:t>тнк</a:t>
            </a:r>
            <a:endParaRPr lang="ru-RU"/>
          </a:p>
        </p:txBody>
      </p:sp>
      <p:sp>
        <p:nvSpPr>
          <p:cNvPr id="3" name="Объект 2">
            <a:extLst>
              <a:ext uri="{FF2B5EF4-FFF2-40B4-BE49-F238E27FC236}">
                <a16:creationId xmlns:a16="http://schemas.microsoft.com/office/drawing/2014/main" id="{A270BEC6-3768-4222-AA6B-BE4D208AEF14}"/>
              </a:ext>
            </a:extLst>
          </p:cNvPr>
          <p:cNvSpPr>
            <a:spLocks noGrp="1"/>
          </p:cNvSpPr>
          <p:nvPr>
            <p:ph idx="1"/>
          </p:nvPr>
        </p:nvSpPr>
        <p:spPr>
          <a:xfrm>
            <a:off x="838200" y="1560352"/>
            <a:ext cx="10515600" cy="4616611"/>
          </a:xfrm>
        </p:spPr>
        <p:txBody>
          <a:bodyPr/>
          <a:lstStyle/>
          <a:p>
            <a:r>
              <a:rPr lang="uk-UA" sz="1800" dirty="0">
                <a:effectLst/>
                <a:latin typeface="Times New Roman" panose="02020603050405020304" pitchFamily="18" charset="0"/>
                <a:ea typeface="Times New Roman" panose="02020603050405020304" pitchFamily="18" charset="0"/>
              </a:rPr>
              <a:t>По-перше, саме ТHK, де-факто, закріплені в якості недержавних, наддержавних або транснаціональних акторів сучасних міжнародних відносин.</a:t>
            </a:r>
          </a:p>
          <a:p>
            <a:r>
              <a:rPr lang="uk-UA" sz="1800" dirty="0">
                <a:effectLst/>
                <a:latin typeface="Times New Roman" panose="02020603050405020304" pitchFamily="18" charset="0"/>
                <a:ea typeface="Times New Roman" panose="02020603050405020304" pitchFamily="18" charset="0"/>
              </a:rPr>
              <a:t>По-друге, діяльність ТНК формує і сприяє розвитку самостійної сфери активних транснаціональних взаємодій і взаємозв'язків, що само по собі є якісною відмінністю нового транснаціонального підходу до вивчення міжнародних відносин від раніше існуючої державно-центристської моделі.</a:t>
            </a:r>
          </a:p>
          <a:p>
            <a:r>
              <a:rPr lang="uk-UA" sz="1800" dirty="0">
                <a:effectLst/>
                <a:latin typeface="Times New Roman" panose="02020603050405020304" pitchFamily="18" charset="0"/>
                <a:ea typeface="Times New Roman" panose="02020603050405020304" pitchFamily="18" charset="0"/>
              </a:rPr>
              <a:t>По-третє, результатом такого активного розвитку сфери транснаціональних взаємодій і взаємозв'язків стає розширення порядку денного світової політики. Йдеться не тільки про дозвіл, так  скажімо, «класичних» глобальних проблем людства соціального і </a:t>
            </a:r>
            <a:r>
              <a:rPr lang="uk-UA" sz="1800" dirty="0" err="1">
                <a:effectLst/>
                <a:latin typeface="Times New Roman" panose="02020603050405020304" pitchFamily="18" charset="0"/>
                <a:ea typeface="Times New Roman" panose="02020603050405020304" pitchFamily="18" charset="0"/>
              </a:rPr>
              <a:t>зекологіческого</a:t>
            </a:r>
            <a:r>
              <a:rPr lang="uk-UA" sz="1800" dirty="0">
                <a:effectLst/>
                <a:latin typeface="Times New Roman" panose="02020603050405020304" pitchFamily="18" charset="0"/>
                <a:ea typeface="Times New Roman" panose="02020603050405020304" pitchFamily="18" charset="0"/>
              </a:rPr>
              <a:t> характеру, до яких в результаті негативних наслідків транснаціональних взаємодій, додалися такі проблеми, як міжнародний тероризм і кіберзлочинність</a:t>
            </a:r>
          </a:p>
          <a:p>
            <a:r>
              <a:rPr lang="uk-UA" sz="1800" dirty="0">
                <a:effectLst/>
                <a:latin typeface="Times New Roman" panose="02020603050405020304" pitchFamily="18" charset="0"/>
                <a:ea typeface="Times New Roman" panose="02020603050405020304" pitchFamily="18" charset="0"/>
              </a:rPr>
              <a:t>По-четверте, активна діяльність ТHК призводить до появи нових, нетрадиційних каналів і інструментів транснаціональних взаємодій;  сучасні інформаційні та комунікаційні технології - багато в чому продукт ТНК. </a:t>
            </a:r>
            <a:endParaRPr lang="uk-UA" dirty="0"/>
          </a:p>
        </p:txBody>
      </p:sp>
      <p:sp>
        <p:nvSpPr>
          <p:cNvPr id="4" name="Номер слайда 3">
            <a:extLst>
              <a:ext uri="{FF2B5EF4-FFF2-40B4-BE49-F238E27FC236}">
                <a16:creationId xmlns:a16="http://schemas.microsoft.com/office/drawing/2014/main" id="{17B3A862-AD49-4EBC-975C-0CFFC6430B11}"/>
              </a:ext>
            </a:extLst>
          </p:cNvPr>
          <p:cNvSpPr>
            <a:spLocks noGrp="1"/>
          </p:cNvSpPr>
          <p:nvPr>
            <p:ph type="sldNum" sz="quarter" idx="12"/>
          </p:nvPr>
        </p:nvSpPr>
        <p:spPr/>
        <p:txBody>
          <a:bodyPr/>
          <a:lstStyle/>
          <a:p>
            <a:pPr rtl="0"/>
            <a:fld id="{D8DA9DAA-006C-4F4B-980E-E3DF019B24E2}" type="slidenum">
              <a:rPr lang="ru-RU" noProof="0" smtClean="0"/>
              <a:t>27</a:t>
            </a:fld>
            <a:endParaRPr lang="ru-RU" noProof="0"/>
          </a:p>
        </p:txBody>
      </p:sp>
    </p:spTree>
    <p:extLst>
      <p:ext uri="{BB962C8B-B14F-4D97-AF65-F5344CB8AC3E}">
        <p14:creationId xmlns:p14="http://schemas.microsoft.com/office/powerpoint/2010/main" val="1769551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F2FB0B-15EC-453B-BC9B-69AD35DDCEA3}"/>
              </a:ext>
            </a:extLst>
          </p:cNvPr>
          <p:cNvSpPr>
            <a:spLocks noGrp="1"/>
          </p:cNvSpPr>
          <p:nvPr>
            <p:ph type="ctrTitle"/>
          </p:nvPr>
        </p:nvSpPr>
        <p:spPr/>
        <p:txBody>
          <a:bodyPr rtlCol="0"/>
          <a:lstStyle/>
          <a:p>
            <a:pPr rtl="0"/>
            <a:r>
              <a:rPr lang="ru-RU" b="1" cap="all" spc="400" dirty="0">
                <a:solidFill>
                  <a:schemeClr val="bg1"/>
                </a:solidFill>
                <a:latin typeface="+mn-lt"/>
              </a:rPr>
              <a:t>Раздел 1</a:t>
            </a:r>
            <a:endParaRPr lang="ru-RU" dirty="0"/>
          </a:p>
        </p:txBody>
      </p:sp>
      <p:sp>
        <p:nvSpPr>
          <p:cNvPr id="3" name="Подзаголовок 2">
            <a:extLst>
              <a:ext uri="{FF2B5EF4-FFF2-40B4-BE49-F238E27FC236}">
                <a16:creationId xmlns:a16="http://schemas.microsoft.com/office/drawing/2014/main" id="{05408798-0DB3-46BF-880E-7BB904D700F6}"/>
              </a:ext>
            </a:extLst>
          </p:cNvPr>
          <p:cNvSpPr>
            <a:spLocks noGrp="1"/>
          </p:cNvSpPr>
          <p:nvPr>
            <p:ph type="subTitle" idx="1"/>
          </p:nvPr>
        </p:nvSpPr>
        <p:spPr/>
        <p:txBody>
          <a:bodyPr rtlCol="0"/>
          <a:lstStyle/>
          <a:p>
            <a:pPr rtl="0"/>
            <a:r>
              <a:rPr lang="ru-RU" sz="2000">
                <a:solidFill>
                  <a:schemeClr val="bg1"/>
                </a:solidFill>
              </a:rPr>
              <a:t>Подзаголовок</a:t>
            </a:r>
            <a:endParaRPr lang="ru-RU"/>
          </a:p>
        </p:txBody>
      </p:sp>
    </p:spTree>
    <p:extLst>
      <p:ext uri="{BB962C8B-B14F-4D97-AF65-F5344CB8AC3E}">
        <p14:creationId xmlns:p14="http://schemas.microsoft.com/office/powerpoint/2010/main" val="2227882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ru-RU" sz="5400" dirty="0"/>
              <a:t>Диаграмма</a:t>
            </a:r>
          </a:p>
        </p:txBody>
      </p:sp>
      <p:graphicFrame>
        <p:nvGraphicFramePr>
          <p:cNvPr id="8" name="Объект 7" descr="диаграмма">
            <a:extLst>
              <a:ext uri="{FF2B5EF4-FFF2-40B4-BE49-F238E27FC236}">
                <a16:creationId xmlns:a16="http://schemas.microsoft.com/office/drawing/2014/main" id="{314209B2-7DC1-4F18-AD3E-91CE29A6776E}"/>
              </a:ext>
            </a:extLst>
          </p:cNvPr>
          <p:cNvGraphicFramePr>
            <a:graphicFrameLocks noGrp="1"/>
          </p:cNvGraphicFramePr>
          <p:nvPr>
            <p:ph idx="1"/>
            <p:extLst>
              <p:ext uri="{D42A27DB-BD31-4B8C-83A1-F6EECF244321}">
                <p14:modId xmlns:p14="http://schemas.microsoft.com/office/powerpoint/2010/main" val="4166677204"/>
              </p:ext>
            </p:extLst>
          </p:nvPr>
        </p:nvGraphicFramePr>
        <p:xfrm>
          <a:off x="1447800" y="2185945"/>
          <a:ext cx="9906000" cy="3650975"/>
        </p:xfrm>
        <a:graphic>
          <a:graphicData uri="http://schemas.openxmlformats.org/drawingml/2006/chart">
            <c:chart xmlns:c="http://schemas.openxmlformats.org/drawingml/2006/chart" xmlns:r="http://schemas.openxmlformats.org/officeDocument/2006/relationships" r:id="rId3"/>
          </a:graphicData>
        </a:graphic>
      </p:graphicFrame>
      <p:sp>
        <p:nvSpPr>
          <p:cNvPr id="9" name="Номер слайда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ru-RU" b="1" cap="all" spc="100" smtClean="0">
                <a:solidFill>
                  <a:schemeClr val="accent2"/>
                </a:solidFill>
              </a:rPr>
              <a:t>29</a:t>
            </a:fld>
            <a:endParaRPr lang="ru-RU" b="1" cap="all" spc="100" dirty="0">
              <a:solidFill>
                <a:schemeClr val="accent2"/>
              </a:solidFill>
            </a:endParaRPr>
          </a:p>
        </p:txBody>
      </p:sp>
    </p:spTree>
    <p:extLst>
      <p:ext uri="{BB962C8B-B14F-4D97-AF65-F5344CB8AC3E}">
        <p14:creationId xmlns:p14="http://schemas.microsoft.com/office/powerpoint/2010/main" val="783914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3105C8BD-0EBB-46DC-A9AE-D533FCFA58CE}"/>
              </a:ext>
            </a:extLst>
          </p:cNvPr>
          <p:cNvSpPr>
            <a:spLocks noGrp="1"/>
          </p:cNvSpPr>
          <p:nvPr>
            <p:ph type="title"/>
          </p:nvPr>
        </p:nvSpPr>
        <p:spPr>
          <a:xfrm>
            <a:off x="576072" y="365125"/>
            <a:ext cx="10771632" cy="1325563"/>
          </a:xfrm>
        </p:spPr>
        <p:txBody>
          <a:bodyPr anchor="ctr">
            <a:normAutofit/>
          </a:bodyPr>
          <a:lstStyle/>
          <a:p>
            <a:r>
              <a:rPr lang="ru-RU" b="1" err="1"/>
              <a:t>Корпорації</a:t>
            </a:r>
            <a:endParaRPr lang="ru-RU" b="1"/>
          </a:p>
          <a:p>
            <a:endParaRPr lang="ru-RU" dirty="0"/>
          </a:p>
        </p:txBody>
      </p:sp>
      <p:pic>
        <p:nvPicPr>
          <p:cNvPr id="8" name="Объект 7">
            <a:extLst>
              <a:ext uri="{FF2B5EF4-FFF2-40B4-BE49-F238E27FC236}">
                <a16:creationId xmlns:a16="http://schemas.microsoft.com/office/drawing/2014/main" id="{1BFCF946-F53E-4287-94B3-C43C9B3A8A0B}"/>
              </a:ext>
            </a:extLst>
          </p:cNvPr>
          <p:cNvPicPr>
            <a:picLocks noGrp="1" noChangeAspect="1"/>
          </p:cNvPicPr>
          <p:nvPr>
            <p:ph idx="1"/>
          </p:nvPr>
        </p:nvPicPr>
        <p:blipFill rotWithShape="1">
          <a:blip r:embed="rId2"/>
          <a:srcRect b="23054"/>
          <a:stretch/>
        </p:blipFill>
        <p:spPr>
          <a:xfrm>
            <a:off x="576072" y="1825625"/>
            <a:ext cx="10771632" cy="4351338"/>
          </a:xfrm>
          <a:prstGeom prst="rect">
            <a:avLst/>
          </a:prstGeom>
          <a:noFill/>
        </p:spPr>
      </p:pic>
      <p:sp>
        <p:nvSpPr>
          <p:cNvPr id="5" name="Дата 4">
            <a:extLst>
              <a:ext uri="{FF2B5EF4-FFF2-40B4-BE49-F238E27FC236}">
                <a16:creationId xmlns:a16="http://schemas.microsoft.com/office/drawing/2014/main" id="{477B28AF-D48F-476C-A446-44492C5B092B}"/>
              </a:ext>
            </a:extLst>
          </p:cNvPr>
          <p:cNvSpPr>
            <a:spLocks noGrp="1"/>
          </p:cNvSpPr>
          <p:nvPr>
            <p:ph type="dt" sz="half" idx="10"/>
          </p:nvPr>
        </p:nvSpPr>
        <p:spPr>
          <a:xfrm>
            <a:off x="658368" y="6356350"/>
            <a:ext cx="2743200" cy="365125"/>
          </a:xfrm>
        </p:spPr>
        <p:txBody>
          <a:bodyPr anchor="ctr">
            <a:normAutofit/>
          </a:bodyPr>
          <a:lstStyle/>
          <a:p>
            <a:pPr rtl="0">
              <a:spcAft>
                <a:spcPts val="600"/>
              </a:spcAft>
            </a:pPr>
            <a:r>
              <a:rPr lang="ru-RU" noProof="0"/>
              <a:t>03.09.20ГГ</a:t>
            </a:r>
          </a:p>
        </p:txBody>
      </p:sp>
      <p:sp>
        <p:nvSpPr>
          <p:cNvPr id="6" name="Нижний колонтитул 5">
            <a:extLst>
              <a:ext uri="{FF2B5EF4-FFF2-40B4-BE49-F238E27FC236}">
                <a16:creationId xmlns:a16="http://schemas.microsoft.com/office/drawing/2014/main" id="{F6585280-16D0-4566-B079-70975B58F684}"/>
              </a:ext>
            </a:extLst>
          </p:cNvPr>
          <p:cNvSpPr>
            <a:spLocks noGrp="1"/>
          </p:cNvSpPr>
          <p:nvPr>
            <p:ph type="ftr" sz="quarter" idx="11"/>
          </p:nvPr>
        </p:nvSpPr>
        <p:spPr>
          <a:xfrm>
            <a:off x="8503920" y="841248"/>
            <a:ext cx="3630168" cy="365125"/>
          </a:xfrm>
        </p:spPr>
        <p:txBody>
          <a:bodyPr anchor="ctr">
            <a:normAutofit/>
          </a:bodyPr>
          <a:lstStyle/>
          <a:p>
            <a:pPr rtl="0">
              <a:spcAft>
                <a:spcPts val="600"/>
              </a:spcAft>
            </a:pPr>
            <a:r>
              <a:rPr lang="ru-RU" noProof="0"/>
              <a:t>Название презентации</a:t>
            </a:r>
          </a:p>
        </p:txBody>
      </p:sp>
      <p:sp>
        <p:nvSpPr>
          <p:cNvPr id="7" name="Номер слайда 6">
            <a:extLst>
              <a:ext uri="{FF2B5EF4-FFF2-40B4-BE49-F238E27FC236}">
                <a16:creationId xmlns:a16="http://schemas.microsoft.com/office/drawing/2014/main" id="{5DA46B04-2BA3-4F9F-A804-04B2D828704B}"/>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3</a:t>
            </a:fld>
            <a:endParaRPr lang="ru-RU" noProof="0"/>
          </a:p>
        </p:txBody>
      </p:sp>
    </p:spTree>
    <p:extLst>
      <p:ext uri="{BB962C8B-B14F-4D97-AF65-F5344CB8AC3E}">
        <p14:creationId xmlns:p14="http://schemas.microsoft.com/office/powerpoint/2010/main" val="4010472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ru-RU" sz="5400"/>
              <a:t>Таблица</a:t>
            </a:r>
          </a:p>
        </p:txBody>
      </p:sp>
      <p:graphicFrame>
        <p:nvGraphicFramePr>
          <p:cNvPr id="5" name="Таблица 5">
            <a:extLst>
              <a:ext uri="{FF2B5EF4-FFF2-40B4-BE49-F238E27FC236}">
                <a16:creationId xmlns:a16="http://schemas.microsoft.com/office/drawing/2014/main" id="{709A0DA2-E530-420B-ACE1-7D645AE7D06B}"/>
              </a:ext>
            </a:extLst>
          </p:cNvPr>
          <p:cNvGraphicFramePr>
            <a:graphicFrameLocks noGrp="1"/>
          </p:cNvGraphicFramePr>
          <p:nvPr>
            <p:ph idx="1"/>
            <p:extLst>
              <p:ext uri="{D42A27DB-BD31-4B8C-83A1-F6EECF244321}">
                <p14:modId xmlns:p14="http://schemas.microsoft.com/office/powerpoint/2010/main" val="4137696302"/>
              </p:ext>
            </p:extLst>
          </p:nvPr>
        </p:nvGraphicFramePr>
        <p:xfrm>
          <a:off x="1447800" y="2209799"/>
          <a:ext cx="9753600" cy="3010885"/>
        </p:xfrm>
        <a:graphic>
          <a:graphicData uri="http://schemas.openxmlformats.org/drawingml/2006/table">
            <a:tbl>
              <a:tblPr firstRow="1">
                <a:tableStyleId>{5C22544A-7EE6-4342-B048-85BDC9FD1C3A}</a:tableStyleId>
              </a:tblPr>
              <a:tblGrid>
                <a:gridCol w="1950720">
                  <a:extLst>
                    <a:ext uri="{9D8B030D-6E8A-4147-A177-3AD203B41FA5}">
                      <a16:colId xmlns:a16="http://schemas.microsoft.com/office/drawing/2014/main" val="3715394682"/>
                    </a:ext>
                  </a:extLst>
                </a:gridCol>
                <a:gridCol w="1950720">
                  <a:extLst>
                    <a:ext uri="{9D8B030D-6E8A-4147-A177-3AD203B41FA5}">
                      <a16:colId xmlns:a16="http://schemas.microsoft.com/office/drawing/2014/main" val="4203886316"/>
                    </a:ext>
                  </a:extLst>
                </a:gridCol>
                <a:gridCol w="1950720">
                  <a:extLst>
                    <a:ext uri="{9D8B030D-6E8A-4147-A177-3AD203B41FA5}">
                      <a16:colId xmlns:a16="http://schemas.microsoft.com/office/drawing/2014/main" val="1368357775"/>
                    </a:ext>
                  </a:extLst>
                </a:gridCol>
                <a:gridCol w="1950720">
                  <a:extLst>
                    <a:ext uri="{9D8B030D-6E8A-4147-A177-3AD203B41FA5}">
                      <a16:colId xmlns:a16="http://schemas.microsoft.com/office/drawing/2014/main" val="538162733"/>
                    </a:ext>
                  </a:extLst>
                </a:gridCol>
                <a:gridCol w="1950720">
                  <a:extLst>
                    <a:ext uri="{9D8B030D-6E8A-4147-A177-3AD203B41FA5}">
                      <a16:colId xmlns:a16="http://schemas.microsoft.com/office/drawing/2014/main" val="2004813969"/>
                    </a:ext>
                  </a:extLst>
                </a:gridCol>
              </a:tblGrid>
              <a:tr h="602177">
                <a:tc>
                  <a:txBody>
                    <a:bodyPr/>
                    <a:lstStyle/>
                    <a:p>
                      <a:pPr rtl="0"/>
                      <a:endParaRPr lang="ru-RU" noProof="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0"/>
                      <a:r>
                        <a:rPr lang="ru-RU" noProof="0">
                          <a:solidFill>
                            <a:schemeClr val="bg1"/>
                          </a:solidFill>
                        </a:rPr>
                        <a:t>Категория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rtl="0"/>
                      <a:r>
                        <a:rPr lang="ru-RU" noProof="0">
                          <a:solidFill>
                            <a:schemeClr val="bg1"/>
                          </a:solidFill>
                        </a:rPr>
                        <a:t>Категория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algn="ctr" rtl="0"/>
                      <a:r>
                        <a:rPr lang="ru-RU" noProof="0">
                          <a:solidFill>
                            <a:schemeClr val="bg1"/>
                          </a:solidFill>
                        </a:rPr>
                        <a:t>Категория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rtl="0"/>
                      <a:r>
                        <a:rPr lang="ru-RU" noProof="0">
                          <a:solidFill>
                            <a:schemeClr val="bg1"/>
                          </a:solidFill>
                        </a:rPr>
                        <a:t>Категория 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42729846"/>
                  </a:ext>
                </a:extLst>
              </a:tr>
              <a:tr h="602177">
                <a:tc>
                  <a:txBody>
                    <a:bodyPr/>
                    <a:lstStyle/>
                    <a:p>
                      <a:pPr algn="ctr" rtl="0"/>
                      <a:r>
                        <a:rPr lang="ru-RU" b="0" noProof="0"/>
                        <a:t>Элемент 1 </a:t>
                      </a:r>
                    </a:p>
                  </a:txBody>
                  <a:tcPr anchor="ctr">
                    <a:lnL w="12700" cmpd="sng">
                      <a:noFill/>
                    </a:lnL>
                    <a:lnR w="6350" cap="flat" cmpd="sng" algn="ctr">
                      <a:solidFill>
                        <a:schemeClr val="accent1"/>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a:r>
                        <a:rPr lang="ru-RU" noProof="0"/>
                        <a:t>4,5</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a:r>
                        <a:rPr lang="ru-RU" noProof="0"/>
                        <a:t>2,3</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a:r>
                        <a:rPr lang="ru-RU" noProof="0"/>
                        <a:t>1,7</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a:r>
                        <a:rPr lang="ru-RU" noProof="0"/>
                        <a:t>5</a:t>
                      </a:r>
                    </a:p>
                  </a:txBody>
                  <a:tcPr anchor="ctr">
                    <a:lnL w="6350" cap="flat" cmpd="sng" algn="ctr">
                      <a:solidFill>
                        <a:schemeClr val="accent4"/>
                      </a:solid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5059026"/>
                  </a:ext>
                </a:extLst>
              </a:tr>
              <a:tr h="602177">
                <a:tc>
                  <a:txBody>
                    <a:bodyPr/>
                    <a:lstStyle/>
                    <a:p>
                      <a:pPr algn="ctr" rtl="0"/>
                      <a:r>
                        <a:rPr lang="ru-RU" b="0" noProof="0"/>
                        <a:t>Элемент 2</a:t>
                      </a:r>
                    </a:p>
                  </a:txBody>
                  <a:tcPr anchor="ctr">
                    <a:lnR w="6350" cap="flat" cmpd="sng" algn="ctr">
                      <a:solidFill>
                        <a:schemeClr val="accent1"/>
                      </a:solidFill>
                      <a:prstDash val="solid"/>
                      <a:round/>
                      <a:headEnd type="none" w="med" len="med"/>
                      <a:tailEnd type="none" w="med" len="med"/>
                    </a:lnR>
                    <a:lnT w="12700" cmpd="sng">
                      <a:noFill/>
                    </a:lnT>
                    <a:noFill/>
                  </a:tcPr>
                </a:tc>
                <a:tc>
                  <a:txBody>
                    <a:bodyPr/>
                    <a:lstStyle/>
                    <a:p>
                      <a:pPr algn="ctr" rtl="0"/>
                      <a:r>
                        <a:rPr lang="ru-RU" noProof="0"/>
                        <a:t>3,2</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mpd="sng">
                      <a:noFill/>
                    </a:lnT>
                    <a:noFill/>
                  </a:tcPr>
                </a:tc>
                <a:tc>
                  <a:txBody>
                    <a:bodyPr/>
                    <a:lstStyle/>
                    <a:p>
                      <a:pPr algn="ctr" rtl="0"/>
                      <a:r>
                        <a:rPr lang="ru-RU" noProof="0"/>
                        <a:t>5,1</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lnT w="12700" cmpd="sng">
                      <a:noFill/>
                    </a:lnT>
                    <a:noFill/>
                  </a:tcPr>
                </a:tc>
                <a:tc>
                  <a:txBody>
                    <a:bodyPr/>
                    <a:lstStyle/>
                    <a:p>
                      <a:pPr algn="ctr" rtl="0"/>
                      <a:r>
                        <a:rPr lang="ru-RU" noProof="0"/>
                        <a:t>4,4</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mpd="sng">
                      <a:noFill/>
                    </a:lnT>
                    <a:noFill/>
                  </a:tcPr>
                </a:tc>
                <a:tc>
                  <a:txBody>
                    <a:bodyPr/>
                    <a:lstStyle/>
                    <a:p>
                      <a:pPr algn="ctr" rtl="0"/>
                      <a:r>
                        <a:rPr lang="ru-RU" noProof="0"/>
                        <a:t>3</a:t>
                      </a:r>
                    </a:p>
                  </a:txBody>
                  <a:tcPr anchor="ctr">
                    <a:lnL w="6350" cap="flat" cmpd="sng" algn="ctr">
                      <a:solidFill>
                        <a:schemeClr val="accent4"/>
                      </a:solidFill>
                      <a:prstDash val="solid"/>
                      <a:round/>
                      <a:headEnd type="none" w="med" len="med"/>
                      <a:tailEnd type="none" w="med" len="med"/>
                    </a:lnL>
                    <a:lnT w="12700" cmpd="sng">
                      <a:noFill/>
                    </a:lnT>
                    <a:noFill/>
                  </a:tcPr>
                </a:tc>
                <a:extLst>
                  <a:ext uri="{0D108BD9-81ED-4DB2-BD59-A6C34878D82A}">
                    <a16:rowId xmlns:a16="http://schemas.microsoft.com/office/drawing/2014/main" val="3783722433"/>
                  </a:ext>
                </a:extLst>
              </a:tr>
              <a:tr h="602177">
                <a:tc>
                  <a:txBody>
                    <a:bodyPr/>
                    <a:lstStyle/>
                    <a:p>
                      <a:pPr algn="ctr" rtl="0"/>
                      <a:r>
                        <a:rPr lang="ru-RU" b="0" noProof="0"/>
                        <a:t>Элемент 3</a:t>
                      </a:r>
                    </a:p>
                  </a:txBody>
                  <a:tcPr anchor="ctr">
                    <a:lnR w="6350" cap="flat" cmpd="sng" algn="ctr">
                      <a:solidFill>
                        <a:schemeClr val="accent1"/>
                      </a:solidFill>
                      <a:prstDash val="solid"/>
                      <a:round/>
                      <a:headEnd type="none" w="med" len="med"/>
                      <a:tailEnd type="none" w="med" len="med"/>
                    </a:lnR>
                    <a:noFill/>
                  </a:tcPr>
                </a:tc>
                <a:tc>
                  <a:txBody>
                    <a:bodyPr/>
                    <a:lstStyle/>
                    <a:p>
                      <a:pPr algn="ctr" rtl="0"/>
                      <a:r>
                        <a:rPr lang="ru-RU" noProof="0"/>
                        <a:t>2,1</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noFill/>
                  </a:tcPr>
                </a:tc>
                <a:tc>
                  <a:txBody>
                    <a:bodyPr/>
                    <a:lstStyle/>
                    <a:p>
                      <a:pPr algn="ctr" rtl="0"/>
                      <a:r>
                        <a:rPr lang="ru-RU" noProof="0"/>
                        <a:t>1,7</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noFill/>
                  </a:tcPr>
                </a:tc>
                <a:tc>
                  <a:txBody>
                    <a:bodyPr/>
                    <a:lstStyle/>
                    <a:p>
                      <a:pPr algn="ctr" rtl="0"/>
                      <a:r>
                        <a:rPr lang="ru-RU" noProof="0"/>
                        <a:t>2,5</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noFill/>
                  </a:tcPr>
                </a:tc>
                <a:tc>
                  <a:txBody>
                    <a:bodyPr/>
                    <a:lstStyle/>
                    <a:p>
                      <a:pPr algn="ctr" rtl="0"/>
                      <a:r>
                        <a:rPr lang="ru-RU" noProof="0"/>
                        <a:t>2,8</a:t>
                      </a:r>
                    </a:p>
                  </a:txBody>
                  <a:tcPr anchor="ctr">
                    <a:lnL w="6350" cap="flat" cmpd="sng" algn="ctr">
                      <a:solidFill>
                        <a:schemeClr val="accent4"/>
                      </a:solidFill>
                      <a:prstDash val="solid"/>
                      <a:round/>
                      <a:headEnd type="none" w="med" len="med"/>
                      <a:tailEnd type="none" w="med" len="med"/>
                    </a:lnL>
                    <a:noFill/>
                  </a:tcPr>
                </a:tc>
                <a:extLst>
                  <a:ext uri="{0D108BD9-81ED-4DB2-BD59-A6C34878D82A}">
                    <a16:rowId xmlns:a16="http://schemas.microsoft.com/office/drawing/2014/main" val="1400497281"/>
                  </a:ext>
                </a:extLst>
              </a:tr>
              <a:tr h="602177">
                <a:tc>
                  <a:txBody>
                    <a:bodyPr/>
                    <a:lstStyle/>
                    <a:p>
                      <a:pPr algn="ctr" rtl="0"/>
                      <a:r>
                        <a:rPr lang="ru-RU" b="0" noProof="0"/>
                        <a:t>Элемент 4</a:t>
                      </a:r>
                    </a:p>
                  </a:txBody>
                  <a:tcPr anchor="ctr">
                    <a:lnR w="6350" cap="flat" cmpd="sng" algn="ctr">
                      <a:solidFill>
                        <a:schemeClr val="accent1"/>
                      </a:solidFill>
                      <a:prstDash val="solid"/>
                      <a:round/>
                      <a:headEnd type="none" w="med" len="med"/>
                      <a:tailEnd type="none" w="med" len="med"/>
                    </a:lnR>
                    <a:noFill/>
                  </a:tcPr>
                </a:tc>
                <a:tc>
                  <a:txBody>
                    <a:bodyPr/>
                    <a:lstStyle/>
                    <a:p>
                      <a:pPr algn="ctr" rtl="0"/>
                      <a:r>
                        <a:rPr lang="ru-RU" noProof="0"/>
                        <a:t>4,5</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noFill/>
                  </a:tcPr>
                </a:tc>
                <a:tc>
                  <a:txBody>
                    <a:bodyPr/>
                    <a:lstStyle/>
                    <a:p>
                      <a:pPr algn="ctr" rtl="0"/>
                      <a:r>
                        <a:rPr lang="ru-RU" noProof="0"/>
                        <a:t>2,2</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noFill/>
                  </a:tcPr>
                </a:tc>
                <a:tc>
                  <a:txBody>
                    <a:bodyPr/>
                    <a:lstStyle/>
                    <a:p>
                      <a:pPr algn="ctr" rtl="0"/>
                      <a:r>
                        <a:rPr lang="ru-RU" noProof="0"/>
                        <a:t>1,7</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noFill/>
                  </a:tcPr>
                </a:tc>
                <a:tc>
                  <a:txBody>
                    <a:bodyPr/>
                    <a:lstStyle/>
                    <a:p>
                      <a:pPr algn="ctr" rtl="0"/>
                      <a:r>
                        <a:rPr lang="ru-RU" noProof="0" dirty="0"/>
                        <a:t>7</a:t>
                      </a:r>
                    </a:p>
                  </a:txBody>
                  <a:tcPr anchor="ctr">
                    <a:lnL w="6350" cap="flat" cmpd="sng" algn="ctr">
                      <a:solidFill>
                        <a:schemeClr val="accent4"/>
                      </a:solidFill>
                      <a:prstDash val="solid"/>
                      <a:round/>
                      <a:headEnd type="none" w="med" len="med"/>
                      <a:tailEnd type="none" w="med" len="med"/>
                    </a:lnL>
                    <a:noFill/>
                  </a:tcPr>
                </a:tc>
                <a:extLst>
                  <a:ext uri="{0D108BD9-81ED-4DB2-BD59-A6C34878D82A}">
                    <a16:rowId xmlns:a16="http://schemas.microsoft.com/office/drawing/2014/main" val="567824203"/>
                  </a:ext>
                </a:extLst>
              </a:tr>
            </a:tbl>
          </a:graphicData>
        </a:graphic>
      </p:graphicFrame>
      <p:sp>
        <p:nvSpPr>
          <p:cNvPr id="7" name="Номер слайда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ru-RU" b="1" cap="all" spc="100" smtClean="0">
                <a:solidFill>
                  <a:schemeClr val="accent2"/>
                </a:solidFill>
              </a:rPr>
              <a:t>30</a:t>
            </a:fld>
            <a:endParaRPr lang="ru-RU" b="1" cap="all" spc="100">
              <a:solidFill>
                <a:schemeClr val="accent2"/>
              </a:solidFill>
            </a:endParaRPr>
          </a:p>
        </p:txBody>
      </p:sp>
    </p:spTree>
    <p:extLst>
      <p:ext uri="{BB962C8B-B14F-4D97-AF65-F5344CB8AC3E}">
        <p14:creationId xmlns:p14="http://schemas.microsoft.com/office/powerpoint/2010/main" val="277827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FDFB95-2803-4882-8DE6-333A75D37240}"/>
              </a:ext>
            </a:extLst>
          </p:cNvPr>
          <p:cNvSpPr>
            <a:spLocks noGrp="1"/>
          </p:cNvSpPr>
          <p:nvPr>
            <p:ph type="ctrTitle"/>
          </p:nvPr>
        </p:nvSpPr>
        <p:spPr/>
        <p:txBody>
          <a:bodyPr rtlCol="0"/>
          <a:lstStyle/>
          <a:p>
            <a:pPr rtl="0"/>
            <a:r>
              <a:rPr lang="ru-RU" sz="3600"/>
              <a:t>Лучший способ начать работу — перестать говорить и начать делать.</a:t>
            </a:r>
            <a:endParaRPr lang="ru-RU"/>
          </a:p>
        </p:txBody>
      </p:sp>
      <p:sp>
        <p:nvSpPr>
          <p:cNvPr id="3" name="Подзаголовок 2">
            <a:extLst>
              <a:ext uri="{FF2B5EF4-FFF2-40B4-BE49-F238E27FC236}">
                <a16:creationId xmlns:a16="http://schemas.microsoft.com/office/drawing/2014/main" id="{8AFC25C2-2815-4A92-A043-0CEC83591A94}"/>
              </a:ext>
            </a:extLst>
          </p:cNvPr>
          <p:cNvSpPr>
            <a:spLocks noGrp="1"/>
          </p:cNvSpPr>
          <p:nvPr>
            <p:ph type="subTitle" idx="1"/>
          </p:nvPr>
        </p:nvSpPr>
        <p:spPr/>
        <p:txBody>
          <a:bodyPr rtlCol="0"/>
          <a:lstStyle/>
          <a:p>
            <a:pPr rtl="0"/>
            <a:r>
              <a:rPr lang="ru-RU" sz="1800"/>
              <a:t>Уолт Дисней</a:t>
            </a:r>
          </a:p>
        </p:txBody>
      </p:sp>
      <p:pic>
        <p:nvPicPr>
          <p:cNvPr id="8" name="Рисунок 7" descr="горы на закате">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3"/>
          <a:srcRect/>
          <a:stretch/>
        </p:blipFill>
        <p:spPr/>
      </p:pic>
      <p:sp>
        <p:nvSpPr>
          <p:cNvPr id="9" name="Нижний колонтитул 8">
            <a:extLst>
              <a:ext uri="{FF2B5EF4-FFF2-40B4-BE49-F238E27FC236}">
                <a16:creationId xmlns:a16="http://schemas.microsoft.com/office/drawing/2014/main" id="{A2055D38-CE59-4FC4-85CE-CF9DA81D858C}"/>
              </a:ext>
            </a:extLst>
          </p:cNvPr>
          <p:cNvSpPr>
            <a:spLocks noGrp="1"/>
          </p:cNvSpPr>
          <p:nvPr>
            <p:ph type="ftr" sz="quarter" idx="11"/>
          </p:nvPr>
        </p:nvSpPr>
        <p:spPr/>
        <p:txBody>
          <a:bodyPr rtlCol="0"/>
          <a:lstStyle/>
          <a:p>
            <a:pPr rtl="0"/>
            <a:r>
              <a:rPr lang="ru-RU"/>
              <a:t>Название презентации</a:t>
            </a:r>
          </a:p>
        </p:txBody>
      </p:sp>
      <p:sp>
        <p:nvSpPr>
          <p:cNvPr id="10" name="Номер слайда 9">
            <a:extLst>
              <a:ext uri="{FF2B5EF4-FFF2-40B4-BE49-F238E27FC236}">
                <a16:creationId xmlns:a16="http://schemas.microsoft.com/office/drawing/2014/main" id="{FE0D311A-C366-4A86-9404-C0F5CBF9C811}"/>
              </a:ext>
            </a:extLst>
          </p:cNvPr>
          <p:cNvSpPr>
            <a:spLocks noGrp="1"/>
          </p:cNvSpPr>
          <p:nvPr>
            <p:ph type="sldNum" sz="quarter" idx="12"/>
          </p:nvPr>
        </p:nvSpPr>
        <p:spPr/>
        <p:txBody>
          <a:bodyPr rtlCol="0"/>
          <a:lstStyle/>
          <a:p>
            <a:pPr rtl="0"/>
            <a:fld id="{D8DA9DAA-006C-4F4B-980E-E3DF019B24E2}" type="slidenum">
              <a:rPr lang="ru-RU" smtClean="0"/>
              <a:pPr rtl="0"/>
              <a:t>31</a:t>
            </a:fld>
            <a:endParaRPr lang="ru-RU"/>
          </a:p>
        </p:txBody>
      </p:sp>
    </p:spTree>
    <p:extLst>
      <p:ext uri="{BB962C8B-B14F-4D97-AF65-F5344CB8AC3E}">
        <p14:creationId xmlns:p14="http://schemas.microsoft.com/office/powerpoint/2010/main" val="3561473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F287FE-1EFA-4C15-BFDD-1EE3F2D37BF1}"/>
              </a:ext>
            </a:extLst>
          </p:cNvPr>
          <p:cNvSpPr>
            <a:spLocks noGrp="1"/>
          </p:cNvSpPr>
          <p:nvPr>
            <p:ph type="title"/>
          </p:nvPr>
        </p:nvSpPr>
        <p:spPr/>
        <p:txBody>
          <a:bodyPr rtlCol="0"/>
          <a:lstStyle/>
          <a:p>
            <a:pPr rtl="0"/>
            <a:r>
              <a:rPr lang="ru-RU" dirty="0"/>
              <a:t>Команда</a:t>
            </a:r>
          </a:p>
        </p:txBody>
      </p:sp>
      <p:sp>
        <p:nvSpPr>
          <p:cNvPr id="5" name="Нижний колонтитул 4">
            <a:extLst>
              <a:ext uri="{FF2B5EF4-FFF2-40B4-BE49-F238E27FC236}">
                <a16:creationId xmlns:a16="http://schemas.microsoft.com/office/drawing/2014/main" id="{63B7C214-9C4B-410D-816A-6B3C8059C7BA}"/>
              </a:ext>
            </a:extLst>
          </p:cNvPr>
          <p:cNvSpPr>
            <a:spLocks noGrp="1"/>
          </p:cNvSpPr>
          <p:nvPr>
            <p:ph type="ftr" sz="quarter" idx="11"/>
          </p:nvPr>
        </p:nvSpPr>
        <p:spPr/>
        <p:txBody>
          <a:bodyPr rtlCol="0"/>
          <a:lstStyle/>
          <a:p>
            <a:pPr rtl="0"/>
            <a:r>
              <a:rPr lang="ru-RU" dirty="0"/>
              <a:t>Название презентации</a:t>
            </a:r>
          </a:p>
        </p:txBody>
      </p:sp>
      <p:graphicFrame>
        <p:nvGraphicFramePr>
          <p:cNvPr id="7" name="Объект 2" descr="Графический элемент SmartArt команды">
            <a:extLst>
              <a:ext uri="{FF2B5EF4-FFF2-40B4-BE49-F238E27FC236}">
                <a16:creationId xmlns:a16="http://schemas.microsoft.com/office/drawing/2014/main" id="{03C6056F-38E4-47B4-87B7-F1F7D129B648}"/>
              </a:ext>
            </a:extLst>
          </p:cNvPr>
          <p:cNvGraphicFramePr>
            <a:graphicFrameLocks noGrp="1"/>
          </p:cNvGraphicFramePr>
          <p:nvPr>
            <p:ph idx="1"/>
            <p:extLst>
              <p:ext uri="{D42A27DB-BD31-4B8C-83A1-F6EECF244321}">
                <p14:modId xmlns:p14="http://schemas.microsoft.com/office/powerpoint/2010/main" val="927069986"/>
              </p:ext>
            </p:extLst>
          </p:nvPr>
        </p:nvGraphicFramePr>
        <p:xfrm>
          <a:off x="576263" y="1825625"/>
          <a:ext cx="107711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Дата 3">
            <a:extLst>
              <a:ext uri="{FF2B5EF4-FFF2-40B4-BE49-F238E27FC236}">
                <a16:creationId xmlns:a16="http://schemas.microsoft.com/office/drawing/2014/main" id="{2F8D5D16-EDC5-46DE-A0B9-0765F4F59BB7}"/>
              </a:ext>
            </a:extLst>
          </p:cNvPr>
          <p:cNvSpPr>
            <a:spLocks noGrp="1"/>
          </p:cNvSpPr>
          <p:nvPr>
            <p:ph type="dt" sz="half" idx="10"/>
          </p:nvPr>
        </p:nvSpPr>
        <p:spPr/>
        <p:txBody>
          <a:bodyPr rtlCol="0"/>
          <a:lstStyle/>
          <a:p>
            <a:pPr rtl="0"/>
            <a:r>
              <a:rPr lang="ru-RU" dirty="0"/>
              <a:t>03.09.20ГГ</a:t>
            </a:r>
          </a:p>
        </p:txBody>
      </p:sp>
      <p:sp>
        <p:nvSpPr>
          <p:cNvPr id="6" name="Номер слайда 5">
            <a:extLst>
              <a:ext uri="{FF2B5EF4-FFF2-40B4-BE49-F238E27FC236}">
                <a16:creationId xmlns:a16="http://schemas.microsoft.com/office/drawing/2014/main" id="{8DE31DF2-0419-4016-924C-21929AC1EBFC}"/>
              </a:ext>
            </a:extLst>
          </p:cNvPr>
          <p:cNvSpPr>
            <a:spLocks noGrp="1"/>
          </p:cNvSpPr>
          <p:nvPr>
            <p:ph type="sldNum" sz="quarter" idx="12"/>
          </p:nvPr>
        </p:nvSpPr>
        <p:spPr/>
        <p:txBody>
          <a:bodyPr rtlCol="0"/>
          <a:lstStyle/>
          <a:p>
            <a:pPr rtl="0"/>
            <a:fld id="{D8DA9DAA-006C-4F4B-980E-E3DF019B24E2}" type="slidenum">
              <a:rPr lang="ru-RU" smtClean="0"/>
              <a:pPr rtl="0"/>
              <a:t>32</a:t>
            </a:fld>
            <a:endParaRPr lang="ru-RU" dirty="0"/>
          </a:p>
        </p:txBody>
      </p:sp>
    </p:spTree>
    <p:extLst>
      <p:ext uri="{BB962C8B-B14F-4D97-AF65-F5344CB8AC3E}">
        <p14:creationId xmlns:p14="http://schemas.microsoft.com/office/powerpoint/2010/main" val="2270028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485278-3D07-466F-8351-667A2EBEABB8}"/>
              </a:ext>
            </a:extLst>
          </p:cNvPr>
          <p:cNvSpPr>
            <a:spLocks noGrp="1"/>
          </p:cNvSpPr>
          <p:nvPr>
            <p:ph type="title"/>
          </p:nvPr>
        </p:nvSpPr>
        <p:spPr/>
        <p:txBody>
          <a:bodyPr rtlCol="0">
            <a:normAutofit/>
          </a:bodyPr>
          <a:lstStyle/>
          <a:p>
            <a:pPr rtl="0"/>
            <a:r>
              <a:rPr lang="ru-RU" dirty="0"/>
              <a:t>Временная шкала</a:t>
            </a:r>
          </a:p>
        </p:txBody>
      </p:sp>
      <p:sp>
        <p:nvSpPr>
          <p:cNvPr id="6" name="Номер слайда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rtlCol="0">
            <a:normAutofit/>
          </a:bodyPr>
          <a:lstStyle/>
          <a:p>
            <a:pPr rtl="0">
              <a:spcAft>
                <a:spcPts val="600"/>
              </a:spcAft>
            </a:pPr>
            <a:fld id="{D8DA9DAA-006C-4F4B-980E-E3DF019B24E2}" type="slidenum">
              <a:rPr lang="ru-RU" b="1" cap="all" spc="100" smtClean="0">
                <a:solidFill>
                  <a:schemeClr val="accent2"/>
                </a:solidFill>
              </a:rPr>
              <a:pPr rtl="0">
                <a:spcAft>
                  <a:spcPts val="600"/>
                </a:spcAft>
              </a:pPr>
              <a:t>33</a:t>
            </a:fld>
            <a:endParaRPr lang="ru-RU" b="1" cap="all" spc="100" dirty="0">
              <a:solidFill>
                <a:schemeClr val="accent2"/>
              </a:solidFill>
            </a:endParaRPr>
          </a:p>
        </p:txBody>
      </p:sp>
      <p:graphicFrame>
        <p:nvGraphicFramePr>
          <p:cNvPr id="14" name="Объект 6" descr="Графический элемент SmartArt временной шкалы">
            <a:extLst>
              <a:ext uri="{FF2B5EF4-FFF2-40B4-BE49-F238E27FC236}">
                <a16:creationId xmlns:a16="http://schemas.microsoft.com/office/drawing/2014/main" id="{CEC6DA80-0404-4CED-A682-9D41A16B341E}"/>
              </a:ext>
            </a:extLst>
          </p:cNvPr>
          <p:cNvGraphicFramePr>
            <a:graphicFrameLocks noGrp="1"/>
          </p:cNvGraphicFramePr>
          <p:nvPr>
            <p:ph idx="1"/>
            <p:extLst>
              <p:ext uri="{D42A27DB-BD31-4B8C-83A1-F6EECF244321}">
                <p14:modId xmlns:p14="http://schemas.microsoft.com/office/powerpoint/2010/main" val="3246696590"/>
              </p:ext>
            </p:extLst>
          </p:nvPr>
        </p:nvGraphicFramePr>
        <p:xfrm>
          <a:off x="1447800" y="1325880"/>
          <a:ext cx="99060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9288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ACDA59-55A0-4EA5-B3E4-646D1D3B4CEB}"/>
              </a:ext>
            </a:extLst>
          </p:cNvPr>
          <p:cNvSpPr>
            <a:spLocks noGrp="1"/>
          </p:cNvSpPr>
          <p:nvPr>
            <p:ph type="title"/>
          </p:nvPr>
        </p:nvSpPr>
        <p:spPr/>
        <p:txBody>
          <a:bodyPr rtlCol="0">
            <a:normAutofit/>
          </a:bodyPr>
          <a:lstStyle/>
          <a:p>
            <a:pPr rtl="0"/>
            <a:r>
              <a:rPr lang="ru-RU" sz="5400"/>
              <a:t>Заголовок</a:t>
            </a:r>
          </a:p>
        </p:txBody>
      </p:sp>
      <p:sp>
        <p:nvSpPr>
          <p:cNvPr id="3" name="Текст 2">
            <a:extLst>
              <a:ext uri="{FF2B5EF4-FFF2-40B4-BE49-F238E27FC236}">
                <a16:creationId xmlns:a16="http://schemas.microsoft.com/office/drawing/2014/main" id="{D14ABC42-7E22-4F59-A0B6-AD98B5CAE0C5}"/>
              </a:ext>
            </a:extLst>
          </p:cNvPr>
          <p:cNvSpPr>
            <a:spLocks noGrp="1"/>
          </p:cNvSpPr>
          <p:nvPr>
            <p:ph type="body" idx="1"/>
          </p:nvPr>
        </p:nvSpPr>
        <p:spPr>
          <a:xfrm>
            <a:off x="1447800" y="1681163"/>
            <a:ext cx="4549775" cy="823912"/>
          </a:xfrm>
        </p:spPr>
        <p:txBody>
          <a:bodyPr rtlCol="0"/>
          <a:lstStyle/>
          <a:p>
            <a:pPr rtl="0"/>
            <a:r>
              <a:rPr lang="ru-RU"/>
              <a:t>Подзаголовок</a:t>
            </a:r>
          </a:p>
        </p:txBody>
      </p:sp>
      <p:sp>
        <p:nvSpPr>
          <p:cNvPr id="4" name="Объект 3">
            <a:extLst>
              <a:ext uri="{FF2B5EF4-FFF2-40B4-BE49-F238E27FC236}">
                <a16:creationId xmlns:a16="http://schemas.microsoft.com/office/drawing/2014/main" id="{1FE9CB6C-6FF8-4B8C-9B41-2DDD39B25DE3}"/>
              </a:ext>
            </a:extLst>
          </p:cNvPr>
          <p:cNvSpPr>
            <a:spLocks noGrp="1"/>
          </p:cNvSpPr>
          <p:nvPr>
            <p:ph sz="half" idx="2"/>
          </p:nvPr>
        </p:nvSpPr>
        <p:spPr>
          <a:xfrm>
            <a:off x="1447800" y="2505075"/>
            <a:ext cx="4549775" cy="3684588"/>
          </a:xfrm>
        </p:spPr>
        <p:txBody>
          <a:bodyPr rtlCol="0">
            <a:normAutofit/>
          </a:bodyPr>
          <a:lstStyle/>
          <a:p>
            <a:pPr rtl="0">
              <a:lnSpc>
                <a:spcPct val="100000"/>
              </a:lnSpc>
            </a:pPr>
            <a:r>
              <a:rPr lang="ru-RU" sz="1700" dirty="0"/>
              <a:t>Добавьте текст, рисунки, изображения и видео. </a:t>
            </a:r>
          </a:p>
          <a:p>
            <a:pPr rtl="0">
              <a:lnSpc>
                <a:spcPct val="100000"/>
              </a:lnSpc>
            </a:pPr>
            <a:r>
              <a:rPr lang="ru-RU" sz="1700" dirty="0"/>
              <a:t>Добавьте переходы, анимацию и движение. </a:t>
            </a:r>
          </a:p>
          <a:p>
            <a:pPr rtl="0">
              <a:lnSpc>
                <a:spcPct val="100000"/>
              </a:lnSpc>
            </a:pPr>
            <a:r>
              <a:rPr lang="ru-RU" sz="1700" dirty="0"/>
              <a:t>Сохраняйте презентации в </a:t>
            </a:r>
            <a:r>
              <a:rPr lang="ru-RU" sz="1700" dirty="0" err="1"/>
              <a:t>OneDrive</a:t>
            </a:r>
            <a:r>
              <a:rPr lang="ru-RU" sz="1700" dirty="0"/>
              <a:t> и получайте к ним доступ с компьютера, планшета или телефона. </a:t>
            </a:r>
          </a:p>
        </p:txBody>
      </p:sp>
      <p:sp>
        <p:nvSpPr>
          <p:cNvPr id="5" name="Текст 4">
            <a:extLst>
              <a:ext uri="{FF2B5EF4-FFF2-40B4-BE49-F238E27FC236}">
                <a16:creationId xmlns:a16="http://schemas.microsoft.com/office/drawing/2014/main" id="{2347FB98-C049-45C5-86B4-4CF44B247B2C}"/>
              </a:ext>
            </a:extLst>
          </p:cNvPr>
          <p:cNvSpPr>
            <a:spLocks noGrp="1"/>
          </p:cNvSpPr>
          <p:nvPr>
            <p:ph type="body" sz="quarter" idx="3"/>
          </p:nvPr>
        </p:nvSpPr>
        <p:spPr>
          <a:xfrm>
            <a:off x="6783206" y="1681163"/>
            <a:ext cx="4572182" cy="823912"/>
          </a:xfrm>
        </p:spPr>
        <p:txBody>
          <a:bodyPr rtlCol="0"/>
          <a:lstStyle/>
          <a:p>
            <a:pPr rtl="0"/>
            <a:r>
              <a:rPr lang="ru-RU"/>
              <a:t>Подзаголовок</a:t>
            </a:r>
          </a:p>
        </p:txBody>
      </p:sp>
      <p:sp>
        <p:nvSpPr>
          <p:cNvPr id="6" name="Объект 5">
            <a:extLst>
              <a:ext uri="{FF2B5EF4-FFF2-40B4-BE49-F238E27FC236}">
                <a16:creationId xmlns:a16="http://schemas.microsoft.com/office/drawing/2014/main" id="{5A74CB9D-E60B-4C8A-B4E7-23BC1D9FA66E}"/>
              </a:ext>
            </a:extLst>
          </p:cNvPr>
          <p:cNvSpPr>
            <a:spLocks noGrp="1"/>
          </p:cNvSpPr>
          <p:nvPr>
            <p:ph sz="quarter" idx="4"/>
          </p:nvPr>
        </p:nvSpPr>
        <p:spPr>
          <a:xfrm>
            <a:off x="6783206" y="2505075"/>
            <a:ext cx="4572182" cy="3684588"/>
          </a:xfrm>
        </p:spPr>
        <p:txBody>
          <a:bodyPr rtlCol="0">
            <a:normAutofit/>
          </a:bodyPr>
          <a:lstStyle/>
          <a:p>
            <a:pPr rtl="0">
              <a:lnSpc>
                <a:spcPct val="100000"/>
              </a:lnSpc>
            </a:pPr>
            <a:r>
              <a:rPr lang="ru-RU" sz="1700"/>
              <a:t>Откройте область "Идеи для оформления" для быстрого изменения слайдов. </a:t>
            </a:r>
          </a:p>
          <a:p>
            <a:pPr rtl="0">
              <a:lnSpc>
                <a:spcPct val="100000"/>
              </a:lnSpc>
            </a:pPr>
            <a:r>
              <a:rPr lang="ru-RU" sz="1700"/>
              <a:t>Когда у нас есть идеи для оформления, мы показываем их вам прямо здесь. </a:t>
            </a:r>
          </a:p>
        </p:txBody>
      </p:sp>
    </p:spTree>
    <p:extLst>
      <p:ext uri="{BB962C8B-B14F-4D97-AF65-F5344CB8AC3E}">
        <p14:creationId xmlns:p14="http://schemas.microsoft.com/office/powerpoint/2010/main" val="3124766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ACDA59-55A0-4EA5-B3E4-646D1D3B4CEB}"/>
              </a:ext>
            </a:extLst>
          </p:cNvPr>
          <p:cNvSpPr>
            <a:spLocks noGrp="1"/>
          </p:cNvSpPr>
          <p:nvPr>
            <p:ph type="title"/>
          </p:nvPr>
        </p:nvSpPr>
        <p:spPr/>
        <p:txBody>
          <a:bodyPr rtlCol="0">
            <a:normAutofit/>
          </a:bodyPr>
          <a:lstStyle/>
          <a:p>
            <a:pPr rtl="0"/>
            <a:r>
              <a:rPr lang="ru-RU" sz="5400"/>
              <a:t>Заголовок </a:t>
            </a:r>
          </a:p>
        </p:txBody>
      </p:sp>
      <p:sp>
        <p:nvSpPr>
          <p:cNvPr id="3" name="Текст 2">
            <a:extLst>
              <a:ext uri="{FF2B5EF4-FFF2-40B4-BE49-F238E27FC236}">
                <a16:creationId xmlns:a16="http://schemas.microsoft.com/office/drawing/2014/main" id="{D14ABC42-7E22-4F59-A0B6-AD98B5CAE0C5}"/>
              </a:ext>
            </a:extLst>
          </p:cNvPr>
          <p:cNvSpPr>
            <a:spLocks noGrp="1"/>
          </p:cNvSpPr>
          <p:nvPr>
            <p:ph type="body" idx="1"/>
          </p:nvPr>
        </p:nvSpPr>
        <p:spPr>
          <a:xfrm>
            <a:off x="1447800" y="1681163"/>
            <a:ext cx="2834640" cy="823912"/>
          </a:xfrm>
        </p:spPr>
        <p:txBody>
          <a:bodyPr rtlCol="0">
            <a:normAutofit/>
          </a:bodyPr>
          <a:lstStyle/>
          <a:p>
            <a:pPr rtl="0"/>
            <a:r>
              <a:rPr lang="ru-RU"/>
              <a:t>Подзаголовок</a:t>
            </a:r>
          </a:p>
        </p:txBody>
      </p:sp>
      <p:sp>
        <p:nvSpPr>
          <p:cNvPr id="4" name="Объект 3">
            <a:extLst>
              <a:ext uri="{FF2B5EF4-FFF2-40B4-BE49-F238E27FC236}">
                <a16:creationId xmlns:a16="http://schemas.microsoft.com/office/drawing/2014/main" id="{1FE9CB6C-6FF8-4B8C-9B41-2DDD39B25DE3}"/>
              </a:ext>
            </a:extLst>
          </p:cNvPr>
          <p:cNvSpPr>
            <a:spLocks noGrp="1"/>
          </p:cNvSpPr>
          <p:nvPr>
            <p:ph sz="half" idx="2"/>
          </p:nvPr>
        </p:nvSpPr>
        <p:spPr>
          <a:xfrm>
            <a:off x="1447800" y="2505075"/>
            <a:ext cx="3083882" cy="3684588"/>
          </a:xfrm>
        </p:spPr>
        <p:txBody>
          <a:bodyPr rtlCol="0">
            <a:normAutofit fontScale="85000" lnSpcReduction="10000"/>
          </a:bodyPr>
          <a:lstStyle/>
          <a:p>
            <a:pPr rtl="0">
              <a:lnSpc>
                <a:spcPct val="120000"/>
              </a:lnSpc>
            </a:pPr>
            <a:r>
              <a:rPr lang="ru-RU" sz="2000" dirty="0"/>
              <a:t>Добавьте текст, рисунки, изображения и видео. </a:t>
            </a:r>
          </a:p>
          <a:p>
            <a:pPr rtl="0">
              <a:lnSpc>
                <a:spcPct val="120000"/>
              </a:lnSpc>
            </a:pPr>
            <a:r>
              <a:rPr lang="ru-RU" sz="2000" dirty="0"/>
              <a:t>Добавьте переходы, анимацию и движение. </a:t>
            </a:r>
          </a:p>
          <a:p>
            <a:pPr rtl="0">
              <a:lnSpc>
                <a:spcPct val="120000"/>
              </a:lnSpc>
            </a:pPr>
            <a:r>
              <a:rPr lang="ru-RU" sz="2000" dirty="0"/>
              <a:t>Сохраняйте презентации в </a:t>
            </a:r>
            <a:r>
              <a:rPr lang="ru-RU" sz="2000" dirty="0" err="1"/>
              <a:t>OneDrive</a:t>
            </a:r>
            <a:r>
              <a:rPr lang="ru-RU" sz="2000" dirty="0"/>
              <a:t> и получайте к ним доступ с компьютера, планшета или телефона. </a:t>
            </a:r>
          </a:p>
        </p:txBody>
      </p:sp>
      <p:sp>
        <p:nvSpPr>
          <p:cNvPr id="5" name="Текст 4">
            <a:extLst>
              <a:ext uri="{FF2B5EF4-FFF2-40B4-BE49-F238E27FC236}">
                <a16:creationId xmlns:a16="http://schemas.microsoft.com/office/drawing/2014/main" id="{2347FB98-C049-45C5-86B4-4CF44B247B2C}"/>
              </a:ext>
            </a:extLst>
          </p:cNvPr>
          <p:cNvSpPr>
            <a:spLocks noGrp="1"/>
          </p:cNvSpPr>
          <p:nvPr>
            <p:ph type="body" sz="quarter" idx="3"/>
          </p:nvPr>
        </p:nvSpPr>
        <p:spPr>
          <a:xfrm>
            <a:off x="4987335" y="1681163"/>
            <a:ext cx="2834640" cy="823912"/>
          </a:xfrm>
        </p:spPr>
        <p:txBody>
          <a:bodyPr rtlCol="0">
            <a:normAutofit/>
          </a:bodyPr>
          <a:lstStyle/>
          <a:p>
            <a:pPr rtl="0"/>
            <a:r>
              <a:rPr lang="ru-RU"/>
              <a:t>Подзаголовок</a:t>
            </a:r>
          </a:p>
        </p:txBody>
      </p:sp>
      <p:sp>
        <p:nvSpPr>
          <p:cNvPr id="6" name="Объект 5">
            <a:extLst>
              <a:ext uri="{FF2B5EF4-FFF2-40B4-BE49-F238E27FC236}">
                <a16:creationId xmlns:a16="http://schemas.microsoft.com/office/drawing/2014/main" id="{5A74CB9D-E60B-4C8A-B4E7-23BC1D9FA66E}"/>
              </a:ext>
            </a:extLst>
          </p:cNvPr>
          <p:cNvSpPr>
            <a:spLocks noGrp="1"/>
          </p:cNvSpPr>
          <p:nvPr>
            <p:ph sz="quarter" idx="4"/>
          </p:nvPr>
        </p:nvSpPr>
        <p:spPr>
          <a:xfrm>
            <a:off x="4987334" y="2505075"/>
            <a:ext cx="3083883" cy="3684588"/>
          </a:xfrm>
        </p:spPr>
        <p:txBody>
          <a:bodyPr rtlCol="0">
            <a:normAutofit fontScale="85000" lnSpcReduction="10000"/>
          </a:bodyPr>
          <a:lstStyle/>
          <a:p>
            <a:pPr rtl="0">
              <a:lnSpc>
                <a:spcPct val="120000"/>
              </a:lnSpc>
            </a:pPr>
            <a:r>
              <a:rPr lang="ru-RU" sz="2000" dirty="0"/>
              <a:t>Откройте область "Идеи для оформления" для быстрого изменения слайдов. </a:t>
            </a:r>
          </a:p>
          <a:p>
            <a:pPr rtl="0">
              <a:lnSpc>
                <a:spcPct val="120000"/>
              </a:lnSpc>
            </a:pPr>
            <a:r>
              <a:rPr lang="ru-RU" sz="2000" dirty="0"/>
              <a:t>Когда у нас есть идеи для оформления, мы показываем их вам прямо здесь. </a:t>
            </a:r>
          </a:p>
        </p:txBody>
      </p:sp>
      <p:sp>
        <p:nvSpPr>
          <p:cNvPr id="11" name="Текст 4">
            <a:extLst>
              <a:ext uri="{FF2B5EF4-FFF2-40B4-BE49-F238E27FC236}">
                <a16:creationId xmlns:a16="http://schemas.microsoft.com/office/drawing/2014/main" id="{CE6B5B72-43F9-4438-A504-FD3C083AB96D}"/>
              </a:ext>
            </a:extLst>
          </p:cNvPr>
          <p:cNvSpPr txBox="1">
            <a:spLocks/>
          </p:cNvSpPr>
          <p:nvPr/>
        </p:nvSpPr>
        <p:spPr>
          <a:xfrm>
            <a:off x="8526870" y="1681163"/>
            <a:ext cx="28346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rtl="0"/>
            <a:r>
              <a:rPr lang="ru-RU"/>
              <a:t>Подзаголовок</a:t>
            </a:r>
          </a:p>
        </p:txBody>
      </p:sp>
      <p:sp>
        <p:nvSpPr>
          <p:cNvPr id="13" name="Объект 5">
            <a:extLst>
              <a:ext uri="{FF2B5EF4-FFF2-40B4-BE49-F238E27FC236}">
                <a16:creationId xmlns:a16="http://schemas.microsoft.com/office/drawing/2014/main" id="{DE486408-F529-4D60-A080-911A0851FE1B}"/>
              </a:ext>
            </a:extLst>
          </p:cNvPr>
          <p:cNvSpPr txBox="1">
            <a:spLocks/>
          </p:cNvSpPr>
          <p:nvPr/>
        </p:nvSpPr>
        <p:spPr>
          <a:xfrm>
            <a:off x="8526869" y="2505075"/>
            <a:ext cx="3083883" cy="36845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20000"/>
              </a:lnSpc>
            </a:pPr>
            <a:r>
              <a:rPr lang="ru-RU" sz="2000" dirty="0"/>
              <a:t>В этой теме </a:t>
            </a:r>
            <a:r>
              <a:rPr lang="ru-RU" sz="2000" dirty="0" err="1"/>
              <a:t>PowerPoint</a:t>
            </a:r>
            <a:r>
              <a:rPr lang="ru-RU" sz="2000" dirty="0"/>
              <a:t> используется собственный уникальный набор цветов, шрифтов и эффектов, создающих общее оформление этих слайдов. </a:t>
            </a:r>
          </a:p>
          <a:p>
            <a:pPr rtl="0">
              <a:lnSpc>
                <a:spcPct val="120000"/>
              </a:lnSpc>
            </a:pPr>
            <a:r>
              <a:rPr lang="ru-RU" sz="2000" dirty="0"/>
              <a:t>В </a:t>
            </a:r>
            <a:r>
              <a:rPr lang="ru-RU" sz="2000" dirty="0" err="1"/>
              <a:t>PowerPoint</a:t>
            </a:r>
            <a:r>
              <a:rPr lang="ru-RU" sz="2000" dirty="0"/>
              <a:t> есть множество тем, придающих вашим презентациям индивидуальность. </a:t>
            </a:r>
          </a:p>
        </p:txBody>
      </p:sp>
    </p:spTree>
    <p:extLst>
      <p:ext uri="{BB962C8B-B14F-4D97-AF65-F5344CB8AC3E}">
        <p14:creationId xmlns:p14="http://schemas.microsoft.com/office/powerpoint/2010/main" val="1403455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9FB28F-C9D7-439B-B863-44B4E851A0B0}"/>
              </a:ext>
            </a:extLst>
          </p:cNvPr>
          <p:cNvSpPr>
            <a:spLocks noGrp="1"/>
          </p:cNvSpPr>
          <p:nvPr>
            <p:ph type="ctrTitle"/>
          </p:nvPr>
        </p:nvSpPr>
        <p:spPr/>
        <p:txBody>
          <a:bodyPr rtlCol="0"/>
          <a:lstStyle/>
          <a:p>
            <a:pPr rtl="0"/>
            <a:r>
              <a:rPr lang="ru-RU"/>
              <a:t>Сводка</a:t>
            </a:r>
          </a:p>
        </p:txBody>
      </p:sp>
      <p:sp>
        <p:nvSpPr>
          <p:cNvPr id="8" name="Подзаголовок 7">
            <a:extLst>
              <a:ext uri="{FF2B5EF4-FFF2-40B4-BE49-F238E27FC236}">
                <a16:creationId xmlns:a16="http://schemas.microsoft.com/office/drawing/2014/main" id="{50061247-EA4F-4DFA-AFCE-648487762CF7}"/>
              </a:ext>
            </a:extLst>
          </p:cNvPr>
          <p:cNvSpPr>
            <a:spLocks noGrp="1"/>
          </p:cNvSpPr>
          <p:nvPr>
            <p:ph type="subTitle" idx="1"/>
          </p:nvPr>
        </p:nvSpPr>
        <p:spPr/>
        <p:txBody>
          <a:bodyPr rtlCol="0"/>
          <a:lstStyle/>
          <a:p>
            <a:pPr rtl="0"/>
            <a:r>
              <a:rPr lang="ru-RU" dirty="0"/>
              <a:t>В </a:t>
            </a:r>
            <a:r>
              <a:rPr lang="ru-RU" dirty="0" err="1"/>
              <a:t>PowerPoint</a:t>
            </a:r>
            <a:r>
              <a:rPr lang="ru-RU" dirty="0"/>
              <a:t> можно создавать презентации и делиться своими материалами с другими, где бы они ни находились. Введите здесь нужный текст, чтобы начать работу. В этом шаблоне вы также можете добавлять рисунки, изображения и видеоролики. Сохраняйте презентации в </a:t>
            </a:r>
            <a:r>
              <a:rPr lang="ru-RU" dirty="0" err="1"/>
              <a:t>OneDrive</a:t>
            </a:r>
            <a:r>
              <a:rPr lang="ru-RU" dirty="0"/>
              <a:t> и открывайте их с компьютера, планшета или телефона. </a:t>
            </a:r>
          </a:p>
        </p:txBody>
      </p:sp>
      <p:pic>
        <p:nvPicPr>
          <p:cNvPr id="22" name="Рисунок 21" descr="горы под рассветным небом">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3"/>
          <a:srcRect t="63" b="63"/>
          <a:stretch/>
        </p:blipFill>
        <p:spPr/>
      </p:pic>
      <p:pic>
        <p:nvPicPr>
          <p:cNvPr id="18" name="Рисунок 17" descr="горы на закате">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4"/>
          <a:srcRect t="177" b="177"/>
          <a:stretch/>
        </p:blipFill>
        <p:spPr/>
      </p:pic>
      <p:pic>
        <p:nvPicPr>
          <p:cNvPr id="20" name="Рисунок 19" descr="горы на закате">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5"/>
          <a:srcRect t="209" b="209"/>
          <a:stretch/>
        </p:blipFill>
        <p:spPr/>
      </p:pic>
      <p:sp>
        <p:nvSpPr>
          <p:cNvPr id="23" name="Нижний колонтитул 22">
            <a:extLst>
              <a:ext uri="{FF2B5EF4-FFF2-40B4-BE49-F238E27FC236}">
                <a16:creationId xmlns:a16="http://schemas.microsoft.com/office/drawing/2014/main" id="{249ACE4E-0038-4BA2-8883-8C3F73B79C44}"/>
              </a:ext>
            </a:extLst>
          </p:cNvPr>
          <p:cNvSpPr>
            <a:spLocks noGrp="1"/>
          </p:cNvSpPr>
          <p:nvPr>
            <p:ph type="ftr" sz="quarter" idx="11"/>
          </p:nvPr>
        </p:nvSpPr>
        <p:spPr/>
        <p:txBody>
          <a:bodyPr rtlCol="0"/>
          <a:lstStyle/>
          <a:p>
            <a:pPr rtl="0"/>
            <a:r>
              <a:rPr lang="ru-RU"/>
              <a:t>Название презентации</a:t>
            </a:r>
          </a:p>
        </p:txBody>
      </p:sp>
      <p:sp>
        <p:nvSpPr>
          <p:cNvPr id="24" name="Номер слайда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rtlCol="0"/>
          <a:lstStyle/>
          <a:p>
            <a:pPr rtl="0"/>
            <a:fld id="{D8DA9DAA-006C-4F4B-980E-E3DF019B24E2}" type="slidenum">
              <a:rPr lang="ru-RU" smtClean="0"/>
              <a:pPr rtl="0"/>
              <a:t>36</a:t>
            </a:fld>
            <a:endParaRPr lang="ru-RU"/>
          </a:p>
        </p:txBody>
      </p:sp>
    </p:spTree>
    <p:extLst>
      <p:ext uri="{BB962C8B-B14F-4D97-AF65-F5344CB8AC3E}">
        <p14:creationId xmlns:p14="http://schemas.microsoft.com/office/powerpoint/2010/main" val="3584772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Дата 21">
            <a:extLst>
              <a:ext uri="{FF2B5EF4-FFF2-40B4-BE49-F238E27FC236}">
                <a16:creationId xmlns:a16="http://schemas.microsoft.com/office/drawing/2014/main" id="{692474E6-3035-46B8-9C05-9B4204E8ED39}"/>
              </a:ext>
            </a:extLst>
          </p:cNvPr>
          <p:cNvSpPr>
            <a:spLocks noGrp="1"/>
          </p:cNvSpPr>
          <p:nvPr>
            <p:ph type="dt" sz="half" idx="10"/>
          </p:nvPr>
        </p:nvSpPr>
        <p:spPr/>
        <p:txBody>
          <a:bodyPr rtlCol="0"/>
          <a:lstStyle/>
          <a:p>
            <a:pPr rtl="0"/>
            <a:r>
              <a:rPr lang="ru-RU"/>
              <a:t>03.09.20ГГ</a:t>
            </a:r>
          </a:p>
        </p:txBody>
      </p:sp>
      <p:sp>
        <p:nvSpPr>
          <p:cNvPr id="24" name="Номер слайда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rtlCol="0"/>
          <a:lstStyle/>
          <a:p>
            <a:pPr rtl="0"/>
            <a:fld id="{D8DA9DAA-006C-4F4B-980E-E3DF019B24E2}" type="slidenum">
              <a:rPr lang="ru-RU" smtClean="0"/>
              <a:pPr rtl="0"/>
              <a:t>37</a:t>
            </a:fld>
            <a:endParaRPr lang="ru-RU"/>
          </a:p>
        </p:txBody>
      </p:sp>
      <p:sp>
        <p:nvSpPr>
          <p:cNvPr id="23" name="Нижний колонтитул 22">
            <a:extLst>
              <a:ext uri="{FF2B5EF4-FFF2-40B4-BE49-F238E27FC236}">
                <a16:creationId xmlns:a16="http://schemas.microsoft.com/office/drawing/2014/main" id="{DE8D546E-0F46-4CC0-B2B1-8B2430D00C0C}"/>
              </a:ext>
            </a:extLst>
          </p:cNvPr>
          <p:cNvSpPr>
            <a:spLocks noGrp="1"/>
          </p:cNvSpPr>
          <p:nvPr>
            <p:ph type="ftr" sz="quarter" idx="11"/>
          </p:nvPr>
        </p:nvSpPr>
        <p:spPr/>
        <p:txBody>
          <a:bodyPr rtlCol="0"/>
          <a:lstStyle/>
          <a:p>
            <a:pPr rtl="0"/>
            <a:r>
              <a:rPr lang="ru-RU"/>
              <a:t>Название презентации</a:t>
            </a:r>
          </a:p>
        </p:txBody>
      </p:sp>
      <p:pic>
        <p:nvPicPr>
          <p:cNvPr id="9" name="Рисунок 8" descr="горы на закате">
            <a:extLst>
              <a:ext uri="{FF2B5EF4-FFF2-40B4-BE49-F238E27FC236}">
                <a16:creationId xmlns:a16="http://schemas.microsoft.com/office/drawing/2014/main" id="{C82DA925-978C-48A9-98AD-0653B7A3D2D9}"/>
              </a:ext>
            </a:extLst>
          </p:cNvPr>
          <p:cNvPicPr>
            <a:picLocks noGrp="1" noChangeAspect="1"/>
          </p:cNvPicPr>
          <p:nvPr>
            <p:ph type="pic" sz="quarter" idx="14"/>
          </p:nvPr>
        </p:nvPicPr>
        <p:blipFill rotWithShape="1">
          <a:blip r:embed="rId3"/>
          <a:srcRect t="41" b="41"/>
          <a:stretch/>
        </p:blipFill>
        <p:spPr/>
      </p:pic>
      <p:pic>
        <p:nvPicPr>
          <p:cNvPr id="11" name="Рисунок 10" descr="горы на закате">
            <a:extLst>
              <a:ext uri="{FF2B5EF4-FFF2-40B4-BE49-F238E27FC236}">
                <a16:creationId xmlns:a16="http://schemas.microsoft.com/office/drawing/2014/main" id="{E63B7C3F-04A4-43F6-881D-FA11061CBAFA}"/>
              </a:ext>
            </a:extLst>
          </p:cNvPr>
          <p:cNvPicPr>
            <a:picLocks noGrp="1" noChangeAspect="1"/>
          </p:cNvPicPr>
          <p:nvPr>
            <p:ph type="pic" sz="quarter" idx="15"/>
          </p:nvPr>
        </p:nvPicPr>
        <p:blipFill rotWithShape="1">
          <a:blip r:embed="rId4"/>
          <a:srcRect t="347" b="347"/>
          <a:stretch/>
        </p:blipFill>
        <p:spPr/>
      </p:pic>
      <p:sp>
        <p:nvSpPr>
          <p:cNvPr id="6" name="Заголовок 5">
            <a:extLst>
              <a:ext uri="{FF2B5EF4-FFF2-40B4-BE49-F238E27FC236}">
                <a16:creationId xmlns:a16="http://schemas.microsoft.com/office/drawing/2014/main" id="{FF777B66-94CB-491C-AC6B-BDAC98E21D57}"/>
              </a:ext>
            </a:extLst>
          </p:cNvPr>
          <p:cNvSpPr>
            <a:spLocks noGrp="1"/>
          </p:cNvSpPr>
          <p:nvPr>
            <p:ph type="title"/>
          </p:nvPr>
        </p:nvSpPr>
        <p:spPr/>
        <p:txBody>
          <a:bodyPr rtlCol="0"/>
          <a:lstStyle/>
          <a:p>
            <a:pPr rtl="0"/>
            <a:r>
              <a:rPr lang="ru-RU"/>
              <a:t>Спасибо</a:t>
            </a:r>
          </a:p>
        </p:txBody>
      </p:sp>
      <p:sp>
        <p:nvSpPr>
          <p:cNvPr id="7" name="Текст 6">
            <a:extLst>
              <a:ext uri="{FF2B5EF4-FFF2-40B4-BE49-F238E27FC236}">
                <a16:creationId xmlns:a16="http://schemas.microsoft.com/office/drawing/2014/main" id="{42AF1107-8D35-4E35-93C7-D3640946F742}"/>
              </a:ext>
            </a:extLst>
          </p:cNvPr>
          <p:cNvSpPr>
            <a:spLocks noGrp="1"/>
          </p:cNvSpPr>
          <p:nvPr>
            <p:ph type="body" sz="quarter" idx="13"/>
          </p:nvPr>
        </p:nvSpPr>
        <p:spPr/>
        <p:txBody>
          <a:bodyPr rtlCol="0"/>
          <a:lstStyle/>
          <a:p>
            <a:pPr rtl="0"/>
            <a:r>
              <a:rPr lang="ru-RU"/>
              <a:t>Имя докладчика</a:t>
            </a:r>
          </a:p>
          <a:p>
            <a:pPr rtl="0"/>
            <a:r>
              <a:rPr lang="ru-RU"/>
              <a:t>Электронный адрес</a:t>
            </a:r>
          </a:p>
          <a:p>
            <a:pPr rtl="0"/>
            <a:r>
              <a:rPr lang="ru-RU"/>
              <a:t>Веб-сайт</a:t>
            </a:r>
          </a:p>
          <a:p>
            <a:pPr rtl="0"/>
            <a:endParaRPr lang="ru-RU"/>
          </a:p>
        </p:txBody>
      </p:sp>
      <p:pic>
        <p:nvPicPr>
          <p:cNvPr id="15" name="Рисунок 14" descr="горы под рассветным небом">
            <a:extLst>
              <a:ext uri="{FF2B5EF4-FFF2-40B4-BE49-F238E27FC236}">
                <a16:creationId xmlns:a16="http://schemas.microsoft.com/office/drawing/2014/main" id="{3D15FDC1-74B5-4FD8-BD17-0E2502C411A6}"/>
              </a:ext>
            </a:extLst>
          </p:cNvPr>
          <p:cNvPicPr>
            <a:picLocks noGrp="1" noChangeAspect="1"/>
          </p:cNvPicPr>
          <p:nvPr>
            <p:ph type="pic" sz="quarter" idx="17"/>
          </p:nvPr>
        </p:nvPicPr>
        <p:blipFill rotWithShape="1">
          <a:blip r:embed="rId5"/>
          <a:srcRect l="16" r="16"/>
          <a:stretch/>
        </p:blipFill>
        <p:spPr/>
      </p:pic>
      <p:pic>
        <p:nvPicPr>
          <p:cNvPr id="13" name="Рисунок 12" descr="горы под ночным небом перед рассветом">
            <a:extLst>
              <a:ext uri="{FF2B5EF4-FFF2-40B4-BE49-F238E27FC236}">
                <a16:creationId xmlns:a16="http://schemas.microsoft.com/office/drawing/2014/main" id="{E02C4914-F076-4415-9C5D-A9BDB6CC6110}"/>
              </a:ext>
            </a:extLst>
          </p:cNvPr>
          <p:cNvPicPr>
            <a:picLocks noGrp="1" noChangeAspect="1"/>
          </p:cNvPicPr>
          <p:nvPr>
            <p:ph type="pic" sz="quarter" idx="16"/>
          </p:nvPr>
        </p:nvPicPr>
        <p:blipFill rotWithShape="1">
          <a:blip r:embed="rId6"/>
          <a:srcRect t="108" b="108"/>
          <a:stretch/>
        </p:blipFill>
        <p:spPr/>
      </p:pic>
    </p:spTree>
    <p:extLst>
      <p:ext uri="{BB962C8B-B14F-4D97-AF65-F5344CB8AC3E}">
        <p14:creationId xmlns:p14="http://schemas.microsoft.com/office/powerpoint/2010/main" val="927313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19CC143-8715-42DF-BFF3-3AF9577AD3D6}"/>
              </a:ext>
            </a:extLst>
          </p:cNvPr>
          <p:cNvPicPr>
            <a:picLocks noGrp="1" noChangeAspect="1"/>
          </p:cNvPicPr>
          <p:nvPr>
            <p:ph type="pic" sz="quarter" idx="14"/>
          </p:nvPr>
        </p:nvPicPr>
        <p:blipFill rotWithShape="1">
          <a:blip r:embed="rId2"/>
          <a:srcRect l="21539" r="15712" b="1"/>
          <a:stretch/>
        </p:blipFill>
        <p:spPr>
          <a:xfrm>
            <a:off x="1338846" y="1693562"/>
            <a:ext cx="3706812" cy="3706813"/>
          </a:xfrm>
          <a:prstGeom prst="rect">
            <a:avLst/>
          </a:prstGeom>
          <a:noFill/>
        </p:spPr>
      </p:pic>
      <p:sp>
        <p:nvSpPr>
          <p:cNvPr id="3" name="Заголовок 2">
            <a:extLst>
              <a:ext uri="{FF2B5EF4-FFF2-40B4-BE49-F238E27FC236}">
                <a16:creationId xmlns:a16="http://schemas.microsoft.com/office/drawing/2014/main" id="{8B43E8C7-88E9-4137-8F7D-BEDE8784D775}"/>
              </a:ext>
            </a:extLst>
          </p:cNvPr>
          <p:cNvSpPr>
            <a:spLocks noGrp="1"/>
          </p:cNvSpPr>
          <p:nvPr>
            <p:ph type="title"/>
          </p:nvPr>
        </p:nvSpPr>
        <p:spPr>
          <a:xfrm>
            <a:off x="5202936" y="585216"/>
            <a:ext cx="5833872" cy="2276856"/>
          </a:xfrm>
        </p:spPr>
        <p:txBody>
          <a:bodyPr anchor="b">
            <a:normAutofit/>
          </a:bodyPr>
          <a:lstStyle/>
          <a:p>
            <a:r>
              <a:rPr lang="uk-UA" sz="5100"/>
              <a:t>ТНК: синонімія назв</a:t>
            </a:r>
            <a:endParaRPr lang="ru-RU" sz="5100"/>
          </a:p>
        </p:txBody>
      </p:sp>
      <p:sp>
        <p:nvSpPr>
          <p:cNvPr id="5" name="Дата 4">
            <a:extLst>
              <a:ext uri="{FF2B5EF4-FFF2-40B4-BE49-F238E27FC236}">
                <a16:creationId xmlns:a16="http://schemas.microsoft.com/office/drawing/2014/main" id="{DF3379B1-07C8-4972-ACB0-8A06CB4BAC16}"/>
              </a:ext>
            </a:extLst>
          </p:cNvPr>
          <p:cNvSpPr>
            <a:spLocks noGrp="1"/>
          </p:cNvSpPr>
          <p:nvPr>
            <p:ph type="dt" sz="half" idx="10"/>
          </p:nvPr>
        </p:nvSpPr>
        <p:spPr>
          <a:xfrm>
            <a:off x="658368" y="201168"/>
            <a:ext cx="2743200" cy="365125"/>
          </a:xfrm>
        </p:spPr>
        <p:txBody>
          <a:bodyPr anchor="ctr">
            <a:normAutofit/>
          </a:bodyPr>
          <a:lstStyle/>
          <a:p>
            <a:pPr rtl="0">
              <a:spcAft>
                <a:spcPts val="600"/>
              </a:spcAft>
            </a:pPr>
            <a:r>
              <a:rPr lang="ru-RU" noProof="0"/>
              <a:t>03.09.20ГГ</a:t>
            </a:r>
          </a:p>
        </p:txBody>
      </p:sp>
      <p:sp>
        <p:nvSpPr>
          <p:cNvPr id="6" name="Нижний колонтитул 5">
            <a:extLst>
              <a:ext uri="{FF2B5EF4-FFF2-40B4-BE49-F238E27FC236}">
                <a16:creationId xmlns:a16="http://schemas.microsoft.com/office/drawing/2014/main" id="{C7AC9DD2-CE76-48CC-BFD6-66FC96F8626E}"/>
              </a:ext>
            </a:extLst>
          </p:cNvPr>
          <p:cNvSpPr>
            <a:spLocks noGrp="1"/>
          </p:cNvSpPr>
          <p:nvPr>
            <p:ph type="ftr" sz="quarter" idx="11"/>
          </p:nvPr>
        </p:nvSpPr>
        <p:spPr>
          <a:xfrm rot="16200000">
            <a:off x="-548640" y="1938528"/>
            <a:ext cx="2788920" cy="365125"/>
          </a:xfrm>
        </p:spPr>
        <p:txBody>
          <a:bodyPr anchor="ctr">
            <a:normAutofit/>
          </a:bodyPr>
          <a:lstStyle/>
          <a:p>
            <a:pPr rtl="0">
              <a:spcAft>
                <a:spcPts val="600"/>
              </a:spcAft>
            </a:pPr>
            <a:r>
              <a:rPr lang="ru-RU" noProof="0"/>
              <a:t>Название презентации</a:t>
            </a:r>
          </a:p>
        </p:txBody>
      </p:sp>
      <p:sp>
        <p:nvSpPr>
          <p:cNvPr id="7" name="Номер слайда 6">
            <a:extLst>
              <a:ext uri="{FF2B5EF4-FFF2-40B4-BE49-F238E27FC236}">
                <a16:creationId xmlns:a16="http://schemas.microsoft.com/office/drawing/2014/main" id="{46F5AE23-FCFD-4319-A230-6397F99E2420}"/>
              </a:ext>
            </a:extLst>
          </p:cNvPr>
          <p:cNvSpPr>
            <a:spLocks noGrp="1"/>
          </p:cNvSpPr>
          <p:nvPr>
            <p:ph type="sldNum" sz="quarter" idx="12"/>
          </p:nvPr>
        </p:nvSpPr>
        <p:spPr>
          <a:xfrm>
            <a:off x="8610600" y="201168"/>
            <a:ext cx="2743200" cy="365125"/>
          </a:xfrm>
        </p:spPr>
        <p:txBody>
          <a:bodyPr anchor="ctr">
            <a:normAutofit/>
          </a:bodyPr>
          <a:lstStyle/>
          <a:p>
            <a:pPr rtl="0">
              <a:spcAft>
                <a:spcPts val="600"/>
              </a:spcAft>
            </a:pPr>
            <a:fld id="{D8DA9DAA-006C-4F4B-980E-E3DF019B24E2}" type="slidenum">
              <a:rPr lang="ru-RU" noProof="0" smtClean="0"/>
              <a:pPr rtl="0">
                <a:spcAft>
                  <a:spcPts val="600"/>
                </a:spcAft>
              </a:pPr>
              <a:t>4</a:t>
            </a:fld>
            <a:endParaRPr lang="ru-RU" noProof="0"/>
          </a:p>
        </p:txBody>
      </p:sp>
      <p:sp>
        <p:nvSpPr>
          <p:cNvPr id="4" name="Объект 3">
            <a:extLst>
              <a:ext uri="{FF2B5EF4-FFF2-40B4-BE49-F238E27FC236}">
                <a16:creationId xmlns:a16="http://schemas.microsoft.com/office/drawing/2014/main" id="{2825E4EB-BEB7-4D48-AA45-203979620C3F}"/>
              </a:ext>
            </a:extLst>
          </p:cNvPr>
          <p:cNvSpPr>
            <a:spLocks noGrp="1"/>
          </p:cNvSpPr>
          <p:nvPr>
            <p:ph type="body" sz="quarter" idx="13"/>
          </p:nvPr>
        </p:nvSpPr>
        <p:spPr>
          <a:xfrm>
            <a:off x="5202936" y="3127248"/>
            <a:ext cx="5833872" cy="3118104"/>
          </a:xfrm>
        </p:spPr>
        <p:txBody>
          <a:bodyPr>
            <a:normAutofit/>
          </a:bodyPr>
          <a:lstStyle/>
          <a:p>
            <a:r>
              <a:rPr lang="uk-UA"/>
              <a:t>Корпорації називають багатонаціональними, транснаціональними, планетарними, глобальними, світовими, міжнаціональними, </a:t>
            </a:r>
            <a:r>
              <a:rPr lang="uk-UA" err="1"/>
              <a:t>супернаціональнимі</a:t>
            </a:r>
            <a:r>
              <a:rPr lang="uk-UA"/>
              <a:t>, наднаціональними, інтернаціональними, міжнародними та ін.</a:t>
            </a:r>
          </a:p>
        </p:txBody>
      </p:sp>
    </p:spTree>
    <p:extLst>
      <p:ext uri="{BB962C8B-B14F-4D97-AF65-F5344CB8AC3E}">
        <p14:creationId xmlns:p14="http://schemas.microsoft.com/office/powerpoint/2010/main" val="2995770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679D2177-8CF3-4E52-AB2A-07E3BA5A605E}"/>
              </a:ext>
            </a:extLst>
          </p:cNvPr>
          <p:cNvSpPr>
            <a:spLocks noGrp="1"/>
          </p:cNvSpPr>
          <p:nvPr>
            <p:ph type="title"/>
          </p:nvPr>
        </p:nvSpPr>
        <p:spPr>
          <a:xfrm>
            <a:off x="576072" y="365125"/>
            <a:ext cx="10771632" cy="1325563"/>
          </a:xfrm>
        </p:spPr>
        <p:txBody>
          <a:bodyPr anchor="ctr">
            <a:normAutofit/>
          </a:bodyPr>
          <a:lstStyle/>
          <a:p>
            <a:r>
              <a:rPr lang="uk-UA" dirty="0"/>
              <a:t>ТНК</a:t>
            </a:r>
            <a:endParaRPr lang="ru-RU" dirty="0"/>
          </a:p>
        </p:txBody>
      </p:sp>
      <p:sp>
        <p:nvSpPr>
          <p:cNvPr id="4" name="Объект 3">
            <a:extLst>
              <a:ext uri="{FF2B5EF4-FFF2-40B4-BE49-F238E27FC236}">
                <a16:creationId xmlns:a16="http://schemas.microsoft.com/office/drawing/2014/main" id="{0EFA653A-A064-4ED6-A9C4-6D526E6E1FA8}"/>
              </a:ext>
            </a:extLst>
          </p:cNvPr>
          <p:cNvSpPr>
            <a:spLocks noGrp="1"/>
          </p:cNvSpPr>
          <p:nvPr>
            <p:ph idx="1"/>
          </p:nvPr>
        </p:nvSpPr>
        <p:spPr>
          <a:xfrm>
            <a:off x="576072" y="1825625"/>
            <a:ext cx="10771632" cy="4351338"/>
          </a:xfrm>
        </p:spPr>
        <p:txBody>
          <a:bodyPr>
            <a:normAutofit/>
          </a:bodyPr>
          <a:lstStyle/>
          <a:p>
            <a:r>
              <a:rPr lang="uk-UA" sz="2400"/>
              <a:t>П.П. </a:t>
            </a:r>
            <a:r>
              <a:rPr lang="uk-UA" sz="2400" err="1"/>
              <a:t>Киндлебергер</a:t>
            </a:r>
            <a:r>
              <a:rPr lang="uk-UA" sz="2400"/>
              <a:t> безпосередньо пов'язує теорію зростання фірми з теорією </a:t>
            </a:r>
            <a:r>
              <a:rPr lang="uk-UA" sz="2400" b="1"/>
              <a:t>монополії</a:t>
            </a:r>
            <a:r>
              <a:rPr lang="uk-UA" sz="2400"/>
              <a:t> і приходить до висновку про необхідність виходу діяльності корпорації за рамки національних кордонів, оскільки фірма повинна постійно зростати за рахунок посилення своїх монополістичних переваг</a:t>
            </a:r>
          </a:p>
          <a:p>
            <a:r>
              <a:rPr lang="uk-UA" sz="2400" err="1"/>
              <a:t>Дж</a:t>
            </a:r>
            <a:r>
              <a:rPr lang="uk-UA" sz="2400"/>
              <a:t>. </a:t>
            </a:r>
            <a:r>
              <a:rPr lang="uk-UA" sz="2400" err="1"/>
              <a:t>Гелбрейт</a:t>
            </a:r>
            <a:r>
              <a:rPr lang="uk-UA" sz="2400"/>
              <a:t> пов'язує необхідність транскордонних операцій ТНК з </a:t>
            </a:r>
            <a:r>
              <a:rPr lang="uk-UA" sz="2400" b="1"/>
              <a:t>технологічними </a:t>
            </a:r>
            <a:r>
              <a:rPr lang="uk-UA" sz="2400"/>
              <a:t>причинами і зазначає, що через </a:t>
            </a:r>
            <a:r>
              <a:rPr lang="uk-UA" sz="2400" err="1"/>
              <a:t>підвищенння</a:t>
            </a:r>
            <a:r>
              <a:rPr lang="uk-UA" sz="2400"/>
              <a:t> складності сучасної продукції в порівнянні з традиційною її виробництво, збут і обслуговування вимагають створення за кордоном відповідних мереж виробничих, збутових та інших функціональних філій. Рішення даного завдання під силу лише транснаціональним корпораціям.</a:t>
            </a:r>
          </a:p>
          <a:p>
            <a:endParaRPr lang="ru-RU" sz="2400"/>
          </a:p>
        </p:txBody>
      </p:sp>
      <p:sp>
        <p:nvSpPr>
          <p:cNvPr id="5" name="Дата 4">
            <a:extLst>
              <a:ext uri="{FF2B5EF4-FFF2-40B4-BE49-F238E27FC236}">
                <a16:creationId xmlns:a16="http://schemas.microsoft.com/office/drawing/2014/main" id="{362B083E-90C1-47E0-A75E-77CEB1330A34}"/>
              </a:ext>
            </a:extLst>
          </p:cNvPr>
          <p:cNvSpPr>
            <a:spLocks noGrp="1"/>
          </p:cNvSpPr>
          <p:nvPr>
            <p:ph type="dt" sz="half" idx="10"/>
          </p:nvPr>
        </p:nvSpPr>
        <p:spPr>
          <a:xfrm>
            <a:off x="658368" y="6356350"/>
            <a:ext cx="2743200" cy="365125"/>
          </a:xfrm>
        </p:spPr>
        <p:txBody>
          <a:bodyPr anchor="ctr">
            <a:normAutofit/>
          </a:bodyPr>
          <a:lstStyle/>
          <a:p>
            <a:pPr rtl="0">
              <a:spcAft>
                <a:spcPts val="600"/>
              </a:spcAft>
            </a:pPr>
            <a:r>
              <a:rPr lang="ru-RU" noProof="0"/>
              <a:t>03.09.20ГГ</a:t>
            </a:r>
          </a:p>
        </p:txBody>
      </p:sp>
      <p:sp>
        <p:nvSpPr>
          <p:cNvPr id="6" name="Нижний колонтитул 5">
            <a:extLst>
              <a:ext uri="{FF2B5EF4-FFF2-40B4-BE49-F238E27FC236}">
                <a16:creationId xmlns:a16="http://schemas.microsoft.com/office/drawing/2014/main" id="{75CD7491-A2C6-4396-B823-05E49ED29E7E}"/>
              </a:ext>
            </a:extLst>
          </p:cNvPr>
          <p:cNvSpPr>
            <a:spLocks noGrp="1"/>
          </p:cNvSpPr>
          <p:nvPr>
            <p:ph type="ftr" sz="quarter" idx="11"/>
          </p:nvPr>
        </p:nvSpPr>
        <p:spPr>
          <a:xfrm>
            <a:off x="8503920" y="841248"/>
            <a:ext cx="3630168" cy="365125"/>
          </a:xfrm>
        </p:spPr>
        <p:txBody>
          <a:bodyPr anchor="ctr">
            <a:normAutofit/>
          </a:bodyPr>
          <a:lstStyle/>
          <a:p>
            <a:pPr rtl="0">
              <a:spcAft>
                <a:spcPts val="600"/>
              </a:spcAft>
            </a:pPr>
            <a:r>
              <a:rPr lang="ru-RU" noProof="0"/>
              <a:t>Название презентации</a:t>
            </a:r>
          </a:p>
        </p:txBody>
      </p:sp>
      <p:sp>
        <p:nvSpPr>
          <p:cNvPr id="7" name="Номер слайда 6">
            <a:extLst>
              <a:ext uri="{FF2B5EF4-FFF2-40B4-BE49-F238E27FC236}">
                <a16:creationId xmlns:a16="http://schemas.microsoft.com/office/drawing/2014/main" id="{B6A4D7CE-9310-4764-999E-C23110322BC3}"/>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5</a:t>
            </a:fld>
            <a:endParaRPr lang="ru-RU" noProof="0"/>
          </a:p>
        </p:txBody>
      </p:sp>
    </p:spTree>
    <p:extLst>
      <p:ext uri="{BB962C8B-B14F-4D97-AF65-F5344CB8AC3E}">
        <p14:creationId xmlns:p14="http://schemas.microsoft.com/office/powerpoint/2010/main" val="4161418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7F638148-1692-4C8D-B8FA-A34D81B1E22E}"/>
              </a:ext>
            </a:extLst>
          </p:cNvPr>
          <p:cNvSpPr>
            <a:spLocks noGrp="1"/>
          </p:cNvSpPr>
          <p:nvPr>
            <p:ph type="title"/>
          </p:nvPr>
        </p:nvSpPr>
        <p:spPr>
          <a:xfrm>
            <a:off x="576072" y="365125"/>
            <a:ext cx="10771632" cy="1325563"/>
          </a:xfrm>
        </p:spPr>
        <p:txBody>
          <a:bodyPr anchor="ctr">
            <a:normAutofit/>
          </a:bodyPr>
          <a:lstStyle/>
          <a:p>
            <a:r>
              <a:rPr lang="uk-UA" dirty="0"/>
              <a:t>ТНК</a:t>
            </a:r>
            <a:endParaRPr lang="ru-RU" dirty="0"/>
          </a:p>
        </p:txBody>
      </p:sp>
      <p:sp>
        <p:nvSpPr>
          <p:cNvPr id="4" name="Объект 3">
            <a:extLst>
              <a:ext uri="{FF2B5EF4-FFF2-40B4-BE49-F238E27FC236}">
                <a16:creationId xmlns:a16="http://schemas.microsoft.com/office/drawing/2014/main" id="{FD264C34-9F0E-4750-A9AA-0E61EBCB9EA4}"/>
              </a:ext>
            </a:extLst>
          </p:cNvPr>
          <p:cNvSpPr>
            <a:spLocks noGrp="1"/>
          </p:cNvSpPr>
          <p:nvPr>
            <p:ph idx="1"/>
          </p:nvPr>
        </p:nvSpPr>
        <p:spPr>
          <a:xfrm>
            <a:off x="576072" y="1825625"/>
            <a:ext cx="10771632" cy="4351338"/>
          </a:xfrm>
        </p:spPr>
        <p:txBody>
          <a:bodyPr>
            <a:normAutofit/>
          </a:bodyPr>
          <a:lstStyle/>
          <a:p>
            <a:r>
              <a:rPr lang="uk-UA" dirty="0"/>
              <a:t>Існують і інші підходи, що враховують </a:t>
            </a:r>
            <a:r>
              <a:rPr lang="uk-UA" b="1" dirty="0"/>
              <a:t>кількість країн</a:t>
            </a:r>
            <a:r>
              <a:rPr lang="uk-UA" dirty="0"/>
              <a:t>, в яких корпорації утворюють свої філії, </a:t>
            </a:r>
            <a:r>
              <a:rPr lang="uk-UA" b="1" dirty="0"/>
              <a:t>величину обороту філій</a:t>
            </a:r>
            <a:r>
              <a:rPr lang="uk-UA" dirty="0"/>
              <a:t> в загальному обсязі продажів корпорації в цілому, </a:t>
            </a:r>
            <a:r>
              <a:rPr lang="uk-UA" b="1" dirty="0"/>
              <a:t>національну приналежність капіталу </a:t>
            </a:r>
            <a:r>
              <a:rPr lang="uk-UA" dirty="0"/>
              <a:t>і </a:t>
            </a:r>
            <a:r>
              <a:rPr lang="uk-UA" dirty="0" err="1"/>
              <a:t>т.д</a:t>
            </a:r>
            <a:r>
              <a:rPr lang="uk-UA" dirty="0"/>
              <a:t>. </a:t>
            </a:r>
          </a:p>
          <a:p>
            <a:r>
              <a:rPr lang="uk-UA" dirty="0" err="1"/>
              <a:t>Дж</a:t>
            </a:r>
            <a:r>
              <a:rPr lang="uk-UA" dirty="0"/>
              <a:t>. </a:t>
            </a:r>
            <a:r>
              <a:rPr lang="uk-UA" dirty="0" err="1"/>
              <a:t>Даннінг</a:t>
            </a:r>
            <a:r>
              <a:rPr lang="uk-UA" dirty="0"/>
              <a:t> представляє ТНК як підприємство, що здійснює прямі закордонні </a:t>
            </a:r>
            <a:r>
              <a:rPr lang="uk-UA" b="1" dirty="0"/>
              <a:t>інвестиції</a:t>
            </a:r>
            <a:r>
              <a:rPr lang="uk-UA" dirty="0"/>
              <a:t> і володіє або контролює механізми отримання надприбутку більш ніж в одній країні</a:t>
            </a:r>
          </a:p>
        </p:txBody>
      </p:sp>
      <p:sp>
        <p:nvSpPr>
          <p:cNvPr id="5" name="Дата 4">
            <a:extLst>
              <a:ext uri="{FF2B5EF4-FFF2-40B4-BE49-F238E27FC236}">
                <a16:creationId xmlns:a16="http://schemas.microsoft.com/office/drawing/2014/main" id="{8DB02660-5567-4C11-840E-408628C429DC}"/>
              </a:ext>
            </a:extLst>
          </p:cNvPr>
          <p:cNvSpPr>
            <a:spLocks noGrp="1"/>
          </p:cNvSpPr>
          <p:nvPr>
            <p:ph type="dt" sz="half" idx="10"/>
          </p:nvPr>
        </p:nvSpPr>
        <p:spPr>
          <a:xfrm>
            <a:off x="658368" y="6356350"/>
            <a:ext cx="2743200" cy="365125"/>
          </a:xfrm>
        </p:spPr>
        <p:txBody>
          <a:bodyPr anchor="ctr">
            <a:normAutofit/>
          </a:bodyPr>
          <a:lstStyle/>
          <a:p>
            <a:pPr rtl="0">
              <a:spcAft>
                <a:spcPts val="600"/>
              </a:spcAft>
            </a:pPr>
            <a:r>
              <a:rPr lang="ru-RU" noProof="0"/>
              <a:t>03.09.20ГГ</a:t>
            </a:r>
          </a:p>
        </p:txBody>
      </p:sp>
      <p:sp>
        <p:nvSpPr>
          <p:cNvPr id="6" name="Нижний колонтитул 5">
            <a:extLst>
              <a:ext uri="{FF2B5EF4-FFF2-40B4-BE49-F238E27FC236}">
                <a16:creationId xmlns:a16="http://schemas.microsoft.com/office/drawing/2014/main" id="{52F49ACD-E60A-4E11-AA45-53514E8EE04C}"/>
              </a:ext>
            </a:extLst>
          </p:cNvPr>
          <p:cNvSpPr>
            <a:spLocks noGrp="1"/>
          </p:cNvSpPr>
          <p:nvPr>
            <p:ph type="ftr" sz="quarter" idx="11"/>
          </p:nvPr>
        </p:nvSpPr>
        <p:spPr>
          <a:xfrm>
            <a:off x="8503920" y="841248"/>
            <a:ext cx="3630168" cy="365125"/>
          </a:xfrm>
        </p:spPr>
        <p:txBody>
          <a:bodyPr anchor="ctr">
            <a:normAutofit/>
          </a:bodyPr>
          <a:lstStyle/>
          <a:p>
            <a:pPr rtl="0">
              <a:spcAft>
                <a:spcPts val="600"/>
              </a:spcAft>
            </a:pPr>
            <a:r>
              <a:rPr lang="ru-RU" noProof="0"/>
              <a:t>Название презентации</a:t>
            </a:r>
          </a:p>
        </p:txBody>
      </p:sp>
      <p:sp>
        <p:nvSpPr>
          <p:cNvPr id="7" name="Номер слайда 6">
            <a:extLst>
              <a:ext uri="{FF2B5EF4-FFF2-40B4-BE49-F238E27FC236}">
                <a16:creationId xmlns:a16="http://schemas.microsoft.com/office/drawing/2014/main" id="{6D255E3E-4B39-4F50-B3E5-465AF959EC88}"/>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6</a:t>
            </a:fld>
            <a:endParaRPr lang="ru-RU" noProof="0"/>
          </a:p>
        </p:txBody>
      </p:sp>
    </p:spTree>
    <p:extLst>
      <p:ext uri="{BB962C8B-B14F-4D97-AF65-F5344CB8AC3E}">
        <p14:creationId xmlns:p14="http://schemas.microsoft.com/office/powerpoint/2010/main" val="2800814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1D0F387C-2454-4B52-8BC3-1F4EB7EF4F6C}"/>
              </a:ext>
            </a:extLst>
          </p:cNvPr>
          <p:cNvSpPr>
            <a:spLocks noGrp="1"/>
          </p:cNvSpPr>
          <p:nvPr>
            <p:ph type="title"/>
          </p:nvPr>
        </p:nvSpPr>
        <p:spPr>
          <a:xfrm>
            <a:off x="576072" y="365125"/>
            <a:ext cx="10771632" cy="1325563"/>
          </a:xfrm>
        </p:spPr>
        <p:txBody>
          <a:bodyPr anchor="ctr">
            <a:normAutofit/>
          </a:bodyPr>
          <a:lstStyle/>
          <a:p>
            <a:r>
              <a:rPr lang="uk-UA" dirty="0"/>
              <a:t>ТНК</a:t>
            </a:r>
            <a:endParaRPr lang="ru-RU" dirty="0"/>
          </a:p>
        </p:txBody>
      </p:sp>
      <p:sp>
        <p:nvSpPr>
          <p:cNvPr id="4" name="Объект 3">
            <a:extLst>
              <a:ext uri="{FF2B5EF4-FFF2-40B4-BE49-F238E27FC236}">
                <a16:creationId xmlns:a16="http://schemas.microsoft.com/office/drawing/2014/main" id="{54715FDE-2CAD-4853-94D0-00D10E0233B2}"/>
              </a:ext>
            </a:extLst>
          </p:cNvPr>
          <p:cNvSpPr>
            <a:spLocks noGrp="1"/>
          </p:cNvSpPr>
          <p:nvPr>
            <p:ph idx="1"/>
          </p:nvPr>
        </p:nvSpPr>
        <p:spPr>
          <a:xfrm>
            <a:off x="576072" y="1825625"/>
            <a:ext cx="10771632" cy="4351338"/>
          </a:xfrm>
        </p:spPr>
        <p:txBody>
          <a:bodyPr>
            <a:normAutofit/>
          </a:bodyPr>
          <a:lstStyle/>
          <a:p>
            <a:r>
              <a:rPr lang="uk-UA" sz="2600"/>
              <a:t>Наприклад, на думку американського економіста </a:t>
            </a:r>
            <a:r>
              <a:rPr lang="uk-UA" sz="2600" err="1"/>
              <a:t>Дж</a:t>
            </a:r>
            <a:r>
              <a:rPr lang="uk-UA" sz="2600"/>
              <a:t>. Макдональда, якщо 20% капіталу корпорації </a:t>
            </a:r>
            <a:r>
              <a:rPr lang="uk-UA" sz="2600" b="1"/>
              <a:t>інвестовані в закордонні підприємства</a:t>
            </a:r>
            <a:r>
              <a:rPr lang="uk-UA" sz="2600"/>
              <a:t>, то вона може вважатися не міжнародної, а транснаціональної, оскільки при досягненні саме цього рівня відбувається критичний поворот в управлінні від національної до глобальної орієнтації</a:t>
            </a:r>
          </a:p>
          <a:p>
            <a:r>
              <a:rPr lang="uk-UA" sz="2600"/>
              <a:t>Ряд вчених-економістів враховує загальну суму прямих закордонних інвестицій по відношенню до активів корпорації в цілому, кількість працюючих в закордонних філіях, схильність вищих керівників до націоналізму або глобалізму, характер власності і контролю над філіями і </a:t>
            </a:r>
            <a:r>
              <a:rPr lang="uk-UA" sz="2600" err="1"/>
              <a:t>т.д</a:t>
            </a:r>
            <a:r>
              <a:rPr lang="uk-UA" sz="2600"/>
              <a:t>. </a:t>
            </a:r>
          </a:p>
        </p:txBody>
      </p:sp>
      <p:sp>
        <p:nvSpPr>
          <p:cNvPr id="5" name="Дата 4">
            <a:extLst>
              <a:ext uri="{FF2B5EF4-FFF2-40B4-BE49-F238E27FC236}">
                <a16:creationId xmlns:a16="http://schemas.microsoft.com/office/drawing/2014/main" id="{B540A2B5-9B74-416C-966D-A4F2AE57BAA0}"/>
              </a:ext>
            </a:extLst>
          </p:cNvPr>
          <p:cNvSpPr>
            <a:spLocks noGrp="1"/>
          </p:cNvSpPr>
          <p:nvPr>
            <p:ph type="dt" sz="half" idx="10"/>
          </p:nvPr>
        </p:nvSpPr>
        <p:spPr>
          <a:xfrm>
            <a:off x="658368" y="6356350"/>
            <a:ext cx="2743200" cy="365125"/>
          </a:xfrm>
        </p:spPr>
        <p:txBody>
          <a:bodyPr anchor="ctr">
            <a:normAutofit/>
          </a:bodyPr>
          <a:lstStyle/>
          <a:p>
            <a:pPr rtl="0">
              <a:spcAft>
                <a:spcPts val="600"/>
              </a:spcAft>
            </a:pPr>
            <a:r>
              <a:rPr lang="ru-RU" noProof="0"/>
              <a:t>03.09.20ГГ</a:t>
            </a:r>
          </a:p>
        </p:txBody>
      </p:sp>
      <p:sp>
        <p:nvSpPr>
          <p:cNvPr id="6" name="Нижний колонтитул 5">
            <a:extLst>
              <a:ext uri="{FF2B5EF4-FFF2-40B4-BE49-F238E27FC236}">
                <a16:creationId xmlns:a16="http://schemas.microsoft.com/office/drawing/2014/main" id="{802FD4EC-7CBA-4A0D-BE88-655DF0C85087}"/>
              </a:ext>
            </a:extLst>
          </p:cNvPr>
          <p:cNvSpPr>
            <a:spLocks noGrp="1"/>
          </p:cNvSpPr>
          <p:nvPr>
            <p:ph type="ftr" sz="quarter" idx="11"/>
          </p:nvPr>
        </p:nvSpPr>
        <p:spPr>
          <a:xfrm>
            <a:off x="8503920" y="841248"/>
            <a:ext cx="3630168" cy="365125"/>
          </a:xfrm>
        </p:spPr>
        <p:txBody>
          <a:bodyPr anchor="ctr">
            <a:normAutofit/>
          </a:bodyPr>
          <a:lstStyle/>
          <a:p>
            <a:pPr rtl="0">
              <a:spcAft>
                <a:spcPts val="600"/>
              </a:spcAft>
            </a:pPr>
            <a:r>
              <a:rPr lang="ru-RU" noProof="0"/>
              <a:t>Название презентации</a:t>
            </a:r>
          </a:p>
        </p:txBody>
      </p:sp>
      <p:sp>
        <p:nvSpPr>
          <p:cNvPr id="7" name="Номер слайда 6">
            <a:extLst>
              <a:ext uri="{FF2B5EF4-FFF2-40B4-BE49-F238E27FC236}">
                <a16:creationId xmlns:a16="http://schemas.microsoft.com/office/drawing/2014/main" id="{CEE1DB25-512B-4266-940B-4C157BF401B1}"/>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7</a:t>
            </a:fld>
            <a:endParaRPr lang="ru-RU" noProof="0"/>
          </a:p>
        </p:txBody>
      </p:sp>
    </p:spTree>
    <p:extLst>
      <p:ext uri="{BB962C8B-B14F-4D97-AF65-F5344CB8AC3E}">
        <p14:creationId xmlns:p14="http://schemas.microsoft.com/office/powerpoint/2010/main" val="2594052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96E3FFA5-2C5A-48A8-9759-21391EDB8509}"/>
              </a:ext>
            </a:extLst>
          </p:cNvPr>
          <p:cNvSpPr>
            <a:spLocks noGrp="1"/>
          </p:cNvSpPr>
          <p:nvPr>
            <p:ph type="title"/>
          </p:nvPr>
        </p:nvSpPr>
        <p:spPr>
          <a:xfrm>
            <a:off x="576072" y="365125"/>
            <a:ext cx="10771632" cy="1325563"/>
          </a:xfrm>
        </p:spPr>
        <p:txBody>
          <a:bodyPr anchor="ctr">
            <a:normAutofit/>
          </a:bodyPr>
          <a:lstStyle/>
          <a:p>
            <a:r>
              <a:rPr lang="uk-UA" dirty="0"/>
              <a:t>ТНК</a:t>
            </a:r>
            <a:endParaRPr lang="ru-RU" dirty="0"/>
          </a:p>
        </p:txBody>
      </p:sp>
      <p:sp>
        <p:nvSpPr>
          <p:cNvPr id="4" name="Объект 3">
            <a:extLst>
              <a:ext uri="{FF2B5EF4-FFF2-40B4-BE49-F238E27FC236}">
                <a16:creationId xmlns:a16="http://schemas.microsoft.com/office/drawing/2014/main" id="{CAE5FD60-5195-4E68-82FD-8D67DCDB377E}"/>
              </a:ext>
            </a:extLst>
          </p:cNvPr>
          <p:cNvSpPr>
            <a:spLocks noGrp="1"/>
          </p:cNvSpPr>
          <p:nvPr>
            <p:ph idx="1"/>
          </p:nvPr>
        </p:nvSpPr>
        <p:spPr>
          <a:xfrm>
            <a:off x="576072" y="1825625"/>
            <a:ext cx="10771632" cy="4351338"/>
          </a:xfrm>
        </p:spPr>
        <p:txBody>
          <a:bodyPr>
            <a:normAutofit/>
          </a:bodyPr>
          <a:lstStyle/>
          <a:p>
            <a:r>
              <a:rPr lang="uk-UA" sz="2400" dirty="0"/>
              <a:t>Наприклад, американський економіст Г. </a:t>
            </a:r>
            <a:r>
              <a:rPr lang="uk-UA" sz="2400" dirty="0" err="1"/>
              <a:t>Перлмуттер</a:t>
            </a:r>
            <a:r>
              <a:rPr lang="uk-UA" sz="2400" dirty="0"/>
              <a:t> вважає, що вирішальним фактором, що визначає приналежність корпорації до категорії ТНК, є </a:t>
            </a:r>
            <a:r>
              <a:rPr lang="uk-UA" sz="2400" b="1" dirty="0"/>
              <a:t>рівень глобального топ-менеджменту</a:t>
            </a:r>
            <a:r>
              <a:rPr lang="uk-UA" sz="2400" dirty="0"/>
              <a:t>, тобто здатність мислити і керувати компанією в глобальному масштабі, що визначає відповідний стиль і методи управління</a:t>
            </a:r>
          </a:p>
          <a:p>
            <a:r>
              <a:rPr lang="uk-UA" sz="2400" dirty="0"/>
              <a:t>За визначенням Р. </a:t>
            </a:r>
            <a:r>
              <a:rPr lang="uk-UA" sz="2400" dirty="0" err="1"/>
              <a:t>Вернона</a:t>
            </a:r>
            <a:r>
              <a:rPr lang="uk-UA" sz="2400" dirty="0"/>
              <a:t>, багатонаціональна корпорація не може мати чіткі, чітко окреслені наміри. Подібне підприємство представляє </a:t>
            </a:r>
            <a:r>
              <a:rPr lang="uk-UA" sz="2400" b="1" dirty="0"/>
              <a:t>коаліцію інтересів</a:t>
            </a:r>
            <a:r>
              <a:rPr lang="uk-UA" sz="2400" dirty="0"/>
              <a:t>, члени якої співпрацюють у ряді випадків в досягненні загальних цілей, а в інших конфліктують з приводу різних пріоритетів. При такому підході неможливо виділити категорію ТНК як таку і визначити, чи належить дана розглянута корпорація до ТНК.</a:t>
            </a:r>
          </a:p>
        </p:txBody>
      </p:sp>
      <p:sp>
        <p:nvSpPr>
          <p:cNvPr id="5" name="Дата 4">
            <a:extLst>
              <a:ext uri="{FF2B5EF4-FFF2-40B4-BE49-F238E27FC236}">
                <a16:creationId xmlns:a16="http://schemas.microsoft.com/office/drawing/2014/main" id="{3A583894-3B7A-4CC7-BC55-DB62C866D1B8}"/>
              </a:ext>
            </a:extLst>
          </p:cNvPr>
          <p:cNvSpPr>
            <a:spLocks noGrp="1"/>
          </p:cNvSpPr>
          <p:nvPr>
            <p:ph type="dt" sz="half" idx="10"/>
          </p:nvPr>
        </p:nvSpPr>
        <p:spPr>
          <a:xfrm>
            <a:off x="658368" y="6356350"/>
            <a:ext cx="2743200" cy="365125"/>
          </a:xfrm>
        </p:spPr>
        <p:txBody>
          <a:bodyPr anchor="ctr">
            <a:normAutofit/>
          </a:bodyPr>
          <a:lstStyle/>
          <a:p>
            <a:pPr rtl="0">
              <a:spcAft>
                <a:spcPts val="600"/>
              </a:spcAft>
            </a:pPr>
            <a:r>
              <a:rPr lang="ru-RU" noProof="0"/>
              <a:t>03.09.20ГГ</a:t>
            </a:r>
          </a:p>
        </p:txBody>
      </p:sp>
      <p:sp>
        <p:nvSpPr>
          <p:cNvPr id="6" name="Нижний колонтитул 5">
            <a:extLst>
              <a:ext uri="{FF2B5EF4-FFF2-40B4-BE49-F238E27FC236}">
                <a16:creationId xmlns:a16="http://schemas.microsoft.com/office/drawing/2014/main" id="{C70A9CED-5A85-4FC3-A24A-FCDB9F8C1709}"/>
              </a:ext>
            </a:extLst>
          </p:cNvPr>
          <p:cNvSpPr>
            <a:spLocks noGrp="1"/>
          </p:cNvSpPr>
          <p:nvPr>
            <p:ph type="ftr" sz="quarter" idx="11"/>
          </p:nvPr>
        </p:nvSpPr>
        <p:spPr>
          <a:xfrm>
            <a:off x="8503920" y="841248"/>
            <a:ext cx="3630168" cy="365125"/>
          </a:xfrm>
        </p:spPr>
        <p:txBody>
          <a:bodyPr anchor="ctr">
            <a:normAutofit/>
          </a:bodyPr>
          <a:lstStyle/>
          <a:p>
            <a:pPr rtl="0">
              <a:spcAft>
                <a:spcPts val="600"/>
              </a:spcAft>
            </a:pPr>
            <a:r>
              <a:rPr lang="ru-RU" noProof="0"/>
              <a:t>Название презентации</a:t>
            </a:r>
          </a:p>
        </p:txBody>
      </p:sp>
      <p:sp>
        <p:nvSpPr>
          <p:cNvPr id="7" name="Номер слайда 6">
            <a:extLst>
              <a:ext uri="{FF2B5EF4-FFF2-40B4-BE49-F238E27FC236}">
                <a16:creationId xmlns:a16="http://schemas.microsoft.com/office/drawing/2014/main" id="{8481054D-BE20-4525-88BF-561AEBEDA2B0}"/>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8</a:t>
            </a:fld>
            <a:endParaRPr lang="ru-RU" noProof="0"/>
          </a:p>
        </p:txBody>
      </p:sp>
    </p:spTree>
    <p:extLst>
      <p:ext uri="{BB962C8B-B14F-4D97-AF65-F5344CB8AC3E}">
        <p14:creationId xmlns:p14="http://schemas.microsoft.com/office/powerpoint/2010/main" val="3088456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7AA2C12-59FE-4A50-BBB4-43C93F00FD9E}"/>
              </a:ext>
            </a:extLst>
          </p:cNvPr>
          <p:cNvSpPr>
            <a:spLocks noGrp="1"/>
          </p:cNvSpPr>
          <p:nvPr>
            <p:ph type="title"/>
          </p:nvPr>
        </p:nvSpPr>
        <p:spPr>
          <a:xfrm>
            <a:off x="576072" y="365125"/>
            <a:ext cx="10771632" cy="1325563"/>
          </a:xfrm>
        </p:spPr>
        <p:txBody>
          <a:bodyPr anchor="ctr">
            <a:normAutofit/>
          </a:bodyPr>
          <a:lstStyle/>
          <a:p>
            <a:r>
              <a:rPr lang="uk-UA" dirty="0"/>
              <a:t>ТНК</a:t>
            </a:r>
            <a:endParaRPr lang="ru-RU" dirty="0"/>
          </a:p>
        </p:txBody>
      </p:sp>
      <p:sp>
        <p:nvSpPr>
          <p:cNvPr id="4" name="Объект 3">
            <a:extLst>
              <a:ext uri="{FF2B5EF4-FFF2-40B4-BE49-F238E27FC236}">
                <a16:creationId xmlns:a16="http://schemas.microsoft.com/office/drawing/2014/main" id="{BF70B365-430F-4194-BEAE-1CBECA570FC6}"/>
              </a:ext>
            </a:extLst>
          </p:cNvPr>
          <p:cNvSpPr>
            <a:spLocks noGrp="1"/>
          </p:cNvSpPr>
          <p:nvPr>
            <p:ph idx="1"/>
          </p:nvPr>
        </p:nvSpPr>
        <p:spPr>
          <a:xfrm>
            <a:off x="576072" y="1825625"/>
            <a:ext cx="10771632" cy="4351338"/>
          </a:xfrm>
        </p:spPr>
        <p:txBody>
          <a:bodyPr>
            <a:normAutofit/>
          </a:bodyPr>
          <a:lstStyle/>
          <a:p>
            <a:r>
              <a:rPr lang="uk-UA" sz="2000"/>
              <a:t>Р. Робінсон відносить до ТНК корпорацію, в якій </a:t>
            </a:r>
            <a:r>
              <a:rPr lang="uk-UA" sz="2000" b="1"/>
              <a:t>закордонне підприємни</a:t>
            </a:r>
            <a:r>
              <a:rPr lang="uk-UA" sz="2000"/>
              <a:t>цтво, як з погляду організаційної структури, так і здійснюваних операцій, стає </a:t>
            </a:r>
            <a:r>
              <a:rPr lang="uk-UA" sz="2000" b="1"/>
              <a:t>рівнозначним діяльності материнської корпорації в країні її походження</a:t>
            </a:r>
            <a:r>
              <a:rPr lang="uk-UA" sz="2000"/>
              <a:t>.</a:t>
            </a:r>
          </a:p>
          <a:p>
            <a:r>
              <a:rPr lang="uk-UA" sz="2000"/>
              <a:t>У цьому випадку керівництво корпорації прагне </a:t>
            </a:r>
            <a:r>
              <a:rPr lang="uk-UA" sz="2000" b="1"/>
              <a:t>розподілити ресурси корпорації без урахування національних кордонів</a:t>
            </a:r>
            <a:r>
              <a:rPr lang="uk-UA" sz="2000"/>
              <a:t>, з тим, щоб тільки забезпечити досягнення намічених цілей корпорації. Однак прийняття рішень здійснюється в інтересах однієї країни, оскільки управління головного корпорацією і володіння активами продовжують залишатися національними. Слід зазначити, що остання обставина має велике значення, оскільки джерелом численних гострих конфліктів ТНК з приймаючими країнами є дії філій (які отримують розпорядження від материнської компанії), коли вони суперечать національним інтересам країни, що приймає.</a:t>
            </a:r>
          </a:p>
        </p:txBody>
      </p:sp>
      <p:sp>
        <p:nvSpPr>
          <p:cNvPr id="5" name="Дата 4">
            <a:extLst>
              <a:ext uri="{FF2B5EF4-FFF2-40B4-BE49-F238E27FC236}">
                <a16:creationId xmlns:a16="http://schemas.microsoft.com/office/drawing/2014/main" id="{E582732F-83AE-48E4-BEA6-D2D5A5C3DF87}"/>
              </a:ext>
            </a:extLst>
          </p:cNvPr>
          <p:cNvSpPr>
            <a:spLocks noGrp="1"/>
          </p:cNvSpPr>
          <p:nvPr>
            <p:ph type="dt" sz="half" idx="10"/>
          </p:nvPr>
        </p:nvSpPr>
        <p:spPr>
          <a:xfrm>
            <a:off x="658368" y="6356350"/>
            <a:ext cx="2743200" cy="365125"/>
          </a:xfrm>
        </p:spPr>
        <p:txBody>
          <a:bodyPr anchor="ctr">
            <a:normAutofit/>
          </a:bodyPr>
          <a:lstStyle/>
          <a:p>
            <a:pPr rtl="0">
              <a:spcAft>
                <a:spcPts val="600"/>
              </a:spcAft>
            </a:pPr>
            <a:r>
              <a:rPr lang="ru-RU" noProof="0"/>
              <a:t>03.09.20ГГ</a:t>
            </a:r>
          </a:p>
        </p:txBody>
      </p:sp>
      <p:sp>
        <p:nvSpPr>
          <p:cNvPr id="6" name="Нижний колонтитул 5">
            <a:extLst>
              <a:ext uri="{FF2B5EF4-FFF2-40B4-BE49-F238E27FC236}">
                <a16:creationId xmlns:a16="http://schemas.microsoft.com/office/drawing/2014/main" id="{12FA1056-A1B8-4554-81B3-CEE18F2825B6}"/>
              </a:ext>
            </a:extLst>
          </p:cNvPr>
          <p:cNvSpPr>
            <a:spLocks noGrp="1"/>
          </p:cNvSpPr>
          <p:nvPr>
            <p:ph type="ftr" sz="quarter" idx="11"/>
          </p:nvPr>
        </p:nvSpPr>
        <p:spPr>
          <a:xfrm>
            <a:off x="8503920" y="841248"/>
            <a:ext cx="3630168" cy="365125"/>
          </a:xfrm>
        </p:spPr>
        <p:txBody>
          <a:bodyPr anchor="ctr">
            <a:normAutofit/>
          </a:bodyPr>
          <a:lstStyle/>
          <a:p>
            <a:pPr rtl="0">
              <a:spcAft>
                <a:spcPts val="600"/>
              </a:spcAft>
            </a:pPr>
            <a:r>
              <a:rPr lang="ru-RU" noProof="0"/>
              <a:t>Название презентации</a:t>
            </a:r>
          </a:p>
        </p:txBody>
      </p:sp>
      <p:sp>
        <p:nvSpPr>
          <p:cNvPr id="7" name="Номер слайда 6">
            <a:extLst>
              <a:ext uri="{FF2B5EF4-FFF2-40B4-BE49-F238E27FC236}">
                <a16:creationId xmlns:a16="http://schemas.microsoft.com/office/drawing/2014/main" id="{6B89249C-2D48-4167-8A2F-BD20569B0C9F}"/>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ru-RU" noProof="0" smtClean="0"/>
              <a:pPr rtl="0">
                <a:spcAft>
                  <a:spcPts val="600"/>
                </a:spcAft>
              </a:pPr>
              <a:t>9</a:t>
            </a:fld>
            <a:endParaRPr lang="ru-RU" noProof="0"/>
          </a:p>
        </p:txBody>
      </p:sp>
    </p:spTree>
    <p:extLst>
      <p:ext uri="{BB962C8B-B14F-4D97-AF65-F5344CB8AC3E}">
        <p14:creationId xmlns:p14="http://schemas.microsoft.com/office/powerpoint/2010/main" val="3571039663"/>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82_TF89338750_Win32.potx" id="{1C3AEEAC-0F27-4CFA-8ACD-9680D3AD60AA}" vid="{6E63C9F9-8FC9-48F9-9811-2BE3375EB0FD}"/>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Презентация Галактика</Template>
  <TotalTime>331</TotalTime>
  <Words>3115</Words>
  <Application>Microsoft Office PowerPoint</Application>
  <PresentationFormat>Широкоэкранный</PresentationFormat>
  <Paragraphs>244</Paragraphs>
  <Slides>37</Slides>
  <Notes>12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37</vt:i4>
      </vt:variant>
    </vt:vector>
  </HeadingPairs>
  <TitlesOfParts>
    <vt:vector size="43" baseType="lpstr">
      <vt:lpstr>Arial</vt:lpstr>
      <vt:lpstr>Calibri</vt:lpstr>
      <vt:lpstr>Times New Roman</vt:lpstr>
      <vt:lpstr>Univers</vt:lpstr>
      <vt:lpstr>Wingdings</vt:lpstr>
      <vt:lpstr>GradientUnivers</vt:lpstr>
      <vt:lpstr>Корпорації в міжнародних відносинах. вступ</vt:lpstr>
      <vt:lpstr>Що таке корпоративні війни?</vt:lpstr>
      <vt:lpstr>Корпорації </vt:lpstr>
      <vt:lpstr>ТНК: синонімія назв</vt:lpstr>
      <vt:lpstr>ТНК</vt:lpstr>
      <vt:lpstr>ТНК</vt:lpstr>
      <vt:lpstr>ТНК</vt:lpstr>
      <vt:lpstr>ТНК</vt:lpstr>
      <vt:lpstr>ТНК</vt:lpstr>
      <vt:lpstr>ТНК</vt:lpstr>
      <vt:lpstr>Види тнк</vt:lpstr>
      <vt:lpstr>Механізм управління ТНК </vt:lpstr>
      <vt:lpstr>ТНК: оцінки діяльності </vt:lpstr>
      <vt:lpstr>ТНК</vt:lpstr>
      <vt:lpstr>ТНК</vt:lpstr>
      <vt:lpstr>ТНК</vt:lpstr>
      <vt:lpstr>Презентация PowerPoint</vt:lpstr>
      <vt:lpstr>Презентация PowerPoint</vt:lpstr>
      <vt:lpstr>Презентация PowerPoint</vt:lpstr>
      <vt:lpstr>Презентация PowerPoint</vt:lpstr>
      <vt:lpstr>Презентация PowerPoint</vt:lpstr>
      <vt:lpstr>Інформаційний бізнес і ТНК</vt:lpstr>
      <vt:lpstr>Ринок  інформаційних продуктів та послуг</vt:lpstr>
      <vt:lpstr>Ринок  інформаційних продуктів та послуг</vt:lpstr>
      <vt:lpstr>Ринок  інформаційних продуктів та послуг</vt:lpstr>
      <vt:lpstr>Ринок  інформаційних продуктів та послуг</vt:lpstr>
      <vt:lpstr>тнк</vt:lpstr>
      <vt:lpstr>Раздел 1</vt:lpstr>
      <vt:lpstr>Диаграмма</vt:lpstr>
      <vt:lpstr>Таблица</vt:lpstr>
      <vt:lpstr>Лучший способ начать работу — перестать говорить и начать делать.</vt:lpstr>
      <vt:lpstr>Команда</vt:lpstr>
      <vt:lpstr>Временная шкала</vt:lpstr>
      <vt:lpstr>Заголовок</vt:lpstr>
      <vt:lpstr>Заголовок </vt:lpstr>
      <vt:lpstr>Сводка</vt:lpstr>
      <vt:lpstr>Спасибо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Галактика</dc:title>
  <dc:creator>Кучмій Олена Петрівна</dc:creator>
  <cp:lastModifiedBy>Кучмій Олена Петрівна</cp:lastModifiedBy>
  <cp:revision>45</cp:revision>
  <dcterms:created xsi:type="dcterms:W3CDTF">2021-09-07T18:44:37Z</dcterms:created>
  <dcterms:modified xsi:type="dcterms:W3CDTF">2021-09-10T04:21:19Z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