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2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ppt/diagrams/data123.xml" ContentType="application/vnd.openxmlformats-officedocument.drawingml.diagramData+xml"/>
  <Override PartName="/ppt/diagrams/layout123.xml" ContentType="application/vnd.openxmlformats-officedocument.drawingml.diagramLayout+xml"/>
  <Override PartName="/ppt/diagrams/quickStyle123.xml" ContentType="application/vnd.openxmlformats-officedocument.drawingml.diagramStyle+xml"/>
  <Override PartName="/ppt/diagrams/colors123.xml" ContentType="application/vnd.openxmlformats-officedocument.drawingml.diagramColors+xml"/>
  <Override PartName="/ppt/diagrams/drawing123.xml" ContentType="application/vnd.ms-office.drawingml.diagramDrawing+xml"/>
  <Override PartName="/ppt/diagrams/data124.xml" ContentType="application/vnd.openxmlformats-officedocument.drawingml.diagramData+xml"/>
  <Override PartName="/ppt/diagrams/layout124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24.xml" ContentType="application/vnd.openxmlformats-officedocument.drawingml.diagramColors+xml"/>
  <Override PartName="/ppt/diagrams/drawing124.xml" ContentType="application/vnd.ms-office.drawingml.diagramDrawing+xml"/>
  <Override PartName="/ppt/diagrams/data125.xml" ContentType="application/vnd.openxmlformats-officedocument.drawingml.diagramData+xml"/>
  <Override PartName="/ppt/diagrams/layout125.xml" ContentType="application/vnd.openxmlformats-officedocument.drawingml.diagramLayout+xml"/>
  <Override PartName="/ppt/diagrams/quickStyle125.xml" ContentType="application/vnd.openxmlformats-officedocument.drawingml.diagramStyle+xml"/>
  <Override PartName="/ppt/diagrams/colors125.xml" ContentType="application/vnd.openxmlformats-officedocument.drawingml.diagramColors+xml"/>
  <Override PartName="/ppt/diagrams/drawing125.xml" ContentType="application/vnd.ms-office.drawingml.diagramDrawing+xml"/>
  <Override PartName="/ppt/diagrams/data126.xml" ContentType="application/vnd.openxmlformats-officedocument.drawingml.diagramData+xml"/>
  <Override PartName="/ppt/diagrams/layout126.xml" ContentType="application/vnd.openxmlformats-officedocument.drawingml.diagramLayout+xml"/>
  <Override PartName="/ppt/diagrams/quickStyle126.xml" ContentType="application/vnd.openxmlformats-officedocument.drawingml.diagramStyle+xml"/>
  <Override PartName="/ppt/diagrams/colors126.xml" ContentType="application/vnd.openxmlformats-officedocument.drawingml.diagramColors+xml"/>
  <Override PartName="/ppt/diagrams/drawing126.xml" ContentType="application/vnd.ms-office.drawingml.diagramDrawing+xml"/>
  <Override PartName="/ppt/diagrams/data127.xml" ContentType="application/vnd.openxmlformats-officedocument.drawingml.diagramData+xml"/>
  <Override PartName="/ppt/diagrams/layout127.xml" ContentType="application/vnd.openxmlformats-officedocument.drawingml.diagramLayout+xml"/>
  <Override PartName="/ppt/diagrams/quickStyle127.xml" ContentType="application/vnd.openxmlformats-officedocument.drawingml.diagramStyle+xml"/>
  <Override PartName="/ppt/diagrams/colors127.xml" ContentType="application/vnd.openxmlformats-officedocument.drawingml.diagramColors+xml"/>
  <Override PartName="/ppt/diagrams/drawing127.xml" ContentType="application/vnd.ms-office.drawingml.diagramDrawing+xml"/>
  <Override PartName="/ppt/diagrams/data128.xml" ContentType="application/vnd.openxmlformats-officedocument.drawingml.diagramData+xml"/>
  <Override PartName="/ppt/diagrams/layout128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28.xml" ContentType="application/vnd.openxmlformats-officedocument.drawingml.diagramColors+xml"/>
  <Override PartName="/ppt/diagrams/drawing128.xml" ContentType="application/vnd.ms-office.drawingml.diagramDrawing+xml"/>
  <Override PartName="/ppt/diagrams/data129.xml" ContentType="application/vnd.openxmlformats-officedocument.drawingml.diagramData+xml"/>
  <Override PartName="/ppt/diagrams/layout129.xml" ContentType="application/vnd.openxmlformats-officedocument.drawingml.diagramLayout+xml"/>
  <Override PartName="/ppt/diagrams/quickStyle129.xml" ContentType="application/vnd.openxmlformats-officedocument.drawingml.diagramStyle+xml"/>
  <Override PartName="/ppt/diagrams/colors129.xml" ContentType="application/vnd.openxmlformats-officedocument.drawingml.diagramColors+xml"/>
  <Override PartName="/ppt/diagrams/drawing129.xml" ContentType="application/vnd.ms-office.drawingml.diagramDrawing+xml"/>
  <Override PartName="/ppt/diagrams/data130.xml" ContentType="application/vnd.openxmlformats-officedocument.drawingml.diagramData+xml"/>
  <Override PartName="/ppt/diagrams/layout130.xml" ContentType="application/vnd.openxmlformats-officedocument.drawingml.diagramLayout+xml"/>
  <Override PartName="/ppt/diagrams/quickStyle130.xml" ContentType="application/vnd.openxmlformats-officedocument.drawingml.diagramStyle+xml"/>
  <Override PartName="/ppt/diagrams/colors130.xml" ContentType="application/vnd.openxmlformats-officedocument.drawingml.diagramColors+xml"/>
  <Override PartName="/ppt/diagrams/drawing130.xml" ContentType="application/vnd.ms-office.drawingml.diagramDrawing+xml"/>
  <Override PartName="/ppt/diagrams/data131.xml" ContentType="application/vnd.openxmlformats-officedocument.drawingml.diagramData+xml"/>
  <Override PartName="/ppt/diagrams/layout131.xml" ContentType="application/vnd.openxmlformats-officedocument.drawingml.diagramLayout+xml"/>
  <Override PartName="/ppt/diagrams/quickStyle131.xml" ContentType="application/vnd.openxmlformats-officedocument.drawingml.diagramStyle+xml"/>
  <Override PartName="/ppt/diagrams/colors131.xml" ContentType="application/vnd.openxmlformats-officedocument.drawingml.diagramColors+xml"/>
  <Override PartName="/ppt/diagrams/drawing131.xml" ContentType="application/vnd.ms-office.drawingml.diagramDrawing+xml"/>
  <Override PartName="/ppt/diagrams/data132.xml" ContentType="application/vnd.openxmlformats-officedocument.drawingml.diagramData+xml"/>
  <Override PartName="/ppt/diagrams/layout132.xml" ContentType="application/vnd.openxmlformats-officedocument.drawingml.diagramLayout+xml"/>
  <Override PartName="/ppt/diagrams/quickStyle132.xml" ContentType="application/vnd.openxmlformats-officedocument.drawingml.diagramStyle+xml"/>
  <Override PartName="/ppt/diagrams/colors132.xml" ContentType="application/vnd.openxmlformats-officedocument.drawingml.diagramColors+xml"/>
  <Override PartName="/ppt/diagrams/drawing132.xml" ContentType="application/vnd.ms-office.drawingml.diagramDrawing+xml"/>
  <Override PartName="/ppt/diagrams/data133.xml" ContentType="application/vnd.openxmlformats-officedocument.drawingml.diagramData+xml"/>
  <Override PartName="/ppt/diagrams/layout133.xml" ContentType="application/vnd.openxmlformats-officedocument.drawingml.diagramLayout+xml"/>
  <Override PartName="/ppt/diagrams/quickStyle133.xml" ContentType="application/vnd.openxmlformats-officedocument.drawingml.diagramStyle+xml"/>
  <Override PartName="/ppt/diagrams/colors133.xml" ContentType="application/vnd.openxmlformats-officedocument.drawingml.diagramColors+xml"/>
  <Override PartName="/ppt/diagrams/drawing133.xml" ContentType="application/vnd.ms-office.drawingml.diagramDrawing+xml"/>
  <Override PartName="/ppt/diagrams/data134.xml" ContentType="application/vnd.openxmlformats-officedocument.drawingml.diagramData+xml"/>
  <Override PartName="/ppt/diagrams/layout134.xml" ContentType="application/vnd.openxmlformats-officedocument.drawingml.diagramLayout+xml"/>
  <Override PartName="/ppt/diagrams/quickStyle134.xml" ContentType="application/vnd.openxmlformats-officedocument.drawingml.diagramStyle+xml"/>
  <Override PartName="/ppt/diagrams/colors134.xml" ContentType="application/vnd.openxmlformats-officedocument.drawingml.diagramColors+xml"/>
  <Override PartName="/ppt/diagrams/drawing134.xml" ContentType="application/vnd.ms-office.drawingml.diagramDrawing+xml"/>
  <Override PartName="/ppt/diagrams/data135.xml" ContentType="application/vnd.openxmlformats-officedocument.drawingml.diagramData+xml"/>
  <Override PartName="/ppt/diagrams/layout135.xml" ContentType="application/vnd.openxmlformats-officedocument.drawingml.diagramLayout+xml"/>
  <Override PartName="/ppt/diagrams/quickStyle135.xml" ContentType="application/vnd.openxmlformats-officedocument.drawingml.diagramStyle+xml"/>
  <Override PartName="/ppt/diagrams/colors135.xml" ContentType="application/vnd.openxmlformats-officedocument.drawingml.diagramColors+xml"/>
  <Override PartName="/ppt/diagrams/drawing135.xml" ContentType="application/vnd.ms-office.drawingml.diagramDrawing+xml"/>
  <Override PartName="/ppt/diagrams/data136.xml" ContentType="application/vnd.openxmlformats-officedocument.drawingml.diagramData+xml"/>
  <Override PartName="/ppt/diagrams/layout136.xml" ContentType="application/vnd.openxmlformats-officedocument.drawingml.diagramLayout+xml"/>
  <Override PartName="/ppt/diagrams/quickStyle136.xml" ContentType="application/vnd.openxmlformats-officedocument.drawingml.diagramStyle+xml"/>
  <Override PartName="/ppt/diagrams/colors136.xml" ContentType="application/vnd.openxmlformats-officedocument.drawingml.diagramColors+xml"/>
  <Override PartName="/ppt/diagrams/drawing136.xml" ContentType="application/vnd.ms-office.drawingml.diagramDrawing+xml"/>
  <Override PartName="/ppt/diagrams/data137.xml" ContentType="application/vnd.openxmlformats-officedocument.drawingml.diagramData+xml"/>
  <Override PartName="/ppt/diagrams/layout137.xml" ContentType="application/vnd.openxmlformats-officedocument.drawingml.diagramLayout+xml"/>
  <Override PartName="/ppt/diagrams/quickStyle137.xml" ContentType="application/vnd.openxmlformats-officedocument.drawingml.diagramStyle+xml"/>
  <Override PartName="/ppt/diagrams/colors137.xml" ContentType="application/vnd.openxmlformats-officedocument.drawingml.diagramColors+xml"/>
  <Override PartName="/ppt/diagrams/drawing137.xml" ContentType="application/vnd.ms-office.drawingml.diagramDrawing+xml"/>
  <Override PartName="/ppt/diagrams/data138.xml" ContentType="application/vnd.openxmlformats-officedocument.drawingml.diagramData+xml"/>
  <Override PartName="/ppt/diagrams/layout138.xml" ContentType="application/vnd.openxmlformats-officedocument.drawingml.diagramLayout+xml"/>
  <Override PartName="/ppt/diagrams/quickStyle138.xml" ContentType="application/vnd.openxmlformats-officedocument.drawingml.diagramStyle+xml"/>
  <Override PartName="/ppt/diagrams/colors138.xml" ContentType="application/vnd.openxmlformats-officedocument.drawingml.diagramColors+xml"/>
  <Override PartName="/ppt/diagrams/drawing138.xml" ContentType="application/vnd.ms-office.drawingml.diagramDrawing+xml"/>
  <Override PartName="/ppt/diagrams/data139.xml" ContentType="application/vnd.openxmlformats-officedocument.drawingml.diagramData+xml"/>
  <Override PartName="/ppt/diagrams/layout139.xml" ContentType="application/vnd.openxmlformats-officedocument.drawingml.diagramLayout+xml"/>
  <Override PartName="/ppt/diagrams/quickStyle139.xml" ContentType="application/vnd.openxmlformats-officedocument.drawingml.diagramStyle+xml"/>
  <Override PartName="/ppt/diagrams/colors139.xml" ContentType="application/vnd.openxmlformats-officedocument.drawingml.diagramColors+xml"/>
  <Override PartName="/ppt/diagrams/drawing139.xml" ContentType="application/vnd.ms-office.drawingml.diagramDrawing+xml"/>
  <Override PartName="/ppt/diagrams/data140.xml" ContentType="application/vnd.openxmlformats-officedocument.drawingml.diagramData+xml"/>
  <Override PartName="/ppt/diagrams/layout140.xml" ContentType="application/vnd.openxmlformats-officedocument.drawingml.diagramLayout+xml"/>
  <Override PartName="/ppt/diagrams/quickStyle140.xml" ContentType="application/vnd.openxmlformats-officedocument.drawingml.diagramStyle+xml"/>
  <Override PartName="/ppt/diagrams/colors140.xml" ContentType="application/vnd.openxmlformats-officedocument.drawingml.diagramColors+xml"/>
  <Override PartName="/ppt/diagrams/drawing140.xml" ContentType="application/vnd.ms-office.drawingml.diagramDrawing+xml"/>
  <Override PartName="/ppt/diagrams/data141.xml" ContentType="application/vnd.openxmlformats-officedocument.drawingml.diagramData+xml"/>
  <Override PartName="/ppt/diagrams/layout141.xml" ContentType="application/vnd.openxmlformats-officedocument.drawingml.diagramLayout+xml"/>
  <Override PartName="/ppt/diagrams/quickStyle141.xml" ContentType="application/vnd.openxmlformats-officedocument.drawingml.diagramStyle+xml"/>
  <Override PartName="/ppt/diagrams/colors141.xml" ContentType="application/vnd.openxmlformats-officedocument.drawingml.diagramColors+xml"/>
  <Override PartName="/ppt/diagrams/drawing141.xml" ContentType="application/vnd.ms-office.drawingml.diagramDrawing+xml"/>
  <Override PartName="/ppt/diagrams/data142.xml" ContentType="application/vnd.openxmlformats-officedocument.drawingml.diagramData+xml"/>
  <Override PartName="/ppt/diagrams/layout142.xml" ContentType="application/vnd.openxmlformats-officedocument.drawingml.diagramLayout+xml"/>
  <Override PartName="/ppt/diagrams/quickStyle142.xml" ContentType="application/vnd.openxmlformats-officedocument.drawingml.diagramStyle+xml"/>
  <Override PartName="/ppt/diagrams/colors142.xml" ContentType="application/vnd.openxmlformats-officedocument.drawingml.diagramColors+xml"/>
  <Override PartName="/ppt/diagrams/drawing142.xml" ContentType="application/vnd.ms-office.drawingml.diagramDrawing+xml"/>
  <Override PartName="/ppt/diagrams/data143.xml" ContentType="application/vnd.openxmlformats-officedocument.drawingml.diagramData+xml"/>
  <Override PartName="/ppt/diagrams/layout143.xml" ContentType="application/vnd.openxmlformats-officedocument.drawingml.diagramLayout+xml"/>
  <Override PartName="/ppt/diagrams/quickStyle143.xml" ContentType="application/vnd.openxmlformats-officedocument.drawingml.diagramStyle+xml"/>
  <Override PartName="/ppt/diagrams/colors143.xml" ContentType="application/vnd.openxmlformats-officedocument.drawingml.diagramColors+xml"/>
  <Override PartName="/ppt/diagrams/drawing143.xml" ContentType="application/vnd.ms-office.drawingml.diagramDrawing+xml"/>
  <Override PartName="/ppt/diagrams/data144.xml" ContentType="application/vnd.openxmlformats-officedocument.drawingml.diagramData+xml"/>
  <Override PartName="/ppt/diagrams/layout144.xml" ContentType="application/vnd.openxmlformats-officedocument.drawingml.diagramLayout+xml"/>
  <Override PartName="/ppt/diagrams/quickStyle144.xml" ContentType="application/vnd.openxmlformats-officedocument.drawingml.diagramStyle+xml"/>
  <Override PartName="/ppt/diagrams/colors144.xml" ContentType="application/vnd.openxmlformats-officedocument.drawingml.diagramColors+xml"/>
  <Override PartName="/ppt/diagrams/drawing144.xml" ContentType="application/vnd.ms-office.drawingml.diagramDrawing+xml"/>
  <Override PartName="/ppt/diagrams/data145.xml" ContentType="application/vnd.openxmlformats-officedocument.drawingml.diagramData+xml"/>
  <Override PartName="/ppt/diagrams/layout145.xml" ContentType="application/vnd.openxmlformats-officedocument.drawingml.diagramLayout+xml"/>
  <Override PartName="/ppt/diagrams/quickStyle145.xml" ContentType="application/vnd.openxmlformats-officedocument.drawingml.diagramStyle+xml"/>
  <Override PartName="/ppt/diagrams/colors145.xml" ContentType="application/vnd.openxmlformats-officedocument.drawingml.diagramColors+xml"/>
  <Override PartName="/ppt/diagrams/drawing145.xml" ContentType="application/vnd.ms-office.drawingml.diagramDrawing+xml"/>
  <Override PartName="/ppt/diagrams/data146.xml" ContentType="application/vnd.openxmlformats-officedocument.drawingml.diagramData+xml"/>
  <Override PartName="/ppt/diagrams/layout146.xml" ContentType="application/vnd.openxmlformats-officedocument.drawingml.diagramLayout+xml"/>
  <Override PartName="/ppt/diagrams/quickStyle146.xml" ContentType="application/vnd.openxmlformats-officedocument.drawingml.diagramStyle+xml"/>
  <Override PartName="/ppt/diagrams/colors146.xml" ContentType="application/vnd.openxmlformats-officedocument.drawingml.diagramColors+xml"/>
  <Override PartName="/ppt/diagrams/drawing146.xml" ContentType="application/vnd.ms-office.drawingml.diagramDrawing+xml"/>
  <Override PartName="/ppt/diagrams/data147.xml" ContentType="application/vnd.openxmlformats-officedocument.drawingml.diagramData+xml"/>
  <Override PartName="/ppt/diagrams/layout147.xml" ContentType="application/vnd.openxmlformats-officedocument.drawingml.diagramLayout+xml"/>
  <Override PartName="/ppt/diagrams/quickStyle147.xml" ContentType="application/vnd.openxmlformats-officedocument.drawingml.diagramStyle+xml"/>
  <Override PartName="/ppt/diagrams/colors147.xml" ContentType="application/vnd.openxmlformats-officedocument.drawingml.diagramColors+xml"/>
  <Override PartName="/ppt/diagrams/drawing147.xml" ContentType="application/vnd.ms-office.drawingml.diagramDrawing+xml"/>
  <Override PartName="/ppt/diagrams/data148.xml" ContentType="application/vnd.openxmlformats-officedocument.drawingml.diagramData+xml"/>
  <Override PartName="/ppt/diagrams/layout148.xml" ContentType="application/vnd.openxmlformats-officedocument.drawingml.diagramLayout+xml"/>
  <Override PartName="/ppt/diagrams/quickStyle148.xml" ContentType="application/vnd.openxmlformats-officedocument.drawingml.diagramStyle+xml"/>
  <Override PartName="/ppt/diagrams/colors148.xml" ContentType="application/vnd.openxmlformats-officedocument.drawingml.diagramColors+xml"/>
  <Override PartName="/ppt/diagrams/drawing14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49.xml" ContentType="application/vnd.openxmlformats-officedocument.drawingml.diagramData+xml"/>
  <Override PartName="/ppt/diagrams/layout149.xml" ContentType="application/vnd.openxmlformats-officedocument.drawingml.diagramLayout+xml"/>
  <Override PartName="/ppt/diagrams/quickStyle149.xml" ContentType="application/vnd.openxmlformats-officedocument.drawingml.diagramStyle+xml"/>
  <Override PartName="/ppt/diagrams/colors149.xml" ContentType="application/vnd.openxmlformats-officedocument.drawingml.diagramColors+xml"/>
  <Override PartName="/ppt/diagrams/drawing14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50.xml" ContentType="application/vnd.openxmlformats-officedocument.drawingml.diagramData+xml"/>
  <Override PartName="/ppt/diagrams/layout150.xml" ContentType="application/vnd.openxmlformats-officedocument.drawingml.diagramLayout+xml"/>
  <Override PartName="/ppt/diagrams/quickStyle150.xml" ContentType="application/vnd.openxmlformats-officedocument.drawingml.diagramStyle+xml"/>
  <Override PartName="/ppt/diagrams/colors150.xml" ContentType="application/vnd.openxmlformats-officedocument.drawingml.diagramColors+xml"/>
  <Override PartName="/ppt/diagrams/drawing150.xml" ContentType="application/vnd.ms-office.drawingml.diagramDrawing+xml"/>
  <Override PartName="/ppt/diagrams/data151.xml" ContentType="application/vnd.openxmlformats-officedocument.drawingml.diagramData+xml"/>
  <Override PartName="/ppt/diagrams/layout151.xml" ContentType="application/vnd.openxmlformats-officedocument.drawingml.diagramLayout+xml"/>
  <Override PartName="/ppt/diagrams/quickStyle151.xml" ContentType="application/vnd.openxmlformats-officedocument.drawingml.diagramStyle+xml"/>
  <Override PartName="/ppt/diagrams/colors151.xml" ContentType="application/vnd.openxmlformats-officedocument.drawingml.diagramColors+xml"/>
  <Override PartName="/ppt/diagrams/drawing151.xml" ContentType="application/vnd.ms-office.drawingml.diagramDrawing+xml"/>
  <Override PartName="/ppt/diagrams/data152.xml" ContentType="application/vnd.openxmlformats-officedocument.drawingml.diagramData+xml"/>
  <Override PartName="/ppt/diagrams/layout152.xml" ContentType="application/vnd.openxmlformats-officedocument.drawingml.diagramLayout+xml"/>
  <Override PartName="/ppt/diagrams/quickStyle152.xml" ContentType="application/vnd.openxmlformats-officedocument.drawingml.diagramStyle+xml"/>
  <Override PartName="/ppt/diagrams/colors152.xml" ContentType="application/vnd.openxmlformats-officedocument.drawingml.diagramColors+xml"/>
  <Override PartName="/ppt/diagrams/drawing152.xml" ContentType="application/vnd.ms-office.drawingml.diagramDrawing+xml"/>
  <Override PartName="/ppt/diagrams/data153.xml" ContentType="application/vnd.openxmlformats-officedocument.drawingml.diagramData+xml"/>
  <Override PartName="/ppt/diagrams/layout153.xml" ContentType="application/vnd.openxmlformats-officedocument.drawingml.diagramLayout+xml"/>
  <Override PartName="/ppt/diagrams/quickStyle153.xml" ContentType="application/vnd.openxmlformats-officedocument.drawingml.diagramStyle+xml"/>
  <Override PartName="/ppt/diagrams/colors153.xml" ContentType="application/vnd.openxmlformats-officedocument.drawingml.diagramColors+xml"/>
  <Override PartName="/ppt/diagrams/drawing153.xml" ContentType="application/vnd.ms-office.drawingml.diagramDrawing+xml"/>
  <Override PartName="/ppt/diagrams/data154.xml" ContentType="application/vnd.openxmlformats-officedocument.drawingml.diagramData+xml"/>
  <Override PartName="/ppt/diagrams/layout154.xml" ContentType="application/vnd.openxmlformats-officedocument.drawingml.diagramLayout+xml"/>
  <Override PartName="/ppt/diagrams/quickStyle154.xml" ContentType="application/vnd.openxmlformats-officedocument.drawingml.diagramStyle+xml"/>
  <Override PartName="/ppt/diagrams/colors154.xml" ContentType="application/vnd.openxmlformats-officedocument.drawingml.diagramColors+xml"/>
  <Override PartName="/ppt/diagrams/drawing154.xml" ContentType="application/vnd.ms-office.drawingml.diagramDrawing+xml"/>
  <Override PartName="/ppt/diagrams/data155.xml" ContentType="application/vnd.openxmlformats-officedocument.drawingml.diagramData+xml"/>
  <Override PartName="/ppt/diagrams/layout155.xml" ContentType="application/vnd.openxmlformats-officedocument.drawingml.diagramLayout+xml"/>
  <Override PartName="/ppt/diagrams/quickStyle155.xml" ContentType="application/vnd.openxmlformats-officedocument.drawingml.diagramStyle+xml"/>
  <Override PartName="/ppt/diagrams/colors155.xml" ContentType="application/vnd.openxmlformats-officedocument.drawingml.diagramColors+xml"/>
  <Override PartName="/ppt/diagrams/drawing155.xml" ContentType="application/vnd.ms-office.drawingml.diagramDrawing+xml"/>
  <Override PartName="/ppt/diagrams/data156.xml" ContentType="application/vnd.openxmlformats-officedocument.drawingml.diagramData+xml"/>
  <Override PartName="/ppt/diagrams/layout156.xml" ContentType="application/vnd.openxmlformats-officedocument.drawingml.diagramLayout+xml"/>
  <Override PartName="/ppt/diagrams/quickStyle156.xml" ContentType="application/vnd.openxmlformats-officedocument.drawingml.diagramStyle+xml"/>
  <Override PartName="/ppt/diagrams/colors156.xml" ContentType="application/vnd.openxmlformats-officedocument.drawingml.diagramColors+xml"/>
  <Override PartName="/ppt/diagrams/drawing156.xml" ContentType="application/vnd.ms-office.drawingml.diagramDrawing+xml"/>
  <Override PartName="/ppt/diagrams/data157.xml" ContentType="application/vnd.openxmlformats-officedocument.drawingml.diagramData+xml"/>
  <Override PartName="/ppt/diagrams/layout157.xml" ContentType="application/vnd.openxmlformats-officedocument.drawingml.diagramLayout+xml"/>
  <Override PartName="/ppt/diagrams/quickStyle157.xml" ContentType="application/vnd.openxmlformats-officedocument.drawingml.diagramStyle+xml"/>
  <Override PartName="/ppt/diagrams/colors157.xml" ContentType="application/vnd.openxmlformats-officedocument.drawingml.diagramColors+xml"/>
  <Override PartName="/ppt/diagrams/drawing157.xml" ContentType="application/vnd.ms-office.drawingml.diagramDrawing+xml"/>
  <Override PartName="/ppt/diagrams/data158.xml" ContentType="application/vnd.openxmlformats-officedocument.drawingml.diagramData+xml"/>
  <Override PartName="/ppt/diagrams/layout158.xml" ContentType="application/vnd.openxmlformats-officedocument.drawingml.diagramLayout+xml"/>
  <Override PartName="/ppt/diagrams/quickStyle158.xml" ContentType="application/vnd.openxmlformats-officedocument.drawingml.diagramStyle+xml"/>
  <Override PartName="/ppt/diagrams/colors158.xml" ContentType="application/vnd.openxmlformats-officedocument.drawingml.diagramColors+xml"/>
  <Override PartName="/ppt/diagrams/drawing158.xml" ContentType="application/vnd.ms-office.drawingml.diagramDrawing+xml"/>
  <Override PartName="/ppt/diagrams/data159.xml" ContentType="application/vnd.openxmlformats-officedocument.drawingml.diagramData+xml"/>
  <Override PartName="/ppt/diagrams/layout159.xml" ContentType="application/vnd.openxmlformats-officedocument.drawingml.diagramLayout+xml"/>
  <Override PartName="/ppt/diagrams/quickStyle159.xml" ContentType="application/vnd.openxmlformats-officedocument.drawingml.diagramStyle+xml"/>
  <Override PartName="/ppt/diagrams/colors159.xml" ContentType="application/vnd.openxmlformats-officedocument.drawingml.diagramColors+xml"/>
  <Override PartName="/ppt/diagrams/drawing159.xml" ContentType="application/vnd.ms-office.drawingml.diagramDrawing+xml"/>
  <Override PartName="/ppt/diagrams/data160.xml" ContentType="application/vnd.openxmlformats-officedocument.drawingml.diagramData+xml"/>
  <Override PartName="/ppt/diagrams/layout160.xml" ContentType="application/vnd.openxmlformats-officedocument.drawingml.diagramLayout+xml"/>
  <Override PartName="/ppt/diagrams/quickStyle160.xml" ContentType="application/vnd.openxmlformats-officedocument.drawingml.diagramStyle+xml"/>
  <Override PartName="/ppt/diagrams/colors160.xml" ContentType="application/vnd.openxmlformats-officedocument.drawingml.diagramColors+xml"/>
  <Override PartName="/ppt/diagrams/drawing160.xml" ContentType="application/vnd.ms-office.drawingml.diagramDrawing+xml"/>
  <Override PartName="/ppt/diagrams/data161.xml" ContentType="application/vnd.openxmlformats-officedocument.drawingml.diagramData+xml"/>
  <Override PartName="/ppt/diagrams/layout161.xml" ContentType="application/vnd.openxmlformats-officedocument.drawingml.diagramLayout+xml"/>
  <Override PartName="/ppt/diagrams/quickStyle161.xml" ContentType="application/vnd.openxmlformats-officedocument.drawingml.diagramStyle+xml"/>
  <Override PartName="/ppt/diagrams/colors161.xml" ContentType="application/vnd.openxmlformats-officedocument.drawingml.diagramColors+xml"/>
  <Override PartName="/ppt/diagrams/drawing161.xml" ContentType="application/vnd.ms-office.drawingml.diagramDrawing+xml"/>
  <Override PartName="/ppt/diagrams/data162.xml" ContentType="application/vnd.openxmlformats-officedocument.drawingml.diagramData+xml"/>
  <Override PartName="/ppt/diagrams/layout162.xml" ContentType="application/vnd.openxmlformats-officedocument.drawingml.diagramLayout+xml"/>
  <Override PartName="/ppt/diagrams/quickStyle162.xml" ContentType="application/vnd.openxmlformats-officedocument.drawingml.diagramStyle+xml"/>
  <Override PartName="/ppt/diagrams/colors162.xml" ContentType="application/vnd.openxmlformats-officedocument.drawingml.diagramColors+xml"/>
  <Override PartName="/ppt/diagrams/drawing162.xml" ContentType="application/vnd.ms-office.drawingml.diagramDrawing+xml"/>
  <Override PartName="/ppt/diagrams/data163.xml" ContentType="application/vnd.openxmlformats-officedocument.drawingml.diagramData+xml"/>
  <Override PartName="/ppt/diagrams/layout163.xml" ContentType="application/vnd.openxmlformats-officedocument.drawingml.diagramLayout+xml"/>
  <Override PartName="/ppt/diagrams/quickStyle163.xml" ContentType="application/vnd.openxmlformats-officedocument.drawingml.diagramStyle+xml"/>
  <Override PartName="/ppt/diagrams/colors163.xml" ContentType="application/vnd.openxmlformats-officedocument.drawingml.diagramColors+xml"/>
  <Override PartName="/ppt/diagrams/drawing163.xml" ContentType="application/vnd.ms-office.drawingml.diagramDrawing+xml"/>
  <Override PartName="/ppt/diagrams/data164.xml" ContentType="application/vnd.openxmlformats-officedocument.drawingml.diagramData+xml"/>
  <Override PartName="/ppt/diagrams/layout164.xml" ContentType="application/vnd.openxmlformats-officedocument.drawingml.diagramLayout+xml"/>
  <Override PartName="/ppt/diagrams/quickStyle164.xml" ContentType="application/vnd.openxmlformats-officedocument.drawingml.diagramStyle+xml"/>
  <Override PartName="/ppt/diagrams/colors164.xml" ContentType="application/vnd.openxmlformats-officedocument.drawingml.diagramColors+xml"/>
  <Override PartName="/ppt/diagrams/drawing164.xml" ContentType="application/vnd.ms-office.drawingml.diagramDrawing+xml"/>
  <Override PartName="/ppt/diagrams/data165.xml" ContentType="application/vnd.openxmlformats-officedocument.drawingml.diagramData+xml"/>
  <Override PartName="/ppt/diagrams/layout165.xml" ContentType="application/vnd.openxmlformats-officedocument.drawingml.diagramLayout+xml"/>
  <Override PartName="/ppt/diagrams/quickStyle165.xml" ContentType="application/vnd.openxmlformats-officedocument.drawingml.diagramStyle+xml"/>
  <Override PartName="/ppt/diagrams/colors165.xml" ContentType="application/vnd.openxmlformats-officedocument.drawingml.diagramColors+xml"/>
  <Override PartName="/ppt/diagrams/drawing165.xml" ContentType="application/vnd.ms-office.drawingml.diagramDrawing+xml"/>
  <Override PartName="/ppt/diagrams/data166.xml" ContentType="application/vnd.openxmlformats-officedocument.drawingml.diagramData+xml"/>
  <Override PartName="/ppt/diagrams/layout166.xml" ContentType="application/vnd.openxmlformats-officedocument.drawingml.diagramLayout+xml"/>
  <Override PartName="/ppt/diagrams/quickStyle166.xml" ContentType="application/vnd.openxmlformats-officedocument.drawingml.diagramStyle+xml"/>
  <Override PartName="/ppt/diagrams/colors166.xml" ContentType="application/vnd.openxmlformats-officedocument.drawingml.diagramColors+xml"/>
  <Override PartName="/ppt/diagrams/drawing166.xml" ContentType="application/vnd.ms-office.drawingml.diagramDrawing+xml"/>
  <Override PartName="/ppt/diagrams/data167.xml" ContentType="application/vnd.openxmlformats-officedocument.drawingml.diagramData+xml"/>
  <Override PartName="/ppt/diagrams/layout167.xml" ContentType="application/vnd.openxmlformats-officedocument.drawingml.diagramLayout+xml"/>
  <Override PartName="/ppt/diagrams/quickStyle167.xml" ContentType="application/vnd.openxmlformats-officedocument.drawingml.diagramStyle+xml"/>
  <Override PartName="/ppt/diagrams/colors167.xml" ContentType="application/vnd.openxmlformats-officedocument.drawingml.diagramColors+xml"/>
  <Override PartName="/ppt/diagrams/drawing167.xml" ContentType="application/vnd.ms-office.drawingml.diagramDrawing+xml"/>
  <Override PartName="/ppt/diagrams/data168.xml" ContentType="application/vnd.openxmlformats-officedocument.drawingml.diagramData+xml"/>
  <Override PartName="/ppt/diagrams/layout168.xml" ContentType="application/vnd.openxmlformats-officedocument.drawingml.diagramLayout+xml"/>
  <Override PartName="/ppt/diagrams/quickStyle168.xml" ContentType="application/vnd.openxmlformats-officedocument.drawingml.diagramStyle+xml"/>
  <Override PartName="/ppt/diagrams/colors168.xml" ContentType="application/vnd.openxmlformats-officedocument.drawingml.diagramColors+xml"/>
  <Override PartName="/ppt/diagrams/drawing168.xml" ContentType="application/vnd.ms-office.drawingml.diagramDrawing+xml"/>
  <Override PartName="/ppt/diagrams/data169.xml" ContentType="application/vnd.openxmlformats-officedocument.drawingml.diagramData+xml"/>
  <Override PartName="/ppt/diagrams/layout169.xml" ContentType="application/vnd.openxmlformats-officedocument.drawingml.diagramLayout+xml"/>
  <Override PartName="/ppt/diagrams/quickStyle169.xml" ContentType="application/vnd.openxmlformats-officedocument.drawingml.diagramStyle+xml"/>
  <Override PartName="/ppt/diagrams/colors169.xml" ContentType="application/vnd.openxmlformats-officedocument.drawingml.diagramColors+xml"/>
  <Override PartName="/ppt/diagrams/drawing169.xml" ContentType="application/vnd.ms-office.drawingml.diagramDrawing+xml"/>
  <Override PartName="/ppt/diagrams/data170.xml" ContentType="application/vnd.openxmlformats-officedocument.drawingml.diagramData+xml"/>
  <Override PartName="/ppt/diagrams/layout170.xml" ContentType="application/vnd.openxmlformats-officedocument.drawingml.diagramLayout+xml"/>
  <Override PartName="/ppt/diagrams/quickStyle170.xml" ContentType="application/vnd.openxmlformats-officedocument.drawingml.diagramStyle+xml"/>
  <Override PartName="/ppt/diagrams/colors170.xml" ContentType="application/vnd.openxmlformats-officedocument.drawingml.diagramColors+xml"/>
  <Override PartName="/ppt/diagrams/drawing170.xml" ContentType="application/vnd.ms-office.drawingml.diagramDrawing+xml"/>
  <Override PartName="/ppt/diagrams/data171.xml" ContentType="application/vnd.openxmlformats-officedocument.drawingml.diagramData+xml"/>
  <Override PartName="/ppt/diagrams/layout171.xml" ContentType="application/vnd.openxmlformats-officedocument.drawingml.diagramLayout+xml"/>
  <Override PartName="/ppt/diagrams/quickStyle171.xml" ContentType="application/vnd.openxmlformats-officedocument.drawingml.diagramStyle+xml"/>
  <Override PartName="/ppt/diagrams/colors171.xml" ContentType="application/vnd.openxmlformats-officedocument.drawingml.diagramColors+xml"/>
  <Override PartName="/ppt/diagrams/drawing171.xml" ContentType="application/vnd.ms-office.drawingml.diagramDrawing+xml"/>
  <Override PartName="/ppt/diagrams/data172.xml" ContentType="application/vnd.openxmlformats-officedocument.drawingml.diagramData+xml"/>
  <Override PartName="/ppt/diagrams/layout172.xml" ContentType="application/vnd.openxmlformats-officedocument.drawingml.diagramLayout+xml"/>
  <Override PartName="/ppt/diagrams/quickStyle172.xml" ContentType="application/vnd.openxmlformats-officedocument.drawingml.diagramStyle+xml"/>
  <Override PartName="/ppt/diagrams/colors172.xml" ContentType="application/vnd.openxmlformats-officedocument.drawingml.diagramColors+xml"/>
  <Override PartName="/ppt/diagrams/drawing172.xml" ContentType="application/vnd.ms-office.drawingml.diagramDrawing+xml"/>
  <Override PartName="/ppt/diagrams/data173.xml" ContentType="application/vnd.openxmlformats-officedocument.drawingml.diagramData+xml"/>
  <Override PartName="/ppt/diagrams/layout173.xml" ContentType="application/vnd.openxmlformats-officedocument.drawingml.diagramLayout+xml"/>
  <Override PartName="/ppt/diagrams/quickStyle173.xml" ContentType="application/vnd.openxmlformats-officedocument.drawingml.diagramStyle+xml"/>
  <Override PartName="/ppt/diagrams/colors173.xml" ContentType="application/vnd.openxmlformats-officedocument.drawingml.diagramColors+xml"/>
  <Override PartName="/ppt/diagrams/drawing173.xml" ContentType="application/vnd.ms-office.drawingml.diagramDrawing+xml"/>
  <Override PartName="/ppt/diagrams/data174.xml" ContentType="application/vnd.openxmlformats-officedocument.drawingml.diagramData+xml"/>
  <Override PartName="/ppt/diagrams/layout174.xml" ContentType="application/vnd.openxmlformats-officedocument.drawingml.diagramLayout+xml"/>
  <Override PartName="/ppt/diagrams/quickStyle174.xml" ContentType="application/vnd.openxmlformats-officedocument.drawingml.diagramStyle+xml"/>
  <Override PartName="/ppt/diagrams/colors174.xml" ContentType="application/vnd.openxmlformats-officedocument.drawingml.diagramColors+xml"/>
  <Override PartName="/ppt/diagrams/drawing174.xml" ContentType="application/vnd.ms-office.drawingml.diagramDrawing+xml"/>
  <Override PartName="/ppt/diagrams/data175.xml" ContentType="application/vnd.openxmlformats-officedocument.drawingml.diagramData+xml"/>
  <Override PartName="/ppt/diagrams/layout175.xml" ContentType="application/vnd.openxmlformats-officedocument.drawingml.diagramLayout+xml"/>
  <Override PartName="/ppt/diagrams/quickStyle175.xml" ContentType="application/vnd.openxmlformats-officedocument.drawingml.diagramStyle+xml"/>
  <Override PartName="/ppt/diagrams/colors175.xml" ContentType="application/vnd.openxmlformats-officedocument.drawingml.diagramColors+xml"/>
  <Override PartName="/ppt/diagrams/drawing175.xml" ContentType="application/vnd.ms-office.drawingml.diagramDrawing+xml"/>
  <Override PartName="/ppt/diagrams/data176.xml" ContentType="application/vnd.openxmlformats-officedocument.drawingml.diagramData+xml"/>
  <Override PartName="/ppt/diagrams/layout176.xml" ContentType="application/vnd.openxmlformats-officedocument.drawingml.diagramLayout+xml"/>
  <Override PartName="/ppt/diagrams/quickStyle176.xml" ContentType="application/vnd.openxmlformats-officedocument.drawingml.diagramStyle+xml"/>
  <Override PartName="/ppt/diagrams/colors176.xml" ContentType="application/vnd.openxmlformats-officedocument.drawingml.diagramColors+xml"/>
  <Override PartName="/ppt/diagrams/drawing176.xml" ContentType="application/vnd.ms-office.drawingml.diagramDrawing+xml"/>
  <Override PartName="/ppt/diagrams/data177.xml" ContentType="application/vnd.openxmlformats-officedocument.drawingml.diagramData+xml"/>
  <Override PartName="/ppt/diagrams/layout177.xml" ContentType="application/vnd.openxmlformats-officedocument.drawingml.diagramLayout+xml"/>
  <Override PartName="/ppt/diagrams/quickStyle177.xml" ContentType="application/vnd.openxmlformats-officedocument.drawingml.diagramStyle+xml"/>
  <Override PartName="/ppt/diagrams/colors177.xml" ContentType="application/vnd.openxmlformats-officedocument.drawingml.diagramColors+xml"/>
  <Override PartName="/ppt/diagrams/drawing177.xml" ContentType="application/vnd.ms-office.drawingml.diagramDrawing+xml"/>
  <Override PartName="/ppt/diagrams/data178.xml" ContentType="application/vnd.openxmlformats-officedocument.drawingml.diagramData+xml"/>
  <Override PartName="/ppt/diagrams/layout178.xml" ContentType="application/vnd.openxmlformats-officedocument.drawingml.diagramLayout+xml"/>
  <Override PartName="/ppt/diagrams/quickStyle178.xml" ContentType="application/vnd.openxmlformats-officedocument.drawingml.diagramStyle+xml"/>
  <Override PartName="/ppt/diagrams/colors178.xml" ContentType="application/vnd.openxmlformats-officedocument.drawingml.diagramColors+xml"/>
  <Override PartName="/ppt/diagrams/drawing178.xml" ContentType="application/vnd.ms-office.drawingml.diagramDrawing+xml"/>
  <Override PartName="/ppt/diagrams/data179.xml" ContentType="application/vnd.openxmlformats-officedocument.drawingml.diagramData+xml"/>
  <Override PartName="/ppt/diagrams/layout179.xml" ContentType="application/vnd.openxmlformats-officedocument.drawingml.diagramLayout+xml"/>
  <Override PartName="/ppt/diagrams/quickStyle179.xml" ContentType="application/vnd.openxmlformats-officedocument.drawingml.diagramStyle+xml"/>
  <Override PartName="/ppt/diagrams/colors179.xml" ContentType="application/vnd.openxmlformats-officedocument.drawingml.diagramColors+xml"/>
  <Override PartName="/ppt/diagrams/drawing179.xml" ContentType="application/vnd.ms-office.drawingml.diagramDrawing+xml"/>
  <Override PartName="/ppt/diagrams/data180.xml" ContentType="application/vnd.openxmlformats-officedocument.drawingml.diagramData+xml"/>
  <Override PartName="/ppt/diagrams/layout180.xml" ContentType="application/vnd.openxmlformats-officedocument.drawingml.diagramLayout+xml"/>
  <Override PartName="/ppt/diagrams/quickStyle180.xml" ContentType="application/vnd.openxmlformats-officedocument.drawingml.diagramStyle+xml"/>
  <Override PartName="/ppt/diagrams/colors180.xml" ContentType="application/vnd.openxmlformats-officedocument.drawingml.diagramColors+xml"/>
  <Override PartName="/ppt/diagrams/drawing180.xml" ContentType="application/vnd.ms-office.drawingml.diagramDrawing+xml"/>
  <Override PartName="/ppt/diagrams/data181.xml" ContentType="application/vnd.openxmlformats-officedocument.drawingml.diagramData+xml"/>
  <Override PartName="/ppt/diagrams/layout181.xml" ContentType="application/vnd.openxmlformats-officedocument.drawingml.diagramLayout+xml"/>
  <Override PartName="/ppt/diagrams/quickStyle181.xml" ContentType="application/vnd.openxmlformats-officedocument.drawingml.diagramStyle+xml"/>
  <Override PartName="/ppt/diagrams/colors181.xml" ContentType="application/vnd.openxmlformats-officedocument.drawingml.diagramColors+xml"/>
  <Override PartName="/ppt/diagrams/drawing181.xml" ContentType="application/vnd.ms-office.drawingml.diagramDrawing+xml"/>
  <Override PartName="/ppt/diagrams/data182.xml" ContentType="application/vnd.openxmlformats-officedocument.drawingml.diagramData+xml"/>
  <Override PartName="/ppt/diagrams/layout182.xml" ContentType="application/vnd.openxmlformats-officedocument.drawingml.diagramLayout+xml"/>
  <Override PartName="/ppt/diagrams/quickStyle182.xml" ContentType="application/vnd.openxmlformats-officedocument.drawingml.diagramStyle+xml"/>
  <Override PartName="/ppt/diagrams/colors182.xml" ContentType="application/vnd.openxmlformats-officedocument.drawingml.diagramColors+xml"/>
  <Override PartName="/ppt/diagrams/drawing182.xml" ContentType="application/vnd.ms-office.drawingml.diagramDrawing+xml"/>
  <Override PartName="/ppt/diagrams/data183.xml" ContentType="application/vnd.openxmlformats-officedocument.drawingml.diagramData+xml"/>
  <Override PartName="/ppt/diagrams/layout183.xml" ContentType="application/vnd.openxmlformats-officedocument.drawingml.diagramLayout+xml"/>
  <Override PartName="/ppt/diagrams/quickStyle183.xml" ContentType="application/vnd.openxmlformats-officedocument.drawingml.diagramStyle+xml"/>
  <Override PartName="/ppt/diagrams/colors183.xml" ContentType="application/vnd.openxmlformats-officedocument.drawingml.diagramColors+xml"/>
  <Override PartName="/ppt/diagrams/drawing183.xml" ContentType="application/vnd.ms-office.drawingml.diagramDrawing+xml"/>
  <Override PartName="/ppt/diagrams/data184.xml" ContentType="application/vnd.openxmlformats-officedocument.drawingml.diagramData+xml"/>
  <Override PartName="/ppt/diagrams/layout184.xml" ContentType="application/vnd.openxmlformats-officedocument.drawingml.diagramLayout+xml"/>
  <Override PartName="/ppt/diagrams/quickStyle184.xml" ContentType="application/vnd.openxmlformats-officedocument.drawingml.diagramStyle+xml"/>
  <Override PartName="/ppt/diagrams/colors184.xml" ContentType="application/vnd.openxmlformats-officedocument.drawingml.diagramColors+xml"/>
  <Override PartName="/ppt/diagrams/drawing184.xml" ContentType="application/vnd.ms-office.drawingml.diagramDrawing+xml"/>
  <Override PartName="/ppt/diagrams/data185.xml" ContentType="application/vnd.openxmlformats-officedocument.drawingml.diagramData+xml"/>
  <Override PartName="/ppt/diagrams/layout185.xml" ContentType="application/vnd.openxmlformats-officedocument.drawingml.diagramLayout+xml"/>
  <Override PartName="/ppt/diagrams/quickStyle185.xml" ContentType="application/vnd.openxmlformats-officedocument.drawingml.diagramStyle+xml"/>
  <Override PartName="/ppt/diagrams/colors185.xml" ContentType="application/vnd.openxmlformats-officedocument.drawingml.diagramColors+xml"/>
  <Override PartName="/ppt/diagrams/drawing185.xml" ContentType="application/vnd.ms-office.drawingml.diagramDrawing+xml"/>
  <Override PartName="/ppt/diagrams/data186.xml" ContentType="application/vnd.openxmlformats-officedocument.drawingml.diagramData+xml"/>
  <Override PartName="/ppt/diagrams/layout186.xml" ContentType="application/vnd.openxmlformats-officedocument.drawingml.diagramLayout+xml"/>
  <Override PartName="/ppt/diagrams/quickStyle186.xml" ContentType="application/vnd.openxmlformats-officedocument.drawingml.diagramStyle+xml"/>
  <Override PartName="/ppt/diagrams/colors186.xml" ContentType="application/vnd.openxmlformats-officedocument.drawingml.diagramColors+xml"/>
  <Override PartName="/ppt/diagrams/drawing186.xml" ContentType="application/vnd.ms-office.drawingml.diagramDrawing+xml"/>
  <Override PartName="/ppt/diagrams/data187.xml" ContentType="application/vnd.openxmlformats-officedocument.drawingml.diagramData+xml"/>
  <Override PartName="/ppt/diagrams/layout187.xml" ContentType="application/vnd.openxmlformats-officedocument.drawingml.diagramLayout+xml"/>
  <Override PartName="/ppt/diagrams/quickStyle187.xml" ContentType="application/vnd.openxmlformats-officedocument.drawingml.diagramStyle+xml"/>
  <Override PartName="/ppt/diagrams/colors187.xml" ContentType="application/vnd.openxmlformats-officedocument.drawingml.diagramColors+xml"/>
  <Override PartName="/ppt/diagrams/drawing187.xml" ContentType="application/vnd.ms-office.drawingml.diagramDrawing+xml"/>
  <Override PartName="/ppt/diagrams/data188.xml" ContentType="application/vnd.openxmlformats-officedocument.drawingml.diagramData+xml"/>
  <Override PartName="/ppt/diagrams/layout188.xml" ContentType="application/vnd.openxmlformats-officedocument.drawingml.diagramLayout+xml"/>
  <Override PartName="/ppt/diagrams/quickStyle188.xml" ContentType="application/vnd.openxmlformats-officedocument.drawingml.diagramStyle+xml"/>
  <Override PartName="/ppt/diagrams/colors188.xml" ContentType="application/vnd.openxmlformats-officedocument.drawingml.diagramColors+xml"/>
  <Override PartName="/ppt/diagrams/drawing188.xml" ContentType="application/vnd.ms-office.drawingml.diagramDrawing+xml"/>
  <Override PartName="/ppt/diagrams/data189.xml" ContentType="application/vnd.openxmlformats-officedocument.drawingml.diagramData+xml"/>
  <Override PartName="/ppt/diagrams/layout189.xml" ContentType="application/vnd.openxmlformats-officedocument.drawingml.diagramLayout+xml"/>
  <Override PartName="/ppt/diagrams/quickStyle189.xml" ContentType="application/vnd.openxmlformats-officedocument.drawingml.diagramStyle+xml"/>
  <Override PartName="/ppt/diagrams/colors189.xml" ContentType="application/vnd.openxmlformats-officedocument.drawingml.diagramColors+xml"/>
  <Override PartName="/ppt/diagrams/drawing189.xml" ContentType="application/vnd.ms-office.drawingml.diagramDrawing+xml"/>
  <Override PartName="/ppt/diagrams/data190.xml" ContentType="application/vnd.openxmlformats-officedocument.drawingml.diagramData+xml"/>
  <Override PartName="/ppt/diagrams/layout190.xml" ContentType="application/vnd.openxmlformats-officedocument.drawingml.diagramLayout+xml"/>
  <Override PartName="/ppt/diagrams/quickStyle190.xml" ContentType="application/vnd.openxmlformats-officedocument.drawingml.diagramStyle+xml"/>
  <Override PartName="/ppt/diagrams/colors190.xml" ContentType="application/vnd.openxmlformats-officedocument.drawingml.diagramColors+xml"/>
  <Override PartName="/ppt/diagrams/drawing190.xml" ContentType="application/vnd.ms-office.drawingml.diagramDrawing+xml"/>
  <Override PartName="/ppt/diagrams/data191.xml" ContentType="application/vnd.openxmlformats-officedocument.drawingml.diagramData+xml"/>
  <Override PartName="/ppt/diagrams/layout191.xml" ContentType="application/vnd.openxmlformats-officedocument.drawingml.diagramLayout+xml"/>
  <Override PartName="/ppt/diagrams/quickStyle191.xml" ContentType="application/vnd.openxmlformats-officedocument.drawingml.diagramStyle+xml"/>
  <Override PartName="/ppt/diagrams/colors191.xml" ContentType="application/vnd.openxmlformats-officedocument.drawingml.diagramColors+xml"/>
  <Override PartName="/ppt/diagrams/drawing19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2"/>
  </p:notesMasterIdLst>
  <p:handoutMasterIdLst>
    <p:handoutMasterId r:id="rId263"/>
  </p:handoutMasterIdLst>
  <p:sldIdLst>
    <p:sldId id="310" r:id="rId5"/>
    <p:sldId id="664" r:id="rId6"/>
    <p:sldId id="665" r:id="rId7"/>
    <p:sldId id="311" r:id="rId8"/>
    <p:sldId id="312" r:id="rId9"/>
    <p:sldId id="370" r:id="rId10"/>
    <p:sldId id="314" r:id="rId11"/>
    <p:sldId id="315" r:id="rId12"/>
    <p:sldId id="286" r:id="rId13"/>
    <p:sldId id="369" r:id="rId14"/>
    <p:sldId id="371" r:id="rId15"/>
    <p:sldId id="375" r:id="rId16"/>
    <p:sldId id="372" r:id="rId17"/>
    <p:sldId id="373" r:id="rId18"/>
    <p:sldId id="374" r:id="rId19"/>
    <p:sldId id="335" r:id="rId20"/>
    <p:sldId id="376" r:id="rId21"/>
    <p:sldId id="567" r:id="rId22"/>
    <p:sldId id="569" r:id="rId23"/>
    <p:sldId id="568" r:id="rId24"/>
    <p:sldId id="570" r:id="rId25"/>
    <p:sldId id="309" r:id="rId26"/>
    <p:sldId id="571" r:id="rId27"/>
    <p:sldId id="572" r:id="rId28"/>
    <p:sldId id="338" r:id="rId29"/>
    <p:sldId id="339" r:id="rId30"/>
    <p:sldId id="573" r:id="rId31"/>
    <p:sldId id="317" r:id="rId32"/>
    <p:sldId id="574" r:id="rId33"/>
    <p:sldId id="319" r:id="rId34"/>
    <p:sldId id="320" r:id="rId35"/>
    <p:sldId id="322" r:id="rId36"/>
    <p:sldId id="575" r:id="rId37"/>
    <p:sldId id="324" r:id="rId38"/>
    <p:sldId id="576" r:id="rId39"/>
    <p:sldId id="323" r:id="rId40"/>
    <p:sldId id="325" r:id="rId41"/>
    <p:sldId id="342" r:id="rId42"/>
    <p:sldId id="326" r:id="rId43"/>
    <p:sldId id="328" r:id="rId44"/>
    <p:sldId id="577" r:id="rId45"/>
    <p:sldId id="343" r:id="rId46"/>
    <p:sldId id="344" r:id="rId47"/>
    <p:sldId id="583" r:id="rId48"/>
    <p:sldId id="634" r:id="rId49"/>
    <p:sldId id="347" r:id="rId50"/>
    <p:sldId id="348" r:id="rId51"/>
    <p:sldId id="349" r:id="rId52"/>
    <p:sldId id="350" r:id="rId53"/>
    <p:sldId id="635" r:id="rId54"/>
    <p:sldId id="352" r:id="rId55"/>
    <p:sldId id="353" r:id="rId56"/>
    <p:sldId id="354" r:id="rId57"/>
    <p:sldId id="355" r:id="rId58"/>
    <p:sldId id="636" r:id="rId59"/>
    <p:sldId id="357" r:id="rId60"/>
    <p:sldId id="358" r:id="rId61"/>
    <p:sldId id="359" r:id="rId62"/>
    <p:sldId id="360" r:id="rId63"/>
    <p:sldId id="637" r:id="rId64"/>
    <p:sldId id="362" r:id="rId65"/>
    <p:sldId id="363" r:id="rId66"/>
    <p:sldId id="638" r:id="rId67"/>
    <p:sldId id="365" r:id="rId68"/>
    <p:sldId id="366" r:id="rId69"/>
    <p:sldId id="367" r:id="rId70"/>
    <p:sldId id="368" r:id="rId71"/>
    <p:sldId id="639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640" r:id="rId80"/>
    <p:sldId id="386" r:id="rId81"/>
    <p:sldId id="641" r:id="rId82"/>
    <p:sldId id="388" r:id="rId83"/>
    <p:sldId id="389" r:id="rId84"/>
    <p:sldId id="642" r:id="rId85"/>
    <p:sldId id="391" r:id="rId86"/>
    <p:sldId id="643" r:id="rId87"/>
    <p:sldId id="644" r:id="rId88"/>
    <p:sldId id="394" r:id="rId89"/>
    <p:sldId id="645" r:id="rId90"/>
    <p:sldId id="396" r:id="rId91"/>
    <p:sldId id="646" r:id="rId92"/>
    <p:sldId id="398" r:id="rId93"/>
    <p:sldId id="647" r:id="rId94"/>
    <p:sldId id="400" r:id="rId95"/>
    <p:sldId id="648" r:id="rId96"/>
    <p:sldId id="402" r:id="rId97"/>
    <p:sldId id="649" r:id="rId98"/>
    <p:sldId id="404" r:id="rId99"/>
    <p:sldId id="650" r:id="rId100"/>
    <p:sldId id="406" r:id="rId101"/>
    <p:sldId id="651" r:id="rId102"/>
    <p:sldId id="652" r:id="rId103"/>
    <p:sldId id="409" r:id="rId104"/>
    <p:sldId id="653" r:id="rId105"/>
    <p:sldId id="411" r:id="rId106"/>
    <p:sldId id="412" r:id="rId107"/>
    <p:sldId id="654" r:id="rId108"/>
    <p:sldId id="414" r:id="rId109"/>
    <p:sldId id="660" r:id="rId110"/>
    <p:sldId id="663" r:id="rId111"/>
    <p:sldId id="662" r:id="rId112"/>
    <p:sldId id="661" r:id="rId113"/>
    <p:sldId id="419" r:id="rId114"/>
    <p:sldId id="420" r:id="rId115"/>
    <p:sldId id="658" r:id="rId116"/>
    <p:sldId id="659" r:id="rId117"/>
    <p:sldId id="423" r:id="rId118"/>
    <p:sldId id="657" r:id="rId119"/>
    <p:sldId id="425" r:id="rId120"/>
    <p:sldId id="426" r:id="rId121"/>
    <p:sldId id="427" r:id="rId122"/>
    <p:sldId id="428" r:id="rId123"/>
    <p:sldId id="656" r:id="rId124"/>
    <p:sldId id="430" r:id="rId125"/>
    <p:sldId id="431" r:id="rId126"/>
    <p:sldId id="432" r:id="rId127"/>
    <p:sldId id="655" r:id="rId128"/>
    <p:sldId id="434" r:id="rId129"/>
    <p:sldId id="435" r:id="rId130"/>
    <p:sldId id="436" r:id="rId131"/>
    <p:sldId id="437" r:id="rId132"/>
    <p:sldId id="438" r:id="rId133"/>
    <p:sldId id="439" r:id="rId134"/>
    <p:sldId id="440" r:id="rId135"/>
    <p:sldId id="441" r:id="rId136"/>
    <p:sldId id="633" r:id="rId137"/>
    <p:sldId id="632" r:id="rId138"/>
    <p:sldId id="444" r:id="rId139"/>
    <p:sldId id="631" r:id="rId140"/>
    <p:sldId id="630" r:id="rId141"/>
    <p:sldId id="447" r:id="rId142"/>
    <p:sldId id="448" r:id="rId143"/>
    <p:sldId id="449" r:id="rId144"/>
    <p:sldId id="628" r:id="rId145"/>
    <p:sldId id="451" r:id="rId146"/>
    <p:sldId id="629" r:id="rId147"/>
    <p:sldId id="627" r:id="rId148"/>
    <p:sldId id="626" r:id="rId149"/>
    <p:sldId id="625" r:id="rId150"/>
    <p:sldId id="624" r:id="rId151"/>
    <p:sldId id="457" r:id="rId152"/>
    <p:sldId id="623" r:id="rId153"/>
    <p:sldId id="459" r:id="rId154"/>
    <p:sldId id="460" r:id="rId155"/>
    <p:sldId id="622" r:id="rId156"/>
    <p:sldId id="621" r:id="rId157"/>
    <p:sldId id="464" r:id="rId158"/>
    <p:sldId id="620" r:id="rId159"/>
    <p:sldId id="618" r:id="rId160"/>
    <p:sldId id="619" r:id="rId161"/>
    <p:sldId id="617" r:id="rId162"/>
    <p:sldId id="614" r:id="rId163"/>
    <p:sldId id="615" r:id="rId164"/>
    <p:sldId id="616" r:id="rId165"/>
    <p:sldId id="613" r:id="rId166"/>
    <p:sldId id="472" r:id="rId167"/>
    <p:sldId id="612" r:id="rId168"/>
    <p:sldId id="474" r:id="rId169"/>
    <p:sldId id="475" r:id="rId170"/>
    <p:sldId id="477" r:id="rId171"/>
    <p:sldId id="611" r:id="rId172"/>
    <p:sldId id="478" r:id="rId173"/>
    <p:sldId id="479" r:id="rId174"/>
    <p:sldId id="480" r:id="rId175"/>
    <p:sldId id="481" r:id="rId176"/>
    <p:sldId id="483" r:id="rId177"/>
    <p:sldId id="610" r:id="rId178"/>
    <p:sldId id="484" r:id="rId179"/>
    <p:sldId id="485" r:id="rId180"/>
    <p:sldId id="486" r:id="rId181"/>
    <p:sldId id="487" r:id="rId182"/>
    <p:sldId id="488" r:id="rId183"/>
    <p:sldId id="608" r:id="rId184"/>
    <p:sldId id="609" r:id="rId185"/>
    <p:sldId id="603" r:id="rId186"/>
    <p:sldId id="494" r:id="rId187"/>
    <p:sldId id="606" r:id="rId188"/>
    <p:sldId id="605" r:id="rId189"/>
    <p:sldId id="495" r:id="rId190"/>
    <p:sldId id="496" r:id="rId191"/>
    <p:sldId id="497" r:id="rId192"/>
    <p:sldId id="498" r:id="rId193"/>
    <p:sldId id="499" r:id="rId194"/>
    <p:sldId id="604" r:id="rId195"/>
    <p:sldId id="607" r:id="rId196"/>
    <p:sldId id="602" r:id="rId197"/>
    <p:sldId id="601" r:id="rId198"/>
    <p:sldId id="504" r:id="rId199"/>
    <p:sldId id="600" r:id="rId200"/>
    <p:sldId id="506" r:id="rId201"/>
    <p:sldId id="599" r:id="rId202"/>
    <p:sldId id="598" r:id="rId203"/>
    <p:sldId id="509" r:id="rId204"/>
    <p:sldId id="510" r:id="rId205"/>
    <p:sldId id="511" r:id="rId206"/>
    <p:sldId id="512" r:id="rId207"/>
    <p:sldId id="597" r:id="rId208"/>
    <p:sldId id="514" r:id="rId209"/>
    <p:sldId id="515" r:id="rId210"/>
    <p:sldId id="516" r:id="rId211"/>
    <p:sldId id="517" r:id="rId212"/>
    <p:sldId id="596" r:id="rId213"/>
    <p:sldId id="595" r:id="rId214"/>
    <p:sldId id="594" r:id="rId215"/>
    <p:sldId id="521" r:id="rId216"/>
    <p:sldId id="522" r:id="rId217"/>
    <p:sldId id="523" r:id="rId218"/>
    <p:sldId id="593" r:id="rId219"/>
    <p:sldId id="525" r:id="rId220"/>
    <p:sldId id="526" r:id="rId221"/>
    <p:sldId id="527" r:id="rId222"/>
    <p:sldId id="528" r:id="rId223"/>
    <p:sldId id="529" r:id="rId224"/>
    <p:sldId id="530" r:id="rId225"/>
    <p:sldId id="592" r:id="rId226"/>
    <p:sldId id="591" r:id="rId227"/>
    <p:sldId id="590" r:id="rId228"/>
    <p:sldId id="535" r:id="rId229"/>
    <p:sldId id="536" r:id="rId230"/>
    <p:sldId id="537" r:id="rId231"/>
    <p:sldId id="589" r:id="rId232"/>
    <p:sldId id="588" r:id="rId233"/>
    <p:sldId id="587" r:id="rId234"/>
    <p:sldId id="541" r:id="rId235"/>
    <p:sldId id="542" r:id="rId236"/>
    <p:sldId id="543" r:id="rId237"/>
    <p:sldId id="544" r:id="rId238"/>
    <p:sldId id="545" r:id="rId239"/>
    <p:sldId id="586" r:id="rId240"/>
    <p:sldId id="585" r:id="rId241"/>
    <p:sldId id="548" r:id="rId242"/>
    <p:sldId id="549" r:id="rId243"/>
    <p:sldId id="550" r:id="rId244"/>
    <p:sldId id="551" r:id="rId245"/>
    <p:sldId id="552" r:id="rId246"/>
    <p:sldId id="584" r:id="rId247"/>
    <p:sldId id="554" r:id="rId248"/>
    <p:sldId id="555" r:id="rId249"/>
    <p:sldId id="556" r:id="rId250"/>
    <p:sldId id="557" r:id="rId251"/>
    <p:sldId id="558" r:id="rId252"/>
    <p:sldId id="559" r:id="rId253"/>
    <p:sldId id="560" r:id="rId254"/>
    <p:sldId id="582" r:id="rId255"/>
    <p:sldId id="581" r:id="rId256"/>
    <p:sldId id="563" r:id="rId257"/>
    <p:sldId id="580" r:id="rId258"/>
    <p:sldId id="579" r:id="rId259"/>
    <p:sldId id="578" r:id="rId260"/>
    <p:sldId id="666" r:id="rId26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5097" autoAdjust="0"/>
  </p:normalViewPr>
  <p:slideViewPr>
    <p:cSldViewPr snapToGrid="0">
      <p:cViewPr varScale="1">
        <p:scale>
          <a:sx n="95" d="100"/>
          <a:sy n="95" d="100"/>
        </p:scale>
        <p:origin x="67" y="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63" Type="http://schemas.openxmlformats.org/officeDocument/2006/relationships/slide" Target="slides/slide59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226" Type="http://schemas.openxmlformats.org/officeDocument/2006/relationships/slide" Target="slides/slide222.xml"/><Relationship Id="rId107" Type="http://schemas.openxmlformats.org/officeDocument/2006/relationships/slide" Target="slides/slide103.xml"/><Relationship Id="rId268" Type="http://schemas.microsoft.com/office/2018/10/relationships/authors" Target="author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slide" Target="slides/slide233.xml"/><Relationship Id="rId258" Type="http://schemas.openxmlformats.org/officeDocument/2006/relationships/slide" Target="slides/slide254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248" Type="http://schemas.openxmlformats.org/officeDocument/2006/relationships/slide" Target="slides/slide244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228" Type="http://schemas.openxmlformats.org/officeDocument/2006/relationships/slide" Target="slides/slide224.xml"/><Relationship Id="rId249" Type="http://schemas.openxmlformats.org/officeDocument/2006/relationships/slide" Target="slides/slide245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slide" Target="slides/slide214.xml"/><Relationship Id="rId239" Type="http://schemas.openxmlformats.org/officeDocument/2006/relationships/slide" Target="slides/slide235.xml"/><Relationship Id="rId250" Type="http://schemas.openxmlformats.org/officeDocument/2006/relationships/slide" Target="slides/slide246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240" Type="http://schemas.openxmlformats.org/officeDocument/2006/relationships/slide" Target="slides/slide236.xml"/><Relationship Id="rId261" Type="http://schemas.openxmlformats.org/officeDocument/2006/relationships/slide" Target="slides/slide257.xml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8" Type="http://schemas.openxmlformats.org/officeDocument/2006/relationships/slide" Target="slides/slide4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219" Type="http://schemas.openxmlformats.org/officeDocument/2006/relationships/slide" Target="slides/slide215.xml"/><Relationship Id="rId230" Type="http://schemas.openxmlformats.org/officeDocument/2006/relationships/slide" Target="slides/slide226.xml"/><Relationship Id="rId251" Type="http://schemas.openxmlformats.org/officeDocument/2006/relationships/slide" Target="slides/slide247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220" Type="http://schemas.openxmlformats.org/officeDocument/2006/relationships/slide" Target="slides/slide216.xml"/><Relationship Id="rId241" Type="http://schemas.openxmlformats.org/officeDocument/2006/relationships/slide" Target="slides/slide23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262" Type="http://schemas.openxmlformats.org/officeDocument/2006/relationships/notesMaster" Target="notesMasters/notesMaster1.xml"/><Relationship Id="rId78" Type="http://schemas.openxmlformats.org/officeDocument/2006/relationships/slide" Target="slides/slide74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64" Type="http://schemas.openxmlformats.org/officeDocument/2006/relationships/slide" Target="slides/slide160.xml"/><Relationship Id="rId185" Type="http://schemas.openxmlformats.org/officeDocument/2006/relationships/slide" Target="slides/slide181.xml"/><Relationship Id="rId9" Type="http://schemas.openxmlformats.org/officeDocument/2006/relationships/slide" Target="slides/slide5.xml"/><Relationship Id="rId210" Type="http://schemas.openxmlformats.org/officeDocument/2006/relationships/slide" Target="slides/slide206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52" Type="http://schemas.openxmlformats.org/officeDocument/2006/relationships/slide" Target="slides/slide248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slide" Target="slides/slide238.xml"/><Relationship Id="rId263" Type="http://schemas.openxmlformats.org/officeDocument/2006/relationships/handoutMaster" Target="handoutMasters/handoutMaster1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53" Type="http://schemas.openxmlformats.org/officeDocument/2006/relationships/slide" Target="slides/slide249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presProps" Target="pres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slide" Target="slides/slide198.xml"/><Relationship Id="rId223" Type="http://schemas.openxmlformats.org/officeDocument/2006/relationships/slide" Target="slides/slide219.xml"/><Relationship Id="rId244" Type="http://schemas.openxmlformats.org/officeDocument/2006/relationships/slide" Target="slides/slide240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265" Type="http://schemas.openxmlformats.org/officeDocument/2006/relationships/viewProps" Target="viewProps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34" Type="http://schemas.openxmlformats.org/officeDocument/2006/relationships/slide" Target="slides/slide230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55" Type="http://schemas.openxmlformats.org/officeDocument/2006/relationships/slide" Target="slides/slide251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5" Type="http://schemas.openxmlformats.org/officeDocument/2006/relationships/slide" Target="slides/slide241.xml"/><Relationship Id="rId266" Type="http://schemas.openxmlformats.org/officeDocument/2006/relationships/theme" Target="theme/theme1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5" Type="http://schemas.openxmlformats.org/officeDocument/2006/relationships/slide" Target="slides/slide231.xml"/><Relationship Id="rId256" Type="http://schemas.openxmlformats.org/officeDocument/2006/relationships/slide" Target="slides/slide252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179" Type="http://schemas.openxmlformats.org/officeDocument/2006/relationships/slide" Target="slides/slide17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5" Type="http://schemas.openxmlformats.org/officeDocument/2006/relationships/slide" Target="slides/slide221.xml"/><Relationship Id="rId246" Type="http://schemas.openxmlformats.org/officeDocument/2006/relationships/slide" Target="slides/slide242.xml"/><Relationship Id="rId267" Type="http://schemas.openxmlformats.org/officeDocument/2006/relationships/tableStyles" Target="tableStyles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94" Type="http://schemas.openxmlformats.org/officeDocument/2006/relationships/slide" Target="slides/slide90.xml"/><Relationship Id="rId148" Type="http://schemas.openxmlformats.org/officeDocument/2006/relationships/slide" Target="slides/slide144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180" Type="http://schemas.openxmlformats.org/officeDocument/2006/relationships/slide" Target="slides/slide17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42" Type="http://schemas.openxmlformats.org/officeDocument/2006/relationships/slide" Target="slides/slide38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47" Type="http://schemas.openxmlformats.org/officeDocument/2006/relationships/slide" Target="slides/slide243.xml"/></Relationships>
</file>

<file path=ppt/diagrams/_rels/data12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1815" TargetMode="External"/><Relationship Id="rId1" Type="http://schemas.openxmlformats.org/officeDocument/2006/relationships/hyperlink" Target="https://uk.wikipedia.org/wiki/1799" TargetMode="External"/></Relationships>
</file>

<file path=ppt/diagrams/_rels/drawing12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1815" TargetMode="External"/><Relationship Id="rId1" Type="http://schemas.openxmlformats.org/officeDocument/2006/relationships/hyperlink" Target="https://uk.wikipedia.org/wiki/179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A7C69-279D-431F-8E40-2455F28A263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F8E233-12E8-4E37-AF23-2D3548F548DE}">
      <dgm:prSet/>
      <dgm:spPr/>
      <dgm:t>
        <a:bodyPr/>
        <a:lstStyle/>
        <a:p>
          <a:r>
            <a:rPr lang="uk-UA" dirty="0"/>
            <a:t>Міжплемінний та </a:t>
          </a:r>
          <a:r>
            <a:rPr lang="uk-UA" dirty="0" err="1"/>
            <a:t>міжобщинний</a:t>
          </a:r>
          <a:r>
            <a:rPr lang="uk-UA" dirty="0"/>
            <a:t> обмін у стародавні часи</a:t>
          </a:r>
          <a:r>
            <a:rPr lang="en-US" dirty="0"/>
            <a:t>.</a:t>
          </a:r>
        </a:p>
      </dgm:t>
    </dgm:pt>
    <dgm:pt modelId="{6B74C5B7-643B-4722-92EE-3667597EC4FD}" type="parTrans" cxnId="{7213EAEE-F919-4813-8F61-27628AA5D0CC}">
      <dgm:prSet/>
      <dgm:spPr/>
      <dgm:t>
        <a:bodyPr/>
        <a:lstStyle/>
        <a:p>
          <a:endParaRPr lang="en-US"/>
        </a:p>
      </dgm:t>
    </dgm:pt>
    <dgm:pt modelId="{CBE13DB4-6F73-4142-9552-F11755173058}" type="sibTrans" cxnId="{7213EAEE-F919-4813-8F61-27628AA5D0CC}">
      <dgm:prSet/>
      <dgm:spPr/>
      <dgm:t>
        <a:bodyPr/>
        <a:lstStyle/>
        <a:p>
          <a:endParaRPr lang="en-US"/>
        </a:p>
      </dgm:t>
    </dgm:pt>
    <dgm:pt modelId="{740BEDAC-25E8-4ACC-B673-CF2AEF73BD18}">
      <dgm:prSet/>
      <dgm:spPr/>
      <dgm:t>
        <a:bodyPr/>
        <a:lstStyle/>
        <a:p>
          <a:r>
            <a:rPr lang="uk-UA" dirty="0"/>
            <a:t>Міжнародна торгівля стародавніх цивілізацій</a:t>
          </a:r>
          <a:r>
            <a:rPr lang="en-US" dirty="0"/>
            <a:t>.</a:t>
          </a:r>
          <a:r>
            <a:rPr lang="uk-UA" dirty="0"/>
            <a:t> </a:t>
          </a:r>
          <a:endParaRPr lang="en-US" dirty="0"/>
        </a:p>
      </dgm:t>
    </dgm:pt>
    <dgm:pt modelId="{2B2DE74A-2D4A-4956-881C-4DAA0C4E6D1B}" type="parTrans" cxnId="{74B7AD29-7D9F-4A96-AF6E-CF5EB79BC366}">
      <dgm:prSet/>
      <dgm:spPr/>
      <dgm:t>
        <a:bodyPr/>
        <a:lstStyle/>
        <a:p>
          <a:endParaRPr lang="en-US"/>
        </a:p>
      </dgm:t>
    </dgm:pt>
    <dgm:pt modelId="{AC72D0BF-C06C-4D24-AF3D-3F333693DAA9}" type="sibTrans" cxnId="{74B7AD29-7D9F-4A96-AF6E-CF5EB79BC366}">
      <dgm:prSet/>
      <dgm:spPr/>
      <dgm:t>
        <a:bodyPr/>
        <a:lstStyle/>
        <a:p>
          <a:endParaRPr lang="en-US"/>
        </a:p>
      </dgm:t>
    </dgm:pt>
    <dgm:pt modelId="{B48BD76F-678C-42C0-8701-57A9ACAFA52D}">
      <dgm:prSet/>
      <dgm:spPr/>
      <dgm:t>
        <a:bodyPr/>
        <a:lstStyle/>
        <a:p>
          <a:r>
            <a:rPr lang="uk-UA"/>
            <a:t>Торговельні зв’язки на теренах сучасної України.</a:t>
          </a:r>
          <a:endParaRPr lang="en-US"/>
        </a:p>
      </dgm:t>
    </dgm:pt>
    <dgm:pt modelId="{4F15B3BB-EDFB-4896-BC34-FD4DB2B01297}" type="parTrans" cxnId="{B6AD0DFD-2143-4534-8B3B-AE3D1BD019D1}">
      <dgm:prSet/>
      <dgm:spPr/>
      <dgm:t>
        <a:bodyPr/>
        <a:lstStyle/>
        <a:p>
          <a:endParaRPr lang="en-US"/>
        </a:p>
      </dgm:t>
    </dgm:pt>
    <dgm:pt modelId="{B1AE259D-950F-429E-81D8-B6BE59C90ABD}" type="sibTrans" cxnId="{B6AD0DFD-2143-4534-8B3B-AE3D1BD019D1}">
      <dgm:prSet/>
      <dgm:spPr/>
      <dgm:t>
        <a:bodyPr/>
        <a:lstStyle/>
        <a:p>
          <a:endParaRPr lang="en-US"/>
        </a:p>
      </dgm:t>
    </dgm:pt>
    <dgm:pt modelId="{CBBBD9A4-FD2D-426D-BF71-89610D2D5BEB}" type="pres">
      <dgm:prSet presAssocID="{469A7C69-279D-431F-8E40-2455F28A2637}" presName="linear" presStyleCnt="0">
        <dgm:presLayoutVars>
          <dgm:animLvl val="lvl"/>
          <dgm:resizeHandles val="exact"/>
        </dgm:presLayoutVars>
      </dgm:prSet>
      <dgm:spPr/>
    </dgm:pt>
    <dgm:pt modelId="{B19EFB02-5F40-4106-A710-F254CE505498}" type="pres">
      <dgm:prSet presAssocID="{AFF8E233-12E8-4E37-AF23-2D3548F548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362FAE-DCE3-4113-8DDD-D8AD6B27C2AF}" type="pres">
      <dgm:prSet presAssocID="{CBE13DB4-6F73-4142-9552-F11755173058}" presName="spacer" presStyleCnt="0"/>
      <dgm:spPr/>
    </dgm:pt>
    <dgm:pt modelId="{B90BFBE8-C5E8-4BE4-A6F0-363360E046CB}" type="pres">
      <dgm:prSet presAssocID="{740BEDAC-25E8-4ACC-B673-CF2AEF73BD18}" presName="parentText" presStyleLbl="node1" presStyleIdx="1" presStyleCnt="3" custLinFactNeighborX="-8524" custLinFactNeighborY="-14036">
        <dgm:presLayoutVars>
          <dgm:chMax val="0"/>
          <dgm:bulletEnabled val="1"/>
        </dgm:presLayoutVars>
      </dgm:prSet>
      <dgm:spPr/>
    </dgm:pt>
    <dgm:pt modelId="{E5A498B6-BC62-4624-BFBB-D4EEA2397DE2}" type="pres">
      <dgm:prSet presAssocID="{AC72D0BF-C06C-4D24-AF3D-3F333693DAA9}" presName="spacer" presStyleCnt="0"/>
      <dgm:spPr/>
    </dgm:pt>
    <dgm:pt modelId="{CAB47ED7-43E5-44AE-ABAC-1F177F85E5CD}" type="pres">
      <dgm:prSet presAssocID="{B48BD76F-678C-42C0-8701-57A9ACAFA5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B7AD29-7D9F-4A96-AF6E-CF5EB79BC366}" srcId="{469A7C69-279D-431F-8E40-2455F28A2637}" destId="{740BEDAC-25E8-4ACC-B673-CF2AEF73BD18}" srcOrd="1" destOrd="0" parTransId="{2B2DE74A-2D4A-4956-881C-4DAA0C4E6D1B}" sibTransId="{AC72D0BF-C06C-4D24-AF3D-3F333693DAA9}"/>
    <dgm:cxn modelId="{1CFB7C5C-C10C-4044-BF67-3FFA19781EEF}" type="presOf" srcId="{B48BD76F-678C-42C0-8701-57A9ACAFA52D}" destId="{CAB47ED7-43E5-44AE-ABAC-1F177F85E5CD}" srcOrd="0" destOrd="0" presId="urn:microsoft.com/office/officeart/2005/8/layout/vList2"/>
    <dgm:cxn modelId="{7955C55F-EC40-4CF0-953D-223CCBF09C09}" type="presOf" srcId="{AFF8E233-12E8-4E37-AF23-2D3548F548DE}" destId="{B19EFB02-5F40-4106-A710-F254CE505498}" srcOrd="0" destOrd="0" presId="urn:microsoft.com/office/officeart/2005/8/layout/vList2"/>
    <dgm:cxn modelId="{3D2CCD98-29A3-4B95-AE13-002FC9782A21}" type="presOf" srcId="{740BEDAC-25E8-4ACC-B673-CF2AEF73BD18}" destId="{B90BFBE8-C5E8-4BE4-A6F0-363360E046CB}" srcOrd="0" destOrd="0" presId="urn:microsoft.com/office/officeart/2005/8/layout/vList2"/>
    <dgm:cxn modelId="{7213EAEE-F919-4813-8F61-27628AA5D0CC}" srcId="{469A7C69-279D-431F-8E40-2455F28A2637}" destId="{AFF8E233-12E8-4E37-AF23-2D3548F548DE}" srcOrd="0" destOrd="0" parTransId="{6B74C5B7-643B-4722-92EE-3667597EC4FD}" sibTransId="{CBE13DB4-6F73-4142-9552-F11755173058}"/>
    <dgm:cxn modelId="{B6AD0DFD-2143-4534-8B3B-AE3D1BD019D1}" srcId="{469A7C69-279D-431F-8E40-2455F28A2637}" destId="{B48BD76F-678C-42C0-8701-57A9ACAFA52D}" srcOrd="2" destOrd="0" parTransId="{4F15B3BB-EDFB-4896-BC34-FD4DB2B01297}" sibTransId="{B1AE259D-950F-429E-81D8-B6BE59C90ABD}"/>
    <dgm:cxn modelId="{33834DFE-3B02-4467-B294-7CDC24264ACC}" type="presOf" srcId="{469A7C69-279D-431F-8E40-2455F28A2637}" destId="{CBBBD9A4-FD2D-426D-BF71-89610D2D5BEB}" srcOrd="0" destOrd="0" presId="urn:microsoft.com/office/officeart/2005/8/layout/vList2"/>
    <dgm:cxn modelId="{4B417829-667F-4442-93C4-86795BCDEFD9}" type="presParOf" srcId="{CBBBD9A4-FD2D-426D-BF71-89610D2D5BEB}" destId="{B19EFB02-5F40-4106-A710-F254CE505498}" srcOrd="0" destOrd="0" presId="urn:microsoft.com/office/officeart/2005/8/layout/vList2"/>
    <dgm:cxn modelId="{295234D3-5514-4696-8297-9C98E2935DF6}" type="presParOf" srcId="{CBBBD9A4-FD2D-426D-BF71-89610D2D5BEB}" destId="{07362FAE-DCE3-4113-8DDD-D8AD6B27C2AF}" srcOrd="1" destOrd="0" presId="urn:microsoft.com/office/officeart/2005/8/layout/vList2"/>
    <dgm:cxn modelId="{87F9419F-01C4-4FE5-8DFF-A3563F8678DE}" type="presParOf" srcId="{CBBBD9A4-FD2D-426D-BF71-89610D2D5BEB}" destId="{B90BFBE8-C5E8-4BE4-A6F0-363360E046CB}" srcOrd="2" destOrd="0" presId="urn:microsoft.com/office/officeart/2005/8/layout/vList2"/>
    <dgm:cxn modelId="{7557D3E5-3B55-47BF-B7EB-57F46463BB10}" type="presParOf" srcId="{CBBBD9A4-FD2D-426D-BF71-89610D2D5BEB}" destId="{E5A498B6-BC62-4624-BFBB-D4EEA2397DE2}" srcOrd="3" destOrd="0" presId="urn:microsoft.com/office/officeart/2005/8/layout/vList2"/>
    <dgm:cxn modelId="{E6039469-2BAE-4592-AC2E-D08949472CB4}" type="presParOf" srcId="{CBBBD9A4-FD2D-426D-BF71-89610D2D5BEB}" destId="{CAB47ED7-43E5-44AE-ABAC-1F177F85E5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46A5DF-887E-4563-9BAE-CE434432E912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ACDFCC-588B-4F2C-B15C-CAFDD447833A}">
      <dgm:prSet/>
      <dgm:spPr/>
      <dgm:t>
        <a:bodyPr/>
        <a:lstStyle/>
        <a:p>
          <a:r>
            <a:rPr lang="uk-UA" dirty="0"/>
            <a:t>Диверсифікація торгівлі. Поділ праці, розвиток нових галузей, таких як керамічне виробництво й металургія </a:t>
          </a:r>
          <a:r>
            <a:rPr lang="uk-UA" dirty="0">
              <a:sym typeface="Symbol" panose="05050102010706020507" pitchFamily="18" charset="2"/>
            </a:rPr>
            <a:t></a:t>
          </a:r>
          <a:r>
            <a:rPr lang="uk-UA" dirty="0"/>
            <a:t> поява нових форм обміну. </a:t>
          </a:r>
          <a:endParaRPr lang="en-US" dirty="0"/>
        </a:p>
      </dgm:t>
    </dgm:pt>
    <dgm:pt modelId="{A4AFC754-4F36-46AD-9387-EE9B653F157A}" type="parTrans" cxnId="{BE333DC9-5497-4499-8F2B-215E3913D220}">
      <dgm:prSet/>
      <dgm:spPr/>
      <dgm:t>
        <a:bodyPr/>
        <a:lstStyle/>
        <a:p>
          <a:endParaRPr lang="en-US"/>
        </a:p>
      </dgm:t>
    </dgm:pt>
    <dgm:pt modelId="{A0A6BC61-157F-41A3-939F-66F1D082E602}" type="sibTrans" cxnId="{BE333DC9-5497-4499-8F2B-215E3913D220}">
      <dgm:prSet/>
      <dgm:spPr/>
      <dgm:t>
        <a:bodyPr/>
        <a:lstStyle/>
        <a:p>
          <a:endParaRPr lang="en-US"/>
        </a:p>
      </dgm:t>
    </dgm:pt>
    <dgm:pt modelId="{03E6D92F-D3EE-4480-93FE-241A4091CE36}">
      <dgm:prSet/>
      <dgm:spPr/>
      <dgm:t>
        <a:bodyPr/>
        <a:lstStyle/>
        <a:p>
          <a:r>
            <a:rPr lang="uk-UA"/>
            <a:t>До кін. VIII тисячоліття до н.е. видобуток кременя, виготовлення кам'яних сокир і іншої зброї виділився в спеціалізоване ремесло.</a:t>
          </a:r>
          <a:endParaRPr lang="en-US"/>
        </a:p>
      </dgm:t>
    </dgm:pt>
    <dgm:pt modelId="{A4B79DA7-9143-402B-8617-5D98F3CDEC92}" type="parTrans" cxnId="{02A5E4CE-C849-4B92-B65D-34A2E8BC2D8A}">
      <dgm:prSet/>
      <dgm:spPr/>
      <dgm:t>
        <a:bodyPr/>
        <a:lstStyle/>
        <a:p>
          <a:endParaRPr lang="en-US"/>
        </a:p>
      </dgm:t>
    </dgm:pt>
    <dgm:pt modelId="{E43CB1A1-157A-44FD-B97F-CD34C1BF89FC}" type="sibTrans" cxnId="{02A5E4CE-C849-4B92-B65D-34A2E8BC2D8A}">
      <dgm:prSet/>
      <dgm:spPr/>
      <dgm:t>
        <a:bodyPr/>
        <a:lstStyle/>
        <a:p>
          <a:endParaRPr lang="en-US"/>
        </a:p>
      </dgm:t>
    </dgm:pt>
    <dgm:pt modelId="{02A2A53F-3202-4B82-8B07-6DEE3A0E00F7}" type="pres">
      <dgm:prSet presAssocID="{F046A5DF-887E-4563-9BAE-CE434432E9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C3734C-5307-4F81-8C0D-F2E2BC9BA59E}" type="pres">
      <dgm:prSet presAssocID="{9AACDFCC-588B-4F2C-B15C-CAFDD447833A}" presName="hierRoot1" presStyleCnt="0"/>
      <dgm:spPr/>
    </dgm:pt>
    <dgm:pt modelId="{E971671A-5CC3-4DC8-B568-DE5284FCD70B}" type="pres">
      <dgm:prSet presAssocID="{9AACDFCC-588B-4F2C-B15C-CAFDD447833A}" presName="composite" presStyleCnt="0"/>
      <dgm:spPr/>
    </dgm:pt>
    <dgm:pt modelId="{717A2723-A643-4815-A16B-645B2A8D1601}" type="pres">
      <dgm:prSet presAssocID="{9AACDFCC-588B-4F2C-B15C-CAFDD447833A}" presName="background" presStyleLbl="node0" presStyleIdx="0" presStyleCnt="2"/>
      <dgm:spPr/>
    </dgm:pt>
    <dgm:pt modelId="{AE981109-DA7F-4768-974B-61C02D88AD52}" type="pres">
      <dgm:prSet presAssocID="{9AACDFCC-588B-4F2C-B15C-CAFDD447833A}" presName="text" presStyleLbl="fgAcc0" presStyleIdx="0" presStyleCnt="2" custScaleY="170957">
        <dgm:presLayoutVars>
          <dgm:chPref val="3"/>
        </dgm:presLayoutVars>
      </dgm:prSet>
      <dgm:spPr/>
    </dgm:pt>
    <dgm:pt modelId="{C6671599-F177-412E-B516-FAFF405C304A}" type="pres">
      <dgm:prSet presAssocID="{9AACDFCC-588B-4F2C-B15C-CAFDD447833A}" presName="hierChild2" presStyleCnt="0"/>
      <dgm:spPr/>
    </dgm:pt>
    <dgm:pt modelId="{45B03FDE-E8A1-48ED-B7C4-C8146E75620D}" type="pres">
      <dgm:prSet presAssocID="{03E6D92F-D3EE-4480-93FE-241A4091CE36}" presName="hierRoot1" presStyleCnt="0"/>
      <dgm:spPr/>
    </dgm:pt>
    <dgm:pt modelId="{69E5C596-6697-4A27-8CCF-323EE3280E8A}" type="pres">
      <dgm:prSet presAssocID="{03E6D92F-D3EE-4480-93FE-241A4091CE36}" presName="composite" presStyleCnt="0"/>
      <dgm:spPr/>
    </dgm:pt>
    <dgm:pt modelId="{EDD03606-140B-414A-A028-C66ACB494D78}" type="pres">
      <dgm:prSet presAssocID="{03E6D92F-D3EE-4480-93FE-241A4091CE36}" presName="background" presStyleLbl="node0" presStyleIdx="1" presStyleCnt="2"/>
      <dgm:spPr/>
    </dgm:pt>
    <dgm:pt modelId="{BC494A6C-7AE5-4095-85C0-4CC340988E98}" type="pres">
      <dgm:prSet presAssocID="{03E6D92F-D3EE-4480-93FE-241A4091CE36}" presName="text" presStyleLbl="fgAcc0" presStyleIdx="1" presStyleCnt="2" custScaleY="170957">
        <dgm:presLayoutVars>
          <dgm:chPref val="3"/>
        </dgm:presLayoutVars>
      </dgm:prSet>
      <dgm:spPr/>
    </dgm:pt>
    <dgm:pt modelId="{F6AEA872-97AC-4971-87F8-5A3BBC14B6E4}" type="pres">
      <dgm:prSet presAssocID="{03E6D92F-D3EE-4480-93FE-241A4091CE36}" presName="hierChild2" presStyleCnt="0"/>
      <dgm:spPr/>
    </dgm:pt>
  </dgm:ptLst>
  <dgm:cxnLst>
    <dgm:cxn modelId="{C40AEC0D-8D50-47AF-B223-FA4069FB2820}" type="presOf" srcId="{F046A5DF-887E-4563-9BAE-CE434432E912}" destId="{02A2A53F-3202-4B82-8B07-6DEE3A0E00F7}" srcOrd="0" destOrd="0" presId="urn:microsoft.com/office/officeart/2005/8/layout/hierarchy1"/>
    <dgm:cxn modelId="{E2D99257-247D-47C8-99AD-E118E4D884B5}" type="presOf" srcId="{9AACDFCC-588B-4F2C-B15C-CAFDD447833A}" destId="{AE981109-DA7F-4768-974B-61C02D88AD52}" srcOrd="0" destOrd="0" presId="urn:microsoft.com/office/officeart/2005/8/layout/hierarchy1"/>
    <dgm:cxn modelId="{BE333DC9-5497-4499-8F2B-215E3913D220}" srcId="{F046A5DF-887E-4563-9BAE-CE434432E912}" destId="{9AACDFCC-588B-4F2C-B15C-CAFDD447833A}" srcOrd="0" destOrd="0" parTransId="{A4AFC754-4F36-46AD-9387-EE9B653F157A}" sibTransId="{A0A6BC61-157F-41A3-939F-66F1D082E602}"/>
    <dgm:cxn modelId="{02A5E4CE-C849-4B92-B65D-34A2E8BC2D8A}" srcId="{F046A5DF-887E-4563-9BAE-CE434432E912}" destId="{03E6D92F-D3EE-4480-93FE-241A4091CE36}" srcOrd="1" destOrd="0" parTransId="{A4B79DA7-9143-402B-8617-5D98F3CDEC92}" sibTransId="{E43CB1A1-157A-44FD-B97F-CD34C1BF89FC}"/>
    <dgm:cxn modelId="{4860AAEC-9431-4874-B00E-746F4C3AC0B6}" type="presOf" srcId="{03E6D92F-D3EE-4480-93FE-241A4091CE36}" destId="{BC494A6C-7AE5-4095-85C0-4CC340988E98}" srcOrd="0" destOrd="0" presId="urn:microsoft.com/office/officeart/2005/8/layout/hierarchy1"/>
    <dgm:cxn modelId="{80B3ABBA-3855-4AFB-81A9-8B938874DCDB}" type="presParOf" srcId="{02A2A53F-3202-4B82-8B07-6DEE3A0E00F7}" destId="{C9C3734C-5307-4F81-8C0D-F2E2BC9BA59E}" srcOrd="0" destOrd="0" presId="urn:microsoft.com/office/officeart/2005/8/layout/hierarchy1"/>
    <dgm:cxn modelId="{C8BD9B9C-97C3-4D56-B88F-95C7F4D4FD9E}" type="presParOf" srcId="{C9C3734C-5307-4F81-8C0D-F2E2BC9BA59E}" destId="{E971671A-5CC3-4DC8-B568-DE5284FCD70B}" srcOrd="0" destOrd="0" presId="urn:microsoft.com/office/officeart/2005/8/layout/hierarchy1"/>
    <dgm:cxn modelId="{E9BFED43-3080-4BF4-82DD-E36F913E9BFF}" type="presParOf" srcId="{E971671A-5CC3-4DC8-B568-DE5284FCD70B}" destId="{717A2723-A643-4815-A16B-645B2A8D1601}" srcOrd="0" destOrd="0" presId="urn:microsoft.com/office/officeart/2005/8/layout/hierarchy1"/>
    <dgm:cxn modelId="{3752E9B8-A870-47D8-A1D4-5CA2FAEBB6BC}" type="presParOf" srcId="{E971671A-5CC3-4DC8-B568-DE5284FCD70B}" destId="{AE981109-DA7F-4768-974B-61C02D88AD52}" srcOrd="1" destOrd="0" presId="urn:microsoft.com/office/officeart/2005/8/layout/hierarchy1"/>
    <dgm:cxn modelId="{C207F453-5426-45C5-A5FB-A092413AD3C3}" type="presParOf" srcId="{C9C3734C-5307-4F81-8C0D-F2E2BC9BA59E}" destId="{C6671599-F177-412E-B516-FAFF405C304A}" srcOrd="1" destOrd="0" presId="urn:microsoft.com/office/officeart/2005/8/layout/hierarchy1"/>
    <dgm:cxn modelId="{9E770273-D22E-4E5C-B122-B5EDAD73170E}" type="presParOf" srcId="{02A2A53F-3202-4B82-8B07-6DEE3A0E00F7}" destId="{45B03FDE-E8A1-48ED-B7C4-C8146E75620D}" srcOrd="1" destOrd="0" presId="urn:microsoft.com/office/officeart/2005/8/layout/hierarchy1"/>
    <dgm:cxn modelId="{66FF2D33-4AE3-418C-A1A4-9FABB2A87E8E}" type="presParOf" srcId="{45B03FDE-E8A1-48ED-B7C4-C8146E75620D}" destId="{69E5C596-6697-4A27-8CCF-323EE3280E8A}" srcOrd="0" destOrd="0" presId="urn:microsoft.com/office/officeart/2005/8/layout/hierarchy1"/>
    <dgm:cxn modelId="{0E30DE5B-1EF7-4294-9031-41F75AA3661E}" type="presParOf" srcId="{69E5C596-6697-4A27-8CCF-323EE3280E8A}" destId="{EDD03606-140B-414A-A028-C66ACB494D78}" srcOrd="0" destOrd="0" presId="urn:microsoft.com/office/officeart/2005/8/layout/hierarchy1"/>
    <dgm:cxn modelId="{F48F7D64-78A5-4FDF-9140-05E1784D2459}" type="presParOf" srcId="{69E5C596-6697-4A27-8CCF-323EE3280E8A}" destId="{BC494A6C-7AE5-4095-85C0-4CC340988E98}" srcOrd="1" destOrd="0" presId="urn:microsoft.com/office/officeart/2005/8/layout/hierarchy1"/>
    <dgm:cxn modelId="{5BAB6C54-CAB9-413F-8FA5-653F54E8E23D}" type="presParOf" srcId="{45B03FDE-E8A1-48ED-B7C4-C8146E75620D}" destId="{F6AEA872-97AC-4971-87F8-5A3BBC14B6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9C50533A-FEE7-4A9A-B3EA-28AFB9383D3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79BEF30-42E8-4167-B1D2-ACC2D11B38E6}">
      <dgm:prSet/>
      <dgm:spPr/>
      <dgm:t>
        <a:bodyPr/>
        <a:lstStyle/>
        <a:p>
          <a:r>
            <a:rPr lang="uk-UA"/>
            <a:t>Торгові зони в Індійському океані:</a:t>
          </a:r>
          <a:endParaRPr lang="en-US"/>
        </a:p>
      </dgm:t>
    </dgm:pt>
    <dgm:pt modelId="{26B5BF36-67BD-46B7-A33B-01C60A1D0C9F}" type="parTrans" cxnId="{81B892DD-5758-4524-BD97-92B8B199EA9B}">
      <dgm:prSet/>
      <dgm:spPr/>
      <dgm:t>
        <a:bodyPr/>
        <a:lstStyle/>
        <a:p>
          <a:endParaRPr lang="en-US"/>
        </a:p>
      </dgm:t>
    </dgm:pt>
    <dgm:pt modelId="{B65604C3-6A63-468B-AFD4-55EF9004CADA}" type="sibTrans" cxnId="{81B892DD-5758-4524-BD97-92B8B199EA9B}">
      <dgm:prSet/>
      <dgm:spPr/>
      <dgm:t>
        <a:bodyPr/>
        <a:lstStyle/>
        <a:p>
          <a:endParaRPr lang="en-US"/>
        </a:p>
      </dgm:t>
    </dgm:pt>
    <dgm:pt modelId="{4DA92A0E-3B39-4B87-AA12-A5FB3F107D32}">
      <dgm:prSet/>
      <dgm:spPr/>
      <dgm:t>
        <a:bodyPr/>
        <a:lstStyle/>
        <a:p>
          <a:r>
            <a:rPr lang="uk-UA"/>
            <a:t>Аравійське море (контроль мусульман);</a:t>
          </a:r>
          <a:endParaRPr lang="en-US"/>
        </a:p>
      </dgm:t>
    </dgm:pt>
    <dgm:pt modelId="{990316CE-1235-4EE7-98BC-B0EB09AFDF5E}" type="parTrans" cxnId="{A8B62452-5599-4DD4-8A37-60C5D5B92E17}">
      <dgm:prSet/>
      <dgm:spPr/>
      <dgm:t>
        <a:bodyPr/>
        <a:lstStyle/>
        <a:p>
          <a:endParaRPr lang="en-US"/>
        </a:p>
      </dgm:t>
    </dgm:pt>
    <dgm:pt modelId="{C9D386B6-DA7E-4BF5-A4B4-62E172131806}" type="sibTrans" cxnId="{A8B62452-5599-4DD4-8A37-60C5D5B92E17}">
      <dgm:prSet/>
      <dgm:spPr/>
      <dgm:t>
        <a:bodyPr/>
        <a:lstStyle/>
        <a:p>
          <a:endParaRPr lang="en-US"/>
        </a:p>
      </dgm:t>
    </dgm:pt>
    <dgm:pt modelId="{241C527A-3393-4006-981C-83B608BF592F}">
      <dgm:prSet/>
      <dgm:spPr/>
      <dgm:t>
        <a:bodyPr/>
        <a:lstStyle/>
        <a:p>
          <a:r>
            <a:rPr lang="uk-UA"/>
            <a:t>Індійський океан (мусульманські торговці зі Східної Африки й індуси з Півдня Азії);</a:t>
          </a:r>
          <a:endParaRPr lang="en-US"/>
        </a:p>
      </dgm:t>
    </dgm:pt>
    <dgm:pt modelId="{08D88725-BCFC-4828-9969-B4AC2FD773F4}" type="parTrans" cxnId="{6D68ACC4-6026-431C-A4E6-CF6F15AFAFA1}">
      <dgm:prSet/>
      <dgm:spPr/>
      <dgm:t>
        <a:bodyPr/>
        <a:lstStyle/>
        <a:p>
          <a:endParaRPr lang="en-US"/>
        </a:p>
      </dgm:t>
    </dgm:pt>
    <dgm:pt modelId="{E9596506-AF83-4F21-8D8A-CD0EB4D35AC6}" type="sibTrans" cxnId="{6D68ACC4-6026-431C-A4E6-CF6F15AFAFA1}">
      <dgm:prSet/>
      <dgm:spPr/>
      <dgm:t>
        <a:bodyPr/>
        <a:lstStyle/>
        <a:p>
          <a:endParaRPr lang="en-US"/>
        </a:p>
      </dgm:t>
    </dgm:pt>
    <dgm:pt modelId="{3DB8AC7E-2822-412B-88E7-5153BA52818E}">
      <dgm:prSet/>
      <dgm:spPr/>
      <dgm:t>
        <a:bodyPr/>
        <a:lstStyle/>
        <a:p>
          <a:r>
            <a:rPr lang="uk-UA"/>
            <a:t>Південно-Китайське море (контроль Китаю). </a:t>
          </a:r>
          <a:endParaRPr lang="en-US"/>
        </a:p>
      </dgm:t>
    </dgm:pt>
    <dgm:pt modelId="{DE0D0DEF-ABB1-4D81-88F0-440F6C080657}" type="parTrans" cxnId="{EC05F2CF-4B42-4EFD-8909-F62E8984332E}">
      <dgm:prSet/>
      <dgm:spPr/>
      <dgm:t>
        <a:bodyPr/>
        <a:lstStyle/>
        <a:p>
          <a:endParaRPr lang="en-US"/>
        </a:p>
      </dgm:t>
    </dgm:pt>
    <dgm:pt modelId="{4B160902-0C7E-417F-A647-99554E5FBB3A}" type="sibTrans" cxnId="{EC05F2CF-4B42-4EFD-8909-F62E8984332E}">
      <dgm:prSet/>
      <dgm:spPr/>
      <dgm:t>
        <a:bodyPr/>
        <a:lstStyle/>
        <a:p>
          <a:endParaRPr lang="en-US"/>
        </a:p>
      </dgm:t>
    </dgm:pt>
    <dgm:pt modelId="{2601DA85-5F89-4A18-A30F-4824C82FF0C0}">
      <dgm:prSet/>
      <dgm:spPr/>
      <dgm:t>
        <a:bodyPr/>
        <a:lstStyle/>
        <a:p>
          <a:r>
            <a:rPr lang="uk-UA"/>
            <a:t>Жодна держава чи етнічна група не домінували над торгівлею в Індійському океані в цілому.</a:t>
          </a:r>
          <a:endParaRPr lang="en-US"/>
        </a:p>
      </dgm:t>
    </dgm:pt>
    <dgm:pt modelId="{02C22CAC-43AE-4540-A935-8C76AF06DC21}" type="parTrans" cxnId="{C16F3E4D-4A45-443B-987A-59A016C19377}">
      <dgm:prSet/>
      <dgm:spPr/>
      <dgm:t>
        <a:bodyPr/>
        <a:lstStyle/>
        <a:p>
          <a:endParaRPr lang="en-US"/>
        </a:p>
      </dgm:t>
    </dgm:pt>
    <dgm:pt modelId="{219F555A-0F12-4D64-8C72-4E965A331E50}" type="sibTrans" cxnId="{C16F3E4D-4A45-443B-987A-59A016C19377}">
      <dgm:prSet/>
      <dgm:spPr/>
      <dgm:t>
        <a:bodyPr/>
        <a:lstStyle/>
        <a:p>
          <a:endParaRPr lang="en-US"/>
        </a:p>
      </dgm:t>
    </dgm:pt>
    <dgm:pt modelId="{2681AC01-D55E-4DF5-952C-0B321EEBE2E3}" type="pres">
      <dgm:prSet presAssocID="{9C50533A-FEE7-4A9A-B3EA-28AFB9383D3B}" presName="linear" presStyleCnt="0">
        <dgm:presLayoutVars>
          <dgm:animLvl val="lvl"/>
          <dgm:resizeHandles val="exact"/>
        </dgm:presLayoutVars>
      </dgm:prSet>
      <dgm:spPr/>
    </dgm:pt>
    <dgm:pt modelId="{36509432-7509-431D-A292-D853C814D8AE}" type="pres">
      <dgm:prSet presAssocID="{179BEF30-42E8-4167-B1D2-ACC2D11B38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D517AE-D00B-4273-825C-535370345C4F}" type="pres">
      <dgm:prSet presAssocID="{179BEF30-42E8-4167-B1D2-ACC2D11B38E6}" presName="childText" presStyleLbl="revTx" presStyleIdx="0" presStyleCnt="1">
        <dgm:presLayoutVars>
          <dgm:bulletEnabled val="1"/>
        </dgm:presLayoutVars>
      </dgm:prSet>
      <dgm:spPr/>
    </dgm:pt>
    <dgm:pt modelId="{67E37930-472C-40C1-9E07-D8A03E81EE58}" type="pres">
      <dgm:prSet presAssocID="{2601DA85-5F89-4A18-A30F-4824C82FF0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D86340D-A29F-4C4B-BAA4-C6B867E10AC7}" type="presOf" srcId="{2601DA85-5F89-4A18-A30F-4824C82FF0C0}" destId="{67E37930-472C-40C1-9E07-D8A03E81EE58}" srcOrd="0" destOrd="0" presId="urn:microsoft.com/office/officeart/2005/8/layout/vList2"/>
    <dgm:cxn modelId="{9CB66914-EDDF-4535-8491-1836FC7320E6}" type="presOf" srcId="{9C50533A-FEE7-4A9A-B3EA-28AFB9383D3B}" destId="{2681AC01-D55E-4DF5-952C-0B321EEBE2E3}" srcOrd="0" destOrd="0" presId="urn:microsoft.com/office/officeart/2005/8/layout/vList2"/>
    <dgm:cxn modelId="{8286EB31-2868-4590-91BF-F08293731A8A}" type="presOf" srcId="{4DA92A0E-3B39-4B87-AA12-A5FB3F107D32}" destId="{9ED517AE-D00B-4273-825C-535370345C4F}" srcOrd="0" destOrd="0" presId="urn:microsoft.com/office/officeart/2005/8/layout/vList2"/>
    <dgm:cxn modelId="{C16F3E4D-4A45-443B-987A-59A016C19377}" srcId="{9C50533A-FEE7-4A9A-B3EA-28AFB9383D3B}" destId="{2601DA85-5F89-4A18-A30F-4824C82FF0C0}" srcOrd="1" destOrd="0" parTransId="{02C22CAC-43AE-4540-A935-8C76AF06DC21}" sibTransId="{219F555A-0F12-4D64-8C72-4E965A331E50}"/>
    <dgm:cxn modelId="{40DBCF71-6D57-4FFE-8CFA-F3CC21656F9E}" type="presOf" srcId="{3DB8AC7E-2822-412B-88E7-5153BA52818E}" destId="{9ED517AE-D00B-4273-825C-535370345C4F}" srcOrd="0" destOrd="2" presId="urn:microsoft.com/office/officeart/2005/8/layout/vList2"/>
    <dgm:cxn modelId="{A8B62452-5599-4DD4-8A37-60C5D5B92E17}" srcId="{179BEF30-42E8-4167-B1D2-ACC2D11B38E6}" destId="{4DA92A0E-3B39-4B87-AA12-A5FB3F107D32}" srcOrd="0" destOrd="0" parTransId="{990316CE-1235-4EE7-98BC-B0EB09AFDF5E}" sibTransId="{C9D386B6-DA7E-4BF5-A4B4-62E172131806}"/>
    <dgm:cxn modelId="{BD638CB7-DCB3-4A55-AB35-E8339087B625}" type="presOf" srcId="{179BEF30-42E8-4167-B1D2-ACC2D11B38E6}" destId="{36509432-7509-431D-A292-D853C814D8AE}" srcOrd="0" destOrd="0" presId="urn:microsoft.com/office/officeart/2005/8/layout/vList2"/>
    <dgm:cxn modelId="{6D68ACC4-6026-431C-A4E6-CF6F15AFAFA1}" srcId="{179BEF30-42E8-4167-B1D2-ACC2D11B38E6}" destId="{241C527A-3393-4006-981C-83B608BF592F}" srcOrd="1" destOrd="0" parTransId="{08D88725-BCFC-4828-9969-B4AC2FD773F4}" sibTransId="{E9596506-AF83-4F21-8D8A-CD0EB4D35AC6}"/>
    <dgm:cxn modelId="{EC05F2CF-4B42-4EFD-8909-F62E8984332E}" srcId="{179BEF30-42E8-4167-B1D2-ACC2D11B38E6}" destId="{3DB8AC7E-2822-412B-88E7-5153BA52818E}" srcOrd="2" destOrd="0" parTransId="{DE0D0DEF-ABB1-4D81-88F0-440F6C080657}" sibTransId="{4B160902-0C7E-417F-A647-99554E5FBB3A}"/>
    <dgm:cxn modelId="{8D7C61D9-4439-40A5-A6C8-93357ABA9A79}" type="presOf" srcId="{241C527A-3393-4006-981C-83B608BF592F}" destId="{9ED517AE-D00B-4273-825C-535370345C4F}" srcOrd="0" destOrd="1" presId="urn:microsoft.com/office/officeart/2005/8/layout/vList2"/>
    <dgm:cxn modelId="{81B892DD-5758-4524-BD97-92B8B199EA9B}" srcId="{9C50533A-FEE7-4A9A-B3EA-28AFB9383D3B}" destId="{179BEF30-42E8-4167-B1D2-ACC2D11B38E6}" srcOrd="0" destOrd="0" parTransId="{26B5BF36-67BD-46B7-A33B-01C60A1D0C9F}" sibTransId="{B65604C3-6A63-468B-AFD4-55EF9004CADA}"/>
    <dgm:cxn modelId="{5D5A196A-4DE9-4769-9A06-E5065F1122DC}" type="presParOf" srcId="{2681AC01-D55E-4DF5-952C-0B321EEBE2E3}" destId="{36509432-7509-431D-A292-D853C814D8AE}" srcOrd="0" destOrd="0" presId="urn:microsoft.com/office/officeart/2005/8/layout/vList2"/>
    <dgm:cxn modelId="{DE395CE1-A343-427D-8C51-A7B97B7968C1}" type="presParOf" srcId="{2681AC01-D55E-4DF5-952C-0B321EEBE2E3}" destId="{9ED517AE-D00B-4273-825C-535370345C4F}" srcOrd="1" destOrd="0" presId="urn:microsoft.com/office/officeart/2005/8/layout/vList2"/>
    <dgm:cxn modelId="{6681AAF5-734E-4DBC-89AD-D4EA664595F9}" type="presParOf" srcId="{2681AC01-D55E-4DF5-952C-0B321EEBE2E3}" destId="{67E37930-472C-40C1-9E07-D8A03E81EE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55822658-7037-4886-B8BB-79E200D61C52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DEC9CBD-C603-453A-B393-EF40A286D39B}">
      <dgm:prSet/>
      <dgm:spPr/>
      <dgm:t>
        <a:bodyPr/>
        <a:lstStyle/>
        <a:p>
          <a:r>
            <a:rPr lang="uk-UA"/>
            <a:t>Області, які брали участь у торгівлі Індійському океані: </a:t>
          </a:r>
          <a:endParaRPr lang="en-US"/>
        </a:p>
      </dgm:t>
    </dgm:pt>
    <dgm:pt modelId="{F572726A-D16E-4A61-8C41-D87105F13C25}" type="parTrans" cxnId="{32FDDB34-AEC7-4CC0-8532-3231843474CA}">
      <dgm:prSet/>
      <dgm:spPr/>
      <dgm:t>
        <a:bodyPr/>
        <a:lstStyle/>
        <a:p>
          <a:endParaRPr lang="en-US"/>
        </a:p>
      </dgm:t>
    </dgm:pt>
    <dgm:pt modelId="{5A451B28-4AF3-42B2-93F5-FF5519E40FD5}" type="sibTrans" cxnId="{32FDDB34-AEC7-4CC0-8532-3231843474CA}">
      <dgm:prSet/>
      <dgm:spPr/>
      <dgm:t>
        <a:bodyPr/>
        <a:lstStyle/>
        <a:p>
          <a:endParaRPr lang="en-US"/>
        </a:p>
      </dgm:t>
    </dgm:pt>
    <dgm:pt modelId="{EE8FA090-00E9-437E-9E1F-70D1891CA418}">
      <dgm:prSet/>
      <dgm:spPr/>
      <dgm:t>
        <a:bodyPr/>
        <a:lstStyle/>
        <a:p>
          <a:r>
            <a:rPr lang="uk-UA"/>
            <a:t>півострів Гуджар</a:t>
          </a:r>
          <a:r>
            <a:rPr lang="uk-UA" b="1"/>
            <a:t>а</a:t>
          </a:r>
          <a:r>
            <a:rPr lang="uk-UA"/>
            <a:t>т (пн.-зх.). Гуджаратські торговці відігравали важливу роль у міжнародному транспорті і торгівлі, присутні у східно-африканських портових містах.</a:t>
          </a:r>
          <a:endParaRPr lang="en-US"/>
        </a:p>
      </dgm:t>
    </dgm:pt>
    <dgm:pt modelId="{30FEC7E1-FCC9-4AA8-AAB2-F55EE79A07C9}" type="parTrans" cxnId="{0ED8B2D8-51FF-411C-B139-5FA60C25D58A}">
      <dgm:prSet/>
      <dgm:spPr/>
      <dgm:t>
        <a:bodyPr/>
        <a:lstStyle/>
        <a:p>
          <a:endParaRPr lang="en-US"/>
        </a:p>
      </dgm:t>
    </dgm:pt>
    <dgm:pt modelId="{8B5E5240-BA59-4949-A624-5BF8CFC331E4}" type="sibTrans" cxnId="{0ED8B2D8-51FF-411C-B139-5FA60C25D58A}">
      <dgm:prSet/>
      <dgm:spPr/>
      <dgm:t>
        <a:bodyPr/>
        <a:lstStyle/>
        <a:p>
          <a:endParaRPr lang="en-US"/>
        </a:p>
      </dgm:t>
    </dgm:pt>
    <dgm:pt modelId="{A033A253-C9FB-4E12-A5D2-958C2F59E4D1}">
      <dgm:prSet/>
      <dgm:spPr/>
      <dgm:t>
        <a:bodyPr/>
        <a:lstStyle/>
        <a:p>
          <a:r>
            <a:rPr lang="uk-UA"/>
            <a:t>Малабарський берег (пд.-зх.). Калькутта (особливо після падіння Багдаду у 13 ст.). Гуджаратські і єврейські торговці.</a:t>
          </a:r>
          <a:endParaRPr lang="en-US"/>
        </a:p>
      </dgm:t>
    </dgm:pt>
    <dgm:pt modelId="{C5EF1155-5D90-4BAF-9A0A-54E0D68429ED}" type="parTrans" cxnId="{429F8DF3-E248-4469-ACD2-5078563A949D}">
      <dgm:prSet/>
      <dgm:spPr/>
      <dgm:t>
        <a:bodyPr/>
        <a:lstStyle/>
        <a:p>
          <a:endParaRPr lang="en-US"/>
        </a:p>
      </dgm:t>
    </dgm:pt>
    <dgm:pt modelId="{93BEB94F-B1CC-4715-B905-A96DCE8AF658}" type="sibTrans" cxnId="{429F8DF3-E248-4469-ACD2-5078563A949D}">
      <dgm:prSet/>
      <dgm:spPr/>
      <dgm:t>
        <a:bodyPr/>
        <a:lstStyle/>
        <a:p>
          <a:endParaRPr lang="en-US"/>
        </a:p>
      </dgm:t>
    </dgm:pt>
    <dgm:pt modelId="{874E5C1F-27ED-409D-9482-BC905565B79E}">
      <dgm:prSet/>
      <dgm:spPr/>
      <dgm:t>
        <a:bodyPr/>
        <a:lstStyle/>
        <a:p>
          <a:r>
            <a:rPr lang="uk-UA"/>
            <a:t>Коромандельське узбережжя (пд.-сх.). Місто Канчіп</a:t>
          </a:r>
          <a:r>
            <a:rPr lang="uk-UA" b="1"/>
            <a:t>у</a:t>
          </a:r>
          <a:r>
            <a:rPr lang="uk-UA"/>
            <a:t>рам – центр бавовняного виробництва і плетіння, залучало торговців з різних частин світу.</a:t>
          </a:r>
          <a:endParaRPr lang="en-US"/>
        </a:p>
      </dgm:t>
    </dgm:pt>
    <dgm:pt modelId="{6C017736-3AA2-4596-9A90-570879D258CA}" type="parTrans" cxnId="{D0DDF67D-D154-4E8E-803A-9E7A568B34BE}">
      <dgm:prSet/>
      <dgm:spPr/>
      <dgm:t>
        <a:bodyPr/>
        <a:lstStyle/>
        <a:p>
          <a:endParaRPr lang="en-US"/>
        </a:p>
      </dgm:t>
    </dgm:pt>
    <dgm:pt modelId="{419B79C6-5044-46A3-974D-01552FD924E4}" type="sibTrans" cxnId="{D0DDF67D-D154-4E8E-803A-9E7A568B34BE}">
      <dgm:prSet/>
      <dgm:spPr/>
      <dgm:t>
        <a:bodyPr/>
        <a:lstStyle/>
        <a:p>
          <a:endParaRPr lang="en-US"/>
        </a:p>
      </dgm:t>
    </dgm:pt>
    <dgm:pt modelId="{924A890C-861B-4ED7-AC48-36BF28B7B216}" type="pres">
      <dgm:prSet presAssocID="{55822658-7037-4886-B8BB-79E200D61C52}" presName="vert0" presStyleCnt="0">
        <dgm:presLayoutVars>
          <dgm:dir/>
          <dgm:animOne val="branch"/>
          <dgm:animLvl val="lvl"/>
        </dgm:presLayoutVars>
      </dgm:prSet>
      <dgm:spPr/>
    </dgm:pt>
    <dgm:pt modelId="{F074D5D8-7FE9-4E34-A062-C3F863B42DBE}" type="pres">
      <dgm:prSet presAssocID="{4DEC9CBD-C603-453A-B393-EF40A286D39B}" presName="thickLine" presStyleLbl="alignNode1" presStyleIdx="0" presStyleCnt="1"/>
      <dgm:spPr/>
    </dgm:pt>
    <dgm:pt modelId="{F25D9B1D-9DEC-4F05-8315-2F8ED445942C}" type="pres">
      <dgm:prSet presAssocID="{4DEC9CBD-C603-453A-B393-EF40A286D39B}" presName="horz1" presStyleCnt="0"/>
      <dgm:spPr/>
    </dgm:pt>
    <dgm:pt modelId="{72F5484B-22C6-468D-A1BD-DCFCB7EE278E}" type="pres">
      <dgm:prSet presAssocID="{4DEC9CBD-C603-453A-B393-EF40A286D39B}" presName="tx1" presStyleLbl="revTx" presStyleIdx="0" presStyleCnt="4"/>
      <dgm:spPr/>
    </dgm:pt>
    <dgm:pt modelId="{C7EC3007-F559-431D-948F-6EBE31643B36}" type="pres">
      <dgm:prSet presAssocID="{4DEC9CBD-C603-453A-B393-EF40A286D39B}" presName="vert1" presStyleCnt="0"/>
      <dgm:spPr/>
    </dgm:pt>
    <dgm:pt modelId="{F1275A39-4CEE-4BA6-B5E9-4A2B204F319A}" type="pres">
      <dgm:prSet presAssocID="{EE8FA090-00E9-437E-9E1F-70D1891CA418}" presName="vertSpace2a" presStyleCnt="0"/>
      <dgm:spPr/>
    </dgm:pt>
    <dgm:pt modelId="{F0D1C070-6BF5-4957-974F-8DDA6F867E30}" type="pres">
      <dgm:prSet presAssocID="{EE8FA090-00E9-437E-9E1F-70D1891CA418}" presName="horz2" presStyleCnt="0"/>
      <dgm:spPr/>
    </dgm:pt>
    <dgm:pt modelId="{300CA7DE-8035-4595-B100-E1B9E6A27BA2}" type="pres">
      <dgm:prSet presAssocID="{EE8FA090-00E9-437E-9E1F-70D1891CA418}" presName="horzSpace2" presStyleCnt="0"/>
      <dgm:spPr/>
    </dgm:pt>
    <dgm:pt modelId="{A1643D5A-6D64-49AC-B3E2-516B14D397DF}" type="pres">
      <dgm:prSet presAssocID="{EE8FA090-00E9-437E-9E1F-70D1891CA418}" presName="tx2" presStyleLbl="revTx" presStyleIdx="1" presStyleCnt="4"/>
      <dgm:spPr/>
    </dgm:pt>
    <dgm:pt modelId="{F3852A60-9787-40A9-B392-DB6CEAAFC422}" type="pres">
      <dgm:prSet presAssocID="{EE8FA090-00E9-437E-9E1F-70D1891CA418}" presName="vert2" presStyleCnt="0"/>
      <dgm:spPr/>
    </dgm:pt>
    <dgm:pt modelId="{54BA094B-90DD-43D4-9C4F-3642EBDF7F3C}" type="pres">
      <dgm:prSet presAssocID="{EE8FA090-00E9-437E-9E1F-70D1891CA418}" presName="thinLine2b" presStyleLbl="callout" presStyleIdx="0" presStyleCnt="3"/>
      <dgm:spPr/>
    </dgm:pt>
    <dgm:pt modelId="{EB6E71EC-F743-4D2B-B91D-4D1E3513ABC8}" type="pres">
      <dgm:prSet presAssocID="{EE8FA090-00E9-437E-9E1F-70D1891CA418}" presName="vertSpace2b" presStyleCnt="0"/>
      <dgm:spPr/>
    </dgm:pt>
    <dgm:pt modelId="{3F437551-DF16-4BCA-AF3F-134326E3C32D}" type="pres">
      <dgm:prSet presAssocID="{A033A253-C9FB-4E12-A5D2-958C2F59E4D1}" presName="horz2" presStyleCnt="0"/>
      <dgm:spPr/>
    </dgm:pt>
    <dgm:pt modelId="{F1EB47C4-6F8D-4EDA-8702-110726403B50}" type="pres">
      <dgm:prSet presAssocID="{A033A253-C9FB-4E12-A5D2-958C2F59E4D1}" presName="horzSpace2" presStyleCnt="0"/>
      <dgm:spPr/>
    </dgm:pt>
    <dgm:pt modelId="{D5340519-78B0-4CD4-906C-6E057B265403}" type="pres">
      <dgm:prSet presAssocID="{A033A253-C9FB-4E12-A5D2-958C2F59E4D1}" presName="tx2" presStyleLbl="revTx" presStyleIdx="2" presStyleCnt="4"/>
      <dgm:spPr/>
    </dgm:pt>
    <dgm:pt modelId="{1356BF0C-940B-4DAA-A89E-77CEDDCBAF0C}" type="pres">
      <dgm:prSet presAssocID="{A033A253-C9FB-4E12-A5D2-958C2F59E4D1}" presName="vert2" presStyleCnt="0"/>
      <dgm:spPr/>
    </dgm:pt>
    <dgm:pt modelId="{53301272-1C62-42A1-892C-67F1B1CF64DA}" type="pres">
      <dgm:prSet presAssocID="{A033A253-C9FB-4E12-A5D2-958C2F59E4D1}" presName="thinLine2b" presStyleLbl="callout" presStyleIdx="1" presStyleCnt="3"/>
      <dgm:spPr/>
    </dgm:pt>
    <dgm:pt modelId="{CA47CB97-E684-434B-BFAD-CEED9A10A991}" type="pres">
      <dgm:prSet presAssocID="{A033A253-C9FB-4E12-A5D2-958C2F59E4D1}" presName="vertSpace2b" presStyleCnt="0"/>
      <dgm:spPr/>
    </dgm:pt>
    <dgm:pt modelId="{9A4467FF-73E2-4898-A460-0A6512992C08}" type="pres">
      <dgm:prSet presAssocID="{874E5C1F-27ED-409D-9482-BC905565B79E}" presName="horz2" presStyleCnt="0"/>
      <dgm:spPr/>
    </dgm:pt>
    <dgm:pt modelId="{97C8E57F-6886-4BB6-9668-0F9FCDD57B24}" type="pres">
      <dgm:prSet presAssocID="{874E5C1F-27ED-409D-9482-BC905565B79E}" presName="horzSpace2" presStyleCnt="0"/>
      <dgm:spPr/>
    </dgm:pt>
    <dgm:pt modelId="{D359B82D-0EE5-4880-9A93-A17E3D61FD2A}" type="pres">
      <dgm:prSet presAssocID="{874E5C1F-27ED-409D-9482-BC905565B79E}" presName="tx2" presStyleLbl="revTx" presStyleIdx="3" presStyleCnt="4"/>
      <dgm:spPr/>
    </dgm:pt>
    <dgm:pt modelId="{00DA1C4C-0B1D-4A30-A8B5-205255476A2A}" type="pres">
      <dgm:prSet presAssocID="{874E5C1F-27ED-409D-9482-BC905565B79E}" presName="vert2" presStyleCnt="0"/>
      <dgm:spPr/>
    </dgm:pt>
    <dgm:pt modelId="{213370C3-9F1F-4669-8CAF-3185C8AF4702}" type="pres">
      <dgm:prSet presAssocID="{874E5C1F-27ED-409D-9482-BC905565B79E}" presName="thinLine2b" presStyleLbl="callout" presStyleIdx="2" presStyleCnt="3"/>
      <dgm:spPr/>
    </dgm:pt>
    <dgm:pt modelId="{DC086EC8-D712-41D2-B0CE-E9189C606669}" type="pres">
      <dgm:prSet presAssocID="{874E5C1F-27ED-409D-9482-BC905565B79E}" presName="vertSpace2b" presStyleCnt="0"/>
      <dgm:spPr/>
    </dgm:pt>
  </dgm:ptLst>
  <dgm:cxnLst>
    <dgm:cxn modelId="{32FDDB34-AEC7-4CC0-8532-3231843474CA}" srcId="{55822658-7037-4886-B8BB-79E200D61C52}" destId="{4DEC9CBD-C603-453A-B393-EF40A286D39B}" srcOrd="0" destOrd="0" parTransId="{F572726A-D16E-4A61-8C41-D87105F13C25}" sibTransId="{5A451B28-4AF3-42B2-93F5-FF5519E40FD5}"/>
    <dgm:cxn modelId="{14732240-0A13-45E6-AF87-605A6C385712}" type="presOf" srcId="{874E5C1F-27ED-409D-9482-BC905565B79E}" destId="{D359B82D-0EE5-4880-9A93-A17E3D61FD2A}" srcOrd="0" destOrd="0" presId="urn:microsoft.com/office/officeart/2008/layout/LinedList"/>
    <dgm:cxn modelId="{240D275B-D0F9-4760-ADB1-0CFDB6D32BB6}" type="presOf" srcId="{55822658-7037-4886-B8BB-79E200D61C52}" destId="{924A890C-861B-4ED7-AC48-36BF28B7B216}" srcOrd="0" destOrd="0" presId="urn:microsoft.com/office/officeart/2008/layout/LinedList"/>
    <dgm:cxn modelId="{E4609A4F-7020-4E2A-8927-EBD6C461C56F}" type="presOf" srcId="{A033A253-C9FB-4E12-A5D2-958C2F59E4D1}" destId="{D5340519-78B0-4CD4-906C-6E057B265403}" srcOrd="0" destOrd="0" presId="urn:microsoft.com/office/officeart/2008/layout/LinedList"/>
    <dgm:cxn modelId="{D0DDF67D-D154-4E8E-803A-9E7A568B34BE}" srcId="{4DEC9CBD-C603-453A-B393-EF40A286D39B}" destId="{874E5C1F-27ED-409D-9482-BC905565B79E}" srcOrd="2" destOrd="0" parTransId="{6C017736-3AA2-4596-9A90-570879D258CA}" sibTransId="{419B79C6-5044-46A3-974D-01552FD924E4}"/>
    <dgm:cxn modelId="{A32235A4-D201-45EE-AD1C-46A9A98A20A7}" type="presOf" srcId="{4DEC9CBD-C603-453A-B393-EF40A286D39B}" destId="{72F5484B-22C6-468D-A1BD-DCFCB7EE278E}" srcOrd="0" destOrd="0" presId="urn:microsoft.com/office/officeart/2008/layout/LinedList"/>
    <dgm:cxn modelId="{25D21FCD-BC9E-483C-A2B0-5CE794EAB49B}" type="presOf" srcId="{EE8FA090-00E9-437E-9E1F-70D1891CA418}" destId="{A1643D5A-6D64-49AC-B3E2-516B14D397DF}" srcOrd="0" destOrd="0" presId="urn:microsoft.com/office/officeart/2008/layout/LinedList"/>
    <dgm:cxn modelId="{0ED8B2D8-51FF-411C-B139-5FA60C25D58A}" srcId="{4DEC9CBD-C603-453A-B393-EF40A286D39B}" destId="{EE8FA090-00E9-437E-9E1F-70D1891CA418}" srcOrd="0" destOrd="0" parTransId="{30FEC7E1-FCC9-4AA8-AAB2-F55EE79A07C9}" sibTransId="{8B5E5240-BA59-4949-A624-5BF8CFC331E4}"/>
    <dgm:cxn modelId="{429F8DF3-E248-4469-ACD2-5078563A949D}" srcId="{4DEC9CBD-C603-453A-B393-EF40A286D39B}" destId="{A033A253-C9FB-4E12-A5D2-958C2F59E4D1}" srcOrd="1" destOrd="0" parTransId="{C5EF1155-5D90-4BAF-9A0A-54E0D68429ED}" sibTransId="{93BEB94F-B1CC-4715-B905-A96DCE8AF658}"/>
    <dgm:cxn modelId="{D868B79E-0992-40D6-9F23-41ECDD111888}" type="presParOf" srcId="{924A890C-861B-4ED7-AC48-36BF28B7B216}" destId="{F074D5D8-7FE9-4E34-A062-C3F863B42DBE}" srcOrd="0" destOrd="0" presId="urn:microsoft.com/office/officeart/2008/layout/LinedList"/>
    <dgm:cxn modelId="{F527B381-E84A-4087-9082-56DD8D0A41CB}" type="presParOf" srcId="{924A890C-861B-4ED7-AC48-36BF28B7B216}" destId="{F25D9B1D-9DEC-4F05-8315-2F8ED445942C}" srcOrd="1" destOrd="0" presId="urn:microsoft.com/office/officeart/2008/layout/LinedList"/>
    <dgm:cxn modelId="{E687C8A2-72BD-40F9-B584-C706D04768A2}" type="presParOf" srcId="{F25D9B1D-9DEC-4F05-8315-2F8ED445942C}" destId="{72F5484B-22C6-468D-A1BD-DCFCB7EE278E}" srcOrd="0" destOrd="0" presId="urn:microsoft.com/office/officeart/2008/layout/LinedList"/>
    <dgm:cxn modelId="{95F066CA-9321-4D27-A051-20753B4132D6}" type="presParOf" srcId="{F25D9B1D-9DEC-4F05-8315-2F8ED445942C}" destId="{C7EC3007-F559-431D-948F-6EBE31643B36}" srcOrd="1" destOrd="0" presId="urn:microsoft.com/office/officeart/2008/layout/LinedList"/>
    <dgm:cxn modelId="{7EE883A5-EA73-4B24-8C88-EE53F67C165E}" type="presParOf" srcId="{C7EC3007-F559-431D-948F-6EBE31643B36}" destId="{F1275A39-4CEE-4BA6-B5E9-4A2B204F319A}" srcOrd="0" destOrd="0" presId="urn:microsoft.com/office/officeart/2008/layout/LinedList"/>
    <dgm:cxn modelId="{F0B5EC7D-49BD-4603-B456-075209F18079}" type="presParOf" srcId="{C7EC3007-F559-431D-948F-6EBE31643B36}" destId="{F0D1C070-6BF5-4957-974F-8DDA6F867E30}" srcOrd="1" destOrd="0" presId="urn:microsoft.com/office/officeart/2008/layout/LinedList"/>
    <dgm:cxn modelId="{8C825879-01C7-47C2-8CB4-23E20E001E03}" type="presParOf" srcId="{F0D1C070-6BF5-4957-974F-8DDA6F867E30}" destId="{300CA7DE-8035-4595-B100-E1B9E6A27BA2}" srcOrd="0" destOrd="0" presId="urn:microsoft.com/office/officeart/2008/layout/LinedList"/>
    <dgm:cxn modelId="{E66D289C-F4F2-45FB-833B-7D5AE6D1536A}" type="presParOf" srcId="{F0D1C070-6BF5-4957-974F-8DDA6F867E30}" destId="{A1643D5A-6D64-49AC-B3E2-516B14D397DF}" srcOrd="1" destOrd="0" presId="urn:microsoft.com/office/officeart/2008/layout/LinedList"/>
    <dgm:cxn modelId="{D0789EB2-0EDE-4BB9-B647-8268BB8F2103}" type="presParOf" srcId="{F0D1C070-6BF5-4957-974F-8DDA6F867E30}" destId="{F3852A60-9787-40A9-B392-DB6CEAAFC422}" srcOrd="2" destOrd="0" presId="urn:microsoft.com/office/officeart/2008/layout/LinedList"/>
    <dgm:cxn modelId="{83B73540-E78E-4990-89EA-95ACC9DB552E}" type="presParOf" srcId="{C7EC3007-F559-431D-948F-6EBE31643B36}" destId="{54BA094B-90DD-43D4-9C4F-3642EBDF7F3C}" srcOrd="2" destOrd="0" presId="urn:microsoft.com/office/officeart/2008/layout/LinedList"/>
    <dgm:cxn modelId="{FAB8E37A-5AB4-4BA4-8D17-C5DB650594BA}" type="presParOf" srcId="{C7EC3007-F559-431D-948F-6EBE31643B36}" destId="{EB6E71EC-F743-4D2B-B91D-4D1E3513ABC8}" srcOrd="3" destOrd="0" presId="urn:microsoft.com/office/officeart/2008/layout/LinedList"/>
    <dgm:cxn modelId="{52EAAF0C-6829-488C-BBD6-AF0B848FA9E8}" type="presParOf" srcId="{C7EC3007-F559-431D-948F-6EBE31643B36}" destId="{3F437551-DF16-4BCA-AF3F-134326E3C32D}" srcOrd="4" destOrd="0" presId="urn:microsoft.com/office/officeart/2008/layout/LinedList"/>
    <dgm:cxn modelId="{F19A747B-7413-4462-BF64-CD6AD3155BAD}" type="presParOf" srcId="{3F437551-DF16-4BCA-AF3F-134326E3C32D}" destId="{F1EB47C4-6F8D-4EDA-8702-110726403B50}" srcOrd="0" destOrd="0" presId="urn:microsoft.com/office/officeart/2008/layout/LinedList"/>
    <dgm:cxn modelId="{0A3770EF-DB8E-4AB2-98F9-DB58938D2328}" type="presParOf" srcId="{3F437551-DF16-4BCA-AF3F-134326E3C32D}" destId="{D5340519-78B0-4CD4-906C-6E057B265403}" srcOrd="1" destOrd="0" presId="urn:microsoft.com/office/officeart/2008/layout/LinedList"/>
    <dgm:cxn modelId="{7C6BDCE9-FC92-4ACC-B82E-0BCEB1FCEFF7}" type="presParOf" srcId="{3F437551-DF16-4BCA-AF3F-134326E3C32D}" destId="{1356BF0C-940B-4DAA-A89E-77CEDDCBAF0C}" srcOrd="2" destOrd="0" presId="urn:microsoft.com/office/officeart/2008/layout/LinedList"/>
    <dgm:cxn modelId="{A5D90A7D-D791-4923-89D1-091F3470A1A7}" type="presParOf" srcId="{C7EC3007-F559-431D-948F-6EBE31643B36}" destId="{53301272-1C62-42A1-892C-67F1B1CF64DA}" srcOrd="5" destOrd="0" presId="urn:microsoft.com/office/officeart/2008/layout/LinedList"/>
    <dgm:cxn modelId="{49AFBC84-9491-403C-BCDD-ED0EEA212EAE}" type="presParOf" srcId="{C7EC3007-F559-431D-948F-6EBE31643B36}" destId="{CA47CB97-E684-434B-BFAD-CEED9A10A991}" srcOrd="6" destOrd="0" presId="urn:microsoft.com/office/officeart/2008/layout/LinedList"/>
    <dgm:cxn modelId="{AB53B7FA-55CE-46B0-962D-226B1B25DF66}" type="presParOf" srcId="{C7EC3007-F559-431D-948F-6EBE31643B36}" destId="{9A4467FF-73E2-4898-A460-0A6512992C08}" srcOrd="7" destOrd="0" presId="urn:microsoft.com/office/officeart/2008/layout/LinedList"/>
    <dgm:cxn modelId="{588F899E-2927-4403-B535-085290F503E9}" type="presParOf" srcId="{9A4467FF-73E2-4898-A460-0A6512992C08}" destId="{97C8E57F-6886-4BB6-9668-0F9FCDD57B24}" srcOrd="0" destOrd="0" presId="urn:microsoft.com/office/officeart/2008/layout/LinedList"/>
    <dgm:cxn modelId="{E01DC754-02DA-4F85-B426-D5F6916B3F8F}" type="presParOf" srcId="{9A4467FF-73E2-4898-A460-0A6512992C08}" destId="{D359B82D-0EE5-4880-9A93-A17E3D61FD2A}" srcOrd="1" destOrd="0" presId="urn:microsoft.com/office/officeart/2008/layout/LinedList"/>
    <dgm:cxn modelId="{86ACDDEA-16D0-4D83-B79E-479C5009481E}" type="presParOf" srcId="{9A4467FF-73E2-4898-A460-0A6512992C08}" destId="{00DA1C4C-0B1D-4A30-A8B5-205255476A2A}" srcOrd="2" destOrd="0" presId="urn:microsoft.com/office/officeart/2008/layout/LinedList"/>
    <dgm:cxn modelId="{A9B20602-77DE-4F69-A999-F39133030131}" type="presParOf" srcId="{C7EC3007-F559-431D-948F-6EBE31643B36}" destId="{213370C3-9F1F-4669-8CAF-3185C8AF4702}" srcOrd="8" destOrd="0" presId="urn:microsoft.com/office/officeart/2008/layout/LinedList"/>
    <dgm:cxn modelId="{0683AC3B-F8C7-4711-B2BD-8BDF2B263220}" type="presParOf" srcId="{C7EC3007-F559-431D-948F-6EBE31643B36}" destId="{DC086EC8-D712-41D2-B0CE-E9189C60666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423CB124-CC2E-45BA-932F-BFFCBF580519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4A98E34-8DE2-49B8-BFD9-56C4339AB6CD}">
      <dgm:prSet/>
      <dgm:spPr/>
      <dgm:t>
        <a:bodyPr/>
        <a:lstStyle/>
        <a:p>
          <a:r>
            <a:rPr lang="uk-UA"/>
            <a:t>13 ст. – центрально-азіатська караванна торгівля відновлена з об'єднанням євразійського світу під правлінням монголів. </a:t>
          </a:r>
          <a:endParaRPr lang="en-US"/>
        </a:p>
      </dgm:t>
    </dgm:pt>
    <dgm:pt modelId="{D05F4AB3-0236-4A73-8C30-746C6AAF6A5F}" type="parTrans" cxnId="{465C2D29-BAA2-49AA-904A-51935C869441}">
      <dgm:prSet/>
      <dgm:spPr/>
      <dgm:t>
        <a:bodyPr/>
        <a:lstStyle/>
        <a:p>
          <a:endParaRPr lang="en-US"/>
        </a:p>
      </dgm:t>
    </dgm:pt>
    <dgm:pt modelId="{25BD3766-84D2-4B9A-97FF-4EB5E79F4B70}" type="sibTrans" cxnId="{465C2D29-BAA2-49AA-904A-51935C869441}">
      <dgm:prSet/>
      <dgm:spPr/>
      <dgm:t>
        <a:bodyPr/>
        <a:lstStyle/>
        <a:p>
          <a:endParaRPr lang="en-US"/>
        </a:p>
      </dgm:t>
    </dgm:pt>
    <dgm:pt modelId="{8B728016-69A7-4373-BC75-FB4DD9CCB1BB}">
      <dgm:prSet/>
      <dgm:spPr/>
      <dgm:t>
        <a:bodyPr/>
        <a:lstStyle/>
        <a:p>
          <a:r>
            <a:rPr lang="uk-UA"/>
            <a:t>14 ст. – правління Тамерлана, Самарканд – столиця, найважливіший економічний центр Середньої Азії. Провідна роль у караванній торгівлі понад тисячу років. З'єднував Китай із Зх. Азією і Європою. </a:t>
          </a:r>
          <a:endParaRPr lang="en-US"/>
        </a:p>
      </dgm:t>
    </dgm:pt>
    <dgm:pt modelId="{328BA2E4-C734-452A-A444-3424DBEF6E25}" type="parTrans" cxnId="{19D36330-8355-491A-9CF4-AEF4F52CE0ED}">
      <dgm:prSet/>
      <dgm:spPr/>
      <dgm:t>
        <a:bodyPr/>
        <a:lstStyle/>
        <a:p>
          <a:endParaRPr lang="en-US"/>
        </a:p>
      </dgm:t>
    </dgm:pt>
    <dgm:pt modelId="{1D55B89C-2B3F-4644-809B-2CED8BD42336}" type="sibTrans" cxnId="{19D36330-8355-491A-9CF4-AEF4F52CE0ED}">
      <dgm:prSet/>
      <dgm:spPr/>
      <dgm:t>
        <a:bodyPr/>
        <a:lstStyle/>
        <a:p>
          <a:endParaRPr lang="en-US"/>
        </a:p>
      </dgm:t>
    </dgm:pt>
    <dgm:pt modelId="{C9FB15D7-00C3-45C3-8121-D6A48E7EB4A5}">
      <dgm:prSet/>
      <dgm:spPr/>
      <dgm:t>
        <a:bodyPr/>
        <a:lstStyle/>
        <a:p>
          <a:r>
            <a:rPr lang="uk-UA"/>
            <a:t>Після краху правління монголів поступове згасання ц.-а. караванної торгівлі. </a:t>
          </a:r>
          <a:endParaRPr lang="en-US"/>
        </a:p>
      </dgm:t>
    </dgm:pt>
    <dgm:pt modelId="{864C923B-5976-4639-BA60-65A73990F9E2}" type="parTrans" cxnId="{AAC24F75-5526-46B6-BC38-F86188F01EE2}">
      <dgm:prSet/>
      <dgm:spPr/>
      <dgm:t>
        <a:bodyPr/>
        <a:lstStyle/>
        <a:p>
          <a:endParaRPr lang="en-US"/>
        </a:p>
      </dgm:t>
    </dgm:pt>
    <dgm:pt modelId="{1704A597-E668-4404-BFC9-10EC426C13C1}" type="sibTrans" cxnId="{AAC24F75-5526-46B6-BC38-F86188F01EE2}">
      <dgm:prSet/>
      <dgm:spPr/>
      <dgm:t>
        <a:bodyPr/>
        <a:lstStyle/>
        <a:p>
          <a:endParaRPr lang="en-US"/>
        </a:p>
      </dgm:t>
    </dgm:pt>
    <dgm:pt modelId="{FF187AAE-6AD7-484E-A42E-3BEF8A5845EB}" type="pres">
      <dgm:prSet presAssocID="{423CB124-CC2E-45BA-932F-BFFCBF580519}" presName="vert0" presStyleCnt="0">
        <dgm:presLayoutVars>
          <dgm:dir/>
          <dgm:animOne val="branch"/>
          <dgm:animLvl val="lvl"/>
        </dgm:presLayoutVars>
      </dgm:prSet>
      <dgm:spPr/>
    </dgm:pt>
    <dgm:pt modelId="{C509536B-57EF-46A6-A7D2-5C9BD4BD8D29}" type="pres">
      <dgm:prSet presAssocID="{44A98E34-8DE2-49B8-BFD9-56C4339AB6CD}" presName="thickLine" presStyleLbl="alignNode1" presStyleIdx="0" presStyleCnt="3"/>
      <dgm:spPr/>
    </dgm:pt>
    <dgm:pt modelId="{4A8CA7AF-ACA8-4805-9C74-F882071EDA44}" type="pres">
      <dgm:prSet presAssocID="{44A98E34-8DE2-49B8-BFD9-56C4339AB6CD}" presName="horz1" presStyleCnt="0"/>
      <dgm:spPr/>
    </dgm:pt>
    <dgm:pt modelId="{693583DA-8D72-4323-A118-24E05B968C6B}" type="pres">
      <dgm:prSet presAssocID="{44A98E34-8DE2-49B8-BFD9-56C4339AB6CD}" presName="tx1" presStyleLbl="revTx" presStyleIdx="0" presStyleCnt="3"/>
      <dgm:spPr/>
    </dgm:pt>
    <dgm:pt modelId="{1FB43008-88CF-4B8A-BF3B-D34E7259AAE9}" type="pres">
      <dgm:prSet presAssocID="{44A98E34-8DE2-49B8-BFD9-56C4339AB6CD}" presName="vert1" presStyleCnt="0"/>
      <dgm:spPr/>
    </dgm:pt>
    <dgm:pt modelId="{39B2297E-216F-4F36-AEC7-1D8FB7698B88}" type="pres">
      <dgm:prSet presAssocID="{8B728016-69A7-4373-BC75-FB4DD9CCB1BB}" presName="thickLine" presStyleLbl="alignNode1" presStyleIdx="1" presStyleCnt="3"/>
      <dgm:spPr/>
    </dgm:pt>
    <dgm:pt modelId="{D0337D51-2EA1-4A3A-A977-DAF8E18261EF}" type="pres">
      <dgm:prSet presAssocID="{8B728016-69A7-4373-BC75-FB4DD9CCB1BB}" presName="horz1" presStyleCnt="0"/>
      <dgm:spPr/>
    </dgm:pt>
    <dgm:pt modelId="{92F74D66-2459-47F7-8CC1-7337F1F025FD}" type="pres">
      <dgm:prSet presAssocID="{8B728016-69A7-4373-BC75-FB4DD9CCB1BB}" presName="tx1" presStyleLbl="revTx" presStyleIdx="1" presStyleCnt="3"/>
      <dgm:spPr/>
    </dgm:pt>
    <dgm:pt modelId="{77A30BAD-5378-4EDB-B382-02AB93F3CA97}" type="pres">
      <dgm:prSet presAssocID="{8B728016-69A7-4373-BC75-FB4DD9CCB1BB}" presName="vert1" presStyleCnt="0"/>
      <dgm:spPr/>
    </dgm:pt>
    <dgm:pt modelId="{C7E0254B-9D42-4D02-9026-FD673183AB3F}" type="pres">
      <dgm:prSet presAssocID="{C9FB15D7-00C3-45C3-8121-D6A48E7EB4A5}" presName="thickLine" presStyleLbl="alignNode1" presStyleIdx="2" presStyleCnt="3"/>
      <dgm:spPr/>
    </dgm:pt>
    <dgm:pt modelId="{87DE0B39-E0FC-4551-AC69-DA7DEC5343A7}" type="pres">
      <dgm:prSet presAssocID="{C9FB15D7-00C3-45C3-8121-D6A48E7EB4A5}" presName="horz1" presStyleCnt="0"/>
      <dgm:spPr/>
    </dgm:pt>
    <dgm:pt modelId="{E8575F78-0665-4F7B-B4A9-692EBCC44FE6}" type="pres">
      <dgm:prSet presAssocID="{C9FB15D7-00C3-45C3-8121-D6A48E7EB4A5}" presName="tx1" presStyleLbl="revTx" presStyleIdx="2" presStyleCnt="3"/>
      <dgm:spPr/>
    </dgm:pt>
    <dgm:pt modelId="{249E311B-EEAD-4A95-B05B-3F0E8939DFB0}" type="pres">
      <dgm:prSet presAssocID="{C9FB15D7-00C3-45C3-8121-D6A48E7EB4A5}" presName="vert1" presStyleCnt="0"/>
      <dgm:spPr/>
    </dgm:pt>
  </dgm:ptLst>
  <dgm:cxnLst>
    <dgm:cxn modelId="{B53FAB24-9CC0-4F77-96DE-D73F64AFF864}" type="presOf" srcId="{C9FB15D7-00C3-45C3-8121-D6A48E7EB4A5}" destId="{E8575F78-0665-4F7B-B4A9-692EBCC44FE6}" srcOrd="0" destOrd="0" presId="urn:microsoft.com/office/officeart/2008/layout/LinedList"/>
    <dgm:cxn modelId="{465C2D29-BAA2-49AA-904A-51935C869441}" srcId="{423CB124-CC2E-45BA-932F-BFFCBF580519}" destId="{44A98E34-8DE2-49B8-BFD9-56C4339AB6CD}" srcOrd="0" destOrd="0" parTransId="{D05F4AB3-0236-4A73-8C30-746C6AAF6A5F}" sibTransId="{25BD3766-84D2-4B9A-97FF-4EB5E79F4B70}"/>
    <dgm:cxn modelId="{19D36330-8355-491A-9CF4-AEF4F52CE0ED}" srcId="{423CB124-CC2E-45BA-932F-BFFCBF580519}" destId="{8B728016-69A7-4373-BC75-FB4DD9CCB1BB}" srcOrd="1" destOrd="0" parTransId="{328BA2E4-C734-452A-A444-3424DBEF6E25}" sibTransId="{1D55B89C-2B3F-4644-809B-2CED8BD42336}"/>
    <dgm:cxn modelId="{6E120860-E1D2-4A74-839D-9B9CAF6483B7}" type="presOf" srcId="{8B728016-69A7-4373-BC75-FB4DD9CCB1BB}" destId="{92F74D66-2459-47F7-8CC1-7337F1F025FD}" srcOrd="0" destOrd="0" presId="urn:microsoft.com/office/officeart/2008/layout/LinedList"/>
    <dgm:cxn modelId="{6FB08349-9676-4748-8AAD-620957B3B2AD}" type="presOf" srcId="{423CB124-CC2E-45BA-932F-BFFCBF580519}" destId="{FF187AAE-6AD7-484E-A42E-3BEF8A5845EB}" srcOrd="0" destOrd="0" presId="urn:microsoft.com/office/officeart/2008/layout/LinedList"/>
    <dgm:cxn modelId="{AAC24F75-5526-46B6-BC38-F86188F01EE2}" srcId="{423CB124-CC2E-45BA-932F-BFFCBF580519}" destId="{C9FB15D7-00C3-45C3-8121-D6A48E7EB4A5}" srcOrd="2" destOrd="0" parTransId="{864C923B-5976-4639-BA60-65A73990F9E2}" sibTransId="{1704A597-E668-4404-BFC9-10EC426C13C1}"/>
    <dgm:cxn modelId="{098B45DD-0190-487A-963E-26AEB59BA30A}" type="presOf" srcId="{44A98E34-8DE2-49B8-BFD9-56C4339AB6CD}" destId="{693583DA-8D72-4323-A118-24E05B968C6B}" srcOrd="0" destOrd="0" presId="urn:microsoft.com/office/officeart/2008/layout/LinedList"/>
    <dgm:cxn modelId="{5AD2EED2-C978-43CB-A8A5-DBFFE9A6E88B}" type="presParOf" srcId="{FF187AAE-6AD7-484E-A42E-3BEF8A5845EB}" destId="{C509536B-57EF-46A6-A7D2-5C9BD4BD8D29}" srcOrd="0" destOrd="0" presId="urn:microsoft.com/office/officeart/2008/layout/LinedList"/>
    <dgm:cxn modelId="{4138AC97-E713-4E27-B022-DFE93783547B}" type="presParOf" srcId="{FF187AAE-6AD7-484E-A42E-3BEF8A5845EB}" destId="{4A8CA7AF-ACA8-4805-9C74-F882071EDA44}" srcOrd="1" destOrd="0" presId="urn:microsoft.com/office/officeart/2008/layout/LinedList"/>
    <dgm:cxn modelId="{F2020504-3F96-4977-9777-3F3382D58E17}" type="presParOf" srcId="{4A8CA7AF-ACA8-4805-9C74-F882071EDA44}" destId="{693583DA-8D72-4323-A118-24E05B968C6B}" srcOrd="0" destOrd="0" presId="urn:microsoft.com/office/officeart/2008/layout/LinedList"/>
    <dgm:cxn modelId="{5335E206-D280-4E4F-9208-FA12C516E1FD}" type="presParOf" srcId="{4A8CA7AF-ACA8-4805-9C74-F882071EDA44}" destId="{1FB43008-88CF-4B8A-BF3B-D34E7259AAE9}" srcOrd="1" destOrd="0" presId="urn:microsoft.com/office/officeart/2008/layout/LinedList"/>
    <dgm:cxn modelId="{7C829A72-63D2-4AF6-8497-E14C36BB338A}" type="presParOf" srcId="{FF187AAE-6AD7-484E-A42E-3BEF8A5845EB}" destId="{39B2297E-216F-4F36-AEC7-1D8FB7698B88}" srcOrd="2" destOrd="0" presId="urn:microsoft.com/office/officeart/2008/layout/LinedList"/>
    <dgm:cxn modelId="{DA3B924B-6222-4F0B-86EB-6F6D1FE4F52E}" type="presParOf" srcId="{FF187AAE-6AD7-484E-A42E-3BEF8A5845EB}" destId="{D0337D51-2EA1-4A3A-A977-DAF8E18261EF}" srcOrd="3" destOrd="0" presId="urn:microsoft.com/office/officeart/2008/layout/LinedList"/>
    <dgm:cxn modelId="{37819150-8EC0-433F-844C-DAC88E0A75D4}" type="presParOf" srcId="{D0337D51-2EA1-4A3A-A977-DAF8E18261EF}" destId="{92F74D66-2459-47F7-8CC1-7337F1F025FD}" srcOrd="0" destOrd="0" presId="urn:microsoft.com/office/officeart/2008/layout/LinedList"/>
    <dgm:cxn modelId="{43106A3C-C339-4624-9A18-0621B9C239E1}" type="presParOf" srcId="{D0337D51-2EA1-4A3A-A977-DAF8E18261EF}" destId="{77A30BAD-5378-4EDB-B382-02AB93F3CA97}" srcOrd="1" destOrd="0" presId="urn:microsoft.com/office/officeart/2008/layout/LinedList"/>
    <dgm:cxn modelId="{101A8972-8699-480B-8E2C-0AF366FE128C}" type="presParOf" srcId="{FF187AAE-6AD7-484E-A42E-3BEF8A5845EB}" destId="{C7E0254B-9D42-4D02-9026-FD673183AB3F}" srcOrd="4" destOrd="0" presId="urn:microsoft.com/office/officeart/2008/layout/LinedList"/>
    <dgm:cxn modelId="{01719B9B-2B91-40B5-B39A-D12FEC363854}" type="presParOf" srcId="{FF187AAE-6AD7-484E-A42E-3BEF8A5845EB}" destId="{87DE0B39-E0FC-4551-AC69-DA7DEC5343A7}" srcOrd="5" destOrd="0" presId="urn:microsoft.com/office/officeart/2008/layout/LinedList"/>
    <dgm:cxn modelId="{9AE4BF11-F302-438A-AE79-2F7CF3DE093D}" type="presParOf" srcId="{87DE0B39-E0FC-4551-AC69-DA7DEC5343A7}" destId="{E8575F78-0665-4F7B-B4A9-692EBCC44FE6}" srcOrd="0" destOrd="0" presId="urn:microsoft.com/office/officeart/2008/layout/LinedList"/>
    <dgm:cxn modelId="{9602399E-69A9-48D7-AB6C-8D42709D95C7}" type="presParOf" srcId="{87DE0B39-E0FC-4551-AC69-DA7DEC5343A7}" destId="{249E311B-EEAD-4A95-B05B-3F0E8939DF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723D35FC-FB26-4513-94A1-57973944CF2D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7DC6A3-52EA-427D-BA72-B38C5FF91206}">
      <dgm:prSet/>
      <dgm:spPr/>
      <dgm:t>
        <a:bodyPr/>
        <a:lstStyle/>
        <a:p>
          <a:r>
            <a:rPr lang="uk-UA"/>
            <a:t>Створена з декількох невеликих держав. </a:t>
          </a:r>
          <a:endParaRPr lang="en-US"/>
        </a:p>
      </dgm:t>
    </dgm:pt>
    <dgm:pt modelId="{CC46A05D-C889-43FE-A834-B1DFCC0E1974}" type="parTrans" cxnId="{0A088739-8E06-4E50-A6C8-1BD225A63191}">
      <dgm:prSet/>
      <dgm:spPr/>
      <dgm:t>
        <a:bodyPr/>
        <a:lstStyle/>
        <a:p>
          <a:endParaRPr lang="en-US"/>
        </a:p>
      </dgm:t>
    </dgm:pt>
    <dgm:pt modelId="{B184E704-7181-4B67-B8C8-5FB813450D61}" type="sibTrans" cxnId="{0A088739-8E06-4E50-A6C8-1BD225A63191}">
      <dgm:prSet/>
      <dgm:spPr/>
      <dgm:t>
        <a:bodyPr/>
        <a:lstStyle/>
        <a:p>
          <a:endParaRPr lang="en-US"/>
        </a:p>
      </dgm:t>
    </dgm:pt>
    <dgm:pt modelId="{424868EC-2B13-4089-B735-42F4B0AFBF57}">
      <dgm:prSet/>
      <dgm:spPr/>
      <dgm:t>
        <a:bodyPr/>
        <a:lstStyle/>
        <a:p>
          <a:r>
            <a:rPr lang="uk-UA"/>
            <a:t>14 ст. – період розквіту. </a:t>
          </a:r>
          <a:endParaRPr lang="en-US"/>
        </a:p>
      </dgm:t>
    </dgm:pt>
    <dgm:pt modelId="{9B3EC46E-2489-441D-9AD8-BD4A311A2281}" type="parTrans" cxnId="{B983F783-4353-453C-9600-64513912436F}">
      <dgm:prSet/>
      <dgm:spPr/>
      <dgm:t>
        <a:bodyPr/>
        <a:lstStyle/>
        <a:p>
          <a:endParaRPr lang="en-US"/>
        </a:p>
      </dgm:t>
    </dgm:pt>
    <dgm:pt modelId="{2966D274-8834-4F69-9E27-E5D0B89A61C9}" type="sibTrans" cxnId="{B983F783-4353-453C-9600-64513912436F}">
      <dgm:prSet/>
      <dgm:spPr/>
      <dgm:t>
        <a:bodyPr/>
        <a:lstStyle/>
        <a:p>
          <a:endParaRPr lang="en-US"/>
        </a:p>
      </dgm:t>
    </dgm:pt>
    <dgm:pt modelId="{266E0991-8126-4CD5-99CE-3D8A942697F2}">
      <dgm:prSet/>
      <dgm:spPr/>
      <dgm:t>
        <a:bodyPr/>
        <a:lstStyle/>
        <a:p>
          <a:r>
            <a:rPr lang="uk-UA"/>
            <a:t>Протягом декількох сторічь впливала на Зх. Африки через торгові зв'язки.</a:t>
          </a:r>
          <a:endParaRPr lang="en-US"/>
        </a:p>
      </dgm:t>
    </dgm:pt>
    <dgm:pt modelId="{366F72FE-D3DE-4370-B121-D0B8E0A3570D}" type="parTrans" cxnId="{122E44EB-6236-406D-A5BC-88A2FE802AA0}">
      <dgm:prSet/>
      <dgm:spPr/>
      <dgm:t>
        <a:bodyPr/>
        <a:lstStyle/>
        <a:p>
          <a:endParaRPr lang="en-US"/>
        </a:p>
      </dgm:t>
    </dgm:pt>
    <dgm:pt modelId="{CBC88ADD-A054-4ADC-BF62-F4714BD4C522}" type="sibTrans" cxnId="{122E44EB-6236-406D-A5BC-88A2FE802AA0}">
      <dgm:prSet/>
      <dgm:spPr/>
      <dgm:t>
        <a:bodyPr/>
        <a:lstStyle/>
        <a:p>
          <a:endParaRPr lang="en-US"/>
        </a:p>
      </dgm:t>
    </dgm:pt>
    <dgm:pt modelId="{755971B0-0971-4652-9BAB-359D6DA0B5D6}">
      <dgm:prSet/>
      <dgm:spPr/>
      <dgm:t>
        <a:bodyPr/>
        <a:lstStyle/>
        <a:p>
          <a:r>
            <a:rPr lang="uk-UA"/>
            <a:t>Поєднувала в одній державі мисливців, кочівників, торговців і землеробів з різних мовних груп.</a:t>
          </a:r>
          <a:endParaRPr lang="en-US"/>
        </a:p>
      </dgm:t>
    </dgm:pt>
    <dgm:pt modelId="{1C58ADDD-0AB4-4AA5-BDDD-1D49F191D349}" type="parTrans" cxnId="{E1FDE2F0-8FCE-4198-A1C9-358448501F69}">
      <dgm:prSet/>
      <dgm:spPr/>
      <dgm:t>
        <a:bodyPr/>
        <a:lstStyle/>
        <a:p>
          <a:endParaRPr lang="en-US"/>
        </a:p>
      </dgm:t>
    </dgm:pt>
    <dgm:pt modelId="{E77BB8A1-0E20-4DFC-B27E-859D11241F4B}" type="sibTrans" cxnId="{E1FDE2F0-8FCE-4198-A1C9-358448501F69}">
      <dgm:prSet/>
      <dgm:spPr/>
      <dgm:t>
        <a:bodyPr/>
        <a:lstStyle/>
        <a:p>
          <a:endParaRPr lang="en-US"/>
        </a:p>
      </dgm:t>
    </dgm:pt>
    <dgm:pt modelId="{715492CE-244B-4612-8B7D-6D72B88974F8}">
      <dgm:prSet/>
      <dgm:spPr/>
      <dgm:t>
        <a:bodyPr/>
        <a:lstStyle/>
        <a:p>
          <a:r>
            <a:rPr lang="uk-UA"/>
            <a:t>В часи розквіту імперії на Зх. Африку припадало майже 2/3 всесвітнього виробництва і постачань золота. </a:t>
          </a:r>
          <a:endParaRPr lang="en-US"/>
        </a:p>
      </dgm:t>
    </dgm:pt>
    <dgm:pt modelId="{C95D5F86-755D-433C-880D-B3F961DC7AFA}" type="parTrans" cxnId="{33AF2BE1-BE5C-4516-A1B3-A851E30E0FB2}">
      <dgm:prSet/>
      <dgm:spPr/>
      <dgm:t>
        <a:bodyPr/>
        <a:lstStyle/>
        <a:p>
          <a:endParaRPr lang="en-US"/>
        </a:p>
      </dgm:t>
    </dgm:pt>
    <dgm:pt modelId="{B4885BEE-F3DB-45D6-A9A1-839AF57F2A0A}" type="sibTrans" cxnId="{33AF2BE1-BE5C-4516-A1B3-A851E30E0FB2}">
      <dgm:prSet/>
      <dgm:spPr/>
      <dgm:t>
        <a:bodyPr/>
        <a:lstStyle/>
        <a:p>
          <a:endParaRPr lang="en-US"/>
        </a:p>
      </dgm:t>
    </dgm:pt>
    <dgm:pt modelId="{39F9CD52-900D-4CF1-9ACE-F497D10F9497}">
      <dgm:prSet/>
      <dgm:spPr/>
      <dgm:t>
        <a:bodyPr/>
        <a:lstStyle/>
        <a:p>
          <a:r>
            <a:rPr lang="uk-UA"/>
            <a:t>Маршрути руху караванів золота і їх захист – головна функція імперії.</a:t>
          </a:r>
          <a:endParaRPr lang="en-US"/>
        </a:p>
      </dgm:t>
    </dgm:pt>
    <dgm:pt modelId="{CAE167CF-C02D-4B75-98D2-46AC879E698F}" type="parTrans" cxnId="{99068E77-BA26-4A2B-9A90-D39E7654EEF8}">
      <dgm:prSet/>
      <dgm:spPr/>
      <dgm:t>
        <a:bodyPr/>
        <a:lstStyle/>
        <a:p>
          <a:endParaRPr lang="en-US"/>
        </a:p>
      </dgm:t>
    </dgm:pt>
    <dgm:pt modelId="{C5895366-A805-4C57-B675-889EA0283FD9}" type="sibTrans" cxnId="{99068E77-BA26-4A2B-9A90-D39E7654EEF8}">
      <dgm:prSet/>
      <dgm:spPr/>
      <dgm:t>
        <a:bodyPr/>
        <a:lstStyle/>
        <a:p>
          <a:endParaRPr lang="en-US"/>
        </a:p>
      </dgm:t>
    </dgm:pt>
    <dgm:pt modelId="{AAA5272D-7E7C-47B1-BB73-8704601D2A30}">
      <dgm:prSet/>
      <dgm:spPr/>
      <dgm:t>
        <a:bodyPr/>
        <a:lstStyle/>
        <a:p>
          <a:r>
            <a:rPr lang="uk-UA"/>
            <a:t>Золото, сіль, мідь, горіхи кола – основа економіки Малі. </a:t>
          </a:r>
          <a:endParaRPr lang="en-US"/>
        </a:p>
      </dgm:t>
    </dgm:pt>
    <dgm:pt modelId="{5147B559-47A7-4A06-AD56-D0535CE77AEB}" type="parTrans" cxnId="{2B676E11-BAD7-4A86-B797-B715D462B5FD}">
      <dgm:prSet/>
      <dgm:spPr/>
      <dgm:t>
        <a:bodyPr/>
        <a:lstStyle/>
        <a:p>
          <a:endParaRPr lang="en-US"/>
        </a:p>
      </dgm:t>
    </dgm:pt>
    <dgm:pt modelId="{6D35FE1B-A57E-4FC8-9897-E72646A7BD67}" type="sibTrans" cxnId="{2B676E11-BAD7-4A86-B797-B715D462B5FD}">
      <dgm:prSet/>
      <dgm:spPr/>
      <dgm:t>
        <a:bodyPr/>
        <a:lstStyle/>
        <a:p>
          <a:endParaRPr lang="en-US"/>
        </a:p>
      </dgm:t>
    </dgm:pt>
    <dgm:pt modelId="{5B6AF61D-1196-4C65-82A7-D69896D04144}">
      <dgm:prSet/>
      <dgm:spPr/>
      <dgm:t>
        <a:bodyPr/>
        <a:lstStyle/>
        <a:p>
          <a:r>
            <a:rPr lang="uk-UA"/>
            <a:t>Работоргівля.</a:t>
          </a:r>
          <a:endParaRPr lang="en-US"/>
        </a:p>
      </dgm:t>
    </dgm:pt>
    <dgm:pt modelId="{18913264-E042-47EF-AF46-0F4734E6F919}" type="parTrans" cxnId="{E373FCD3-10E0-464A-998B-D2844E86CA45}">
      <dgm:prSet/>
      <dgm:spPr/>
      <dgm:t>
        <a:bodyPr/>
        <a:lstStyle/>
        <a:p>
          <a:endParaRPr lang="en-US"/>
        </a:p>
      </dgm:t>
    </dgm:pt>
    <dgm:pt modelId="{9108AD2F-23CE-47FF-8307-A434E5D21F8F}" type="sibTrans" cxnId="{E373FCD3-10E0-464A-998B-D2844E86CA45}">
      <dgm:prSet/>
      <dgm:spPr/>
      <dgm:t>
        <a:bodyPr/>
        <a:lstStyle/>
        <a:p>
          <a:endParaRPr lang="en-US"/>
        </a:p>
      </dgm:t>
    </dgm:pt>
    <dgm:pt modelId="{19970244-BC61-47A2-B443-1CD15B54BCDD}" type="pres">
      <dgm:prSet presAssocID="{723D35FC-FB26-4513-94A1-57973944CF2D}" presName="vert0" presStyleCnt="0">
        <dgm:presLayoutVars>
          <dgm:dir/>
          <dgm:animOne val="branch"/>
          <dgm:animLvl val="lvl"/>
        </dgm:presLayoutVars>
      </dgm:prSet>
      <dgm:spPr/>
    </dgm:pt>
    <dgm:pt modelId="{C28A27F4-8C26-428F-A228-EB6B69570867}" type="pres">
      <dgm:prSet presAssocID="{187DC6A3-52EA-427D-BA72-B38C5FF91206}" presName="thickLine" presStyleLbl="alignNode1" presStyleIdx="0" presStyleCnt="8"/>
      <dgm:spPr/>
    </dgm:pt>
    <dgm:pt modelId="{74E2816A-992F-4868-BB5D-8D92769D3F63}" type="pres">
      <dgm:prSet presAssocID="{187DC6A3-52EA-427D-BA72-B38C5FF91206}" presName="horz1" presStyleCnt="0"/>
      <dgm:spPr/>
    </dgm:pt>
    <dgm:pt modelId="{79607F25-D128-4C11-A8C7-4C3EC96E5A92}" type="pres">
      <dgm:prSet presAssocID="{187DC6A3-52EA-427D-BA72-B38C5FF91206}" presName="tx1" presStyleLbl="revTx" presStyleIdx="0" presStyleCnt="8"/>
      <dgm:spPr/>
    </dgm:pt>
    <dgm:pt modelId="{8BDA8DDA-F635-49AC-8641-79E217463BFD}" type="pres">
      <dgm:prSet presAssocID="{187DC6A3-52EA-427D-BA72-B38C5FF91206}" presName="vert1" presStyleCnt="0"/>
      <dgm:spPr/>
    </dgm:pt>
    <dgm:pt modelId="{6652134B-D8AB-4E94-9124-7F7C49C64636}" type="pres">
      <dgm:prSet presAssocID="{424868EC-2B13-4089-B735-42F4B0AFBF57}" presName="thickLine" presStyleLbl="alignNode1" presStyleIdx="1" presStyleCnt="8"/>
      <dgm:spPr/>
    </dgm:pt>
    <dgm:pt modelId="{E85808F5-6384-441E-A343-4E9D43EBFE51}" type="pres">
      <dgm:prSet presAssocID="{424868EC-2B13-4089-B735-42F4B0AFBF57}" presName="horz1" presStyleCnt="0"/>
      <dgm:spPr/>
    </dgm:pt>
    <dgm:pt modelId="{138C234C-F95D-4C54-ADB9-FFEA2E96AF88}" type="pres">
      <dgm:prSet presAssocID="{424868EC-2B13-4089-B735-42F4B0AFBF57}" presName="tx1" presStyleLbl="revTx" presStyleIdx="1" presStyleCnt="8"/>
      <dgm:spPr/>
    </dgm:pt>
    <dgm:pt modelId="{C3BD995E-C1C2-40E0-9E3D-0B16DE5BDA6F}" type="pres">
      <dgm:prSet presAssocID="{424868EC-2B13-4089-B735-42F4B0AFBF57}" presName="vert1" presStyleCnt="0"/>
      <dgm:spPr/>
    </dgm:pt>
    <dgm:pt modelId="{E212043D-BC31-49C1-8EA9-851A1B50324D}" type="pres">
      <dgm:prSet presAssocID="{266E0991-8126-4CD5-99CE-3D8A942697F2}" presName="thickLine" presStyleLbl="alignNode1" presStyleIdx="2" presStyleCnt="8"/>
      <dgm:spPr/>
    </dgm:pt>
    <dgm:pt modelId="{FEEEAB80-B9D4-47F8-B0B4-C11F8167A22E}" type="pres">
      <dgm:prSet presAssocID="{266E0991-8126-4CD5-99CE-3D8A942697F2}" presName="horz1" presStyleCnt="0"/>
      <dgm:spPr/>
    </dgm:pt>
    <dgm:pt modelId="{B7EF6803-0982-4DDA-80CA-F9C1F52B1C7E}" type="pres">
      <dgm:prSet presAssocID="{266E0991-8126-4CD5-99CE-3D8A942697F2}" presName="tx1" presStyleLbl="revTx" presStyleIdx="2" presStyleCnt="8"/>
      <dgm:spPr/>
    </dgm:pt>
    <dgm:pt modelId="{B05E31DE-9C23-4BF4-823C-C92D57F56F50}" type="pres">
      <dgm:prSet presAssocID="{266E0991-8126-4CD5-99CE-3D8A942697F2}" presName="vert1" presStyleCnt="0"/>
      <dgm:spPr/>
    </dgm:pt>
    <dgm:pt modelId="{A074EE68-723D-44ED-AF7B-80BDE1D3D158}" type="pres">
      <dgm:prSet presAssocID="{755971B0-0971-4652-9BAB-359D6DA0B5D6}" presName="thickLine" presStyleLbl="alignNode1" presStyleIdx="3" presStyleCnt="8"/>
      <dgm:spPr/>
    </dgm:pt>
    <dgm:pt modelId="{5AA40F01-8707-4674-B1A1-0205651266F5}" type="pres">
      <dgm:prSet presAssocID="{755971B0-0971-4652-9BAB-359D6DA0B5D6}" presName="horz1" presStyleCnt="0"/>
      <dgm:spPr/>
    </dgm:pt>
    <dgm:pt modelId="{A8233710-AC94-4882-8886-23F446971608}" type="pres">
      <dgm:prSet presAssocID="{755971B0-0971-4652-9BAB-359D6DA0B5D6}" presName="tx1" presStyleLbl="revTx" presStyleIdx="3" presStyleCnt="8"/>
      <dgm:spPr/>
    </dgm:pt>
    <dgm:pt modelId="{24EDA27C-5A34-44F6-86B7-38DD0951B767}" type="pres">
      <dgm:prSet presAssocID="{755971B0-0971-4652-9BAB-359D6DA0B5D6}" presName="vert1" presStyleCnt="0"/>
      <dgm:spPr/>
    </dgm:pt>
    <dgm:pt modelId="{032B1EF3-C68C-41F8-BF17-5A69434AC9BA}" type="pres">
      <dgm:prSet presAssocID="{715492CE-244B-4612-8B7D-6D72B88974F8}" presName="thickLine" presStyleLbl="alignNode1" presStyleIdx="4" presStyleCnt="8"/>
      <dgm:spPr/>
    </dgm:pt>
    <dgm:pt modelId="{B589D836-3F3B-41DD-B8FB-0BADD23B3A57}" type="pres">
      <dgm:prSet presAssocID="{715492CE-244B-4612-8B7D-6D72B88974F8}" presName="horz1" presStyleCnt="0"/>
      <dgm:spPr/>
    </dgm:pt>
    <dgm:pt modelId="{FA6F9090-2F83-4E5D-A49F-4E77BAC10789}" type="pres">
      <dgm:prSet presAssocID="{715492CE-244B-4612-8B7D-6D72B88974F8}" presName="tx1" presStyleLbl="revTx" presStyleIdx="4" presStyleCnt="8"/>
      <dgm:spPr/>
    </dgm:pt>
    <dgm:pt modelId="{9E973F1C-CA33-4E86-8BE3-68177B04B777}" type="pres">
      <dgm:prSet presAssocID="{715492CE-244B-4612-8B7D-6D72B88974F8}" presName="vert1" presStyleCnt="0"/>
      <dgm:spPr/>
    </dgm:pt>
    <dgm:pt modelId="{7A70115F-C8BD-44E4-8FB2-304E7AABBF00}" type="pres">
      <dgm:prSet presAssocID="{39F9CD52-900D-4CF1-9ACE-F497D10F9497}" presName="thickLine" presStyleLbl="alignNode1" presStyleIdx="5" presStyleCnt="8"/>
      <dgm:spPr/>
    </dgm:pt>
    <dgm:pt modelId="{9412FCB0-0F07-4AC1-AACA-E5DFA6EFA869}" type="pres">
      <dgm:prSet presAssocID="{39F9CD52-900D-4CF1-9ACE-F497D10F9497}" presName="horz1" presStyleCnt="0"/>
      <dgm:spPr/>
    </dgm:pt>
    <dgm:pt modelId="{4C14F71C-8144-454C-BD7A-396C7E1A7673}" type="pres">
      <dgm:prSet presAssocID="{39F9CD52-900D-4CF1-9ACE-F497D10F9497}" presName="tx1" presStyleLbl="revTx" presStyleIdx="5" presStyleCnt="8"/>
      <dgm:spPr/>
    </dgm:pt>
    <dgm:pt modelId="{846CF091-149B-47F3-B923-8B570D92DEE5}" type="pres">
      <dgm:prSet presAssocID="{39F9CD52-900D-4CF1-9ACE-F497D10F9497}" presName="vert1" presStyleCnt="0"/>
      <dgm:spPr/>
    </dgm:pt>
    <dgm:pt modelId="{71F8214F-652B-4E83-AC6D-7C749310570E}" type="pres">
      <dgm:prSet presAssocID="{AAA5272D-7E7C-47B1-BB73-8704601D2A30}" presName="thickLine" presStyleLbl="alignNode1" presStyleIdx="6" presStyleCnt="8"/>
      <dgm:spPr/>
    </dgm:pt>
    <dgm:pt modelId="{2A705017-D06C-4C2B-965D-B15A562D47F2}" type="pres">
      <dgm:prSet presAssocID="{AAA5272D-7E7C-47B1-BB73-8704601D2A30}" presName="horz1" presStyleCnt="0"/>
      <dgm:spPr/>
    </dgm:pt>
    <dgm:pt modelId="{363017B0-872C-497D-836D-F0DEA20A48AB}" type="pres">
      <dgm:prSet presAssocID="{AAA5272D-7E7C-47B1-BB73-8704601D2A30}" presName="tx1" presStyleLbl="revTx" presStyleIdx="6" presStyleCnt="8"/>
      <dgm:spPr/>
    </dgm:pt>
    <dgm:pt modelId="{6167EDC1-AEB4-4A3A-AEE0-1D0DE57BF581}" type="pres">
      <dgm:prSet presAssocID="{AAA5272D-7E7C-47B1-BB73-8704601D2A30}" presName="vert1" presStyleCnt="0"/>
      <dgm:spPr/>
    </dgm:pt>
    <dgm:pt modelId="{7FA0C991-2B87-4C5D-B54A-CC8FE39059A3}" type="pres">
      <dgm:prSet presAssocID="{5B6AF61D-1196-4C65-82A7-D69896D04144}" presName="thickLine" presStyleLbl="alignNode1" presStyleIdx="7" presStyleCnt="8"/>
      <dgm:spPr/>
    </dgm:pt>
    <dgm:pt modelId="{CBCDA629-CA11-43D7-9867-B8ADCB9C1E5D}" type="pres">
      <dgm:prSet presAssocID="{5B6AF61D-1196-4C65-82A7-D69896D04144}" presName="horz1" presStyleCnt="0"/>
      <dgm:spPr/>
    </dgm:pt>
    <dgm:pt modelId="{8A9D994E-3A79-4B4A-BD11-28B95FCCE6C0}" type="pres">
      <dgm:prSet presAssocID="{5B6AF61D-1196-4C65-82A7-D69896D04144}" presName="tx1" presStyleLbl="revTx" presStyleIdx="7" presStyleCnt="8"/>
      <dgm:spPr/>
    </dgm:pt>
    <dgm:pt modelId="{C2064B09-B81F-47D6-90DB-8F1330D10A36}" type="pres">
      <dgm:prSet presAssocID="{5B6AF61D-1196-4C65-82A7-D69896D04144}" presName="vert1" presStyleCnt="0"/>
      <dgm:spPr/>
    </dgm:pt>
  </dgm:ptLst>
  <dgm:cxnLst>
    <dgm:cxn modelId="{2B676E11-BAD7-4A86-B797-B715D462B5FD}" srcId="{723D35FC-FB26-4513-94A1-57973944CF2D}" destId="{AAA5272D-7E7C-47B1-BB73-8704601D2A30}" srcOrd="6" destOrd="0" parTransId="{5147B559-47A7-4A06-AD56-D0535CE77AEB}" sibTransId="{6D35FE1B-A57E-4FC8-9897-E72646A7BD67}"/>
    <dgm:cxn modelId="{7C359917-B89A-4747-8BF1-1F87C1BBD435}" type="presOf" srcId="{5B6AF61D-1196-4C65-82A7-D69896D04144}" destId="{8A9D994E-3A79-4B4A-BD11-28B95FCCE6C0}" srcOrd="0" destOrd="0" presId="urn:microsoft.com/office/officeart/2008/layout/LinedList"/>
    <dgm:cxn modelId="{0A088739-8E06-4E50-A6C8-1BD225A63191}" srcId="{723D35FC-FB26-4513-94A1-57973944CF2D}" destId="{187DC6A3-52EA-427D-BA72-B38C5FF91206}" srcOrd="0" destOrd="0" parTransId="{CC46A05D-C889-43FE-A834-B1DFCC0E1974}" sibTransId="{B184E704-7181-4B67-B8C8-5FB813450D61}"/>
    <dgm:cxn modelId="{6E6F8A5B-4DD2-45A4-BDBF-F82BA6723DCF}" type="presOf" srcId="{266E0991-8126-4CD5-99CE-3D8A942697F2}" destId="{B7EF6803-0982-4DDA-80CA-F9C1F52B1C7E}" srcOrd="0" destOrd="0" presId="urn:microsoft.com/office/officeart/2008/layout/LinedList"/>
    <dgm:cxn modelId="{462F215E-39B8-4387-8BBB-B4B32FFEA0BA}" type="presOf" srcId="{715492CE-244B-4612-8B7D-6D72B88974F8}" destId="{FA6F9090-2F83-4E5D-A49F-4E77BAC10789}" srcOrd="0" destOrd="0" presId="urn:microsoft.com/office/officeart/2008/layout/LinedList"/>
    <dgm:cxn modelId="{C708886C-0867-4C2C-B6CB-541D5ED28A7E}" type="presOf" srcId="{424868EC-2B13-4089-B735-42F4B0AFBF57}" destId="{138C234C-F95D-4C54-ADB9-FFEA2E96AF88}" srcOrd="0" destOrd="0" presId="urn:microsoft.com/office/officeart/2008/layout/LinedList"/>
    <dgm:cxn modelId="{99068E77-BA26-4A2B-9A90-D39E7654EEF8}" srcId="{723D35FC-FB26-4513-94A1-57973944CF2D}" destId="{39F9CD52-900D-4CF1-9ACE-F497D10F9497}" srcOrd="5" destOrd="0" parTransId="{CAE167CF-C02D-4B75-98D2-46AC879E698F}" sibTransId="{C5895366-A805-4C57-B675-889EA0283FD9}"/>
    <dgm:cxn modelId="{B983F783-4353-453C-9600-64513912436F}" srcId="{723D35FC-FB26-4513-94A1-57973944CF2D}" destId="{424868EC-2B13-4089-B735-42F4B0AFBF57}" srcOrd="1" destOrd="0" parTransId="{9B3EC46E-2489-441D-9AD8-BD4A311A2281}" sibTransId="{2966D274-8834-4F69-9E27-E5D0B89A61C9}"/>
    <dgm:cxn modelId="{3F3AF79E-820B-46C3-9BFC-785545E40264}" type="presOf" srcId="{187DC6A3-52EA-427D-BA72-B38C5FF91206}" destId="{79607F25-D128-4C11-A8C7-4C3EC96E5A92}" srcOrd="0" destOrd="0" presId="urn:microsoft.com/office/officeart/2008/layout/LinedList"/>
    <dgm:cxn modelId="{C2DE51A4-0D82-48CD-9B42-4A3835D33F6C}" type="presOf" srcId="{723D35FC-FB26-4513-94A1-57973944CF2D}" destId="{19970244-BC61-47A2-B443-1CD15B54BCDD}" srcOrd="0" destOrd="0" presId="urn:microsoft.com/office/officeart/2008/layout/LinedList"/>
    <dgm:cxn modelId="{ECE1F9A9-56B2-44B3-9F0E-E1C19AF929F4}" type="presOf" srcId="{39F9CD52-900D-4CF1-9ACE-F497D10F9497}" destId="{4C14F71C-8144-454C-BD7A-396C7E1A7673}" srcOrd="0" destOrd="0" presId="urn:microsoft.com/office/officeart/2008/layout/LinedList"/>
    <dgm:cxn modelId="{313BA9B1-8ABC-41F6-B8D2-808B69F12F42}" type="presOf" srcId="{AAA5272D-7E7C-47B1-BB73-8704601D2A30}" destId="{363017B0-872C-497D-836D-F0DEA20A48AB}" srcOrd="0" destOrd="0" presId="urn:microsoft.com/office/officeart/2008/layout/LinedList"/>
    <dgm:cxn modelId="{E373FCD3-10E0-464A-998B-D2844E86CA45}" srcId="{723D35FC-FB26-4513-94A1-57973944CF2D}" destId="{5B6AF61D-1196-4C65-82A7-D69896D04144}" srcOrd="7" destOrd="0" parTransId="{18913264-E042-47EF-AF46-0F4734E6F919}" sibTransId="{9108AD2F-23CE-47FF-8307-A434E5D21F8F}"/>
    <dgm:cxn modelId="{5C997BDC-9B17-4B78-A31B-71162AF78251}" type="presOf" srcId="{755971B0-0971-4652-9BAB-359D6DA0B5D6}" destId="{A8233710-AC94-4882-8886-23F446971608}" srcOrd="0" destOrd="0" presId="urn:microsoft.com/office/officeart/2008/layout/LinedList"/>
    <dgm:cxn modelId="{33AF2BE1-BE5C-4516-A1B3-A851E30E0FB2}" srcId="{723D35FC-FB26-4513-94A1-57973944CF2D}" destId="{715492CE-244B-4612-8B7D-6D72B88974F8}" srcOrd="4" destOrd="0" parTransId="{C95D5F86-755D-433C-880D-B3F961DC7AFA}" sibTransId="{B4885BEE-F3DB-45D6-A9A1-839AF57F2A0A}"/>
    <dgm:cxn modelId="{122E44EB-6236-406D-A5BC-88A2FE802AA0}" srcId="{723D35FC-FB26-4513-94A1-57973944CF2D}" destId="{266E0991-8126-4CD5-99CE-3D8A942697F2}" srcOrd="2" destOrd="0" parTransId="{366F72FE-D3DE-4370-B121-D0B8E0A3570D}" sibTransId="{CBC88ADD-A054-4ADC-BF62-F4714BD4C522}"/>
    <dgm:cxn modelId="{E1FDE2F0-8FCE-4198-A1C9-358448501F69}" srcId="{723D35FC-FB26-4513-94A1-57973944CF2D}" destId="{755971B0-0971-4652-9BAB-359D6DA0B5D6}" srcOrd="3" destOrd="0" parTransId="{1C58ADDD-0AB4-4AA5-BDDD-1D49F191D349}" sibTransId="{E77BB8A1-0E20-4DFC-B27E-859D11241F4B}"/>
    <dgm:cxn modelId="{31E31261-85D0-40F5-9895-49741649463E}" type="presParOf" srcId="{19970244-BC61-47A2-B443-1CD15B54BCDD}" destId="{C28A27F4-8C26-428F-A228-EB6B69570867}" srcOrd="0" destOrd="0" presId="urn:microsoft.com/office/officeart/2008/layout/LinedList"/>
    <dgm:cxn modelId="{A9A64AF7-6F79-47BA-9AC0-732914E95622}" type="presParOf" srcId="{19970244-BC61-47A2-B443-1CD15B54BCDD}" destId="{74E2816A-992F-4868-BB5D-8D92769D3F63}" srcOrd="1" destOrd="0" presId="urn:microsoft.com/office/officeart/2008/layout/LinedList"/>
    <dgm:cxn modelId="{04F10EFD-E92F-4A81-8EC0-5B7DE011E01E}" type="presParOf" srcId="{74E2816A-992F-4868-BB5D-8D92769D3F63}" destId="{79607F25-D128-4C11-A8C7-4C3EC96E5A92}" srcOrd="0" destOrd="0" presId="urn:microsoft.com/office/officeart/2008/layout/LinedList"/>
    <dgm:cxn modelId="{DB398E07-9CE8-43DC-8489-86432C4A0BE6}" type="presParOf" srcId="{74E2816A-992F-4868-BB5D-8D92769D3F63}" destId="{8BDA8DDA-F635-49AC-8641-79E217463BFD}" srcOrd="1" destOrd="0" presId="urn:microsoft.com/office/officeart/2008/layout/LinedList"/>
    <dgm:cxn modelId="{2ABDB1F6-E710-40F0-9A7E-5C38A50F77D6}" type="presParOf" srcId="{19970244-BC61-47A2-B443-1CD15B54BCDD}" destId="{6652134B-D8AB-4E94-9124-7F7C49C64636}" srcOrd="2" destOrd="0" presId="urn:microsoft.com/office/officeart/2008/layout/LinedList"/>
    <dgm:cxn modelId="{F7A32CB4-B02D-4016-8C9D-FF6C1DBE76DA}" type="presParOf" srcId="{19970244-BC61-47A2-B443-1CD15B54BCDD}" destId="{E85808F5-6384-441E-A343-4E9D43EBFE51}" srcOrd="3" destOrd="0" presId="urn:microsoft.com/office/officeart/2008/layout/LinedList"/>
    <dgm:cxn modelId="{60FB7246-1287-4F9E-97F1-3B47BC769A40}" type="presParOf" srcId="{E85808F5-6384-441E-A343-4E9D43EBFE51}" destId="{138C234C-F95D-4C54-ADB9-FFEA2E96AF88}" srcOrd="0" destOrd="0" presId="urn:microsoft.com/office/officeart/2008/layout/LinedList"/>
    <dgm:cxn modelId="{2A9BCB26-62D5-4412-A92E-4B929FAF1863}" type="presParOf" srcId="{E85808F5-6384-441E-A343-4E9D43EBFE51}" destId="{C3BD995E-C1C2-40E0-9E3D-0B16DE5BDA6F}" srcOrd="1" destOrd="0" presId="urn:microsoft.com/office/officeart/2008/layout/LinedList"/>
    <dgm:cxn modelId="{BB822599-282C-40B3-9335-C6C05683A98C}" type="presParOf" srcId="{19970244-BC61-47A2-B443-1CD15B54BCDD}" destId="{E212043D-BC31-49C1-8EA9-851A1B50324D}" srcOrd="4" destOrd="0" presId="urn:microsoft.com/office/officeart/2008/layout/LinedList"/>
    <dgm:cxn modelId="{44FE0874-7182-4774-9E2A-9D7C1A9F8ABE}" type="presParOf" srcId="{19970244-BC61-47A2-B443-1CD15B54BCDD}" destId="{FEEEAB80-B9D4-47F8-B0B4-C11F8167A22E}" srcOrd="5" destOrd="0" presId="urn:microsoft.com/office/officeart/2008/layout/LinedList"/>
    <dgm:cxn modelId="{37C83561-C965-486A-9484-FB2832C35994}" type="presParOf" srcId="{FEEEAB80-B9D4-47F8-B0B4-C11F8167A22E}" destId="{B7EF6803-0982-4DDA-80CA-F9C1F52B1C7E}" srcOrd="0" destOrd="0" presId="urn:microsoft.com/office/officeart/2008/layout/LinedList"/>
    <dgm:cxn modelId="{4D71BF56-B28A-42F1-92B4-E6C8BDAFB137}" type="presParOf" srcId="{FEEEAB80-B9D4-47F8-B0B4-C11F8167A22E}" destId="{B05E31DE-9C23-4BF4-823C-C92D57F56F50}" srcOrd="1" destOrd="0" presId="urn:microsoft.com/office/officeart/2008/layout/LinedList"/>
    <dgm:cxn modelId="{CC3134FB-B73A-4210-AF5C-677F4D5FD1FD}" type="presParOf" srcId="{19970244-BC61-47A2-B443-1CD15B54BCDD}" destId="{A074EE68-723D-44ED-AF7B-80BDE1D3D158}" srcOrd="6" destOrd="0" presId="urn:microsoft.com/office/officeart/2008/layout/LinedList"/>
    <dgm:cxn modelId="{F9498B9E-9962-4E4B-AA63-4FED5BF67886}" type="presParOf" srcId="{19970244-BC61-47A2-B443-1CD15B54BCDD}" destId="{5AA40F01-8707-4674-B1A1-0205651266F5}" srcOrd="7" destOrd="0" presId="urn:microsoft.com/office/officeart/2008/layout/LinedList"/>
    <dgm:cxn modelId="{2A532773-8262-439F-9DC2-0E25020A097E}" type="presParOf" srcId="{5AA40F01-8707-4674-B1A1-0205651266F5}" destId="{A8233710-AC94-4882-8886-23F446971608}" srcOrd="0" destOrd="0" presId="urn:microsoft.com/office/officeart/2008/layout/LinedList"/>
    <dgm:cxn modelId="{DC62A7BC-1BE9-401F-AE79-21BCED9ABC46}" type="presParOf" srcId="{5AA40F01-8707-4674-B1A1-0205651266F5}" destId="{24EDA27C-5A34-44F6-86B7-38DD0951B767}" srcOrd="1" destOrd="0" presId="urn:microsoft.com/office/officeart/2008/layout/LinedList"/>
    <dgm:cxn modelId="{CBB96C95-BAD3-4050-A673-A3323639D5CB}" type="presParOf" srcId="{19970244-BC61-47A2-B443-1CD15B54BCDD}" destId="{032B1EF3-C68C-41F8-BF17-5A69434AC9BA}" srcOrd="8" destOrd="0" presId="urn:microsoft.com/office/officeart/2008/layout/LinedList"/>
    <dgm:cxn modelId="{B9FF4AE4-41DE-455E-BA8C-7D4BC8916ECC}" type="presParOf" srcId="{19970244-BC61-47A2-B443-1CD15B54BCDD}" destId="{B589D836-3F3B-41DD-B8FB-0BADD23B3A57}" srcOrd="9" destOrd="0" presId="urn:microsoft.com/office/officeart/2008/layout/LinedList"/>
    <dgm:cxn modelId="{2CEA43E3-965A-4C11-B09E-51171C71D033}" type="presParOf" srcId="{B589D836-3F3B-41DD-B8FB-0BADD23B3A57}" destId="{FA6F9090-2F83-4E5D-A49F-4E77BAC10789}" srcOrd="0" destOrd="0" presId="urn:microsoft.com/office/officeart/2008/layout/LinedList"/>
    <dgm:cxn modelId="{2BFC0C83-D42C-45B9-A741-2EB7E7E6DB01}" type="presParOf" srcId="{B589D836-3F3B-41DD-B8FB-0BADD23B3A57}" destId="{9E973F1C-CA33-4E86-8BE3-68177B04B777}" srcOrd="1" destOrd="0" presId="urn:microsoft.com/office/officeart/2008/layout/LinedList"/>
    <dgm:cxn modelId="{700DE2D0-2ABA-4054-8317-4307735F1CCE}" type="presParOf" srcId="{19970244-BC61-47A2-B443-1CD15B54BCDD}" destId="{7A70115F-C8BD-44E4-8FB2-304E7AABBF00}" srcOrd="10" destOrd="0" presId="urn:microsoft.com/office/officeart/2008/layout/LinedList"/>
    <dgm:cxn modelId="{0C6929DA-70A2-460A-AD07-D80646EC90C3}" type="presParOf" srcId="{19970244-BC61-47A2-B443-1CD15B54BCDD}" destId="{9412FCB0-0F07-4AC1-AACA-E5DFA6EFA869}" srcOrd="11" destOrd="0" presId="urn:microsoft.com/office/officeart/2008/layout/LinedList"/>
    <dgm:cxn modelId="{79B9D255-96EB-4B21-B68D-2C6CA75BC9DE}" type="presParOf" srcId="{9412FCB0-0F07-4AC1-AACA-E5DFA6EFA869}" destId="{4C14F71C-8144-454C-BD7A-396C7E1A7673}" srcOrd="0" destOrd="0" presId="urn:microsoft.com/office/officeart/2008/layout/LinedList"/>
    <dgm:cxn modelId="{EBC26066-B6C8-433A-8159-837C2564457D}" type="presParOf" srcId="{9412FCB0-0F07-4AC1-AACA-E5DFA6EFA869}" destId="{846CF091-149B-47F3-B923-8B570D92DEE5}" srcOrd="1" destOrd="0" presId="urn:microsoft.com/office/officeart/2008/layout/LinedList"/>
    <dgm:cxn modelId="{3C2EFF81-1DB4-4462-B21D-825EACC20A2F}" type="presParOf" srcId="{19970244-BC61-47A2-B443-1CD15B54BCDD}" destId="{71F8214F-652B-4E83-AC6D-7C749310570E}" srcOrd="12" destOrd="0" presId="urn:microsoft.com/office/officeart/2008/layout/LinedList"/>
    <dgm:cxn modelId="{53034FD8-262D-4F1F-8BA5-C2EA5F551B40}" type="presParOf" srcId="{19970244-BC61-47A2-B443-1CD15B54BCDD}" destId="{2A705017-D06C-4C2B-965D-B15A562D47F2}" srcOrd="13" destOrd="0" presId="urn:microsoft.com/office/officeart/2008/layout/LinedList"/>
    <dgm:cxn modelId="{902FD728-C53D-40B2-B5C5-CB8900A36615}" type="presParOf" srcId="{2A705017-D06C-4C2B-965D-B15A562D47F2}" destId="{363017B0-872C-497D-836D-F0DEA20A48AB}" srcOrd="0" destOrd="0" presId="urn:microsoft.com/office/officeart/2008/layout/LinedList"/>
    <dgm:cxn modelId="{7310601A-FDE1-45EA-B658-BBBF9A80C884}" type="presParOf" srcId="{2A705017-D06C-4C2B-965D-B15A562D47F2}" destId="{6167EDC1-AEB4-4A3A-AEE0-1D0DE57BF581}" srcOrd="1" destOrd="0" presId="urn:microsoft.com/office/officeart/2008/layout/LinedList"/>
    <dgm:cxn modelId="{8975A02B-6E19-420F-90D4-38F7B3646CCF}" type="presParOf" srcId="{19970244-BC61-47A2-B443-1CD15B54BCDD}" destId="{7FA0C991-2B87-4C5D-B54A-CC8FE39059A3}" srcOrd="14" destOrd="0" presId="urn:microsoft.com/office/officeart/2008/layout/LinedList"/>
    <dgm:cxn modelId="{156FFD77-275F-48FA-AE39-C0BB4E89F484}" type="presParOf" srcId="{19970244-BC61-47A2-B443-1CD15B54BCDD}" destId="{CBCDA629-CA11-43D7-9867-B8ADCB9C1E5D}" srcOrd="15" destOrd="0" presId="urn:microsoft.com/office/officeart/2008/layout/LinedList"/>
    <dgm:cxn modelId="{B1B088A0-DD97-424C-953C-9ABFF8A7BA0C}" type="presParOf" srcId="{CBCDA629-CA11-43D7-9867-B8ADCB9C1E5D}" destId="{8A9D994E-3A79-4B4A-BD11-28B95FCCE6C0}" srcOrd="0" destOrd="0" presId="urn:microsoft.com/office/officeart/2008/layout/LinedList"/>
    <dgm:cxn modelId="{A111AA08-3FBD-42FF-AB79-20CD05E1FC84}" type="presParOf" srcId="{CBCDA629-CA11-43D7-9867-B8ADCB9C1E5D}" destId="{C2064B09-B81F-47D6-90DB-8F1330D10A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A1564F8D-D649-4232-9469-133F352B94E6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0246153-3480-4B87-B1C2-094EAF449853}">
      <dgm:prSet/>
      <dgm:spPr/>
      <dgm:t>
        <a:bodyPr/>
        <a:lstStyle/>
        <a:p>
          <a:r>
            <a:rPr lang="uk-UA"/>
            <a:t>Міста – центр соціально-економічного життя. </a:t>
          </a:r>
          <a:endParaRPr lang="en-US"/>
        </a:p>
      </dgm:t>
    </dgm:pt>
    <dgm:pt modelId="{35DBB433-C1A5-4B1F-B898-FB13024FEDE5}" type="parTrans" cxnId="{9900E50F-7AFA-41A8-8550-063937EA050C}">
      <dgm:prSet/>
      <dgm:spPr/>
      <dgm:t>
        <a:bodyPr/>
        <a:lstStyle/>
        <a:p>
          <a:endParaRPr lang="en-US"/>
        </a:p>
      </dgm:t>
    </dgm:pt>
    <dgm:pt modelId="{69A75051-EF89-48C1-A347-99B13096FFA0}" type="sibTrans" cxnId="{9900E50F-7AFA-41A8-8550-063937EA050C}">
      <dgm:prSet/>
      <dgm:spPr/>
      <dgm:t>
        <a:bodyPr/>
        <a:lstStyle/>
        <a:p>
          <a:endParaRPr lang="en-US"/>
        </a:p>
      </dgm:t>
    </dgm:pt>
    <dgm:pt modelId="{EF93A6A1-799C-4204-B751-D1B59F93C39E}">
      <dgm:prSet/>
      <dgm:spPr/>
      <dgm:t>
        <a:bodyPr/>
        <a:lstStyle/>
        <a:p>
          <a:r>
            <a:rPr lang="uk-UA"/>
            <a:t>Більшість жителів – ремісники, які об’єднувались у </a:t>
          </a:r>
          <a:r>
            <a:rPr lang="uk-UA" b="1" i="1"/>
            <a:t>корпорації </a:t>
          </a:r>
          <a:r>
            <a:rPr lang="uk-UA"/>
            <a:t>на зразок західноєвропейських цехів. </a:t>
          </a:r>
          <a:endParaRPr lang="en-US"/>
        </a:p>
      </dgm:t>
    </dgm:pt>
    <dgm:pt modelId="{8F46D57C-9084-4C61-AF8F-E90FB5CE84FC}" type="parTrans" cxnId="{DBBDE417-8C49-4695-A004-C0170034BF43}">
      <dgm:prSet/>
      <dgm:spPr/>
      <dgm:t>
        <a:bodyPr/>
        <a:lstStyle/>
        <a:p>
          <a:endParaRPr lang="en-US"/>
        </a:p>
      </dgm:t>
    </dgm:pt>
    <dgm:pt modelId="{28F9723D-A166-4C85-BE5F-D3BC90D2BB07}" type="sibTrans" cxnId="{DBBDE417-8C49-4695-A004-C0170034BF43}">
      <dgm:prSet/>
      <dgm:spPr/>
      <dgm:t>
        <a:bodyPr/>
        <a:lstStyle/>
        <a:p>
          <a:endParaRPr lang="en-US"/>
        </a:p>
      </dgm:t>
    </dgm:pt>
    <dgm:pt modelId="{880393C5-B1ED-4E5F-81F6-DE2089EE8657}">
      <dgm:prSet/>
      <dgm:spPr/>
      <dgm:t>
        <a:bodyPr/>
        <a:lstStyle/>
        <a:p>
          <a:r>
            <a:rPr lang="uk-UA" b="1" u="sng"/>
            <a:t>7-10 ст. </a:t>
          </a:r>
          <a:endParaRPr lang="en-US"/>
        </a:p>
      </dgm:t>
    </dgm:pt>
    <dgm:pt modelId="{886DE338-A9FD-49A0-8882-2FCA8A25291A}" type="parTrans" cxnId="{5B31BFAC-7089-4A05-AEE6-F8D5F15F5E22}">
      <dgm:prSet/>
      <dgm:spPr/>
      <dgm:t>
        <a:bodyPr/>
        <a:lstStyle/>
        <a:p>
          <a:endParaRPr lang="en-US"/>
        </a:p>
      </dgm:t>
    </dgm:pt>
    <dgm:pt modelId="{8942B41E-4721-43CB-BE6D-6CB1E5892010}" type="sibTrans" cxnId="{5B31BFAC-7089-4A05-AEE6-F8D5F15F5E22}">
      <dgm:prSet/>
      <dgm:spPr/>
      <dgm:t>
        <a:bodyPr/>
        <a:lstStyle/>
        <a:p>
          <a:endParaRPr lang="en-US"/>
        </a:p>
      </dgm:t>
    </dgm:pt>
    <dgm:pt modelId="{BE993A00-BFB8-47D1-A7C0-767B674448A2}">
      <dgm:prSet/>
      <dgm:spPr/>
      <dgm:t>
        <a:bodyPr/>
        <a:lstStyle/>
        <a:p>
          <a:r>
            <a:rPr lang="uk-UA" b="1"/>
            <a:t>Експорт:</a:t>
          </a:r>
          <a:r>
            <a:rPr lang="uk-UA"/>
            <a:t> деревина, вироби з дерева (човни), мед, віск, хутро, невільники. </a:t>
          </a:r>
          <a:endParaRPr lang="en-US"/>
        </a:p>
      </dgm:t>
    </dgm:pt>
    <dgm:pt modelId="{560AF1C0-1D24-4B09-BE2E-C731AD3AE703}" type="parTrans" cxnId="{AD5B052F-5405-4D3D-8096-BEE99DA28D3E}">
      <dgm:prSet/>
      <dgm:spPr/>
      <dgm:t>
        <a:bodyPr/>
        <a:lstStyle/>
        <a:p>
          <a:endParaRPr lang="en-US"/>
        </a:p>
      </dgm:t>
    </dgm:pt>
    <dgm:pt modelId="{B04619CF-8D0A-4002-B138-474293099B1A}" type="sibTrans" cxnId="{AD5B052F-5405-4D3D-8096-BEE99DA28D3E}">
      <dgm:prSet/>
      <dgm:spPr/>
      <dgm:t>
        <a:bodyPr/>
        <a:lstStyle/>
        <a:p>
          <a:endParaRPr lang="en-US"/>
        </a:p>
      </dgm:t>
    </dgm:pt>
    <dgm:pt modelId="{99C3511B-5D69-4B7E-BB5F-42F1B84C360D}">
      <dgm:prSet/>
      <dgm:spPr/>
      <dgm:t>
        <a:bodyPr/>
        <a:lstStyle/>
        <a:p>
          <a:r>
            <a:rPr lang="uk-UA" b="1"/>
            <a:t>Імпорт:</a:t>
          </a:r>
          <a:r>
            <a:rPr lang="uk-UA"/>
            <a:t> вино, тропічні фрукти, спеції, сіль, килими, оксамит, шовк, порцеляна, срібло, золото, мідь, інші метали, вироби з металу, зброя, тонкі і вовняні тканини, вівці, коні, худоба. </a:t>
          </a:r>
          <a:endParaRPr lang="en-US"/>
        </a:p>
      </dgm:t>
    </dgm:pt>
    <dgm:pt modelId="{6D80BB1F-518E-42C8-A532-46375ED67E58}" type="parTrans" cxnId="{68118082-EC47-4E36-A650-6742AE4EDAEE}">
      <dgm:prSet/>
      <dgm:spPr/>
      <dgm:t>
        <a:bodyPr/>
        <a:lstStyle/>
        <a:p>
          <a:endParaRPr lang="en-US"/>
        </a:p>
      </dgm:t>
    </dgm:pt>
    <dgm:pt modelId="{4AC6089C-044C-40BB-87BA-E8C992C5C8A2}" type="sibTrans" cxnId="{68118082-EC47-4E36-A650-6742AE4EDAEE}">
      <dgm:prSet/>
      <dgm:spPr/>
      <dgm:t>
        <a:bodyPr/>
        <a:lstStyle/>
        <a:p>
          <a:endParaRPr lang="en-US"/>
        </a:p>
      </dgm:t>
    </dgm:pt>
    <dgm:pt modelId="{524DC8CF-CC64-476D-BD9A-CF837684C8AD}" type="pres">
      <dgm:prSet presAssocID="{A1564F8D-D649-4232-9469-133F352B94E6}" presName="linear" presStyleCnt="0">
        <dgm:presLayoutVars>
          <dgm:animLvl val="lvl"/>
          <dgm:resizeHandles val="exact"/>
        </dgm:presLayoutVars>
      </dgm:prSet>
      <dgm:spPr/>
    </dgm:pt>
    <dgm:pt modelId="{124F7B95-FD2E-4039-A9E4-8CF11F91ED03}" type="pres">
      <dgm:prSet presAssocID="{D0246153-3480-4B87-B1C2-094EAF4498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ED4A9C-03CE-4F85-B69F-8E255B77153E}" type="pres">
      <dgm:prSet presAssocID="{69A75051-EF89-48C1-A347-99B13096FFA0}" presName="spacer" presStyleCnt="0"/>
      <dgm:spPr/>
    </dgm:pt>
    <dgm:pt modelId="{15B30333-FDE5-444E-B2DF-59E1C8013984}" type="pres">
      <dgm:prSet presAssocID="{EF93A6A1-799C-4204-B751-D1B59F93C3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B82136-8A55-4CDA-B364-E848BD3B015C}" type="pres">
      <dgm:prSet presAssocID="{28F9723D-A166-4C85-BE5F-D3BC90D2BB07}" presName="spacer" presStyleCnt="0"/>
      <dgm:spPr/>
    </dgm:pt>
    <dgm:pt modelId="{C9DFF624-102B-448C-B11A-1650B1B868A7}" type="pres">
      <dgm:prSet presAssocID="{880393C5-B1ED-4E5F-81F6-DE2089EE86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7F037E1-2BA0-4D0D-A7A4-0635E8C42BCD}" type="pres">
      <dgm:prSet presAssocID="{8942B41E-4721-43CB-BE6D-6CB1E5892010}" presName="spacer" presStyleCnt="0"/>
      <dgm:spPr/>
    </dgm:pt>
    <dgm:pt modelId="{36BF166F-C020-42CE-8CA3-A806A8E11923}" type="pres">
      <dgm:prSet presAssocID="{BE993A00-BFB8-47D1-A7C0-767B674448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2CB403C-B7BA-4DA5-BFBF-6A718FCBA2F4}" type="pres">
      <dgm:prSet presAssocID="{B04619CF-8D0A-4002-B138-474293099B1A}" presName="spacer" presStyleCnt="0"/>
      <dgm:spPr/>
    </dgm:pt>
    <dgm:pt modelId="{D6623BAE-49BD-4139-8A59-32E31619167F}" type="pres">
      <dgm:prSet presAssocID="{99C3511B-5D69-4B7E-BB5F-42F1B84C36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900E50F-7AFA-41A8-8550-063937EA050C}" srcId="{A1564F8D-D649-4232-9469-133F352B94E6}" destId="{D0246153-3480-4B87-B1C2-094EAF449853}" srcOrd="0" destOrd="0" parTransId="{35DBB433-C1A5-4B1F-B898-FB13024FEDE5}" sibTransId="{69A75051-EF89-48C1-A347-99B13096FFA0}"/>
    <dgm:cxn modelId="{4C087B10-DAAC-42F6-818E-36990A91423D}" type="presOf" srcId="{BE993A00-BFB8-47D1-A7C0-767B674448A2}" destId="{36BF166F-C020-42CE-8CA3-A806A8E11923}" srcOrd="0" destOrd="0" presId="urn:microsoft.com/office/officeart/2005/8/layout/vList2"/>
    <dgm:cxn modelId="{DBBDE417-8C49-4695-A004-C0170034BF43}" srcId="{A1564F8D-D649-4232-9469-133F352B94E6}" destId="{EF93A6A1-799C-4204-B751-D1B59F93C39E}" srcOrd="1" destOrd="0" parTransId="{8F46D57C-9084-4C61-AF8F-E90FB5CE84FC}" sibTransId="{28F9723D-A166-4C85-BE5F-D3BC90D2BB07}"/>
    <dgm:cxn modelId="{AD5B052F-5405-4D3D-8096-BEE99DA28D3E}" srcId="{A1564F8D-D649-4232-9469-133F352B94E6}" destId="{BE993A00-BFB8-47D1-A7C0-767B674448A2}" srcOrd="3" destOrd="0" parTransId="{560AF1C0-1D24-4B09-BE2E-C731AD3AE703}" sibTransId="{B04619CF-8D0A-4002-B138-474293099B1A}"/>
    <dgm:cxn modelId="{E3F90D2F-6578-484F-8FF7-34DA403161C2}" type="presOf" srcId="{99C3511B-5D69-4B7E-BB5F-42F1B84C360D}" destId="{D6623BAE-49BD-4139-8A59-32E31619167F}" srcOrd="0" destOrd="0" presId="urn:microsoft.com/office/officeart/2005/8/layout/vList2"/>
    <dgm:cxn modelId="{083C8B49-44FE-43F6-BA3A-85C0BE6F811B}" type="presOf" srcId="{D0246153-3480-4B87-B1C2-094EAF449853}" destId="{124F7B95-FD2E-4039-A9E4-8CF11F91ED03}" srcOrd="0" destOrd="0" presId="urn:microsoft.com/office/officeart/2005/8/layout/vList2"/>
    <dgm:cxn modelId="{2DF8E76F-A94D-434D-A00C-5F823AEA0F92}" type="presOf" srcId="{880393C5-B1ED-4E5F-81F6-DE2089EE8657}" destId="{C9DFF624-102B-448C-B11A-1650B1B868A7}" srcOrd="0" destOrd="0" presId="urn:microsoft.com/office/officeart/2005/8/layout/vList2"/>
    <dgm:cxn modelId="{68118082-EC47-4E36-A650-6742AE4EDAEE}" srcId="{A1564F8D-D649-4232-9469-133F352B94E6}" destId="{99C3511B-5D69-4B7E-BB5F-42F1B84C360D}" srcOrd="4" destOrd="0" parTransId="{6D80BB1F-518E-42C8-A532-46375ED67E58}" sibTransId="{4AC6089C-044C-40BB-87BA-E8C992C5C8A2}"/>
    <dgm:cxn modelId="{5B31BFAC-7089-4A05-AEE6-F8D5F15F5E22}" srcId="{A1564F8D-D649-4232-9469-133F352B94E6}" destId="{880393C5-B1ED-4E5F-81F6-DE2089EE8657}" srcOrd="2" destOrd="0" parTransId="{886DE338-A9FD-49A0-8882-2FCA8A25291A}" sibTransId="{8942B41E-4721-43CB-BE6D-6CB1E5892010}"/>
    <dgm:cxn modelId="{2B6595B0-327E-4D39-8620-9C3063561E6D}" type="presOf" srcId="{EF93A6A1-799C-4204-B751-D1B59F93C39E}" destId="{15B30333-FDE5-444E-B2DF-59E1C8013984}" srcOrd="0" destOrd="0" presId="urn:microsoft.com/office/officeart/2005/8/layout/vList2"/>
    <dgm:cxn modelId="{524AD4F9-7E0B-460D-AF9B-4BDAE0A8D7EA}" type="presOf" srcId="{A1564F8D-D649-4232-9469-133F352B94E6}" destId="{524DC8CF-CC64-476D-BD9A-CF837684C8AD}" srcOrd="0" destOrd="0" presId="urn:microsoft.com/office/officeart/2005/8/layout/vList2"/>
    <dgm:cxn modelId="{D5F682BA-F627-41CF-8DD6-BD433AD248C8}" type="presParOf" srcId="{524DC8CF-CC64-476D-BD9A-CF837684C8AD}" destId="{124F7B95-FD2E-4039-A9E4-8CF11F91ED03}" srcOrd="0" destOrd="0" presId="urn:microsoft.com/office/officeart/2005/8/layout/vList2"/>
    <dgm:cxn modelId="{7164618D-8444-4E4D-9A7B-D04943267DB3}" type="presParOf" srcId="{524DC8CF-CC64-476D-BD9A-CF837684C8AD}" destId="{E7ED4A9C-03CE-4F85-B69F-8E255B77153E}" srcOrd="1" destOrd="0" presId="urn:microsoft.com/office/officeart/2005/8/layout/vList2"/>
    <dgm:cxn modelId="{E7ABA77C-BEE8-4B3F-ACFE-631184ACEDB2}" type="presParOf" srcId="{524DC8CF-CC64-476D-BD9A-CF837684C8AD}" destId="{15B30333-FDE5-444E-B2DF-59E1C8013984}" srcOrd="2" destOrd="0" presId="urn:microsoft.com/office/officeart/2005/8/layout/vList2"/>
    <dgm:cxn modelId="{0B9B9837-90AC-41EE-867D-C4900C845207}" type="presParOf" srcId="{524DC8CF-CC64-476D-BD9A-CF837684C8AD}" destId="{39B82136-8A55-4CDA-B364-E848BD3B015C}" srcOrd="3" destOrd="0" presId="urn:microsoft.com/office/officeart/2005/8/layout/vList2"/>
    <dgm:cxn modelId="{EBC53EA6-99C6-421D-A5D2-8402BFD1A9DD}" type="presParOf" srcId="{524DC8CF-CC64-476D-BD9A-CF837684C8AD}" destId="{C9DFF624-102B-448C-B11A-1650B1B868A7}" srcOrd="4" destOrd="0" presId="urn:microsoft.com/office/officeart/2005/8/layout/vList2"/>
    <dgm:cxn modelId="{9D1A8584-E968-492A-8B77-21CB49E24ED0}" type="presParOf" srcId="{524DC8CF-CC64-476D-BD9A-CF837684C8AD}" destId="{B7F037E1-2BA0-4D0D-A7A4-0635E8C42BCD}" srcOrd="5" destOrd="0" presId="urn:microsoft.com/office/officeart/2005/8/layout/vList2"/>
    <dgm:cxn modelId="{FF1DFCD2-B85A-414A-828D-C089CE85A4A2}" type="presParOf" srcId="{524DC8CF-CC64-476D-BD9A-CF837684C8AD}" destId="{36BF166F-C020-42CE-8CA3-A806A8E11923}" srcOrd="6" destOrd="0" presId="urn:microsoft.com/office/officeart/2005/8/layout/vList2"/>
    <dgm:cxn modelId="{D5FEE806-643E-47DF-AB4F-54F97AE61CF0}" type="presParOf" srcId="{524DC8CF-CC64-476D-BD9A-CF837684C8AD}" destId="{D2CB403C-B7BA-4DA5-BFBF-6A718FCBA2F4}" srcOrd="7" destOrd="0" presId="urn:microsoft.com/office/officeart/2005/8/layout/vList2"/>
    <dgm:cxn modelId="{BEBE11F0-8A4F-4BE6-83B4-A3C691486FEE}" type="presParOf" srcId="{524DC8CF-CC64-476D-BD9A-CF837684C8AD}" destId="{D6623BAE-49BD-4139-8A59-32E3161916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01581929-3D61-4125-85FF-162B2276E41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A008BB4-68D8-4BFB-AC79-65E1CA73FDBC}">
      <dgm:prSet/>
      <dgm:spPr/>
      <dgm:t>
        <a:bodyPr/>
        <a:lstStyle/>
        <a:p>
          <a:r>
            <a:rPr lang="uk-UA" b="1"/>
            <a:t>«з Варяг у Греки» </a:t>
          </a:r>
          <a:r>
            <a:rPr lang="uk-UA"/>
            <a:t>(з’єднував Скандинавію і Візантію через Балтійське море, Фінську затоку, або з Ризької затоки до Дніпра, Чорного моря).  </a:t>
          </a:r>
          <a:endParaRPr lang="en-US"/>
        </a:p>
      </dgm:t>
    </dgm:pt>
    <dgm:pt modelId="{D73866F6-C195-4C50-A78D-31D5A6D40E6E}" type="parTrans" cxnId="{BA7B611D-BF45-44CF-ACE1-EB1B3E369763}">
      <dgm:prSet/>
      <dgm:spPr/>
      <dgm:t>
        <a:bodyPr/>
        <a:lstStyle/>
        <a:p>
          <a:endParaRPr lang="en-US"/>
        </a:p>
      </dgm:t>
    </dgm:pt>
    <dgm:pt modelId="{5771D436-27F6-4C32-AC29-056D313AB4AE}" type="sibTrans" cxnId="{BA7B611D-BF45-44CF-ACE1-EB1B3E369763}">
      <dgm:prSet/>
      <dgm:spPr/>
      <dgm:t>
        <a:bodyPr/>
        <a:lstStyle/>
        <a:p>
          <a:endParaRPr lang="en-US"/>
        </a:p>
      </dgm:t>
    </dgm:pt>
    <dgm:pt modelId="{13B6FC0C-3E37-4469-8773-0E61A9750626}">
      <dgm:prSet/>
      <dgm:spPr/>
      <dgm:t>
        <a:bodyPr/>
        <a:lstStyle/>
        <a:p>
          <a:r>
            <a:rPr lang="uk-UA" b="1"/>
            <a:t>«Залізний шлях» </a:t>
          </a:r>
          <a:r>
            <a:rPr lang="uk-UA"/>
            <a:t>(вздовж Дніпра, Чорного моря, Дунаю на Балканський п-в);</a:t>
          </a:r>
          <a:endParaRPr lang="en-US"/>
        </a:p>
      </dgm:t>
    </dgm:pt>
    <dgm:pt modelId="{D51E5C14-1532-4557-8E89-05DAAA5D77F0}" type="parTrans" cxnId="{08FB44D5-C03B-4CEC-93D8-A6191EB0A5BD}">
      <dgm:prSet/>
      <dgm:spPr/>
      <dgm:t>
        <a:bodyPr/>
        <a:lstStyle/>
        <a:p>
          <a:endParaRPr lang="en-US"/>
        </a:p>
      </dgm:t>
    </dgm:pt>
    <dgm:pt modelId="{D30CD23F-B55C-4371-A31F-FF056279AA87}" type="sibTrans" cxnId="{08FB44D5-C03B-4CEC-93D8-A6191EB0A5BD}">
      <dgm:prSet/>
      <dgm:spPr/>
      <dgm:t>
        <a:bodyPr/>
        <a:lstStyle/>
        <a:p>
          <a:endParaRPr lang="en-US"/>
        </a:p>
      </dgm:t>
    </dgm:pt>
    <dgm:pt modelId="{87B1C2EC-51D9-4647-BD34-F684E953AE95}">
      <dgm:prSet/>
      <dgm:spPr/>
      <dgm:t>
        <a:bodyPr/>
        <a:lstStyle/>
        <a:p>
          <a:r>
            <a:rPr lang="uk-UA" b="1"/>
            <a:t>«Соляний шлях» </a:t>
          </a:r>
          <a:r>
            <a:rPr lang="uk-UA"/>
            <a:t>(р. Дон, через Азовське море, до Кримського півострова і древніх грецьких колоній на Чорному морі);</a:t>
          </a:r>
          <a:endParaRPr lang="en-US"/>
        </a:p>
      </dgm:t>
    </dgm:pt>
    <dgm:pt modelId="{A97AD56A-C95D-4EB0-A11D-3D302E6ECE78}" type="parTrans" cxnId="{859977CF-D8BE-4CF9-AB5C-0050D6FF0099}">
      <dgm:prSet/>
      <dgm:spPr/>
      <dgm:t>
        <a:bodyPr/>
        <a:lstStyle/>
        <a:p>
          <a:endParaRPr lang="en-US"/>
        </a:p>
      </dgm:t>
    </dgm:pt>
    <dgm:pt modelId="{BA71FEE3-31CC-492F-8FE2-B4DCE4B199BB}" type="sibTrans" cxnId="{859977CF-D8BE-4CF9-AB5C-0050D6FF0099}">
      <dgm:prSet/>
      <dgm:spPr/>
      <dgm:t>
        <a:bodyPr/>
        <a:lstStyle/>
        <a:p>
          <a:endParaRPr lang="en-US"/>
        </a:p>
      </dgm:t>
    </dgm:pt>
    <dgm:pt modelId="{11F85D15-D6E1-46C9-9B58-58B93EAEC772}">
      <dgm:prSet/>
      <dgm:spPr/>
      <dgm:t>
        <a:bodyPr/>
        <a:lstStyle/>
        <a:p>
          <a:r>
            <a:rPr lang="uk-UA"/>
            <a:t>Галицькі князі використовували водні артерії Прута і Дунаю для торгівлі з Візантією.</a:t>
          </a:r>
          <a:endParaRPr lang="en-US"/>
        </a:p>
      </dgm:t>
    </dgm:pt>
    <dgm:pt modelId="{4E168F71-464A-4552-B627-D8250FF41B01}" type="parTrans" cxnId="{41A6E951-2164-4B47-AAF5-E53F11723D8E}">
      <dgm:prSet/>
      <dgm:spPr/>
      <dgm:t>
        <a:bodyPr/>
        <a:lstStyle/>
        <a:p>
          <a:endParaRPr lang="en-US"/>
        </a:p>
      </dgm:t>
    </dgm:pt>
    <dgm:pt modelId="{6188C3D2-7A31-4DE9-8077-E123BF59A884}" type="sibTrans" cxnId="{41A6E951-2164-4B47-AAF5-E53F11723D8E}">
      <dgm:prSet/>
      <dgm:spPr/>
      <dgm:t>
        <a:bodyPr/>
        <a:lstStyle/>
        <a:p>
          <a:endParaRPr lang="en-US"/>
        </a:p>
      </dgm:t>
    </dgm:pt>
    <dgm:pt modelId="{7634F19E-E4F6-4CD9-AB0E-F6BD1E1F0B8E}" type="pres">
      <dgm:prSet presAssocID="{01581929-3D61-4125-85FF-162B2276E41B}" presName="linear" presStyleCnt="0">
        <dgm:presLayoutVars>
          <dgm:animLvl val="lvl"/>
          <dgm:resizeHandles val="exact"/>
        </dgm:presLayoutVars>
      </dgm:prSet>
      <dgm:spPr/>
    </dgm:pt>
    <dgm:pt modelId="{DCE5CC7D-CEE2-4BB7-A4E9-C0F6A9BBC972}" type="pres">
      <dgm:prSet presAssocID="{3A008BB4-68D8-4BFB-AC79-65E1CA73FD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4EB0EC-ADCB-4DFC-9687-FEEC91C7D919}" type="pres">
      <dgm:prSet presAssocID="{5771D436-27F6-4C32-AC29-056D313AB4AE}" presName="spacer" presStyleCnt="0"/>
      <dgm:spPr/>
    </dgm:pt>
    <dgm:pt modelId="{790E9B83-79D4-4AF6-84A3-3F56874B88D0}" type="pres">
      <dgm:prSet presAssocID="{13B6FC0C-3E37-4469-8773-0E61A97506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857794-EAAF-43BE-A2CF-20A2FA5777FA}" type="pres">
      <dgm:prSet presAssocID="{D30CD23F-B55C-4371-A31F-FF056279AA87}" presName="spacer" presStyleCnt="0"/>
      <dgm:spPr/>
    </dgm:pt>
    <dgm:pt modelId="{3FAC11EA-B5D6-4AC0-ABA3-3683AC3E3346}" type="pres">
      <dgm:prSet presAssocID="{87B1C2EC-51D9-4647-BD34-F684E953AE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1DB38C-6527-4DD9-9716-FA7CA4A5C4F4}" type="pres">
      <dgm:prSet presAssocID="{BA71FEE3-31CC-492F-8FE2-B4DCE4B199BB}" presName="spacer" presStyleCnt="0"/>
      <dgm:spPr/>
    </dgm:pt>
    <dgm:pt modelId="{7E93219D-972D-46BE-B397-59B71B832C7F}" type="pres">
      <dgm:prSet presAssocID="{11F85D15-D6E1-46C9-9B58-58B93EAEC7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977512-F5F9-4D20-82AB-EFD92919137B}" type="presOf" srcId="{01581929-3D61-4125-85FF-162B2276E41B}" destId="{7634F19E-E4F6-4CD9-AB0E-F6BD1E1F0B8E}" srcOrd="0" destOrd="0" presId="urn:microsoft.com/office/officeart/2005/8/layout/vList2"/>
    <dgm:cxn modelId="{BA7B611D-BF45-44CF-ACE1-EB1B3E369763}" srcId="{01581929-3D61-4125-85FF-162B2276E41B}" destId="{3A008BB4-68D8-4BFB-AC79-65E1CA73FDBC}" srcOrd="0" destOrd="0" parTransId="{D73866F6-C195-4C50-A78D-31D5A6D40E6E}" sibTransId="{5771D436-27F6-4C32-AC29-056D313AB4AE}"/>
    <dgm:cxn modelId="{D95E6040-A28D-4993-99EC-6957071E1E57}" type="presOf" srcId="{3A008BB4-68D8-4BFB-AC79-65E1CA73FDBC}" destId="{DCE5CC7D-CEE2-4BB7-A4E9-C0F6A9BBC972}" srcOrd="0" destOrd="0" presId="urn:microsoft.com/office/officeart/2005/8/layout/vList2"/>
    <dgm:cxn modelId="{70031447-66DB-4845-ABDB-137D5ED6B9F2}" type="presOf" srcId="{13B6FC0C-3E37-4469-8773-0E61A9750626}" destId="{790E9B83-79D4-4AF6-84A3-3F56874B88D0}" srcOrd="0" destOrd="0" presId="urn:microsoft.com/office/officeart/2005/8/layout/vList2"/>
    <dgm:cxn modelId="{41A6E951-2164-4B47-AAF5-E53F11723D8E}" srcId="{01581929-3D61-4125-85FF-162B2276E41B}" destId="{11F85D15-D6E1-46C9-9B58-58B93EAEC772}" srcOrd="3" destOrd="0" parTransId="{4E168F71-464A-4552-B627-D8250FF41B01}" sibTransId="{6188C3D2-7A31-4DE9-8077-E123BF59A884}"/>
    <dgm:cxn modelId="{D808F252-590B-4A50-B6BD-CCB8B1D958F3}" type="presOf" srcId="{11F85D15-D6E1-46C9-9B58-58B93EAEC772}" destId="{7E93219D-972D-46BE-B397-59B71B832C7F}" srcOrd="0" destOrd="0" presId="urn:microsoft.com/office/officeart/2005/8/layout/vList2"/>
    <dgm:cxn modelId="{83F3FAA7-370F-4557-BFD7-0B8703A49583}" type="presOf" srcId="{87B1C2EC-51D9-4647-BD34-F684E953AE95}" destId="{3FAC11EA-B5D6-4AC0-ABA3-3683AC3E3346}" srcOrd="0" destOrd="0" presId="urn:microsoft.com/office/officeart/2005/8/layout/vList2"/>
    <dgm:cxn modelId="{859977CF-D8BE-4CF9-AB5C-0050D6FF0099}" srcId="{01581929-3D61-4125-85FF-162B2276E41B}" destId="{87B1C2EC-51D9-4647-BD34-F684E953AE95}" srcOrd="2" destOrd="0" parTransId="{A97AD56A-C95D-4EB0-A11D-3D302E6ECE78}" sibTransId="{BA71FEE3-31CC-492F-8FE2-B4DCE4B199BB}"/>
    <dgm:cxn modelId="{08FB44D5-C03B-4CEC-93D8-A6191EB0A5BD}" srcId="{01581929-3D61-4125-85FF-162B2276E41B}" destId="{13B6FC0C-3E37-4469-8773-0E61A9750626}" srcOrd="1" destOrd="0" parTransId="{D51E5C14-1532-4557-8E89-05DAAA5D77F0}" sibTransId="{D30CD23F-B55C-4371-A31F-FF056279AA87}"/>
    <dgm:cxn modelId="{B469F1F1-A00A-4055-A701-96AB18061636}" type="presParOf" srcId="{7634F19E-E4F6-4CD9-AB0E-F6BD1E1F0B8E}" destId="{DCE5CC7D-CEE2-4BB7-A4E9-C0F6A9BBC972}" srcOrd="0" destOrd="0" presId="urn:microsoft.com/office/officeart/2005/8/layout/vList2"/>
    <dgm:cxn modelId="{C544B382-2402-4BEB-9163-4BDB15E4B8F8}" type="presParOf" srcId="{7634F19E-E4F6-4CD9-AB0E-F6BD1E1F0B8E}" destId="{BF4EB0EC-ADCB-4DFC-9687-FEEC91C7D919}" srcOrd="1" destOrd="0" presId="urn:microsoft.com/office/officeart/2005/8/layout/vList2"/>
    <dgm:cxn modelId="{5057A038-F6A4-4C1B-9C93-BAC93E1A4C0C}" type="presParOf" srcId="{7634F19E-E4F6-4CD9-AB0E-F6BD1E1F0B8E}" destId="{790E9B83-79D4-4AF6-84A3-3F56874B88D0}" srcOrd="2" destOrd="0" presId="urn:microsoft.com/office/officeart/2005/8/layout/vList2"/>
    <dgm:cxn modelId="{9FB53D1C-D820-4E5F-86C0-685FDE12DC0D}" type="presParOf" srcId="{7634F19E-E4F6-4CD9-AB0E-F6BD1E1F0B8E}" destId="{8E857794-EAAF-43BE-A2CF-20A2FA5777FA}" srcOrd="3" destOrd="0" presId="urn:microsoft.com/office/officeart/2005/8/layout/vList2"/>
    <dgm:cxn modelId="{616713C2-D0AF-412C-9776-6B1549F33815}" type="presParOf" srcId="{7634F19E-E4F6-4CD9-AB0E-F6BD1E1F0B8E}" destId="{3FAC11EA-B5D6-4AC0-ABA3-3683AC3E3346}" srcOrd="4" destOrd="0" presId="urn:microsoft.com/office/officeart/2005/8/layout/vList2"/>
    <dgm:cxn modelId="{EA95AD90-F9A6-42A3-A061-D9AA775C9737}" type="presParOf" srcId="{7634F19E-E4F6-4CD9-AB0E-F6BD1E1F0B8E}" destId="{651DB38C-6527-4DD9-9716-FA7CA4A5C4F4}" srcOrd="5" destOrd="0" presId="urn:microsoft.com/office/officeart/2005/8/layout/vList2"/>
    <dgm:cxn modelId="{C503815C-1CD9-48C0-B97B-4C30A35E2851}" type="presParOf" srcId="{7634F19E-E4F6-4CD9-AB0E-F6BD1E1F0B8E}" destId="{7E93219D-972D-46BE-B397-59B71B832C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49171CF7-F7DA-4CAD-9290-19D7430553C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72C50D8-A11C-4269-B6DD-D4CB30BCB1E9}">
      <dgm:prSet/>
      <dgm:spPr/>
      <dgm:t>
        <a:bodyPr/>
        <a:lstStyle/>
        <a:p>
          <a:r>
            <a:rPr lang="uk-UA"/>
            <a:t>Спеціалізація на продажу певних товарів.</a:t>
          </a:r>
          <a:endParaRPr lang="en-US"/>
        </a:p>
      </dgm:t>
    </dgm:pt>
    <dgm:pt modelId="{0D1161C5-78D7-490F-BD9E-9EC8143D2143}" type="parTrans" cxnId="{60A444E3-8E6C-4874-96FF-D71AB70B6763}">
      <dgm:prSet/>
      <dgm:spPr/>
      <dgm:t>
        <a:bodyPr/>
        <a:lstStyle/>
        <a:p>
          <a:endParaRPr lang="en-US"/>
        </a:p>
      </dgm:t>
    </dgm:pt>
    <dgm:pt modelId="{19AA589F-F4C2-427D-9F3C-82689D606E8C}" type="sibTrans" cxnId="{60A444E3-8E6C-4874-96FF-D71AB70B6763}">
      <dgm:prSet/>
      <dgm:spPr/>
      <dgm:t>
        <a:bodyPr/>
        <a:lstStyle/>
        <a:p>
          <a:endParaRPr lang="en-US"/>
        </a:p>
      </dgm:t>
    </dgm:pt>
    <dgm:pt modelId="{EEC3A79B-FF38-4DA1-A044-1B70AE927F90}">
      <dgm:prSet/>
      <dgm:spPr/>
      <dgm:t>
        <a:bodyPr/>
        <a:lstStyle/>
        <a:p>
          <a:r>
            <a:rPr lang="uk-UA"/>
            <a:t>Через Київ проходив водний шлях «З варяг до греків». </a:t>
          </a:r>
          <a:endParaRPr lang="en-US"/>
        </a:p>
      </dgm:t>
    </dgm:pt>
    <dgm:pt modelId="{E21BFE13-D392-47AE-AF00-9E05A3516D06}" type="parTrans" cxnId="{5533DADD-F11A-46E7-A47D-11434BEF3B44}">
      <dgm:prSet/>
      <dgm:spPr/>
      <dgm:t>
        <a:bodyPr/>
        <a:lstStyle/>
        <a:p>
          <a:endParaRPr lang="en-US"/>
        </a:p>
      </dgm:t>
    </dgm:pt>
    <dgm:pt modelId="{5DC7C286-758B-4169-89E6-9B90071F04E4}" type="sibTrans" cxnId="{5533DADD-F11A-46E7-A47D-11434BEF3B44}">
      <dgm:prSet/>
      <dgm:spPr/>
      <dgm:t>
        <a:bodyPr/>
        <a:lstStyle/>
        <a:p>
          <a:endParaRPr lang="en-US"/>
        </a:p>
      </dgm:t>
    </dgm:pt>
    <dgm:pt modelId="{D9C24484-3D71-4486-BE74-BE62AD517EA9}">
      <dgm:prSet/>
      <dgm:spPr/>
      <dgm:t>
        <a:bodyPr/>
        <a:lstStyle/>
        <a:p>
          <a:r>
            <a:rPr lang="uk-UA"/>
            <a:t>Із Візантії везли дорогі тканини, книги, ікони, вина, фрукти, овочі та прянощі, скляні та ювелірні вироби.</a:t>
          </a:r>
          <a:endParaRPr lang="en-US"/>
        </a:p>
      </dgm:t>
    </dgm:pt>
    <dgm:pt modelId="{7A797285-34AE-488B-B322-84A1E46F10B0}" type="parTrans" cxnId="{C6C5A64B-44CC-4BE5-9FED-63D7B44D63D3}">
      <dgm:prSet/>
      <dgm:spPr/>
      <dgm:t>
        <a:bodyPr/>
        <a:lstStyle/>
        <a:p>
          <a:endParaRPr lang="en-US"/>
        </a:p>
      </dgm:t>
    </dgm:pt>
    <dgm:pt modelId="{F77FD9AC-84CC-4DE1-8533-F50608C11678}" type="sibTrans" cxnId="{C6C5A64B-44CC-4BE5-9FED-63D7B44D63D3}">
      <dgm:prSet/>
      <dgm:spPr/>
      <dgm:t>
        <a:bodyPr/>
        <a:lstStyle/>
        <a:p>
          <a:endParaRPr lang="en-US"/>
        </a:p>
      </dgm:t>
    </dgm:pt>
    <dgm:pt modelId="{44700C8A-EC3C-4925-B0B7-94F5467E1C02}">
      <dgm:prSet/>
      <dgm:spPr/>
      <dgm:t>
        <a:bodyPr/>
        <a:lstStyle/>
        <a:p>
          <a:r>
            <a:rPr lang="uk-UA"/>
            <a:t>З північних районів везли по Дніпру ліс, мед, хутро, віск.</a:t>
          </a:r>
          <a:endParaRPr lang="en-US"/>
        </a:p>
      </dgm:t>
    </dgm:pt>
    <dgm:pt modelId="{A319F8E0-1613-42E6-9786-EF22B88FDB53}" type="parTrans" cxnId="{0E4B4654-455A-4F98-B8E9-E0CAA5A27AD8}">
      <dgm:prSet/>
      <dgm:spPr/>
      <dgm:t>
        <a:bodyPr/>
        <a:lstStyle/>
        <a:p>
          <a:endParaRPr lang="en-US"/>
        </a:p>
      </dgm:t>
    </dgm:pt>
    <dgm:pt modelId="{0062BD82-071F-4BD0-BDA0-A35B62E094CD}" type="sibTrans" cxnId="{0E4B4654-455A-4F98-B8E9-E0CAA5A27AD8}">
      <dgm:prSet/>
      <dgm:spPr/>
      <dgm:t>
        <a:bodyPr/>
        <a:lstStyle/>
        <a:p>
          <a:endParaRPr lang="en-US"/>
        </a:p>
      </dgm:t>
    </dgm:pt>
    <dgm:pt modelId="{EF0B6482-CADF-46BB-A651-E2B75BBA6DD1}">
      <dgm:prSet/>
      <dgm:spPr/>
      <dgm:t>
        <a:bodyPr/>
        <a:lstStyle/>
        <a:p>
          <a:r>
            <a:rPr lang="uk-UA"/>
            <a:t>Торгівля із країнами Поволжя. </a:t>
          </a:r>
          <a:endParaRPr lang="en-US"/>
        </a:p>
      </dgm:t>
    </dgm:pt>
    <dgm:pt modelId="{94059B48-B2A3-4D6D-8705-B22B921589E6}" type="parTrans" cxnId="{05AE8007-341B-45B9-A4EB-F81AAD113971}">
      <dgm:prSet/>
      <dgm:spPr/>
      <dgm:t>
        <a:bodyPr/>
        <a:lstStyle/>
        <a:p>
          <a:endParaRPr lang="en-US"/>
        </a:p>
      </dgm:t>
    </dgm:pt>
    <dgm:pt modelId="{8D026678-A183-4938-A8A3-5805C66038D5}" type="sibTrans" cxnId="{05AE8007-341B-45B9-A4EB-F81AAD113971}">
      <dgm:prSet/>
      <dgm:spPr/>
      <dgm:t>
        <a:bodyPr/>
        <a:lstStyle/>
        <a:p>
          <a:endParaRPr lang="en-US"/>
        </a:p>
      </dgm:t>
    </dgm:pt>
    <dgm:pt modelId="{58A826AE-AEB4-4C72-BDE0-DA8757B8D03E}">
      <dgm:prSet/>
      <dgm:spPr/>
      <dgm:t>
        <a:bodyPr/>
        <a:lstStyle/>
        <a:p>
          <a:r>
            <a:rPr lang="uk-UA"/>
            <a:t>Постійні торговельні контакти Русі з Німеччиною, Угорщиною, Чехією, Польщею.</a:t>
          </a:r>
          <a:endParaRPr lang="en-US"/>
        </a:p>
      </dgm:t>
    </dgm:pt>
    <dgm:pt modelId="{2668CD86-B6B4-4E1A-B9AC-F6567A0EED80}" type="parTrans" cxnId="{3F5E92B5-862A-4C51-AC37-9F80743B0E8B}">
      <dgm:prSet/>
      <dgm:spPr/>
      <dgm:t>
        <a:bodyPr/>
        <a:lstStyle/>
        <a:p>
          <a:endParaRPr lang="en-US"/>
        </a:p>
      </dgm:t>
    </dgm:pt>
    <dgm:pt modelId="{306F580E-AF53-4E8F-B1F9-A896AF5693D4}" type="sibTrans" cxnId="{3F5E92B5-862A-4C51-AC37-9F80743B0E8B}">
      <dgm:prSet/>
      <dgm:spPr/>
      <dgm:t>
        <a:bodyPr/>
        <a:lstStyle/>
        <a:p>
          <a:endParaRPr lang="en-US"/>
        </a:p>
      </dgm:t>
    </dgm:pt>
    <dgm:pt modelId="{EA8F25DA-1DCF-404E-9738-22265ADF97D7}" type="pres">
      <dgm:prSet presAssocID="{49171CF7-F7DA-4CAD-9290-19D7430553CC}" presName="linear" presStyleCnt="0">
        <dgm:presLayoutVars>
          <dgm:animLvl val="lvl"/>
          <dgm:resizeHandles val="exact"/>
        </dgm:presLayoutVars>
      </dgm:prSet>
      <dgm:spPr/>
    </dgm:pt>
    <dgm:pt modelId="{3311A4A6-D4C1-418B-ACB5-4ED264129D4E}" type="pres">
      <dgm:prSet presAssocID="{972C50D8-A11C-4269-B6DD-D4CB30BCB1E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51AA1A-DFE9-400E-A053-6BE754F6FDE3}" type="pres">
      <dgm:prSet presAssocID="{19AA589F-F4C2-427D-9F3C-82689D606E8C}" presName="spacer" presStyleCnt="0"/>
      <dgm:spPr/>
    </dgm:pt>
    <dgm:pt modelId="{A59AEAF7-968D-484C-81ED-0F3A6E443423}" type="pres">
      <dgm:prSet presAssocID="{EEC3A79B-FF38-4DA1-A044-1B70AE927F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2209116-5E1C-4F7A-8ECF-761FB6CB082D}" type="pres">
      <dgm:prSet presAssocID="{5DC7C286-758B-4169-89E6-9B90071F04E4}" presName="spacer" presStyleCnt="0"/>
      <dgm:spPr/>
    </dgm:pt>
    <dgm:pt modelId="{10690542-93E1-4D09-8156-4E8F7943A6DB}" type="pres">
      <dgm:prSet presAssocID="{D9C24484-3D71-4486-BE74-BE62AD517EA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C4FF8FD-2931-46FD-8B40-3C58173D7657}" type="pres">
      <dgm:prSet presAssocID="{F77FD9AC-84CC-4DE1-8533-F50608C11678}" presName="spacer" presStyleCnt="0"/>
      <dgm:spPr/>
    </dgm:pt>
    <dgm:pt modelId="{244689C4-7E97-41C7-BD44-D4237A18ECBE}" type="pres">
      <dgm:prSet presAssocID="{44700C8A-EC3C-4925-B0B7-94F5467E1C0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A5026E-6009-417B-9283-702F5448BA2E}" type="pres">
      <dgm:prSet presAssocID="{0062BD82-071F-4BD0-BDA0-A35B62E094CD}" presName="spacer" presStyleCnt="0"/>
      <dgm:spPr/>
    </dgm:pt>
    <dgm:pt modelId="{0769D047-7579-46E7-87C1-90E6336E09EB}" type="pres">
      <dgm:prSet presAssocID="{EF0B6482-CADF-46BB-A651-E2B75BBA6D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2BD6CCC-F9D1-4DE6-BDDF-438D8CE3817A}" type="pres">
      <dgm:prSet presAssocID="{8D026678-A183-4938-A8A3-5805C66038D5}" presName="spacer" presStyleCnt="0"/>
      <dgm:spPr/>
    </dgm:pt>
    <dgm:pt modelId="{B8919C9B-5392-40F6-89A3-C4A0DD9A4272}" type="pres">
      <dgm:prSet presAssocID="{58A826AE-AEB4-4C72-BDE0-DA8757B8D03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5AE8007-341B-45B9-A4EB-F81AAD113971}" srcId="{49171CF7-F7DA-4CAD-9290-19D7430553CC}" destId="{EF0B6482-CADF-46BB-A651-E2B75BBA6DD1}" srcOrd="4" destOrd="0" parTransId="{94059B48-B2A3-4D6D-8705-B22B921589E6}" sibTransId="{8D026678-A183-4938-A8A3-5805C66038D5}"/>
    <dgm:cxn modelId="{DF8AA713-99FF-49E4-A0E5-5D5AFA835835}" type="presOf" srcId="{EF0B6482-CADF-46BB-A651-E2B75BBA6DD1}" destId="{0769D047-7579-46E7-87C1-90E6336E09EB}" srcOrd="0" destOrd="0" presId="urn:microsoft.com/office/officeart/2005/8/layout/vList2"/>
    <dgm:cxn modelId="{F1A8202B-66AF-4F44-924F-A08FE01FA06D}" type="presOf" srcId="{58A826AE-AEB4-4C72-BDE0-DA8757B8D03E}" destId="{B8919C9B-5392-40F6-89A3-C4A0DD9A4272}" srcOrd="0" destOrd="0" presId="urn:microsoft.com/office/officeart/2005/8/layout/vList2"/>
    <dgm:cxn modelId="{8DB94B33-9BA3-46E4-B1F9-6408472CC24B}" type="presOf" srcId="{D9C24484-3D71-4486-BE74-BE62AD517EA9}" destId="{10690542-93E1-4D09-8156-4E8F7943A6DB}" srcOrd="0" destOrd="0" presId="urn:microsoft.com/office/officeart/2005/8/layout/vList2"/>
    <dgm:cxn modelId="{9A41063D-2896-4529-B7A1-D6F5CB83FC06}" type="presOf" srcId="{972C50D8-A11C-4269-B6DD-D4CB30BCB1E9}" destId="{3311A4A6-D4C1-418B-ACB5-4ED264129D4E}" srcOrd="0" destOrd="0" presId="urn:microsoft.com/office/officeart/2005/8/layout/vList2"/>
    <dgm:cxn modelId="{C6C5A64B-44CC-4BE5-9FED-63D7B44D63D3}" srcId="{49171CF7-F7DA-4CAD-9290-19D7430553CC}" destId="{D9C24484-3D71-4486-BE74-BE62AD517EA9}" srcOrd="2" destOrd="0" parTransId="{7A797285-34AE-488B-B322-84A1E46F10B0}" sibTransId="{F77FD9AC-84CC-4DE1-8533-F50608C11678}"/>
    <dgm:cxn modelId="{0E4B4654-455A-4F98-B8E9-E0CAA5A27AD8}" srcId="{49171CF7-F7DA-4CAD-9290-19D7430553CC}" destId="{44700C8A-EC3C-4925-B0B7-94F5467E1C02}" srcOrd="3" destOrd="0" parTransId="{A319F8E0-1613-42E6-9786-EF22B88FDB53}" sibTransId="{0062BD82-071F-4BD0-BDA0-A35B62E094CD}"/>
    <dgm:cxn modelId="{3F5E92B5-862A-4C51-AC37-9F80743B0E8B}" srcId="{49171CF7-F7DA-4CAD-9290-19D7430553CC}" destId="{58A826AE-AEB4-4C72-BDE0-DA8757B8D03E}" srcOrd="5" destOrd="0" parTransId="{2668CD86-B6B4-4E1A-B9AC-F6567A0EED80}" sibTransId="{306F580E-AF53-4E8F-B1F9-A896AF5693D4}"/>
    <dgm:cxn modelId="{613109B7-835B-4A98-9558-BB38D5055E50}" type="presOf" srcId="{49171CF7-F7DA-4CAD-9290-19D7430553CC}" destId="{EA8F25DA-1DCF-404E-9738-22265ADF97D7}" srcOrd="0" destOrd="0" presId="urn:microsoft.com/office/officeart/2005/8/layout/vList2"/>
    <dgm:cxn modelId="{5533DADD-F11A-46E7-A47D-11434BEF3B44}" srcId="{49171CF7-F7DA-4CAD-9290-19D7430553CC}" destId="{EEC3A79B-FF38-4DA1-A044-1B70AE927F90}" srcOrd="1" destOrd="0" parTransId="{E21BFE13-D392-47AE-AF00-9E05A3516D06}" sibTransId="{5DC7C286-758B-4169-89E6-9B90071F04E4}"/>
    <dgm:cxn modelId="{60A444E3-8E6C-4874-96FF-D71AB70B6763}" srcId="{49171CF7-F7DA-4CAD-9290-19D7430553CC}" destId="{972C50D8-A11C-4269-B6DD-D4CB30BCB1E9}" srcOrd="0" destOrd="0" parTransId="{0D1161C5-78D7-490F-BD9E-9EC8143D2143}" sibTransId="{19AA589F-F4C2-427D-9F3C-82689D606E8C}"/>
    <dgm:cxn modelId="{C611CEF3-ACE5-4768-9281-1BE2EC712C6C}" type="presOf" srcId="{EEC3A79B-FF38-4DA1-A044-1B70AE927F90}" destId="{A59AEAF7-968D-484C-81ED-0F3A6E443423}" srcOrd="0" destOrd="0" presId="urn:microsoft.com/office/officeart/2005/8/layout/vList2"/>
    <dgm:cxn modelId="{EA63C0FA-E405-4F37-9596-92E8B88BE379}" type="presOf" srcId="{44700C8A-EC3C-4925-B0B7-94F5467E1C02}" destId="{244689C4-7E97-41C7-BD44-D4237A18ECBE}" srcOrd="0" destOrd="0" presId="urn:microsoft.com/office/officeart/2005/8/layout/vList2"/>
    <dgm:cxn modelId="{CB333628-C6B6-4891-A538-BFA49B157B63}" type="presParOf" srcId="{EA8F25DA-1DCF-404E-9738-22265ADF97D7}" destId="{3311A4A6-D4C1-418B-ACB5-4ED264129D4E}" srcOrd="0" destOrd="0" presId="urn:microsoft.com/office/officeart/2005/8/layout/vList2"/>
    <dgm:cxn modelId="{1714A0BD-D014-4F11-96C2-3F5F9951411B}" type="presParOf" srcId="{EA8F25DA-1DCF-404E-9738-22265ADF97D7}" destId="{4D51AA1A-DFE9-400E-A053-6BE754F6FDE3}" srcOrd="1" destOrd="0" presId="urn:microsoft.com/office/officeart/2005/8/layout/vList2"/>
    <dgm:cxn modelId="{A72F7E30-A36E-4930-B7B1-6E3659D6DC33}" type="presParOf" srcId="{EA8F25DA-1DCF-404E-9738-22265ADF97D7}" destId="{A59AEAF7-968D-484C-81ED-0F3A6E443423}" srcOrd="2" destOrd="0" presId="urn:microsoft.com/office/officeart/2005/8/layout/vList2"/>
    <dgm:cxn modelId="{59B8CE1C-E01F-4ABC-BAA0-753E53DEA547}" type="presParOf" srcId="{EA8F25DA-1DCF-404E-9738-22265ADF97D7}" destId="{F2209116-5E1C-4F7A-8ECF-761FB6CB082D}" srcOrd="3" destOrd="0" presId="urn:microsoft.com/office/officeart/2005/8/layout/vList2"/>
    <dgm:cxn modelId="{14C527DE-6DB5-4244-9682-536CD020259C}" type="presParOf" srcId="{EA8F25DA-1DCF-404E-9738-22265ADF97D7}" destId="{10690542-93E1-4D09-8156-4E8F7943A6DB}" srcOrd="4" destOrd="0" presId="urn:microsoft.com/office/officeart/2005/8/layout/vList2"/>
    <dgm:cxn modelId="{C501FD19-8D4E-40AC-B45A-5A12D36ECB4A}" type="presParOf" srcId="{EA8F25DA-1DCF-404E-9738-22265ADF97D7}" destId="{BC4FF8FD-2931-46FD-8B40-3C58173D7657}" srcOrd="5" destOrd="0" presId="urn:microsoft.com/office/officeart/2005/8/layout/vList2"/>
    <dgm:cxn modelId="{9DFCBD4B-8134-4F9F-B32A-9870BC74F05E}" type="presParOf" srcId="{EA8F25DA-1DCF-404E-9738-22265ADF97D7}" destId="{244689C4-7E97-41C7-BD44-D4237A18ECBE}" srcOrd="6" destOrd="0" presId="urn:microsoft.com/office/officeart/2005/8/layout/vList2"/>
    <dgm:cxn modelId="{00433AB4-EB69-404A-8AC9-5FDDF20D1D2F}" type="presParOf" srcId="{EA8F25DA-1DCF-404E-9738-22265ADF97D7}" destId="{3EA5026E-6009-417B-9283-702F5448BA2E}" srcOrd="7" destOrd="0" presId="urn:microsoft.com/office/officeart/2005/8/layout/vList2"/>
    <dgm:cxn modelId="{7DECB410-F4AF-4A30-9C42-3F72615972BA}" type="presParOf" srcId="{EA8F25DA-1DCF-404E-9738-22265ADF97D7}" destId="{0769D047-7579-46E7-87C1-90E6336E09EB}" srcOrd="8" destOrd="0" presId="urn:microsoft.com/office/officeart/2005/8/layout/vList2"/>
    <dgm:cxn modelId="{1A426291-9F7D-47E3-86CD-35DC45EE2391}" type="presParOf" srcId="{EA8F25DA-1DCF-404E-9738-22265ADF97D7}" destId="{52BD6CCC-F9D1-4DE6-BDDF-438D8CE3817A}" srcOrd="9" destOrd="0" presId="urn:microsoft.com/office/officeart/2005/8/layout/vList2"/>
    <dgm:cxn modelId="{90B99EBE-16A8-4EB3-9F7C-95188EF3E5FF}" type="presParOf" srcId="{EA8F25DA-1DCF-404E-9738-22265ADF97D7}" destId="{B8919C9B-5392-40F6-89A3-C4A0DD9A42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2000" dirty="0"/>
            <a:t>10 ст. – розквіт древніх слов’ян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E4D1729C-B4C4-4830-B431-AEA39FC1A6F3}">
      <dgm:prSet/>
      <dgm:spPr>
        <a:solidFill>
          <a:schemeClr val="accent1"/>
        </a:solidFill>
      </dgm:spPr>
      <dgm:t>
        <a:bodyPr/>
        <a:lstStyle/>
        <a:p>
          <a:r>
            <a:rPr lang="uk-UA" altLang="uk-UA" dirty="0"/>
            <a:t>Втрата переваг транзитної торгівлі:</a:t>
          </a:r>
        </a:p>
      </dgm:t>
    </dgm:pt>
    <dgm:pt modelId="{F1AA22A7-8657-4254-BB8E-66F2AC20F0EB}" type="parTrans" cxnId="{1C1D2603-85B8-4BD2-B672-0D39F0892129}">
      <dgm:prSet/>
      <dgm:spPr/>
      <dgm:t>
        <a:bodyPr/>
        <a:lstStyle/>
        <a:p>
          <a:endParaRPr lang="ru-RU"/>
        </a:p>
      </dgm:t>
    </dgm:pt>
    <dgm:pt modelId="{A42D17FE-3FF3-4FE3-9DA5-D3F167431AC4}" type="sibTrans" cxnId="{1C1D2603-85B8-4BD2-B672-0D39F0892129}">
      <dgm:prSet/>
      <dgm:spPr/>
      <dgm:t>
        <a:bodyPr/>
        <a:lstStyle/>
        <a:p>
          <a:endParaRPr lang="ru-RU"/>
        </a:p>
      </dgm:t>
    </dgm:pt>
    <dgm:pt modelId="{4E70E256-C0F0-4893-9843-95A7C16D525E}">
      <dgm:prSet/>
      <dgm:spPr/>
      <dgm:t>
        <a:bodyPr/>
        <a:lstStyle/>
        <a:p>
          <a:r>
            <a:rPr lang="uk-UA" altLang="uk-UA" dirty="0"/>
            <a:t>Завоювання кочовими племенами територій Причорноморських і Приазовських степів;</a:t>
          </a:r>
        </a:p>
      </dgm:t>
    </dgm:pt>
    <dgm:pt modelId="{B3D0E2D8-93CA-4121-AFB6-D8ECD4FE110D}" type="parTrans" cxnId="{DABDD6D9-8CFE-45F3-BA0F-C27B892C4FEC}">
      <dgm:prSet/>
      <dgm:spPr/>
      <dgm:t>
        <a:bodyPr/>
        <a:lstStyle/>
        <a:p>
          <a:endParaRPr lang="ru-RU"/>
        </a:p>
      </dgm:t>
    </dgm:pt>
    <dgm:pt modelId="{CE6B31C0-8EB6-48FF-949E-926281F3C92E}" type="sibTrans" cxnId="{DABDD6D9-8CFE-45F3-BA0F-C27B892C4FEC}">
      <dgm:prSet/>
      <dgm:spPr/>
      <dgm:t>
        <a:bodyPr/>
        <a:lstStyle/>
        <a:p>
          <a:endParaRPr lang="ru-RU"/>
        </a:p>
      </dgm:t>
    </dgm:pt>
    <dgm:pt modelId="{4B99842E-634D-4142-8965-DEB58E40EB56}">
      <dgm:prSet/>
      <dgm:spPr/>
      <dgm:t>
        <a:bodyPr/>
        <a:lstStyle/>
        <a:p>
          <a:r>
            <a:rPr lang="en-US" altLang="uk-UA" dirty="0"/>
            <a:t>I</a:t>
          </a:r>
          <a:r>
            <a:rPr lang="uk-UA" altLang="uk-UA" dirty="0"/>
            <a:t>-й (1096-1099) і </a:t>
          </a:r>
          <a:r>
            <a:rPr lang="en-US" altLang="uk-UA" dirty="0"/>
            <a:t>IV</a:t>
          </a:r>
          <a:r>
            <a:rPr lang="uk-UA" altLang="uk-UA" dirty="0"/>
            <a:t> (1204) хрестові походи </a:t>
          </a:r>
          <a:r>
            <a:rPr lang="uk-UA" altLang="uk-UA" dirty="0">
              <a:sym typeface="Symbol" panose="05050102010706020507" pitchFamily="18" charset="2"/>
            </a:rPr>
            <a:t> відкриття </a:t>
          </a:r>
          <a:r>
            <a:rPr lang="uk-UA" altLang="uk-UA" dirty="0"/>
            <a:t>нових каналів торгівлі між Заходом і Сходом через Середземномор’я в обхід українських земель. </a:t>
          </a:r>
        </a:p>
      </dgm:t>
    </dgm:pt>
    <dgm:pt modelId="{A35E9BDB-C9C3-4733-89D4-D6AA61F01FFD}" type="parTrans" cxnId="{8A16506B-6B8F-436B-A802-5B2D50922565}">
      <dgm:prSet/>
      <dgm:spPr/>
      <dgm:t>
        <a:bodyPr/>
        <a:lstStyle/>
        <a:p>
          <a:endParaRPr lang="ru-RU"/>
        </a:p>
      </dgm:t>
    </dgm:pt>
    <dgm:pt modelId="{6DD74002-ACBE-4ED8-836A-5D68B0255809}" type="sibTrans" cxnId="{8A16506B-6B8F-436B-A802-5B2D50922565}">
      <dgm:prSet/>
      <dgm:spPr/>
      <dgm:t>
        <a:bodyPr/>
        <a:lstStyle/>
        <a:p>
          <a:endParaRPr lang="ru-RU"/>
        </a:p>
      </dgm:t>
    </dgm:pt>
    <dgm:pt modelId="{670C5B46-5C74-4BD7-B85C-9EC7315DEA37}">
      <dgm:prSet/>
      <dgm:spPr/>
      <dgm:t>
        <a:bodyPr/>
        <a:lstStyle/>
        <a:p>
          <a:r>
            <a:rPr lang="uk-UA" altLang="uk-UA"/>
            <a:t>12 ст. з розвитком Зх.цивілізації і занепадом Візантії, зросло зацікавлення України у встановленні торговельних зв’язків із Заходом. </a:t>
          </a:r>
          <a:endParaRPr lang="uk-UA" altLang="uk-UA" dirty="0"/>
        </a:p>
      </dgm:t>
    </dgm:pt>
    <dgm:pt modelId="{6C8DB63A-8AE9-4398-8A78-4ED3D212AB4C}" type="parTrans" cxnId="{0DFC857E-9EC0-4B56-87CF-C5248E4F8750}">
      <dgm:prSet/>
      <dgm:spPr/>
      <dgm:t>
        <a:bodyPr/>
        <a:lstStyle/>
        <a:p>
          <a:endParaRPr lang="ru-RU"/>
        </a:p>
      </dgm:t>
    </dgm:pt>
    <dgm:pt modelId="{D69AE6A6-A61B-4A66-94B6-00965FDA770E}" type="sibTrans" cxnId="{0DFC857E-9EC0-4B56-87CF-C5248E4F8750}">
      <dgm:prSet/>
      <dgm:spPr/>
      <dgm:t>
        <a:bodyPr/>
        <a:lstStyle/>
        <a:p>
          <a:endParaRPr lang="ru-RU"/>
        </a:p>
      </dgm:t>
    </dgm:pt>
    <dgm:pt modelId="{43019E44-2751-4AB1-B4D3-D215CDFD10C7}">
      <dgm:prSet/>
      <dgm:spPr/>
      <dgm:t>
        <a:bodyPr/>
        <a:lstStyle/>
        <a:p>
          <a:r>
            <a:rPr lang="uk-UA" altLang="uk-UA"/>
            <a:t>Галичина і Волинь уже встановили торговельні зв’язки з Польщею, Угорщиною і Германською державою (Західний торговельний шлях).</a:t>
          </a:r>
          <a:endParaRPr lang="uk-UA" altLang="uk-UA" dirty="0"/>
        </a:p>
      </dgm:t>
    </dgm:pt>
    <dgm:pt modelId="{46BBDB29-ADC4-459F-8588-D21090D4CCFA}" type="parTrans" cxnId="{072C6AD5-B1C2-49B4-9681-EC80FBB23563}">
      <dgm:prSet/>
      <dgm:spPr/>
      <dgm:t>
        <a:bodyPr/>
        <a:lstStyle/>
        <a:p>
          <a:endParaRPr lang="ru-RU"/>
        </a:p>
      </dgm:t>
    </dgm:pt>
    <dgm:pt modelId="{9E3CE260-98CE-400D-B2A8-91516032040F}" type="sibTrans" cxnId="{072C6AD5-B1C2-49B4-9681-EC80FBB23563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AA41A640-26F4-4A95-83BA-5E65596FBB4A}" type="pres">
      <dgm:prSet presAssocID="{E4D1729C-B4C4-4830-B431-AEA39FC1A6F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CC42CA6-8E5B-4E44-96A7-120D773125E8}" type="pres">
      <dgm:prSet presAssocID="{A42D17FE-3FF3-4FE3-9DA5-D3F167431AC4}" presName="spacer" presStyleCnt="0"/>
      <dgm:spPr/>
    </dgm:pt>
    <dgm:pt modelId="{F9E295F6-2671-4022-9619-62EAF6394971}" type="pres">
      <dgm:prSet presAssocID="{4E70E256-C0F0-4893-9843-95A7C16D52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7FCAEE1-F990-4CE3-BE6E-76FC3041D02A}" type="pres">
      <dgm:prSet presAssocID="{CE6B31C0-8EB6-48FF-949E-926281F3C92E}" presName="spacer" presStyleCnt="0"/>
      <dgm:spPr/>
    </dgm:pt>
    <dgm:pt modelId="{720EC931-92DA-4DE8-A834-E38E19CB5B48}" type="pres">
      <dgm:prSet presAssocID="{4B99842E-634D-4142-8965-DEB58E40EB5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09E15BF-6D11-487F-8672-064A7A53BA74}" type="pres">
      <dgm:prSet presAssocID="{6DD74002-ACBE-4ED8-836A-5D68B0255809}" presName="spacer" presStyleCnt="0"/>
      <dgm:spPr/>
    </dgm:pt>
    <dgm:pt modelId="{543F3DBF-3AE0-4BB0-9025-17CB10DA22C2}" type="pres">
      <dgm:prSet presAssocID="{670C5B46-5C74-4BD7-B85C-9EC7315DEA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3FD4F1-C5D0-429F-B477-829DAAA0042E}" type="pres">
      <dgm:prSet presAssocID="{D69AE6A6-A61B-4A66-94B6-00965FDA770E}" presName="spacer" presStyleCnt="0"/>
      <dgm:spPr/>
    </dgm:pt>
    <dgm:pt modelId="{68E93642-F54D-4030-864A-A568E35A81C5}" type="pres">
      <dgm:prSet presAssocID="{43019E44-2751-4AB1-B4D3-D215CDFD10C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1C1D2603-85B8-4BD2-B672-0D39F0892129}" srcId="{7A56F741-1906-4797-ACD0-10E05CF9C7BD}" destId="{E4D1729C-B4C4-4830-B431-AEA39FC1A6F3}" srcOrd="1" destOrd="0" parTransId="{F1AA22A7-8657-4254-BB8E-66F2AC20F0EB}" sibTransId="{A42D17FE-3FF3-4FE3-9DA5-D3F167431AC4}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8A16506B-6B8F-436B-A802-5B2D50922565}" srcId="{7A56F741-1906-4797-ACD0-10E05CF9C7BD}" destId="{4B99842E-634D-4142-8965-DEB58E40EB56}" srcOrd="3" destOrd="0" parTransId="{A35E9BDB-C9C3-4733-89D4-D6AA61F01FFD}" sibTransId="{6DD74002-ACBE-4ED8-836A-5D68B0255809}"/>
    <dgm:cxn modelId="{B9DC3050-7B30-4E05-A800-2A33094A2259}" type="presOf" srcId="{E4D1729C-B4C4-4830-B431-AEA39FC1A6F3}" destId="{AA41A640-26F4-4A95-83BA-5E65596FBB4A}" srcOrd="0" destOrd="0" presId="urn:microsoft.com/office/officeart/2005/8/layout/vList2"/>
    <dgm:cxn modelId="{0DFC857E-9EC0-4B56-87CF-C5248E4F8750}" srcId="{7A56F741-1906-4797-ACD0-10E05CF9C7BD}" destId="{670C5B46-5C74-4BD7-B85C-9EC7315DEA37}" srcOrd="4" destOrd="0" parTransId="{6C8DB63A-8AE9-4398-8A78-4ED3D212AB4C}" sibTransId="{D69AE6A6-A61B-4A66-94B6-00965FDA770E}"/>
    <dgm:cxn modelId="{48C7A2B8-6D1B-4228-A053-CDDFD8A0A289}" type="presOf" srcId="{670C5B46-5C74-4BD7-B85C-9EC7315DEA37}" destId="{543F3DBF-3AE0-4BB0-9025-17CB10DA22C2}" srcOrd="0" destOrd="0" presId="urn:microsoft.com/office/officeart/2005/8/layout/vList2"/>
    <dgm:cxn modelId="{B39DC9B8-D5A5-4E6F-AFA1-CAE47BFEA524}" type="presOf" srcId="{4B99842E-634D-4142-8965-DEB58E40EB56}" destId="{720EC931-92DA-4DE8-A834-E38E19CB5B48}" srcOrd="0" destOrd="0" presId="urn:microsoft.com/office/officeart/2005/8/layout/vList2"/>
    <dgm:cxn modelId="{932D23C9-EC07-4EE4-A5D1-93ECD065EBB1}" type="presOf" srcId="{4E70E256-C0F0-4893-9843-95A7C16D525E}" destId="{F9E295F6-2671-4022-9619-62EAF6394971}" srcOrd="0" destOrd="0" presId="urn:microsoft.com/office/officeart/2005/8/layout/vList2"/>
    <dgm:cxn modelId="{072C6AD5-B1C2-49B4-9681-EC80FBB23563}" srcId="{7A56F741-1906-4797-ACD0-10E05CF9C7BD}" destId="{43019E44-2751-4AB1-B4D3-D215CDFD10C7}" srcOrd="5" destOrd="0" parTransId="{46BBDB29-ADC4-459F-8588-D21090D4CCFA}" sibTransId="{9E3CE260-98CE-400D-B2A8-91516032040F}"/>
    <dgm:cxn modelId="{989D28D7-3DB5-4B2A-8912-C34E53776B91}" type="presOf" srcId="{43019E44-2751-4AB1-B4D3-D215CDFD10C7}" destId="{68E93642-F54D-4030-864A-A568E35A81C5}" srcOrd="0" destOrd="0" presId="urn:microsoft.com/office/officeart/2005/8/layout/vList2"/>
    <dgm:cxn modelId="{DABDD6D9-8CFE-45F3-BA0F-C27B892C4FEC}" srcId="{7A56F741-1906-4797-ACD0-10E05CF9C7BD}" destId="{4E70E256-C0F0-4893-9843-95A7C16D525E}" srcOrd="2" destOrd="0" parTransId="{B3D0E2D8-93CA-4121-AFB6-D8ECD4FE110D}" sibTransId="{CE6B31C0-8EB6-48FF-949E-926281F3C92E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2FF641CE-E285-4C73-BD54-A40A1DB8E789}" type="presParOf" srcId="{0E325E34-DD55-474C-975A-276F135EC70A}" destId="{AA41A640-26F4-4A95-83BA-5E65596FBB4A}" srcOrd="2" destOrd="0" presId="urn:microsoft.com/office/officeart/2005/8/layout/vList2"/>
    <dgm:cxn modelId="{B41E9B0C-2483-4EA7-8473-ABBE48C4E436}" type="presParOf" srcId="{0E325E34-DD55-474C-975A-276F135EC70A}" destId="{4CC42CA6-8E5B-4E44-96A7-120D773125E8}" srcOrd="3" destOrd="0" presId="urn:microsoft.com/office/officeart/2005/8/layout/vList2"/>
    <dgm:cxn modelId="{6EED7C37-E8C9-4374-A075-53FE43860AFD}" type="presParOf" srcId="{0E325E34-DD55-474C-975A-276F135EC70A}" destId="{F9E295F6-2671-4022-9619-62EAF6394971}" srcOrd="4" destOrd="0" presId="urn:microsoft.com/office/officeart/2005/8/layout/vList2"/>
    <dgm:cxn modelId="{8525E611-5A1D-4396-A267-155F33122467}" type="presParOf" srcId="{0E325E34-DD55-474C-975A-276F135EC70A}" destId="{77FCAEE1-F990-4CE3-BE6E-76FC3041D02A}" srcOrd="5" destOrd="0" presId="urn:microsoft.com/office/officeart/2005/8/layout/vList2"/>
    <dgm:cxn modelId="{AF3D3CB8-21E1-4BB1-879F-C7E6E56A5649}" type="presParOf" srcId="{0E325E34-DD55-474C-975A-276F135EC70A}" destId="{720EC931-92DA-4DE8-A834-E38E19CB5B48}" srcOrd="6" destOrd="0" presId="urn:microsoft.com/office/officeart/2005/8/layout/vList2"/>
    <dgm:cxn modelId="{74F1ED58-FB1E-485D-80B2-31A2B6FD2DAF}" type="presParOf" srcId="{0E325E34-DD55-474C-975A-276F135EC70A}" destId="{209E15BF-6D11-487F-8672-064A7A53BA74}" srcOrd="7" destOrd="0" presId="urn:microsoft.com/office/officeart/2005/8/layout/vList2"/>
    <dgm:cxn modelId="{187051F6-08AA-4993-84CE-B8BC55A0A3E9}" type="presParOf" srcId="{0E325E34-DD55-474C-975A-276F135EC70A}" destId="{543F3DBF-3AE0-4BB0-9025-17CB10DA22C2}" srcOrd="8" destOrd="0" presId="urn:microsoft.com/office/officeart/2005/8/layout/vList2"/>
    <dgm:cxn modelId="{05843A08-21CA-4BA3-9E86-121FC2C833AD}" type="presParOf" srcId="{0E325E34-DD55-474C-975A-276F135EC70A}" destId="{273FD4F1-C5D0-429F-B477-829DAAA0042E}" srcOrd="9" destOrd="0" presId="urn:microsoft.com/office/officeart/2005/8/layout/vList2"/>
    <dgm:cxn modelId="{8FEA30C1-3A68-4B51-A704-2BA3D65450F4}" type="presParOf" srcId="{0E325E34-DD55-474C-975A-276F135EC70A}" destId="{68E93642-F54D-4030-864A-A568E35A81C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1600" dirty="0"/>
            <a:t>9-11 ст. – головні платіжні засоби внутрішньої й зовнішньої торгівлі Русі – іноземні монети (переважно арабські).</a:t>
          </a:r>
          <a:endParaRPr lang="en-US" sz="16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38FEF51F-E271-446E-998A-1DA64CE0A236}">
      <dgm:prSet/>
      <dgm:spPr/>
      <dgm:t>
        <a:bodyPr/>
        <a:lstStyle/>
        <a:p>
          <a:r>
            <a:rPr lang="uk-UA" altLang="uk-UA"/>
            <a:t>990 р. Володимир Святославич викарбував на честь хрещення Русі перші руські монети: златники і срібники. </a:t>
          </a:r>
          <a:endParaRPr lang="uk-UA" altLang="uk-UA" dirty="0"/>
        </a:p>
      </dgm:t>
    </dgm:pt>
    <dgm:pt modelId="{8FD8A10E-B403-4802-9E7F-19CEF1DA1E43}" type="parTrans" cxnId="{5306BE4F-941C-4F35-8BA9-D57EB125E35E}">
      <dgm:prSet/>
      <dgm:spPr/>
      <dgm:t>
        <a:bodyPr/>
        <a:lstStyle/>
        <a:p>
          <a:endParaRPr lang="ru-RU"/>
        </a:p>
      </dgm:t>
    </dgm:pt>
    <dgm:pt modelId="{E37C2AF0-39CB-44E3-BD55-ABEAB7DB3D1D}" type="sibTrans" cxnId="{5306BE4F-941C-4F35-8BA9-D57EB125E35E}">
      <dgm:prSet/>
      <dgm:spPr/>
      <dgm:t>
        <a:bodyPr/>
        <a:lstStyle/>
        <a:p>
          <a:endParaRPr lang="ru-RU"/>
        </a:p>
      </dgm:t>
    </dgm:pt>
    <dgm:pt modelId="{F63A4DE0-4959-4E79-B9CA-A9E26C30AAC5}">
      <dgm:prSet/>
      <dgm:spPr/>
      <dgm:t>
        <a:bodyPr/>
        <a:lstStyle/>
        <a:p>
          <a:r>
            <a:rPr lang="uk-UA" altLang="uk-UA"/>
            <a:t>Великі платіжні операції забезпечувалися срібними злитками. </a:t>
          </a:r>
          <a:endParaRPr lang="uk-UA" altLang="uk-UA" dirty="0"/>
        </a:p>
      </dgm:t>
    </dgm:pt>
    <dgm:pt modelId="{83EC0DDF-8F96-4A42-9DF1-19C332240A64}" type="parTrans" cxnId="{A56D3FE9-C90F-45C5-8A8A-82717D35A1DC}">
      <dgm:prSet/>
      <dgm:spPr/>
      <dgm:t>
        <a:bodyPr/>
        <a:lstStyle/>
        <a:p>
          <a:endParaRPr lang="ru-RU"/>
        </a:p>
      </dgm:t>
    </dgm:pt>
    <dgm:pt modelId="{0E2EC3B5-A327-4F40-89AE-E6366E16E206}" type="sibTrans" cxnId="{A56D3FE9-C90F-45C5-8A8A-82717D35A1DC}">
      <dgm:prSet/>
      <dgm:spPr/>
      <dgm:t>
        <a:bodyPr/>
        <a:lstStyle/>
        <a:p>
          <a:endParaRPr lang="ru-RU"/>
        </a:p>
      </dgm:t>
    </dgm:pt>
    <dgm:pt modelId="{F5B83639-2008-446E-8D64-0F689E02EA73}">
      <dgm:prSet/>
      <dgm:spPr/>
      <dgm:t>
        <a:bodyPr/>
        <a:lstStyle/>
        <a:p>
          <a:r>
            <a:rPr lang="uk-UA" altLang="uk-UA"/>
            <a:t>Головне значення мали київська гривня (злиток шестигранної форми вагою близько 160 г.) і новгородська (паличка-брусок вагою близько 200 г.).</a:t>
          </a:r>
          <a:endParaRPr lang="uk-UA" altLang="uk-UA" dirty="0"/>
        </a:p>
      </dgm:t>
    </dgm:pt>
    <dgm:pt modelId="{08C43F40-E63C-40FF-9C77-C6AA4CDBA9FA}" type="parTrans" cxnId="{6A93FC78-086F-4E2F-8BCF-0BD14246020E}">
      <dgm:prSet/>
      <dgm:spPr/>
      <dgm:t>
        <a:bodyPr/>
        <a:lstStyle/>
        <a:p>
          <a:endParaRPr lang="ru-RU"/>
        </a:p>
      </dgm:t>
    </dgm:pt>
    <dgm:pt modelId="{555C8145-CA90-4052-B5F1-ACDF860FE965}" type="sibTrans" cxnId="{6A93FC78-086F-4E2F-8BCF-0BD14246020E}">
      <dgm:prSet/>
      <dgm:spPr/>
      <dgm:t>
        <a:bodyPr/>
        <a:lstStyle/>
        <a:p>
          <a:endParaRPr lang="ru-RU"/>
        </a:p>
      </dgm:t>
    </dgm:pt>
    <dgm:pt modelId="{57DC11DE-4511-4A52-95CD-E1303CFF55AB}">
      <dgm:prSet/>
      <dgm:spPr/>
      <dgm:t>
        <a:bodyPr/>
        <a:lstStyle/>
        <a:p>
          <a:r>
            <a:rPr lang="uk-UA" altLang="uk-UA"/>
            <a:t>Інші одиниці розрахунків – ногати, куни, різани, вівериці. </a:t>
          </a:r>
          <a:endParaRPr lang="uk-UA" altLang="uk-UA" dirty="0"/>
        </a:p>
      </dgm:t>
    </dgm:pt>
    <dgm:pt modelId="{7116F4DF-49E0-4CB2-8C08-2F29986D8C5C}" type="parTrans" cxnId="{3CD41BF7-096F-4D28-93C9-7283A33C09CD}">
      <dgm:prSet/>
      <dgm:spPr/>
      <dgm:t>
        <a:bodyPr/>
        <a:lstStyle/>
        <a:p>
          <a:endParaRPr lang="ru-RU"/>
        </a:p>
      </dgm:t>
    </dgm:pt>
    <dgm:pt modelId="{4B0B536E-78D7-4538-9B9E-3E9134D7E499}" type="sibTrans" cxnId="{3CD41BF7-096F-4D28-93C9-7283A33C09CD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2C408241-7D83-4701-A83A-1182DA9EF713}" type="pres">
      <dgm:prSet presAssocID="{38FEF51F-E271-446E-998A-1DA64CE0A2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2C2DBE-FAC0-4751-8231-CAF96A63C840}" type="pres">
      <dgm:prSet presAssocID="{E37C2AF0-39CB-44E3-BD55-ABEAB7DB3D1D}" presName="spacer" presStyleCnt="0"/>
      <dgm:spPr/>
    </dgm:pt>
    <dgm:pt modelId="{82EC11DE-2FA2-451F-A652-D1F2A2A9D053}" type="pres">
      <dgm:prSet presAssocID="{F63A4DE0-4959-4E79-B9CA-A9E26C30AA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3D86C9-50D5-468E-9CE5-D09C0C8507B8}" type="pres">
      <dgm:prSet presAssocID="{0E2EC3B5-A327-4F40-89AE-E6366E16E206}" presName="spacer" presStyleCnt="0"/>
      <dgm:spPr/>
    </dgm:pt>
    <dgm:pt modelId="{5F950224-E49B-4880-8B48-907ACB5A0A3B}" type="pres">
      <dgm:prSet presAssocID="{F5B83639-2008-446E-8D64-0F689E02EA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5E3588-EC38-4562-B59C-16B50F593BEE}" type="pres">
      <dgm:prSet presAssocID="{555C8145-CA90-4052-B5F1-ACDF860FE965}" presName="spacer" presStyleCnt="0"/>
      <dgm:spPr/>
    </dgm:pt>
    <dgm:pt modelId="{9DD33672-0BC5-40B9-AC61-828C38FEDBDD}" type="pres">
      <dgm:prSet presAssocID="{57DC11DE-4511-4A52-95CD-E1303CFF55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5306BE4F-941C-4F35-8BA9-D57EB125E35E}" srcId="{7A56F741-1906-4797-ACD0-10E05CF9C7BD}" destId="{38FEF51F-E271-446E-998A-1DA64CE0A236}" srcOrd="1" destOrd="0" parTransId="{8FD8A10E-B403-4802-9E7F-19CEF1DA1E43}" sibTransId="{E37C2AF0-39CB-44E3-BD55-ABEAB7DB3D1D}"/>
    <dgm:cxn modelId="{6A93FC78-086F-4E2F-8BCF-0BD14246020E}" srcId="{7A56F741-1906-4797-ACD0-10E05CF9C7BD}" destId="{F5B83639-2008-446E-8D64-0F689E02EA73}" srcOrd="3" destOrd="0" parTransId="{08C43F40-E63C-40FF-9C77-C6AA4CDBA9FA}" sibTransId="{555C8145-CA90-4052-B5F1-ACDF860FE965}"/>
    <dgm:cxn modelId="{59C1E391-0D67-4D32-81C3-EC75D830CED2}" type="presOf" srcId="{57DC11DE-4511-4A52-95CD-E1303CFF55AB}" destId="{9DD33672-0BC5-40B9-AC61-828C38FEDBDD}" srcOrd="0" destOrd="0" presId="urn:microsoft.com/office/officeart/2005/8/layout/vList2"/>
    <dgm:cxn modelId="{C8E3389C-875C-4346-93D1-8837E879A5EA}" type="presOf" srcId="{38FEF51F-E271-446E-998A-1DA64CE0A236}" destId="{2C408241-7D83-4701-A83A-1182DA9EF713}" srcOrd="0" destOrd="0" presId="urn:microsoft.com/office/officeart/2005/8/layout/vList2"/>
    <dgm:cxn modelId="{2F0497B4-86C6-4E84-8FE0-E6B16EB8C377}" type="presOf" srcId="{F63A4DE0-4959-4E79-B9CA-A9E26C30AAC5}" destId="{82EC11DE-2FA2-451F-A652-D1F2A2A9D053}" srcOrd="0" destOrd="0" presId="urn:microsoft.com/office/officeart/2005/8/layout/vList2"/>
    <dgm:cxn modelId="{A56D3FE9-C90F-45C5-8A8A-82717D35A1DC}" srcId="{7A56F741-1906-4797-ACD0-10E05CF9C7BD}" destId="{F63A4DE0-4959-4E79-B9CA-A9E26C30AAC5}" srcOrd="2" destOrd="0" parTransId="{83EC0DDF-8F96-4A42-9DF1-19C332240A64}" sibTransId="{0E2EC3B5-A327-4F40-89AE-E6366E16E206}"/>
    <dgm:cxn modelId="{A1F2ADF3-FB64-495B-BEA1-10B8D44C3559}" type="presOf" srcId="{F5B83639-2008-446E-8D64-0F689E02EA73}" destId="{5F950224-E49B-4880-8B48-907ACB5A0A3B}" srcOrd="0" destOrd="0" presId="urn:microsoft.com/office/officeart/2005/8/layout/vList2"/>
    <dgm:cxn modelId="{3CD41BF7-096F-4D28-93C9-7283A33C09CD}" srcId="{7A56F741-1906-4797-ACD0-10E05CF9C7BD}" destId="{57DC11DE-4511-4A52-95CD-E1303CFF55AB}" srcOrd="4" destOrd="0" parTransId="{7116F4DF-49E0-4CB2-8C08-2F29986D8C5C}" sibTransId="{4B0B536E-78D7-4538-9B9E-3E9134D7E499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5B7D2691-269C-43C0-825B-4DF711333551}" type="presParOf" srcId="{0E325E34-DD55-474C-975A-276F135EC70A}" destId="{2C408241-7D83-4701-A83A-1182DA9EF713}" srcOrd="2" destOrd="0" presId="urn:microsoft.com/office/officeart/2005/8/layout/vList2"/>
    <dgm:cxn modelId="{434CDEA5-407A-4530-AD10-B38462C82F13}" type="presParOf" srcId="{0E325E34-DD55-474C-975A-276F135EC70A}" destId="{022C2DBE-FAC0-4751-8231-CAF96A63C840}" srcOrd="3" destOrd="0" presId="urn:microsoft.com/office/officeart/2005/8/layout/vList2"/>
    <dgm:cxn modelId="{D14EDFA0-1E40-4ECE-BDB5-1D6D243A4F62}" type="presParOf" srcId="{0E325E34-DD55-474C-975A-276F135EC70A}" destId="{82EC11DE-2FA2-451F-A652-D1F2A2A9D053}" srcOrd="4" destOrd="0" presId="urn:microsoft.com/office/officeart/2005/8/layout/vList2"/>
    <dgm:cxn modelId="{5D2507E9-EA05-4845-B9B8-376D2BAA3C86}" type="presParOf" srcId="{0E325E34-DD55-474C-975A-276F135EC70A}" destId="{E63D86C9-50D5-468E-9CE5-D09C0C8507B8}" srcOrd="5" destOrd="0" presId="urn:microsoft.com/office/officeart/2005/8/layout/vList2"/>
    <dgm:cxn modelId="{50545004-6932-4297-B9BD-797A5DD5B179}" type="presParOf" srcId="{0E325E34-DD55-474C-975A-276F135EC70A}" destId="{5F950224-E49B-4880-8B48-907ACB5A0A3B}" srcOrd="6" destOrd="0" presId="urn:microsoft.com/office/officeart/2005/8/layout/vList2"/>
    <dgm:cxn modelId="{6324822D-B6C1-4D3E-B6A0-1AA2F9E6614E}" type="presParOf" srcId="{0E325E34-DD55-474C-975A-276F135EC70A}" destId="{EC5E3588-EC38-4562-B59C-16B50F593BEE}" srcOrd="7" destOrd="0" presId="urn:microsoft.com/office/officeart/2005/8/layout/vList2"/>
    <dgm:cxn modelId="{D786DC22-6FCF-41B8-8F8E-771D274FA806}" type="presParOf" srcId="{0E325E34-DD55-474C-975A-276F135EC70A}" destId="{9DD33672-0BC5-40B9-AC61-828C38FEDB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D588DE1C-AF4D-4AD5-AE44-D8C87850F5C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DDA042-6726-4637-852D-4764DD4B1BC7}">
      <dgm:prSet/>
      <dgm:spPr/>
      <dgm:t>
        <a:bodyPr/>
        <a:lstStyle/>
        <a:p>
          <a:r>
            <a:rPr lang="uk-UA"/>
            <a:t>14-17 ст. – відчутне скорочення міжнародних економічних зв'язків:</a:t>
          </a:r>
          <a:endParaRPr lang="en-US"/>
        </a:p>
      </dgm:t>
    </dgm:pt>
    <dgm:pt modelId="{CB903021-80C5-4E93-A8D4-FFE03DD94299}" type="parTrans" cxnId="{2ABC97F4-F874-44C6-823B-B8B5C52AEC7A}">
      <dgm:prSet/>
      <dgm:spPr/>
      <dgm:t>
        <a:bodyPr/>
        <a:lstStyle/>
        <a:p>
          <a:endParaRPr lang="en-US"/>
        </a:p>
      </dgm:t>
    </dgm:pt>
    <dgm:pt modelId="{45EBB432-E047-4ACB-800D-20FE072E086C}" type="sibTrans" cxnId="{2ABC97F4-F874-44C6-823B-B8B5C52AEC7A}">
      <dgm:prSet/>
      <dgm:spPr/>
      <dgm:t>
        <a:bodyPr/>
        <a:lstStyle/>
        <a:p>
          <a:endParaRPr lang="en-US"/>
        </a:p>
      </dgm:t>
    </dgm:pt>
    <dgm:pt modelId="{32B52245-50DA-4F41-90F1-E2A7126567AF}">
      <dgm:prSet/>
      <dgm:spPr/>
      <dgm:t>
        <a:bodyPr/>
        <a:lstStyle/>
        <a:p>
          <a:r>
            <a:rPr lang="uk-UA" dirty="0"/>
            <a:t>встановлення іноземного панування</a:t>
          </a:r>
          <a:r>
            <a:rPr lang="en-US" dirty="0"/>
            <a:t>;</a:t>
          </a:r>
        </a:p>
      </dgm:t>
    </dgm:pt>
    <dgm:pt modelId="{B64D08F2-A275-47B6-B55C-E1CBAE1BDAEA}" type="parTrans" cxnId="{6F87882B-217D-4D21-BB3E-505C8ED97F3C}">
      <dgm:prSet/>
      <dgm:spPr/>
      <dgm:t>
        <a:bodyPr/>
        <a:lstStyle/>
        <a:p>
          <a:endParaRPr lang="en-US"/>
        </a:p>
      </dgm:t>
    </dgm:pt>
    <dgm:pt modelId="{D58D105C-6D5D-443D-ACCC-A896C212264F}" type="sibTrans" cxnId="{6F87882B-217D-4D21-BB3E-505C8ED97F3C}">
      <dgm:prSet/>
      <dgm:spPr/>
      <dgm:t>
        <a:bodyPr/>
        <a:lstStyle/>
        <a:p>
          <a:endParaRPr lang="en-US"/>
        </a:p>
      </dgm:t>
    </dgm:pt>
    <dgm:pt modelId="{50A70E74-86D5-4D42-B5DD-36384D5B2736}">
      <dgm:prSet/>
      <dgm:spPr/>
      <dgm:t>
        <a:bodyPr/>
        <a:lstStyle/>
        <a:p>
          <a:r>
            <a:rPr lang="uk-UA" dirty="0"/>
            <a:t>зростання сільського господарства</a:t>
          </a:r>
          <a:r>
            <a:rPr lang="en-US" dirty="0"/>
            <a:t>;</a:t>
          </a:r>
        </a:p>
      </dgm:t>
    </dgm:pt>
    <dgm:pt modelId="{FE3E88E7-9CB7-4C82-AEBA-B8723E635B79}" type="parTrans" cxnId="{152912EE-D688-4E88-B575-A108EE9813BC}">
      <dgm:prSet/>
      <dgm:spPr/>
      <dgm:t>
        <a:bodyPr/>
        <a:lstStyle/>
        <a:p>
          <a:endParaRPr lang="en-US"/>
        </a:p>
      </dgm:t>
    </dgm:pt>
    <dgm:pt modelId="{F5286FA9-58B7-46F3-8134-AF383F2D664F}" type="sibTrans" cxnId="{152912EE-D688-4E88-B575-A108EE9813BC}">
      <dgm:prSet/>
      <dgm:spPr/>
      <dgm:t>
        <a:bodyPr/>
        <a:lstStyle/>
        <a:p>
          <a:endParaRPr lang="en-US"/>
        </a:p>
      </dgm:t>
    </dgm:pt>
    <dgm:pt modelId="{CF002F8B-ACD4-4324-B9CF-9A804AB21E0F}">
      <dgm:prSet/>
      <dgm:spPr/>
      <dgm:t>
        <a:bodyPr/>
        <a:lstStyle/>
        <a:p>
          <a:r>
            <a:rPr lang="uk-UA" dirty="0"/>
            <a:t>соціальної напруженості.</a:t>
          </a:r>
          <a:endParaRPr lang="en-US" dirty="0"/>
        </a:p>
      </dgm:t>
    </dgm:pt>
    <dgm:pt modelId="{C899FF5A-B681-41F6-9D1B-DCDA854F6E98}" type="parTrans" cxnId="{A661A354-0021-4977-A73D-F560A3384E2D}">
      <dgm:prSet/>
      <dgm:spPr/>
      <dgm:t>
        <a:bodyPr/>
        <a:lstStyle/>
        <a:p>
          <a:endParaRPr lang="en-US"/>
        </a:p>
      </dgm:t>
    </dgm:pt>
    <dgm:pt modelId="{AC26690F-3EA9-4377-8F84-FE2E784C9C74}" type="sibTrans" cxnId="{A661A354-0021-4977-A73D-F560A3384E2D}">
      <dgm:prSet/>
      <dgm:spPr/>
      <dgm:t>
        <a:bodyPr/>
        <a:lstStyle/>
        <a:p>
          <a:endParaRPr lang="en-US"/>
        </a:p>
      </dgm:t>
    </dgm:pt>
    <dgm:pt modelId="{6B4DB4FE-DF2F-46B0-90C4-42E958724B55}" type="pres">
      <dgm:prSet presAssocID="{D588DE1C-AF4D-4AD5-AE44-D8C87850F5C0}" presName="linear" presStyleCnt="0">
        <dgm:presLayoutVars>
          <dgm:animLvl val="lvl"/>
          <dgm:resizeHandles val="exact"/>
        </dgm:presLayoutVars>
      </dgm:prSet>
      <dgm:spPr/>
    </dgm:pt>
    <dgm:pt modelId="{9D4F341E-CE18-4C66-B371-8240D924E358}" type="pres">
      <dgm:prSet presAssocID="{0FDDA042-6726-4637-852D-4764DD4B1BC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BD4CA17-1AAC-4ABB-92C3-665A7D87E154}" type="pres">
      <dgm:prSet presAssocID="{0FDDA042-6726-4637-852D-4764DD4B1BC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68AB14-0060-47B3-852C-DE6B7B8E81A1}" type="presOf" srcId="{32B52245-50DA-4F41-90F1-E2A7126567AF}" destId="{4BD4CA17-1AAC-4ABB-92C3-665A7D87E154}" srcOrd="0" destOrd="0" presId="urn:microsoft.com/office/officeart/2005/8/layout/vList2"/>
    <dgm:cxn modelId="{6F87882B-217D-4D21-BB3E-505C8ED97F3C}" srcId="{0FDDA042-6726-4637-852D-4764DD4B1BC7}" destId="{32B52245-50DA-4F41-90F1-E2A7126567AF}" srcOrd="0" destOrd="0" parTransId="{B64D08F2-A275-47B6-B55C-E1CBAE1BDAEA}" sibTransId="{D58D105C-6D5D-443D-ACCC-A896C212264F}"/>
    <dgm:cxn modelId="{30A1615F-C1E6-416E-A7E4-B08A00BABF33}" type="presOf" srcId="{0FDDA042-6726-4637-852D-4764DD4B1BC7}" destId="{9D4F341E-CE18-4C66-B371-8240D924E358}" srcOrd="0" destOrd="0" presId="urn:microsoft.com/office/officeart/2005/8/layout/vList2"/>
    <dgm:cxn modelId="{A661A354-0021-4977-A73D-F560A3384E2D}" srcId="{0FDDA042-6726-4637-852D-4764DD4B1BC7}" destId="{CF002F8B-ACD4-4324-B9CF-9A804AB21E0F}" srcOrd="2" destOrd="0" parTransId="{C899FF5A-B681-41F6-9D1B-DCDA854F6E98}" sibTransId="{AC26690F-3EA9-4377-8F84-FE2E784C9C74}"/>
    <dgm:cxn modelId="{5270F08C-BCA0-4418-B10B-CC2093D0A2DA}" type="presOf" srcId="{50A70E74-86D5-4D42-B5DD-36384D5B2736}" destId="{4BD4CA17-1AAC-4ABB-92C3-665A7D87E154}" srcOrd="0" destOrd="1" presId="urn:microsoft.com/office/officeart/2005/8/layout/vList2"/>
    <dgm:cxn modelId="{75D764C1-9CE7-46F3-8432-02F573E0CCC0}" type="presOf" srcId="{CF002F8B-ACD4-4324-B9CF-9A804AB21E0F}" destId="{4BD4CA17-1AAC-4ABB-92C3-665A7D87E154}" srcOrd="0" destOrd="2" presId="urn:microsoft.com/office/officeart/2005/8/layout/vList2"/>
    <dgm:cxn modelId="{152912EE-D688-4E88-B575-A108EE9813BC}" srcId="{0FDDA042-6726-4637-852D-4764DD4B1BC7}" destId="{50A70E74-86D5-4D42-B5DD-36384D5B2736}" srcOrd="1" destOrd="0" parTransId="{FE3E88E7-9CB7-4C82-AEBA-B8723E635B79}" sibTransId="{F5286FA9-58B7-46F3-8134-AF383F2D664F}"/>
    <dgm:cxn modelId="{36217FF2-36B4-4D4F-986B-7AF78C758F49}" type="presOf" srcId="{D588DE1C-AF4D-4AD5-AE44-D8C87850F5C0}" destId="{6B4DB4FE-DF2F-46B0-90C4-42E958724B55}" srcOrd="0" destOrd="0" presId="urn:microsoft.com/office/officeart/2005/8/layout/vList2"/>
    <dgm:cxn modelId="{2ABC97F4-F874-44C6-823B-B8B5C52AEC7A}" srcId="{D588DE1C-AF4D-4AD5-AE44-D8C87850F5C0}" destId="{0FDDA042-6726-4637-852D-4764DD4B1BC7}" srcOrd="0" destOrd="0" parTransId="{CB903021-80C5-4E93-A8D4-FFE03DD94299}" sibTransId="{45EBB432-E047-4ACB-800D-20FE072E086C}"/>
    <dgm:cxn modelId="{A8B83606-470B-42F9-87F0-D6F979AAC41D}" type="presParOf" srcId="{6B4DB4FE-DF2F-46B0-90C4-42E958724B55}" destId="{9D4F341E-CE18-4C66-B371-8240D924E358}" srcOrd="0" destOrd="0" presId="urn:microsoft.com/office/officeart/2005/8/layout/vList2"/>
    <dgm:cxn modelId="{D9963D81-9670-4773-8718-E5396D1D8C9D}" type="presParOf" srcId="{6B4DB4FE-DF2F-46B0-90C4-42E958724B55}" destId="{4BD4CA17-1AAC-4ABB-92C3-665A7D87E1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754441-D37C-419F-8473-3516A94365BC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3860980-F6E1-42C9-AEA4-0B34885A3265}">
      <dgm:prSet custT="1"/>
      <dgm:spPr/>
      <dgm:t>
        <a:bodyPr/>
        <a:lstStyle/>
        <a:p>
          <a:r>
            <a:rPr lang="uk-UA" sz="2000" dirty="0"/>
            <a:t>Торгівля кам’яними знаряддями –мандрівними мисливцями, торгівля металами – племенами кочівних скотарів. </a:t>
          </a:r>
          <a:endParaRPr lang="en-US" sz="2000" dirty="0"/>
        </a:p>
      </dgm:t>
    </dgm:pt>
    <dgm:pt modelId="{7D734BCC-CF68-42E7-AB53-B50364F1A9DD}" type="parTrans" cxnId="{5290AA33-48FF-42C2-BAEB-37180849F392}">
      <dgm:prSet/>
      <dgm:spPr/>
      <dgm:t>
        <a:bodyPr/>
        <a:lstStyle/>
        <a:p>
          <a:endParaRPr lang="en-US"/>
        </a:p>
      </dgm:t>
    </dgm:pt>
    <dgm:pt modelId="{5E2B3B07-0A07-4882-AFAB-D34A9D630AF6}" type="sibTrans" cxnId="{5290AA33-48FF-42C2-BAEB-37180849F39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1AE295B-A024-41F9-BE6D-0363E36C2E8B}">
      <dgm:prSet custT="1"/>
      <dgm:spPr/>
      <dgm:t>
        <a:bodyPr/>
        <a:lstStyle/>
        <a:p>
          <a:r>
            <a:rPr lang="uk-UA" sz="2000"/>
            <a:t>З появою міст-держав та імперій почали організовуватися експедиції (мета: торгівля, грабунок).</a:t>
          </a:r>
          <a:endParaRPr lang="en-US" sz="2000"/>
        </a:p>
      </dgm:t>
    </dgm:pt>
    <dgm:pt modelId="{02643F0F-2AD6-4511-859F-AF0E0413CE1A}" type="parTrans" cxnId="{77F3460B-A7E6-46B9-8BCB-C95A193260EB}">
      <dgm:prSet/>
      <dgm:spPr/>
      <dgm:t>
        <a:bodyPr/>
        <a:lstStyle/>
        <a:p>
          <a:endParaRPr lang="en-US"/>
        </a:p>
      </dgm:t>
    </dgm:pt>
    <dgm:pt modelId="{94678A3A-A697-4B9B-9C62-5E2B587ACAE0}" type="sibTrans" cxnId="{77F3460B-A7E6-46B9-8BCB-C95A193260E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782AD86-5A5E-4A3A-B616-3889700EDB92}">
      <dgm:prSet custT="1"/>
      <dgm:spPr/>
      <dgm:t>
        <a:bodyPr/>
        <a:lstStyle/>
        <a:p>
          <a:r>
            <a:rPr lang="uk-UA" sz="2000"/>
            <a:t>Поява с/г </a:t>
          </a:r>
          <a:r>
            <a:rPr lang="uk-UA" sz="2000">
              <a:sym typeface="Symbol" panose="05050102010706020507" pitchFamily="18" charset="2"/>
            </a:rPr>
            <a:t></a:t>
          </a:r>
          <a:r>
            <a:rPr lang="uk-UA" sz="2000"/>
            <a:t> розширення можливостей постачання продовольства населенню на даній території. Зростання чисельності населення. </a:t>
          </a:r>
          <a:endParaRPr lang="en-US" sz="2000"/>
        </a:p>
      </dgm:t>
    </dgm:pt>
    <dgm:pt modelId="{95A531A4-9A0C-47B8-95C5-E23F2303836F}" type="parTrans" cxnId="{2FE7D7F1-3175-48C3-9DEA-A57BD6C492B1}">
      <dgm:prSet/>
      <dgm:spPr/>
      <dgm:t>
        <a:bodyPr/>
        <a:lstStyle/>
        <a:p>
          <a:endParaRPr lang="en-US"/>
        </a:p>
      </dgm:t>
    </dgm:pt>
    <dgm:pt modelId="{DB9DE843-090B-4741-8E7B-AB9CB9AF779C}" type="sibTrans" cxnId="{2FE7D7F1-3175-48C3-9DEA-A57BD6C492B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6B7809D-095D-47A4-9FBC-88F30C134E72}">
      <dgm:prSet custT="1"/>
      <dgm:spPr/>
      <dgm:t>
        <a:bodyPr/>
        <a:lstStyle/>
        <a:p>
          <a:r>
            <a:rPr lang="uk-UA" sz="1800"/>
            <a:t>Поширення землеробства </a:t>
          </a:r>
          <a:r>
            <a:rPr lang="uk-UA" sz="1800">
              <a:sym typeface="Symbol" panose="05050102010706020507" pitchFamily="18" charset="2"/>
            </a:rPr>
            <a:t></a:t>
          </a:r>
          <a:r>
            <a:rPr lang="uk-UA" sz="1800"/>
            <a:t> зміни у технологіях, пов'язаними з відмінностями в ресурсах і кліматичних умовах.</a:t>
          </a:r>
          <a:endParaRPr lang="en-US" sz="1800"/>
        </a:p>
      </dgm:t>
    </dgm:pt>
    <dgm:pt modelId="{8651218B-DCED-4FD6-AD43-82746D905FBB}" type="parTrans" cxnId="{B7EA85B3-966C-414E-86DA-516082EB62B1}">
      <dgm:prSet/>
      <dgm:spPr/>
      <dgm:t>
        <a:bodyPr/>
        <a:lstStyle/>
        <a:p>
          <a:endParaRPr lang="en-US"/>
        </a:p>
      </dgm:t>
    </dgm:pt>
    <dgm:pt modelId="{DB73876A-1CC9-4DE5-9EB9-BBEFCD7954BC}" type="sibTrans" cxnId="{B7EA85B3-966C-414E-86DA-516082EB62B1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1F6A148-E518-4405-ABBF-43352D1135B4}" type="pres">
      <dgm:prSet presAssocID="{F0754441-D37C-419F-8473-3516A94365BC}" presName="Name0" presStyleCnt="0">
        <dgm:presLayoutVars>
          <dgm:animLvl val="lvl"/>
          <dgm:resizeHandles val="exact"/>
        </dgm:presLayoutVars>
      </dgm:prSet>
      <dgm:spPr/>
    </dgm:pt>
    <dgm:pt modelId="{B3C2394C-6E12-448F-9C6F-227AD40E8AA3}" type="pres">
      <dgm:prSet presAssocID="{E3860980-F6E1-42C9-AEA4-0B34885A3265}" presName="compositeNode" presStyleCnt="0">
        <dgm:presLayoutVars>
          <dgm:bulletEnabled val="1"/>
        </dgm:presLayoutVars>
      </dgm:prSet>
      <dgm:spPr/>
    </dgm:pt>
    <dgm:pt modelId="{46FFB3E7-9196-4E82-B021-27CAC8C9559F}" type="pres">
      <dgm:prSet presAssocID="{E3860980-F6E1-42C9-AEA4-0B34885A3265}" presName="bgRect" presStyleLbl="alignNode1" presStyleIdx="0" presStyleCnt="4" custScaleY="169662"/>
      <dgm:spPr/>
    </dgm:pt>
    <dgm:pt modelId="{96F40D0E-57B0-4661-A1E3-B98B32165BA0}" type="pres">
      <dgm:prSet presAssocID="{5E2B3B07-0A07-4882-AFAB-D34A9D630AF6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18CFA87-A352-49F4-B076-2883E8989C32}" type="pres">
      <dgm:prSet presAssocID="{E3860980-F6E1-42C9-AEA4-0B34885A3265}" presName="nodeRect" presStyleLbl="alignNode1" presStyleIdx="0" presStyleCnt="4">
        <dgm:presLayoutVars>
          <dgm:bulletEnabled val="1"/>
        </dgm:presLayoutVars>
      </dgm:prSet>
      <dgm:spPr/>
    </dgm:pt>
    <dgm:pt modelId="{2765A7FC-7885-438B-A4B9-4CC71177F769}" type="pres">
      <dgm:prSet presAssocID="{5E2B3B07-0A07-4882-AFAB-D34A9D630AF6}" presName="sibTrans" presStyleCnt="0"/>
      <dgm:spPr/>
    </dgm:pt>
    <dgm:pt modelId="{DD3F9EC9-7FE9-473A-8419-73C6B2C757BD}" type="pres">
      <dgm:prSet presAssocID="{B1AE295B-A024-41F9-BE6D-0363E36C2E8B}" presName="compositeNode" presStyleCnt="0">
        <dgm:presLayoutVars>
          <dgm:bulletEnabled val="1"/>
        </dgm:presLayoutVars>
      </dgm:prSet>
      <dgm:spPr/>
    </dgm:pt>
    <dgm:pt modelId="{3F602A38-B7C2-430C-B559-1E35A06F68BB}" type="pres">
      <dgm:prSet presAssocID="{B1AE295B-A024-41F9-BE6D-0363E36C2E8B}" presName="bgRect" presStyleLbl="alignNode1" presStyleIdx="1" presStyleCnt="4" custScaleY="169662"/>
      <dgm:spPr/>
    </dgm:pt>
    <dgm:pt modelId="{EBB659CD-A8D3-4D45-A7D7-B3968D85D053}" type="pres">
      <dgm:prSet presAssocID="{94678A3A-A697-4B9B-9C62-5E2B587ACAE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842DE08A-A9BB-4878-BFC5-815F872323CA}" type="pres">
      <dgm:prSet presAssocID="{B1AE295B-A024-41F9-BE6D-0363E36C2E8B}" presName="nodeRect" presStyleLbl="alignNode1" presStyleIdx="1" presStyleCnt="4">
        <dgm:presLayoutVars>
          <dgm:bulletEnabled val="1"/>
        </dgm:presLayoutVars>
      </dgm:prSet>
      <dgm:spPr/>
    </dgm:pt>
    <dgm:pt modelId="{0D6C27C8-309C-4E7D-B9E9-3CAF48A5461F}" type="pres">
      <dgm:prSet presAssocID="{94678A3A-A697-4B9B-9C62-5E2B587ACAE0}" presName="sibTrans" presStyleCnt="0"/>
      <dgm:spPr/>
    </dgm:pt>
    <dgm:pt modelId="{814E65F2-BCAC-45F7-808E-27295251E1B7}" type="pres">
      <dgm:prSet presAssocID="{4782AD86-5A5E-4A3A-B616-3889700EDB92}" presName="compositeNode" presStyleCnt="0">
        <dgm:presLayoutVars>
          <dgm:bulletEnabled val="1"/>
        </dgm:presLayoutVars>
      </dgm:prSet>
      <dgm:spPr/>
    </dgm:pt>
    <dgm:pt modelId="{C2382D16-45BA-47DA-8C23-10089B07634E}" type="pres">
      <dgm:prSet presAssocID="{4782AD86-5A5E-4A3A-B616-3889700EDB92}" presName="bgRect" presStyleLbl="alignNode1" presStyleIdx="2" presStyleCnt="4" custScaleY="169662"/>
      <dgm:spPr/>
    </dgm:pt>
    <dgm:pt modelId="{03E3B7F5-49B4-4DEC-9174-6A426BF2F6FA}" type="pres">
      <dgm:prSet presAssocID="{DB9DE843-090B-4741-8E7B-AB9CB9AF779C}" presName="sibTransNodeRect" presStyleLbl="alignNode1" presStyleIdx="2" presStyleCnt="4" custScaleY="169662">
        <dgm:presLayoutVars>
          <dgm:chMax val="0"/>
          <dgm:bulletEnabled val="1"/>
        </dgm:presLayoutVars>
      </dgm:prSet>
      <dgm:spPr/>
    </dgm:pt>
    <dgm:pt modelId="{8D8211AE-9CF9-42F1-8E36-2CD2CC4D506B}" type="pres">
      <dgm:prSet presAssocID="{4782AD86-5A5E-4A3A-B616-3889700EDB92}" presName="nodeRect" presStyleLbl="alignNode1" presStyleIdx="2" presStyleCnt="4">
        <dgm:presLayoutVars>
          <dgm:bulletEnabled val="1"/>
        </dgm:presLayoutVars>
      </dgm:prSet>
      <dgm:spPr/>
    </dgm:pt>
    <dgm:pt modelId="{E3795146-E04E-48DA-9FB3-BA913AC0B51F}" type="pres">
      <dgm:prSet presAssocID="{DB9DE843-090B-4741-8E7B-AB9CB9AF779C}" presName="sibTrans" presStyleCnt="0"/>
      <dgm:spPr/>
    </dgm:pt>
    <dgm:pt modelId="{EEF75A26-A79E-4C8B-B9EB-EDAF04AC8623}" type="pres">
      <dgm:prSet presAssocID="{E6B7809D-095D-47A4-9FBC-88F30C134E72}" presName="compositeNode" presStyleCnt="0">
        <dgm:presLayoutVars>
          <dgm:bulletEnabled val="1"/>
        </dgm:presLayoutVars>
      </dgm:prSet>
      <dgm:spPr/>
    </dgm:pt>
    <dgm:pt modelId="{5C6BA254-6FD5-4799-B448-40B4074B0C4D}" type="pres">
      <dgm:prSet presAssocID="{E6B7809D-095D-47A4-9FBC-88F30C134E72}" presName="bgRect" presStyleLbl="alignNode1" presStyleIdx="3" presStyleCnt="4" custScaleY="169662"/>
      <dgm:spPr/>
    </dgm:pt>
    <dgm:pt modelId="{1071ABF2-14A3-4BFE-88B8-4B0B5E28322E}" type="pres">
      <dgm:prSet presAssocID="{DB73876A-1CC9-4DE5-9EB9-BBEFCD7954BC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E2B8F495-5B74-4213-805A-19F79E345F14}" type="pres">
      <dgm:prSet presAssocID="{E6B7809D-095D-47A4-9FBC-88F30C134E72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CDAD7301-7BA2-4AB6-99DF-9BA16BCFF26E}" type="presOf" srcId="{E6B7809D-095D-47A4-9FBC-88F30C134E72}" destId="{E2B8F495-5B74-4213-805A-19F79E345F14}" srcOrd="1" destOrd="0" presId="urn:microsoft.com/office/officeart/2016/7/layout/LinearBlockProcessNumbered"/>
    <dgm:cxn modelId="{77F3460B-A7E6-46B9-8BCB-C95A193260EB}" srcId="{F0754441-D37C-419F-8473-3516A94365BC}" destId="{B1AE295B-A024-41F9-BE6D-0363E36C2E8B}" srcOrd="1" destOrd="0" parTransId="{02643F0F-2AD6-4511-859F-AF0E0413CE1A}" sibTransId="{94678A3A-A697-4B9B-9C62-5E2B587ACAE0}"/>
    <dgm:cxn modelId="{4AF5A80E-0CF5-4DCC-9458-7BBDC6C84F9F}" type="presOf" srcId="{DB73876A-1CC9-4DE5-9EB9-BBEFCD7954BC}" destId="{1071ABF2-14A3-4BFE-88B8-4B0B5E28322E}" srcOrd="0" destOrd="0" presId="urn:microsoft.com/office/officeart/2016/7/layout/LinearBlockProcessNumbered"/>
    <dgm:cxn modelId="{5290AA33-48FF-42C2-BAEB-37180849F392}" srcId="{F0754441-D37C-419F-8473-3516A94365BC}" destId="{E3860980-F6E1-42C9-AEA4-0B34885A3265}" srcOrd="0" destOrd="0" parTransId="{7D734BCC-CF68-42E7-AB53-B50364F1A9DD}" sibTransId="{5E2B3B07-0A07-4882-AFAB-D34A9D630AF6}"/>
    <dgm:cxn modelId="{E8DC6834-7437-40B3-953C-1D7448FAD3FD}" type="presOf" srcId="{E3860980-F6E1-42C9-AEA4-0B34885A3265}" destId="{318CFA87-A352-49F4-B076-2883E8989C32}" srcOrd="1" destOrd="0" presId="urn:microsoft.com/office/officeart/2016/7/layout/LinearBlockProcessNumbered"/>
    <dgm:cxn modelId="{149E7B37-E911-4FBC-BA3E-429227C4CC83}" type="presOf" srcId="{E6B7809D-095D-47A4-9FBC-88F30C134E72}" destId="{5C6BA254-6FD5-4799-B448-40B4074B0C4D}" srcOrd="0" destOrd="0" presId="urn:microsoft.com/office/officeart/2016/7/layout/LinearBlockProcessNumbered"/>
    <dgm:cxn modelId="{94051C7A-D410-480C-AA3E-ADB72E8FA9B9}" type="presOf" srcId="{4782AD86-5A5E-4A3A-B616-3889700EDB92}" destId="{C2382D16-45BA-47DA-8C23-10089B07634E}" srcOrd="0" destOrd="0" presId="urn:microsoft.com/office/officeart/2016/7/layout/LinearBlockProcessNumbered"/>
    <dgm:cxn modelId="{0115E981-831B-4DAD-933D-25ADB5C7E4DC}" type="presOf" srcId="{94678A3A-A697-4B9B-9C62-5E2B587ACAE0}" destId="{EBB659CD-A8D3-4D45-A7D7-B3968D85D053}" srcOrd="0" destOrd="0" presId="urn:microsoft.com/office/officeart/2016/7/layout/LinearBlockProcessNumbered"/>
    <dgm:cxn modelId="{8B723295-2D8A-45D8-9F3A-DC23A5A21A78}" type="presOf" srcId="{E3860980-F6E1-42C9-AEA4-0B34885A3265}" destId="{46FFB3E7-9196-4E82-B021-27CAC8C9559F}" srcOrd="0" destOrd="0" presId="urn:microsoft.com/office/officeart/2016/7/layout/LinearBlockProcessNumbered"/>
    <dgm:cxn modelId="{A8D1BFAD-AAAD-4F17-B237-2F4A7645278C}" type="presOf" srcId="{B1AE295B-A024-41F9-BE6D-0363E36C2E8B}" destId="{842DE08A-A9BB-4878-BFC5-815F872323CA}" srcOrd="1" destOrd="0" presId="urn:microsoft.com/office/officeart/2016/7/layout/LinearBlockProcessNumbered"/>
    <dgm:cxn modelId="{B7EA85B3-966C-414E-86DA-516082EB62B1}" srcId="{F0754441-D37C-419F-8473-3516A94365BC}" destId="{E6B7809D-095D-47A4-9FBC-88F30C134E72}" srcOrd="3" destOrd="0" parTransId="{8651218B-DCED-4FD6-AD43-82746D905FBB}" sibTransId="{DB73876A-1CC9-4DE5-9EB9-BBEFCD7954BC}"/>
    <dgm:cxn modelId="{70202BB7-0ECC-479B-809B-055EE32092CB}" type="presOf" srcId="{DB9DE843-090B-4741-8E7B-AB9CB9AF779C}" destId="{03E3B7F5-49B4-4DEC-9174-6A426BF2F6FA}" srcOrd="0" destOrd="0" presId="urn:microsoft.com/office/officeart/2016/7/layout/LinearBlockProcessNumbered"/>
    <dgm:cxn modelId="{73258EC5-0533-4D1F-9619-2A2161C87735}" type="presOf" srcId="{B1AE295B-A024-41F9-BE6D-0363E36C2E8B}" destId="{3F602A38-B7C2-430C-B559-1E35A06F68BB}" srcOrd="0" destOrd="0" presId="urn:microsoft.com/office/officeart/2016/7/layout/LinearBlockProcessNumbered"/>
    <dgm:cxn modelId="{2480EDC7-8968-45E0-A09E-05E4D0E6517B}" type="presOf" srcId="{5E2B3B07-0A07-4882-AFAB-D34A9D630AF6}" destId="{96F40D0E-57B0-4661-A1E3-B98B32165BA0}" srcOrd="0" destOrd="0" presId="urn:microsoft.com/office/officeart/2016/7/layout/LinearBlockProcessNumbered"/>
    <dgm:cxn modelId="{487968D0-EB14-443C-BE62-2F24F4BBAC0F}" type="presOf" srcId="{F0754441-D37C-419F-8473-3516A94365BC}" destId="{01F6A148-E518-4405-ABBF-43352D1135B4}" srcOrd="0" destOrd="0" presId="urn:microsoft.com/office/officeart/2016/7/layout/LinearBlockProcessNumbered"/>
    <dgm:cxn modelId="{04B30ADD-7208-4B29-8494-1A81D383A66B}" type="presOf" srcId="{4782AD86-5A5E-4A3A-B616-3889700EDB92}" destId="{8D8211AE-9CF9-42F1-8E36-2CD2CC4D506B}" srcOrd="1" destOrd="0" presId="urn:microsoft.com/office/officeart/2016/7/layout/LinearBlockProcessNumbered"/>
    <dgm:cxn modelId="{2FE7D7F1-3175-48C3-9DEA-A57BD6C492B1}" srcId="{F0754441-D37C-419F-8473-3516A94365BC}" destId="{4782AD86-5A5E-4A3A-B616-3889700EDB92}" srcOrd="2" destOrd="0" parTransId="{95A531A4-9A0C-47B8-95C5-E23F2303836F}" sibTransId="{DB9DE843-090B-4741-8E7B-AB9CB9AF779C}"/>
    <dgm:cxn modelId="{3F46762A-C1A9-4179-8783-739AEBBFB4C8}" type="presParOf" srcId="{01F6A148-E518-4405-ABBF-43352D1135B4}" destId="{B3C2394C-6E12-448F-9C6F-227AD40E8AA3}" srcOrd="0" destOrd="0" presId="urn:microsoft.com/office/officeart/2016/7/layout/LinearBlockProcessNumbered"/>
    <dgm:cxn modelId="{56D67E80-470F-48C5-84B0-7BF2C1B53CA5}" type="presParOf" srcId="{B3C2394C-6E12-448F-9C6F-227AD40E8AA3}" destId="{46FFB3E7-9196-4E82-B021-27CAC8C9559F}" srcOrd="0" destOrd="0" presId="urn:microsoft.com/office/officeart/2016/7/layout/LinearBlockProcessNumbered"/>
    <dgm:cxn modelId="{2E7B042B-392E-47A3-B55C-9C08022B5B47}" type="presParOf" srcId="{B3C2394C-6E12-448F-9C6F-227AD40E8AA3}" destId="{96F40D0E-57B0-4661-A1E3-B98B32165BA0}" srcOrd="1" destOrd="0" presId="urn:microsoft.com/office/officeart/2016/7/layout/LinearBlockProcessNumbered"/>
    <dgm:cxn modelId="{75E7C9D7-85FA-45F1-99D7-2CC74E2DF614}" type="presParOf" srcId="{B3C2394C-6E12-448F-9C6F-227AD40E8AA3}" destId="{318CFA87-A352-49F4-B076-2883E8989C32}" srcOrd="2" destOrd="0" presId="urn:microsoft.com/office/officeart/2016/7/layout/LinearBlockProcessNumbered"/>
    <dgm:cxn modelId="{418AE2DF-8A2A-4B8A-A707-5BE62BD568E3}" type="presParOf" srcId="{01F6A148-E518-4405-ABBF-43352D1135B4}" destId="{2765A7FC-7885-438B-A4B9-4CC71177F769}" srcOrd="1" destOrd="0" presId="urn:microsoft.com/office/officeart/2016/7/layout/LinearBlockProcessNumbered"/>
    <dgm:cxn modelId="{98E3C9AB-412F-4BF9-842E-61E13CB5AA4D}" type="presParOf" srcId="{01F6A148-E518-4405-ABBF-43352D1135B4}" destId="{DD3F9EC9-7FE9-473A-8419-73C6B2C757BD}" srcOrd="2" destOrd="0" presId="urn:microsoft.com/office/officeart/2016/7/layout/LinearBlockProcessNumbered"/>
    <dgm:cxn modelId="{3DC355E9-6777-4098-86A8-442B137B3D16}" type="presParOf" srcId="{DD3F9EC9-7FE9-473A-8419-73C6B2C757BD}" destId="{3F602A38-B7C2-430C-B559-1E35A06F68BB}" srcOrd="0" destOrd="0" presId="urn:microsoft.com/office/officeart/2016/7/layout/LinearBlockProcessNumbered"/>
    <dgm:cxn modelId="{C81F08E1-70B2-4566-9B53-40BA8079434A}" type="presParOf" srcId="{DD3F9EC9-7FE9-473A-8419-73C6B2C757BD}" destId="{EBB659CD-A8D3-4D45-A7D7-B3968D85D053}" srcOrd="1" destOrd="0" presId="urn:microsoft.com/office/officeart/2016/7/layout/LinearBlockProcessNumbered"/>
    <dgm:cxn modelId="{C1744FC4-B7AF-4C98-884B-666214CB4574}" type="presParOf" srcId="{DD3F9EC9-7FE9-473A-8419-73C6B2C757BD}" destId="{842DE08A-A9BB-4878-BFC5-815F872323CA}" srcOrd="2" destOrd="0" presId="urn:microsoft.com/office/officeart/2016/7/layout/LinearBlockProcessNumbered"/>
    <dgm:cxn modelId="{92DBBA51-6E12-445A-92B5-46B4342A9511}" type="presParOf" srcId="{01F6A148-E518-4405-ABBF-43352D1135B4}" destId="{0D6C27C8-309C-4E7D-B9E9-3CAF48A5461F}" srcOrd="3" destOrd="0" presId="urn:microsoft.com/office/officeart/2016/7/layout/LinearBlockProcessNumbered"/>
    <dgm:cxn modelId="{D836F94A-D4A0-4C11-931A-1FCAC0E1DC3B}" type="presParOf" srcId="{01F6A148-E518-4405-ABBF-43352D1135B4}" destId="{814E65F2-BCAC-45F7-808E-27295251E1B7}" srcOrd="4" destOrd="0" presId="urn:microsoft.com/office/officeart/2016/7/layout/LinearBlockProcessNumbered"/>
    <dgm:cxn modelId="{52E9FC85-B702-475C-A327-45BB9B5E9CB0}" type="presParOf" srcId="{814E65F2-BCAC-45F7-808E-27295251E1B7}" destId="{C2382D16-45BA-47DA-8C23-10089B07634E}" srcOrd="0" destOrd="0" presId="urn:microsoft.com/office/officeart/2016/7/layout/LinearBlockProcessNumbered"/>
    <dgm:cxn modelId="{67BE0D62-5588-43B6-9497-9FCC1A60F8A6}" type="presParOf" srcId="{814E65F2-BCAC-45F7-808E-27295251E1B7}" destId="{03E3B7F5-49B4-4DEC-9174-6A426BF2F6FA}" srcOrd="1" destOrd="0" presId="urn:microsoft.com/office/officeart/2016/7/layout/LinearBlockProcessNumbered"/>
    <dgm:cxn modelId="{59EA5F08-1EAB-4EF8-91C9-578A16F24BF1}" type="presParOf" srcId="{814E65F2-BCAC-45F7-808E-27295251E1B7}" destId="{8D8211AE-9CF9-42F1-8E36-2CD2CC4D506B}" srcOrd="2" destOrd="0" presId="urn:microsoft.com/office/officeart/2016/7/layout/LinearBlockProcessNumbered"/>
    <dgm:cxn modelId="{5393B9A5-FDB6-4A48-AD5C-86EE501BD06C}" type="presParOf" srcId="{01F6A148-E518-4405-ABBF-43352D1135B4}" destId="{E3795146-E04E-48DA-9FB3-BA913AC0B51F}" srcOrd="5" destOrd="0" presId="urn:microsoft.com/office/officeart/2016/7/layout/LinearBlockProcessNumbered"/>
    <dgm:cxn modelId="{A80C27CC-099A-4FFE-8F39-333F6BAA791D}" type="presParOf" srcId="{01F6A148-E518-4405-ABBF-43352D1135B4}" destId="{EEF75A26-A79E-4C8B-B9EB-EDAF04AC8623}" srcOrd="6" destOrd="0" presId="urn:microsoft.com/office/officeart/2016/7/layout/LinearBlockProcessNumbered"/>
    <dgm:cxn modelId="{22CF9058-026A-4440-845F-410E8EBA8B80}" type="presParOf" srcId="{EEF75A26-A79E-4C8B-B9EB-EDAF04AC8623}" destId="{5C6BA254-6FD5-4799-B448-40B4074B0C4D}" srcOrd="0" destOrd="0" presId="urn:microsoft.com/office/officeart/2016/7/layout/LinearBlockProcessNumbered"/>
    <dgm:cxn modelId="{1D2F1D26-CF56-4151-B240-A1DE3939F0C4}" type="presParOf" srcId="{EEF75A26-A79E-4C8B-B9EB-EDAF04AC8623}" destId="{1071ABF2-14A3-4BFE-88B8-4B0B5E28322E}" srcOrd="1" destOrd="0" presId="urn:microsoft.com/office/officeart/2016/7/layout/LinearBlockProcessNumbered"/>
    <dgm:cxn modelId="{AC7A885D-15A6-48C0-9A64-11FF28A3DDC2}" type="presParOf" srcId="{EEF75A26-A79E-4C8B-B9EB-EDAF04AC8623}" destId="{E2B8F495-5B74-4213-805A-19F79E345F1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1600"/>
            <a:t>З 14 ст. різні моделі розвитку міжнародної торгівлі Зх. України (Галичина і Волинь) і Сх.. </a:t>
          </a:r>
          <a:endParaRPr lang="en-US" sz="16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15773D27-2272-4117-B0D5-A6BDC5C7FECB}">
      <dgm:prSet/>
      <dgm:spPr/>
      <dgm:t>
        <a:bodyPr/>
        <a:lstStyle/>
        <a:p>
          <a:r>
            <a:rPr lang="uk-UA" altLang="uk-UA"/>
            <a:t>Галичина, Волинь і Зх. Поділля не були повністю підконтрольні Монгольському Хану, тому міжнародна торгівля розвивалась досить стабільно. </a:t>
          </a:r>
          <a:endParaRPr lang="uk-UA" altLang="uk-UA" dirty="0"/>
        </a:p>
      </dgm:t>
    </dgm:pt>
    <dgm:pt modelId="{A56486AF-CEDF-4FC3-9C62-590DCD4F4C48}" type="parTrans" cxnId="{C017EDBE-BB3C-45B7-ABCB-F30A9D005832}">
      <dgm:prSet/>
      <dgm:spPr/>
      <dgm:t>
        <a:bodyPr/>
        <a:lstStyle/>
        <a:p>
          <a:endParaRPr lang="ru-RU"/>
        </a:p>
      </dgm:t>
    </dgm:pt>
    <dgm:pt modelId="{4D910A34-4960-4A24-97CF-4B1DDA62DB0E}" type="sibTrans" cxnId="{C017EDBE-BB3C-45B7-ABCB-F30A9D005832}">
      <dgm:prSet/>
      <dgm:spPr/>
      <dgm:t>
        <a:bodyPr/>
        <a:lstStyle/>
        <a:p>
          <a:endParaRPr lang="ru-RU"/>
        </a:p>
      </dgm:t>
    </dgm:pt>
    <dgm:pt modelId="{3383314B-95B3-46BF-BBE9-AA52D05A4FE2}">
      <dgm:prSet/>
      <dgm:spPr/>
      <dgm:t>
        <a:bodyPr/>
        <a:lstStyle/>
        <a:p>
          <a:r>
            <a:rPr lang="uk-UA" altLang="uk-UA"/>
            <a:t>Обмеження міжнародної діяльності місцевих купців польським урядом. </a:t>
          </a:r>
          <a:endParaRPr lang="uk-UA" altLang="uk-UA" dirty="0"/>
        </a:p>
      </dgm:t>
    </dgm:pt>
    <dgm:pt modelId="{F4E762DD-7204-4DC4-865C-7DBC257E02C8}" type="parTrans" cxnId="{BFA49C59-C97C-4565-B5A8-4AF3FFE83326}">
      <dgm:prSet/>
      <dgm:spPr/>
      <dgm:t>
        <a:bodyPr/>
        <a:lstStyle/>
        <a:p>
          <a:endParaRPr lang="ru-RU"/>
        </a:p>
      </dgm:t>
    </dgm:pt>
    <dgm:pt modelId="{14A6C27A-23CD-4E02-A2C4-9E6E4D83DF64}" type="sibTrans" cxnId="{BFA49C59-C97C-4565-B5A8-4AF3FFE83326}">
      <dgm:prSet/>
      <dgm:spPr/>
      <dgm:t>
        <a:bodyPr/>
        <a:lstStyle/>
        <a:p>
          <a:endParaRPr lang="ru-RU"/>
        </a:p>
      </dgm:t>
    </dgm:pt>
    <dgm:pt modelId="{B3C9C3B9-48FC-48ED-8481-E040F9209A9F}">
      <dgm:prSet/>
      <dgm:spPr/>
      <dgm:t>
        <a:bodyPr/>
        <a:lstStyle/>
        <a:p>
          <a:r>
            <a:rPr lang="uk-UA" altLang="uk-UA" b="1"/>
            <a:t>Торговельні шляхи:</a:t>
          </a:r>
          <a:r>
            <a:rPr lang="uk-UA" altLang="uk-UA"/>
            <a:t> що з'єднували ці землі з Краковом, пруськими містами Данцигом і Торном, германськими Нюрнбергом і Регензбургом, Прагою в Богемії і Константинополем. </a:t>
          </a:r>
          <a:endParaRPr lang="uk-UA" altLang="uk-UA" dirty="0"/>
        </a:p>
      </dgm:t>
    </dgm:pt>
    <dgm:pt modelId="{00943E6F-D7A3-42A7-8721-DC5BC094B983}" type="parTrans" cxnId="{B27672F4-B05A-476C-8118-B98650323AB6}">
      <dgm:prSet/>
      <dgm:spPr/>
      <dgm:t>
        <a:bodyPr/>
        <a:lstStyle/>
        <a:p>
          <a:endParaRPr lang="ru-RU"/>
        </a:p>
      </dgm:t>
    </dgm:pt>
    <dgm:pt modelId="{D975FF28-00C2-45EA-8D9A-E07AF2E5D36D}" type="sibTrans" cxnId="{B27672F4-B05A-476C-8118-B98650323AB6}">
      <dgm:prSet/>
      <dgm:spPr/>
      <dgm:t>
        <a:bodyPr/>
        <a:lstStyle/>
        <a:p>
          <a:endParaRPr lang="ru-RU"/>
        </a:p>
      </dgm:t>
    </dgm:pt>
    <dgm:pt modelId="{1D4FB518-686C-4B2B-99C1-D043DBDC0973}">
      <dgm:prSet/>
      <dgm:spPr/>
      <dgm:t>
        <a:bodyPr/>
        <a:lstStyle/>
        <a:p>
          <a:r>
            <a:rPr lang="uk-UA" altLang="uk-UA"/>
            <a:t>14 ст. Галицьке-Волинське князівство колонізувало молдавські і подільські степи до Чорного моря, встановивши прямі торговельні зв'язки з Грецією, Балканським півостровом, Малою Азією. </a:t>
          </a:r>
          <a:endParaRPr lang="uk-UA" altLang="uk-UA" dirty="0"/>
        </a:p>
      </dgm:t>
    </dgm:pt>
    <dgm:pt modelId="{39CDA826-F245-4D02-B4EA-7B360549D221}" type="parTrans" cxnId="{CA8CFD02-A4FC-426D-AB55-7E6EE18CAE51}">
      <dgm:prSet/>
      <dgm:spPr/>
      <dgm:t>
        <a:bodyPr/>
        <a:lstStyle/>
        <a:p>
          <a:endParaRPr lang="ru-RU"/>
        </a:p>
      </dgm:t>
    </dgm:pt>
    <dgm:pt modelId="{5C4BB90F-F480-4547-AEDE-4D661E94376D}" type="sibTrans" cxnId="{CA8CFD02-A4FC-426D-AB55-7E6EE18CAE51}">
      <dgm:prSet/>
      <dgm:spPr/>
      <dgm:t>
        <a:bodyPr/>
        <a:lstStyle/>
        <a:p>
          <a:endParaRPr lang="ru-RU"/>
        </a:p>
      </dgm:t>
    </dgm:pt>
    <dgm:pt modelId="{101D74C7-383C-482D-8ECE-FACC252B7879}">
      <dgm:prSet/>
      <dgm:spPr/>
      <dgm:t>
        <a:bodyPr/>
        <a:lstStyle/>
        <a:p>
          <a:r>
            <a:rPr lang="uk-UA" altLang="uk-UA"/>
            <a:t>Приєднання Галичини до Польщі у 1349 р. </a:t>
          </a:r>
          <a:r>
            <a:rPr lang="uk-UA" altLang="uk-UA">
              <a:sym typeface="Symbol" panose="05050102010706020507" pitchFamily="18" charset="2"/>
            </a:rPr>
            <a:t></a:t>
          </a:r>
          <a:r>
            <a:rPr lang="uk-UA" altLang="uk-UA"/>
            <a:t> скорочення частки українських купців. Монополія Кракова, через який проходив обмін між Галичиною і Зх. Європою. </a:t>
          </a:r>
          <a:endParaRPr lang="uk-UA" altLang="uk-UA" dirty="0"/>
        </a:p>
      </dgm:t>
    </dgm:pt>
    <dgm:pt modelId="{321D6775-76C7-4EC0-A452-1F35BC3F89E6}" type="parTrans" cxnId="{B5BA13EB-7DF1-4A0D-8732-31CA3C31B1CE}">
      <dgm:prSet/>
      <dgm:spPr/>
      <dgm:t>
        <a:bodyPr/>
        <a:lstStyle/>
        <a:p>
          <a:endParaRPr lang="ru-RU"/>
        </a:p>
      </dgm:t>
    </dgm:pt>
    <dgm:pt modelId="{09BF2FE7-87E9-4531-99ED-CF7340341122}" type="sibTrans" cxnId="{B5BA13EB-7DF1-4A0D-8732-31CA3C31B1CE}">
      <dgm:prSet/>
      <dgm:spPr/>
      <dgm:t>
        <a:bodyPr/>
        <a:lstStyle/>
        <a:p>
          <a:endParaRPr lang="ru-RU"/>
        </a:p>
      </dgm:t>
    </dgm:pt>
    <dgm:pt modelId="{35F501DC-84A9-4B99-BC5E-04F0F9954CF5}">
      <dgm:prSet/>
      <dgm:spPr/>
      <dgm:t>
        <a:bodyPr/>
        <a:lstStyle/>
        <a:p>
          <a:r>
            <a:rPr lang="uk-UA" altLang="uk-UA"/>
            <a:t>Дискримінаційні заходи щодо галицьких купців з боку Польщі </a:t>
          </a:r>
          <a:r>
            <a:rPr lang="uk-UA" altLang="uk-UA">
              <a:sym typeface="Symbol" panose="05050102010706020507" pitchFamily="18" charset="2"/>
            </a:rPr>
            <a:t></a:t>
          </a:r>
          <a:r>
            <a:rPr lang="uk-UA" altLang="uk-UA"/>
            <a:t>  пошук нових торговельних шляхів до Зх. Європи </a:t>
          </a:r>
          <a:r>
            <a:rPr lang="uk-UA" altLang="uk-UA">
              <a:sym typeface="Symbol" panose="05050102010706020507" pitchFamily="18" charset="2"/>
            </a:rPr>
            <a:t></a:t>
          </a:r>
          <a:r>
            <a:rPr lang="uk-UA" altLang="uk-UA"/>
            <a:t>  виникнення торговельних центрів (Львів, Луцьк, Брест тощо). </a:t>
          </a:r>
          <a:endParaRPr lang="uk-UA" altLang="uk-UA" dirty="0"/>
        </a:p>
      </dgm:t>
    </dgm:pt>
    <dgm:pt modelId="{8ADC6F68-D713-4883-8D59-EF3690D86CE9}" type="parTrans" cxnId="{DB2122D3-36EB-413E-BE06-78F7414D3291}">
      <dgm:prSet/>
      <dgm:spPr/>
      <dgm:t>
        <a:bodyPr/>
        <a:lstStyle/>
        <a:p>
          <a:endParaRPr lang="ru-RU"/>
        </a:p>
      </dgm:t>
    </dgm:pt>
    <dgm:pt modelId="{9EB468F6-15DB-4553-80D3-08E926D99C08}" type="sibTrans" cxnId="{DB2122D3-36EB-413E-BE06-78F7414D3291}">
      <dgm:prSet/>
      <dgm:spPr/>
      <dgm:t>
        <a:bodyPr/>
        <a:lstStyle/>
        <a:p>
          <a:endParaRPr lang="ru-RU"/>
        </a:p>
      </dgm:t>
    </dgm:pt>
    <dgm:pt modelId="{607E9BDF-B5B9-4E60-8231-66DBF99EDD1F}">
      <dgm:prSet/>
      <dgm:spPr/>
      <dgm:t>
        <a:bodyPr/>
        <a:lstStyle/>
        <a:p>
          <a:r>
            <a:rPr lang="uk-UA" altLang="uk-UA"/>
            <a:t>Через Данциг по Балтійському морю галицьке зерно, віск, шкіри й інші товари надходили до Шотландії, Нідерландів, Фландрії, Франції, Іспанії, Англії і Германії.</a:t>
          </a:r>
          <a:endParaRPr lang="uk-UA" altLang="uk-UA" dirty="0"/>
        </a:p>
      </dgm:t>
    </dgm:pt>
    <dgm:pt modelId="{C72ECD0B-3EEC-45EC-8178-0A54EBB05019}" type="parTrans" cxnId="{4A4E8724-CF48-4180-BDF2-89C27752C4FF}">
      <dgm:prSet/>
      <dgm:spPr/>
      <dgm:t>
        <a:bodyPr/>
        <a:lstStyle/>
        <a:p>
          <a:endParaRPr lang="ru-RU"/>
        </a:p>
      </dgm:t>
    </dgm:pt>
    <dgm:pt modelId="{AD89344D-0DB6-4522-AD43-F4F7ECF3E934}" type="sibTrans" cxnId="{4A4E8724-CF48-4180-BDF2-89C27752C4FF}">
      <dgm:prSet/>
      <dgm:spPr/>
      <dgm:t>
        <a:bodyPr/>
        <a:lstStyle/>
        <a:p>
          <a:endParaRPr lang="ru-RU"/>
        </a:p>
      </dgm:t>
    </dgm:pt>
    <dgm:pt modelId="{399B925A-81EB-447B-A7B1-EF4CC17AE0F4}">
      <dgm:prSet/>
      <dgm:spPr/>
      <dgm:t>
        <a:bodyPr/>
        <a:lstStyle/>
        <a:p>
          <a:r>
            <a:rPr lang="uk-UA" altLang="uk-UA"/>
            <a:t>Торгівля з Молдавією і Валахією у 15 ст. здійснювались через Кам'янець на Поділлі. </a:t>
          </a:r>
          <a:endParaRPr lang="uk-UA" altLang="uk-UA" dirty="0"/>
        </a:p>
      </dgm:t>
    </dgm:pt>
    <dgm:pt modelId="{3B629088-03C7-414E-9CA2-693B94BC391A}" type="parTrans" cxnId="{0C8909C8-EF6A-4B14-9B1E-2083A0537546}">
      <dgm:prSet/>
      <dgm:spPr/>
      <dgm:t>
        <a:bodyPr/>
        <a:lstStyle/>
        <a:p>
          <a:endParaRPr lang="ru-RU"/>
        </a:p>
      </dgm:t>
    </dgm:pt>
    <dgm:pt modelId="{AC9F39B3-B3E9-4531-B78E-6BA4C0E6492D}" type="sibTrans" cxnId="{0C8909C8-EF6A-4B14-9B1E-2083A0537546}">
      <dgm:prSet/>
      <dgm:spPr/>
      <dgm:t>
        <a:bodyPr/>
        <a:lstStyle/>
        <a:p>
          <a:endParaRPr lang="ru-RU"/>
        </a:p>
      </dgm:t>
    </dgm:pt>
    <dgm:pt modelId="{86F6E6B6-72E5-4A9F-8F1A-F08E0A32C93F}">
      <dgm:prSet/>
      <dgm:spPr/>
      <dgm:t>
        <a:bodyPr/>
        <a:lstStyle/>
        <a:p>
          <a:r>
            <a:rPr lang="uk-UA" altLang="uk-UA"/>
            <a:t>Луцьк – центр торгівлі з Польщею, Литвою, Московією і Заходом.</a:t>
          </a:r>
          <a:endParaRPr lang="uk-UA" altLang="uk-UA" dirty="0"/>
        </a:p>
      </dgm:t>
    </dgm:pt>
    <dgm:pt modelId="{4AC451BE-1D42-4A8D-9988-B830D37BD5B3}" type="parTrans" cxnId="{F7690D32-B636-413B-A16E-123B7F59BD07}">
      <dgm:prSet/>
      <dgm:spPr/>
      <dgm:t>
        <a:bodyPr/>
        <a:lstStyle/>
        <a:p>
          <a:endParaRPr lang="ru-RU"/>
        </a:p>
      </dgm:t>
    </dgm:pt>
    <dgm:pt modelId="{92D82475-FA02-4620-82C9-5B4C49D8AEEF}" type="sibTrans" cxnId="{F7690D32-B636-413B-A16E-123B7F59BD07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BFB20E10-8AC5-4D1E-933B-377D5E8099F7}" type="pres">
      <dgm:prSet presAssocID="{15773D27-2272-4117-B0D5-A6BDC5C7FECB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BE2A2F8-27F0-47FF-AF89-B1E1332EE081}" type="pres">
      <dgm:prSet presAssocID="{4D910A34-4960-4A24-97CF-4B1DDA62DB0E}" presName="spacer" presStyleCnt="0"/>
      <dgm:spPr/>
    </dgm:pt>
    <dgm:pt modelId="{360B6667-6C79-4720-A6EA-9A5CD6B54A2A}" type="pres">
      <dgm:prSet presAssocID="{3383314B-95B3-46BF-BBE9-AA52D05A4FE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368EC42-AFC5-4D71-9EC0-0E53614A9E55}" type="pres">
      <dgm:prSet presAssocID="{14A6C27A-23CD-4E02-A2C4-9E6E4D83DF64}" presName="spacer" presStyleCnt="0"/>
      <dgm:spPr/>
    </dgm:pt>
    <dgm:pt modelId="{488D2240-705B-46C4-A96A-AA1F3D1232F5}" type="pres">
      <dgm:prSet presAssocID="{B3C9C3B9-48FC-48ED-8481-E040F9209A9F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CBE9E45-E771-4628-B754-368B6418DAD9}" type="pres">
      <dgm:prSet presAssocID="{D975FF28-00C2-45EA-8D9A-E07AF2E5D36D}" presName="spacer" presStyleCnt="0"/>
      <dgm:spPr/>
    </dgm:pt>
    <dgm:pt modelId="{01B24C9A-7332-499A-BD9A-0F1907A27F02}" type="pres">
      <dgm:prSet presAssocID="{1D4FB518-686C-4B2B-99C1-D043DBDC097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44E24E1C-0155-420F-91FE-EAF9FFA620E5}" type="pres">
      <dgm:prSet presAssocID="{5C4BB90F-F480-4547-AEDE-4D661E94376D}" presName="spacer" presStyleCnt="0"/>
      <dgm:spPr/>
    </dgm:pt>
    <dgm:pt modelId="{2FDEF803-21DB-4A54-B74E-2F4F702BDEFA}" type="pres">
      <dgm:prSet presAssocID="{101D74C7-383C-482D-8ECE-FACC252B787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994DDA6-5CDF-437B-B7B8-DAF5EBBE820D}" type="pres">
      <dgm:prSet presAssocID="{09BF2FE7-87E9-4531-99ED-CF7340341122}" presName="spacer" presStyleCnt="0"/>
      <dgm:spPr/>
    </dgm:pt>
    <dgm:pt modelId="{1E026924-13BE-4991-A23A-AA8D39CAF6D2}" type="pres">
      <dgm:prSet presAssocID="{35F501DC-84A9-4B99-BC5E-04F0F9954CF5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64BFC8D-0692-401D-B866-9B28A0576B28}" type="pres">
      <dgm:prSet presAssocID="{9EB468F6-15DB-4553-80D3-08E926D99C08}" presName="spacer" presStyleCnt="0"/>
      <dgm:spPr/>
    </dgm:pt>
    <dgm:pt modelId="{2B8D4B7D-241C-43A3-8FC5-9422280736F6}" type="pres">
      <dgm:prSet presAssocID="{607E9BDF-B5B9-4E60-8231-66DBF99EDD1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F504684-1DBC-4534-8F41-B3A97B4DF693}" type="pres">
      <dgm:prSet presAssocID="{AD89344D-0DB6-4522-AD43-F4F7ECF3E934}" presName="spacer" presStyleCnt="0"/>
      <dgm:spPr/>
    </dgm:pt>
    <dgm:pt modelId="{C66102F5-81D6-4EDD-8DB6-AAF3800CF9A0}" type="pres">
      <dgm:prSet presAssocID="{399B925A-81EB-447B-A7B1-EF4CC17AE0F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9239D5E-E06B-42BA-8C3B-DAAAC49BA7B8}" type="pres">
      <dgm:prSet presAssocID="{AC9F39B3-B3E9-4531-B78E-6BA4C0E6492D}" presName="spacer" presStyleCnt="0"/>
      <dgm:spPr/>
    </dgm:pt>
    <dgm:pt modelId="{99BBD77F-D877-45CF-B1B4-B064AC0B3A4F}" type="pres">
      <dgm:prSet presAssocID="{86F6E6B6-72E5-4A9F-8F1A-F08E0A32C93F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CA8CFD02-A4FC-426D-AB55-7E6EE18CAE51}" srcId="{7A56F741-1906-4797-ACD0-10E05CF9C7BD}" destId="{1D4FB518-686C-4B2B-99C1-D043DBDC0973}" srcOrd="4" destOrd="0" parTransId="{39CDA826-F245-4D02-B4EA-7B360549D221}" sibTransId="{5C4BB90F-F480-4547-AEDE-4D661E94376D}"/>
    <dgm:cxn modelId="{588D7B08-B942-4E87-B14C-9175F4BD395E}" type="presOf" srcId="{101D74C7-383C-482D-8ECE-FACC252B7879}" destId="{2FDEF803-21DB-4A54-B74E-2F4F702BDEFA}" srcOrd="0" destOrd="0" presId="urn:microsoft.com/office/officeart/2005/8/layout/vList2"/>
    <dgm:cxn modelId="{3C6AA50B-4AE5-4E57-837C-9D71F4B885B9}" type="presOf" srcId="{399B925A-81EB-447B-A7B1-EF4CC17AE0F4}" destId="{C66102F5-81D6-4EDD-8DB6-AAF3800CF9A0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B4220122-5B79-4387-991C-D58D68672EF0}" type="presOf" srcId="{15773D27-2272-4117-B0D5-A6BDC5C7FECB}" destId="{BFB20E10-8AC5-4D1E-933B-377D5E8099F7}" srcOrd="0" destOrd="0" presId="urn:microsoft.com/office/officeart/2005/8/layout/vList2"/>
    <dgm:cxn modelId="{4A4E8724-CF48-4180-BDF2-89C27752C4FF}" srcId="{7A56F741-1906-4797-ACD0-10E05CF9C7BD}" destId="{607E9BDF-B5B9-4E60-8231-66DBF99EDD1F}" srcOrd="7" destOrd="0" parTransId="{C72ECD0B-3EEC-45EC-8178-0A54EBB05019}" sibTransId="{AD89344D-0DB6-4522-AD43-F4F7ECF3E934}"/>
    <dgm:cxn modelId="{F7690D32-B636-413B-A16E-123B7F59BD07}" srcId="{7A56F741-1906-4797-ACD0-10E05CF9C7BD}" destId="{86F6E6B6-72E5-4A9F-8F1A-F08E0A32C93F}" srcOrd="9" destOrd="0" parTransId="{4AC451BE-1D42-4A8D-9988-B830D37BD5B3}" sibTransId="{92D82475-FA02-4620-82C9-5B4C49D8AEEF}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F2F8EE68-E084-494C-8471-862C935C8091}" type="presOf" srcId="{1D4FB518-686C-4B2B-99C1-D043DBDC0973}" destId="{01B24C9A-7332-499A-BD9A-0F1907A27F02}" srcOrd="0" destOrd="0" presId="urn:microsoft.com/office/officeart/2005/8/layout/vList2"/>
    <dgm:cxn modelId="{BFA49C59-C97C-4565-B5A8-4AF3FFE83326}" srcId="{7A56F741-1906-4797-ACD0-10E05CF9C7BD}" destId="{3383314B-95B3-46BF-BBE9-AA52D05A4FE2}" srcOrd="2" destOrd="0" parTransId="{F4E762DD-7204-4DC4-865C-7DBC257E02C8}" sibTransId="{14A6C27A-23CD-4E02-A2C4-9E6E4D83DF64}"/>
    <dgm:cxn modelId="{8F711E7C-CE56-4A4C-BFBA-2E71888F8B08}" type="presOf" srcId="{3383314B-95B3-46BF-BBE9-AA52D05A4FE2}" destId="{360B6667-6C79-4720-A6EA-9A5CD6B54A2A}" srcOrd="0" destOrd="0" presId="urn:microsoft.com/office/officeart/2005/8/layout/vList2"/>
    <dgm:cxn modelId="{AD8BCF8C-F168-40C5-8305-DB57807F143C}" type="presOf" srcId="{86F6E6B6-72E5-4A9F-8F1A-F08E0A32C93F}" destId="{99BBD77F-D877-45CF-B1B4-B064AC0B3A4F}" srcOrd="0" destOrd="0" presId="urn:microsoft.com/office/officeart/2005/8/layout/vList2"/>
    <dgm:cxn modelId="{E2D1F8BB-235C-4058-B57E-1F507E179E69}" type="presOf" srcId="{35F501DC-84A9-4B99-BC5E-04F0F9954CF5}" destId="{1E026924-13BE-4991-A23A-AA8D39CAF6D2}" srcOrd="0" destOrd="0" presId="urn:microsoft.com/office/officeart/2005/8/layout/vList2"/>
    <dgm:cxn modelId="{C017EDBE-BB3C-45B7-ABCB-F30A9D005832}" srcId="{7A56F741-1906-4797-ACD0-10E05CF9C7BD}" destId="{15773D27-2272-4117-B0D5-A6BDC5C7FECB}" srcOrd="1" destOrd="0" parTransId="{A56486AF-CEDF-4FC3-9C62-590DCD4F4C48}" sibTransId="{4D910A34-4960-4A24-97CF-4B1DDA62DB0E}"/>
    <dgm:cxn modelId="{0C8909C8-EF6A-4B14-9B1E-2083A0537546}" srcId="{7A56F741-1906-4797-ACD0-10E05CF9C7BD}" destId="{399B925A-81EB-447B-A7B1-EF4CC17AE0F4}" srcOrd="8" destOrd="0" parTransId="{3B629088-03C7-414E-9CA2-693B94BC391A}" sibTransId="{AC9F39B3-B3E9-4531-B78E-6BA4C0E6492D}"/>
    <dgm:cxn modelId="{2DA407D2-425C-424C-9670-DB207E1DDA7E}" type="presOf" srcId="{B3C9C3B9-48FC-48ED-8481-E040F9209A9F}" destId="{488D2240-705B-46C4-A96A-AA1F3D1232F5}" srcOrd="0" destOrd="0" presId="urn:microsoft.com/office/officeart/2005/8/layout/vList2"/>
    <dgm:cxn modelId="{DB2122D3-36EB-413E-BE06-78F7414D3291}" srcId="{7A56F741-1906-4797-ACD0-10E05CF9C7BD}" destId="{35F501DC-84A9-4B99-BC5E-04F0F9954CF5}" srcOrd="6" destOrd="0" parTransId="{8ADC6F68-D713-4883-8D59-EF3690D86CE9}" sibTransId="{9EB468F6-15DB-4553-80D3-08E926D99C08}"/>
    <dgm:cxn modelId="{B5BA13EB-7DF1-4A0D-8732-31CA3C31B1CE}" srcId="{7A56F741-1906-4797-ACD0-10E05CF9C7BD}" destId="{101D74C7-383C-482D-8ECE-FACC252B7879}" srcOrd="5" destOrd="0" parTransId="{321D6775-76C7-4EC0-A452-1F35BC3F89E6}" sibTransId="{09BF2FE7-87E9-4531-99ED-CF7340341122}"/>
    <dgm:cxn modelId="{B27672F4-B05A-476C-8118-B98650323AB6}" srcId="{7A56F741-1906-4797-ACD0-10E05CF9C7BD}" destId="{B3C9C3B9-48FC-48ED-8481-E040F9209A9F}" srcOrd="3" destOrd="0" parTransId="{00943E6F-D7A3-42A7-8721-DC5BC094B983}" sibTransId="{D975FF28-00C2-45EA-8D9A-E07AF2E5D36D}"/>
    <dgm:cxn modelId="{B5817DF4-05E3-4BAF-9CD9-DC9D9DF41A31}" type="presOf" srcId="{607E9BDF-B5B9-4E60-8231-66DBF99EDD1F}" destId="{2B8D4B7D-241C-43A3-8FC5-9422280736F6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972513A5-E4EA-40D9-A24C-7EAA8C22ABCA}" type="presParOf" srcId="{0E325E34-DD55-474C-975A-276F135EC70A}" destId="{BFB20E10-8AC5-4D1E-933B-377D5E8099F7}" srcOrd="2" destOrd="0" presId="urn:microsoft.com/office/officeart/2005/8/layout/vList2"/>
    <dgm:cxn modelId="{E3A125D7-B282-4077-95BA-4931047A030A}" type="presParOf" srcId="{0E325E34-DD55-474C-975A-276F135EC70A}" destId="{9BE2A2F8-27F0-47FF-AF89-B1E1332EE081}" srcOrd="3" destOrd="0" presId="urn:microsoft.com/office/officeart/2005/8/layout/vList2"/>
    <dgm:cxn modelId="{D1DF1ABB-01C9-4A00-8297-FD60ADDD45F7}" type="presParOf" srcId="{0E325E34-DD55-474C-975A-276F135EC70A}" destId="{360B6667-6C79-4720-A6EA-9A5CD6B54A2A}" srcOrd="4" destOrd="0" presId="urn:microsoft.com/office/officeart/2005/8/layout/vList2"/>
    <dgm:cxn modelId="{369B0270-6B0D-4559-AE86-184ADFB5E762}" type="presParOf" srcId="{0E325E34-DD55-474C-975A-276F135EC70A}" destId="{6368EC42-AFC5-4D71-9EC0-0E53614A9E55}" srcOrd="5" destOrd="0" presId="urn:microsoft.com/office/officeart/2005/8/layout/vList2"/>
    <dgm:cxn modelId="{7C5F3796-38A0-47D2-890D-B537FF292C4E}" type="presParOf" srcId="{0E325E34-DD55-474C-975A-276F135EC70A}" destId="{488D2240-705B-46C4-A96A-AA1F3D1232F5}" srcOrd="6" destOrd="0" presId="urn:microsoft.com/office/officeart/2005/8/layout/vList2"/>
    <dgm:cxn modelId="{3E1842A4-50A6-4C7E-9605-11E52CA92BEB}" type="presParOf" srcId="{0E325E34-DD55-474C-975A-276F135EC70A}" destId="{2CBE9E45-E771-4628-B754-368B6418DAD9}" srcOrd="7" destOrd="0" presId="urn:microsoft.com/office/officeart/2005/8/layout/vList2"/>
    <dgm:cxn modelId="{080F3462-1F6D-4241-8454-AB1D1059C950}" type="presParOf" srcId="{0E325E34-DD55-474C-975A-276F135EC70A}" destId="{01B24C9A-7332-499A-BD9A-0F1907A27F02}" srcOrd="8" destOrd="0" presId="urn:microsoft.com/office/officeart/2005/8/layout/vList2"/>
    <dgm:cxn modelId="{FC366E13-9DE7-4A0E-B64A-5A33CAFAD042}" type="presParOf" srcId="{0E325E34-DD55-474C-975A-276F135EC70A}" destId="{44E24E1C-0155-420F-91FE-EAF9FFA620E5}" srcOrd="9" destOrd="0" presId="urn:microsoft.com/office/officeart/2005/8/layout/vList2"/>
    <dgm:cxn modelId="{ED161705-D245-438C-A4BD-E8B2ACE3D26C}" type="presParOf" srcId="{0E325E34-DD55-474C-975A-276F135EC70A}" destId="{2FDEF803-21DB-4A54-B74E-2F4F702BDEFA}" srcOrd="10" destOrd="0" presId="urn:microsoft.com/office/officeart/2005/8/layout/vList2"/>
    <dgm:cxn modelId="{1B8D0291-5E72-433F-8C04-4D3D5A5336E4}" type="presParOf" srcId="{0E325E34-DD55-474C-975A-276F135EC70A}" destId="{2994DDA6-5CDF-437B-B7B8-DAF5EBBE820D}" srcOrd="11" destOrd="0" presId="urn:microsoft.com/office/officeart/2005/8/layout/vList2"/>
    <dgm:cxn modelId="{2E5186F6-6DBA-47C7-AE40-DAD34B096A45}" type="presParOf" srcId="{0E325E34-DD55-474C-975A-276F135EC70A}" destId="{1E026924-13BE-4991-A23A-AA8D39CAF6D2}" srcOrd="12" destOrd="0" presId="urn:microsoft.com/office/officeart/2005/8/layout/vList2"/>
    <dgm:cxn modelId="{60F3F4F5-F476-41B7-A0B1-C5D9E93076DC}" type="presParOf" srcId="{0E325E34-DD55-474C-975A-276F135EC70A}" destId="{564BFC8D-0692-401D-B866-9B28A0576B28}" srcOrd="13" destOrd="0" presId="urn:microsoft.com/office/officeart/2005/8/layout/vList2"/>
    <dgm:cxn modelId="{EEC2EAD8-55CF-44F2-98CC-19529CA14943}" type="presParOf" srcId="{0E325E34-DD55-474C-975A-276F135EC70A}" destId="{2B8D4B7D-241C-43A3-8FC5-9422280736F6}" srcOrd="14" destOrd="0" presId="urn:microsoft.com/office/officeart/2005/8/layout/vList2"/>
    <dgm:cxn modelId="{641728C5-876F-4371-BB00-6AA9B635A0F5}" type="presParOf" srcId="{0E325E34-DD55-474C-975A-276F135EC70A}" destId="{FF504684-1DBC-4534-8F41-B3A97B4DF693}" srcOrd="15" destOrd="0" presId="urn:microsoft.com/office/officeart/2005/8/layout/vList2"/>
    <dgm:cxn modelId="{507CF8B9-BE94-4CF3-A63A-3E4291176B33}" type="presParOf" srcId="{0E325E34-DD55-474C-975A-276F135EC70A}" destId="{C66102F5-81D6-4EDD-8DB6-AAF3800CF9A0}" srcOrd="16" destOrd="0" presId="urn:microsoft.com/office/officeart/2005/8/layout/vList2"/>
    <dgm:cxn modelId="{972F3C21-41DF-4388-B148-42C62BC29A3B}" type="presParOf" srcId="{0E325E34-DD55-474C-975A-276F135EC70A}" destId="{69239D5E-E06B-42BA-8C3B-DAAAC49BA7B8}" srcOrd="17" destOrd="0" presId="urn:microsoft.com/office/officeart/2005/8/layout/vList2"/>
    <dgm:cxn modelId="{DCA6C4EF-FB0A-4AAA-97CF-A734A8F8DBD6}" type="presParOf" srcId="{0E325E34-DD55-474C-975A-276F135EC70A}" destId="{99BBD77F-D877-45CF-B1B4-B064AC0B3A4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1600"/>
            <a:t>У східній частині монгольське завоювання </a:t>
          </a:r>
          <a:r>
            <a:rPr lang="uk-UA" altLang="uk-UA" sz="1600">
              <a:sym typeface="Symbol" panose="05050102010706020507" pitchFamily="18" charset="2"/>
            </a:rPr>
            <a:t> </a:t>
          </a:r>
          <a:r>
            <a:rPr lang="uk-UA" altLang="uk-UA" sz="1600"/>
            <a:t>розрив торговельних зв'язків із Заходом і Сходом </a:t>
          </a:r>
          <a:r>
            <a:rPr lang="uk-UA" altLang="uk-UA" sz="1600">
              <a:sym typeface="Symbol" panose="05050102010706020507" pitchFamily="18" charset="2"/>
            </a:rPr>
            <a:t> з</a:t>
          </a:r>
          <a:r>
            <a:rPr lang="uk-UA" altLang="uk-UA" sz="1600"/>
            <a:t>анепад руської торгівлі у 2-й пол. 13</a:t>
          </a:r>
          <a:r>
            <a:rPr lang="en-US" altLang="uk-UA" sz="1600"/>
            <a:t> </a:t>
          </a:r>
          <a:r>
            <a:rPr lang="uk-UA" altLang="uk-UA" sz="1600"/>
            <a:t>ст. </a:t>
          </a:r>
          <a:endParaRPr lang="en-US" sz="16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8C3B53DB-B291-4D86-B5AD-EB1F9026DA90}">
      <dgm:prSet/>
      <dgm:spPr/>
      <dgm:t>
        <a:bodyPr/>
        <a:lstStyle/>
        <a:p>
          <a:r>
            <a:rPr lang="uk-UA" altLang="uk-UA"/>
            <a:t>Місцеві купці більше не брали участь у міжнародній торгівлі. Міжнародні торговельні зв'язки здійснювались купцями з Вірменії, Литви, Польщі, Греції, Італії.</a:t>
          </a:r>
          <a:endParaRPr lang="uk-UA" altLang="uk-UA" dirty="0"/>
        </a:p>
      </dgm:t>
    </dgm:pt>
    <dgm:pt modelId="{38D50C7C-A4B9-4CFF-B6ED-1B37B04000EC}" type="parTrans" cxnId="{86394029-7C93-46B0-AF85-FACEDB8BF73D}">
      <dgm:prSet/>
      <dgm:spPr/>
      <dgm:t>
        <a:bodyPr/>
        <a:lstStyle/>
        <a:p>
          <a:endParaRPr lang="ru-RU"/>
        </a:p>
      </dgm:t>
    </dgm:pt>
    <dgm:pt modelId="{B3A9F5F8-CB7B-4E42-8B83-0ADD5C750B55}" type="sibTrans" cxnId="{86394029-7C93-46B0-AF85-FACEDB8BF73D}">
      <dgm:prSet/>
      <dgm:spPr/>
      <dgm:t>
        <a:bodyPr/>
        <a:lstStyle/>
        <a:p>
          <a:endParaRPr lang="ru-RU"/>
        </a:p>
      </dgm:t>
    </dgm:pt>
    <dgm:pt modelId="{D61CC72F-95E5-40E3-BE1A-B200E4C83548}">
      <dgm:prSet/>
      <dgm:spPr/>
      <dgm:t>
        <a:bodyPr/>
        <a:lstStyle/>
        <a:p>
          <a:r>
            <a:rPr lang="uk-UA" altLang="uk-UA"/>
            <a:t>Деякі необхідні закордонні товари (сіль, спеції, тканини) доставлялись чумацькими обозами.</a:t>
          </a:r>
          <a:endParaRPr lang="uk-UA" altLang="uk-UA" dirty="0"/>
        </a:p>
      </dgm:t>
    </dgm:pt>
    <dgm:pt modelId="{FFC5C963-6869-4854-93B3-6C05913EE595}" type="parTrans" cxnId="{43A9F499-9231-4284-A88F-82D05E26D6AE}">
      <dgm:prSet/>
      <dgm:spPr/>
      <dgm:t>
        <a:bodyPr/>
        <a:lstStyle/>
        <a:p>
          <a:endParaRPr lang="ru-RU"/>
        </a:p>
      </dgm:t>
    </dgm:pt>
    <dgm:pt modelId="{EA3E65B9-6CE7-4256-9B90-910FB011AC4F}" type="sibTrans" cxnId="{43A9F499-9231-4284-A88F-82D05E26D6AE}">
      <dgm:prSet/>
      <dgm:spPr/>
      <dgm:t>
        <a:bodyPr/>
        <a:lstStyle/>
        <a:p>
          <a:endParaRPr lang="ru-RU"/>
        </a:p>
      </dgm:t>
    </dgm:pt>
    <dgm:pt modelId="{DE4E85BC-ED2A-4E9B-B32B-D2B9618230E3}">
      <dgm:prSet/>
      <dgm:spPr/>
      <dgm:t>
        <a:bodyPr/>
        <a:lstStyle/>
        <a:p>
          <a:r>
            <a:rPr lang="uk-UA" altLang="uk-UA"/>
            <a:t>Торгові контакти з азійськими країнами. </a:t>
          </a:r>
          <a:endParaRPr lang="uk-UA" altLang="uk-UA" dirty="0"/>
        </a:p>
      </dgm:t>
    </dgm:pt>
    <dgm:pt modelId="{7D46D922-9CC9-4901-91D4-1BC4E8512AD2}" type="parTrans" cxnId="{4081748D-0C36-45AD-9CF3-2D57FDCAFD3F}">
      <dgm:prSet/>
      <dgm:spPr/>
      <dgm:t>
        <a:bodyPr/>
        <a:lstStyle/>
        <a:p>
          <a:endParaRPr lang="ru-RU"/>
        </a:p>
      </dgm:t>
    </dgm:pt>
    <dgm:pt modelId="{5938EEC9-2128-470C-AC98-708A311A6822}" type="sibTrans" cxnId="{4081748D-0C36-45AD-9CF3-2D57FDCAFD3F}">
      <dgm:prSet/>
      <dgm:spPr/>
      <dgm:t>
        <a:bodyPr/>
        <a:lstStyle/>
        <a:p>
          <a:endParaRPr lang="ru-RU"/>
        </a:p>
      </dgm:t>
    </dgm:pt>
    <dgm:pt modelId="{5BBE1759-B148-4C73-B9CB-223C8468C76F}">
      <dgm:prSet/>
      <dgm:spPr/>
      <dgm:t>
        <a:bodyPr/>
        <a:lstStyle/>
        <a:p>
          <a:r>
            <a:rPr lang="uk-UA" altLang="uk-UA"/>
            <a:t>До Києва іноді приїздили каравани з Кавказу, Греції. </a:t>
          </a:r>
          <a:endParaRPr lang="uk-UA" altLang="uk-UA" dirty="0"/>
        </a:p>
      </dgm:t>
    </dgm:pt>
    <dgm:pt modelId="{849BB9B8-B5AF-46A2-9F92-5142025A4F82}" type="parTrans" cxnId="{E1769ED9-D821-4D1C-A1DC-A7B843474E41}">
      <dgm:prSet/>
      <dgm:spPr/>
      <dgm:t>
        <a:bodyPr/>
        <a:lstStyle/>
        <a:p>
          <a:endParaRPr lang="ru-RU"/>
        </a:p>
      </dgm:t>
    </dgm:pt>
    <dgm:pt modelId="{5C5F520A-A255-4EBC-8876-309969439CE2}" type="sibTrans" cxnId="{E1769ED9-D821-4D1C-A1DC-A7B843474E41}">
      <dgm:prSet/>
      <dgm:spPr/>
      <dgm:t>
        <a:bodyPr/>
        <a:lstStyle/>
        <a:p>
          <a:endParaRPr lang="ru-RU"/>
        </a:p>
      </dgm:t>
    </dgm:pt>
    <dgm:pt modelId="{84901D28-1FFB-48F8-9AAD-D48C8C427DDE}">
      <dgm:prSet/>
      <dgm:spPr/>
      <dgm:t>
        <a:bodyPr/>
        <a:lstStyle/>
        <a:p>
          <a:r>
            <a:rPr lang="uk-UA" altLang="uk-UA"/>
            <a:t>У Києві, Галичі, Володимирі-Волинському та інших великих містах були колонії іноземних купців, для яких будували торговельні двори.</a:t>
          </a:r>
          <a:endParaRPr lang="uk-UA" altLang="uk-UA" dirty="0"/>
        </a:p>
      </dgm:t>
    </dgm:pt>
    <dgm:pt modelId="{2E55072A-973C-4DB9-839D-C50551E5D0E0}" type="parTrans" cxnId="{ACA6DD52-04E2-4885-875A-F40D938EB3C7}">
      <dgm:prSet/>
      <dgm:spPr/>
      <dgm:t>
        <a:bodyPr/>
        <a:lstStyle/>
        <a:p>
          <a:endParaRPr lang="ru-RU"/>
        </a:p>
      </dgm:t>
    </dgm:pt>
    <dgm:pt modelId="{517C7238-FB0F-4306-BB57-151719505CCF}" type="sibTrans" cxnId="{ACA6DD52-04E2-4885-875A-F40D938EB3C7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149677B5-25DE-4F29-9B08-3E13AA74452E}" type="pres">
      <dgm:prSet presAssocID="{8C3B53DB-B291-4D86-B5AD-EB1F9026DA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C1A9CD7-72D1-47B6-B1EB-D4552F169CB2}" type="pres">
      <dgm:prSet presAssocID="{B3A9F5F8-CB7B-4E42-8B83-0ADD5C750B55}" presName="spacer" presStyleCnt="0"/>
      <dgm:spPr/>
    </dgm:pt>
    <dgm:pt modelId="{9F07DD83-BDF5-4120-8669-3DB93AE6B605}" type="pres">
      <dgm:prSet presAssocID="{D61CC72F-95E5-40E3-BE1A-B200E4C8354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671AA27-F00D-4D3C-804F-C0F4B7E3EE3E}" type="pres">
      <dgm:prSet presAssocID="{EA3E65B9-6CE7-4256-9B90-910FB011AC4F}" presName="spacer" presStyleCnt="0"/>
      <dgm:spPr/>
    </dgm:pt>
    <dgm:pt modelId="{63AD57C3-59A1-487F-AF1C-5E55416CC7FE}" type="pres">
      <dgm:prSet presAssocID="{DE4E85BC-ED2A-4E9B-B32B-D2B9618230E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E97854C-BE23-4B00-BC5A-E445D528ED54}" type="pres">
      <dgm:prSet presAssocID="{5938EEC9-2128-470C-AC98-708A311A6822}" presName="spacer" presStyleCnt="0"/>
      <dgm:spPr/>
    </dgm:pt>
    <dgm:pt modelId="{A6BF259C-3B42-4424-90A9-5035CD433EAA}" type="pres">
      <dgm:prSet presAssocID="{5BBE1759-B148-4C73-B9CB-223C8468C76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F721A45-1B4B-48AC-AF1A-7D459721307D}" type="pres">
      <dgm:prSet presAssocID="{5C5F520A-A255-4EBC-8876-309969439CE2}" presName="spacer" presStyleCnt="0"/>
      <dgm:spPr/>
    </dgm:pt>
    <dgm:pt modelId="{263F3303-8056-4D65-8283-1980D7EE9455}" type="pres">
      <dgm:prSet presAssocID="{84901D28-1FFB-48F8-9AAD-D48C8C427D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E082F416-5AB6-4FC9-A441-B050061BBCA9}" type="presOf" srcId="{8C3B53DB-B291-4D86-B5AD-EB1F9026DA90}" destId="{149677B5-25DE-4F29-9B08-3E13AA74452E}" srcOrd="0" destOrd="0" presId="urn:microsoft.com/office/officeart/2005/8/layout/vList2"/>
    <dgm:cxn modelId="{53197E21-427C-4D49-8F77-332C50FDF3F6}" type="presOf" srcId="{D61CC72F-95E5-40E3-BE1A-B200E4C83548}" destId="{9F07DD83-BDF5-4120-8669-3DB93AE6B605}" srcOrd="0" destOrd="0" presId="urn:microsoft.com/office/officeart/2005/8/layout/vList2"/>
    <dgm:cxn modelId="{86394029-7C93-46B0-AF85-FACEDB8BF73D}" srcId="{7A56F741-1906-4797-ACD0-10E05CF9C7BD}" destId="{8C3B53DB-B291-4D86-B5AD-EB1F9026DA90}" srcOrd="1" destOrd="0" parTransId="{38D50C7C-A4B9-4CFF-B6ED-1B37B04000EC}" sibTransId="{B3A9F5F8-CB7B-4E42-8B83-0ADD5C750B55}"/>
    <dgm:cxn modelId="{4DBF185C-2570-489D-AA73-74E1760A2DFB}" type="presOf" srcId="{DE4E85BC-ED2A-4E9B-B32B-D2B9618230E3}" destId="{63AD57C3-59A1-487F-AF1C-5E55416CC7FE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FB247448-6F56-4109-9F7C-F4679D9E220F}" type="presOf" srcId="{84901D28-1FFB-48F8-9AAD-D48C8C427DDE}" destId="{263F3303-8056-4D65-8283-1980D7EE9455}" srcOrd="0" destOrd="0" presId="urn:microsoft.com/office/officeart/2005/8/layout/vList2"/>
    <dgm:cxn modelId="{ACA6DD52-04E2-4885-875A-F40D938EB3C7}" srcId="{7A56F741-1906-4797-ACD0-10E05CF9C7BD}" destId="{84901D28-1FFB-48F8-9AAD-D48C8C427DDE}" srcOrd="5" destOrd="0" parTransId="{2E55072A-973C-4DB9-839D-C50551E5D0E0}" sibTransId="{517C7238-FB0F-4306-BB57-151719505CCF}"/>
    <dgm:cxn modelId="{4081748D-0C36-45AD-9CF3-2D57FDCAFD3F}" srcId="{7A56F741-1906-4797-ACD0-10E05CF9C7BD}" destId="{DE4E85BC-ED2A-4E9B-B32B-D2B9618230E3}" srcOrd="3" destOrd="0" parTransId="{7D46D922-9CC9-4901-91D4-1BC4E8512AD2}" sibTransId="{5938EEC9-2128-470C-AC98-708A311A6822}"/>
    <dgm:cxn modelId="{43A9F499-9231-4284-A88F-82D05E26D6AE}" srcId="{7A56F741-1906-4797-ACD0-10E05CF9C7BD}" destId="{D61CC72F-95E5-40E3-BE1A-B200E4C83548}" srcOrd="2" destOrd="0" parTransId="{FFC5C963-6869-4854-93B3-6C05913EE595}" sibTransId="{EA3E65B9-6CE7-4256-9B90-910FB011AC4F}"/>
    <dgm:cxn modelId="{03A271B5-D494-42D0-9EFB-E7CBB42344C1}" type="presOf" srcId="{5BBE1759-B148-4C73-B9CB-223C8468C76F}" destId="{A6BF259C-3B42-4424-90A9-5035CD433EAA}" srcOrd="0" destOrd="0" presId="urn:microsoft.com/office/officeart/2005/8/layout/vList2"/>
    <dgm:cxn modelId="{E1769ED9-D821-4D1C-A1DC-A7B843474E41}" srcId="{7A56F741-1906-4797-ACD0-10E05CF9C7BD}" destId="{5BBE1759-B148-4C73-B9CB-223C8468C76F}" srcOrd="4" destOrd="0" parTransId="{849BB9B8-B5AF-46A2-9F92-5142025A4F82}" sibTransId="{5C5F520A-A255-4EBC-8876-309969439CE2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90DBFF9E-8072-4890-B550-FBB07B39FF64}" type="presParOf" srcId="{0E325E34-DD55-474C-975A-276F135EC70A}" destId="{149677B5-25DE-4F29-9B08-3E13AA74452E}" srcOrd="2" destOrd="0" presId="urn:microsoft.com/office/officeart/2005/8/layout/vList2"/>
    <dgm:cxn modelId="{D1D8F760-FC16-4C7F-BEBE-ACFF2C13C68D}" type="presParOf" srcId="{0E325E34-DD55-474C-975A-276F135EC70A}" destId="{FC1A9CD7-72D1-47B6-B1EB-D4552F169CB2}" srcOrd="3" destOrd="0" presId="urn:microsoft.com/office/officeart/2005/8/layout/vList2"/>
    <dgm:cxn modelId="{5F226856-88CD-4B63-9B61-2314FD632EC8}" type="presParOf" srcId="{0E325E34-DD55-474C-975A-276F135EC70A}" destId="{9F07DD83-BDF5-4120-8669-3DB93AE6B605}" srcOrd="4" destOrd="0" presId="urn:microsoft.com/office/officeart/2005/8/layout/vList2"/>
    <dgm:cxn modelId="{78DF732E-6FD4-4541-9CF4-C397F7CB2706}" type="presParOf" srcId="{0E325E34-DD55-474C-975A-276F135EC70A}" destId="{A671AA27-F00D-4D3C-804F-C0F4B7E3EE3E}" srcOrd="5" destOrd="0" presId="urn:microsoft.com/office/officeart/2005/8/layout/vList2"/>
    <dgm:cxn modelId="{578C668B-C06C-474A-8CD0-3827E1404321}" type="presParOf" srcId="{0E325E34-DD55-474C-975A-276F135EC70A}" destId="{63AD57C3-59A1-487F-AF1C-5E55416CC7FE}" srcOrd="6" destOrd="0" presId="urn:microsoft.com/office/officeart/2005/8/layout/vList2"/>
    <dgm:cxn modelId="{2ECD9800-2311-4F83-AF8A-EC11662F2D93}" type="presParOf" srcId="{0E325E34-DD55-474C-975A-276F135EC70A}" destId="{5E97854C-BE23-4B00-BC5A-E445D528ED54}" srcOrd="7" destOrd="0" presId="urn:microsoft.com/office/officeart/2005/8/layout/vList2"/>
    <dgm:cxn modelId="{985D603D-2D94-4C1F-BEE7-99A3434D4114}" type="presParOf" srcId="{0E325E34-DD55-474C-975A-276F135EC70A}" destId="{A6BF259C-3B42-4424-90A9-5035CD433EAA}" srcOrd="8" destOrd="0" presId="urn:microsoft.com/office/officeart/2005/8/layout/vList2"/>
    <dgm:cxn modelId="{CE3BFC86-DA81-446E-8F27-9BC81CA50D11}" type="presParOf" srcId="{0E325E34-DD55-474C-975A-276F135EC70A}" destId="{6F721A45-1B4B-48AC-AF1A-7D459721307D}" srcOrd="9" destOrd="0" presId="urn:microsoft.com/office/officeart/2005/8/layout/vList2"/>
    <dgm:cxn modelId="{711E07C5-D86A-4480-9F14-675AB256BB07}" type="presParOf" srcId="{0E325E34-DD55-474C-975A-276F135EC70A}" destId="{263F3303-8056-4D65-8283-1980D7EE94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4DE2D6E5-27B3-4020-ADE3-A1D472CF20A2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45D419-B952-4FB5-A504-DCBC5651916A}">
      <dgm:prSet/>
      <dgm:spPr/>
      <dgm:t>
        <a:bodyPr/>
        <a:lstStyle/>
        <a:p>
          <a:r>
            <a:rPr lang="uk-UA"/>
            <a:t>Міжнародні торговельні відносини. </a:t>
          </a:r>
          <a:endParaRPr lang="en-US"/>
        </a:p>
      </dgm:t>
    </dgm:pt>
    <dgm:pt modelId="{008755E7-C77A-4650-97F9-753C5E3B7DE4}" type="parTrans" cxnId="{21343BD6-767B-41F3-819B-88CE2DC2F4D9}">
      <dgm:prSet/>
      <dgm:spPr/>
      <dgm:t>
        <a:bodyPr/>
        <a:lstStyle/>
        <a:p>
          <a:endParaRPr lang="en-US"/>
        </a:p>
      </dgm:t>
    </dgm:pt>
    <dgm:pt modelId="{BE90515E-9BFB-4EEC-AAAC-46214B6B935D}" type="sibTrans" cxnId="{21343BD6-767B-41F3-819B-88CE2DC2F4D9}">
      <dgm:prSet/>
      <dgm:spPr/>
      <dgm:t>
        <a:bodyPr/>
        <a:lstStyle/>
        <a:p>
          <a:endParaRPr lang="en-US"/>
        </a:p>
      </dgm:t>
    </dgm:pt>
    <dgm:pt modelId="{49060CBB-518B-4D6F-A87D-CA4DED53CB92}">
      <dgm:prSet/>
      <dgm:spPr/>
      <dgm:t>
        <a:bodyPr/>
        <a:lstStyle/>
        <a:p>
          <a:r>
            <a:rPr lang="uk-UA"/>
            <a:t>Особливості міжнародного руху капіталу доби індустріалізму.</a:t>
          </a:r>
          <a:endParaRPr lang="en-US"/>
        </a:p>
      </dgm:t>
    </dgm:pt>
    <dgm:pt modelId="{68E15A9D-D1D0-48BE-B82D-2E03CEC97351}" type="parTrans" cxnId="{FA280348-0029-445E-B3CE-83086B7F80A0}">
      <dgm:prSet/>
      <dgm:spPr/>
      <dgm:t>
        <a:bodyPr/>
        <a:lstStyle/>
        <a:p>
          <a:endParaRPr lang="en-US"/>
        </a:p>
      </dgm:t>
    </dgm:pt>
    <dgm:pt modelId="{D1B3DF8C-518A-45E2-8D96-3C73585C0D98}" type="sibTrans" cxnId="{FA280348-0029-445E-B3CE-83086B7F80A0}">
      <dgm:prSet/>
      <dgm:spPr/>
      <dgm:t>
        <a:bodyPr/>
        <a:lstStyle/>
        <a:p>
          <a:endParaRPr lang="en-US"/>
        </a:p>
      </dgm:t>
    </dgm:pt>
    <dgm:pt modelId="{A1A9BD57-0882-4CF6-A364-ED6C001CF2F7}">
      <dgm:prSet/>
      <dgm:spPr/>
      <dgm:t>
        <a:bodyPr/>
        <a:lstStyle/>
        <a:p>
          <a:r>
            <a:rPr lang="uk-UA"/>
            <a:t>Становлення світової валютної системи.</a:t>
          </a:r>
          <a:endParaRPr lang="en-US"/>
        </a:p>
      </dgm:t>
    </dgm:pt>
    <dgm:pt modelId="{B492A54B-F5F8-4290-996A-B647FBE19509}" type="parTrans" cxnId="{F06736C5-DE6B-466C-BBFD-7DE852602EAB}">
      <dgm:prSet/>
      <dgm:spPr/>
      <dgm:t>
        <a:bodyPr/>
        <a:lstStyle/>
        <a:p>
          <a:endParaRPr lang="en-US"/>
        </a:p>
      </dgm:t>
    </dgm:pt>
    <dgm:pt modelId="{027E7A7C-4615-42AC-90A6-39D421D0AA5F}" type="sibTrans" cxnId="{F06736C5-DE6B-466C-BBFD-7DE852602EAB}">
      <dgm:prSet/>
      <dgm:spPr/>
      <dgm:t>
        <a:bodyPr/>
        <a:lstStyle/>
        <a:p>
          <a:endParaRPr lang="en-US"/>
        </a:p>
      </dgm:t>
    </dgm:pt>
    <dgm:pt modelId="{C6D8734E-C888-4C94-BF7E-F0F3CF3D263B}">
      <dgm:prSet/>
      <dgm:spPr/>
      <dgm:t>
        <a:bodyPr/>
        <a:lstStyle/>
        <a:p>
          <a:r>
            <a:rPr lang="uk-UA"/>
            <a:t>Причини й джерела міжнародної міграції робочої сили.</a:t>
          </a:r>
          <a:endParaRPr lang="en-US"/>
        </a:p>
      </dgm:t>
    </dgm:pt>
    <dgm:pt modelId="{AE037918-5F9C-42AE-82E3-3C941EC6382B}" type="parTrans" cxnId="{FC9E7D2F-7B5D-4F69-988D-340673B9FCF4}">
      <dgm:prSet/>
      <dgm:spPr/>
      <dgm:t>
        <a:bodyPr/>
        <a:lstStyle/>
        <a:p>
          <a:endParaRPr lang="en-US"/>
        </a:p>
      </dgm:t>
    </dgm:pt>
    <dgm:pt modelId="{D4C8EED4-4F65-4C1D-B043-FF8DE735E548}" type="sibTrans" cxnId="{FC9E7D2F-7B5D-4F69-988D-340673B9FCF4}">
      <dgm:prSet/>
      <dgm:spPr/>
      <dgm:t>
        <a:bodyPr/>
        <a:lstStyle/>
        <a:p>
          <a:endParaRPr lang="en-US"/>
        </a:p>
      </dgm:t>
    </dgm:pt>
    <dgm:pt modelId="{15CAC9F7-0E51-49FE-A3D9-BC03E0EBC6F4}" type="pres">
      <dgm:prSet presAssocID="{4DE2D6E5-27B3-4020-ADE3-A1D472CF20A2}" presName="linear" presStyleCnt="0">
        <dgm:presLayoutVars>
          <dgm:animLvl val="lvl"/>
          <dgm:resizeHandles val="exact"/>
        </dgm:presLayoutVars>
      </dgm:prSet>
      <dgm:spPr/>
    </dgm:pt>
    <dgm:pt modelId="{14DA3940-438A-4BB9-8570-5B4C6EDE3533}" type="pres">
      <dgm:prSet presAssocID="{8C45D419-B952-4FB5-A504-DCBC565191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53E95C-0566-43B0-8AF0-F2D59A74A488}" type="pres">
      <dgm:prSet presAssocID="{BE90515E-9BFB-4EEC-AAAC-46214B6B935D}" presName="spacer" presStyleCnt="0"/>
      <dgm:spPr/>
    </dgm:pt>
    <dgm:pt modelId="{6622C86F-CC30-4D83-A6BA-BC2D6BD4F1E4}" type="pres">
      <dgm:prSet presAssocID="{49060CBB-518B-4D6F-A87D-CA4DED53CB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699209-A08B-4E6B-BB44-DAFF4EB64DB5}" type="pres">
      <dgm:prSet presAssocID="{D1B3DF8C-518A-45E2-8D96-3C73585C0D98}" presName="spacer" presStyleCnt="0"/>
      <dgm:spPr/>
    </dgm:pt>
    <dgm:pt modelId="{B446E774-D1C5-4F38-871C-765701B4B2C2}" type="pres">
      <dgm:prSet presAssocID="{A1A9BD57-0882-4CF6-A364-ED6C001CF2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000DC2-14A3-4514-B81A-97D4156732CB}" type="pres">
      <dgm:prSet presAssocID="{027E7A7C-4615-42AC-90A6-39D421D0AA5F}" presName="spacer" presStyleCnt="0"/>
      <dgm:spPr/>
    </dgm:pt>
    <dgm:pt modelId="{A3039962-76E1-4224-8B36-8AD63E878175}" type="pres">
      <dgm:prSet presAssocID="{C6D8734E-C888-4C94-BF7E-F0F3CF3D26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D37214-A99B-4B50-9F25-CEC1C01DF4E2}" type="presOf" srcId="{C6D8734E-C888-4C94-BF7E-F0F3CF3D263B}" destId="{A3039962-76E1-4224-8B36-8AD63E878175}" srcOrd="0" destOrd="0" presId="urn:microsoft.com/office/officeart/2005/8/layout/vList2"/>
    <dgm:cxn modelId="{FC9E7D2F-7B5D-4F69-988D-340673B9FCF4}" srcId="{4DE2D6E5-27B3-4020-ADE3-A1D472CF20A2}" destId="{C6D8734E-C888-4C94-BF7E-F0F3CF3D263B}" srcOrd="3" destOrd="0" parTransId="{AE037918-5F9C-42AE-82E3-3C941EC6382B}" sibTransId="{D4C8EED4-4F65-4C1D-B043-FF8DE735E548}"/>
    <dgm:cxn modelId="{BE782936-4CBD-47C5-A9C4-9A8F2AC52C68}" type="presOf" srcId="{8C45D419-B952-4FB5-A504-DCBC5651916A}" destId="{14DA3940-438A-4BB9-8570-5B4C6EDE3533}" srcOrd="0" destOrd="0" presId="urn:microsoft.com/office/officeart/2005/8/layout/vList2"/>
    <dgm:cxn modelId="{FA280348-0029-445E-B3CE-83086B7F80A0}" srcId="{4DE2D6E5-27B3-4020-ADE3-A1D472CF20A2}" destId="{49060CBB-518B-4D6F-A87D-CA4DED53CB92}" srcOrd="1" destOrd="0" parTransId="{68E15A9D-D1D0-48BE-B82D-2E03CEC97351}" sibTransId="{D1B3DF8C-518A-45E2-8D96-3C73585C0D98}"/>
    <dgm:cxn modelId="{79484851-E093-47F0-8B86-4BBE6A48422A}" type="presOf" srcId="{4DE2D6E5-27B3-4020-ADE3-A1D472CF20A2}" destId="{15CAC9F7-0E51-49FE-A3D9-BC03E0EBC6F4}" srcOrd="0" destOrd="0" presId="urn:microsoft.com/office/officeart/2005/8/layout/vList2"/>
    <dgm:cxn modelId="{263E29BC-CF1C-436A-A5C4-F70D938F7533}" type="presOf" srcId="{A1A9BD57-0882-4CF6-A364-ED6C001CF2F7}" destId="{B446E774-D1C5-4F38-871C-765701B4B2C2}" srcOrd="0" destOrd="0" presId="urn:microsoft.com/office/officeart/2005/8/layout/vList2"/>
    <dgm:cxn modelId="{F06736C5-DE6B-466C-BBFD-7DE852602EAB}" srcId="{4DE2D6E5-27B3-4020-ADE3-A1D472CF20A2}" destId="{A1A9BD57-0882-4CF6-A364-ED6C001CF2F7}" srcOrd="2" destOrd="0" parTransId="{B492A54B-F5F8-4290-996A-B647FBE19509}" sibTransId="{027E7A7C-4615-42AC-90A6-39D421D0AA5F}"/>
    <dgm:cxn modelId="{21343BD6-767B-41F3-819B-88CE2DC2F4D9}" srcId="{4DE2D6E5-27B3-4020-ADE3-A1D472CF20A2}" destId="{8C45D419-B952-4FB5-A504-DCBC5651916A}" srcOrd="0" destOrd="0" parTransId="{008755E7-C77A-4650-97F9-753C5E3B7DE4}" sibTransId="{BE90515E-9BFB-4EEC-AAAC-46214B6B935D}"/>
    <dgm:cxn modelId="{40CE0FE9-0D47-43D6-BB97-D429CEBF542B}" type="presOf" srcId="{49060CBB-518B-4D6F-A87D-CA4DED53CB92}" destId="{6622C86F-CC30-4D83-A6BA-BC2D6BD4F1E4}" srcOrd="0" destOrd="0" presId="urn:microsoft.com/office/officeart/2005/8/layout/vList2"/>
    <dgm:cxn modelId="{CDB4586A-F5AF-4483-80F8-A203E385E04D}" type="presParOf" srcId="{15CAC9F7-0E51-49FE-A3D9-BC03E0EBC6F4}" destId="{14DA3940-438A-4BB9-8570-5B4C6EDE3533}" srcOrd="0" destOrd="0" presId="urn:microsoft.com/office/officeart/2005/8/layout/vList2"/>
    <dgm:cxn modelId="{FCACC225-6227-4FBF-BF57-258E1B3B3A25}" type="presParOf" srcId="{15CAC9F7-0E51-49FE-A3D9-BC03E0EBC6F4}" destId="{B353E95C-0566-43B0-8AF0-F2D59A74A488}" srcOrd="1" destOrd="0" presId="urn:microsoft.com/office/officeart/2005/8/layout/vList2"/>
    <dgm:cxn modelId="{0440E4EB-7F1A-44B6-BD67-CA1B6E0C4405}" type="presParOf" srcId="{15CAC9F7-0E51-49FE-A3D9-BC03E0EBC6F4}" destId="{6622C86F-CC30-4D83-A6BA-BC2D6BD4F1E4}" srcOrd="2" destOrd="0" presId="urn:microsoft.com/office/officeart/2005/8/layout/vList2"/>
    <dgm:cxn modelId="{F469B58E-AC77-4F06-929C-E0573AE0F986}" type="presParOf" srcId="{15CAC9F7-0E51-49FE-A3D9-BC03E0EBC6F4}" destId="{98699209-A08B-4E6B-BB44-DAFF4EB64DB5}" srcOrd="3" destOrd="0" presId="urn:microsoft.com/office/officeart/2005/8/layout/vList2"/>
    <dgm:cxn modelId="{867723F0-362A-468D-A0DD-EAC853BA9322}" type="presParOf" srcId="{15CAC9F7-0E51-49FE-A3D9-BC03E0EBC6F4}" destId="{B446E774-D1C5-4F38-871C-765701B4B2C2}" srcOrd="4" destOrd="0" presId="urn:microsoft.com/office/officeart/2005/8/layout/vList2"/>
    <dgm:cxn modelId="{212FE2BA-6571-4DFD-A24D-50EF92B9F2BD}" type="presParOf" srcId="{15CAC9F7-0E51-49FE-A3D9-BC03E0EBC6F4}" destId="{DB000DC2-14A3-4514-B81A-97D4156732CB}" srcOrd="5" destOrd="0" presId="urn:microsoft.com/office/officeart/2005/8/layout/vList2"/>
    <dgm:cxn modelId="{51954C5A-8C8F-45EC-B3ED-A7EFE617BE16}" type="presParOf" srcId="{15CAC9F7-0E51-49FE-A3D9-BC03E0EBC6F4}" destId="{A3039962-76E1-4224-8B36-8AD63E8781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BD15DA69-FD33-4120-910B-0527541813AC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114C99C-3C83-4AA8-A63A-838926F9D2F7}">
      <dgm:prSet custT="1"/>
      <dgm:spPr/>
      <dgm:t>
        <a:bodyPr/>
        <a:lstStyle/>
        <a:p>
          <a:r>
            <a:rPr lang="uk-UA" sz="1600"/>
            <a:t>Ранньоіндустріальна цивілізація (15 – сер</a:t>
          </a:r>
          <a:r>
            <a:rPr lang="en-US" sz="1600"/>
            <a:t>.</a:t>
          </a:r>
          <a:r>
            <a:rPr lang="uk-UA" sz="1600"/>
            <a:t> 18 ст.)</a:t>
          </a:r>
          <a:br>
            <a:rPr lang="uk-UA" sz="1600"/>
          </a:br>
          <a:r>
            <a:rPr lang="uk-UA" sz="1600"/>
            <a:t>Індустріальна цивілізація (сер</a:t>
          </a:r>
          <a:r>
            <a:rPr lang="en-US" sz="1600"/>
            <a:t>. </a:t>
          </a:r>
          <a:r>
            <a:rPr lang="uk-UA" sz="1600"/>
            <a:t>18 – 20 ст.)</a:t>
          </a:r>
          <a:endParaRPr lang="en-US" sz="1600"/>
        </a:p>
      </dgm:t>
    </dgm:pt>
    <dgm:pt modelId="{4D9D2AFF-2C8F-4BE9-84E4-9D13273BC0D6}" type="parTrans" cxnId="{8ECD1B23-6566-4ABC-BC49-DE250D62D39C}">
      <dgm:prSet/>
      <dgm:spPr/>
      <dgm:t>
        <a:bodyPr/>
        <a:lstStyle/>
        <a:p>
          <a:endParaRPr lang="en-US" sz="2400"/>
        </a:p>
      </dgm:t>
    </dgm:pt>
    <dgm:pt modelId="{FB95B5FA-7805-4406-93BF-C75621B32948}" type="sibTrans" cxnId="{8ECD1B23-6566-4ABC-BC49-DE250D62D39C}">
      <dgm:prSet/>
      <dgm:spPr/>
      <dgm:t>
        <a:bodyPr/>
        <a:lstStyle/>
        <a:p>
          <a:endParaRPr lang="en-US" sz="2400"/>
        </a:p>
      </dgm:t>
    </dgm:pt>
    <dgm:pt modelId="{7A0116E3-957C-4039-94B5-CBA84AE82164}">
      <dgm:prSet custT="1"/>
      <dgm:spPr/>
      <dgm:t>
        <a:bodyPr/>
        <a:lstStyle/>
        <a:p>
          <a:r>
            <a:rPr lang="uk-UA" sz="1600"/>
            <a:t>Комерційна революція</a:t>
          </a:r>
          <a:endParaRPr lang="en-US" sz="1600"/>
        </a:p>
      </dgm:t>
    </dgm:pt>
    <dgm:pt modelId="{45006F23-358C-47BA-A2D7-280316EB4E1F}" type="parTrans" cxnId="{5AA4031B-5A17-4BFC-9DD5-F722F5A9A5E7}">
      <dgm:prSet/>
      <dgm:spPr/>
      <dgm:t>
        <a:bodyPr/>
        <a:lstStyle/>
        <a:p>
          <a:endParaRPr lang="en-US" sz="2400"/>
        </a:p>
      </dgm:t>
    </dgm:pt>
    <dgm:pt modelId="{59A4FDB5-BFBC-421E-9F29-F900378ACD24}" type="sibTrans" cxnId="{5AA4031B-5A17-4BFC-9DD5-F722F5A9A5E7}">
      <dgm:prSet/>
      <dgm:spPr/>
      <dgm:t>
        <a:bodyPr/>
        <a:lstStyle/>
        <a:p>
          <a:endParaRPr lang="en-US" sz="2400"/>
        </a:p>
      </dgm:t>
    </dgm:pt>
    <dgm:pt modelId="{46F0BE1C-4EBE-4B83-A7D4-ABAEF07986D4}">
      <dgm:prSet custT="1"/>
      <dgm:spPr/>
      <dgm:t>
        <a:bodyPr/>
        <a:lstStyle/>
        <a:p>
          <a:r>
            <a:rPr lang="uk-UA" sz="1600"/>
            <a:t>Демографічний вибух</a:t>
          </a:r>
          <a:endParaRPr lang="en-US" sz="1600"/>
        </a:p>
      </dgm:t>
    </dgm:pt>
    <dgm:pt modelId="{A9043677-4D54-48F0-9434-66546B65EB9C}" type="parTrans" cxnId="{75651164-92DA-438B-B623-A0DD771FE7AB}">
      <dgm:prSet/>
      <dgm:spPr/>
      <dgm:t>
        <a:bodyPr/>
        <a:lstStyle/>
        <a:p>
          <a:endParaRPr lang="en-US" sz="2400"/>
        </a:p>
      </dgm:t>
    </dgm:pt>
    <dgm:pt modelId="{4292C796-4BBC-478B-926E-6AAE2308B616}" type="sibTrans" cxnId="{75651164-92DA-438B-B623-A0DD771FE7AB}">
      <dgm:prSet/>
      <dgm:spPr/>
      <dgm:t>
        <a:bodyPr/>
        <a:lstStyle/>
        <a:p>
          <a:endParaRPr lang="en-US" sz="2400"/>
        </a:p>
      </dgm:t>
    </dgm:pt>
    <dgm:pt modelId="{D864CF48-2655-4E45-8B4C-8732B25A5676}">
      <dgm:prSet custT="1"/>
      <dgm:spPr/>
      <dgm:t>
        <a:bodyPr/>
        <a:lstStyle/>
        <a:p>
          <a:r>
            <a:rPr lang="uk-UA" sz="1600"/>
            <a:t>Розвиток торгівлі</a:t>
          </a:r>
          <a:endParaRPr lang="en-US" sz="1600"/>
        </a:p>
      </dgm:t>
    </dgm:pt>
    <dgm:pt modelId="{F17BD641-1F12-4C4A-80FC-E74AB7104EB5}" type="parTrans" cxnId="{6CA78EE9-04F6-445F-80F3-BC5A081154F7}">
      <dgm:prSet/>
      <dgm:spPr/>
      <dgm:t>
        <a:bodyPr/>
        <a:lstStyle/>
        <a:p>
          <a:endParaRPr lang="en-US" sz="2400"/>
        </a:p>
      </dgm:t>
    </dgm:pt>
    <dgm:pt modelId="{E1673AA0-DB0B-4C6F-A4A5-BF6D0597CA1D}" type="sibTrans" cxnId="{6CA78EE9-04F6-445F-80F3-BC5A081154F7}">
      <dgm:prSet/>
      <dgm:spPr/>
      <dgm:t>
        <a:bodyPr/>
        <a:lstStyle/>
        <a:p>
          <a:endParaRPr lang="en-US" sz="2400"/>
        </a:p>
      </dgm:t>
    </dgm:pt>
    <dgm:pt modelId="{A79BF085-5BC4-4BAC-BD09-BEDFDD4C9E72}">
      <dgm:prSet custT="1"/>
      <dgm:spPr/>
      <dgm:t>
        <a:bodyPr/>
        <a:lstStyle/>
        <a:p>
          <a:r>
            <a:rPr lang="uk-UA" sz="1600"/>
            <a:t>Міське виробництво</a:t>
          </a:r>
          <a:endParaRPr lang="en-US" sz="1600"/>
        </a:p>
      </dgm:t>
    </dgm:pt>
    <dgm:pt modelId="{72783274-4FBE-4A3E-A09C-DE0328C696FE}" type="parTrans" cxnId="{C35876D6-5FE0-4BE8-B81D-6A6465FC3550}">
      <dgm:prSet/>
      <dgm:spPr/>
      <dgm:t>
        <a:bodyPr/>
        <a:lstStyle/>
        <a:p>
          <a:endParaRPr lang="en-US" sz="2400"/>
        </a:p>
      </dgm:t>
    </dgm:pt>
    <dgm:pt modelId="{3EABB61D-06D6-4D2A-9AFC-ABD60B6AF8B5}" type="sibTrans" cxnId="{C35876D6-5FE0-4BE8-B81D-6A6465FC3550}">
      <dgm:prSet/>
      <dgm:spPr/>
      <dgm:t>
        <a:bodyPr/>
        <a:lstStyle/>
        <a:p>
          <a:endParaRPr lang="en-US" sz="2400"/>
        </a:p>
      </dgm:t>
    </dgm:pt>
    <dgm:pt modelId="{09BCE4D8-EE26-4E90-B8CF-AEA7E427499D}">
      <dgm:prSet custT="1"/>
      <dgm:spPr/>
      <dgm:t>
        <a:bodyPr/>
        <a:lstStyle/>
        <a:p>
          <a:r>
            <a:rPr lang="uk-UA" sz="1600"/>
            <a:t>Формування профілю спеціалізації регіонів/країн</a:t>
          </a:r>
          <a:endParaRPr lang="en-US" sz="1600"/>
        </a:p>
      </dgm:t>
    </dgm:pt>
    <dgm:pt modelId="{6396485F-7C1A-4320-AFAF-AF60123FC151}" type="parTrans" cxnId="{E8620216-C88C-4B53-B4E2-A796DBBED989}">
      <dgm:prSet/>
      <dgm:spPr/>
      <dgm:t>
        <a:bodyPr/>
        <a:lstStyle/>
        <a:p>
          <a:endParaRPr lang="en-US" sz="2400"/>
        </a:p>
      </dgm:t>
    </dgm:pt>
    <dgm:pt modelId="{63E2E2E6-F33C-4BF8-B84E-A4D8890EECD9}" type="sibTrans" cxnId="{E8620216-C88C-4B53-B4E2-A796DBBED989}">
      <dgm:prSet/>
      <dgm:spPr/>
      <dgm:t>
        <a:bodyPr/>
        <a:lstStyle/>
        <a:p>
          <a:endParaRPr lang="en-US" sz="2400"/>
        </a:p>
      </dgm:t>
    </dgm:pt>
    <dgm:pt modelId="{03C4ADAC-3B49-44C5-98C7-3775F5DC6A9E}">
      <dgm:prSet custT="1"/>
      <dgm:spPr/>
      <dgm:t>
        <a:bodyPr/>
        <a:lstStyle/>
        <a:p>
          <a:r>
            <a:rPr lang="uk-UA" sz="1600"/>
            <a:t>Грошова економіка</a:t>
          </a:r>
          <a:endParaRPr lang="en-US" sz="1600"/>
        </a:p>
      </dgm:t>
    </dgm:pt>
    <dgm:pt modelId="{EF753055-0EDC-4AA6-A8AD-446ED81DF2C3}" type="parTrans" cxnId="{A16D0F8B-6315-41BF-A1E7-1A45745781F6}">
      <dgm:prSet/>
      <dgm:spPr/>
      <dgm:t>
        <a:bodyPr/>
        <a:lstStyle/>
        <a:p>
          <a:endParaRPr lang="en-US" sz="2400"/>
        </a:p>
      </dgm:t>
    </dgm:pt>
    <dgm:pt modelId="{CD7214BA-AFE2-4FB5-9860-3938436D842D}" type="sibTrans" cxnId="{A16D0F8B-6315-41BF-A1E7-1A45745781F6}">
      <dgm:prSet/>
      <dgm:spPr/>
      <dgm:t>
        <a:bodyPr/>
        <a:lstStyle/>
        <a:p>
          <a:endParaRPr lang="en-US" sz="2400"/>
        </a:p>
      </dgm:t>
    </dgm:pt>
    <dgm:pt modelId="{A1A133AF-B5C2-43AC-97D7-FC8523D81BC8}">
      <dgm:prSet custT="1"/>
      <dgm:spPr/>
      <dgm:t>
        <a:bodyPr/>
        <a:lstStyle/>
        <a:p>
          <a:r>
            <a:rPr lang="uk-UA" sz="1600"/>
            <a:t>Нові методи виробництва</a:t>
          </a:r>
          <a:endParaRPr lang="en-US" sz="1600"/>
        </a:p>
      </dgm:t>
    </dgm:pt>
    <dgm:pt modelId="{CCD57397-1509-4693-9668-4360E3CB8069}" type="parTrans" cxnId="{4F4D587C-B27F-4358-A47C-771E13B9C120}">
      <dgm:prSet/>
      <dgm:spPr/>
      <dgm:t>
        <a:bodyPr/>
        <a:lstStyle/>
        <a:p>
          <a:endParaRPr lang="en-US" sz="2400"/>
        </a:p>
      </dgm:t>
    </dgm:pt>
    <dgm:pt modelId="{1EAF48B5-5C30-4D95-9300-90A584176480}" type="sibTrans" cxnId="{4F4D587C-B27F-4358-A47C-771E13B9C120}">
      <dgm:prSet/>
      <dgm:spPr/>
      <dgm:t>
        <a:bodyPr/>
        <a:lstStyle/>
        <a:p>
          <a:endParaRPr lang="en-US" sz="2400"/>
        </a:p>
      </dgm:t>
    </dgm:pt>
    <dgm:pt modelId="{A0BCB571-5727-40B5-AE72-74DE40A296BF}">
      <dgm:prSet custT="1"/>
      <dgm:spPr/>
      <dgm:t>
        <a:bodyPr/>
        <a:lstStyle/>
        <a:p>
          <a:r>
            <a:rPr lang="uk-UA" sz="1600"/>
            <a:t>Формування принципів вільної ринкової економіки </a:t>
          </a:r>
          <a:endParaRPr lang="en-US" sz="1600"/>
        </a:p>
      </dgm:t>
    </dgm:pt>
    <dgm:pt modelId="{5D5CD5F1-CD02-49C5-B217-6590796858C5}" type="parTrans" cxnId="{8077DFB9-2FB4-4720-9E53-BA4E548E7444}">
      <dgm:prSet/>
      <dgm:spPr/>
      <dgm:t>
        <a:bodyPr/>
        <a:lstStyle/>
        <a:p>
          <a:endParaRPr lang="en-US" sz="2400"/>
        </a:p>
      </dgm:t>
    </dgm:pt>
    <dgm:pt modelId="{0C82D062-4F04-4718-81C5-6605703D7681}" type="sibTrans" cxnId="{8077DFB9-2FB4-4720-9E53-BA4E548E7444}">
      <dgm:prSet/>
      <dgm:spPr/>
      <dgm:t>
        <a:bodyPr/>
        <a:lstStyle/>
        <a:p>
          <a:endParaRPr lang="en-US" sz="2400"/>
        </a:p>
      </dgm:t>
    </dgm:pt>
    <dgm:pt modelId="{733D406E-4C7F-4A4A-8A1D-071F74B9A5F1}">
      <dgm:prSet custT="1"/>
      <dgm:spPr/>
      <dgm:t>
        <a:bodyPr/>
        <a:lstStyle/>
        <a:p>
          <a:r>
            <a:rPr lang="uk-UA" sz="1600"/>
            <a:t>Розвиток міст</a:t>
          </a:r>
          <a:endParaRPr lang="en-US" sz="1600"/>
        </a:p>
      </dgm:t>
    </dgm:pt>
    <dgm:pt modelId="{3CC8E242-AEF7-4483-9EA5-17DA5AB05E84}" type="parTrans" cxnId="{90DD296A-AB2A-49DB-81C0-4A37108E8D41}">
      <dgm:prSet/>
      <dgm:spPr/>
      <dgm:t>
        <a:bodyPr/>
        <a:lstStyle/>
        <a:p>
          <a:endParaRPr lang="en-US" sz="2400"/>
        </a:p>
      </dgm:t>
    </dgm:pt>
    <dgm:pt modelId="{4D16C8D4-0BFC-4500-A3AD-1C5C5673FEF6}" type="sibTrans" cxnId="{90DD296A-AB2A-49DB-81C0-4A37108E8D41}">
      <dgm:prSet/>
      <dgm:spPr/>
      <dgm:t>
        <a:bodyPr/>
        <a:lstStyle/>
        <a:p>
          <a:endParaRPr lang="en-US" sz="2400"/>
        </a:p>
      </dgm:t>
    </dgm:pt>
    <dgm:pt modelId="{59DB8D17-E542-4A85-8B9B-C342AA84EB4B}">
      <dgm:prSet custT="1"/>
      <dgm:spPr/>
      <dgm:t>
        <a:bodyPr/>
        <a:lstStyle/>
        <a:p>
          <a:r>
            <a:rPr lang="uk-UA" sz="1600"/>
            <a:t>Розвиток ремісництва і торгівлі</a:t>
          </a:r>
          <a:endParaRPr lang="en-US" sz="1600"/>
        </a:p>
      </dgm:t>
    </dgm:pt>
    <dgm:pt modelId="{C4CFC6FC-56CA-45B6-B828-D7F0824B96BA}" type="parTrans" cxnId="{99EF240E-C507-4E2A-B1C5-26453C6F4AB8}">
      <dgm:prSet/>
      <dgm:spPr/>
      <dgm:t>
        <a:bodyPr/>
        <a:lstStyle/>
        <a:p>
          <a:endParaRPr lang="en-US" sz="2400"/>
        </a:p>
      </dgm:t>
    </dgm:pt>
    <dgm:pt modelId="{9429F619-B84E-469B-85DF-1108C5E29F67}" type="sibTrans" cxnId="{99EF240E-C507-4E2A-B1C5-26453C6F4AB8}">
      <dgm:prSet/>
      <dgm:spPr/>
      <dgm:t>
        <a:bodyPr/>
        <a:lstStyle/>
        <a:p>
          <a:endParaRPr lang="en-US" sz="2400"/>
        </a:p>
      </dgm:t>
    </dgm:pt>
    <dgm:pt modelId="{CD475352-04E8-4060-BFE8-9AF27E103E38}" type="pres">
      <dgm:prSet presAssocID="{BD15DA69-FD33-4120-910B-0527541813AC}" presName="vert0" presStyleCnt="0">
        <dgm:presLayoutVars>
          <dgm:dir/>
          <dgm:animOne val="branch"/>
          <dgm:animLvl val="lvl"/>
        </dgm:presLayoutVars>
      </dgm:prSet>
      <dgm:spPr/>
    </dgm:pt>
    <dgm:pt modelId="{A850EDFA-986F-4A75-A04B-D5E478CB3567}" type="pres">
      <dgm:prSet presAssocID="{9114C99C-3C83-4AA8-A63A-838926F9D2F7}" presName="thickLine" presStyleLbl="alignNode1" presStyleIdx="0" presStyleCnt="11"/>
      <dgm:spPr/>
    </dgm:pt>
    <dgm:pt modelId="{7AE501DB-AB35-4A63-BB51-8E880C776F91}" type="pres">
      <dgm:prSet presAssocID="{9114C99C-3C83-4AA8-A63A-838926F9D2F7}" presName="horz1" presStyleCnt="0"/>
      <dgm:spPr/>
    </dgm:pt>
    <dgm:pt modelId="{7D6EADBD-F078-4623-8574-7FF5038CDC4C}" type="pres">
      <dgm:prSet presAssocID="{9114C99C-3C83-4AA8-A63A-838926F9D2F7}" presName="tx1" presStyleLbl="revTx" presStyleIdx="0" presStyleCnt="11"/>
      <dgm:spPr/>
    </dgm:pt>
    <dgm:pt modelId="{EA707834-2A00-4F87-98C1-E157E01EC1A5}" type="pres">
      <dgm:prSet presAssocID="{9114C99C-3C83-4AA8-A63A-838926F9D2F7}" presName="vert1" presStyleCnt="0"/>
      <dgm:spPr/>
    </dgm:pt>
    <dgm:pt modelId="{271A2898-6641-4C97-A6C0-421B2C4F3887}" type="pres">
      <dgm:prSet presAssocID="{7A0116E3-957C-4039-94B5-CBA84AE82164}" presName="thickLine" presStyleLbl="alignNode1" presStyleIdx="1" presStyleCnt="11"/>
      <dgm:spPr/>
    </dgm:pt>
    <dgm:pt modelId="{07980278-3EB1-47E9-BF4A-042EB51EFC36}" type="pres">
      <dgm:prSet presAssocID="{7A0116E3-957C-4039-94B5-CBA84AE82164}" presName="horz1" presStyleCnt="0"/>
      <dgm:spPr/>
    </dgm:pt>
    <dgm:pt modelId="{38F155A4-D834-4547-8D66-1B83D4EE16E6}" type="pres">
      <dgm:prSet presAssocID="{7A0116E3-957C-4039-94B5-CBA84AE82164}" presName="tx1" presStyleLbl="revTx" presStyleIdx="1" presStyleCnt="11"/>
      <dgm:spPr/>
    </dgm:pt>
    <dgm:pt modelId="{F42B411B-2176-424D-9670-8EC3583DDC72}" type="pres">
      <dgm:prSet presAssocID="{7A0116E3-957C-4039-94B5-CBA84AE82164}" presName="vert1" presStyleCnt="0"/>
      <dgm:spPr/>
    </dgm:pt>
    <dgm:pt modelId="{9BBBEB34-4BF5-49DD-A179-A0144FA3DBD5}" type="pres">
      <dgm:prSet presAssocID="{46F0BE1C-4EBE-4B83-A7D4-ABAEF07986D4}" presName="thickLine" presStyleLbl="alignNode1" presStyleIdx="2" presStyleCnt="11"/>
      <dgm:spPr/>
    </dgm:pt>
    <dgm:pt modelId="{E7CF9545-E91B-4FF4-8D44-4A26F3FA783F}" type="pres">
      <dgm:prSet presAssocID="{46F0BE1C-4EBE-4B83-A7D4-ABAEF07986D4}" presName="horz1" presStyleCnt="0"/>
      <dgm:spPr/>
    </dgm:pt>
    <dgm:pt modelId="{0E658929-93EB-4BF0-BE69-2F6A482FECEC}" type="pres">
      <dgm:prSet presAssocID="{46F0BE1C-4EBE-4B83-A7D4-ABAEF07986D4}" presName="tx1" presStyleLbl="revTx" presStyleIdx="2" presStyleCnt="11"/>
      <dgm:spPr/>
    </dgm:pt>
    <dgm:pt modelId="{EBA9CA75-D6C8-4630-8F30-0CD2245712C4}" type="pres">
      <dgm:prSet presAssocID="{46F0BE1C-4EBE-4B83-A7D4-ABAEF07986D4}" presName="vert1" presStyleCnt="0"/>
      <dgm:spPr/>
    </dgm:pt>
    <dgm:pt modelId="{F01CDF9C-B790-42C0-A25E-BE169E90407B}" type="pres">
      <dgm:prSet presAssocID="{D864CF48-2655-4E45-8B4C-8732B25A5676}" presName="thickLine" presStyleLbl="alignNode1" presStyleIdx="3" presStyleCnt="11"/>
      <dgm:spPr/>
    </dgm:pt>
    <dgm:pt modelId="{924DFAA1-D7BA-4DE1-98A2-07821D65F590}" type="pres">
      <dgm:prSet presAssocID="{D864CF48-2655-4E45-8B4C-8732B25A5676}" presName="horz1" presStyleCnt="0"/>
      <dgm:spPr/>
    </dgm:pt>
    <dgm:pt modelId="{EE50EAA2-E834-4A73-AE50-AA7B8DFBCCEF}" type="pres">
      <dgm:prSet presAssocID="{D864CF48-2655-4E45-8B4C-8732B25A5676}" presName="tx1" presStyleLbl="revTx" presStyleIdx="3" presStyleCnt="11"/>
      <dgm:spPr/>
    </dgm:pt>
    <dgm:pt modelId="{99529FCD-C930-409E-8F02-C99D4FCA29E3}" type="pres">
      <dgm:prSet presAssocID="{D864CF48-2655-4E45-8B4C-8732B25A5676}" presName="vert1" presStyleCnt="0"/>
      <dgm:spPr/>
    </dgm:pt>
    <dgm:pt modelId="{87702E5F-ED19-48B4-9BB1-E23314D63698}" type="pres">
      <dgm:prSet presAssocID="{A79BF085-5BC4-4BAC-BD09-BEDFDD4C9E72}" presName="thickLine" presStyleLbl="alignNode1" presStyleIdx="4" presStyleCnt="11"/>
      <dgm:spPr/>
    </dgm:pt>
    <dgm:pt modelId="{D5E390B9-905A-4CBC-845C-DF741AFCB013}" type="pres">
      <dgm:prSet presAssocID="{A79BF085-5BC4-4BAC-BD09-BEDFDD4C9E72}" presName="horz1" presStyleCnt="0"/>
      <dgm:spPr/>
    </dgm:pt>
    <dgm:pt modelId="{FCEEBDAD-58E8-4A30-A4C6-B9F133163CBF}" type="pres">
      <dgm:prSet presAssocID="{A79BF085-5BC4-4BAC-BD09-BEDFDD4C9E72}" presName="tx1" presStyleLbl="revTx" presStyleIdx="4" presStyleCnt="11"/>
      <dgm:spPr/>
    </dgm:pt>
    <dgm:pt modelId="{7F5B3711-B6F4-4BBA-A2B2-DA39389E4A07}" type="pres">
      <dgm:prSet presAssocID="{A79BF085-5BC4-4BAC-BD09-BEDFDD4C9E72}" presName="vert1" presStyleCnt="0"/>
      <dgm:spPr/>
    </dgm:pt>
    <dgm:pt modelId="{C879ADC9-CDD8-4E85-BF07-BD1BA61B71E3}" type="pres">
      <dgm:prSet presAssocID="{09BCE4D8-EE26-4E90-B8CF-AEA7E427499D}" presName="thickLine" presStyleLbl="alignNode1" presStyleIdx="5" presStyleCnt="11"/>
      <dgm:spPr/>
    </dgm:pt>
    <dgm:pt modelId="{557507FB-4B0B-440F-859A-CF9DE795A584}" type="pres">
      <dgm:prSet presAssocID="{09BCE4D8-EE26-4E90-B8CF-AEA7E427499D}" presName="horz1" presStyleCnt="0"/>
      <dgm:spPr/>
    </dgm:pt>
    <dgm:pt modelId="{77B4352F-7DDF-45E9-9977-838F757EF50D}" type="pres">
      <dgm:prSet presAssocID="{09BCE4D8-EE26-4E90-B8CF-AEA7E427499D}" presName="tx1" presStyleLbl="revTx" presStyleIdx="5" presStyleCnt="11"/>
      <dgm:spPr/>
    </dgm:pt>
    <dgm:pt modelId="{1C232A4D-A5CE-4FFA-AE37-AF453063826B}" type="pres">
      <dgm:prSet presAssocID="{09BCE4D8-EE26-4E90-B8CF-AEA7E427499D}" presName="vert1" presStyleCnt="0"/>
      <dgm:spPr/>
    </dgm:pt>
    <dgm:pt modelId="{030221BA-8A3D-4F52-95D6-720C82CB1038}" type="pres">
      <dgm:prSet presAssocID="{03C4ADAC-3B49-44C5-98C7-3775F5DC6A9E}" presName="thickLine" presStyleLbl="alignNode1" presStyleIdx="6" presStyleCnt="11"/>
      <dgm:spPr/>
    </dgm:pt>
    <dgm:pt modelId="{378B92B9-0419-4A1E-A4DC-DFDADC4A30D0}" type="pres">
      <dgm:prSet presAssocID="{03C4ADAC-3B49-44C5-98C7-3775F5DC6A9E}" presName="horz1" presStyleCnt="0"/>
      <dgm:spPr/>
    </dgm:pt>
    <dgm:pt modelId="{FDA38F5C-541F-4446-9316-454696018AAD}" type="pres">
      <dgm:prSet presAssocID="{03C4ADAC-3B49-44C5-98C7-3775F5DC6A9E}" presName="tx1" presStyleLbl="revTx" presStyleIdx="6" presStyleCnt="11"/>
      <dgm:spPr/>
    </dgm:pt>
    <dgm:pt modelId="{47947DB6-4BC8-4E07-9EF2-4FDFE7B2AC3F}" type="pres">
      <dgm:prSet presAssocID="{03C4ADAC-3B49-44C5-98C7-3775F5DC6A9E}" presName="vert1" presStyleCnt="0"/>
      <dgm:spPr/>
    </dgm:pt>
    <dgm:pt modelId="{E6824D27-F7F2-418E-B497-32EDB5085AAB}" type="pres">
      <dgm:prSet presAssocID="{A1A133AF-B5C2-43AC-97D7-FC8523D81BC8}" presName="thickLine" presStyleLbl="alignNode1" presStyleIdx="7" presStyleCnt="11"/>
      <dgm:spPr/>
    </dgm:pt>
    <dgm:pt modelId="{38D1AB30-471F-49F4-A919-402518B32AC5}" type="pres">
      <dgm:prSet presAssocID="{A1A133AF-B5C2-43AC-97D7-FC8523D81BC8}" presName="horz1" presStyleCnt="0"/>
      <dgm:spPr/>
    </dgm:pt>
    <dgm:pt modelId="{CDF26E21-605E-4BD6-941F-07F39415FDBE}" type="pres">
      <dgm:prSet presAssocID="{A1A133AF-B5C2-43AC-97D7-FC8523D81BC8}" presName="tx1" presStyleLbl="revTx" presStyleIdx="7" presStyleCnt="11"/>
      <dgm:spPr/>
    </dgm:pt>
    <dgm:pt modelId="{F3D80D24-3BB6-457B-B952-4DB66EE67435}" type="pres">
      <dgm:prSet presAssocID="{A1A133AF-B5C2-43AC-97D7-FC8523D81BC8}" presName="vert1" presStyleCnt="0"/>
      <dgm:spPr/>
    </dgm:pt>
    <dgm:pt modelId="{88CA4300-93EA-4093-AC6F-90969E4D9D54}" type="pres">
      <dgm:prSet presAssocID="{A0BCB571-5727-40B5-AE72-74DE40A296BF}" presName="thickLine" presStyleLbl="alignNode1" presStyleIdx="8" presStyleCnt="11"/>
      <dgm:spPr/>
    </dgm:pt>
    <dgm:pt modelId="{B7F06184-F359-40F3-A108-308811B4C990}" type="pres">
      <dgm:prSet presAssocID="{A0BCB571-5727-40B5-AE72-74DE40A296BF}" presName="horz1" presStyleCnt="0"/>
      <dgm:spPr/>
    </dgm:pt>
    <dgm:pt modelId="{E21E3A7A-2417-4C08-B31F-FF9C5CD0C07D}" type="pres">
      <dgm:prSet presAssocID="{A0BCB571-5727-40B5-AE72-74DE40A296BF}" presName="tx1" presStyleLbl="revTx" presStyleIdx="8" presStyleCnt="11"/>
      <dgm:spPr/>
    </dgm:pt>
    <dgm:pt modelId="{803D428D-B052-4C9A-B122-C11EDECFF724}" type="pres">
      <dgm:prSet presAssocID="{A0BCB571-5727-40B5-AE72-74DE40A296BF}" presName="vert1" presStyleCnt="0"/>
      <dgm:spPr/>
    </dgm:pt>
    <dgm:pt modelId="{3F171CA1-4258-4BD2-84E4-2686A70C8D11}" type="pres">
      <dgm:prSet presAssocID="{733D406E-4C7F-4A4A-8A1D-071F74B9A5F1}" presName="thickLine" presStyleLbl="alignNode1" presStyleIdx="9" presStyleCnt="11"/>
      <dgm:spPr/>
    </dgm:pt>
    <dgm:pt modelId="{FA66E20F-8B63-41FA-B27C-13B8CFD51516}" type="pres">
      <dgm:prSet presAssocID="{733D406E-4C7F-4A4A-8A1D-071F74B9A5F1}" presName="horz1" presStyleCnt="0"/>
      <dgm:spPr/>
    </dgm:pt>
    <dgm:pt modelId="{D1E2E104-1107-4300-88C2-FC373A78EF5D}" type="pres">
      <dgm:prSet presAssocID="{733D406E-4C7F-4A4A-8A1D-071F74B9A5F1}" presName="tx1" presStyleLbl="revTx" presStyleIdx="9" presStyleCnt="11"/>
      <dgm:spPr/>
    </dgm:pt>
    <dgm:pt modelId="{9649DB8B-629E-4E39-88F2-3CBD88DAAA4F}" type="pres">
      <dgm:prSet presAssocID="{733D406E-4C7F-4A4A-8A1D-071F74B9A5F1}" presName="vert1" presStyleCnt="0"/>
      <dgm:spPr/>
    </dgm:pt>
    <dgm:pt modelId="{9583CED1-95B5-44D2-95A4-6310D73D4D3E}" type="pres">
      <dgm:prSet presAssocID="{59DB8D17-E542-4A85-8B9B-C342AA84EB4B}" presName="thickLine" presStyleLbl="alignNode1" presStyleIdx="10" presStyleCnt="11"/>
      <dgm:spPr/>
    </dgm:pt>
    <dgm:pt modelId="{16E8F0DC-AE01-44D7-8581-1EE378083B51}" type="pres">
      <dgm:prSet presAssocID="{59DB8D17-E542-4A85-8B9B-C342AA84EB4B}" presName="horz1" presStyleCnt="0"/>
      <dgm:spPr/>
    </dgm:pt>
    <dgm:pt modelId="{31483A49-FDD3-450D-9933-10AF538A4F93}" type="pres">
      <dgm:prSet presAssocID="{59DB8D17-E542-4A85-8B9B-C342AA84EB4B}" presName="tx1" presStyleLbl="revTx" presStyleIdx="10" presStyleCnt="11"/>
      <dgm:spPr/>
    </dgm:pt>
    <dgm:pt modelId="{AC8A7A56-6580-4FEA-A4F1-8B45D5C2E880}" type="pres">
      <dgm:prSet presAssocID="{59DB8D17-E542-4A85-8B9B-C342AA84EB4B}" presName="vert1" presStyleCnt="0"/>
      <dgm:spPr/>
    </dgm:pt>
  </dgm:ptLst>
  <dgm:cxnLst>
    <dgm:cxn modelId="{99EF240E-C507-4E2A-B1C5-26453C6F4AB8}" srcId="{BD15DA69-FD33-4120-910B-0527541813AC}" destId="{59DB8D17-E542-4A85-8B9B-C342AA84EB4B}" srcOrd="10" destOrd="0" parTransId="{C4CFC6FC-56CA-45B6-B828-D7F0824B96BA}" sibTransId="{9429F619-B84E-469B-85DF-1108C5E29F67}"/>
    <dgm:cxn modelId="{E8620216-C88C-4B53-B4E2-A796DBBED989}" srcId="{BD15DA69-FD33-4120-910B-0527541813AC}" destId="{09BCE4D8-EE26-4E90-B8CF-AEA7E427499D}" srcOrd="5" destOrd="0" parTransId="{6396485F-7C1A-4320-AFAF-AF60123FC151}" sibTransId="{63E2E2E6-F33C-4BF8-B84E-A4D8890EECD9}"/>
    <dgm:cxn modelId="{5AA4031B-5A17-4BFC-9DD5-F722F5A9A5E7}" srcId="{BD15DA69-FD33-4120-910B-0527541813AC}" destId="{7A0116E3-957C-4039-94B5-CBA84AE82164}" srcOrd="1" destOrd="0" parTransId="{45006F23-358C-47BA-A2D7-280316EB4E1F}" sibTransId="{59A4FDB5-BFBC-421E-9F29-F900378ACD24}"/>
    <dgm:cxn modelId="{8ECD1B23-6566-4ABC-BC49-DE250D62D39C}" srcId="{BD15DA69-FD33-4120-910B-0527541813AC}" destId="{9114C99C-3C83-4AA8-A63A-838926F9D2F7}" srcOrd="0" destOrd="0" parTransId="{4D9D2AFF-2C8F-4BE9-84E4-9D13273BC0D6}" sibTransId="{FB95B5FA-7805-4406-93BF-C75621B32948}"/>
    <dgm:cxn modelId="{0CC73B24-BA1C-4625-8C83-673E1310189F}" type="presOf" srcId="{A79BF085-5BC4-4BAC-BD09-BEDFDD4C9E72}" destId="{FCEEBDAD-58E8-4A30-A4C6-B9F133163CBF}" srcOrd="0" destOrd="0" presId="urn:microsoft.com/office/officeart/2008/layout/LinedList"/>
    <dgm:cxn modelId="{DAC3F833-80DE-4EC8-AC81-16475F04C4E9}" type="presOf" srcId="{9114C99C-3C83-4AA8-A63A-838926F9D2F7}" destId="{7D6EADBD-F078-4623-8574-7FF5038CDC4C}" srcOrd="0" destOrd="0" presId="urn:microsoft.com/office/officeart/2008/layout/LinedList"/>
    <dgm:cxn modelId="{E8145D3B-9C28-416E-9FBB-6043274EECA4}" type="presOf" srcId="{46F0BE1C-4EBE-4B83-A7D4-ABAEF07986D4}" destId="{0E658929-93EB-4BF0-BE69-2F6A482FECEC}" srcOrd="0" destOrd="0" presId="urn:microsoft.com/office/officeart/2008/layout/LinedList"/>
    <dgm:cxn modelId="{1935FA61-A33B-4A56-952A-F0A75CD0A377}" type="presOf" srcId="{59DB8D17-E542-4A85-8B9B-C342AA84EB4B}" destId="{31483A49-FDD3-450D-9933-10AF538A4F93}" srcOrd="0" destOrd="0" presId="urn:microsoft.com/office/officeart/2008/layout/LinedList"/>
    <dgm:cxn modelId="{75651164-92DA-438B-B623-A0DD771FE7AB}" srcId="{BD15DA69-FD33-4120-910B-0527541813AC}" destId="{46F0BE1C-4EBE-4B83-A7D4-ABAEF07986D4}" srcOrd="2" destOrd="0" parTransId="{A9043677-4D54-48F0-9434-66546B65EB9C}" sibTransId="{4292C796-4BBC-478B-926E-6AAE2308B616}"/>
    <dgm:cxn modelId="{90DD296A-AB2A-49DB-81C0-4A37108E8D41}" srcId="{BD15DA69-FD33-4120-910B-0527541813AC}" destId="{733D406E-4C7F-4A4A-8A1D-071F74B9A5F1}" srcOrd="9" destOrd="0" parTransId="{3CC8E242-AEF7-4483-9EA5-17DA5AB05E84}" sibTransId="{4D16C8D4-0BFC-4500-A3AD-1C5C5673FEF6}"/>
    <dgm:cxn modelId="{F052CB71-16CF-4053-89FC-CF22156458A8}" type="presOf" srcId="{BD15DA69-FD33-4120-910B-0527541813AC}" destId="{CD475352-04E8-4060-BFE8-9AF27E103E38}" srcOrd="0" destOrd="0" presId="urn:microsoft.com/office/officeart/2008/layout/LinedList"/>
    <dgm:cxn modelId="{4F4D587C-B27F-4358-A47C-771E13B9C120}" srcId="{BD15DA69-FD33-4120-910B-0527541813AC}" destId="{A1A133AF-B5C2-43AC-97D7-FC8523D81BC8}" srcOrd="7" destOrd="0" parTransId="{CCD57397-1509-4693-9668-4360E3CB8069}" sibTransId="{1EAF48B5-5C30-4D95-9300-90A584176480}"/>
    <dgm:cxn modelId="{C1A01B7E-168E-4646-891C-C1E2C01351FB}" type="presOf" srcId="{7A0116E3-957C-4039-94B5-CBA84AE82164}" destId="{38F155A4-D834-4547-8D66-1B83D4EE16E6}" srcOrd="0" destOrd="0" presId="urn:microsoft.com/office/officeart/2008/layout/LinedList"/>
    <dgm:cxn modelId="{A16D0F8B-6315-41BF-A1E7-1A45745781F6}" srcId="{BD15DA69-FD33-4120-910B-0527541813AC}" destId="{03C4ADAC-3B49-44C5-98C7-3775F5DC6A9E}" srcOrd="6" destOrd="0" parTransId="{EF753055-0EDC-4AA6-A8AD-446ED81DF2C3}" sibTransId="{CD7214BA-AFE2-4FB5-9860-3938436D842D}"/>
    <dgm:cxn modelId="{7B049B98-B59B-462D-960C-C0D674D50437}" type="presOf" srcId="{733D406E-4C7F-4A4A-8A1D-071F74B9A5F1}" destId="{D1E2E104-1107-4300-88C2-FC373A78EF5D}" srcOrd="0" destOrd="0" presId="urn:microsoft.com/office/officeart/2008/layout/LinedList"/>
    <dgm:cxn modelId="{D0479F9E-EA26-46AE-B94F-BDC259B8A850}" type="presOf" srcId="{09BCE4D8-EE26-4E90-B8CF-AEA7E427499D}" destId="{77B4352F-7DDF-45E9-9977-838F757EF50D}" srcOrd="0" destOrd="0" presId="urn:microsoft.com/office/officeart/2008/layout/LinedList"/>
    <dgm:cxn modelId="{24F5A6A3-5B08-48FC-87B8-E877F4859C1C}" type="presOf" srcId="{03C4ADAC-3B49-44C5-98C7-3775F5DC6A9E}" destId="{FDA38F5C-541F-4446-9316-454696018AAD}" srcOrd="0" destOrd="0" presId="urn:microsoft.com/office/officeart/2008/layout/LinedList"/>
    <dgm:cxn modelId="{17020CAB-DE60-4094-AF22-94B588844875}" type="presOf" srcId="{D864CF48-2655-4E45-8B4C-8732B25A5676}" destId="{EE50EAA2-E834-4A73-AE50-AA7B8DFBCCEF}" srcOrd="0" destOrd="0" presId="urn:microsoft.com/office/officeart/2008/layout/LinedList"/>
    <dgm:cxn modelId="{8077DFB9-2FB4-4720-9E53-BA4E548E7444}" srcId="{BD15DA69-FD33-4120-910B-0527541813AC}" destId="{A0BCB571-5727-40B5-AE72-74DE40A296BF}" srcOrd="8" destOrd="0" parTransId="{5D5CD5F1-CD02-49C5-B217-6590796858C5}" sibTransId="{0C82D062-4F04-4718-81C5-6605703D7681}"/>
    <dgm:cxn modelId="{C35876D6-5FE0-4BE8-B81D-6A6465FC3550}" srcId="{BD15DA69-FD33-4120-910B-0527541813AC}" destId="{A79BF085-5BC4-4BAC-BD09-BEDFDD4C9E72}" srcOrd="4" destOrd="0" parTransId="{72783274-4FBE-4A3E-A09C-DE0328C696FE}" sibTransId="{3EABB61D-06D6-4D2A-9AFC-ABD60B6AF8B5}"/>
    <dgm:cxn modelId="{192453D8-2DC0-4052-9538-35139A02321C}" type="presOf" srcId="{A0BCB571-5727-40B5-AE72-74DE40A296BF}" destId="{E21E3A7A-2417-4C08-B31F-FF9C5CD0C07D}" srcOrd="0" destOrd="0" presId="urn:microsoft.com/office/officeart/2008/layout/LinedList"/>
    <dgm:cxn modelId="{6CA78EE9-04F6-445F-80F3-BC5A081154F7}" srcId="{BD15DA69-FD33-4120-910B-0527541813AC}" destId="{D864CF48-2655-4E45-8B4C-8732B25A5676}" srcOrd="3" destOrd="0" parTransId="{F17BD641-1F12-4C4A-80FC-E74AB7104EB5}" sibTransId="{E1673AA0-DB0B-4C6F-A4A5-BF6D0597CA1D}"/>
    <dgm:cxn modelId="{0146BCF5-D2B1-404D-9659-1411D50060A0}" type="presOf" srcId="{A1A133AF-B5C2-43AC-97D7-FC8523D81BC8}" destId="{CDF26E21-605E-4BD6-941F-07F39415FDBE}" srcOrd="0" destOrd="0" presId="urn:microsoft.com/office/officeart/2008/layout/LinedList"/>
    <dgm:cxn modelId="{4114C802-9FF2-4354-92FD-E4C9585C99CF}" type="presParOf" srcId="{CD475352-04E8-4060-BFE8-9AF27E103E38}" destId="{A850EDFA-986F-4A75-A04B-D5E478CB3567}" srcOrd="0" destOrd="0" presId="urn:microsoft.com/office/officeart/2008/layout/LinedList"/>
    <dgm:cxn modelId="{1FD76EF3-70BE-43F3-9622-82E449953E39}" type="presParOf" srcId="{CD475352-04E8-4060-BFE8-9AF27E103E38}" destId="{7AE501DB-AB35-4A63-BB51-8E880C776F91}" srcOrd="1" destOrd="0" presId="urn:microsoft.com/office/officeart/2008/layout/LinedList"/>
    <dgm:cxn modelId="{B6D88F98-E237-4401-8C45-910AA7263A68}" type="presParOf" srcId="{7AE501DB-AB35-4A63-BB51-8E880C776F91}" destId="{7D6EADBD-F078-4623-8574-7FF5038CDC4C}" srcOrd="0" destOrd="0" presId="urn:microsoft.com/office/officeart/2008/layout/LinedList"/>
    <dgm:cxn modelId="{94ACBA09-856A-4AE2-ADA2-B2FD8D48EB44}" type="presParOf" srcId="{7AE501DB-AB35-4A63-BB51-8E880C776F91}" destId="{EA707834-2A00-4F87-98C1-E157E01EC1A5}" srcOrd="1" destOrd="0" presId="urn:microsoft.com/office/officeart/2008/layout/LinedList"/>
    <dgm:cxn modelId="{BE083706-F455-466D-AC80-C17F65CF0580}" type="presParOf" srcId="{CD475352-04E8-4060-BFE8-9AF27E103E38}" destId="{271A2898-6641-4C97-A6C0-421B2C4F3887}" srcOrd="2" destOrd="0" presId="urn:microsoft.com/office/officeart/2008/layout/LinedList"/>
    <dgm:cxn modelId="{AFA29414-ED88-453C-938B-98230495B4B7}" type="presParOf" srcId="{CD475352-04E8-4060-BFE8-9AF27E103E38}" destId="{07980278-3EB1-47E9-BF4A-042EB51EFC36}" srcOrd="3" destOrd="0" presId="urn:microsoft.com/office/officeart/2008/layout/LinedList"/>
    <dgm:cxn modelId="{D1626FBA-932E-43E0-B8B2-A41B1A669047}" type="presParOf" srcId="{07980278-3EB1-47E9-BF4A-042EB51EFC36}" destId="{38F155A4-D834-4547-8D66-1B83D4EE16E6}" srcOrd="0" destOrd="0" presId="urn:microsoft.com/office/officeart/2008/layout/LinedList"/>
    <dgm:cxn modelId="{C8730669-5779-471B-A41E-DF9525A5C428}" type="presParOf" srcId="{07980278-3EB1-47E9-BF4A-042EB51EFC36}" destId="{F42B411B-2176-424D-9670-8EC3583DDC72}" srcOrd="1" destOrd="0" presId="urn:microsoft.com/office/officeart/2008/layout/LinedList"/>
    <dgm:cxn modelId="{F3D60335-28A2-4F85-B2FF-78E35480CB5C}" type="presParOf" srcId="{CD475352-04E8-4060-BFE8-9AF27E103E38}" destId="{9BBBEB34-4BF5-49DD-A179-A0144FA3DBD5}" srcOrd="4" destOrd="0" presId="urn:microsoft.com/office/officeart/2008/layout/LinedList"/>
    <dgm:cxn modelId="{DDA7C4E8-35A1-4B2F-9239-577A7A6C15AC}" type="presParOf" srcId="{CD475352-04E8-4060-BFE8-9AF27E103E38}" destId="{E7CF9545-E91B-4FF4-8D44-4A26F3FA783F}" srcOrd="5" destOrd="0" presId="urn:microsoft.com/office/officeart/2008/layout/LinedList"/>
    <dgm:cxn modelId="{52A6014C-518E-4D18-8BBA-EED69FABBFD4}" type="presParOf" srcId="{E7CF9545-E91B-4FF4-8D44-4A26F3FA783F}" destId="{0E658929-93EB-4BF0-BE69-2F6A482FECEC}" srcOrd="0" destOrd="0" presId="urn:microsoft.com/office/officeart/2008/layout/LinedList"/>
    <dgm:cxn modelId="{F9B08C04-CAF0-4658-88DD-0959CD2F3852}" type="presParOf" srcId="{E7CF9545-E91B-4FF4-8D44-4A26F3FA783F}" destId="{EBA9CA75-D6C8-4630-8F30-0CD2245712C4}" srcOrd="1" destOrd="0" presId="urn:microsoft.com/office/officeart/2008/layout/LinedList"/>
    <dgm:cxn modelId="{9482F61E-AB81-41BD-BF0C-15D7D396B6D7}" type="presParOf" srcId="{CD475352-04E8-4060-BFE8-9AF27E103E38}" destId="{F01CDF9C-B790-42C0-A25E-BE169E90407B}" srcOrd="6" destOrd="0" presId="urn:microsoft.com/office/officeart/2008/layout/LinedList"/>
    <dgm:cxn modelId="{6F7B8ECC-B671-4B2B-BB1A-B3E68F646ABE}" type="presParOf" srcId="{CD475352-04E8-4060-BFE8-9AF27E103E38}" destId="{924DFAA1-D7BA-4DE1-98A2-07821D65F590}" srcOrd="7" destOrd="0" presId="urn:microsoft.com/office/officeart/2008/layout/LinedList"/>
    <dgm:cxn modelId="{D7EC8886-37CA-47B4-98BF-42993DAB744E}" type="presParOf" srcId="{924DFAA1-D7BA-4DE1-98A2-07821D65F590}" destId="{EE50EAA2-E834-4A73-AE50-AA7B8DFBCCEF}" srcOrd="0" destOrd="0" presId="urn:microsoft.com/office/officeart/2008/layout/LinedList"/>
    <dgm:cxn modelId="{D356B223-B233-450E-9E7C-E62640524B5B}" type="presParOf" srcId="{924DFAA1-D7BA-4DE1-98A2-07821D65F590}" destId="{99529FCD-C930-409E-8F02-C99D4FCA29E3}" srcOrd="1" destOrd="0" presId="urn:microsoft.com/office/officeart/2008/layout/LinedList"/>
    <dgm:cxn modelId="{6C31A6FD-36B5-4672-84CB-9A2A5A1B52EF}" type="presParOf" srcId="{CD475352-04E8-4060-BFE8-9AF27E103E38}" destId="{87702E5F-ED19-48B4-9BB1-E23314D63698}" srcOrd="8" destOrd="0" presId="urn:microsoft.com/office/officeart/2008/layout/LinedList"/>
    <dgm:cxn modelId="{AD354BB8-BD04-4E39-9E5B-50FF97BE14F5}" type="presParOf" srcId="{CD475352-04E8-4060-BFE8-9AF27E103E38}" destId="{D5E390B9-905A-4CBC-845C-DF741AFCB013}" srcOrd="9" destOrd="0" presId="urn:microsoft.com/office/officeart/2008/layout/LinedList"/>
    <dgm:cxn modelId="{34E8E4E4-87ED-412D-9105-964D534BA94A}" type="presParOf" srcId="{D5E390B9-905A-4CBC-845C-DF741AFCB013}" destId="{FCEEBDAD-58E8-4A30-A4C6-B9F133163CBF}" srcOrd="0" destOrd="0" presId="urn:microsoft.com/office/officeart/2008/layout/LinedList"/>
    <dgm:cxn modelId="{C5CFCFF3-FB8B-4156-B1AF-6EB35E268CB9}" type="presParOf" srcId="{D5E390B9-905A-4CBC-845C-DF741AFCB013}" destId="{7F5B3711-B6F4-4BBA-A2B2-DA39389E4A07}" srcOrd="1" destOrd="0" presId="urn:microsoft.com/office/officeart/2008/layout/LinedList"/>
    <dgm:cxn modelId="{33283192-14D8-4357-8918-DA8ABDE6F27D}" type="presParOf" srcId="{CD475352-04E8-4060-BFE8-9AF27E103E38}" destId="{C879ADC9-CDD8-4E85-BF07-BD1BA61B71E3}" srcOrd="10" destOrd="0" presId="urn:microsoft.com/office/officeart/2008/layout/LinedList"/>
    <dgm:cxn modelId="{83FD9785-27A2-494E-A865-739052EB94A8}" type="presParOf" srcId="{CD475352-04E8-4060-BFE8-9AF27E103E38}" destId="{557507FB-4B0B-440F-859A-CF9DE795A584}" srcOrd="11" destOrd="0" presId="urn:microsoft.com/office/officeart/2008/layout/LinedList"/>
    <dgm:cxn modelId="{B0351E8F-8103-4BF1-8858-93B505B29C43}" type="presParOf" srcId="{557507FB-4B0B-440F-859A-CF9DE795A584}" destId="{77B4352F-7DDF-45E9-9977-838F757EF50D}" srcOrd="0" destOrd="0" presId="urn:microsoft.com/office/officeart/2008/layout/LinedList"/>
    <dgm:cxn modelId="{8545248C-EBC3-4301-93BB-01AF27E64F1C}" type="presParOf" srcId="{557507FB-4B0B-440F-859A-CF9DE795A584}" destId="{1C232A4D-A5CE-4FFA-AE37-AF453063826B}" srcOrd="1" destOrd="0" presId="urn:microsoft.com/office/officeart/2008/layout/LinedList"/>
    <dgm:cxn modelId="{09615BC5-F3E1-4019-8AD4-4E58EADA8234}" type="presParOf" srcId="{CD475352-04E8-4060-BFE8-9AF27E103E38}" destId="{030221BA-8A3D-4F52-95D6-720C82CB1038}" srcOrd="12" destOrd="0" presId="urn:microsoft.com/office/officeart/2008/layout/LinedList"/>
    <dgm:cxn modelId="{C6362C5D-58F2-4D04-A460-0932F2D6D897}" type="presParOf" srcId="{CD475352-04E8-4060-BFE8-9AF27E103E38}" destId="{378B92B9-0419-4A1E-A4DC-DFDADC4A30D0}" srcOrd="13" destOrd="0" presId="urn:microsoft.com/office/officeart/2008/layout/LinedList"/>
    <dgm:cxn modelId="{874F2B8A-3894-4405-92A8-9062887F699E}" type="presParOf" srcId="{378B92B9-0419-4A1E-A4DC-DFDADC4A30D0}" destId="{FDA38F5C-541F-4446-9316-454696018AAD}" srcOrd="0" destOrd="0" presId="urn:microsoft.com/office/officeart/2008/layout/LinedList"/>
    <dgm:cxn modelId="{8B20959C-A57A-476B-97F0-7653B94A470E}" type="presParOf" srcId="{378B92B9-0419-4A1E-A4DC-DFDADC4A30D0}" destId="{47947DB6-4BC8-4E07-9EF2-4FDFE7B2AC3F}" srcOrd="1" destOrd="0" presId="urn:microsoft.com/office/officeart/2008/layout/LinedList"/>
    <dgm:cxn modelId="{4F7CD604-0AC1-4191-A62A-797906A6873D}" type="presParOf" srcId="{CD475352-04E8-4060-BFE8-9AF27E103E38}" destId="{E6824D27-F7F2-418E-B497-32EDB5085AAB}" srcOrd="14" destOrd="0" presId="urn:microsoft.com/office/officeart/2008/layout/LinedList"/>
    <dgm:cxn modelId="{EF327BAD-ADE2-479B-A92B-ABE5B3698672}" type="presParOf" srcId="{CD475352-04E8-4060-BFE8-9AF27E103E38}" destId="{38D1AB30-471F-49F4-A919-402518B32AC5}" srcOrd="15" destOrd="0" presId="urn:microsoft.com/office/officeart/2008/layout/LinedList"/>
    <dgm:cxn modelId="{89E8D258-BEA7-43F3-8F4A-2D4C25C0B570}" type="presParOf" srcId="{38D1AB30-471F-49F4-A919-402518B32AC5}" destId="{CDF26E21-605E-4BD6-941F-07F39415FDBE}" srcOrd="0" destOrd="0" presId="urn:microsoft.com/office/officeart/2008/layout/LinedList"/>
    <dgm:cxn modelId="{46457DC1-E9C2-4275-BE65-21B5815EDD9B}" type="presParOf" srcId="{38D1AB30-471F-49F4-A919-402518B32AC5}" destId="{F3D80D24-3BB6-457B-B952-4DB66EE67435}" srcOrd="1" destOrd="0" presId="urn:microsoft.com/office/officeart/2008/layout/LinedList"/>
    <dgm:cxn modelId="{39242352-0EDD-44C1-8A46-43489CA36826}" type="presParOf" srcId="{CD475352-04E8-4060-BFE8-9AF27E103E38}" destId="{88CA4300-93EA-4093-AC6F-90969E4D9D54}" srcOrd="16" destOrd="0" presId="urn:microsoft.com/office/officeart/2008/layout/LinedList"/>
    <dgm:cxn modelId="{D7084E4F-F968-409E-A8EC-093A641E8146}" type="presParOf" srcId="{CD475352-04E8-4060-BFE8-9AF27E103E38}" destId="{B7F06184-F359-40F3-A108-308811B4C990}" srcOrd="17" destOrd="0" presId="urn:microsoft.com/office/officeart/2008/layout/LinedList"/>
    <dgm:cxn modelId="{F961B20C-1FBB-4BAA-B9B7-CDBF98A74960}" type="presParOf" srcId="{B7F06184-F359-40F3-A108-308811B4C990}" destId="{E21E3A7A-2417-4C08-B31F-FF9C5CD0C07D}" srcOrd="0" destOrd="0" presId="urn:microsoft.com/office/officeart/2008/layout/LinedList"/>
    <dgm:cxn modelId="{96E34F45-BCA0-45B4-B564-EFA798A37BB5}" type="presParOf" srcId="{B7F06184-F359-40F3-A108-308811B4C990}" destId="{803D428D-B052-4C9A-B122-C11EDECFF724}" srcOrd="1" destOrd="0" presId="urn:microsoft.com/office/officeart/2008/layout/LinedList"/>
    <dgm:cxn modelId="{16F0E131-7965-4338-ADE7-52DE6D31D6B2}" type="presParOf" srcId="{CD475352-04E8-4060-BFE8-9AF27E103E38}" destId="{3F171CA1-4258-4BD2-84E4-2686A70C8D11}" srcOrd="18" destOrd="0" presId="urn:microsoft.com/office/officeart/2008/layout/LinedList"/>
    <dgm:cxn modelId="{1133E010-C255-4D4B-97BA-6B98C0853233}" type="presParOf" srcId="{CD475352-04E8-4060-BFE8-9AF27E103E38}" destId="{FA66E20F-8B63-41FA-B27C-13B8CFD51516}" srcOrd="19" destOrd="0" presId="urn:microsoft.com/office/officeart/2008/layout/LinedList"/>
    <dgm:cxn modelId="{73454196-EADB-489B-AF3D-5088A79961FF}" type="presParOf" srcId="{FA66E20F-8B63-41FA-B27C-13B8CFD51516}" destId="{D1E2E104-1107-4300-88C2-FC373A78EF5D}" srcOrd="0" destOrd="0" presId="urn:microsoft.com/office/officeart/2008/layout/LinedList"/>
    <dgm:cxn modelId="{DEFF631E-3105-4CCC-8DBA-87BF1AD21AB3}" type="presParOf" srcId="{FA66E20F-8B63-41FA-B27C-13B8CFD51516}" destId="{9649DB8B-629E-4E39-88F2-3CBD88DAAA4F}" srcOrd="1" destOrd="0" presId="urn:microsoft.com/office/officeart/2008/layout/LinedList"/>
    <dgm:cxn modelId="{5AB30505-90F7-4C18-9A19-9B84746EE7C1}" type="presParOf" srcId="{CD475352-04E8-4060-BFE8-9AF27E103E38}" destId="{9583CED1-95B5-44D2-95A4-6310D73D4D3E}" srcOrd="20" destOrd="0" presId="urn:microsoft.com/office/officeart/2008/layout/LinedList"/>
    <dgm:cxn modelId="{065F3680-734C-44CA-919E-128F9B9643DA}" type="presParOf" srcId="{CD475352-04E8-4060-BFE8-9AF27E103E38}" destId="{16E8F0DC-AE01-44D7-8581-1EE378083B51}" srcOrd="21" destOrd="0" presId="urn:microsoft.com/office/officeart/2008/layout/LinedList"/>
    <dgm:cxn modelId="{8E2FF61E-3C91-4E5E-AD18-5A806D0CCA61}" type="presParOf" srcId="{16E8F0DC-AE01-44D7-8581-1EE378083B51}" destId="{31483A49-FDD3-450D-9933-10AF538A4F93}" srcOrd="0" destOrd="0" presId="urn:microsoft.com/office/officeart/2008/layout/LinedList"/>
    <dgm:cxn modelId="{D35AFAA9-1CAA-4712-906A-A38433C748CA}" type="presParOf" srcId="{16E8F0DC-AE01-44D7-8581-1EE378083B51}" destId="{AC8A7A56-6580-4FEA-A4F1-8B45D5C2E8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sz="1600" dirty="0"/>
            <a:t>Акціонерна компанія як найпоширеніша форма підприємницької організації</a:t>
          </a:r>
          <a:endParaRPr lang="en-US" sz="16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3378A552-DD5F-42F2-9207-2E412F5339B4}">
      <dgm:prSet custT="1"/>
      <dgm:spPr/>
      <dgm:t>
        <a:bodyPr/>
        <a:lstStyle/>
        <a:p>
          <a:r>
            <a:rPr lang="uk-UA" sz="1600"/>
            <a:t>Розвиток кредитних послуг</a:t>
          </a:r>
          <a:endParaRPr lang="uk-UA" sz="1600" dirty="0"/>
        </a:p>
      </dgm:t>
    </dgm:pt>
    <dgm:pt modelId="{31174B37-2EEB-405F-B6F4-E39071A19EE7}" type="parTrans" cxnId="{B71734C3-6102-44DB-B228-4A9CE2D413E6}">
      <dgm:prSet/>
      <dgm:spPr/>
      <dgm:t>
        <a:bodyPr/>
        <a:lstStyle/>
        <a:p>
          <a:endParaRPr lang="ru-RU" sz="2000"/>
        </a:p>
      </dgm:t>
    </dgm:pt>
    <dgm:pt modelId="{EF957674-A69B-42A3-99FE-AD95958E36A3}" type="sibTrans" cxnId="{B71734C3-6102-44DB-B228-4A9CE2D413E6}">
      <dgm:prSet/>
      <dgm:spPr/>
      <dgm:t>
        <a:bodyPr/>
        <a:lstStyle/>
        <a:p>
          <a:endParaRPr lang="ru-RU" sz="2000"/>
        </a:p>
      </dgm:t>
    </dgm:pt>
    <dgm:pt modelId="{BF7356A6-130B-4351-AC45-B7652A3E1096}">
      <dgm:prSet custT="1"/>
      <dgm:spPr/>
      <dgm:t>
        <a:bodyPr/>
        <a:lstStyle/>
        <a:p>
          <a:r>
            <a:rPr lang="uk-UA" sz="1600"/>
            <a:t>Прогрес у морській та комерційній технологіях → європейська експансія (економічна, демографічна, культурна)</a:t>
          </a:r>
          <a:endParaRPr lang="uk-UA" sz="1600" dirty="0"/>
        </a:p>
      </dgm:t>
    </dgm:pt>
    <dgm:pt modelId="{34F0B048-9583-4A61-87F9-2C37F61EBBA2}" type="parTrans" cxnId="{9F672C80-50EA-4213-8D97-F2284097CC8D}">
      <dgm:prSet/>
      <dgm:spPr/>
      <dgm:t>
        <a:bodyPr/>
        <a:lstStyle/>
        <a:p>
          <a:endParaRPr lang="ru-RU" sz="2000"/>
        </a:p>
      </dgm:t>
    </dgm:pt>
    <dgm:pt modelId="{DB403F72-5885-46DD-A273-2997991963EB}" type="sibTrans" cxnId="{9F672C80-50EA-4213-8D97-F2284097CC8D}">
      <dgm:prSet/>
      <dgm:spPr/>
      <dgm:t>
        <a:bodyPr/>
        <a:lstStyle/>
        <a:p>
          <a:endParaRPr lang="ru-RU" sz="2000"/>
        </a:p>
      </dgm:t>
    </dgm:pt>
    <dgm:pt modelId="{FA9061C8-B007-4C4C-9FD3-FFE024A25530}">
      <dgm:prSet custT="1"/>
      <dgm:spPr/>
      <dgm:t>
        <a:bodyPr/>
        <a:lstStyle/>
        <a:p>
          <a:r>
            <a:rPr lang="uk-UA" sz="1600"/>
            <a:t>Великі географічні відкриття 15-17 ст.</a:t>
          </a:r>
          <a:endParaRPr lang="uk-UA" sz="1600" dirty="0"/>
        </a:p>
      </dgm:t>
    </dgm:pt>
    <dgm:pt modelId="{EDEAAE38-B868-4CD5-91B9-2CF8AD62AC2C}" type="parTrans" cxnId="{22664C23-363D-4C18-8FDD-7FB8E5C3CF4A}">
      <dgm:prSet/>
      <dgm:spPr/>
      <dgm:t>
        <a:bodyPr/>
        <a:lstStyle/>
        <a:p>
          <a:endParaRPr lang="ru-RU" sz="2000"/>
        </a:p>
      </dgm:t>
    </dgm:pt>
    <dgm:pt modelId="{1B4BFDE5-E72A-4556-B60F-ECD9ED4B2492}" type="sibTrans" cxnId="{22664C23-363D-4C18-8FDD-7FB8E5C3CF4A}">
      <dgm:prSet/>
      <dgm:spPr/>
      <dgm:t>
        <a:bodyPr/>
        <a:lstStyle/>
        <a:p>
          <a:endParaRPr lang="ru-RU" sz="2000"/>
        </a:p>
      </dgm:t>
    </dgm:pt>
    <dgm:pt modelId="{4F54ADBF-7405-42DF-A0E1-C50E8B43E63D}">
      <dgm:prSet custT="1"/>
      <dgm:spPr/>
      <dgm:t>
        <a:bodyPr/>
        <a:lstStyle/>
        <a:p>
          <a:r>
            <a:rPr lang="uk-UA" sz="1600"/>
            <a:t>Формування світового ринку</a:t>
          </a:r>
          <a:endParaRPr lang="uk-UA" sz="1600" dirty="0"/>
        </a:p>
      </dgm:t>
    </dgm:pt>
    <dgm:pt modelId="{60FEECBB-7C4F-4DBB-84A8-74EEEBC6EAC1}" type="parTrans" cxnId="{85E93FB2-6067-41C4-94AB-A531A9FA043A}">
      <dgm:prSet/>
      <dgm:spPr/>
      <dgm:t>
        <a:bodyPr/>
        <a:lstStyle/>
        <a:p>
          <a:endParaRPr lang="ru-RU" sz="2000"/>
        </a:p>
      </dgm:t>
    </dgm:pt>
    <dgm:pt modelId="{F5A32024-D828-4F1E-9A7C-145DB46F0232}" type="sibTrans" cxnId="{85E93FB2-6067-41C4-94AB-A531A9FA043A}">
      <dgm:prSet/>
      <dgm:spPr/>
      <dgm:t>
        <a:bodyPr/>
        <a:lstStyle/>
        <a:p>
          <a:endParaRPr lang="ru-RU" sz="2000"/>
        </a:p>
      </dgm:t>
    </dgm:pt>
    <dgm:pt modelId="{AE5880E3-B121-4CEA-AD67-F49182809068}">
      <dgm:prSet custT="1"/>
      <dgm:spPr/>
      <dgm:t>
        <a:bodyPr/>
        <a:lstStyle/>
        <a:p>
          <a:r>
            <a:rPr lang="uk-UA" sz="1600"/>
            <a:t>Перехід від сухопутної до океанської моделі світогосподарських відносин</a:t>
          </a:r>
          <a:endParaRPr lang="uk-UA" sz="1600" dirty="0"/>
        </a:p>
      </dgm:t>
    </dgm:pt>
    <dgm:pt modelId="{B945FD4B-7AFA-40FC-A943-5709B5F77FB9}" type="parTrans" cxnId="{8989F8D8-9BBF-4BCE-8668-CC929004571A}">
      <dgm:prSet/>
      <dgm:spPr/>
      <dgm:t>
        <a:bodyPr/>
        <a:lstStyle/>
        <a:p>
          <a:endParaRPr lang="ru-RU" sz="2000"/>
        </a:p>
      </dgm:t>
    </dgm:pt>
    <dgm:pt modelId="{8BBA7766-1C0B-447D-9460-42A892CD1C72}" type="sibTrans" cxnId="{8989F8D8-9BBF-4BCE-8668-CC929004571A}">
      <dgm:prSet/>
      <dgm:spPr/>
      <dgm:t>
        <a:bodyPr/>
        <a:lstStyle/>
        <a:p>
          <a:endParaRPr lang="ru-RU" sz="2000"/>
        </a:p>
      </dgm:t>
    </dgm:pt>
    <dgm:pt modelId="{4A5FAFC8-3AE8-412B-AA07-7078DCD483DE}">
      <dgm:prSet custT="1"/>
      <dgm:spPr/>
      <dgm:t>
        <a:bodyPr/>
        <a:lstStyle/>
        <a:p>
          <a:r>
            <a:rPr lang="uk-UA" sz="1600"/>
            <a:t>Промисловий переворот 18-19 ст.</a:t>
          </a:r>
          <a:endParaRPr lang="uk-UA" sz="1600" dirty="0"/>
        </a:p>
      </dgm:t>
    </dgm:pt>
    <dgm:pt modelId="{39121E1A-8CDD-4B85-B27A-6D8F9C7069B7}" type="parTrans" cxnId="{25F01BC4-E0DC-4341-BA99-D1A834CDD3E7}">
      <dgm:prSet/>
      <dgm:spPr/>
      <dgm:t>
        <a:bodyPr/>
        <a:lstStyle/>
        <a:p>
          <a:endParaRPr lang="ru-RU" sz="2000"/>
        </a:p>
      </dgm:t>
    </dgm:pt>
    <dgm:pt modelId="{BED32C17-654F-49A1-A51B-5727AB5CC701}" type="sibTrans" cxnId="{25F01BC4-E0DC-4341-BA99-D1A834CDD3E7}">
      <dgm:prSet/>
      <dgm:spPr/>
      <dgm:t>
        <a:bodyPr/>
        <a:lstStyle/>
        <a:p>
          <a:endParaRPr lang="ru-RU" sz="2000"/>
        </a:p>
      </dgm:t>
    </dgm:pt>
    <dgm:pt modelId="{87E45B1C-8492-4BAC-87C3-D787F4760EC3}">
      <dgm:prSet custT="1"/>
      <dgm:spPr/>
      <dgm:t>
        <a:bodyPr/>
        <a:lstStyle/>
        <a:p>
          <a:r>
            <a:rPr lang="uk-UA" sz="1600"/>
            <a:t>Поглиблення міжнародного поділу праці</a:t>
          </a:r>
          <a:endParaRPr lang="uk-UA" sz="1600" dirty="0"/>
        </a:p>
      </dgm:t>
    </dgm:pt>
    <dgm:pt modelId="{566834B3-5DC1-4BF6-9C05-B5B5377DCC37}" type="parTrans" cxnId="{CFDDD835-DE70-4E37-8260-5BC1F5F9F31D}">
      <dgm:prSet/>
      <dgm:spPr/>
      <dgm:t>
        <a:bodyPr/>
        <a:lstStyle/>
        <a:p>
          <a:endParaRPr lang="ru-RU" sz="2000"/>
        </a:p>
      </dgm:t>
    </dgm:pt>
    <dgm:pt modelId="{90E85B4C-9B95-40F5-9BC4-CE473E48248E}" type="sibTrans" cxnId="{CFDDD835-DE70-4E37-8260-5BC1F5F9F31D}">
      <dgm:prSet/>
      <dgm:spPr/>
      <dgm:t>
        <a:bodyPr/>
        <a:lstStyle/>
        <a:p>
          <a:endParaRPr lang="ru-RU" sz="2000"/>
        </a:p>
      </dgm:t>
    </dgm:pt>
    <dgm:pt modelId="{85ABC654-4A3F-4607-ACB5-756A64C6AD9A}">
      <dgm:prSet custT="1"/>
      <dgm:spPr/>
      <dgm:t>
        <a:bodyPr/>
        <a:lstStyle/>
        <a:p>
          <a:r>
            <a:rPr lang="uk-UA" sz="1600"/>
            <a:t>Інтернаціоналізація господарського життя </a:t>
          </a:r>
          <a:endParaRPr lang="uk-UA" sz="1600" dirty="0"/>
        </a:p>
      </dgm:t>
    </dgm:pt>
    <dgm:pt modelId="{DBAF9A82-71E1-41BB-BE2D-FB1D48C288C9}" type="parTrans" cxnId="{B5CE82B4-687A-4C1A-A030-B73CB57CD65B}">
      <dgm:prSet/>
      <dgm:spPr/>
      <dgm:t>
        <a:bodyPr/>
        <a:lstStyle/>
        <a:p>
          <a:endParaRPr lang="ru-RU" sz="2000"/>
        </a:p>
      </dgm:t>
    </dgm:pt>
    <dgm:pt modelId="{99FE2C85-8872-41C8-B7F1-76BC7B1939D8}" type="sibTrans" cxnId="{B5CE82B4-687A-4C1A-A030-B73CB57CD65B}">
      <dgm:prSet/>
      <dgm:spPr/>
      <dgm:t>
        <a:bodyPr/>
        <a:lstStyle/>
        <a:p>
          <a:endParaRPr lang="ru-RU" sz="2000"/>
        </a:p>
      </dgm:t>
    </dgm:pt>
    <dgm:pt modelId="{EE6B2528-C17B-40D5-BFFF-5CD0A64EC3C2}">
      <dgm:prSet custT="1"/>
      <dgm:spPr/>
      <dgm:t>
        <a:bodyPr/>
        <a:lstStyle/>
        <a:p>
          <a:r>
            <a:rPr lang="uk-UA" sz="1600"/>
            <a:t>Запровадження золотого стандарту</a:t>
          </a:r>
          <a:endParaRPr lang="uk-UA" sz="1600" dirty="0"/>
        </a:p>
      </dgm:t>
    </dgm:pt>
    <dgm:pt modelId="{35D8A918-AACF-40C0-97FA-E9C1BD5CE859}" type="parTrans" cxnId="{8DF37DBB-FF99-4C1D-9F92-96F07E44BBE2}">
      <dgm:prSet/>
      <dgm:spPr/>
      <dgm:t>
        <a:bodyPr/>
        <a:lstStyle/>
        <a:p>
          <a:endParaRPr lang="ru-RU" sz="2000"/>
        </a:p>
      </dgm:t>
    </dgm:pt>
    <dgm:pt modelId="{76C06241-517A-462F-8A92-9AE57AE8E439}" type="sibTrans" cxnId="{8DF37DBB-FF99-4C1D-9F92-96F07E44BBE2}">
      <dgm:prSet/>
      <dgm:spPr/>
      <dgm:t>
        <a:bodyPr/>
        <a:lstStyle/>
        <a:p>
          <a:endParaRPr lang="ru-RU" sz="2000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C8E0B213-A533-4A44-8A4D-D45AF78D450C}" type="pres">
      <dgm:prSet presAssocID="{3378A552-DD5F-42F2-9207-2E412F5339B4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4FEB32A-1450-424C-8E1D-88A7FD2B96EE}" type="pres">
      <dgm:prSet presAssocID="{EF957674-A69B-42A3-99FE-AD95958E36A3}" presName="spacer" presStyleCnt="0"/>
      <dgm:spPr/>
    </dgm:pt>
    <dgm:pt modelId="{AD0C6ADA-D886-4A49-AF92-98B35EFF53A4}" type="pres">
      <dgm:prSet presAssocID="{BF7356A6-130B-4351-AC45-B7652A3E1096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D5F19F7-72D8-41D3-9D88-37B67601FF39}" type="pres">
      <dgm:prSet presAssocID="{DB403F72-5885-46DD-A273-2997991963EB}" presName="spacer" presStyleCnt="0"/>
      <dgm:spPr/>
    </dgm:pt>
    <dgm:pt modelId="{683ACB6A-F695-42D7-9CF6-4B87B1DBCA15}" type="pres">
      <dgm:prSet presAssocID="{FA9061C8-B007-4C4C-9FD3-FFE024A2553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0F520961-12EA-4667-ACD6-0586C6A75364}" type="pres">
      <dgm:prSet presAssocID="{1B4BFDE5-E72A-4556-B60F-ECD9ED4B2492}" presName="spacer" presStyleCnt="0"/>
      <dgm:spPr/>
    </dgm:pt>
    <dgm:pt modelId="{09907F5C-6747-4A7A-9A5E-90BC55A8CF41}" type="pres">
      <dgm:prSet presAssocID="{4F54ADBF-7405-42DF-A0E1-C50E8B43E63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0AC3D51-DFF7-4762-A330-A58A0C6A7D88}" type="pres">
      <dgm:prSet presAssocID="{F5A32024-D828-4F1E-9A7C-145DB46F0232}" presName="spacer" presStyleCnt="0"/>
      <dgm:spPr/>
    </dgm:pt>
    <dgm:pt modelId="{8458E825-9A58-4541-9DBE-8FABD446B309}" type="pres">
      <dgm:prSet presAssocID="{AE5880E3-B121-4CEA-AD67-F49182809068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4FF9473-0726-487B-8A25-DE7AC97768CF}" type="pres">
      <dgm:prSet presAssocID="{8BBA7766-1C0B-447D-9460-42A892CD1C72}" presName="spacer" presStyleCnt="0"/>
      <dgm:spPr/>
    </dgm:pt>
    <dgm:pt modelId="{B8D2991C-F901-44DE-A8B8-DEA7FEDDACD4}" type="pres">
      <dgm:prSet presAssocID="{4A5FAFC8-3AE8-412B-AA07-7078DCD483D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1602DA8-4BB8-42E6-8423-F78FB10F1DA5}" type="pres">
      <dgm:prSet presAssocID="{BED32C17-654F-49A1-A51B-5727AB5CC701}" presName="spacer" presStyleCnt="0"/>
      <dgm:spPr/>
    </dgm:pt>
    <dgm:pt modelId="{42EA261B-5CEF-42FF-8F68-37BA674605E6}" type="pres">
      <dgm:prSet presAssocID="{87E45B1C-8492-4BAC-87C3-D787F4760EC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72CCFDD-D22E-4996-950D-8DCE5A2A9C68}" type="pres">
      <dgm:prSet presAssocID="{90E85B4C-9B95-40F5-9BC4-CE473E48248E}" presName="spacer" presStyleCnt="0"/>
      <dgm:spPr/>
    </dgm:pt>
    <dgm:pt modelId="{A71B4AA3-8DC7-4756-96D3-128FE8AFD0D8}" type="pres">
      <dgm:prSet presAssocID="{85ABC654-4A3F-4607-ACB5-756A64C6AD9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6EC6BDA-3319-4F2D-AD8E-1F6FA9880745}" type="pres">
      <dgm:prSet presAssocID="{99FE2C85-8872-41C8-B7F1-76BC7B1939D8}" presName="spacer" presStyleCnt="0"/>
      <dgm:spPr/>
    </dgm:pt>
    <dgm:pt modelId="{E810CC58-0029-4E54-A85B-0F0CADF90665}" type="pres">
      <dgm:prSet presAssocID="{EE6B2528-C17B-40D5-BFFF-5CD0A64EC3C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22664C23-363D-4C18-8FDD-7FB8E5C3CF4A}" srcId="{7A56F741-1906-4797-ACD0-10E05CF9C7BD}" destId="{FA9061C8-B007-4C4C-9FD3-FFE024A25530}" srcOrd="3" destOrd="0" parTransId="{EDEAAE38-B868-4CD5-91B9-2CF8AD62AC2C}" sibTransId="{1B4BFDE5-E72A-4556-B60F-ECD9ED4B2492}"/>
    <dgm:cxn modelId="{A0E43A30-1743-4438-AAD3-E898F3B92E85}" type="presOf" srcId="{FA9061C8-B007-4C4C-9FD3-FFE024A25530}" destId="{683ACB6A-F695-42D7-9CF6-4B87B1DBCA15}" srcOrd="0" destOrd="0" presId="urn:microsoft.com/office/officeart/2005/8/layout/vList2"/>
    <dgm:cxn modelId="{CFDDD835-DE70-4E37-8260-5BC1F5F9F31D}" srcId="{7A56F741-1906-4797-ACD0-10E05CF9C7BD}" destId="{87E45B1C-8492-4BAC-87C3-D787F4760EC3}" srcOrd="7" destOrd="0" parTransId="{566834B3-5DC1-4BF6-9C05-B5B5377DCC37}" sibTransId="{90E85B4C-9B95-40F5-9BC4-CE473E48248E}"/>
    <dgm:cxn modelId="{660EBF41-F189-469D-8AF2-250104378B30}" type="presOf" srcId="{AE5880E3-B121-4CEA-AD67-F49182809068}" destId="{8458E825-9A58-4541-9DBE-8FABD446B309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A0ACA257-74D8-4D14-9040-77F4932F62AA}" type="presOf" srcId="{4A5FAFC8-3AE8-412B-AA07-7078DCD483DE}" destId="{B8D2991C-F901-44DE-A8B8-DEA7FEDDACD4}" srcOrd="0" destOrd="0" presId="urn:microsoft.com/office/officeart/2005/8/layout/vList2"/>
    <dgm:cxn modelId="{48248279-F6A6-4570-8671-2E5EE3CDC63C}" type="presOf" srcId="{4F54ADBF-7405-42DF-A0E1-C50E8B43E63D}" destId="{09907F5C-6747-4A7A-9A5E-90BC55A8CF41}" srcOrd="0" destOrd="0" presId="urn:microsoft.com/office/officeart/2005/8/layout/vList2"/>
    <dgm:cxn modelId="{D2AC1880-C8B9-4509-A5BF-ECB33E7A5871}" type="presOf" srcId="{EE6B2528-C17B-40D5-BFFF-5CD0A64EC3C2}" destId="{E810CC58-0029-4E54-A85B-0F0CADF90665}" srcOrd="0" destOrd="0" presId="urn:microsoft.com/office/officeart/2005/8/layout/vList2"/>
    <dgm:cxn modelId="{9F672C80-50EA-4213-8D97-F2284097CC8D}" srcId="{7A56F741-1906-4797-ACD0-10E05CF9C7BD}" destId="{BF7356A6-130B-4351-AC45-B7652A3E1096}" srcOrd="2" destOrd="0" parTransId="{34F0B048-9583-4A61-87F9-2C37F61EBBA2}" sibTransId="{DB403F72-5885-46DD-A273-2997991963EB}"/>
    <dgm:cxn modelId="{0729D4A0-5CE8-4C81-8D95-AF5A7F6E6660}" type="presOf" srcId="{BF7356A6-130B-4351-AC45-B7652A3E1096}" destId="{AD0C6ADA-D886-4A49-AF92-98B35EFF53A4}" srcOrd="0" destOrd="0" presId="urn:microsoft.com/office/officeart/2005/8/layout/vList2"/>
    <dgm:cxn modelId="{F0FCF1AB-6112-4537-AC95-38DB73BFC73D}" type="presOf" srcId="{85ABC654-4A3F-4607-ACB5-756A64C6AD9A}" destId="{A71B4AA3-8DC7-4756-96D3-128FE8AFD0D8}" srcOrd="0" destOrd="0" presId="urn:microsoft.com/office/officeart/2005/8/layout/vList2"/>
    <dgm:cxn modelId="{85E93FB2-6067-41C4-94AB-A531A9FA043A}" srcId="{7A56F741-1906-4797-ACD0-10E05CF9C7BD}" destId="{4F54ADBF-7405-42DF-A0E1-C50E8B43E63D}" srcOrd="4" destOrd="0" parTransId="{60FEECBB-7C4F-4DBB-84A8-74EEEBC6EAC1}" sibTransId="{F5A32024-D828-4F1E-9A7C-145DB46F0232}"/>
    <dgm:cxn modelId="{B5CE82B4-687A-4C1A-A030-B73CB57CD65B}" srcId="{7A56F741-1906-4797-ACD0-10E05CF9C7BD}" destId="{85ABC654-4A3F-4607-ACB5-756A64C6AD9A}" srcOrd="8" destOrd="0" parTransId="{DBAF9A82-71E1-41BB-BE2D-FB1D48C288C9}" sibTransId="{99FE2C85-8872-41C8-B7F1-76BC7B1939D8}"/>
    <dgm:cxn modelId="{B38514BB-DC55-49B7-8CD7-C958F594DD30}" type="presOf" srcId="{87E45B1C-8492-4BAC-87C3-D787F4760EC3}" destId="{42EA261B-5CEF-42FF-8F68-37BA674605E6}" srcOrd="0" destOrd="0" presId="urn:microsoft.com/office/officeart/2005/8/layout/vList2"/>
    <dgm:cxn modelId="{8DF37DBB-FF99-4C1D-9F92-96F07E44BBE2}" srcId="{7A56F741-1906-4797-ACD0-10E05CF9C7BD}" destId="{EE6B2528-C17B-40D5-BFFF-5CD0A64EC3C2}" srcOrd="9" destOrd="0" parTransId="{35D8A918-AACF-40C0-97FA-E9C1BD5CE859}" sibTransId="{76C06241-517A-462F-8A92-9AE57AE8E439}"/>
    <dgm:cxn modelId="{B71734C3-6102-44DB-B228-4A9CE2D413E6}" srcId="{7A56F741-1906-4797-ACD0-10E05CF9C7BD}" destId="{3378A552-DD5F-42F2-9207-2E412F5339B4}" srcOrd="1" destOrd="0" parTransId="{31174B37-2EEB-405F-B6F4-E39071A19EE7}" sibTransId="{EF957674-A69B-42A3-99FE-AD95958E36A3}"/>
    <dgm:cxn modelId="{25F01BC4-E0DC-4341-BA99-D1A834CDD3E7}" srcId="{7A56F741-1906-4797-ACD0-10E05CF9C7BD}" destId="{4A5FAFC8-3AE8-412B-AA07-7078DCD483DE}" srcOrd="6" destOrd="0" parTransId="{39121E1A-8CDD-4B85-B27A-6D8F9C7069B7}" sibTransId="{BED32C17-654F-49A1-A51B-5727AB5CC701}"/>
    <dgm:cxn modelId="{8989F8D8-9BBF-4BCE-8668-CC929004571A}" srcId="{7A56F741-1906-4797-ACD0-10E05CF9C7BD}" destId="{AE5880E3-B121-4CEA-AD67-F49182809068}" srcOrd="5" destOrd="0" parTransId="{B945FD4B-7AFA-40FC-A943-5709B5F77FB9}" sibTransId="{8BBA7766-1C0B-447D-9460-42A892CD1C72}"/>
    <dgm:cxn modelId="{BF753AE6-F9E9-4BD1-9EF7-B323CDD6A21C}" type="presOf" srcId="{3378A552-DD5F-42F2-9207-2E412F5339B4}" destId="{C8E0B213-A533-4A44-8A4D-D45AF78D450C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233909E3-07B7-49C4-A255-1FE75B7A2356}" type="presParOf" srcId="{0E325E34-DD55-474C-975A-276F135EC70A}" destId="{C8E0B213-A533-4A44-8A4D-D45AF78D450C}" srcOrd="2" destOrd="0" presId="urn:microsoft.com/office/officeart/2005/8/layout/vList2"/>
    <dgm:cxn modelId="{FD1D2415-307E-42FC-B694-824C58E15B47}" type="presParOf" srcId="{0E325E34-DD55-474C-975A-276F135EC70A}" destId="{74FEB32A-1450-424C-8E1D-88A7FD2B96EE}" srcOrd="3" destOrd="0" presId="urn:microsoft.com/office/officeart/2005/8/layout/vList2"/>
    <dgm:cxn modelId="{21C72C6C-800E-4524-B506-196E45547D19}" type="presParOf" srcId="{0E325E34-DD55-474C-975A-276F135EC70A}" destId="{AD0C6ADA-D886-4A49-AF92-98B35EFF53A4}" srcOrd="4" destOrd="0" presId="urn:microsoft.com/office/officeart/2005/8/layout/vList2"/>
    <dgm:cxn modelId="{2E606312-33DC-4786-866C-322F89E9618D}" type="presParOf" srcId="{0E325E34-DD55-474C-975A-276F135EC70A}" destId="{BD5F19F7-72D8-41D3-9D88-37B67601FF39}" srcOrd="5" destOrd="0" presId="urn:microsoft.com/office/officeart/2005/8/layout/vList2"/>
    <dgm:cxn modelId="{958E95C4-EC9E-483C-A466-AA42E25D0BC3}" type="presParOf" srcId="{0E325E34-DD55-474C-975A-276F135EC70A}" destId="{683ACB6A-F695-42D7-9CF6-4B87B1DBCA15}" srcOrd="6" destOrd="0" presId="urn:microsoft.com/office/officeart/2005/8/layout/vList2"/>
    <dgm:cxn modelId="{B53B8A64-CA7F-4342-8241-02036FEE8D2A}" type="presParOf" srcId="{0E325E34-DD55-474C-975A-276F135EC70A}" destId="{0F520961-12EA-4667-ACD6-0586C6A75364}" srcOrd="7" destOrd="0" presId="urn:microsoft.com/office/officeart/2005/8/layout/vList2"/>
    <dgm:cxn modelId="{192A9310-30EF-4A97-B9F4-43659819924B}" type="presParOf" srcId="{0E325E34-DD55-474C-975A-276F135EC70A}" destId="{09907F5C-6747-4A7A-9A5E-90BC55A8CF41}" srcOrd="8" destOrd="0" presId="urn:microsoft.com/office/officeart/2005/8/layout/vList2"/>
    <dgm:cxn modelId="{623900D7-BAC7-4DFF-BF72-49F7CA8D33F1}" type="presParOf" srcId="{0E325E34-DD55-474C-975A-276F135EC70A}" destId="{E0AC3D51-DFF7-4762-A330-A58A0C6A7D88}" srcOrd="9" destOrd="0" presId="urn:microsoft.com/office/officeart/2005/8/layout/vList2"/>
    <dgm:cxn modelId="{8C070163-B474-466E-B3EE-C8CB7AF77B3E}" type="presParOf" srcId="{0E325E34-DD55-474C-975A-276F135EC70A}" destId="{8458E825-9A58-4541-9DBE-8FABD446B309}" srcOrd="10" destOrd="0" presId="urn:microsoft.com/office/officeart/2005/8/layout/vList2"/>
    <dgm:cxn modelId="{F4716266-6C58-4EF4-B38F-1573B38ED948}" type="presParOf" srcId="{0E325E34-DD55-474C-975A-276F135EC70A}" destId="{94FF9473-0726-487B-8A25-DE7AC97768CF}" srcOrd="11" destOrd="0" presId="urn:microsoft.com/office/officeart/2005/8/layout/vList2"/>
    <dgm:cxn modelId="{1BB56339-1EDB-47FF-B793-04E3C06969EE}" type="presParOf" srcId="{0E325E34-DD55-474C-975A-276F135EC70A}" destId="{B8D2991C-F901-44DE-A8B8-DEA7FEDDACD4}" srcOrd="12" destOrd="0" presId="urn:microsoft.com/office/officeart/2005/8/layout/vList2"/>
    <dgm:cxn modelId="{EF857438-2C11-4E45-ABE4-561B49B978E3}" type="presParOf" srcId="{0E325E34-DD55-474C-975A-276F135EC70A}" destId="{41602DA8-4BB8-42E6-8423-F78FB10F1DA5}" srcOrd="13" destOrd="0" presId="urn:microsoft.com/office/officeart/2005/8/layout/vList2"/>
    <dgm:cxn modelId="{9E38D3BC-C26C-480D-B8D4-CF6E44B28BA7}" type="presParOf" srcId="{0E325E34-DD55-474C-975A-276F135EC70A}" destId="{42EA261B-5CEF-42FF-8F68-37BA674605E6}" srcOrd="14" destOrd="0" presId="urn:microsoft.com/office/officeart/2005/8/layout/vList2"/>
    <dgm:cxn modelId="{432A1D77-73AF-4A04-B406-369AA781AC16}" type="presParOf" srcId="{0E325E34-DD55-474C-975A-276F135EC70A}" destId="{C72CCFDD-D22E-4996-950D-8DCE5A2A9C68}" srcOrd="15" destOrd="0" presId="urn:microsoft.com/office/officeart/2005/8/layout/vList2"/>
    <dgm:cxn modelId="{016F816F-B907-44E3-A81B-9AE1DACCF42C}" type="presParOf" srcId="{0E325E34-DD55-474C-975A-276F135EC70A}" destId="{A71B4AA3-8DC7-4756-96D3-128FE8AFD0D8}" srcOrd="16" destOrd="0" presId="urn:microsoft.com/office/officeart/2005/8/layout/vList2"/>
    <dgm:cxn modelId="{023FF6B4-9634-4028-9824-B2B1A850B599}" type="presParOf" srcId="{0E325E34-DD55-474C-975A-276F135EC70A}" destId="{56EC6BDA-3319-4F2D-AD8E-1F6FA9880745}" srcOrd="17" destOrd="0" presId="urn:microsoft.com/office/officeart/2005/8/layout/vList2"/>
    <dgm:cxn modelId="{85AFE579-3A2D-421D-9ADB-DA8E67532DD6}" type="presParOf" srcId="{0E325E34-DD55-474C-975A-276F135EC70A}" destId="{E810CC58-0029-4E54-A85B-0F0CADF9066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210D5876-A722-4DAC-861A-ABE07571332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F172FFC-1553-40FC-8094-53892CBAB705}">
      <dgm:prSet/>
      <dgm:spPr/>
      <dgm:t>
        <a:bodyPr/>
        <a:lstStyle/>
        <a:p>
          <a:r>
            <a:rPr lang="uk-UA"/>
            <a:t>кін. 18 ст. обороти міжнародної торгівлі – 2 млрд. марок;</a:t>
          </a:r>
          <a:endParaRPr lang="en-US"/>
        </a:p>
      </dgm:t>
    </dgm:pt>
    <dgm:pt modelId="{15FA54B5-9A7C-4D10-A2D3-9F9596C18BD2}" type="parTrans" cxnId="{42F6F680-9ED6-4CBF-8834-FC771381F709}">
      <dgm:prSet/>
      <dgm:spPr/>
      <dgm:t>
        <a:bodyPr/>
        <a:lstStyle/>
        <a:p>
          <a:endParaRPr lang="en-US"/>
        </a:p>
      </dgm:t>
    </dgm:pt>
    <dgm:pt modelId="{55944049-EA4D-4D52-BAD6-98CF7BBB6C13}" type="sibTrans" cxnId="{42F6F680-9ED6-4CBF-8834-FC771381F709}">
      <dgm:prSet/>
      <dgm:spPr/>
      <dgm:t>
        <a:bodyPr/>
        <a:lstStyle/>
        <a:p>
          <a:endParaRPr lang="en-US"/>
        </a:p>
      </dgm:t>
    </dgm:pt>
    <dgm:pt modelId="{140B8B63-0802-4F05-9A30-41871E600427}">
      <dgm:prSet/>
      <dgm:spPr/>
      <dgm:t>
        <a:bodyPr/>
        <a:lstStyle/>
        <a:p>
          <a:r>
            <a:rPr lang="uk-UA"/>
            <a:t>поч. 20 ст. – майже 200 млрд. </a:t>
          </a:r>
          <a:endParaRPr lang="en-US"/>
        </a:p>
      </dgm:t>
    </dgm:pt>
    <dgm:pt modelId="{C6B4F2C1-14A8-4701-9558-F3766F8DF2F9}" type="parTrans" cxnId="{C7394419-A76B-4071-AA2C-F7DE1C4FD915}">
      <dgm:prSet/>
      <dgm:spPr/>
      <dgm:t>
        <a:bodyPr/>
        <a:lstStyle/>
        <a:p>
          <a:endParaRPr lang="en-US"/>
        </a:p>
      </dgm:t>
    </dgm:pt>
    <dgm:pt modelId="{0F29BB0A-B3D6-466B-AEC8-B43D8A54D667}" type="sibTrans" cxnId="{C7394419-A76B-4071-AA2C-F7DE1C4FD915}">
      <dgm:prSet/>
      <dgm:spPr/>
      <dgm:t>
        <a:bodyPr/>
        <a:lstStyle/>
        <a:p>
          <a:endParaRPr lang="en-US"/>
        </a:p>
      </dgm:t>
    </dgm:pt>
    <dgm:pt modelId="{97EA70BF-9542-4F6D-993C-83880E194C09}" type="pres">
      <dgm:prSet presAssocID="{210D5876-A722-4DAC-861A-ABE07571332E}" presName="linear" presStyleCnt="0">
        <dgm:presLayoutVars>
          <dgm:animLvl val="lvl"/>
          <dgm:resizeHandles val="exact"/>
        </dgm:presLayoutVars>
      </dgm:prSet>
      <dgm:spPr/>
    </dgm:pt>
    <dgm:pt modelId="{CAE58651-42A7-4263-B32A-F09588F20BED}" type="pres">
      <dgm:prSet presAssocID="{8F172FFC-1553-40FC-8094-53892CBAB7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DCE86B-F1F8-46D6-818A-C21673A3D2A5}" type="pres">
      <dgm:prSet presAssocID="{55944049-EA4D-4D52-BAD6-98CF7BBB6C13}" presName="spacer" presStyleCnt="0"/>
      <dgm:spPr/>
    </dgm:pt>
    <dgm:pt modelId="{52D71786-72AA-44C9-9750-FD643021E7BB}" type="pres">
      <dgm:prSet presAssocID="{140B8B63-0802-4F05-9A30-41871E6004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7394419-A76B-4071-AA2C-F7DE1C4FD915}" srcId="{210D5876-A722-4DAC-861A-ABE07571332E}" destId="{140B8B63-0802-4F05-9A30-41871E600427}" srcOrd="1" destOrd="0" parTransId="{C6B4F2C1-14A8-4701-9558-F3766F8DF2F9}" sibTransId="{0F29BB0A-B3D6-466B-AEC8-B43D8A54D667}"/>
    <dgm:cxn modelId="{B05FE33B-BD2E-49B7-8B50-33430C99E520}" type="presOf" srcId="{140B8B63-0802-4F05-9A30-41871E600427}" destId="{52D71786-72AA-44C9-9750-FD643021E7BB}" srcOrd="0" destOrd="0" presId="urn:microsoft.com/office/officeart/2005/8/layout/vList2"/>
    <dgm:cxn modelId="{7DCF8848-EF24-4723-99D0-10380084E71D}" type="presOf" srcId="{210D5876-A722-4DAC-861A-ABE07571332E}" destId="{97EA70BF-9542-4F6D-993C-83880E194C09}" srcOrd="0" destOrd="0" presId="urn:microsoft.com/office/officeart/2005/8/layout/vList2"/>
    <dgm:cxn modelId="{42F6F680-9ED6-4CBF-8834-FC771381F709}" srcId="{210D5876-A722-4DAC-861A-ABE07571332E}" destId="{8F172FFC-1553-40FC-8094-53892CBAB705}" srcOrd="0" destOrd="0" parTransId="{15FA54B5-9A7C-4D10-A2D3-9F9596C18BD2}" sibTransId="{55944049-EA4D-4D52-BAD6-98CF7BBB6C13}"/>
    <dgm:cxn modelId="{FF1FCBE2-E254-4957-8E4A-89694520D55E}" type="presOf" srcId="{8F172FFC-1553-40FC-8094-53892CBAB705}" destId="{CAE58651-42A7-4263-B32A-F09588F20BED}" srcOrd="0" destOrd="0" presId="urn:microsoft.com/office/officeart/2005/8/layout/vList2"/>
    <dgm:cxn modelId="{751A22AA-EF02-49AE-9D52-9F7B728E13DF}" type="presParOf" srcId="{97EA70BF-9542-4F6D-993C-83880E194C09}" destId="{CAE58651-42A7-4263-B32A-F09588F20BED}" srcOrd="0" destOrd="0" presId="urn:microsoft.com/office/officeart/2005/8/layout/vList2"/>
    <dgm:cxn modelId="{69737FF6-E342-4DC8-A39D-D6698690D239}" type="presParOf" srcId="{97EA70BF-9542-4F6D-993C-83880E194C09}" destId="{88DCE86B-F1F8-46D6-818A-C21673A3D2A5}" srcOrd="1" destOrd="0" presId="urn:microsoft.com/office/officeart/2005/8/layout/vList2"/>
    <dgm:cxn modelId="{4DE7EB5C-095D-46BB-ACA7-CBAD48B81B66}" type="presParOf" srcId="{97EA70BF-9542-4F6D-993C-83880E194C09}" destId="{52D71786-72AA-44C9-9750-FD643021E7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 dirty="0"/>
            <a:t>кін. 18 ст. основні обсяги МТ – </a:t>
          </a:r>
          <a:r>
            <a:rPr lang="uk-UA" b="1" dirty="0"/>
            <a:t>торгівля з колоніями</a:t>
          </a:r>
          <a:r>
            <a:rPr lang="uk-UA" dirty="0"/>
            <a:t>:</a:t>
          </a:r>
          <a:endParaRPr lang="en-US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71BF1193-B7E1-4E65-8503-795959D83991}">
      <dgm:prSet/>
      <dgm:spPr/>
      <dgm:t>
        <a:bodyPr/>
        <a:lstStyle/>
        <a:p>
          <a:r>
            <a:rPr lang="uk-UA" dirty="0"/>
            <a:t>Англія – 40% торг. обороту (</a:t>
          </a:r>
          <a:r>
            <a:rPr lang="uk-UA" dirty="0" err="1"/>
            <a:t>поч</a:t>
          </a:r>
          <a:r>
            <a:rPr lang="uk-UA" dirty="0"/>
            <a:t>. 18 ст. – 22%)</a:t>
          </a:r>
        </a:p>
      </dgm:t>
    </dgm:pt>
    <dgm:pt modelId="{7461A84C-226E-4959-8666-1D493910582D}" type="parTrans" cxnId="{EDAF861F-3E12-4C12-894D-044C924FD50D}">
      <dgm:prSet/>
      <dgm:spPr/>
      <dgm:t>
        <a:bodyPr/>
        <a:lstStyle/>
        <a:p>
          <a:endParaRPr lang="ru-RU"/>
        </a:p>
      </dgm:t>
    </dgm:pt>
    <dgm:pt modelId="{F549AD12-6647-4C9F-B486-4411211A5DFC}" type="sibTrans" cxnId="{EDAF861F-3E12-4C12-894D-044C924FD50D}">
      <dgm:prSet/>
      <dgm:spPr/>
      <dgm:t>
        <a:bodyPr/>
        <a:lstStyle/>
        <a:p>
          <a:endParaRPr lang="ru-RU"/>
        </a:p>
      </dgm:t>
    </dgm:pt>
    <dgm:pt modelId="{7E78C915-1B00-45B9-954A-1DF3ADB3CEB3}">
      <dgm:prSet/>
      <dgm:spPr/>
      <dgm:t>
        <a:bodyPr/>
        <a:lstStyle/>
        <a:p>
          <a:r>
            <a:rPr lang="uk-UA"/>
            <a:t>Франція – 33% (18%)</a:t>
          </a:r>
          <a:endParaRPr lang="uk-UA" dirty="0"/>
        </a:p>
      </dgm:t>
    </dgm:pt>
    <dgm:pt modelId="{4E50BE77-444D-4472-B947-7532102E94B3}" type="parTrans" cxnId="{A409AF23-D87E-4C49-AB05-ABEFADF28F88}">
      <dgm:prSet/>
      <dgm:spPr/>
      <dgm:t>
        <a:bodyPr/>
        <a:lstStyle/>
        <a:p>
          <a:endParaRPr lang="ru-RU"/>
        </a:p>
      </dgm:t>
    </dgm:pt>
    <dgm:pt modelId="{71F17694-0C04-4CB7-A413-1DBEBEA45F01}" type="sibTrans" cxnId="{A409AF23-D87E-4C49-AB05-ABEFADF28F88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143B4B8-308A-4AFC-9ED5-DB91C5E49B5C}" type="pres">
      <dgm:prSet presAssocID="{935F4768-2A63-4662-A447-319523A928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EDAF861F-3E12-4C12-894D-044C924FD50D}" srcId="{935F4768-2A63-4662-A447-319523A92835}" destId="{71BF1193-B7E1-4E65-8503-795959D83991}" srcOrd="0" destOrd="0" parTransId="{7461A84C-226E-4959-8666-1D493910582D}" sibTransId="{F549AD12-6647-4C9F-B486-4411211A5DFC}"/>
    <dgm:cxn modelId="{A409AF23-D87E-4C49-AB05-ABEFADF28F88}" srcId="{935F4768-2A63-4662-A447-319523A92835}" destId="{7E78C915-1B00-45B9-954A-1DF3ADB3CEB3}" srcOrd="1" destOrd="0" parTransId="{4E50BE77-444D-4472-B947-7532102E94B3}" sibTransId="{71F17694-0C04-4CB7-A413-1DBEBEA45F01}"/>
    <dgm:cxn modelId="{0B35FB28-F523-4DF6-BE67-FD4577892440}" type="presOf" srcId="{71BF1193-B7E1-4E65-8503-795959D83991}" destId="{0143B4B8-308A-4AFC-9ED5-DB91C5E49B5C}" srcOrd="0" destOrd="0" presId="urn:microsoft.com/office/officeart/2005/8/layout/vList2"/>
    <dgm:cxn modelId="{C908615B-D9D1-4A47-8C80-0A656D0C24C9}" type="presOf" srcId="{7E78C915-1B00-45B9-954A-1DF3ADB3CEB3}" destId="{0143B4B8-308A-4AFC-9ED5-DB91C5E49B5C}" srcOrd="0" destOrd="1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E1C5DD4F-E55B-4FFA-8CE4-0DFA81D74943}" type="presParOf" srcId="{0E325E34-DD55-474C-975A-276F135EC70A}" destId="{0143B4B8-308A-4AFC-9ED5-DB91C5E49B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/>
            <a:t>до кін. 19 ст. – домінування європейських країн у МТ (Велика Британія, Німеччина, Франція)</a:t>
          </a:r>
          <a:endParaRPr lang="en-US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92C893AF-0C9E-43FE-B415-C91FCCAAC34B}">
      <dgm:prSet/>
      <dgm:spPr/>
      <dgm:t>
        <a:bodyPr/>
        <a:lstStyle/>
        <a:p>
          <a:r>
            <a:rPr lang="uk-UA"/>
            <a:t>поч. 20 ст. –  переорієнтація в бік США</a:t>
          </a:r>
          <a:endParaRPr lang="uk-UA" dirty="0"/>
        </a:p>
      </dgm:t>
    </dgm:pt>
    <dgm:pt modelId="{9383587D-DE37-4EAA-835B-F611B562E2A1}" type="parTrans" cxnId="{C09B36B1-2FC0-43BA-AE5F-B9E49633C9FE}">
      <dgm:prSet/>
      <dgm:spPr/>
      <dgm:t>
        <a:bodyPr/>
        <a:lstStyle/>
        <a:p>
          <a:endParaRPr lang="ru-RU"/>
        </a:p>
      </dgm:t>
    </dgm:pt>
    <dgm:pt modelId="{03ED9FD4-698C-4573-967E-CF004BBF4E9E}" type="sibTrans" cxnId="{C09B36B1-2FC0-43BA-AE5F-B9E49633C9FE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E73783-F618-4114-89AB-7B395C564F06}" type="pres">
      <dgm:prSet presAssocID="{06E2E64B-5AE2-4D8C-B948-7DB7B761B519}" presName="spacer" presStyleCnt="0"/>
      <dgm:spPr/>
    </dgm:pt>
    <dgm:pt modelId="{184377D9-9183-42DE-BA87-7186F146601B}" type="pres">
      <dgm:prSet presAssocID="{92C893AF-0C9E-43FE-B415-C91FCCAAC3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B804A557-2818-487C-B825-8FE25AAFB572}" type="presOf" srcId="{92C893AF-0C9E-43FE-B415-C91FCCAAC34B}" destId="{184377D9-9183-42DE-BA87-7186F146601B}" srcOrd="0" destOrd="0" presId="urn:microsoft.com/office/officeart/2005/8/layout/vList2"/>
    <dgm:cxn modelId="{C09B36B1-2FC0-43BA-AE5F-B9E49633C9FE}" srcId="{7A56F741-1906-4797-ACD0-10E05CF9C7BD}" destId="{92C893AF-0C9E-43FE-B415-C91FCCAAC34B}" srcOrd="1" destOrd="0" parTransId="{9383587D-DE37-4EAA-835B-F611B562E2A1}" sibTransId="{03ED9FD4-698C-4573-967E-CF004BBF4E9E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F87E83E5-B5DA-4FA8-900E-8AA383DE5CEC}" type="presParOf" srcId="{0E325E34-DD55-474C-975A-276F135EC70A}" destId="{D2E73783-F618-4114-89AB-7B395C564F06}" srcOrd="1" destOrd="0" presId="urn:microsoft.com/office/officeart/2005/8/layout/vList2"/>
    <dgm:cxn modelId="{86FFE769-B242-4533-9454-D907167AC4B9}" type="presParOf" srcId="{0E325E34-DD55-474C-975A-276F135EC70A}" destId="{184377D9-9183-42DE-BA87-7186F14660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 dirty="0"/>
            <a:t>Найбільший приріст у внутрішньо європейській торгівлі</a:t>
          </a:r>
          <a:endParaRPr lang="en-US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6E5974DB-E937-4B78-8CBB-F60024B543B5}">
      <dgm:prSet/>
      <dgm:spPr/>
      <dgm:t>
        <a:bodyPr/>
        <a:lstStyle/>
        <a:p>
          <a:r>
            <a:rPr lang="uk-UA" dirty="0"/>
            <a:t>Громадянська війна США (1861-65) → втрати експорту  → «бавовняний голод» (1861-65) в Європі →  ↓ європейського експорту споживчих та інвестиційних товарів на </a:t>
          </a:r>
          <a:r>
            <a:rPr lang="uk-UA" dirty="0" err="1"/>
            <a:t>Пд</a:t>
          </a:r>
          <a:r>
            <a:rPr lang="uk-UA" dirty="0"/>
            <a:t>.</a:t>
          </a:r>
        </a:p>
      </dgm:t>
    </dgm:pt>
    <dgm:pt modelId="{9CF2B754-C459-4B13-83CA-9347D2976D45}" type="parTrans" cxnId="{14992622-90D1-4E52-A6E2-5EC00D58BC53}">
      <dgm:prSet/>
      <dgm:spPr/>
      <dgm:t>
        <a:bodyPr/>
        <a:lstStyle/>
        <a:p>
          <a:endParaRPr lang="ru-RU"/>
        </a:p>
      </dgm:t>
    </dgm:pt>
    <dgm:pt modelId="{58C60137-0340-477A-825D-0BE128C8DA1E}" type="sibTrans" cxnId="{14992622-90D1-4E52-A6E2-5EC00D58BC53}">
      <dgm:prSet/>
      <dgm:spPr/>
      <dgm:t>
        <a:bodyPr/>
        <a:lstStyle/>
        <a:p>
          <a:endParaRPr lang="ru-RU"/>
        </a:p>
      </dgm:t>
    </dgm:pt>
    <dgm:pt modelId="{CC28F52E-9B75-47E2-A386-38F14A2A625A}">
      <dgm:prSet/>
      <dgm:spPr/>
      <dgm:t>
        <a:bodyPr/>
        <a:lstStyle/>
        <a:p>
          <a:r>
            <a:rPr lang="uk-UA"/>
            <a:t>Офіційна статистика обсягів МТ – з сер. 19 ст.</a:t>
          </a:r>
          <a:endParaRPr lang="uk-UA" dirty="0"/>
        </a:p>
      </dgm:t>
    </dgm:pt>
    <dgm:pt modelId="{0CC3BC4F-09E1-4CBC-987A-94B2AE878A9C}" type="parTrans" cxnId="{42634A51-3338-4C22-A25F-12526E1E41AA}">
      <dgm:prSet/>
      <dgm:spPr/>
      <dgm:t>
        <a:bodyPr/>
        <a:lstStyle/>
        <a:p>
          <a:endParaRPr lang="ru-RU"/>
        </a:p>
      </dgm:t>
    </dgm:pt>
    <dgm:pt modelId="{5B0D7519-25C1-4524-A7FB-B86F7EE9063E}" type="sibTrans" cxnId="{42634A51-3338-4C22-A25F-12526E1E41AA}">
      <dgm:prSet/>
      <dgm:spPr/>
      <dgm:t>
        <a:bodyPr/>
        <a:lstStyle/>
        <a:p>
          <a:endParaRPr lang="ru-RU"/>
        </a:p>
      </dgm:t>
    </dgm:pt>
    <dgm:pt modelId="{5BD19266-E7EF-408A-B142-0493057BC16B}">
      <dgm:prSet/>
      <dgm:spPr/>
      <dgm:t>
        <a:bodyPr/>
        <a:lstStyle/>
        <a:p>
          <a:r>
            <a:rPr lang="uk-UA"/>
            <a:t>Стабільне ↑ обсягів і динаміки МТ до поч.. І Світової Війни </a:t>
          </a:r>
          <a:r>
            <a:rPr lang="uk-UA" i="1"/>
            <a:t>(див. чинники далі)</a:t>
          </a:r>
          <a:endParaRPr lang="uk-UA" i="1" dirty="0"/>
        </a:p>
      </dgm:t>
    </dgm:pt>
    <dgm:pt modelId="{8281567D-EF38-4B71-A51D-70D1DBF09A92}" type="parTrans" cxnId="{16A592CA-BF63-435D-89BF-0EC67C3DCA90}">
      <dgm:prSet/>
      <dgm:spPr/>
      <dgm:t>
        <a:bodyPr/>
        <a:lstStyle/>
        <a:p>
          <a:endParaRPr lang="ru-RU"/>
        </a:p>
      </dgm:t>
    </dgm:pt>
    <dgm:pt modelId="{D23072EC-E96D-4AD7-B5A8-902D715088B3}" type="sibTrans" cxnId="{16A592CA-BF63-435D-89BF-0EC67C3DCA90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E73783-F618-4114-89AB-7B395C564F06}" type="pres">
      <dgm:prSet presAssocID="{06E2E64B-5AE2-4D8C-B948-7DB7B761B519}" presName="spacer" presStyleCnt="0"/>
      <dgm:spPr/>
    </dgm:pt>
    <dgm:pt modelId="{A47A79C9-2C00-454D-AF73-3F170C06AEA9}" type="pres">
      <dgm:prSet presAssocID="{6E5974DB-E937-4B78-8CBB-F60024B543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413921-E5BF-4F06-83F9-0771205FFC13}" type="pres">
      <dgm:prSet presAssocID="{58C60137-0340-477A-825D-0BE128C8DA1E}" presName="spacer" presStyleCnt="0"/>
      <dgm:spPr/>
    </dgm:pt>
    <dgm:pt modelId="{4935CE43-DB3A-4B44-AEC9-549422C87E25}" type="pres">
      <dgm:prSet presAssocID="{CC28F52E-9B75-47E2-A386-38F14A2A62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BA8CE7-3D7B-4427-8260-EDBE13A9ECA8}" type="pres">
      <dgm:prSet presAssocID="{5B0D7519-25C1-4524-A7FB-B86F7EE9063E}" presName="spacer" presStyleCnt="0"/>
      <dgm:spPr/>
    </dgm:pt>
    <dgm:pt modelId="{765EBEE2-970F-49F1-9E8F-531A34211909}" type="pres">
      <dgm:prSet presAssocID="{5BD19266-E7EF-408A-B142-0493057BC16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B4D66B15-1F6D-4B07-8D8D-05DEC8B6BA69}" type="presOf" srcId="{6E5974DB-E937-4B78-8CBB-F60024B543B5}" destId="{A47A79C9-2C00-454D-AF73-3F170C06AEA9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14992622-90D1-4E52-A6E2-5EC00D58BC53}" srcId="{7A56F741-1906-4797-ACD0-10E05CF9C7BD}" destId="{6E5974DB-E937-4B78-8CBB-F60024B543B5}" srcOrd="1" destOrd="0" parTransId="{9CF2B754-C459-4B13-83CA-9347D2976D45}" sibTransId="{58C60137-0340-477A-825D-0BE128C8DA1E}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42634A51-3338-4C22-A25F-12526E1E41AA}" srcId="{7A56F741-1906-4797-ACD0-10E05CF9C7BD}" destId="{CC28F52E-9B75-47E2-A386-38F14A2A625A}" srcOrd="2" destOrd="0" parTransId="{0CC3BC4F-09E1-4CBC-987A-94B2AE878A9C}" sibTransId="{5B0D7519-25C1-4524-A7FB-B86F7EE9063E}"/>
    <dgm:cxn modelId="{9289C5C2-72AF-43B4-9A42-8C2E7DFE4D2E}" type="presOf" srcId="{CC28F52E-9B75-47E2-A386-38F14A2A625A}" destId="{4935CE43-DB3A-4B44-AEC9-549422C87E25}" srcOrd="0" destOrd="0" presId="urn:microsoft.com/office/officeart/2005/8/layout/vList2"/>
    <dgm:cxn modelId="{16A592CA-BF63-435D-89BF-0EC67C3DCA90}" srcId="{7A56F741-1906-4797-ACD0-10E05CF9C7BD}" destId="{5BD19266-E7EF-408A-B142-0493057BC16B}" srcOrd="3" destOrd="0" parTransId="{8281567D-EF38-4B71-A51D-70D1DBF09A92}" sibTransId="{D23072EC-E96D-4AD7-B5A8-902D715088B3}"/>
    <dgm:cxn modelId="{9B38FFEC-27BC-432E-BAFB-28AC29E8F772}" type="presOf" srcId="{5BD19266-E7EF-408A-B142-0493057BC16B}" destId="{765EBEE2-970F-49F1-9E8F-531A34211909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F87E83E5-B5DA-4FA8-900E-8AA383DE5CEC}" type="presParOf" srcId="{0E325E34-DD55-474C-975A-276F135EC70A}" destId="{D2E73783-F618-4114-89AB-7B395C564F06}" srcOrd="1" destOrd="0" presId="urn:microsoft.com/office/officeart/2005/8/layout/vList2"/>
    <dgm:cxn modelId="{DC33AEC3-5409-4D35-B061-AA416A2ED138}" type="presParOf" srcId="{0E325E34-DD55-474C-975A-276F135EC70A}" destId="{A47A79C9-2C00-454D-AF73-3F170C06AEA9}" srcOrd="2" destOrd="0" presId="urn:microsoft.com/office/officeart/2005/8/layout/vList2"/>
    <dgm:cxn modelId="{DC95617C-BA25-4CF2-8942-C1714A0CE9E4}" type="presParOf" srcId="{0E325E34-DD55-474C-975A-276F135EC70A}" destId="{35413921-E5BF-4F06-83F9-0771205FFC13}" srcOrd="3" destOrd="0" presId="urn:microsoft.com/office/officeart/2005/8/layout/vList2"/>
    <dgm:cxn modelId="{8A2B074C-26A4-44EC-97C8-F34F1B9144DD}" type="presParOf" srcId="{0E325E34-DD55-474C-975A-276F135EC70A}" destId="{4935CE43-DB3A-4B44-AEC9-549422C87E25}" srcOrd="4" destOrd="0" presId="urn:microsoft.com/office/officeart/2005/8/layout/vList2"/>
    <dgm:cxn modelId="{520AB7AF-829E-4719-88B2-8561CE26511B}" type="presParOf" srcId="{0E325E34-DD55-474C-975A-276F135EC70A}" destId="{CABA8CE7-3D7B-4427-8260-EDBE13A9ECA8}" srcOrd="5" destOrd="0" presId="urn:microsoft.com/office/officeart/2005/8/layout/vList2"/>
    <dgm:cxn modelId="{D0FAC3FA-BF31-4E69-B075-704C39EB97F2}" type="presParOf" srcId="{0E325E34-DD55-474C-975A-276F135EC70A}" destId="{765EBEE2-970F-49F1-9E8F-531A342119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7CE4E8CE-9B2A-4933-A1A4-450820D767B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F94708F-AFB1-4753-8B19-A69DD2CDF84F}">
      <dgm:prSet/>
      <dgm:spPr/>
      <dgm:t>
        <a:bodyPr/>
        <a:lstStyle/>
        <a:p>
          <a:r>
            <a:rPr lang="uk-UA"/>
            <a:t>розвиток великого машинного виробництва;</a:t>
          </a:r>
          <a:endParaRPr lang="en-US"/>
        </a:p>
      </dgm:t>
    </dgm:pt>
    <dgm:pt modelId="{CF0BB252-B68D-4C16-8246-D396131E761D}" type="parTrans" cxnId="{B5197E55-F7EE-4E62-A00E-6C57616A797D}">
      <dgm:prSet/>
      <dgm:spPr/>
      <dgm:t>
        <a:bodyPr/>
        <a:lstStyle/>
        <a:p>
          <a:endParaRPr lang="en-US"/>
        </a:p>
      </dgm:t>
    </dgm:pt>
    <dgm:pt modelId="{1A28164B-1AD2-4A4A-B5BA-36D22258915B}" type="sibTrans" cxnId="{B5197E55-F7EE-4E62-A00E-6C57616A797D}">
      <dgm:prSet/>
      <dgm:spPr/>
      <dgm:t>
        <a:bodyPr/>
        <a:lstStyle/>
        <a:p>
          <a:endParaRPr lang="en-US"/>
        </a:p>
      </dgm:t>
    </dgm:pt>
    <dgm:pt modelId="{D89FB9C1-A821-4123-A1B6-447EF0A1F7AC}">
      <dgm:prSet/>
      <dgm:spPr/>
      <dgm:t>
        <a:bodyPr/>
        <a:lstStyle/>
        <a:p>
          <a:r>
            <a:rPr lang="uk-UA"/>
            <a:t>поглиблення міжнародного поділу і кооперації праці (готова продукція ↔ сировина);</a:t>
          </a:r>
          <a:endParaRPr lang="en-US"/>
        </a:p>
      </dgm:t>
    </dgm:pt>
    <dgm:pt modelId="{83959D03-D603-479F-A3B4-20B4B856AC0E}" type="parTrans" cxnId="{02E7D1D6-AD2E-4A98-A00D-9FD86B220379}">
      <dgm:prSet/>
      <dgm:spPr/>
      <dgm:t>
        <a:bodyPr/>
        <a:lstStyle/>
        <a:p>
          <a:endParaRPr lang="en-US"/>
        </a:p>
      </dgm:t>
    </dgm:pt>
    <dgm:pt modelId="{4F7BE6AD-013B-425D-A6D2-C4A143FAFB10}" type="sibTrans" cxnId="{02E7D1D6-AD2E-4A98-A00D-9FD86B220379}">
      <dgm:prSet/>
      <dgm:spPr/>
      <dgm:t>
        <a:bodyPr/>
        <a:lstStyle/>
        <a:p>
          <a:endParaRPr lang="en-US"/>
        </a:p>
      </dgm:t>
    </dgm:pt>
    <dgm:pt modelId="{93C5B263-A62C-4CFC-A5C4-288B88A48190}">
      <dgm:prSet/>
      <dgm:spPr/>
      <dgm:t>
        <a:bodyPr/>
        <a:lstStyle/>
        <a:p>
          <a:r>
            <a:rPr lang="uk-UA"/>
            <a:t>↑ обсягів, диверсифікація форм міжнародного економічного співробітництва → інтернаціоналізація виробництва і торгівлі;</a:t>
          </a:r>
          <a:endParaRPr lang="en-US"/>
        </a:p>
      </dgm:t>
    </dgm:pt>
    <dgm:pt modelId="{59854BD7-47C5-45A6-A1AE-D1BD80BC2601}" type="parTrans" cxnId="{D55564C7-596B-4936-A25A-B5C82F1FBE24}">
      <dgm:prSet/>
      <dgm:spPr/>
      <dgm:t>
        <a:bodyPr/>
        <a:lstStyle/>
        <a:p>
          <a:endParaRPr lang="en-US"/>
        </a:p>
      </dgm:t>
    </dgm:pt>
    <dgm:pt modelId="{5501E93B-5E98-4974-95A6-FA06930A524A}" type="sibTrans" cxnId="{D55564C7-596B-4936-A25A-B5C82F1FBE24}">
      <dgm:prSet/>
      <dgm:spPr/>
      <dgm:t>
        <a:bodyPr/>
        <a:lstStyle/>
        <a:p>
          <a:endParaRPr lang="en-US"/>
        </a:p>
      </dgm:t>
    </dgm:pt>
    <dgm:pt modelId="{3C34E512-C7BE-40A3-8DD7-ED7895C181C5}" type="pres">
      <dgm:prSet presAssocID="{7CE4E8CE-9B2A-4933-A1A4-450820D767B3}" presName="linear" presStyleCnt="0">
        <dgm:presLayoutVars>
          <dgm:animLvl val="lvl"/>
          <dgm:resizeHandles val="exact"/>
        </dgm:presLayoutVars>
      </dgm:prSet>
      <dgm:spPr/>
    </dgm:pt>
    <dgm:pt modelId="{79C34B0E-B56B-462A-B55C-5B93C16DBAD7}" type="pres">
      <dgm:prSet presAssocID="{1F94708F-AFB1-4753-8B19-A69DD2CDF8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B70071-E389-4F5C-83B3-E0E1441B17F4}" type="pres">
      <dgm:prSet presAssocID="{1A28164B-1AD2-4A4A-B5BA-36D22258915B}" presName="spacer" presStyleCnt="0"/>
      <dgm:spPr/>
    </dgm:pt>
    <dgm:pt modelId="{8907507F-1B36-40D3-92D3-A60AA6623477}" type="pres">
      <dgm:prSet presAssocID="{D89FB9C1-A821-4123-A1B6-447EF0A1F7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57311F-50B8-4321-9EA3-5B449E78635A}" type="pres">
      <dgm:prSet presAssocID="{4F7BE6AD-013B-425D-A6D2-C4A143FAFB10}" presName="spacer" presStyleCnt="0"/>
      <dgm:spPr/>
    </dgm:pt>
    <dgm:pt modelId="{C996D4CD-7175-4587-A3BE-B4AE8C373791}" type="pres">
      <dgm:prSet presAssocID="{93C5B263-A62C-4CFC-A5C4-288B88A4819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56A30E-CF8D-4B90-8B56-F9B761A04333}" type="presOf" srcId="{93C5B263-A62C-4CFC-A5C4-288B88A48190}" destId="{C996D4CD-7175-4587-A3BE-B4AE8C373791}" srcOrd="0" destOrd="0" presId="urn:microsoft.com/office/officeart/2005/8/layout/vList2"/>
    <dgm:cxn modelId="{73A8F412-03E9-4BE7-BF7D-8D38FF7B3279}" type="presOf" srcId="{D89FB9C1-A821-4123-A1B6-447EF0A1F7AC}" destId="{8907507F-1B36-40D3-92D3-A60AA6623477}" srcOrd="0" destOrd="0" presId="urn:microsoft.com/office/officeart/2005/8/layout/vList2"/>
    <dgm:cxn modelId="{29E0E024-453E-437A-8F48-CB57A328BDAA}" type="presOf" srcId="{1F94708F-AFB1-4753-8B19-A69DD2CDF84F}" destId="{79C34B0E-B56B-462A-B55C-5B93C16DBAD7}" srcOrd="0" destOrd="0" presId="urn:microsoft.com/office/officeart/2005/8/layout/vList2"/>
    <dgm:cxn modelId="{B5197E55-F7EE-4E62-A00E-6C57616A797D}" srcId="{7CE4E8CE-9B2A-4933-A1A4-450820D767B3}" destId="{1F94708F-AFB1-4753-8B19-A69DD2CDF84F}" srcOrd="0" destOrd="0" parTransId="{CF0BB252-B68D-4C16-8246-D396131E761D}" sibTransId="{1A28164B-1AD2-4A4A-B5BA-36D22258915B}"/>
    <dgm:cxn modelId="{DACF32B2-E57D-4071-B2D0-BFC9D4223349}" type="presOf" srcId="{7CE4E8CE-9B2A-4933-A1A4-450820D767B3}" destId="{3C34E512-C7BE-40A3-8DD7-ED7895C181C5}" srcOrd="0" destOrd="0" presId="urn:microsoft.com/office/officeart/2005/8/layout/vList2"/>
    <dgm:cxn modelId="{D55564C7-596B-4936-A25A-B5C82F1FBE24}" srcId="{7CE4E8CE-9B2A-4933-A1A4-450820D767B3}" destId="{93C5B263-A62C-4CFC-A5C4-288B88A48190}" srcOrd="2" destOrd="0" parTransId="{59854BD7-47C5-45A6-A1AE-D1BD80BC2601}" sibTransId="{5501E93B-5E98-4974-95A6-FA06930A524A}"/>
    <dgm:cxn modelId="{02E7D1D6-AD2E-4A98-A00D-9FD86B220379}" srcId="{7CE4E8CE-9B2A-4933-A1A4-450820D767B3}" destId="{D89FB9C1-A821-4123-A1B6-447EF0A1F7AC}" srcOrd="1" destOrd="0" parTransId="{83959D03-D603-479F-A3B4-20B4B856AC0E}" sibTransId="{4F7BE6AD-013B-425D-A6D2-C4A143FAFB10}"/>
    <dgm:cxn modelId="{3CFBF188-6924-4E12-A99F-986472207488}" type="presParOf" srcId="{3C34E512-C7BE-40A3-8DD7-ED7895C181C5}" destId="{79C34B0E-B56B-462A-B55C-5B93C16DBAD7}" srcOrd="0" destOrd="0" presId="urn:microsoft.com/office/officeart/2005/8/layout/vList2"/>
    <dgm:cxn modelId="{19E69C08-67E6-44B5-AF61-C2A04E5769A7}" type="presParOf" srcId="{3C34E512-C7BE-40A3-8DD7-ED7895C181C5}" destId="{E1B70071-E389-4F5C-83B3-E0E1441B17F4}" srcOrd="1" destOrd="0" presId="urn:microsoft.com/office/officeart/2005/8/layout/vList2"/>
    <dgm:cxn modelId="{062A5A82-0B78-4ACA-9441-A210A666D6A2}" type="presParOf" srcId="{3C34E512-C7BE-40A3-8DD7-ED7895C181C5}" destId="{8907507F-1B36-40D3-92D3-A60AA6623477}" srcOrd="2" destOrd="0" presId="urn:microsoft.com/office/officeart/2005/8/layout/vList2"/>
    <dgm:cxn modelId="{4BEAB9D4-E4BF-4E20-9251-BE1549F852F7}" type="presParOf" srcId="{3C34E512-C7BE-40A3-8DD7-ED7895C181C5}" destId="{0457311F-50B8-4321-9EA3-5B449E78635A}" srcOrd="3" destOrd="0" presId="urn:microsoft.com/office/officeart/2005/8/layout/vList2"/>
    <dgm:cxn modelId="{941E00A3-3B45-4031-855A-9AB4070F7F08}" type="presParOf" srcId="{3C34E512-C7BE-40A3-8DD7-ED7895C181C5}" destId="{C996D4CD-7175-4587-A3BE-B4AE8C3737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2E2C5B-80D1-4AEA-9C03-CF645F0A9D9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040A29-F9C8-4677-BBC7-18CCDC61F8AD}">
      <dgm:prSet/>
      <dgm:spPr/>
      <dgm:t>
        <a:bodyPr/>
        <a:lstStyle/>
        <a:p>
          <a:r>
            <a:rPr lang="uk-UA"/>
            <a:t>Село (10-15 родин, 50-300 чол.) – головна одиниця економічної й соціальної організації в ранніх землеробських громадах.</a:t>
          </a:r>
          <a:endParaRPr lang="en-US"/>
        </a:p>
      </dgm:t>
    </dgm:pt>
    <dgm:pt modelId="{AB5200D9-FBDC-4556-A5C3-187F655F77C2}" type="parTrans" cxnId="{5824D209-5079-4B51-A9CF-26C63C0DE1AB}">
      <dgm:prSet/>
      <dgm:spPr/>
      <dgm:t>
        <a:bodyPr/>
        <a:lstStyle/>
        <a:p>
          <a:endParaRPr lang="en-US"/>
        </a:p>
      </dgm:t>
    </dgm:pt>
    <dgm:pt modelId="{558B7804-B2FC-4D55-B900-4682F5CCB80F}" type="sibTrans" cxnId="{5824D209-5079-4B51-A9CF-26C63C0DE1AB}">
      <dgm:prSet/>
      <dgm:spPr/>
      <dgm:t>
        <a:bodyPr/>
        <a:lstStyle/>
        <a:p>
          <a:endParaRPr lang="en-US"/>
        </a:p>
      </dgm:t>
    </dgm:pt>
    <dgm:pt modelId="{6043E244-8FBB-41B2-946B-DC566ADDF60A}">
      <dgm:prSet/>
      <dgm:spPr/>
      <dgm:t>
        <a:bodyPr/>
        <a:lstStyle/>
        <a:p>
          <a:r>
            <a:rPr lang="uk-UA"/>
            <a:t>Археологічні відкриття у районі Егейського моря, на Близькому Сході вказують на існування громад із принципово іншою структурою, ніж у землеробських сіл, на кшталт міст (поселення сер. </a:t>
          </a:r>
          <a:r>
            <a:rPr lang="en-US"/>
            <a:t>VII </a:t>
          </a:r>
          <a:r>
            <a:rPr lang="uk-UA"/>
            <a:t>тисячоліття до н.е.</a:t>
          </a:r>
          <a:r>
            <a:rPr lang="uk-UA" u="sng"/>
            <a:t> </a:t>
          </a:r>
          <a:r>
            <a:rPr lang="uk-UA"/>
            <a:t>в Анатолії; у Єрихоні – неолітичні поселення </a:t>
          </a:r>
          <a:r>
            <a:rPr lang="en-US"/>
            <a:t>VIII </a:t>
          </a:r>
          <a:r>
            <a:rPr lang="uk-UA"/>
            <a:t>тис. до н.е.). </a:t>
          </a:r>
          <a:endParaRPr lang="en-US"/>
        </a:p>
      </dgm:t>
    </dgm:pt>
    <dgm:pt modelId="{C32F637F-F03A-4617-A38D-0F7BA145F7F5}" type="parTrans" cxnId="{4AF70BB7-6619-48DF-9FEF-8D14EF98E14D}">
      <dgm:prSet/>
      <dgm:spPr/>
      <dgm:t>
        <a:bodyPr/>
        <a:lstStyle/>
        <a:p>
          <a:endParaRPr lang="en-US"/>
        </a:p>
      </dgm:t>
    </dgm:pt>
    <dgm:pt modelId="{540C440E-4149-41CA-A825-6AAAEAEDA822}" type="sibTrans" cxnId="{4AF70BB7-6619-48DF-9FEF-8D14EF98E14D}">
      <dgm:prSet/>
      <dgm:spPr/>
      <dgm:t>
        <a:bodyPr/>
        <a:lstStyle/>
        <a:p>
          <a:endParaRPr lang="en-US"/>
        </a:p>
      </dgm:t>
    </dgm:pt>
    <dgm:pt modelId="{6555E835-EC53-40B9-8B85-6F0B290FDD3C}" type="pres">
      <dgm:prSet presAssocID="{F12E2C5B-80D1-4AEA-9C03-CF645F0A9D98}" presName="linear" presStyleCnt="0">
        <dgm:presLayoutVars>
          <dgm:animLvl val="lvl"/>
          <dgm:resizeHandles val="exact"/>
        </dgm:presLayoutVars>
      </dgm:prSet>
      <dgm:spPr/>
    </dgm:pt>
    <dgm:pt modelId="{C7884DEE-FA78-4FE6-96A0-280077CC1475}" type="pres">
      <dgm:prSet presAssocID="{B7040A29-F9C8-4677-BBC7-18CCDC61F8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4566F3-CC5E-4BF6-BDC5-B52ADF4DEF3F}" type="pres">
      <dgm:prSet presAssocID="{558B7804-B2FC-4D55-B900-4682F5CCB80F}" presName="spacer" presStyleCnt="0"/>
      <dgm:spPr/>
    </dgm:pt>
    <dgm:pt modelId="{531BD817-8DB7-459E-A702-24CE9A516DAE}" type="pres">
      <dgm:prSet presAssocID="{6043E244-8FBB-41B2-946B-DC566ADDF6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824D209-5079-4B51-A9CF-26C63C0DE1AB}" srcId="{F12E2C5B-80D1-4AEA-9C03-CF645F0A9D98}" destId="{B7040A29-F9C8-4677-BBC7-18CCDC61F8AD}" srcOrd="0" destOrd="0" parTransId="{AB5200D9-FBDC-4556-A5C3-187F655F77C2}" sibTransId="{558B7804-B2FC-4D55-B900-4682F5CCB80F}"/>
    <dgm:cxn modelId="{8B25941D-9AB2-49AE-B092-F788D7953E0C}" type="presOf" srcId="{F12E2C5B-80D1-4AEA-9C03-CF645F0A9D98}" destId="{6555E835-EC53-40B9-8B85-6F0B290FDD3C}" srcOrd="0" destOrd="0" presId="urn:microsoft.com/office/officeart/2005/8/layout/vList2"/>
    <dgm:cxn modelId="{E06FD544-6E16-413E-817A-0A523AA4E5C1}" type="presOf" srcId="{B7040A29-F9C8-4677-BBC7-18CCDC61F8AD}" destId="{C7884DEE-FA78-4FE6-96A0-280077CC1475}" srcOrd="0" destOrd="0" presId="urn:microsoft.com/office/officeart/2005/8/layout/vList2"/>
    <dgm:cxn modelId="{4AF70BB7-6619-48DF-9FEF-8D14EF98E14D}" srcId="{F12E2C5B-80D1-4AEA-9C03-CF645F0A9D98}" destId="{6043E244-8FBB-41B2-946B-DC566ADDF60A}" srcOrd="1" destOrd="0" parTransId="{C32F637F-F03A-4617-A38D-0F7BA145F7F5}" sibTransId="{540C440E-4149-41CA-A825-6AAAEAEDA822}"/>
    <dgm:cxn modelId="{B6D81EDB-5651-4FC2-8AC6-AA874A1FF29C}" type="presOf" srcId="{6043E244-8FBB-41B2-946B-DC566ADDF60A}" destId="{531BD817-8DB7-459E-A702-24CE9A516DAE}" srcOrd="0" destOrd="0" presId="urn:microsoft.com/office/officeart/2005/8/layout/vList2"/>
    <dgm:cxn modelId="{3803D9A9-17E2-44B9-AFA2-A2E9EFF96E5E}" type="presParOf" srcId="{6555E835-EC53-40B9-8B85-6F0B290FDD3C}" destId="{C7884DEE-FA78-4FE6-96A0-280077CC1475}" srcOrd="0" destOrd="0" presId="urn:microsoft.com/office/officeart/2005/8/layout/vList2"/>
    <dgm:cxn modelId="{03E75236-BC71-4661-B091-7C7DD645D2F5}" type="presParOf" srcId="{6555E835-EC53-40B9-8B85-6F0B290FDD3C}" destId="{3C4566F3-CC5E-4BF6-BDC5-B52ADF4DEF3F}" srcOrd="1" destOrd="0" presId="urn:microsoft.com/office/officeart/2005/8/layout/vList2"/>
    <dgm:cxn modelId="{43C3CBBC-75AA-4EC1-BFC3-5240CDF7E04F}" type="presParOf" srcId="{6555E835-EC53-40B9-8B85-6F0B290FDD3C}" destId="{531BD817-8DB7-459E-A702-24CE9A516D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 altLang="uk-UA" dirty="0" err="1"/>
            <a:t>Поч</a:t>
          </a:r>
          <a:r>
            <a:rPr lang="uk-UA" altLang="uk-UA" dirty="0"/>
            <a:t>. 20 ст. до І </a:t>
          </a:r>
          <a:r>
            <a:rPr lang="uk-UA" altLang="uk-UA" dirty="0" err="1"/>
            <a:t>Св</a:t>
          </a:r>
          <a:r>
            <a:rPr lang="uk-UA" altLang="uk-UA" dirty="0"/>
            <a:t>. Війни – щорічне зростання МТ близько 4,5%</a:t>
          </a:r>
          <a:endParaRPr lang="en-US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A7F38534-9AF2-4CD8-A7A8-3851D06CF3B4}">
      <dgm:prSet/>
      <dgm:spPr/>
      <dgm:t>
        <a:bodyPr/>
        <a:lstStyle/>
        <a:p>
          <a:r>
            <a:rPr lang="uk-UA" altLang="uk-UA"/>
            <a:t>Залежність країн світу від МТ </a:t>
          </a:r>
          <a:endParaRPr lang="uk-UA" altLang="uk-UA" dirty="0"/>
        </a:p>
      </dgm:t>
    </dgm:pt>
    <dgm:pt modelId="{4DB151CA-35D3-4878-8BD9-1A884455AF79}" type="parTrans" cxnId="{4430B70A-40C4-45E5-8888-623D556B3E82}">
      <dgm:prSet/>
      <dgm:spPr/>
      <dgm:t>
        <a:bodyPr/>
        <a:lstStyle/>
        <a:p>
          <a:endParaRPr lang="ru-RU"/>
        </a:p>
      </dgm:t>
    </dgm:pt>
    <dgm:pt modelId="{8759275D-39FE-4761-9AF6-E4BD6675B514}" type="sibTrans" cxnId="{4430B70A-40C4-45E5-8888-623D556B3E82}">
      <dgm:prSet/>
      <dgm:spPr/>
      <dgm:t>
        <a:bodyPr/>
        <a:lstStyle/>
        <a:p>
          <a:endParaRPr lang="ru-RU"/>
        </a:p>
      </dgm:t>
    </dgm:pt>
    <dgm:pt modelId="{9C8F4286-DD99-4DED-98D1-72F55C300A4A}">
      <dgm:prSet/>
      <dgm:spPr/>
      <dgm:t>
        <a:bodyPr/>
        <a:lstStyle/>
        <a:p>
          <a:r>
            <a:rPr lang="uk-UA" altLang="uk-UA"/>
            <a:t>Велика Британія, Франція, Німеччина – експорт у середньому 15-20% ВВП</a:t>
          </a:r>
          <a:endParaRPr lang="uk-UA" altLang="uk-UA" dirty="0"/>
        </a:p>
      </dgm:t>
    </dgm:pt>
    <dgm:pt modelId="{1E9E6CAB-3B2F-423C-9AFB-58B5B4308DC3}" type="parTrans" cxnId="{2A6FA847-2CFB-489F-B7BE-BD31A2BAC844}">
      <dgm:prSet/>
      <dgm:spPr/>
      <dgm:t>
        <a:bodyPr/>
        <a:lstStyle/>
        <a:p>
          <a:endParaRPr lang="ru-RU"/>
        </a:p>
      </dgm:t>
    </dgm:pt>
    <dgm:pt modelId="{CD423441-7F08-42A9-A3B8-4B777D345CFA}" type="sibTrans" cxnId="{2A6FA847-2CFB-489F-B7BE-BD31A2BAC844}">
      <dgm:prSet/>
      <dgm:spPr/>
      <dgm:t>
        <a:bodyPr/>
        <a:lstStyle/>
        <a:p>
          <a:endParaRPr lang="ru-RU"/>
        </a:p>
      </dgm:t>
    </dgm:pt>
    <dgm:pt modelId="{13969E3B-4E8C-45DC-AACB-C9BDDA52F24D}">
      <dgm:prSet/>
      <dgm:spPr/>
      <dgm:t>
        <a:bodyPr/>
        <a:lstStyle/>
        <a:p>
          <a:r>
            <a:rPr lang="uk-UA" altLang="uk-UA"/>
            <a:t>Ще більше у Бельгії, Швейцарії, Нідерландах, скандинавських країнах</a:t>
          </a:r>
          <a:endParaRPr lang="uk-UA" altLang="uk-UA" dirty="0"/>
        </a:p>
      </dgm:t>
    </dgm:pt>
    <dgm:pt modelId="{EB35A779-4097-469B-A560-5AA4547EC7B9}" type="parTrans" cxnId="{B1C7DF7A-DD99-4998-88FF-CF8B58BDEA72}">
      <dgm:prSet/>
      <dgm:spPr/>
      <dgm:t>
        <a:bodyPr/>
        <a:lstStyle/>
        <a:p>
          <a:endParaRPr lang="ru-RU"/>
        </a:p>
      </dgm:t>
    </dgm:pt>
    <dgm:pt modelId="{D44CACD7-B537-44BC-8A84-300472E11933}" type="sibTrans" cxnId="{B1C7DF7A-DD99-4998-88FF-CF8B58BDEA72}">
      <dgm:prSet/>
      <dgm:spPr/>
      <dgm:t>
        <a:bodyPr/>
        <a:lstStyle/>
        <a:p>
          <a:endParaRPr lang="ru-RU"/>
        </a:p>
      </dgm:t>
    </dgm:pt>
    <dgm:pt modelId="{4822860B-34E2-44C4-BB0A-6E142137D0A0}">
      <dgm:prSet/>
      <dgm:spPr/>
      <dgm:t>
        <a:bodyPr/>
        <a:lstStyle/>
        <a:p>
          <a:r>
            <a:rPr lang="uk-UA" altLang="uk-UA"/>
            <a:t>США – 3-й у світі експортер</a:t>
          </a:r>
          <a:endParaRPr lang="uk-UA" altLang="uk-UA" dirty="0"/>
        </a:p>
      </dgm:t>
    </dgm:pt>
    <dgm:pt modelId="{2B76C696-6BCE-4FF5-AE64-561B8C3B67B2}" type="parTrans" cxnId="{A46D4B4A-CFB7-4593-9E45-361CAF90976D}">
      <dgm:prSet/>
      <dgm:spPr/>
      <dgm:t>
        <a:bodyPr/>
        <a:lstStyle/>
        <a:p>
          <a:endParaRPr lang="ru-RU"/>
        </a:p>
      </dgm:t>
    </dgm:pt>
    <dgm:pt modelId="{90F9D4D3-673A-4870-8DD9-FA0380420980}" type="sibTrans" cxnId="{A46D4B4A-CFB7-4593-9E45-361CAF90976D}">
      <dgm:prSet/>
      <dgm:spPr/>
      <dgm:t>
        <a:bodyPr/>
        <a:lstStyle/>
        <a:p>
          <a:endParaRPr lang="ru-RU"/>
        </a:p>
      </dgm:t>
    </dgm:pt>
    <dgm:pt modelId="{87407713-BA1B-44F7-8312-E00173CF93B9}">
      <dgm:prSet/>
      <dgm:spPr/>
      <dgm:t>
        <a:bodyPr/>
        <a:lstStyle/>
        <a:p>
          <a:r>
            <a:rPr lang="uk-UA" altLang="uk-UA"/>
            <a:t>Ще більша залежність у домініонах Британської Імперії – Канада, Австралія, Нова Зеландія, Пд. Африка та ін.</a:t>
          </a:r>
          <a:endParaRPr lang="uk-UA" altLang="uk-UA" dirty="0"/>
        </a:p>
      </dgm:t>
    </dgm:pt>
    <dgm:pt modelId="{AEE9C832-491E-4D82-8F6C-DC7C6D3A88CC}" type="parTrans" cxnId="{2E18F883-300B-45C1-BC76-8CBFBC155D4F}">
      <dgm:prSet/>
      <dgm:spPr/>
      <dgm:t>
        <a:bodyPr/>
        <a:lstStyle/>
        <a:p>
          <a:endParaRPr lang="ru-RU"/>
        </a:p>
      </dgm:t>
    </dgm:pt>
    <dgm:pt modelId="{1013D561-71E4-4A1F-B72F-3499D5507019}" type="sibTrans" cxnId="{2E18F883-300B-45C1-BC76-8CBFBC155D4F}">
      <dgm:prSet/>
      <dgm:spPr/>
      <dgm:t>
        <a:bodyPr/>
        <a:lstStyle/>
        <a:p>
          <a:endParaRPr lang="ru-RU"/>
        </a:p>
      </dgm:t>
    </dgm:pt>
    <dgm:pt modelId="{73D34F3F-B8A6-4FE6-AF49-2DE29B4402FF}">
      <dgm:prSet/>
      <dgm:spPr/>
      <dgm:t>
        <a:bodyPr/>
        <a:lstStyle/>
        <a:p>
          <a:r>
            <a:rPr lang="uk-UA" altLang="uk-UA"/>
            <a:t>Інтегрованість, взаємозалежність світової економіки на поч. 20 ст. до І Св. Війни</a:t>
          </a:r>
          <a:endParaRPr lang="uk-UA" altLang="uk-UA" dirty="0"/>
        </a:p>
      </dgm:t>
    </dgm:pt>
    <dgm:pt modelId="{0173EFE2-FCF3-47F9-939E-4ACF15FA1296}" type="parTrans" cxnId="{77DC43AF-F8B5-4EB0-97E2-EADD047AD15C}">
      <dgm:prSet/>
      <dgm:spPr/>
      <dgm:t>
        <a:bodyPr/>
        <a:lstStyle/>
        <a:p>
          <a:endParaRPr lang="ru-RU"/>
        </a:p>
      </dgm:t>
    </dgm:pt>
    <dgm:pt modelId="{B1445E79-7377-4484-B63F-3E05FDC6C1D5}" type="sibTrans" cxnId="{77DC43AF-F8B5-4EB0-97E2-EADD047AD15C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E73783-F618-4114-89AB-7B395C564F06}" type="pres">
      <dgm:prSet presAssocID="{06E2E64B-5AE2-4D8C-B948-7DB7B761B519}" presName="spacer" presStyleCnt="0"/>
      <dgm:spPr/>
    </dgm:pt>
    <dgm:pt modelId="{2FC99F56-A895-474D-8159-963CAB360BC1}" type="pres">
      <dgm:prSet presAssocID="{A7F38534-9AF2-4CD8-A7A8-3851D06CF3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7F0F13-A44C-415A-A943-A88BBE342056}" type="pres">
      <dgm:prSet presAssocID="{A7F38534-9AF2-4CD8-A7A8-3851D06CF3B4}" presName="childText" presStyleLbl="revTx" presStyleIdx="0" presStyleCnt="1">
        <dgm:presLayoutVars>
          <dgm:bulletEnabled val="1"/>
        </dgm:presLayoutVars>
      </dgm:prSet>
      <dgm:spPr/>
    </dgm:pt>
    <dgm:pt modelId="{C6DDC914-C491-4F44-9C3F-A99399DC01B9}" type="pres">
      <dgm:prSet presAssocID="{73D34F3F-B8A6-4FE6-AF49-2DE29B4402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4430B70A-40C4-45E5-8888-623D556B3E82}" srcId="{7A56F741-1906-4797-ACD0-10E05CF9C7BD}" destId="{A7F38534-9AF2-4CD8-A7A8-3851D06CF3B4}" srcOrd="1" destOrd="0" parTransId="{4DB151CA-35D3-4878-8BD9-1A884455AF79}" sibTransId="{8759275D-39FE-4761-9AF6-E4BD6675B514}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942E5418-8D69-41F3-B4ED-E344FC03F9C8}" type="presOf" srcId="{73D34F3F-B8A6-4FE6-AF49-2DE29B4402FF}" destId="{C6DDC914-C491-4F44-9C3F-A99399DC01B9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2A6FA847-2CFB-489F-B7BE-BD31A2BAC844}" srcId="{A7F38534-9AF2-4CD8-A7A8-3851D06CF3B4}" destId="{9C8F4286-DD99-4DED-98D1-72F55C300A4A}" srcOrd="0" destOrd="0" parTransId="{1E9E6CAB-3B2F-423C-9AFB-58B5B4308DC3}" sibTransId="{CD423441-7F08-42A9-A3B8-4B777D345CFA}"/>
    <dgm:cxn modelId="{A46D4B4A-CFB7-4593-9E45-361CAF90976D}" srcId="{A7F38534-9AF2-4CD8-A7A8-3851D06CF3B4}" destId="{4822860B-34E2-44C4-BB0A-6E142137D0A0}" srcOrd="2" destOrd="0" parTransId="{2B76C696-6BCE-4FF5-AE64-561B8C3B67B2}" sibTransId="{90F9D4D3-673A-4870-8DD9-FA0380420980}"/>
    <dgm:cxn modelId="{8B491E72-8B80-41CE-A7D7-96A8486BEAC0}" type="presOf" srcId="{9C8F4286-DD99-4DED-98D1-72F55C300A4A}" destId="{D17F0F13-A44C-415A-A943-A88BBE342056}" srcOrd="0" destOrd="0" presId="urn:microsoft.com/office/officeart/2005/8/layout/vList2"/>
    <dgm:cxn modelId="{B1C7DF7A-DD99-4998-88FF-CF8B58BDEA72}" srcId="{A7F38534-9AF2-4CD8-A7A8-3851D06CF3B4}" destId="{13969E3B-4E8C-45DC-AACB-C9BDDA52F24D}" srcOrd="1" destOrd="0" parTransId="{EB35A779-4097-469B-A560-5AA4547EC7B9}" sibTransId="{D44CACD7-B537-44BC-8A84-300472E11933}"/>
    <dgm:cxn modelId="{2E18F883-300B-45C1-BC76-8CBFBC155D4F}" srcId="{A7F38534-9AF2-4CD8-A7A8-3851D06CF3B4}" destId="{87407713-BA1B-44F7-8312-E00173CF93B9}" srcOrd="3" destOrd="0" parTransId="{AEE9C832-491E-4D82-8F6C-DC7C6D3A88CC}" sibTransId="{1013D561-71E4-4A1F-B72F-3499D5507019}"/>
    <dgm:cxn modelId="{10AB67A6-48B0-4FB6-A815-3E5A21E381D5}" type="presOf" srcId="{87407713-BA1B-44F7-8312-E00173CF93B9}" destId="{D17F0F13-A44C-415A-A943-A88BBE342056}" srcOrd="0" destOrd="3" presId="urn:microsoft.com/office/officeart/2005/8/layout/vList2"/>
    <dgm:cxn modelId="{77DC43AF-F8B5-4EB0-97E2-EADD047AD15C}" srcId="{7A56F741-1906-4797-ACD0-10E05CF9C7BD}" destId="{73D34F3F-B8A6-4FE6-AF49-2DE29B4402FF}" srcOrd="2" destOrd="0" parTransId="{0173EFE2-FCF3-47F9-939E-4ACF15FA1296}" sibTransId="{B1445E79-7377-4484-B63F-3E05FDC6C1D5}"/>
    <dgm:cxn modelId="{1B09F8CD-2B43-4C2B-B9D7-6D94408B4840}" type="presOf" srcId="{4822860B-34E2-44C4-BB0A-6E142137D0A0}" destId="{D17F0F13-A44C-415A-A943-A88BBE342056}" srcOrd="0" destOrd="2" presId="urn:microsoft.com/office/officeart/2005/8/layout/vList2"/>
    <dgm:cxn modelId="{D895CAD8-DBF2-4AD0-B1AF-298A4E6FA92C}" type="presOf" srcId="{13969E3B-4E8C-45DC-AACB-C9BDDA52F24D}" destId="{D17F0F13-A44C-415A-A943-A88BBE342056}" srcOrd="0" destOrd="1" presId="urn:microsoft.com/office/officeart/2005/8/layout/vList2"/>
    <dgm:cxn modelId="{28CEEFF9-F577-4DC7-8EE1-EA4C744D4F2E}" type="presOf" srcId="{A7F38534-9AF2-4CD8-A7A8-3851D06CF3B4}" destId="{2FC99F56-A895-474D-8159-963CAB360BC1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F87E83E5-B5DA-4FA8-900E-8AA383DE5CEC}" type="presParOf" srcId="{0E325E34-DD55-474C-975A-276F135EC70A}" destId="{D2E73783-F618-4114-89AB-7B395C564F06}" srcOrd="1" destOrd="0" presId="urn:microsoft.com/office/officeart/2005/8/layout/vList2"/>
    <dgm:cxn modelId="{D7623150-B1EE-4632-A4C4-3E56C914A7D8}" type="presParOf" srcId="{0E325E34-DD55-474C-975A-276F135EC70A}" destId="{2FC99F56-A895-474D-8159-963CAB360BC1}" srcOrd="2" destOrd="0" presId="urn:microsoft.com/office/officeart/2005/8/layout/vList2"/>
    <dgm:cxn modelId="{8A73BA23-AD2B-40FC-9D4E-B706D0C05AFD}" type="presParOf" srcId="{0E325E34-DD55-474C-975A-276F135EC70A}" destId="{D17F0F13-A44C-415A-A943-A88BBE342056}" srcOrd="3" destOrd="0" presId="urn:microsoft.com/office/officeart/2005/8/layout/vList2"/>
    <dgm:cxn modelId="{3EBC2DF3-7266-4D61-BDF6-DBE0C30F5154}" type="presParOf" srcId="{0E325E34-DD55-474C-975A-276F135EC70A}" destId="{C6DDC914-C491-4F44-9C3F-A99399DC01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E5BD4548-44C2-427D-9046-DC3E48C6B4B6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F78C38A-76E8-41FD-AA32-E2D534629CE1}">
      <dgm:prSet custT="1"/>
      <dgm:spPr/>
      <dgm:t>
        <a:bodyPr/>
        <a:lstStyle/>
        <a:p>
          <a:r>
            <a:rPr lang="uk-UA" sz="1400"/>
            <a:t>Торгівля товарами повсякденного вжитку (зерно, деревина, риба, вино, сіль, метал, сировина для текстильної промисловості, тканини)</a:t>
          </a:r>
          <a:endParaRPr lang="en-US" sz="1400"/>
        </a:p>
      </dgm:t>
    </dgm:pt>
    <dgm:pt modelId="{C8C9E401-16BD-4F63-BF61-5A60A777E6A6}" type="parTrans" cxnId="{4300465C-A489-4B4B-A3F8-B02D05735A2D}">
      <dgm:prSet/>
      <dgm:spPr/>
      <dgm:t>
        <a:bodyPr/>
        <a:lstStyle/>
        <a:p>
          <a:endParaRPr lang="en-US" sz="2000"/>
        </a:p>
      </dgm:t>
    </dgm:pt>
    <dgm:pt modelId="{B376CCDB-51EE-41EF-B9F6-D30FB99818E7}" type="sibTrans" cxnId="{4300465C-A489-4B4B-A3F8-B02D05735A2D}">
      <dgm:prSet/>
      <dgm:spPr/>
      <dgm:t>
        <a:bodyPr/>
        <a:lstStyle/>
        <a:p>
          <a:endParaRPr lang="en-US" sz="2000"/>
        </a:p>
      </dgm:t>
    </dgm:pt>
    <dgm:pt modelId="{2F1B91AA-B364-47CA-8950-B6F2C3D578A7}">
      <dgm:prSet custT="1"/>
      <dgm:spPr/>
      <dgm:t>
        <a:bodyPr/>
        <a:lstStyle/>
        <a:p>
          <a:r>
            <a:rPr lang="uk-UA" sz="1400" dirty="0"/>
            <a:t>до кін. 17 ст. ½ обсягів експорту – вугілля</a:t>
          </a:r>
          <a:endParaRPr lang="en-US" sz="1400" dirty="0"/>
        </a:p>
      </dgm:t>
    </dgm:pt>
    <dgm:pt modelId="{7580896F-F488-4422-9285-DE8979FB4723}" type="parTrans" cxnId="{8C315DB7-B4DC-4B08-B801-B6E88C70E834}">
      <dgm:prSet/>
      <dgm:spPr/>
      <dgm:t>
        <a:bodyPr/>
        <a:lstStyle/>
        <a:p>
          <a:endParaRPr lang="en-US" sz="2000"/>
        </a:p>
      </dgm:t>
    </dgm:pt>
    <dgm:pt modelId="{81DF3063-959A-4139-A72D-1BF8983C10C4}" type="sibTrans" cxnId="{8C315DB7-B4DC-4B08-B801-B6E88C70E834}">
      <dgm:prSet/>
      <dgm:spPr/>
      <dgm:t>
        <a:bodyPr/>
        <a:lstStyle/>
        <a:p>
          <a:endParaRPr lang="en-US" sz="2000"/>
        </a:p>
      </dgm:t>
    </dgm:pt>
    <dgm:pt modelId="{B31BB368-A33A-40BE-B290-95E58BF0C9E2}">
      <dgm:prSet custT="1"/>
      <dgm:spPr/>
      <dgm:t>
        <a:bodyPr/>
        <a:lstStyle/>
        <a:p>
          <a:r>
            <a:rPr lang="uk-UA" sz="1400"/>
            <a:t>зміни в міжконтинентальній торгівлі </a:t>
          </a:r>
          <a:endParaRPr lang="en-US" sz="1400"/>
        </a:p>
      </dgm:t>
    </dgm:pt>
    <dgm:pt modelId="{AC25E40A-1B2E-4706-8912-047953522B89}" type="parTrans" cxnId="{7A9C9F2D-5310-4FCB-8D62-8DEEECFDD191}">
      <dgm:prSet/>
      <dgm:spPr/>
      <dgm:t>
        <a:bodyPr/>
        <a:lstStyle/>
        <a:p>
          <a:endParaRPr lang="en-US" sz="2000"/>
        </a:p>
      </dgm:t>
    </dgm:pt>
    <dgm:pt modelId="{7BE594F2-DE2E-4118-9C51-C7AB3B393725}" type="sibTrans" cxnId="{7A9C9F2D-5310-4FCB-8D62-8DEEECFDD191}">
      <dgm:prSet/>
      <dgm:spPr/>
      <dgm:t>
        <a:bodyPr/>
        <a:lstStyle/>
        <a:p>
          <a:endParaRPr lang="en-US" sz="2000"/>
        </a:p>
      </dgm:t>
    </dgm:pt>
    <dgm:pt modelId="{2371AAB0-F7F1-4374-B87B-D943B218006C}">
      <dgm:prSet custT="1"/>
      <dgm:spPr/>
      <dgm:t>
        <a:bodyPr/>
        <a:lstStyle/>
        <a:p>
          <a:r>
            <a:rPr lang="uk-UA" sz="1400"/>
            <a:t>перець → предмет масового споживання</a:t>
          </a:r>
          <a:endParaRPr lang="en-US" sz="1400"/>
        </a:p>
      </dgm:t>
    </dgm:pt>
    <dgm:pt modelId="{B2F6875D-280A-4F0D-B55C-C7FEEAA9C74E}" type="parTrans" cxnId="{F4F6A51A-5553-4DBA-87D7-7C25577BD1DE}">
      <dgm:prSet/>
      <dgm:spPr/>
      <dgm:t>
        <a:bodyPr/>
        <a:lstStyle/>
        <a:p>
          <a:endParaRPr lang="en-US" sz="2000"/>
        </a:p>
      </dgm:t>
    </dgm:pt>
    <dgm:pt modelId="{4EAFD621-E74D-475D-B3D0-667C2DF0F1C0}" type="sibTrans" cxnId="{F4F6A51A-5553-4DBA-87D7-7C25577BD1DE}">
      <dgm:prSet/>
      <dgm:spPr/>
      <dgm:t>
        <a:bodyPr/>
        <a:lstStyle/>
        <a:p>
          <a:endParaRPr lang="en-US" sz="2000"/>
        </a:p>
      </dgm:t>
    </dgm:pt>
    <dgm:pt modelId="{0C68A8B7-E1E5-48FB-915C-7929EB15BACF}">
      <dgm:prSet custT="1"/>
      <dgm:spPr/>
      <dgm:t>
        <a:bodyPr/>
        <a:lstStyle/>
        <a:p>
          <a:r>
            <a:rPr lang="uk-UA" sz="1400"/>
            <a:t>зростання частки цукру, тютюну, шкіри, лісу в імпорті європейських країн</a:t>
          </a:r>
          <a:endParaRPr lang="en-US" sz="1400"/>
        </a:p>
      </dgm:t>
    </dgm:pt>
    <dgm:pt modelId="{7239ECC9-0463-4170-B074-738241CE9B4C}" type="parTrans" cxnId="{1643B32C-2A5B-40CA-B603-1728A26A7673}">
      <dgm:prSet/>
      <dgm:spPr/>
      <dgm:t>
        <a:bodyPr/>
        <a:lstStyle/>
        <a:p>
          <a:endParaRPr lang="en-US" sz="2000"/>
        </a:p>
      </dgm:t>
    </dgm:pt>
    <dgm:pt modelId="{D28FAEDD-7A9E-4665-907F-2BDE0B246FB5}" type="sibTrans" cxnId="{1643B32C-2A5B-40CA-B603-1728A26A7673}">
      <dgm:prSet/>
      <dgm:spPr/>
      <dgm:t>
        <a:bodyPr/>
        <a:lstStyle/>
        <a:p>
          <a:endParaRPr lang="en-US" sz="2000"/>
        </a:p>
      </dgm:t>
    </dgm:pt>
    <dgm:pt modelId="{18FA8212-75C4-4948-8900-1B83C40B63EF}">
      <dgm:prSet custT="1"/>
      <dgm:spPr/>
      <dgm:t>
        <a:bodyPr/>
        <a:lstStyle/>
        <a:p>
          <a:r>
            <a:rPr lang="uk-UA" sz="1400"/>
            <a:t>експорт до колоній – промислові товари</a:t>
          </a:r>
          <a:endParaRPr lang="en-US" sz="1400"/>
        </a:p>
      </dgm:t>
    </dgm:pt>
    <dgm:pt modelId="{720987C1-1EE6-4CB8-A467-12F321BAB1C6}" type="parTrans" cxnId="{49FCC10D-EB53-4F6D-BECF-3FDAE599FA4F}">
      <dgm:prSet/>
      <dgm:spPr/>
      <dgm:t>
        <a:bodyPr/>
        <a:lstStyle/>
        <a:p>
          <a:endParaRPr lang="en-US" sz="2000"/>
        </a:p>
      </dgm:t>
    </dgm:pt>
    <dgm:pt modelId="{C3020B9C-31BF-47A7-8B3E-F727B6E199DE}" type="sibTrans" cxnId="{49FCC10D-EB53-4F6D-BECF-3FDAE599FA4F}">
      <dgm:prSet/>
      <dgm:spPr/>
      <dgm:t>
        <a:bodyPr/>
        <a:lstStyle/>
        <a:p>
          <a:endParaRPr lang="en-US" sz="2000"/>
        </a:p>
      </dgm:t>
    </dgm:pt>
    <dgm:pt modelId="{A48B9112-E9DD-4214-9100-7A37F0D93676}">
      <dgm:prSet custT="1"/>
      <dgm:spPr/>
      <dgm:t>
        <a:bodyPr/>
        <a:lstStyle/>
        <a:p>
          <a:r>
            <a:rPr lang="uk-UA" sz="1400"/>
            <a:t>країни Азії – нетто-отримувачі дорогоцінних металів з Європи </a:t>
          </a:r>
          <a:endParaRPr lang="en-US" sz="1400"/>
        </a:p>
      </dgm:t>
    </dgm:pt>
    <dgm:pt modelId="{F94886FB-31AB-4200-B33C-87F7ED9922BF}" type="parTrans" cxnId="{D1CA53E3-A721-404B-ABB0-813EEEFF8B03}">
      <dgm:prSet/>
      <dgm:spPr/>
      <dgm:t>
        <a:bodyPr/>
        <a:lstStyle/>
        <a:p>
          <a:endParaRPr lang="en-US" sz="2000"/>
        </a:p>
      </dgm:t>
    </dgm:pt>
    <dgm:pt modelId="{731A9F81-8B0C-48D4-A805-34EC2295EAB6}" type="sibTrans" cxnId="{D1CA53E3-A721-404B-ABB0-813EEEFF8B03}">
      <dgm:prSet/>
      <dgm:spPr/>
      <dgm:t>
        <a:bodyPr/>
        <a:lstStyle/>
        <a:p>
          <a:endParaRPr lang="en-US" sz="2000"/>
        </a:p>
      </dgm:t>
    </dgm:pt>
    <dgm:pt modelId="{5484F730-AC11-4390-AB25-0F7D9F1C00CF}">
      <dgm:prSet custT="1"/>
      <dgm:spPr/>
      <dgm:t>
        <a:bodyPr/>
        <a:lstStyle/>
        <a:p>
          <a:r>
            <a:rPr lang="uk-UA" sz="1400"/>
            <a:t>19 ст. переважання у структурі МТ великовагової сировини: вугілля, залізо, хліб</a:t>
          </a:r>
          <a:endParaRPr lang="en-US" sz="1400"/>
        </a:p>
      </dgm:t>
    </dgm:pt>
    <dgm:pt modelId="{1ADA2C7A-DF37-44B1-9E4A-9CBF9834C076}" type="parTrans" cxnId="{AF8447D3-49CC-4912-AAE8-BCD8CBC3209C}">
      <dgm:prSet/>
      <dgm:spPr/>
      <dgm:t>
        <a:bodyPr/>
        <a:lstStyle/>
        <a:p>
          <a:endParaRPr lang="en-US" sz="2000"/>
        </a:p>
      </dgm:t>
    </dgm:pt>
    <dgm:pt modelId="{0470C16C-81CD-4EC8-AAD9-FC269460A47C}" type="sibTrans" cxnId="{AF8447D3-49CC-4912-AAE8-BCD8CBC3209C}">
      <dgm:prSet/>
      <dgm:spPr/>
      <dgm:t>
        <a:bodyPr/>
        <a:lstStyle/>
        <a:p>
          <a:endParaRPr lang="en-US" sz="2000"/>
        </a:p>
      </dgm:t>
    </dgm:pt>
    <dgm:pt modelId="{5A50D26B-B253-418C-935D-860EC68575D6}" type="pres">
      <dgm:prSet presAssocID="{E5BD4548-44C2-427D-9046-DC3E48C6B4B6}" presName="vert0" presStyleCnt="0">
        <dgm:presLayoutVars>
          <dgm:dir/>
          <dgm:animOne val="branch"/>
          <dgm:animLvl val="lvl"/>
        </dgm:presLayoutVars>
      </dgm:prSet>
      <dgm:spPr/>
    </dgm:pt>
    <dgm:pt modelId="{3F4EB85C-2E3D-424C-AF0B-72BC11068862}" type="pres">
      <dgm:prSet presAssocID="{DF78C38A-76E8-41FD-AA32-E2D534629CE1}" presName="thickLine" presStyleLbl="alignNode1" presStyleIdx="0" presStyleCnt="8"/>
      <dgm:spPr/>
    </dgm:pt>
    <dgm:pt modelId="{C596B216-A22B-4CC9-A9A7-247457DE704B}" type="pres">
      <dgm:prSet presAssocID="{DF78C38A-76E8-41FD-AA32-E2D534629CE1}" presName="horz1" presStyleCnt="0"/>
      <dgm:spPr/>
    </dgm:pt>
    <dgm:pt modelId="{BA44DB5C-6B9F-47BA-BA02-08D817E05691}" type="pres">
      <dgm:prSet presAssocID="{DF78C38A-76E8-41FD-AA32-E2D534629CE1}" presName="tx1" presStyleLbl="revTx" presStyleIdx="0" presStyleCnt="8"/>
      <dgm:spPr/>
    </dgm:pt>
    <dgm:pt modelId="{6BB5ACD2-31F0-497F-8DD7-0C8F6367B5FC}" type="pres">
      <dgm:prSet presAssocID="{DF78C38A-76E8-41FD-AA32-E2D534629CE1}" presName="vert1" presStyleCnt="0"/>
      <dgm:spPr/>
    </dgm:pt>
    <dgm:pt modelId="{F45F1A8E-2F5F-4F31-94B5-C8E477525622}" type="pres">
      <dgm:prSet presAssocID="{2F1B91AA-B364-47CA-8950-B6F2C3D578A7}" presName="thickLine" presStyleLbl="alignNode1" presStyleIdx="1" presStyleCnt="8"/>
      <dgm:spPr/>
    </dgm:pt>
    <dgm:pt modelId="{8053441B-A79D-4C12-88B9-EF389CB3E710}" type="pres">
      <dgm:prSet presAssocID="{2F1B91AA-B364-47CA-8950-B6F2C3D578A7}" presName="horz1" presStyleCnt="0"/>
      <dgm:spPr/>
    </dgm:pt>
    <dgm:pt modelId="{26082B3C-FCEC-4D68-B788-C07A3A890B4E}" type="pres">
      <dgm:prSet presAssocID="{2F1B91AA-B364-47CA-8950-B6F2C3D578A7}" presName="tx1" presStyleLbl="revTx" presStyleIdx="1" presStyleCnt="8"/>
      <dgm:spPr/>
    </dgm:pt>
    <dgm:pt modelId="{A69C694F-B4B1-4E21-9EAD-3E5667AA7A35}" type="pres">
      <dgm:prSet presAssocID="{2F1B91AA-B364-47CA-8950-B6F2C3D578A7}" presName="vert1" presStyleCnt="0"/>
      <dgm:spPr/>
    </dgm:pt>
    <dgm:pt modelId="{E2528476-D4D5-4761-AF1F-44EA05ACFB83}" type="pres">
      <dgm:prSet presAssocID="{B31BB368-A33A-40BE-B290-95E58BF0C9E2}" presName="thickLine" presStyleLbl="alignNode1" presStyleIdx="2" presStyleCnt="8"/>
      <dgm:spPr/>
    </dgm:pt>
    <dgm:pt modelId="{82A12FC7-72E9-4F86-8314-B5C7BCC64BE8}" type="pres">
      <dgm:prSet presAssocID="{B31BB368-A33A-40BE-B290-95E58BF0C9E2}" presName="horz1" presStyleCnt="0"/>
      <dgm:spPr/>
    </dgm:pt>
    <dgm:pt modelId="{D20213D4-1B5E-43E2-B92F-56D318D90006}" type="pres">
      <dgm:prSet presAssocID="{B31BB368-A33A-40BE-B290-95E58BF0C9E2}" presName="tx1" presStyleLbl="revTx" presStyleIdx="2" presStyleCnt="8"/>
      <dgm:spPr/>
    </dgm:pt>
    <dgm:pt modelId="{B1CFC125-5623-451B-B572-A2B0434FD0D2}" type="pres">
      <dgm:prSet presAssocID="{B31BB368-A33A-40BE-B290-95E58BF0C9E2}" presName="vert1" presStyleCnt="0"/>
      <dgm:spPr/>
    </dgm:pt>
    <dgm:pt modelId="{992D8A97-D999-476E-AFF6-43421937F31D}" type="pres">
      <dgm:prSet presAssocID="{2371AAB0-F7F1-4374-B87B-D943B218006C}" presName="thickLine" presStyleLbl="alignNode1" presStyleIdx="3" presStyleCnt="8"/>
      <dgm:spPr/>
    </dgm:pt>
    <dgm:pt modelId="{99FB272B-892C-419A-8994-AC53E45E48F7}" type="pres">
      <dgm:prSet presAssocID="{2371AAB0-F7F1-4374-B87B-D943B218006C}" presName="horz1" presStyleCnt="0"/>
      <dgm:spPr/>
    </dgm:pt>
    <dgm:pt modelId="{4CD1AA74-0928-436A-A70A-79A6AF0D359F}" type="pres">
      <dgm:prSet presAssocID="{2371AAB0-F7F1-4374-B87B-D943B218006C}" presName="tx1" presStyleLbl="revTx" presStyleIdx="3" presStyleCnt="8"/>
      <dgm:spPr/>
    </dgm:pt>
    <dgm:pt modelId="{047C2171-859A-4F38-A970-116B57934FEF}" type="pres">
      <dgm:prSet presAssocID="{2371AAB0-F7F1-4374-B87B-D943B218006C}" presName="vert1" presStyleCnt="0"/>
      <dgm:spPr/>
    </dgm:pt>
    <dgm:pt modelId="{40A9A950-A101-418A-A186-195D2600034B}" type="pres">
      <dgm:prSet presAssocID="{0C68A8B7-E1E5-48FB-915C-7929EB15BACF}" presName="thickLine" presStyleLbl="alignNode1" presStyleIdx="4" presStyleCnt="8"/>
      <dgm:spPr/>
    </dgm:pt>
    <dgm:pt modelId="{22A33F55-9119-4A9E-8910-1472E46ADE55}" type="pres">
      <dgm:prSet presAssocID="{0C68A8B7-E1E5-48FB-915C-7929EB15BACF}" presName="horz1" presStyleCnt="0"/>
      <dgm:spPr/>
    </dgm:pt>
    <dgm:pt modelId="{4BECD2AE-CD22-4350-9F67-6389D9EDD0C3}" type="pres">
      <dgm:prSet presAssocID="{0C68A8B7-E1E5-48FB-915C-7929EB15BACF}" presName="tx1" presStyleLbl="revTx" presStyleIdx="4" presStyleCnt="8"/>
      <dgm:spPr/>
    </dgm:pt>
    <dgm:pt modelId="{20A5D389-8EF6-4734-A46E-C2B2D50A8998}" type="pres">
      <dgm:prSet presAssocID="{0C68A8B7-E1E5-48FB-915C-7929EB15BACF}" presName="vert1" presStyleCnt="0"/>
      <dgm:spPr/>
    </dgm:pt>
    <dgm:pt modelId="{2B432920-D429-4606-8A75-B942242868F5}" type="pres">
      <dgm:prSet presAssocID="{18FA8212-75C4-4948-8900-1B83C40B63EF}" presName="thickLine" presStyleLbl="alignNode1" presStyleIdx="5" presStyleCnt="8"/>
      <dgm:spPr/>
    </dgm:pt>
    <dgm:pt modelId="{A68D1752-9E0C-4220-AAA1-7AB6126DC9D8}" type="pres">
      <dgm:prSet presAssocID="{18FA8212-75C4-4948-8900-1B83C40B63EF}" presName="horz1" presStyleCnt="0"/>
      <dgm:spPr/>
    </dgm:pt>
    <dgm:pt modelId="{5E5CBFDC-4D98-4DDC-814A-46124AEF0B4A}" type="pres">
      <dgm:prSet presAssocID="{18FA8212-75C4-4948-8900-1B83C40B63EF}" presName="tx1" presStyleLbl="revTx" presStyleIdx="5" presStyleCnt="8"/>
      <dgm:spPr/>
    </dgm:pt>
    <dgm:pt modelId="{F20CF491-9CEA-4AF1-9590-65855AAFB68E}" type="pres">
      <dgm:prSet presAssocID="{18FA8212-75C4-4948-8900-1B83C40B63EF}" presName="vert1" presStyleCnt="0"/>
      <dgm:spPr/>
    </dgm:pt>
    <dgm:pt modelId="{27F016D4-4372-443C-8322-89D9601AA533}" type="pres">
      <dgm:prSet presAssocID="{A48B9112-E9DD-4214-9100-7A37F0D93676}" presName="thickLine" presStyleLbl="alignNode1" presStyleIdx="6" presStyleCnt="8"/>
      <dgm:spPr/>
    </dgm:pt>
    <dgm:pt modelId="{33E84904-50B8-4D71-BFC3-0D321CC16C26}" type="pres">
      <dgm:prSet presAssocID="{A48B9112-E9DD-4214-9100-7A37F0D93676}" presName="horz1" presStyleCnt="0"/>
      <dgm:spPr/>
    </dgm:pt>
    <dgm:pt modelId="{09DA65E1-6727-41CB-8B6A-82C2D6FAFF88}" type="pres">
      <dgm:prSet presAssocID="{A48B9112-E9DD-4214-9100-7A37F0D93676}" presName="tx1" presStyleLbl="revTx" presStyleIdx="6" presStyleCnt="8"/>
      <dgm:spPr/>
    </dgm:pt>
    <dgm:pt modelId="{22AF54C9-5997-4736-97E6-E6419098C840}" type="pres">
      <dgm:prSet presAssocID="{A48B9112-E9DD-4214-9100-7A37F0D93676}" presName="vert1" presStyleCnt="0"/>
      <dgm:spPr/>
    </dgm:pt>
    <dgm:pt modelId="{C0E223D0-1478-4269-A87C-3B89BE59D0D8}" type="pres">
      <dgm:prSet presAssocID="{5484F730-AC11-4390-AB25-0F7D9F1C00CF}" presName="thickLine" presStyleLbl="alignNode1" presStyleIdx="7" presStyleCnt="8"/>
      <dgm:spPr/>
    </dgm:pt>
    <dgm:pt modelId="{0076EA01-5564-48CE-B83E-B0EFA44D4275}" type="pres">
      <dgm:prSet presAssocID="{5484F730-AC11-4390-AB25-0F7D9F1C00CF}" presName="horz1" presStyleCnt="0"/>
      <dgm:spPr/>
    </dgm:pt>
    <dgm:pt modelId="{37550267-EEE9-4BD1-B91B-323CB47A20CA}" type="pres">
      <dgm:prSet presAssocID="{5484F730-AC11-4390-AB25-0F7D9F1C00CF}" presName="tx1" presStyleLbl="revTx" presStyleIdx="7" presStyleCnt="8"/>
      <dgm:spPr/>
    </dgm:pt>
    <dgm:pt modelId="{54C585AC-ACBC-4BB0-972B-7F89709EC84D}" type="pres">
      <dgm:prSet presAssocID="{5484F730-AC11-4390-AB25-0F7D9F1C00CF}" presName="vert1" presStyleCnt="0"/>
      <dgm:spPr/>
    </dgm:pt>
  </dgm:ptLst>
  <dgm:cxnLst>
    <dgm:cxn modelId="{49FCC10D-EB53-4F6D-BECF-3FDAE599FA4F}" srcId="{E5BD4548-44C2-427D-9046-DC3E48C6B4B6}" destId="{18FA8212-75C4-4948-8900-1B83C40B63EF}" srcOrd="5" destOrd="0" parTransId="{720987C1-1EE6-4CB8-A467-12F321BAB1C6}" sibTransId="{C3020B9C-31BF-47A7-8B3E-F727B6E199DE}"/>
    <dgm:cxn modelId="{D3F9EF11-8DB5-4EBC-9532-1B13B6278F2E}" type="presOf" srcId="{0C68A8B7-E1E5-48FB-915C-7929EB15BACF}" destId="{4BECD2AE-CD22-4350-9F67-6389D9EDD0C3}" srcOrd="0" destOrd="0" presId="urn:microsoft.com/office/officeart/2008/layout/LinedList"/>
    <dgm:cxn modelId="{F4F6A51A-5553-4DBA-87D7-7C25577BD1DE}" srcId="{E5BD4548-44C2-427D-9046-DC3E48C6B4B6}" destId="{2371AAB0-F7F1-4374-B87B-D943B218006C}" srcOrd="3" destOrd="0" parTransId="{B2F6875D-280A-4F0D-B55C-C7FEEAA9C74E}" sibTransId="{4EAFD621-E74D-475D-B3D0-667C2DF0F1C0}"/>
    <dgm:cxn modelId="{148F7120-FD88-488A-8F0F-F4537827FEEB}" type="presOf" srcId="{2371AAB0-F7F1-4374-B87B-D943B218006C}" destId="{4CD1AA74-0928-436A-A70A-79A6AF0D359F}" srcOrd="0" destOrd="0" presId="urn:microsoft.com/office/officeart/2008/layout/LinedList"/>
    <dgm:cxn modelId="{5313B529-5699-44AB-B9B3-FF3F04A4CDC4}" type="presOf" srcId="{DF78C38A-76E8-41FD-AA32-E2D534629CE1}" destId="{BA44DB5C-6B9F-47BA-BA02-08D817E05691}" srcOrd="0" destOrd="0" presId="urn:microsoft.com/office/officeart/2008/layout/LinedList"/>
    <dgm:cxn modelId="{1643B32C-2A5B-40CA-B603-1728A26A7673}" srcId="{E5BD4548-44C2-427D-9046-DC3E48C6B4B6}" destId="{0C68A8B7-E1E5-48FB-915C-7929EB15BACF}" srcOrd="4" destOrd="0" parTransId="{7239ECC9-0463-4170-B074-738241CE9B4C}" sibTransId="{D28FAEDD-7A9E-4665-907F-2BDE0B246FB5}"/>
    <dgm:cxn modelId="{7A9C9F2D-5310-4FCB-8D62-8DEEECFDD191}" srcId="{E5BD4548-44C2-427D-9046-DC3E48C6B4B6}" destId="{B31BB368-A33A-40BE-B290-95E58BF0C9E2}" srcOrd="2" destOrd="0" parTransId="{AC25E40A-1B2E-4706-8912-047953522B89}" sibTransId="{7BE594F2-DE2E-4118-9C51-C7AB3B393725}"/>
    <dgm:cxn modelId="{4300465C-A489-4B4B-A3F8-B02D05735A2D}" srcId="{E5BD4548-44C2-427D-9046-DC3E48C6B4B6}" destId="{DF78C38A-76E8-41FD-AA32-E2D534629CE1}" srcOrd="0" destOrd="0" parTransId="{C8C9E401-16BD-4F63-BF61-5A60A777E6A6}" sibTransId="{B376CCDB-51EE-41EF-B9F6-D30FB99818E7}"/>
    <dgm:cxn modelId="{46EC556D-9FDA-44D4-BFBF-0636F27ED365}" type="presOf" srcId="{A48B9112-E9DD-4214-9100-7A37F0D93676}" destId="{09DA65E1-6727-41CB-8B6A-82C2D6FAFF88}" srcOrd="0" destOrd="0" presId="urn:microsoft.com/office/officeart/2008/layout/LinedList"/>
    <dgm:cxn modelId="{FCF53C8C-23B6-4FCF-9085-CE9C86613095}" type="presOf" srcId="{18FA8212-75C4-4948-8900-1B83C40B63EF}" destId="{5E5CBFDC-4D98-4DDC-814A-46124AEF0B4A}" srcOrd="0" destOrd="0" presId="urn:microsoft.com/office/officeart/2008/layout/LinedList"/>
    <dgm:cxn modelId="{8C315DB7-B4DC-4B08-B801-B6E88C70E834}" srcId="{E5BD4548-44C2-427D-9046-DC3E48C6B4B6}" destId="{2F1B91AA-B364-47CA-8950-B6F2C3D578A7}" srcOrd="1" destOrd="0" parTransId="{7580896F-F488-4422-9285-DE8979FB4723}" sibTransId="{81DF3063-959A-4139-A72D-1BF8983C10C4}"/>
    <dgm:cxn modelId="{AF8447D3-49CC-4912-AAE8-BCD8CBC3209C}" srcId="{E5BD4548-44C2-427D-9046-DC3E48C6B4B6}" destId="{5484F730-AC11-4390-AB25-0F7D9F1C00CF}" srcOrd="7" destOrd="0" parTransId="{1ADA2C7A-DF37-44B1-9E4A-9CBF9834C076}" sibTransId="{0470C16C-81CD-4EC8-AAD9-FC269460A47C}"/>
    <dgm:cxn modelId="{D1CA53E3-A721-404B-ABB0-813EEEFF8B03}" srcId="{E5BD4548-44C2-427D-9046-DC3E48C6B4B6}" destId="{A48B9112-E9DD-4214-9100-7A37F0D93676}" srcOrd="6" destOrd="0" parTransId="{F94886FB-31AB-4200-B33C-87F7ED9922BF}" sibTransId="{731A9F81-8B0C-48D4-A805-34EC2295EAB6}"/>
    <dgm:cxn modelId="{EAC62CE5-BBFE-43EF-B6FA-B8C5373C4FBB}" type="presOf" srcId="{5484F730-AC11-4390-AB25-0F7D9F1C00CF}" destId="{37550267-EEE9-4BD1-B91B-323CB47A20CA}" srcOrd="0" destOrd="0" presId="urn:microsoft.com/office/officeart/2008/layout/LinedList"/>
    <dgm:cxn modelId="{F993A3ED-A7EF-4EB8-B74D-1AE661EDC4D6}" type="presOf" srcId="{B31BB368-A33A-40BE-B290-95E58BF0C9E2}" destId="{D20213D4-1B5E-43E2-B92F-56D318D90006}" srcOrd="0" destOrd="0" presId="urn:microsoft.com/office/officeart/2008/layout/LinedList"/>
    <dgm:cxn modelId="{239325F2-D5F1-4D1E-B1ED-1502126BC32C}" type="presOf" srcId="{2F1B91AA-B364-47CA-8950-B6F2C3D578A7}" destId="{26082B3C-FCEC-4D68-B788-C07A3A890B4E}" srcOrd="0" destOrd="0" presId="urn:microsoft.com/office/officeart/2008/layout/LinedList"/>
    <dgm:cxn modelId="{9215CDF3-DB8B-4021-ADB5-06437837D0C5}" type="presOf" srcId="{E5BD4548-44C2-427D-9046-DC3E48C6B4B6}" destId="{5A50D26B-B253-418C-935D-860EC68575D6}" srcOrd="0" destOrd="0" presId="urn:microsoft.com/office/officeart/2008/layout/LinedList"/>
    <dgm:cxn modelId="{C4E1BAC7-F609-4F3A-9594-C1EC1C87C834}" type="presParOf" srcId="{5A50D26B-B253-418C-935D-860EC68575D6}" destId="{3F4EB85C-2E3D-424C-AF0B-72BC11068862}" srcOrd="0" destOrd="0" presId="urn:microsoft.com/office/officeart/2008/layout/LinedList"/>
    <dgm:cxn modelId="{E4B5052C-7921-4F45-9E66-C2056043D65A}" type="presParOf" srcId="{5A50D26B-B253-418C-935D-860EC68575D6}" destId="{C596B216-A22B-4CC9-A9A7-247457DE704B}" srcOrd="1" destOrd="0" presId="urn:microsoft.com/office/officeart/2008/layout/LinedList"/>
    <dgm:cxn modelId="{1CD6268D-1003-440E-A36B-6AE5137625F1}" type="presParOf" srcId="{C596B216-A22B-4CC9-A9A7-247457DE704B}" destId="{BA44DB5C-6B9F-47BA-BA02-08D817E05691}" srcOrd="0" destOrd="0" presId="urn:microsoft.com/office/officeart/2008/layout/LinedList"/>
    <dgm:cxn modelId="{A6021C9C-6545-41D7-9CDB-A0DA19416A41}" type="presParOf" srcId="{C596B216-A22B-4CC9-A9A7-247457DE704B}" destId="{6BB5ACD2-31F0-497F-8DD7-0C8F6367B5FC}" srcOrd="1" destOrd="0" presId="urn:microsoft.com/office/officeart/2008/layout/LinedList"/>
    <dgm:cxn modelId="{A31C9C2C-C192-4FA6-805C-2D65EF751021}" type="presParOf" srcId="{5A50D26B-B253-418C-935D-860EC68575D6}" destId="{F45F1A8E-2F5F-4F31-94B5-C8E477525622}" srcOrd="2" destOrd="0" presId="urn:microsoft.com/office/officeart/2008/layout/LinedList"/>
    <dgm:cxn modelId="{A91991E9-813E-4C93-8C51-91B7747B62EB}" type="presParOf" srcId="{5A50D26B-B253-418C-935D-860EC68575D6}" destId="{8053441B-A79D-4C12-88B9-EF389CB3E710}" srcOrd="3" destOrd="0" presId="urn:microsoft.com/office/officeart/2008/layout/LinedList"/>
    <dgm:cxn modelId="{7568DBB9-2175-4A9F-B204-2A6A53FE7138}" type="presParOf" srcId="{8053441B-A79D-4C12-88B9-EF389CB3E710}" destId="{26082B3C-FCEC-4D68-B788-C07A3A890B4E}" srcOrd="0" destOrd="0" presId="urn:microsoft.com/office/officeart/2008/layout/LinedList"/>
    <dgm:cxn modelId="{5092702F-27C4-4DC5-A5E8-B06A7D99F23C}" type="presParOf" srcId="{8053441B-A79D-4C12-88B9-EF389CB3E710}" destId="{A69C694F-B4B1-4E21-9EAD-3E5667AA7A35}" srcOrd="1" destOrd="0" presId="urn:microsoft.com/office/officeart/2008/layout/LinedList"/>
    <dgm:cxn modelId="{5FC296E9-7FDA-4536-B127-C93C2E979722}" type="presParOf" srcId="{5A50D26B-B253-418C-935D-860EC68575D6}" destId="{E2528476-D4D5-4761-AF1F-44EA05ACFB83}" srcOrd="4" destOrd="0" presId="urn:microsoft.com/office/officeart/2008/layout/LinedList"/>
    <dgm:cxn modelId="{9D11E6B2-EC44-4850-91CA-BB90FE68A57B}" type="presParOf" srcId="{5A50D26B-B253-418C-935D-860EC68575D6}" destId="{82A12FC7-72E9-4F86-8314-B5C7BCC64BE8}" srcOrd="5" destOrd="0" presId="urn:microsoft.com/office/officeart/2008/layout/LinedList"/>
    <dgm:cxn modelId="{85D8A04F-AF04-49D2-AC98-094B6D643197}" type="presParOf" srcId="{82A12FC7-72E9-4F86-8314-B5C7BCC64BE8}" destId="{D20213D4-1B5E-43E2-B92F-56D318D90006}" srcOrd="0" destOrd="0" presId="urn:microsoft.com/office/officeart/2008/layout/LinedList"/>
    <dgm:cxn modelId="{1E617DFA-3FAF-4C76-B991-EEEF2B0C793B}" type="presParOf" srcId="{82A12FC7-72E9-4F86-8314-B5C7BCC64BE8}" destId="{B1CFC125-5623-451B-B572-A2B0434FD0D2}" srcOrd="1" destOrd="0" presId="urn:microsoft.com/office/officeart/2008/layout/LinedList"/>
    <dgm:cxn modelId="{FC2E231C-C8FB-4DDE-B4E6-5AF21644C6B8}" type="presParOf" srcId="{5A50D26B-B253-418C-935D-860EC68575D6}" destId="{992D8A97-D999-476E-AFF6-43421937F31D}" srcOrd="6" destOrd="0" presId="urn:microsoft.com/office/officeart/2008/layout/LinedList"/>
    <dgm:cxn modelId="{E71943B4-B91C-44D9-86DC-09F56CF519AF}" type="presParOf" srcId="{5A50D26B-B253-418C-935D-860EC68575D6}" destId="{99FB272B-892C-419A-8994-AC53E45E48F7}" srcOrd="7" destOrd="0" presId="urn:microsoft.com/office/officeart/2008/layout/LinedList"/>
    <dgm:cxn modelId="{0DC8C519-D139-4D38-BB6D-5D30EC0F7DF4}" type="presParOf" srcId="{99FB272B-892C-419A-8994-AC53E45E48F7}" destId="{4CD1AA74-0928-436A-A70A-79A6AF0D359F}" srcOrd="0" destOrd="0" presId="urn:microsoft.com/office/officeart/2008/layout/LinedList"/>
    <dgm:cxn modelId="{0E84F7E2-AD3C-4C0A-B6EC-9BEDD57E2AA7}" type="presParOf" srcId="{99FB272B-892C-419A-8994-AC53E45E48F7}" destId="{047C2171-859A-4F38-A970-116B57934FEF}" srcOrd="1" destOrd="0" presId="urn:microsoft.com/office/officeart/2008/layout/LinedList"/>
    <dgm:cxn modelId="{E199F3D0-D1BB-4EA7-AE70-538F317C9DF2}" type="presParOf" srcId="{5A50D26B-B253-418C-935D-860EC68575D6}" destId="{40A9A950-A101-418A-A186-195D2600034B}" srcOrd="8" destOrd="0" presId="urn:microsoft.com/office/officeart/2008/layout/LinedList"/>
    <dgm:cxn modelId="{B5B75CF1-EFF7-47D3-9654-38191512A7A4}" type="presParOf" srcId="{5A50D26B-B253-418C-935D-860EC68575D6}" destId="{22A33F55-9119-4A9E-8910-1472E46ADE55}" srcOrd="9" destOrd="0" presId="urn:microsoft.com/office/officeart/2008/layout/LinedList"/>
    <dgm:cxn modelId="{F7B145A4-103E-4789-825A-CAC476090A18}" type="presParOf" srcId="{22A33F55-9119-4A9E-8910-1472E46ADE55}" destId="{4BECD2AE-CD22-4350-9F67-6389D9EDD0C3}" srcOrd="0" destOrd="0" presId="urn:microsoft.com/office/officeart/2008/layout/LinedList"/>
    <dgm:cxn modelId="{037A204D-377E-4185-B981-49321A677EE8}" type="presParOf" srcId="{22A33F55-9119-4A9E-8910-1472E46ADE55}" destId="{20A5D389-8EF6-4734-A46E-C2B2D50A8998}" srcOrd="1" destOrd="0" presId="urn:microsoft.com/office/officeart/2008/layout/LinedList"/>
    <dgm:cxn modelId="{796AF778-BEBD-4C47-847B-0038A1E0C8AF}" type="presParOf" srcId="{5A50D26B-B253-418C-935D-860EC68575D6}" destId="{2B432920-D429-4606-8A75-B942242868F5}" srcOrd="10" destOrd="0" presId="urn:microsoft.com/office/officeart/2008/layout/LinedList"/>
    <dgm:cxn modelId="{C6685202-7B6F-4998-B864-D37DC05E3312}" type="presParOf" srcId="{5A50D26B-B253-418C-935D-860EC68575D6}" destId="{A68D1752-9E0C-4220-AAA1-7AB6126DC9D8}" srcOrd="11" destOrd="0" presId="urn:microsoft.com/office/officeart/2008/layout/LinedList"/>
    <dgm:cxn modelId="{CEBD2CD1-55A5-442B-A072-736F45F2AC24}" type="presParOf" srcId="{A68D1752-9E0C-4220-AAA1-7AB6126DC9D8}" destId="{5E5CBFDC-4D98-4DDC-814A-46124AEF0B4A}" srcOrd="0" destOrd="0" presId="urn:microsoft.com/office/officeart/2008/layout/LinedList"/>
    <dgm:cxn modelId="{25141485-A8CD-4B4A-B63F-19D5ACF7EA0A}" type="presParOf" srcId="{A68D1752-9E0C-4220-AAA1-7AB6126DC9D8}" destId="{F20CF491-9CEA-4AF1-9590-65855AAFB68E}" srcOrd="1" destOrd="0" presId="urn:microsoft.com/office/officeart/2008/layout/LinedList"/>
    <dgm:cxn modelId="{9A2D68D6-D70C-45C5-AE19-DF5E2A4AC8B3}" type="presParOf" srcId="{5A50D26B-B253-418C-935D-860EC68575D6}" destId="{27F016D4-4372-443C-8322-89D9601AA533}" srcOrd="12" destOrd="0" presId="urn:microsoft.com/office/officeart/2008/layout/LinedList"/>
    <dgm:cxn modelId="{F6B1A057-EEE5-404B-AAF3-426747EB1FDE}" type="presParOf" srcId="{5A50D26B-B253-418C-935D-860EC68575D6}" destId="{33E84904-50B8-4D71-BFC3-0D321CC16C26}" srcOrd="13" destOrd="0" presId="urn:microsoft.com/office/officeart/2008/layout/LinedList"/>
    <dgm:cxn modelId="{76018E7A-29A6-435C-8003-1C11A4AFE8ED}" type="presParOf" srcId="{33E84904-50B8-4D71-BFC3-0D321CC16C26}" destId="{09DA65E1-6727-41CB-8B6A-82C2D6FAFF88}" srcOrd="0" destOrd="0" presId="urn:microsoft.com/office/officeart/2008/layout/LinedList"/>
    <dgm:cxn modelId="{03371292-CD7F-4A84-9A45-608AF095A83B}" type="presParOf" srcId="{33E84904-50B8-4D71-BFC3-0D321CC16C26}" destId="{22AF54C9-5997-4736-97E6-E6419098C840}" srcOrd="1" destOrd="0" presId="urn:microsoft.com/office/officeart/2008/layout/LinedList"/>
    <dgm:cxn modelId="{4C1A6DC2-E1DB-4A21-8AD3-78F193F44A11}" type="presParOf" srcId="{5A50D26B-B253-418C-935D-860EC68575D6}" destId="{C0E223D0-1478-4269-A87C-3B89BE59D0D8}" srcOrd="14" destOrd="0" presId="urn:microsoft.com/office/officeart/2008/layout/LinedList"/>
    <dgm:cxn modelId="{1E908E67-D0C9-4758-B8AE-5CE7172CE464}" type="presParOf" srcId="{5A50D26B-B253-418C-935D-860EC68575D6}" destId="{0076EA01-5564-48CE-B83E-B0EFA44D4275}" srcOrd="15" destOrd="0" presId="urn:microsoft.com/office/officeart/2008/layout/LinedList"/>
    <dgm:cxn modelId="{27E1F485-42A4-4A58-A588-9B5F95EA45D5}" type="presParOf" srcId="{0076EA01-5564-48CE-B83E-B0EFA44D4275}" destId="{37550267-EEE9-4BD1-B91B-323CB47A20CA}" srcOrd="0" destOrd="0" presId="urn:microsoft.com/office/officeart/2008/layout/LinedList"/>
    <dgm:cxn modelId="{020C38C6-9D4E-422C-8533-ECDB99AFDE9F}" type="presParOf" srcId="{0076EA01-5564-48CE-B83E-B0EFA44D4275}" destId="{54C585AC-ACBC-4BB0-972B-7F89709EC8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71E4A192-6135-4B64-8189-35F27B3874B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779FD4C-772E-401D-BE79-3D1014FA6E97}">
      <dgm:prSet/>
      <dgm:spPr/>
      <dgm:t>
        <a:bodyPr/>
        <a:lstStyle/>
        <a:p>
          <a:r>
            <a:rPr lang="uk-UA"/>
            <a:t>Пошук нових ринків збуту → європейська експансія (завоювання, створення торговельних портів для торгівлі з метрополіями)</a:t>
          </a:r>
          <a:endParaRPr lang="en-US"/>
        </a:p>
      </dgm:t>
    </dgm:pt>
    <dgm:pt modelId="{8F2F57CE-B66D-41F9-8E81-17D6A2871A3A}" type="parTrans" cxnId="{5E3D199B-CEB7-4A16-B7DA-467AB949D95A}">
      <dgm:prSet/>
      <dgm:spPr/>
      <dgm:t>
        <a:bodyPr/>
        <a:lstStyle/>
        <a:p>
          <a:endParaRPr lang="en-US"/>
        </a:p>
      </dgm:t>
    </dgm:pt>
    <dgm:pt modelId="{09018C62-93C9-4FAD-BBEF-F840F8213E0A}" type="sibTrans" cxnId="{5E3D199B-CEB7-4A16-B7DA-467AB949D95A}">
      <dgm:prSet/>
      <dgm:spPr/>
      <dgm:t>
        <a:bodyPr/>
        <a:lstStyle/>
        <a:p>
          <a:endParaRPr lang="en-US"/>
        </a:p>
      </dgm:t>
    </dgm:pt>
    <dgm:pt modelId="{A5484E95-FEEE-4846-9343-A252BFDF4814}">
      <dgm:prSet/>
      <dgm:spPr/>
      <dgm:t>
        <a:bodyPr/>
        <a:lstStyle/>
        <a:p>
          <a:r>
            <a:rPr lang="uk-UA"/>
            <a:t>Розвиток морської торгівлі (на зміну річковій/уздовж морського узбережжя)</a:t>
          </a:r>
          <a:endParaRPr lang="en-US"/>
        </a:p>
      </dgm:t>
    </dgm:pt>
    <dgm:pt modelId="{3C9D4E87-558D-43A8-840B-3549F034241A}" type="parTrans" cxnId="{467563EC-3B03-4FB6-9572-2C4E7FAA86AD}">
      <dgm:prSet/>
      <dgm:spPr/>
      <dgm:t>
        <a:bodyPr/>
        <a:lstStyle/>
        <a:p>
          <a:endParaRPr lang="en-US"/>
        </a:p>
      </dgm:t>
    </dgm:pt>
    <dgm:pt modelId="{52D37281-30FB-403B-9EEE-686FA7684FF4}" type="sibTrans" cxnId="{467563EC-3B03-4FB6-9572-2C4E7FAA86AD}">
      <dgm:prSet/>
      <dgm:spPr/>
      <dgm:t>
        <a:bodyPr/>
        <a:lstStyle/>
        <a:p>
          <a:endParaRPr lang="en-US"/>
        </a:p>
      </dgm:t>
    </dgm:pt>
    <dgm:pt modelId="{6BD70BF2-788A-4DF3-9955-A335AEBB5C03}">
      <dgm:prSet/>
      <dgm:spPr/>
      <dgm:t>
        <a:bodyPr/>
        <a:lstStyle/>
        <a:p>
          <a:r>
            <a:rPr lang="uk-UA"/>
            <a:t>Зміна напрямів</a:t>
          </a:r>
          <a:endParaRPr lang="en-US"/>
        </a:p>
      </dgm:t>
    </dgm:pt>
    <dgm:pt modelId="{A26D3F56-B0C7-4867-9C2A-5A270BBCA44A}" type="parTrans" cxnId="{2EAEF67B-292B-4597-BAD0-DC15823734F6}">
      <dgm:prSet/>
      <dgm:spPr/>
      <dgm:t>
        <a:bodyPr/>
        <a:lstStyle/>
        <a:p>
          <a:endParaRPr lang="en-US"/>
        </a:p>
      </dgm:t>
    </dgm:pt>
    <dgm:pt modelId="{3DCC8D9A-734A-46E8-910E-1D127BEEB5B6}" type="sibTrans" cxnId="{2EAEF67B-292B-4597-BAD0-DC15823734F6}">
      <dgm:prSet/>
      <dgm:spPr/>
      <dgm:t>
        <a:bodyPr/>
        <a:lstStyle/>
        <a:p>
          <a:endParaRPr lang="en-US"/>
        </a:p>
      </dgm:t>
    </dgm:pt>
    <dgm:pt modelId="{D22A294C-C73F-49EB-B2F3-A4040B587DB3}">
      <dgm:prSet/>
      <dgm:spPr/>
      <dgm:t>
        <a:bodyPr/>
        <a:lstStyle/>
        <a:p>
          <a:r>
            <a:rPr lang="uk-UA"/>
            <a:t>Поява нових форм торгівлі </a:t>
          </a:r>
          <a:endParaRPr lang="en-US"/>
        </a:p>
      </dgm:t>
    </dgm:pt>
    <dgm:pt modelId="{B374296C-17FA-4B5A-9BE6-66D8B42F543C}" type="parTrans" cxnId="{2C748742-1CDE-4E85-A14B-CF9BEE84088A}">
      <dgm:prSet/>
      <dgm:spPr/>
      <dgm:t>
        <a:bodyPr/>
        <a:lstStyle/>
        <a:p>
          <a:endParaRPr lang="en-US"/>
        </a:p>
      </dgm:t>
    </dgm:pt>
    <dgm:pt modelId="{D475E0CE-4B5F-4DA3-8B85-4C5066B2ACC4}" type="sibTrans" cxnId="{2C748742-1CDE-4E85-A14B-CF9BEE84088A}">
      <dgm:prSet/>
      <dgm:spPr/>
      <dgm:t>
        <a:bodyPr/>
        <a:lstStyle/>
        <a:p>
          <a:endParaRPr lang="en-US"/>
        </a:p>
      </dgm:t>
    </dgm:pt>
    <dgm:pt modelId="{AF7DC092-E300-4A3A-9336-32E79F31C572}">
      <dgm:prSet/>
      <dgm:spPr/>
      <dgm:t>
        <a:bodyPr/>
        <a:lstStyle/>
        <a:p>
          <a:r>
            <a:rPr lang="uk-UA"/>
            <a:t>Порти (Антверпен, Амстердам і т.п.) – центри обміну з колоніями → зміна векторів внутрішньо європейської торгівлі</a:t>
          </a:r>
          <a:endParaRPr lang="en-US"/>
        </a:p>
      </dgm:t>
    </dgm:pt>
    <dgm:pt modelId="{B8FA2C9B-57E2-46AB-B6E9-764B10FD6F7B}" type="parTrans" cxnId="{57128184-FF4A-4F6D-9BE4-A8B56473E30C}">
      <dgm:prSet/>
      <dgm:spPr/>
      <dgm:t>
        <a:bodyPr/>
        <a:lstStyle/>
        <a:p>
          <a:endParaRPr lang="en-US"/>
        </a:p>
      </dgm:t>
    </dgm:pt>
    <dgm:pt modelId="{CFEDF9A3-92F8-4116-89B2-8B0CE6507A09}" type="sibTrans" cxnId="{57128184-FF4A-4F6D-9BE4-A8B56473E30C}">
      <dgm:prSet/>
      <dgm:spPr/>
      <dgm:t>
        <a:bodyPr/>
        <a:lstStyle/>
        <a:p>
          <a:endParaRPr lang="en-US"/>
        </a:p>
      </dgm:t>
    </dgm:pt>
    <dgm:pt modelId="{30C600C4-6344-473A-9597-37A18965D73D}" type="pres">
      <dgm:prSet presAssocID="{71E4A192-6135-4B64-8189-35F27B3874B1}" presName="vert0" presStyleCnt="0">
        <dgm:presLayoutVars>
          <dgm:dir/>
          <dgm:animOne val="branch"/>
          <dgm:animLvl val="lvl"/>
        </dgm:presLayoutVars>
      </dgm:prSet>
      <dgm:spPr/>
    </dgm:pt>
    <dgm:pt modelId="{0BD224F2-7E8B-44B7-B178-CF0291557A3D}" type="pres">
      <dgm:prSet presAssocID="{8779FD4C-772E-401D-BE79-3D1014FA6E97}" presName="thickLine" presStyleLbl="alignNode1" presStyleIdx="0" presStyleCnt="5"/>
      <dgm:spPr/>
    </dgm:pt>
    <dgm:pt modelId="{4FF30A4A-CA53-4BDE-BB56-CBD8963F011C}" type="pres">
      <dgm:prSet presAssocID="{8779FD4C-772E-401D-BE79-3D1014FA6E97}" presName="horz1" presStyleCnt="0"/>
      <dgm:spPr/>
    </dgm:pt>
    <dgm:pt modelId="{C50489B5-8D5F-4DE6-9438-0E08C3057148}" type="pres">
      <dgm:prSet presAssocID="{8779FD4C-772E-401D-BE79-3D1014FA6E97}" presName="tx1" presStyleLbl="revTx" presStyleIdx="0" presStyleCnt="5"/>
      <dgm:spPr/>
    </dgm:pt>
    <dgm:pt modelId="{4719B2EF-4063-49C4-B59A-7C236D0F6578}" type="pres">
      <dgm:prSet presAssocID="{8779FD4C-772E-401D-BE79-3D1014FA6E97}" presName="vert1" presStyleCnt="0"/>
      <dgm:spPr/>
    </dgm:pt>
    <dgm:pt modelId="{954D0D85-09C6-4C24-A3E5-F74A00A3BD8C}" type="pres">
      <dgm:prSet presAssocID="{A5484E95-FEEE-4846-9343-A252BFDF4814}" presName="thickLine" presStyleLbl="alignNode1" presStyleIdx="1" presStyleCnt="5"/>
      <dgm:spPr/>
    </dgm:pt>
    <dgm:pt modelId="{BACCB3C4-D3D7-4654-9D24-DFFE51D64F01}" type="pres">
      <dgm:prSet presAssocID="{A5484E95-FEEE-4846-9343-A252BFDF4814}" presName="horz1" presStyleCnt="0"/>
      <dgm:spPr/>
    </dgm:pt>
    <dgm:pt modelId="{30C3264E-EA75-4373-9FF9-E6CB4FA88CDC}" type="pres">
      <dgm:prSet presAssocID="{A5484E95-FEEE-4846-9343-A252BFDF4814}" presName="tx1" presStyleLbl="revTx" presStyleIdx="1" presStyleCnt="5"/>
      <dgm:spPr/>
    </dgm:pt>
    <dgm:pt modelId="{C427C045-6953-4610-89A0-CC0F3F131B86}" type="pres">
      <dgm:prSet presAssocID="{A5484E95-FEEE-4846-9343-A252BFDF4814}" presName="vert1" presStyleCnt="0"/>
      <dgm:spPr/>
    </dgm:pt>
    <dgm:pt modelId="{EAB81322-4722-4158-815F-80D015E2B8F1}" type="pres">
      <dgm:prSet presAssocID="{6BD70BF2-788A-4DF3-9955-A335AEBB5C03}" presName="thickLine" presStyleLbl="alignNode1" presStyleIdx="2" presStyleCnt="5"/>
      <dgm:spPr/>
    </dgm:pt>
    <dgm:pt modelId="{66049C71-02E2-45B0-9121-F563E21158E1}" type="pres">
      <dgm:prSet presAssocID="{6BD70BF2-788A-4DF3-9955-A335AEBB5C03}" presName="horz1" presStyleCnt="0"/>
      <dgm:spPr/>
    </dgm:pt>
    <dgm:pt modelId="{E05E6A1A-0B53-413E-B8CC-4149611EA8AC}" type="pres">
      <dgm:prSet presAssocID="{6BD70BF2-788A-4DF3-9955-A335AEBB5C03}" presName="tx1" presStyleLbl="revTx" presStyleIdx="2" presStyleCnt="5"/>
      <dgm:spPr/>
    </dgm:pt>
    <dgm:pt modelId="{608C5CEC-13BE-4D15-8C5F-342F7A7441E2}" type="pres">
      <dgm:prSet presAssocID="{6BD70BF2-788A-4DF3-9955-A335AEBB5C03}" presName="vert1" presStyleCnt="0"/>
      <dgm:spPr/>
    </dgm:pt>
    <dgm:pt modelId="{4CBCC85E-A8E1-43DC-8B5C-577B6D9C3A2B}" type="pres">
      <dgm:prSet presAssocID="{D22A294C-C73F-49EB-B2F3-A4040B587DB3}" presName="thickLine" presStyleLbl="alignNode1" presStyleIdx="3" presStyleCnt="5"/>
      <dgm:spPr/>
    </dgm:pt>
    <dgm:pt modelId="{823F94FB-1A7D-4936-BD1B-4C4E714D2C16}" type="pres">
      <dgm:prSet presAssocID="{D22A294C-C73F-49EB-B2F3-A4040B587DB3}" presName="horz1" presStyleCnt="0"/>
      <dgm:spPr/>
    </dgm:pt>
    <dgm:pt modelId="{213C8D8A-887D-4788-951C-ECEB62DAEB3F}" type="pres">
      <dgm:prSet presAssocID="{D22A294C-C73F-49EB-B2F3-A4040B587DB3}" presName="tx1" presStyleLbl="revTx" presStyleIdx="3" presStyleCnt="5"/>
      <dgm:spPr/>
    </dgm:pt>
    <dgm:pt modelId="{A824F62A-A1A5-436D-B208-4FD93741C547}" type="pres">
      <dgm:prSet presAssocID="{D22A294C-C73F-49EB-B2F3-A4040B587DB3}" presName="vert1" presStyleCnt="0"/>
      <dgm:spPr/>
    </dgm:pt>
    <dgm:pt modelId="{6302F797-64D6-4705-824D-6EE2FE892A73}" type="pres">
      <dgm:prSet presAssocID="{AF7DC092-E300-4A3A-9336-32E79F31C572}" presName="thickLine" presStyleLbl="alignNode1" presStyleIdx="4" presStyleCnt="5"/>
      <dgm:spPr/>
    </dgm:pt>
    <dgm:pt modelId="{D38D0D88-6760-4929-B28D-A27102AD8D11}" type="pres">
      <dgm:prSet presAssocID="{AF7DC092-E300-4A3A-9336-32E79F31C572}" presName="horz1" presStyleCnt="0"/>
      <dgm:spPr/>
    </dgm:pt>
    <dgm:pt modelId="{87A43BF8-A7A3-4297-8359-A2C035C7BF10}" type="pres">
      <dgm:prSet presAssocID="{AF7DC092-E300-4A3A-9336-32E79F31C572}" presName="tx1" presStyleLbl="revTx" presStyleIdx="4" presStyleCnt="5"/>
      <dgm:spPr/>
    </dgm:pt>
    <dgm:pt modelId="{712E9B46-E6A8-4F18-AE09-8DFBD503A33F}" type="pres">
      <dgm:prSet presAssocID="{AF7DC092-E300-4A3A-9336-32E79F31C572}" presName="vert1" presStyleCnt="0"/>
      <dgm:spPr/>
    </dgm:pt>
  </dgm:ptLst>
  <dgm:cxnLst>
    <dgm:cxn modelId="{DB152E01-AB82-4AA5-904E-0A0C53672FE5}" type="presOf" srcId="{8779FD4C-772E-401D-BE79-3D1014FA6E97}" destId="{C50489B5-8D5F-4DE6-9438-0E08C3057148}" srcOrd="0" destOrd="0" presId="urn:microsoft.com/office/officeart/2008/layout/LinedList"/>
    <dgm:cxn modelId="{24838D2C-68E7-4037-B434-B6840AA81FE2}" type="presOf" srcId="{71E4A192-6135-4B64-8189-35F27B3874B1}" destId="{30C600C4-6344-473A-9597-37A18965D73D}" srcOrd="0" destOrd="0" presId="urn:microsoft.com/office/officeart/2008/layout/LinedList"/>
    <dgm:cxn modelId="{2C748742-1CDE-4E85-A14B-CF9BEE84088A}" srcId="{71E4A192-6135-4B64-8189-35F27B3874B1}" destId="{D22A294C-C73F-49EB-B2F3-A4040B587DB3}" srcOrd="3" destOrd="0" parTransId="{B374296C-17FA-4B5A-9BE6-66D8B42F543C}" sibTransId="{D475E0CE-4B5F-4DA3-8B85-4C5066B2ACC4}"/>
    <dgm:cxn modelId="{5DFDCD47-67F7-4CB7-9D18-F19A288447C3}" type="presOf" srcId="{A5484E95-FEEE-4846-9343-A252BFDF4814}" destId="{30C3264E-EA75-4373-9FF9-E6CB4FA88CDC}" srcOrd="0" destOrd="0" presId="urn:microsoft.com/office/officeart/2008/layout/LinedList"/>
    <dgm:cxn modelId="{2EAEF67B-292B-4597-BAD0-DC15823734F6}" srcId="{71E4A192-6135-4B64-8189-35F27B3874B1}" destId="{6BD70BF2-788A-4DF3-9955-A335AEBB5C03}" srcOrd="2" destOrd="0" parTransId="{A26D3F56-B0C7-4867-9C2A-5A270BBCA44A}" sibTransId="{3DCC8D9A-734A-46E8-910E-1D127BEEB5B6}"/>
    <dgm:cxn modelId="{57128184-FF4A-4F6D-9BE4-A8B56473E30C}" srcId="{71E4A192-6135-4B64-8189-35F27B3874B1}" destId="{AF7DC092-E300-4A3A-9336-32E79F31C572}" srcOrd="4" destOrd="0" parTransId="{B8FA2C9B-57E2-46AB-B6E9-764B10FD6F7B}" sibTransId="{CFEDF9A3-92F8-4116-89B2-8B0CE6507A09}"/>
    <dgm:cxn modelId="{5E3D199B-CEB7-4A16-B7DA-467AB949D95A}" srcId="{71E4A192-6135-4B64-8189-35F27B3874B1}" destId="{8779FD4C-772E-401D-BE79-3D1014FA6E97}" srcOrd="0" destOrd="0" parTransId="{8F2F57CE-B66D-41F9-8E81-17D6A2871A3A}" sibTransId="{09018C62-93C9-4FAD-BBEF-F840F8213E0A}"/>
    <dgm:cxn modelId="{FD7DEC9D-99DE-49BE-B339-E81796B05248}" type="presOf" srcId="{D22A294C-C73F-49EB-B2F3-A4040B587DB3}" destId="{213C8D8A-887D-4788-951C-ECEB62DAEB3F}" srcOrd="0" destOrd="0" presId="urn:microsoft.com/office/officeart/2008/layout/LinedList"/>
    <dgm:cxn modelId="{ACEC07A8-F964-436B-8A3A-C773FD564C81}" type="presOf" srcId="{6BD70BF2-788A-4DF3-9955-A335AEBB5C03}" destId="{E05E6A1A-0B53-413E-B8CC-4149611EA8AC}" srcOrd="0" destOrd="0" presId="urn:microsoft.com/office/officeart/2008/layout/LinedList"/>
    <dgm:cxn modelId="{47B3F1CF-9DB2-4E15-91C0-E666F8B01296}" type="presOf" srcId="{AF7DC092-E300-4A3A-9336-32E79F31C572}" destId="{87A43BF8-A7A3-4297-8359-A2C035C7BF10}" srcOrd="0" destOrd="0" presId="urn:microsoft.com/office/officeart/2008/layout/LinedList"/>
    <dgm:cxn modelId="{467563EC-3B03-4FB6-9572-2C4E7FAA86AD}" srcId="{71E4A192-6135-4B64-8189-35F27B3874B1}" destId="{A5484E95-FEEE-4846-9343-A252BFDF4814}" srcOrd="1" destOrd="0" parTransId="{3C9D4E87-558D-43A8-840B-3549F034241A}" sibTransId="{52D37281-30FB-403B-9EEE-686FA7684FF4}"/>
    <dgm:cxn modelId="{93F288BB-39C7-4137-BD7E-9E745F9A0DA9}" type="presParOf" srcId="{30C600C4-6344-473A-9597-37A18965D73D}" destId="{0BD224F2-7E8B-44B7-B178-CF0291557A3D}" srcOrd="0" destOrd="0" presId="urn:microsoft.com/office/officeart/2008/layout/LinedList"/>
    <dgm:cxn modelId="{166C5772-E127-4F3E-82E3-4CEBDD05BA59}" type="presParOf" srcId="{30C600C4-6344-473A-9597-37A18965D73D}" destId="{4FF30A4A-CA53-4BDE-BB56-CBD8963F011C}" srcOrd="1" destOrd="0" presId="urn:microsoft.com/office/officeart/2008/layout/LinedList"/>
    <dgm:cxn modelId="{3AE73BDE-937F-4901-890C-D9666091483A}" type="presParOf" srcId="{4FF30A4A-CA53-4BDE-BB56-CBD8963F011C}" destId="{C50489B5-8D5F-4DE6-9438-0E08C3057148}" srcOrd="0" destOrd="0" presId="urn:microsoft.com/office/officeart/2008/layout/LinedList"/>
    <dgm:cxn modelId="{78B320A9-A4BE-4E77-BFA6-52BA3CF6524B}" type="presParOf" srcId="{4FF30A4A-CA53-4BDE-BB56-CBD8963F011C}" destId="{4719B2EF-4063-49C4-B59A-7C236D0F6578}" srcOrd="1" destOrd="0" presId="urn:microsoft.com/office/officeart/2008/layout/LinedList"/>
    <dgm:cxn modelId="{3EFD2280-C8F3-48DA-A57A-BB4ED6672183}" type="presParOf" srcId="{30C600C4-6344-473A-9597-37A18965D73D}" destId="{954D0D85-09C6-4C24-A3E5-F74A00A3BD8C}" srcOrd="2" destOrd="0" presId="urn:microsoft.com/office/officeart/2008/layout/LinedList"/>
    <dgm:cxn modelId="{881FA09A-CA9D-464C-AC54-051565F03333}" type="presParOf" srcId="{30C600C4-6344-473A-9597-37A18965D73D}" destId="{BACCB3C4-D3D7-4654-9D24-DFFE51D64F01}" srcOrd="3" destOrd="0" presId="urn:microsoft.com/office/officeart/2008/layout/LinedList"/>
    <dgm:cxn modelId="{FCE984C5-E6AD-4D9C-BF50-2350732D455E}" type="presParOf" srcId="{BACCB3C4-D3D7-4654-9D24-DFFE51D64F01}" destId="{30C3264E-EA75-4373-9FF9-E6CB4FA88CDC}" srcOrd="0" destOrd="0" presId="urn:microsoft.com/office/officeart/2008/layout/LinedList"/>
    <dgm:cxn modelId="{A5D4100B-1214-41F6-BC3B-334FB948B8E1}" type="presParOf" srcId="{BACCB3C4-D3D7-4654-9D24-DFFE51D64F01}" destId="{C427C045-6953-4610-89A0-CC0F3F131B86}" srcOrd="1" destOrd="0" presId="urn:microsoft.com/office/officeart/2008/layout/LinedList"/>
    <dgm:cxn modelId="{02F0F74D-4E4A-487C-AB20-F388247777FB}" type="presParOf" srcId="{30C600C4-6344-473A-9597-37A18965D73D}" destId="{EAB81322-4722-4158-815F-80D015E2B8F1}" srcOrd="4" destOrd="0" presId="urn:microsoft.com/office/officeart/2008/layout/LinedList"/>
    <dgm:cxn modelId="{D6A1E713-E1C0-4B8B-9BF3-4ECAD0CD8938}" type="presParOf" srcId="{30C600C4-6344-473A-9597-37A18965D73D}" destId="{66049C71-02E2-45B0-9121-F563E21158E1}" srcOrd="5" destOrd="0" presId="urn:microsoft.com/office/officeart/2008/layout/LinedList"/>
    <dgm:cxn modelId="{9632CCC6-A04B-460C-AF05-B0F1343C5CA0}" type="presParOf" srcId="{66049C71-02E2-45B0-9121-F563E21158E1}" destId="{E05E6A1A-0B53-413E-B8CC-4149611EA8AC}" srcOrd="0" destOrd="0" presId="urn:microsoft.com/office/officeart/2008/layout/LinedList"/>
    <dgm:cxn modelId="{4DE7F41C-1990-4503-B0C8-AA47401608E9}" type="presParOf" srcId="{66049C71-02E2-45B0-9121-F563E21158E1}" destId="{608C5CEC-13BE-4D15-8C5F-342F7A7441E2}" srcOrd="1" destOrd="0" presId="urn:microsoft.com/office/officeart/2008/layout/LinedList"/>
    <dgm:cxn modelId="{FE845809-A555-4ED7-9DA7-565798914EC6}" type="presParOf" srcId="{30C600C4-6344-473A-9597-37A18965D73D}" destId="{4CBCC85E-A8E1-43DC-8B5C-577B6D9C3A2B}" srcOrd="6" destOrd="0" presId="urn:microsoft.com/office/officeart/2008/layout/LinedList"/>
    <dgm:cxn modelId="{E140CFBE-F8AB-48FE-963B-47A56C1BF46B}" type="presParOf" srcId="{30C600C4-6344-473A-9597-37A18965D73D}" destId="{823F94FB-1A7D-4936-BD1B-4C4E714D2C16}" srcOrd="7" destOrd="0" presId="urn:microsoft.com/office/officeart/2008/layout/LinedList"/>
    <dgm:cxn modelId="{37C44D05-68C4-49AC-AE2E-1C5468EC4172}" type="presParOf" srcId="{823F94FB-1A7D-4936-BD1B-4C4E714D2C16}" destId="{213C8D8A-887D-4788-951C-ECEB62DAEB3F}" srcOrd="0" destOrd="0" presId="urn:microsoft.com/office/officeart/2008/layout/LinedList"/>
    <dgm:cxn modelId="{15E701E1-5773-4267-BA17-6EB2ACE49A2C}" type="presParOf" srcId="{823F94FB-1A7D-4936-BD1B-4C4E714D2C16}" destId="{A824F62A-A1A5-436D-B208-4FD93741C547}" srcOrd="1" destOrd="0" presId="urn:microsoft.com/office/officeart/2008/layout/LinedList"/>
    <dgm:cxn modelId="{0E9850BB-F54E-4652-97E7-D862FB7ED5A3}" type="presParOf" srcId="{30C600C4-6344-473A-9597-37A18965D73D}" destId="{6302F797-64D6-4705-824D-6EE2FE892A73}" srcOrd="8" destOrd="0" presId="urn:microsoft.com/office/officeart/2008/layout/LinedList"/>
    <dgm:cxn modelId="{374ABDB2-E4FA-44C6-922C-5E8AB460CF8A}" type="presParOf" srcId="{30C600C4-6344-473A-9597-37A18965D73D}" destId="{D38D0D88-6760-4929-B28D-A27102AD8D11}" srcOrd="9" destOrd="0" presId="urn:microsoft.com/office/officeart/2008/layout/LinedList"/>
    <dgm:cxn modelId="{E3BC054F-0423-484C-AB01-E1C96968DA7D}" type="presParOf" srcId="{D38D0D88-6760-4929-B28D-A27102AD8D11}" destId="{87A43BF8-A7A3-4297-8359-A2C035C7BF10}" srcOrd="0" destOrd="0" presId="urn:microsoft.com/office/officeart/2008/layout/LinedList"/>
    <dgm:cxn modelId="{94970BB7-EC14-43B9-A369-59155FCECE79}" type="presParOf" srcId="{D38D0D88-6760-4929-B28D-A27102AD8D11}" destId="{712E9B46-E6A8-4F18-AE09-8DFBD503A3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 dirty="0"/>
            <a:t>Трансатлантична торгівля </a:t>
          </a:r>
          <a:endParaRPr lang="en-US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B692EB05-E821-43FD-8DE2-98F49198EBB1}">
      <dgm:prSet/>
      <dgm:spPr/>
      <dgm:t>
        <a:bodyPr/>
        <a:lstStyle/>
        <a:p>
          <a:r>
            <a:rPr lang="uk-UA" dirty="0"/>
            <a:t>Європа ↔ Африка ↔ Пн. і </a:t>
          </a:r>
          <a:r>
            <a:rPr lang="uk-UA" dirty="0" err="1"/>
            <a:t>Пд</a:t>
          </a:r>
          <a:r>
            <a:rPr lang="uk-UA" dirty="0"/>
            <a:t>. Америка, Карибський регіон (колонії)</a:t>
          </a:r>
        </a:p>
      </dgm:t>
    </dgm:pt>
    <dgm:pt modelId="{9043412E-FD90-4915-BFF3-0A765DC318CD}" type="parTrans" cxnId="{131329B4-5003-4AC9-9D46-F6E76C342572}">
      <dgm:prSet/>
      <dgm:spPr/>
      <dgm:t>
        <a:bodyPr/>
        <a:lstStyle/>
        <a:p>
          <a:endParaRPr lang="ru-RU"/>
        </a:p>
      </dgm:t>
    </dgm:pt>
    <dgm:pt modelId="{3C03A1F6-F40F-456A-A02C-BF75F1F00F3E}" type="sibTrans" cxnId="{131329B4-5003-4AC9-9D46-F6E76C342572}">
      <dgm:prSet/>
      <dgm:spPr/>
      <dgm:t>
        <a:bodyPr/>
        <a:lstStyle/>
        <a:p>
          <a:endParaRPr lang="ru-RU"/>
        </a:p>
      </dgm:t>
    </dgm:pt>
    <dgm:pt modelId="{96CB6C42-B49E-4FF2-8414-BB1971352704}">
      <dgm:prSet/>
      <dgm:spPr/>
      <dgm:t>
        <a:bodyPr/>
        <a:lstStyle/>
        <a:p>
          <a:r>
            <a:rPr lang="uk-UA"/>
            <a:t>Експорт Європи: готові товари – тканини, спиртні напої зброя, металеві вироби, золото</a:t>
          </a:r>
          <a:endParaRPr lang="uk-UA" dirty="0"/>
        </a:p>
      </dgm:t>
    </dgm:pt>
    <dgm:pt modelId="{473E4106-C60B-4AFE-8732-A5425B51B041}" type="parTrans" cxnId="{0B820997-BD9D-4030-991A-DA5EE0D8FA5E}">
      <dgm:prSet/>
      <dgm:spPr/>
      <dgm:t>
        <a:bodyPr/>
        <a:lstStyle/>
        <a:p>
          <a:endParaRPr lang="ru-RU"/>
        </a:p>
      </dgm:t>
    </dgm:pt>
    <dgm:pt modelId="{3FD231FF-3814-447D-8A50-34354BB1A317}" type="sibTrans" cxnId="{0B820997-BD9D-4030-991A-DA5EE0D8FA5E}">
      <dgm:prSet/>
      <dgm:spPr/>
      <dgm:t>
        <a:bodyPr/>
        <a:lstStyle/>
        <a:p>
          <a:endParaRPr lang="ru-RU"/>
        </a:p>
      </dgm:t>
    </dgm:pt>
    <dgm:pt modelId="{0B7E18E2-751A-485A-BADD-1898F698B814}">
      <dgm:prSet/>
      <dgm:spPr/>
      <dgm:t>
        <a:bodyPr/>
        <a:lstStyle/>
        <a:p>
          <a:r>
            <a:rPr lang="uk-UA"/>
            <a:t>Експорт Америки: трудомістка сировина – тютюн, цукор, кава, кольорові метали, бавовна</a:t>
          </a:r>
          <a:endParaRPr lang="uk-UA" dirty="0"/>
        </a:p>
      </dgm:t>
    </dgm:pt>
    <dgm:pt modelId="{457E98D9-75C3-4A52-ACCA-29628F6AE13F}" type="parTrans" cxnId="{ED9F11D9-A8F0-4853-9307-BAF6C0B16E7A}">
      <dgm:prSet/>
      <dgm:spPr/>
      <dgm:t>
        <a:bodyPr/>
        <a:lstStyle/>
        <a:p>
          <a:endParaRPr lang="ru-RU"/>
        </a:p>
      </dgm:t>
    </dgm:pt>
    <dgm:pt modelId="{36D3AB69-B49D-4181-9526-5BDF1CCB0C38}" type="sibTrans" cxnId="{ED9F11D9-A8F0-4853-9307-BAF6C0B16E7A}">
      <dgm:prSet/>
      <dgm:spPr/>
      <dgm:t>
        <a:bodyPr/>
        <a:lstStyle/>
        <a:p>
          <a:endParaRPr lang="ru-RU"/>
        </a:p>
      </dgm:t>
    </dgm:pt>
    <dgm:pt modelId="{D16A2CDF-E50E-4D4A-AD4E-BE689565E1A3}">
      <dgm:prSet/>
      <dgm:spPr/>
      <dgm:t>
        <a:bodyPr/>
        <a:lstStyle/>
        <a:p>
          <a:r>
            <a:rPr lang="uk-UA"/>
            <a:t>Експорт Африки: золото, слонова кістка, деревина, пальмова олія + раби (переважали в експорті кін. 18 ст.)</a:t>
          </a:r>
          <a:endParaRPr lang="uk-UA" dirty="0"/>
        </a:p>
      </dgm:t>
    </dgm:pt>
    <dgm:pt modelId="{2F18361D-A6D9-4AB1-BD14-0623084DD16E}" type="parTrans" cxnId="{37699B19-2302-4C23-85BF-C72C472A5D14}">
      <dgm:prSet/>
      <dgm:spPr/>
      <dgm:t>
        <a:bodyPr/>
        <a:lstStyle/>
        <a:p>
          <a:endParaRPr lang="ru-RU"/>
        </a:p>
      </dgm:t>
    </dgm:pt>
    <dgm:pt modelId="{EB4A3E71-19E9-4F68-97F8-083BA6BCFAF1}" type="sibTrans" cxnId="{37699B19-2302-4C23-85BF-C72C472A5D14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1BFFE2-ADCB-4011-86DD-7A6BEF90D43A}" type="pres">
      <dgm:prSet presAssocID="{935F4768-2A63-4662-A447-319523A92835}" presName="childText" presStyleLbl="revTx" presStyleIdx="0" presStyleCnt="1">
        <dgm:presLayoutVars>
          <dgm:bulletEnabled val="1"/>
        </dgm:presLayoutVars>
      </dgm:prSet>
      <dgm:spPr/>
    </dgm:pt>
    <dgm:pt modelId="{770A12BF-7709-42A0-9B18-EF01252F8C0F}" type="pres">
      <dgm:prSet presAssocID="{96CB6C42-B49E-4FF2-8414-BB19713527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60BB06-D29C-4DA6-80F6-095C6668A029}" type="pres">
      <dgm:prSet presAssocID="{3FD231FF-3814-447D-8A50-34354BB1A317}" presName="spacer" presStyleCnt="0"/>
      <dgm:spPr/>
    </dgm:pt>
    <dgm:pt modelId="{92AFB722-1F4A-4D33-9EF2-0DF1A42DE31B}" type="pres">
      <dgm:prSet presAssocID="{0B7E18E2-751A-485A-BADD-1898F698B8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C05572-1829-4C88-AA1C-FE45B5AF6E40}" type="pres">
      <dgm:prSet presAssocID="{36D3AB69-B49D-4181-9526-5BDF1CCB0C38}" presName="spacer" presStyleCnt="0"/>
      <dgm:spPr/>
    </dgm:pt>
    <dgm:pt modelId="{83827172-1DA1-4C45-AA01-BCFE89DA3318}" type="pres">
      <dgm:prSet presAssocID="{D16A2CDF-E50E-4D4A-AD4E-BE689565E1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37699B19-2302-4C23-85BF-C72C472A5D14}" srcId="{7A56F741-1906-4797-ACD0-10E05CF9C7BD}" destId="{D16A2CDF-E50E-4D4A-AD4E-BE689565E1A3}" srcOrd="3" destOrd="0" parTransId="{2F18361D-A6D9-4AB1-BD14-0623084DD16E}" sibTransId="{EB4A3E71-19E9-4F68-97F8-083BA6BCFAF1}"/>
    <dgm:cxn modelId="{437F3A3D-550F-4987-B1F8-7CD24FEDE9F0}" type="presOf" srcId="{0B7E18E2-751A-485A-BADD-1898F698B814}" destId="{92AFB722-1F4A-4D33-9EF2-0DF1A42DE31B}" srcOrd="0" destOrd="0" presId="urn:microsoft.com/office/officeart/2005/8/layout/vList2"/>
    <dgm:cxn modelId="{425F725C-2312-41AE-9970-8CFF610D5903}" type="presOf" srcId="{D16A2CDF-E50E-4D4A-AD4E-BE689565E1A3}" destId="{83827172-1DA1-4C45-AA01-BCFE89DA3318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03944286-7F8C-41A3-94EC-780ACFED59F7}" type="presOf" srcId="{B692EB05-E821-43FD-8DE2-98F49198EBB1}" destId="{841BFFE2-ADCB-4011-86DD-7A6BEF90D43A}" srcOrd="0" destOrd="0" presId="urn:microsoft.com/office/officeart/2005/8/layout/vList2"/>
    <dgm:cxn modelId="{0B820997-BD9D-4030-991A-DA5EE0D8FA5E}" srcId="{7A56F741-1906-4797-ACD0-10E05CF9C7BD}" destId="{96CB6C42-B49E-4FF2-8414-BB1971352704}" srcOrd="1" destOrd="0" parTransId="{473E4106-C60B-4AFE-8732-A5425B51B041}" sibTransId="{3FD231FF-3814-447D-8A50-34354BB1A317}"/>
    <dgm:cxn modelId="{F1E71DA4-62B3-4F9F-BFF8-59AC74D94B07}" type="presOf" srcId="{96CB6C42-B49E-4FF2-8414-BB1971352704}" destId="{770A12BF-7709-42A0-9B18-EF01252F8C0F}" srcOrd="0" destOrd="0" presId="urn:microsoft.com/office/officeart/2005/8/layout/vList2"/>
    <dgm:cxn modelId="{131329B4-5003-4AC9-9D46-F6E76C342572}" srcId="{935F4768-2A63-4662-A447-319523A92835}" destId="{B692EB05-E821-43FD-8DE2-98F49198EBB1}" srcOrd="0" destOrd="0" parTransId="{9043412E-FD90-4915-BFF3-0A765DC318CD}" sibTransId="{3C03A1F6-F40F-456A-A02C-BF75F1F00F3E}"/>
    <dgm:cxn modelId="{ED9F11D9-A8F0-4853-9307-BAF6C0B16E7A}" srcId="{7A56F741-1906-4797-ACD0-10E05CF9C7BD}" destId="{0B7E18E2-751A-485A-BADD-1898F698B814}" srcOrd="2" destOrd="0" parTransId="{457E98D9-75C3-4A52-ACCA-29628F6AE13F}" sibTransId="{36D3AB69-B49D-4181-9526-5BDF1CCB0C38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A7F8ECE3-2B20-4492-B2AA-E834E7DC1C12}" type="presParOf" srcId="{0E325E34-DD55-474C-975A-276F135EC70A}" destId="{841BFFE2-ADCB-4011-86DD-7A6BEF90D43A}" srcOrd="1" destOrd="0" presId="urn:microsoft.com/office/officeart/2005/8/layout/vList2"/>
    <dgm:cxn modelId="{A09C6ACF-05ED-4AAF-8818-6E6E300ACA14}" type="presParOf" srcId="{0E325E34-DD55-474C-975A-276F135EC70A}" destId="{770A12BF-7709-42A0-9B18-EF01252F8C0F}" srcOrd="2" destOrd="0" presId="urn:microsoft.com/office/officeart/2005/8/layout/vList2"/>
    <dgm:cxn modelId="{5E54F502-FFE4-482D-BB22-B915123C4A76}" type="presParOf" srcId="{0E325E34-DD55-474C-975A-276F135EC70A}" destId="{D660BB06-D29C-4DA6-80F6-095C6668A029}" srcOrd="3" destOrd="0" presId="urn:microsoft.com/office/officeart/2005/8/layout/vList2"/>
    <dgm:cxn modelId="{F1FC2478-0981-4C5D-BCED-30BAD5A4F711}" type="presParOf" srcId="{0E325E34-DD55-474C-975A-276F135EC70A}" destId="{92AFB722-1F4A-4D33-9EF2-0DF1A42DE31B}" srcOrd="4" destOrd="0" presId="urn:microsoft.com/office/officeart/2005/8/layout/vList2"/>
    <dgm:cxn modelId="{25CFE14B-CD33-47E3-BBE1-8078A2130DBC}" type="presParOf" srcId="{0E325E34-DD55-474C-975A-276F135EC70A}" destId="{EBC05572-1829-4C88-AA1C-FE45B5AF6E40}" srcOrd="5" destOrd="0" presId="urn:microsoft.com/office/officeart/2005/8/layout/vList2"/>
    <dgm:cxn modelId="{CD512045-DEA2-4C8A-8B26-FC32C6DC2E79}" type="presParOf" srcId="{0E325E34-DD55-474C-975A-276F135EC70A}" destId="{83827172-1DA1-4C45-AA01-BCFE89DA33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358C7508-C2C9-467B-88D1-510DA84E2E9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A5ED2D7-A57D-477D-9520-D2004D68371D}">
      <dgm:prSet/>
      <dgm:spPr/>
      <dgm:t>
        <a:bodyPr/>
        <a:lstStyle/>
        <a:p>
          <a:r>
            <a:rPr lang="uk-UA"/>
            <a:t>Зростання обсягів іноземних інвестицій після наполеонівських війн  (</a:t>
          </a:r>
          <a:r>
            <a:rPr lang="uk-UA">
              <a:hlinkClick xmlns:r="http://schemas.openxmlformats.org/officeDocument/2006/relationships" r:id="rId1"/>
            </a:rPr>
            <a:t>1799</a:t>
          </a:r>
          <a:r>
            <a:rPr lang="uk-UA"/>
            <a:t>–</a:t>
          </a:r>
          <a:r>
            <a:rPr lang="uk-UA">
              <a:hlinkClick xmlns:r="http://schemas.openxmlformats.org/officeDocument/2006/relationships" r:id="rId2"/>
            </a:rPr>
            <a:t>1815</a:t>
          </a:r>
          <a:r>
            <a:rPr lang="uk-UA"/>
            <a:t>) </a:t>
          </a:r>
          <a:endParaRPr lang="en-US"/>
        </a:p>
      </dgm:t>
    </dgm:pt>
    <dgm:pt modelId="{5AF2F877-BBF5-4676-99B2-5F7D096D725B}" type="parTrans" cxnId="{8473D6B5-47DC-4073-A424-7C17F0EEF666}">
      <dgm:prSet/>
      <dgm:spPr/>
      <dgm:t>
        <a:bodyPr/>
        <a:lstStyle/>
        <a:p>
          <a:endParaRPr lang="en-US"/>
        </a:p>
      </dgm:t>
    </dgm:pt>
    <dgm:pt modelId="{446719C7-C401-4532-B517-AA24E2E6CC8C}" type="sibTrans" cxnId="{8473D6B5-47DC-4073-A424-7C17F0EEF666}">
      <dgm:prSet/>
      <dgm:spPr/>
      <dgm:t>
        <a:bodyPr/>
        <a:lstStyle/>
        <a:p>
          <a:endParaRPr lang="en-US"/>
        </a:p>
      </dgm:t>
    </dgm:pt>
    <dgm:pt modelId="{FB9B29D7-A751-4CC2-AC06-11E8C70A1339}">
      <dgm:prSet/>
      <dgm:spPr/>
      <dgm:t>
        <a:bodyPr/>
        <a:lstStyle/>
        <a:p>
          <a:r>
            <a:rPr lang="uk-UA"/>
            <a:t>Створення спеціалізованих фінансових інституцій</a:t>
          </a:r>
          <a:endParaRPr lang="en-US"/>
        </a:p>
      </dgm:t>
    </dgm:pt>
    <dgm:pt modelId="{2D6B3932-F533-47CE-9FB0-8750A543C7E4}" type="parTrans" cxnId="{9D044EBA-8A2F-4C9A-BB1E-59C4082FF047}">
      <dgm:prSet/>
      <dgm:spPr/>
      <dgm:t>
        <a:bodyPr/>
        <a:lstStyle/>
        <a:p>
          <a:endParaRPr lang="en-US"/>
        </a:p>
      </dgm:t>
    </dgm:pt>
    <dgm:pt modelId="{98FC0ED1-697D-43A9-8AB0-BB80A3188C07}" type="sibTrans" cxnId="{9D044EBA-8A2F-4C9A-BB1E-59C4082FF047}">
      <dgm:prSet/>
      <dgm:spPr/>
      <dgm:t>
        <a:bodyPr/>
        <a:lstStyle/>
        <a:p>
          <a:endParaRPr lang="en-US"/>
        </a:p>
      </dgm:t>
    </dgm:pt>
    <dgm:pt modelId="{FDFB9597-65D0-43EA-8908-902EE307E9CB}">
      <dgm:prSet/>
      <dgm:spPr/>
      <dgm:t>
        <a:bodyPr/>
        <a:lstStyle/>
        <a:p>
          <a:r>
            <a:rPr lang="uk-UA"/>
            <a:t>Готовність середнього класу інвестувати заощадження закордон</a:t>
          </a:r>
          <a:endParaRPr lang="en-US"/>
        </a:p>
      </dgm:t>
    </dgm:pt>
    <dgm:pt modelId="{7029F358-92A3-4DE3-94FD-8108947CFA88}" type="parTrans" cxnId="{D6BE780F-F419-4E38-8F54-A4E32DE934EA}">
      <dgm:prSet/>
      <dgm:spPr/>
      <dgm:t>
        <a:bodyPr/>
        <a:lstStyle/>
        <a:p>
          <a:endParaRPr lang="en-US"/>
        </a:p>
      </dgm:t>
    </dgm:pt>
    <dgm:pt modelId="{6C68C65F-230A-4E94-BD43-17A79875BBB0}" type="sibTrans" cxnId="{D6BE780F-F419-4E38-8F54-A4E32DE934EA}">
      <dgm:prSet/>
      <dgm:spPr/>
      <dgm:t>
        <a:bodyPr/>
        <a:lstStyle/>
        <a:p>
          <a:endParaRPr lang="en-US"/>
        </a:p>
      </dgm:t>
    </dgm:pt>
    <dgm:pt modelId="{72A13D41-C101-41EE-B45E-EF0C90A62B33}">
      <dgm:prSet/>
      <dgm:spPr/>
      <dgm:t>
        <a:bodyPr/>
        <a:lstStyle/>
        <a:p>
          <a:r>
            <a:rPr lang="uk-UA"/>
            <a:t>Поява нових складних фінансових інструментів</a:t>
          </a:r>
          <a:endParaRPr lang="en-US"/>
        </a:p>
      </dgm:t>
    </dgm:pt>
    <dgm:pt modelId="{C0BF02FB-9719-4C79-A87D-90B3832632B6}" type="parTrans" cxnId="{7F17E91C-250C-4BA1-84AF-BA00677236E9}">
      <dgm:prSet/>
      <dgm:spPr/>
      <dgm:t>
        <a:bodyPr/>
        <a:lstStyle/>
        <a:p>
          <a:endParaRPr lang="en-US"/>
        </a:p>
      </dgm:t>
    </dgm:pt>
    <dgm:pt modelId="{8509C80C-377A-4129-BDA4-022978C296F4}" type="sibTrans" cxnId="{7F17E91C-250C-4BA1-84AF-BA00677236E9}">
      <dgm:prSet/>
      <dgm:spPr/>
      <dgm:t>
        <a:bodyPr/>
        <a:lstStyle/>
        <a:p>
          <a:endParaRPr lang="en-US"/>
        </a:p>
      </dgm:t>
    </dgm:pt>
    <dgm:pt modelId="{FAF12B99-533E-463C-8A0A-64A5A390DA37}">
      <dgm:prSet/>
      <dgm:spPr/>
      <dgm:t>
        <a:bodyPr/>
        <a:lstStyle/>
        <a:p>
          <a:r>
            <a:rPr lang="uk-UA"/>
            <a:t>Розширення переліку ділових операцій</a:t>
          </a:r>
          <a:endParaRPr lang="en-US"/>
        </a:p>
      </dgm:t>
    </dgm:pt>
    <dgm:pt modelId="{56EF5EA3-A607-466F-91EA-9C7F3718B7AC}" type="parTrans" cxnId="{84188851-629D-429F-A43D-AADE680AD92A}">
      <dgm:prSet/>
      <dgm:spPr/>
      <dgm:t>
        <a:bodyPr/>
        <a:lstStyle/>
        <a:p>
          <a:endParaRPr lang="en-US"/>
        </a:p>
      </dgm:t>
    </dgm:pt>
    <dgm:pt modelId="{FD5E08DE-8756-4868-8BAC-734AEE94044C}" type="sibTrans" cxnId="{84188851-629D-429F-A43D-AADE680AD92A}">
      <dgm:prSet/>
      <dgm:spPr/>
      <dgm:t>
        <a:bodyPr/>
        <a:lstStyle/>
        <a:p>
          <a:endParaRPr lang="en-US"/>
        </a:p>
      </dgm:t>
    </dgm:pt>
    <dgm:pt modelId="{88E2D05E-EE86-4AA5-8B33-D35C9E3BF8D1}">
      <dgm:prSet/>
      <dgm:spPr/>
      <dgm:t>
        <a:bodyPr/>
        <a:lstStyle/>
        <a:p>
          <a:r>
            <a:rPr lang="uk-UA"/>
            <a:t>Обсяг накопичених інвестицій подвоївся з 4,75 млрд. фунтів у 1900 році до 9,5 у 1914.</a:t>
          </a:r>
          <a:endParaRPr lang="en-US"/>
        </a:p>
      </dgm:t>
    </dgm:pt>
    <dgm:pt modelId="{CA0F16B9-5131-44E8-83EA-2B575EA1E1EC}" type="parTrans" cxnId="{6ADA2568-D21D-4BC8-A771-179FB1C32875}">
      <dgm:prSet/>
      <dgm:spPr/>
      <dgm:t>
        <a:bodyPr/>
        <a:lstStyle/>
        <a:p>
          <a:endParaRPr lang="en-US"/>
        </a:p>
      </dgm:t>
    </dgm:pt>
    <dgm:pt modelId="{DE60B650-F027-46E2-82BB-89557A00FCA5}" type="sibTrans" cxnId="{6ADA2568-D21D-4BC8-A771-179FB1C32875}">
      <dgm:prSet/>
      <dgm:spPr/>
      <dgm:t>
        <a:bodyPr/>
        <a:lstStyle/>
        <a:p>
          <a:endParaRPr lang="en-US"/>
        </a:p>
      </dgm:t>
    </dgm:pt>
    <dgm:pt modelId="{052AB69D-A15D-41BD-BAB8-AA5904FADEEE}" type="pres">
      <dgm:prSet presAssocID="{358C7508-C2C9-467B-88D1-510DA84E2E90}" presName="linear" presStyleCnt="0">
        <dgm:presLayoutVars>
          <dgm:animLvl val="lvl"/>
          <dgm:resizeHandles val="exact"/>
        </dgm:presLayoutVars>
      </dgm:prSet>
      <dgm:spPr/>
    </dgm:pt>
    <dgm:pt modelId="{BE26D417-7829-4E46-A2BE-A149D90A3BA2}" type="pres">
      <dgm:prSet presAssocID="{AA5ED2D7-A57D-477D-9520-D2004D6837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2F1630-AAB5-4C8F-B6FF-F4A84B32CD27}" type="pres">
      <dgm:prSet presAssocID="{446719C7-C401-4532-B517-AA24E2E6CC8C}" presName="spacer" presStyleCnt="0"/>
      <dgm:spPr/>
    </dgm:pt>
    <dgm:pt modelId="{C15CB5D0-C973-48C2-92EB-AE8C16A7C7AC}" type="pres">
      <dgm:prSet presAssocID="{FB9B29D7-A751-4CC2-AC06-11E8C70A133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BFE4F58-C481-4EE6-B0E3-498BCE5E0B6B}" type="pres">
      <dgm:prSet presAssocID="{98FC0ED1-697D-43A9-8AB0-BB80A3188C07}" presName="spacer" presStyleCnt="0"/>
      <dgm:spPr/>
    </dgm:pt>
    <dgm:pt modelId="{106FB0C8-7E20-4A50-B507-A6E3E597E1BC}" type="pres">
      <dgm:prSet presAssocID="{FDFB9597-65D0-43EA-8908-902EE307E9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95700B-6F18-4A03-84F7-1AB6DE6EBFD6}" type="pres">
      <dgm:prSet presAssocID="{6C68C65F-230A-4E94-BD43-17A79875BBB0}" presName="spacer" presStyleCnt="0"/>
      <dgm:spPr/>
    </dgm:pt>
    <dgm:pt modelId="{54BB9FD7-D524-4499-9D29-85C37DBBFA5E}" type="pres">
      <dgm:prSet presAssocID="{72A13D41-C101-41EE-B45E-EF0C90A62B3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54A828B-F14F-403D-93AC-01EFF7844BF0}" type="pres">
      <dgm:prSet presAssocID="{8509C80C-377A-4129-BDA4-022978C296F4}" presName="spacer" presStyleCnt="0"/>
      <dgm:spPr/>
    </dgm:pt>
    <dgm:pt modelId="{89357A69-2740-4A56-A2A4-D897990E47CB}" type="pres">
      <dgm:prSet presAssocID="{FAF12B99-533E-463C-8A0A-64A5A390DA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6563FB1-A3B8-47AF-9915-AFC044908237}" type="pres">
      <dgm:prSet presAssocID="{FD5E08DE-8756-4868-8BAC-734AEE94044C}" presName="spacer" presStyleCnt="0"/>
      <dgm:spPr/>
    </dgm:pt>
    <dgm:pt modelId="{43ACD45E-226C-4409-8BA9-C5B615333734}" type="pres">
      <dgm:prSet presAssocID="{88E2D05E-EE86-4AA5-8B33-D35C9E3BF8D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0372404-35C6-41F9-B587-03E897A95B1C}" type="presOf" srcId="{FDFB9597-65D0-43EA-8908-902EE307E9CB}" destId="{106FB0C8-7E20-4A50-B507-A6E3E597E1BC}" srcOrd="0" destOrd="0" presId="urn:microsoft.com/office/officeart/2005/8/layout/vList2"/>
    <dgm:cxn modelId="{D6BE780F-F419-4E38-8F54-A4E32DE934EA}" srcId="{358C7508-C2C9-467B-88D1-510DA84E2E90}" destId="{FDFB9597-65D0-43EA-8908-902EE307E9CB}" srcOrd="2" destOrd="0" parTransId="{7029F358-92A3-4DE3-94FD-8108947CFA88}" sibTransId="{6C68C65F-230A-4E94-BD43-17A79875BBB0}"/>
    <dgm:cxn modelId="{7F17E91C-250C-4BA1-84AF-BA00677236E9}" srcId="{358C7508-C2C9-467B-88D1-510DA84E2E90}" destId="{72A13D41-C101-41EE-B45E-EF0C90A62B33}" srcOrd="3" destOrd="0" parTransId="{C0BF02FB-9719-4C79-A87D-90B3832632B6}" sibTransId="{8509C80C-377A-4129-BDA4-022978C296F4}"/>
    <dgm:cxn modelId="{538DBA21-FA5E-4240-BAD4-93EB4FED07AA}" type="presOf" srcId="{FB9B29D7-A751-4CC2-AC06-11E8C70A1339}" destId="{C15CB5D0-C973-48C2-92EB-AE8C16A7C7AC}" srcOrd="0" destOrd="0" presId="urn:microsoft.com/office/officeart/2005/8/layout/vList2"/>
    <dgm:cxn modelId="{6ADA2568-D21D-4BC8-A771-179FB1C32875}" srcId="{358C7508-C2C9-467B-88D1-510DA84E2E90}" destId="{88E2D05E-EE86-4AA5-8B33-D35C9E3BF8D1}" srcOrd="5" destOrd="0" parTransId="{CA0F16B9-5131-44E8-83EA-2B575EA1E1EC}" sibTransId="{DE60B650-F027-46E2-82BB-89557A00FCA5}"/>
    <dgm:cxn modelId="{320C4C50-D0C6-4BE6-ADF2-7CBC3E6EE41F}" type="presOf" srcId="{358C7508-C2C9-467B-88D1-510DA84E2E90}" destId="{052AB69D-A15D-41BD-BAB8-AA5904FADEEE}" srcOrd="0" destOrd="0" presId="urn:microsoft.com/office/officeart/2005/8/layout/vList2"/>
    <dgm:cxn modelId="{84188851-629D-429F-A43D-AADE680AD92A}" srcId="{358C7508-C2C9-467B-88D1-510DA84E2E90}" destId="{FAF12B99-533E-463C-8A0A-64A5A390DA37}" srcOrd="4" destOrd="0" parTransId="{56EF5EA3-A607-466F-91EA-9C7F3718B7AC}" sibTransId="{FD5E08DE-8756-4868-8BAC-734AEE94044C}"/>
    <dgm:cxn modelId="{5E07647D-0A76-43C4-8423-3CBD4D2A367D}" type="presOf" srcId="{AA5ED2D7-A57D-477D-9520-D2004D68371D}" destId="{BE26D417-7829-4E46-A2BE-A149D90A3BA2}" srcOrd="0" destOrd="0" presId="urn:microsoft.com/office/officeart/2005/8/layout/vList2"/>
    <dgm:cxn modelId="{6F39FC80-EA8E-4882-9B70-B66C3D1331AB}" type="presOf" srcId="{88E2D05E-EE86-4AA5-8B33-D35C9E3BF8D1}" destId="{43ACD45E-226C-4409-8BA9-C5B615333734}" srcOrd="0" destOrd="0" presId="urn:microsoft.com/office/officeart/2005/8/layout/vList2"/>
    <dgm:cxn modelId="{48D6FE82-E112-453C-9E47-4F85BDE0ABB2}" type="presOf" srcId="{72A13D41-C101-41EE-B45E-EF0C90A62B33}" destId="{54BB9FD7-D524-4499-9D29-85C37DBBFA5E}" srcOrd="0" destOrd="0" presId="urn:microsoft.com/office/officeart/2005/8/layout/vList2"/>
    <dgm:cxn modelId="{8473D6B5-47DC-4073-A424-7C17F0EEF666}" srcId="{358C7508-C2C9-467B-88D1-510DA84E2E90}" destId="{AA5ED2D7-A57D-477D-9520-D2004D68371D}" srcOrd="0" destOrd="0" parTransId="{5AF2F877-BBF5-4676-99B2-5F7D096D725B}" sibTransId="{446719C7-C401-4532-B517-AA24E2E6CC8C}"/>
    <dgm:cxn modelId="{9D044EBA-8A2F-4C9A-BB1E-59C4082FF047}" srcId="{358C7508-C2C9-467B-88D1-510DA84E2E90}" destId="{FB9B29D7-A751-4CC2-AC06-11E8C70A1339}" srcOrd="1" destOrd="0" parTransId="{2D6B3932-F533-47CE-9FB0-8750A543C7E4}" sibTransId="{98FC0ED1-697D-43A9-8AB0-BB80A3188C07}"/>
    <dgm:cxn modelId="{E6BC71CC-46C3-46AC-A3F5-9192331453E9}" type="presOf" srcId="{FAF12B99-533E-463C-8A0A-64A5A390DA37}" destId="{89357A69-2740-4A56-A2A4-D897990E47CB}" srcOrd="0" destOrd="0" presId="urn:microsoft.com/office/officeart/2005/8/layout/vList2"/>
    <dgm:cxn modelId="{D7A91633-7B4C-4742-B476-679F499A67CA}" type="presParOf" srcId="{052AB69D-A15D-41BD-BAB8-AA5904FADEEE}" destId="{BE26D417-7829-4E46-A2BE-A149D90A3BA2}" srcOrd="0" destOrd="0" presId="urn:microsoft.com/office/officeart/2005/8/layout/vList2"/>
    <dgm:cxn modelId="{AE342FA7-E690-4689-9D5C-2494CEE24BB7}" type="presParOf" srcId="{052AB69D-A15D-41BD-BAB8-AA5904FADEEE}" destId="{CF2F1630-AAB5-4C8F-B6FF-F4A84B32CD27}" srcOrd="1" destOrd="0" presId="urn:microsoft.com/office/officeart/2005/8/layout/vList2"/>
    <dgm:cxn modelId="{22CEE573-05D3-4061-9A90-D65A8B767AB1}" type="presParOf" srcId="{052AB69D-A15D-41BD-BAB8-AA5904FADEEE}" destId="{C15CB5D0-C973-48C2-92EB-AE8C16A7C7AC}" srcOrd="2" destOrd="0" presId="urn:microsoft.com/office/officeart/2005/8/layout/vList2"/>
    <dgm:cxn modelId="{97E3B13C-F0A2-4D1F-BD93-34DFBF3FF584}" type="presParOf" srcId="{052AB69D-A15D-41BD-BAB8-AA5904FADEEE}" destId="{1BFE4F58-C481-4EE6-B0E3-498BCE5E0B6B}" srcOrd="3" destOrd="0" presId="urn:microsoft.com/office/officeart/2005/8/layout/vList2"/>
    <dgm:cxn modelId="{9DA696C3-655B-4AC0-84F1-0A34EFCCF471}" type="presParOf" srcId="{052AB69D-A15D-41BD-BAB8-AA5904FADEEE}" destId="{106FB0C8-7E20-4A50-B507-A6E3E597E1BC}" srcOrd="4" destOrd="0" presId="urn:microsoft.com/office/officeart/2005/8/layout/vList2"/>
    <dgm:cxn modelId="{F8B96E9C-09AF-42D2-A5D4-077C899157D7}" type="presParOf" srcId="{052AB69D-A15D-41BD-BAB8-AA5904FADEEE}" destId="{5F95700B-6F18-4A03-84F7-1AB6DE6EBFD6}" srcOrd="5" destOrd="0" presId="urn:microsoft.com/office/officeart/2005/8/layout/vList2"/>
    <dgm:cxn modelId="{EE5828CB-FF96-4920-8489-E985658A1E7A}" type="presParOf" srcId="{052AB69D-A15D-41BD-BAB8-AA5904FADEEE}" destId="{54BB9FD7-D524-4499-9D29-85C37DBBFA5E}" srcOrd="6" destOrd="0" presId="urn:microsoft.com/office/officeart/2005/8/layout/vList2"/>
    <dgm:cxn modelId="{EDB51671-516F-4CB7-B1EC-ED72A0433A2F}" type="presParOf" srcId="{052AB69D-A15D-41BD-BAB8-AA5904FADEEE}" destId="{F54A828B-F14F-403D-93AC-01EFF7844BF0}" srcOrd="7" destOrd="0" presId="urn:microsoft.com/office/officeart/2005/8/layout/vList2"/>
    <dgm:cxn modelId="{1C6FC8A2-E13F-4AE0-99A1-BE6DAB0A7EF7}" type="presParOf" srcId="{052AB69D-A15D-41BD-BAB8-AA5904FADEEE}" destId="{89357A69-2740-4A56-A2A4-D897990E47CB}" srcOrd="8" destOrd="0" presId="urn:microsoft.com/office/officeart/2005/8/layout/vList2"/>
    <dgm:cxn modelId="{E9BA5F43-6F04-480D-83AA-6A0B78078FC9}" type="presParOf" srcId="{052AB69D-A15D-41BD-BAB8-AA5904FADEEE}" destId="{86563FB1-A3B8-47AF-9915-AFC044908237}" srcOrd="9" destOrd="0" presId="urn:microsoft.com/office/officeart/2005/8/layout/vList2"/>
    <dgm:cxn modelId="{9EA01420-EEA5-46D4-A32F-1FF1A0313232}" type="presParOf" srcId="{052AB69D-A15D-41BD-BAB8-AA5904FADEEE}" destId="{43ACD45E-226C-4409-8BA9-C5B6153337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84601698-B1A4-4C99-A0DE-1C809EAA498E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2A992A-9CA5-4785-A770-44F92FADEFCA}">
      <dgm:prSet/>
      <dgm:spPr/>
      <dgm:t>
        <a:bodyPr/>
        <a:lstStyle/>
        <a:p>
          <a:r>
            <a:rPr lang="uk-UA" dirty="0"/>
            <a:t>Упродовж 19 століття – Велика Британія, Франція</a:t>
          </a:r>
          <a:endParaRPr lang="en-US" dirty="0"/>
        </a:p>
      </dgm:t>
    </dgm:pt>
    <dgm:pt modelId="{9884C59B-2521-42BC-85F1-4084951AA215}" type="parTrans" cxnId="{EE3B453D-A4A4-4FF5-83D8-C2EDE4653072}">
      <dgm:prSet/>
      <dgm:spPr/>
      <dgm:t>
        <a:bodyPr/>
        <a:lstStyle/>
        <a:p>
          <a:endParaRPr lang="en-US"/>
        </a:p>
      </dgm:t>
    </dgm:pt>
    <dgm:pt modelId="{B44DF4E5-CD92-475C-BE00-9CE1032B69BA}" type="sibTrans" cxnId="{EE3B453D-A4A4-4FF5-83D8-C2EDE4653072}">
      <dgm:prSet/>
      <dgm:spPr/>
      <dgm:t>
        <a:bodyPr/>
        <a:lstStyle/>
        <a:p>
          <a:endParaRPr lang="en-US"/>
        </a:p>
      </dgm:t>
    </dgm:pt>
    <dgm:pt modelId="{A252F116-F01C-4C90-A06A-253FAF1A03AA}">
      <dgm:prSet/>
      <dgm:spPr/>
      <dgm:t>
        <a:bodyPr/>
        <a:lstStyle/>
        <a:p>
          <a:r>
            <a:rPr lang="uk-UA"/>
            <a:t>Після 1870 р. </a:t>
          </a:r>
          <a:r>
            <a:rPr lang="uk-UA" dirty="0"/>
            <a:t>– Німеччина, США</a:t>
          </a:r>
          <a:endParaRPr lang="en-US" dirty="0"/>
        </a:p>
      </dgm:t>
    </dgm:pt>
    <dgm:pt modelId="{3577A7CF-CB39-413F-96C6-BC6E83207864}" type="parTrans" cxnId="{A4A16AB0-28A3-4583-839B-9BD7382FE3A8}">
      <dgm:prSet/>
      <dgm:spPr/>
      <dgm:t>
        <a:bodyPr/>
        <a:lstStyle/>
        <a:p>
          <a:endParaRPr lang="ru-RU"/>
        </a:p>
      </dgm:t>
    </dgm:pt>
    <dgm:pt modelId="{A5FEF631-A72C-46E7-B073-2845DAAC4E87}" type="sibTrans" cxnId="{A4A16AB0-28A3-4583-839B-9BD7382FE3A8}">
      <dgm:prSet/>
      <dgm:spPr/>
      <dgm:t>
        <a:bodyPr/>
        <a:lstStyle/>
        <a:p>
          <a:endParaRPr lang="ru-RU"/>
        </a:p>
      </dgm:t>
    </dgm:pt>
    <dgm:pt modelId="{11786EC2-76A4-46EE-904F-072CCB6A85F9}" type="pres">
      <dgm:prSet presAssocID="{84601698-B1A4-4C99-A0DE-1C809EAA498E}" presName="linear" presStyleCnt="0">
        <dgm:presLayoutVars>
          <dgm:animLvl val="lvl"/>
          <dgm:resizeHandles val="exact"/>
        </dgm:presLayoutVars>
      </dgm:prSet>
      <dgm:spPr/>
    </dgm:pt>
    <dgm:pt modelId="{C6E8F0E2-A3EE-4FB6-B7AC-B94B5555BB71}" type="pres">
      <dgm:prSet presAssocID="{162A992A-9CA5-4785-A770-44F92FADEF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633C5B-854A-4BFF-B24C-EA668AECD2DA}" type="pres">
      <dgm:prSet presAssocID="{B44DF4E5-CD92-475C-BE00-9CE1032B69BA}" presName="spacer" presStyleCnt="0"/>
      <dgm:spPr/>
    </dgm:pt>
    <dgm:pt modelId="{8CA472EC-EAFE-4838-ACB1-6BF4229FEBFE}" type="pres">
      <dgm:prSet presAssocID="{A252F116-F01C-4C90-A06A-253FAF1A03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A1C410-7F1B-4377-8234-AA1E84A27106}" type="presOf" srcId="{162A992A-9CA5-4785-A770-44F92FADEFCA}" destId="{C6E8F0E2-A3EE-4FB6-B7AC-B94B5555BB71}" srcOrd="0" destOrd="0" presId="urn:microsoft.com/office/officeart/2005/8/layout/vList2"/>
    <dgm:cxn modelId="{F26C0B32-6F1D-4412-954D-7B19D4FA2DDD}" type="presOf" srcId="{84601698-B1A4-4C99-A0DE-1C809EAA498E}" destId="{11786EC2-76A4-46EE-904F-072CCB6A85F9}" srcOrd="0" destOrd="0" presId="urn:microsoft.com/office/officeart/2005/8/layout/vList2"/>
    <dgm:cxn modelId="{EE3B453D-A4A4-4FF5-83D8-C2EDE4653072}" srcId="{84601698-B1A4-4C99-A0DE-1C809EAA498E}" destId="{162A992A-9CA5-4785-A770-44F92FADEFCA}" srcOrd="0" destOrd="0" parTransId="{9884C59B-2521-42BC-85F1-4084951AA215}" sibTransId="{B44DF4E5-CD92-475C-BE00-9CE1032B69BA}"/>
    <dgm:cxn modelId="{A4A16AB0-28A3-4583-839B-9BD7382FE3A8}" srcId="{84601698-B1A4-4C99-A0DE-1C809EAA498E}" destId="{A252F116-F01C-4C90-A06A-253FAF1A03AA}" srcOrd="1" destOrd="0" parTransId="{3577A7CF-CB39-413F-96C6-BC6E83207864}" sibTransId="{A5FEF631-A72C-46E7-B073-2845DAAC4E87}"/>
    <dgm:cxn modelId="{451B82C5-760B-4A27-B26A-BF3514D98230}" type="presOf" srcId="{A252F116-F01C-4C90-A06A-253FAF1A03AA}" destId="{8CA472EC-EAFE-4838-ACB1-6BF4229FEBFE}" srcOrd="0" destOrd="0" presId="urn:microsoft.com/office/officeart/2005/8/layout/vList2"/>
    <dgm:cxn modelId="{EE6C40BB-EB68-4AD0-890A-B9A982493DD8}" type="presParOf" srcId="{11786EC2-76A4-46EE-904F-072CCB6A85F9}" destId="{C6E8F0E2-A3EE-4FB6-B7AC-B94B5555BB71}" srcOrd="0" destOrd="0" presId="urn:microsoft.com/office/officeart/2005/8/layout/vList2"/>
    <dgm:cxn modelId="{55E7C78A-5A88-4EE2-825F-2A4459D27E41}" type="presParOf" srcId="{11786EC2-76A4-46EE-904F-072CCB6A85F9}" destId="{AA633C5B-854A-4BFF-B24C-EA668AECD2DA}" srcOrd="1" destOrd="0" presId="urn:microsoft.com/office/officeart/2005/8/layout/vList2"/>
    <dgm:cxn modelId="{DF18982B-2CEA-4691-B801-9F8DE4607EBB}" type="presParOf" srcId="{11786EC2-76A4-46EE-904F-072CCB6A85F9}" destId="{8CA472EC-EAFE-4838-ACB1-6BF4229FEB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84601698-B1A4-4C99-A0DE-1C809EAA498E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2A992A-9CA5-4785-A770-44F92FADEFCA}">
      <dgm:prSet/>
      <dgm:spPr/>
      <dgm:t>
        <a:bodyPr/>
        <a:lstStyle/>
        <a:p>
          <a:r>
            <a:rPr lang="uk-UA" altLang="uk-UA" dirty="0"/>
            <a:t>19 ст. – більшість країн Європи</a:t>
          </a:r>
          <a:endParaRPr lang="en-US" dirty="0"/>
        </a:p>
      </dgm:t>
    </dgm:pt>
    <dgm:pt modelId="{9884C59B-2521-42BC-85F1-4084951AA215}" type="parTrans" cxnId="{EE3B453D-A4A4-4FF5-83D8-C2EDE4653072}">
      <dgm:prSet/>
      <dgm:spPr/>
      <dgm:t>
        <a:bodyPr/>
        <a:lstStyle/>
        <a:p>
          <a:endParaRPr lang="en-US"/>
        </a:p>
      </dgm:t>
    </dgm:pt>
    <dgm:pt modelId="{B44DF4E5-CD92-475C-BE00-9CE1032B69BA}" type="sibTrans" cxnId="{EE3B453D-A4A4-4FF5-83D8-C2EDE4653072}">
      <dgm:prSet/>
      <dgm:spPr/>
      <dgm:t>
        <a:bodyPr/>
        <a:lstStyle/>
        <a:p>
          <a:endParaRPr lang="en-US"/>
        </a:p>
      </dgm:t>
    </dgm:pt>
    <dgm:pt modelId="{AFE3B50B-3964-48F8-ABD3-99822B16F4F1}">
      <dgm:prSet/>
      <dgm:spPr/>
      <dgm:t>
        <a:bodyPr/>
        <a:lstStyle/>
        <a:p>
          <a:r>
            <a:rPr lang="uk-UA" altLang="uk-UA"/>
            <a:t>1914 р. </a:t>
          </a:r>
          <a:r>
            <a:rPr lang="uk-UA" altLang="uk-UA" dirty="0"/>
            <a:t>– Росія, Балканські країни ( у т. ч. Туреччина); Північна Америка; Латинська Америка</a:t>
          </a:r>
          <a:br>
            <a:rPr lang="uk-UA" altLang="uk-UA" dirty="0"/>
          </a:br>
          <a:endParaRPr lang="en-US" dirty="0"/>
        </a:p>
      </dgm:t>
    </dgm:pt>
    <dgm:pt modelId="{D9322088-FB79-4553-8C1E-6A2BCBBC86A0}" type="parTrans" cxnId="{4D61FB59-465A-4526-B2C5-58DFECB9B964}">
      <dgm:prSet/>
      <dgm:spPr/>
      <dgm:t>
        <a:bodyPr/>
        <a:lstStyle/>
        <a:p>
          <a:endParaRPr lang="ru-RU"/>
        </a:p>
      </dgm:t>
    </dgm:pt>
    <dgm:pt modelId="{386327A3-35BB-47F6-87BB-74DF8986C42E}" type="sibTrans" cxnId="{4D61FB59-465A-4526-B2C5-58DFECB9B964}">
      <dgm:prSet/>
      <dgm:spPr/>
      <dgm:t>
        <a:bodyPr/>
        <a:lstStyle/>
        <a:p>
          <a:endParaRPr lang="ru-RU"/>
        </a:p>
      </dgm:t>
    </dgm:pt>
    <dgm:pt modelId="{11786EC2-76A4-46EE-904F-072CCB6A85F9}" type="pres">
      <dgm:prSet presAssocID="{84601698-B1A4-4C99-A0DE-1C809EAA498E}" presName="linear" presStyleCnt="0">
        <dgm:presLayoutVars>
          <dgm:animLvl val="lvl"/>
          <dgm:resizeHandles val="exact"/>
        </dgm:presLayoutVars>
      </dgm:prSet>
      <dgm:spPr/>
    </dgm:pt>
    <dgm:pt modelId="{C6E8F0E2-A3EE-4FB6-B7AC-B94B5555BB71}" type="pres">
      <dgm:prSet presAssocID="{162A992A-9CA5-4785-A770-44F92FADEF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9AD1CC-CDB8-4C5B-9043-1D75AE0CD273}" type="pres">
      <dgm:prSet presAssocID="{B44DF4E5-CD92-475C-BE00-9CE1032B69BA}" presName="spacer" presStyleCnt="0"/>
      <dgm:spPr/>
    </dgm:pt>
    <dgm:pt modelId="{662701CD-0345-4718-ACF6-B0B7C7B46627}" type="pres">
      <dgm:prSet presAssocID="{AFE3B50B-3964-48F8-ABD3-99822B16F4F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A1C410-7F1B-4377-8234-AA1E84A27106}" type="presOf" srcId="{162A992A-9CA5-4785-A770-44F92FADEFCA}" destId="{C6E8F0E2-A3EE-4FB6-B7AC-B94B5555BB71}" srcOrd="0" destOrd="0" presId="urn:microsoft.com/office/officeart/2005/8/layout/vList2"/>
    <dgm:cxn modelId="{F26C0B32-6F1D-4412-954D-7B19D4FA2DDD}" type="presOf" srcId="{84601698-B1A4-4C99-A0DE-1C809EAA498E}" destId="{11786EC2-76A4-46EE-904F-072CCB6A85F9}" srcOrd="0" destOrd="0" presId="urn:microsoft.com/office/officeart/2005/8/layout/vList2"/>
    <dgm:cxn modelId="{EE3B453D-A4A4-4FF5-83D8-C2EDE4653072}" srcId="{84601698-B1A4-4C99-A0DE-1C809EAA498E}" destId="{162A992A-9CA5-4785-A770-44F92FADEFCA}" srcOrd="0" destOrd="0" parTransId="{9884C59B-2521-42BC-85F1-4084951AA215}" sibTransId="{B44DF4E5-CD92-475C-BE00-9CE1032B69BA}"/>
    <dgm:cxn modelId="{4D61FB59-465A-4526-B2C5-58DFECB9B964}" srcId="{84601698-B1A4-4C99-A0DE-1C809EAA498E}" destId="{AFE3B50B-3964-48F8-ABD3-99822B16F4F1}" srcOrd="1" destOrd="0" parTransId="{D9322088-FB79-4553-8C1E-6A2BCBBC86A0}" sibTransId="{386327A3-35BB-47F6-87BB-74DF8986C42E}"/>
    <dgm:cxn modelId="{C2938BC7-3C3B-44E6-BDB3-1A1CAE0860CF}" type="presOf" srcId="{AFE3B50B-3964-48F8-ABD3-99822B16F4F1}" destId="{662701CD-0345-4718-ACF6-B0B7C7B46627}" srcOrd="0" destOrd="0" presId="urn:microsoft.com/office/officeart/2005/8/layout/vList2"/>
    <dgm:cxn modelId="{EE6C40BB-EB68-4AD0-890A-B9A982493DD8}" type="presParOf" srcId="{11786EC2-76A4-46EE-904F-072CCB6A85F9}" destId="{C6E8F0E2-A3EE-4FB6-B7AC-B94B5555BB71}" srcOrd="0" destOrd="0" presId="urn:microsoft.com/office/officeart/2005/8/layout/vList2"/>
    <dgm:cxn modelId="{D4086CBA-99BE-4659-B46D-486D420430FB}" type="presParOf" srcId="{11786EC2-76A4-46EE-904F-072CCB6A85F9}" destId="{BD9AD1CC-CDB8-4C5B-9043-1D75AE0CD273}" srcOrd="1" destOrd="0" presId="urn:microsoft.com/office/officeart/2005/8/layout/vList2"/>
    <dgm:cxn modelId="{318589B3-EA14-4593-82BE-4DC0934CD20D}" type="presParOf" srcId="{11786EC2-76A4-46EE-904F-072CCB6A85F9}" destId="{662701CD-0345-4718-ACF6-B0B7C7B466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84601698-B1A4-4C99-A0DE-1C809EAA498E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62A992A-9CA5-4785-A770-44F92FADEFCA}">
      <dgm:prSet/>
      <dgm:spPr/>
      <dgm:t>
        <a:bodyPr/>
        <a:lstStyle/>
        <a:p>
          <a:r>
            <a:rPr lang="uk-UA"/>
            <a:t>Специфіка британських інвестицій закордоном:</a:t>
          </a:r>
          <a:endParaRPr lang="en-US"/>
        </a:p>
      </dgm:t>
    </dgm:pt>
    <dgm:pt modelId="{9884C59B-2521-42BC-85F1-4084951AA215}" type="parTrans" cxnId="{EE3B453D-A4A4-4FF5-83D8-C2EDE4653072}">
      <dgm:prSet/>
      <dgm:spPr/>
      <dgm:t>
        <a:bodyPr/>
        <a:lstStyle/>
        <a:p>
          <a:endParaRPr lang="en-US"/>
        </a:p>
      </dgm:t>
    </dgm:pt>
    <dgm:pt modelId="{B44DF4E5-CD92-475C-BE00-9CE1032B69BA}" type="sibTrans" cxnId="{EE3B453D-A4A4-4FF5-83D8-C2EDE4653072}">
      <dgm:prSet/>
      <dgm:spPr/>
      <dgm:t>
        <a:bodyPr/>
        <a:lstStyle/>
        <a:p>
          <a:endParaRPr lang="en-US"/>
        </a:p>
      </dgm:t>
    </dgm:pt>
    <dgm:pt modelId="{62B70BD4-59FE-4B5D-A731-97B2C2E544A4}">
      <dgm:prSet/>
      <dgm:spPr/>
      <dgm:t>
        <a:bodyPr/>
        <a:lstStyle/>
        <a:p>
          <a:r>
            <a:rPr lang="uk-UA"/>
            <a:t>Орієнтація на земленасичені країни/регіони</a:t>
          </a:r>
          <a:endParaRPr lang="en-US"/>
        </a:p>
      </dgm:t>
    </dgm:pt>
    <dgm:pt modelId="{ADFFE494-E179-493C-8802-9E8ED08B88C0}" type="parTrans" cxnId="{20F64092-A2A4-4106-B9A1-C1EC30AD0AAB}">
      <dgm:prSet/>
      <dgm:spPr/>
      <dgm:t>
        <a:bodyPr/>
        <a:lstStyle/>
        <a:p>
          <a:endParaRPr lang="en-US"/>
        </a:p>
      </dgm:t>
    </dgm:pt>
    <dgm:pt modelId="{59FDD398-39DD-4BAE-BC7E-C05207E7F2AD}" type="sibTrans" cxnId="{20F64092-A2A4-4106-B9A1-C1EC30AD0AAB}">
      <dgm:prSet/>
      <dgm:spPr/>
      <dgm:t>
        <a:bodyPr/>
        <a:lstStyle/>
        <a:p>
          <a:endParaRPr lang="en-US"/>
        </a:p>
      </dgm:t>
    </dgm:pt>
    <dgm:pt modelId="{EAC01B7E-B604-4075-B084-3D6E133340A4}">
      <dgm:prSet/>
      <dgm:spPr/>
      <dgm:t>
        <a:bodyPr/>
        <a:lstStyle/>
        <a:p>
          <a:r>
            <a:rPr lang="uk-UA"/>
            <a:t>Встановлення торгівельних відносин з країною-реципієнтом </a:t>
          </a:r>
          <a:endParaRPr lang="en-US"/>
        </a:p>
      </dgm:t>
    </dgm:pt>
    <dgm:pt modelId="{AC548B0B-2AEF-4DCF-99B2-CC7AE97D8329}" type="parTrans" cxnId="{7E4C5242-AC98-41CD-AEE2-4708198BABE7}">
      <dgm:prSet/>
      <dgm:spPr/>
      <dgm:t>
        <a:bodyPr/>
        <a:lstStyle/>
        <a:p>
          <a:endParaRPr lang="en-US"/>
        </a:p>
      </dgm:t>
    </dgm:pt>
    <dgm:pt modelId="{A01D2C24-2288-4D25-9FE2-C76DF465B8C2}" type="sibTrans" cxnId="{7E4C5242-AC98-41CD-AEE2-4708198BABE7}">
      <dgm:prSet/>
      <dgm:spPr/>
      <dgm:t>
        <a:bodyPr/>
        <a:lstStyle/>
        <a:p>
          <a:endParaRPr lang="en-US"/>
        </a:p>
      </dgm:t>
    </dgm:pt>
    <dgm:pt modelId="{7DDB3C60-9A20-468F-8CE3-EF9AD7F082B5}">
      <dgm:prSet/>
      <dgm:spPr/>
      <dgm:t>
        <a:bodyPr/>
        <a:lstStyle/>
        <a:p>
          <a:r>
            <a:rPr lang="uk-UA"/>
            <a:t>Переважання країн британської «зони впливу»</a:t>
          </a:r>
          <a:endParaRPr lang="en-US"/>
        </a:p>
      </dgm:t>
    </dgm:pt>
    <dgm:pt modelId="{214EFF22-0243-46E9-B70C-8ADC2AFDF5B1}" type="parTrans" cxnId="{C9592C1A-B55A-4B14-980F-26E508DC3B80}">
      <dgm:prSet/>
      <dgm:spPr/>
      <dgm:t>
        <a:bodyPr/>
        <a:lstStyle/>
        <a:p>
          <a:endParaRPr lang="en-US"/>
        </a:p>
      </dgm:t>
    </dgm:pt>
    <dgm:pt modelId="{33E541CA-9435-40CA-AC64-0D78E00D96A8}" type="sibTrans" cxnId="{C9592C1A-B55A-4B14-980F-26E508DC3B80}">
      <dgm:prSet/>
      <dgm:spPr/>
      <dgm:t>
        <a:bodyPr/>
        <a:lstStyle/>
        <a:p>
          <a:endParaRPr lang="en-US"/>
        </a:p>
      </dgm:t>
    </dgm:pt>
    <dgm:pt modelId="{11786EC2-76A4-46EE-904F-072CCB6A85F9}" type="pres">
      <dgm:prSet presAssocID="{84601698-B1A4-4C99-A0DE-1C809EAA498E}" presName="linear" presStyleCnt="0">
        <dgm:presLayoutVars>
          <dgm:animLvl val="lvl"/>
          <dgm:resizeHandles val="exact"/>
        </dgm:presLayoutVars>
      </dgm:prSet>
      <dgm:spPr/>
    </dgm:pt>
    <dgm:pt modelId="{C6E8F0E2-A3EE-4FB6-B7AC-B94B5555BB71}" type="pres">
      <dgm:prSet presAssocID="{162A992A-9CA5-4785-A770-44F92FADEF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790E1B-6329-482B-B311-AC519A5E8A78}" type="pres">
      <dgm:prSet presAssocID="{B44DF4E5-CD92-475C-BE00-9CE1032B69BA}" presName="spacer" presStyleCnt="0"/>
      <dgm:spPr/>
    </dgm:pt>
    <dgm:pt modelId="{E70F4D66-CCC3-45ED-9E4C-9A755B9662E2}" type="pres">
      <dgm:prSet presAssocID="{62B70BD4-59FE-4B5D-A731-97B2C2E544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EFC7B0-D9D5-49D5-AE2A-ED53A9EB21E1}" type="pres">
      <dgm:prSet presAssocID="{59FDD398-39DD-4BAE-BC7E-C05207E7F2AD}" presName="spacer" presStyleCnt="0"/>
      <dgm:spPr/>
    </dgm:pt>
    <dgm:pt modelId="{BA67FFCC-0524-424C-B633-3B2795867C20}" type="pres">
      <dgm:prSet presAssocID="{EAC01B7E-B604-4075-B084-3D6E133340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8445E1-CC7A-41FD-90C1-88905A2A4EA9}" type="pres">
      <dgm:prSet presAssocID="{A01D2C24-2288-4D25-9FE2-C76DF465B8C2}" presName="spacer" presStyleCnt="0"/>
      <dgm:spPr/>
    </dgm:pt>
    <dgm:pt modelId="{EEA3A4DA-EA59-400C-A58F-AB9114A53FDB}" type="pres">
      <dgm:prSet presAssocID="{7DDB3C60-9A20-468F-8CE3-EF9AD7F082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A1C410-7F1B-4377-8234-AA1E84A27106}" type="presOf" srcId="{162A992A-9CA5-4785-A770-44F92FADEFCA}" destId="{C6E8F0E2-A3EE-4FB6-B7AC-B94B5555BB71}" srcOrd="0" destOrd="0" presId="urn:microsoft.com/office/officeart/2005/8/layout/vList2"/>
    <dgm:cxn modelId="{C9592C1A-B55A-4B14-980F-26E508DC3B80}" srcId="{84601698-B1A4-4C99-A0DE-1C809EAA498E}" destId="{7DDB3C60-9A20-468F-8CE3-EF9AD7F082B5}" srcOrd="3" destOrd="0" parTransId="{214EFF22-0243-46E9-B70C-8ADC2AFDF5B1}" sibTransId="{33E541CA-9435-40CA-AC64-0D78E00D96A8}"/>
    <dgm:cxn modelId="{F26C0B32-6F1D-4412-954D-7B19D4FA2DDD}" type="presOf" srcId="{84601698-B1A4-4C99-A0DE-1C809EAA498E}" destId="{11786EC2-76A4-46EE-904F-072CCB6A85F9}" srcOrd="0" destOrd="0" presId="urn:microsoft.com/office/officeart/2005/8/layout/vList2"/>
    <dgm:cxn modelId="{EE3B453D-A4A4-4FF5-83D8-C2EDE4653072}" srcId="{84601698-B1A4-4C99-A0DE-1C809EAA498E}" destId="{162A992A-9CA5-4785-A770-44F92FADEFCA}" srcOrd="0" destOrd="0" parTransId="{9884C59B-2521-42BC-85F1-4084951AA215}" sibTransId="{B44DF4E5-CD92-475C-BE00-9CE1032B69BA}"/>
    <dgm:cxn modelId="{7E4C5242-AC98-41CD-AEE2-4708198BABE7}" srcId="{84601698-B1A4-4C99-A0DE-1C809EAA498E}" destId="{EAC01B7E-B604-4075-B084-3D6E133340A4}" srcOrd="2" destOrd="0" parTransId="{AC548B0B-2AEF-4DCF-99B2-CC7AE97D8329}" sibTransId="{A01D2C24-2288-4D25-9FE2-C76DF465B8C2}"/>
    <dgm:cxn modelId="{C914978E-E874-49BB-9ACF-20515A58F786}" type="presOf" srcId="{62B70BD4-59FE-4B5D-A731-97B2C2E544A4}" destId="{E70F4D66-CCC3-45ED-9E4C-9A755B9662E2}" srcOrd="0" destOrd="0" presId="urn:microsoft.com/office/officeart/2005/8/layout/vList2"/>
    <dgm:cxn modelId="{20F64092-A2A4-4106-B9A1-C1EC30AD0AAB}" srcId="{84601698-B1A4-4C99-A0DE-1C809EAA498E}" destId="{62B70BD4-59FE-4B5D-A731-97B2C2E544A4}" srcOrd="1" destOrd="0" parTransId="{ADFFE494-E179-493C-8802-9E8ED08B88C0}" sibTransId="{59FDD398-39DD-4BAE-BC7E-C05207E7F2AD}"/>
    <dgm:cxn modelId="{AA3A23C9-3742-40AC-BB01-0209E9E9C7FF}" type="presOf" srcId="{EAC01B7E-B604-4075-B084-3D6E133340A4}" destId="{BA67FFCC-0524-424C-B633-3B2795867C20}" srcOrd="0" destOrd="0" presId="urn:microsoft.com/office/officeart/2005/8/layout/vList2"/>
    <dgm:cxn modelId="{B66B64E6-A459-402F-8F07-49FBC3C75326}" type="presOf" srcId="{7DDB3C60-9A20-468F-8CE3-EF9AD7F082B5}" destId="{EEA3A4DA-EA59-400C-A58F-AB9114A53FDB}" srcOrd="0" destOrd="0" presId="urn:microsoft.com/office/officeart/2005/8/layout/vList2"/>
    <dgm:cxn modelId="{EE6C40BB-EB68-4AD0-890A-B9A982493DD8}" type="presParOf" srcId="{11786EC2-76A4-46EE-904F-072CCB6A85F9}" destId="{C6E8F0E2-A3EE-4FB6-B7AC-B94B5555BB71}" srcOrd="0" destOrd="0" presId="urn:microsoft.com/office/officeart/2005/8/layout/vList2"/>
    <dgm:cxn modelId="{504A92CF-477A-45EB-A222-063B1EC60650}" type="presParOf" srcId="{11786EC2-76A4-46EE-904F-072CCB6A85F9}" destId="{75790E1B-6329-482B-B311-AC519A5E8A78}" srcOrd="1" destOrd="0" presId="urn:microsoft.com/office/officeart/2005/8/layout/vList2"/>
    <dgm:cxn modelId="{B22DA1DB-A2EF-4F95-8E69-E06F50421830}" type="presParOf" srcId="{11786EC2-76A4-46EE-904F-072CCB6A85F9}" destId="{E70F4D66-CCC3-45ED-9E4C-9A755B9662E2}" srcOrd="2" destOrd="0" presId="urn:microsoft.com/office/officeart/2005/8/layout/vList2"/>
    <dgm:cxn modelId="{77B90B64-F515-40F1-83FC-5BCCD4F6676E}" type="presParOf" srcId="{11786EC2-76A4-46EE-904F-072CCB6A85F9}" destId="{7FEFC7B0-D9D5-49D5-AE2A-ED53A9EB21E1}" srcOrd="3" destOrd="0" presId="urn:microsoft.com/office/officeart/2005/8/layout/vList2"/>
    <dgm:cxn modelId="{81176FA2-9E80-490B-97E4-DDE08767467D}" type="presParOf" srcId="{11786EC2-76A4-46EE-904F-072CCB6A85F9}" destId="{BA67FFCC-0524-424C-B633-3B2795867C20}" srcOrd="4" destOrd="0" presId="urn:microsoft.com/office/officeart/2005/8/layout/vList2"/>
    <dgm:cxn modelId="{B7E324C9-89B8-446E-819E-47F5E122692E}" type="presParOf" srcId="{11786EC2-76A4-46EE-904F-072CCB6A85F9}" destId="{ED8445E1-CC7A-41FD-90C1-88905A2A4EA9}" srcOrd="5" destOrd="0" presId="urn:microsoft.com/office/officeart/2005/8/layout/vList2"/>
    <dgm:cxn modelId="{EA756E35-1AA7-47A1-8456-8B3C389A4A71}" type="presParOf" srcId="{11786EC2-76A4-46EE-904F-072CCB6A85F9}" destId="{EEA3A4DA-EA59-400C-A58F-AB9114A53F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 dirty="0"/>
            <a:t>1830 </a:t>
          </a:r>
          <a:r>
            <a:rPr lang="en-US" dirty="0"/>
            <a:t>–</a:t>
          </a:r>
          <a:r>
            <a:rPr lang="uk-UA" dirty="0"/>
            <a:t> Європа, Латинська Америка</a:t>
          </a:r>
          <a:endParaRPr lang="en-US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E114E869-1BD3-486F-AEBA-C2FB325642DC}">
      <dgm:prSet/>
      <dgm:spPr/>
      <dgm:t>
        <a:bodyPr/>
        <a:lstStyle/>
        <a:p>
          <a:r>
            <a:rPr lang="uk-UA" b="1"/>
            <a:t>Спрямування</a:t>
          </a:r>
          <a:r>
            <a:rPr lang="uk-UA"/>
            <a:t>: стабілізація валют, розвиток вугільної промисловості</a:t>
          </a:r>
          <a:endParaRPr lang="uk-UA" dirty="0"/>
        </a:p>
      </dgm:t>
    </dgm:pt>
    <dgm:pt modelId="{46FFC577-621C-48D3-870F-59C890BD9E28}" type="parTrans" cxnId="{5FCD96B9-D8D6-46ED-9CA2-68FAA6C9D4A6}">
      <dgm:prSet/>
      <dgm:spPr/>
      <dgm:t>
        <a:bodyPr/>
        <a:lstStyle/>
        <a:p>
          <a:endParaRPr lang="ru-RU"/>
        </a:p>
      </dgm:t>
    </dgm:pt>
    <dgm:pt modelId="{9109CB97-DBBA-43AF-B4B5-28B0BE982A05}" type="sibTrans" cxnId="{5FCD96B9-D8D6-46ED-9CA2-68FAA6C9D4A6}">
      <dgm:prSet/>
      <dgm:spPr/>
      <dgm:t>
        <a:bodyPr/>
        <a:lstStyle/>
        <a:p>
          <a:endParaRPr lang="ru-RU"/>
        </a:p>
      </dgm:t>
    </dgm:pt>
    <dgm:pt modelId="{F6127960-1161-4CEC-AB59-0CF112696865}">
      <dgm:prSet/>
      <dgm:spPr/>
      <dgm:t>
        <a:bodyPr/>
        <a:lstStyle/>
        <a:p>
          <a:r>
            <a:rPr lang="uk-UA"/>
            <a:t>Середина 1850-х рр. переорієнтація інвестицій на США. Незначна частка інших країн світу.</a:t>
          </a:r>
          <a:endParaRPr lang="uk-UA" dirty="0"/>
        </a:p>
      </dgm:t>
    </dgm:pt>
    <dgm:pt modelId="{2F24D62B-8560-411F-B32B-900C259824C9}" type="parTrans" cxnId="{0D9ACCC1-7FAA-4C26-9DF3-2D07417E5F93}">
      <dgm:prSet/>
      <dgm:spPr/>
      <dgm:t>
        <a:bodyPr/>
        <a:lstStyle/>
        <a:p>
          <a:endParaRPr lang="ru-RU"/>
        </a:p>
      </dgm:t>
    </dgm:pt>
    <dgm:pt modelId="{D7A3F1B3-E41E-4453-9FFA-F9204CF97AF8}" type="sibTrans" cxnId="{0D9ACCC1-7FAA-4C26-9DF3-2D07417E5F93}">
      <dgm:prSet/>
      <dgm:spPr/>
      <dgm:t>
        <a:bodyPr/>
        <a:lstStyle/>
        <a:p>
          <a:endParaRPr lang="ru-RU"/>
        </a:p>
      </dgm:t>
    </dgm:pt>
    <dgm:pt modelId="{044AC259-F2CB-40FA-8A1C-1589F0D3E2CD}">
      <dgm:prSet/>
      <dgm:spPr/>
      <dgm:t>
        <a:bodyPr/>
        <a:lstStyle/>
        <a:p>
          <a:r>
            <a:rPr lang="uk-UA"/>
            <a:t>З середини 1850 до 1870 р., й більше після 1870 р. – з Європи і Латинської Америки на підконтрольні британські території. </a:t>
          </a:r>
          <a:endParaRPr lang="uk-UA" dirty="0"/>
        </a:p>
      </dgm:t>
    </dgm:pt>
    <dgm:pt modelId="{33A53C6C-2CF8-49B5-86AD-1F4E61FB4234}" type="parTrans" cxnId="{DB596F8F-1470-4E46-9695-567A30DE8FEE}">
      <dgm:prSet/>
      <dgm:spPr/>
      <dgm:t>
        <a:bodyPr/>
        <a:lstStyle/>
        <a:p>
          <a:endParaRPr lang="ru-RU"/>
        </a:p>
      </dgm:t>
    </dgm:pt>
    <dgm:pt modelId="{279BDD95-CEEA-4C4D-9931-C617A1DD305D}" type="sibTrans" cxnId="{DB596F8F-1470-4E46-9695-567A30DE8FEE}">
      <dgm:prSet/>
      <dgm:spPr/>
      <dgm:t>
        <a:bodyPr/>
        <a:lstStyle/>
        <a:p>
          <a:endParaRPr lang="ru-RU"/>
        </a:p>
      </dgm:t>
    </dgm:pt>
    <dgm:pt modelId="{7E0B7A7E-4E61-4ACA-A930-FD3DF656DF32}">
      <dgm:prSet/>
      <dgm:spPr/>
      <dgm:t>
        <a:bodyPr/>
        <a:lstStyle/>
        <a:p>
          <a:r>
            <a:rPr lang="uk-UA"/>
            <a:t>1914 р. – британські інвестиції закордоном – 43% загальносвітової суми інвестицій</a:t>
          </a:r>
          <a:endParaRPr lang="uk-UA" dirty="0"/>
        </a:p>
      </dgm:t>
    </dgm:pt>
    <dgm:pt modelId="{97A587A6-AD30-4D7F-8E1D-B12EEF720182}" type="parTrans" cxnId="{B4DE59AD-961B-43A3-A682-C3333193D5B4}">
      <dgm:prSet/>
      <dgm:spPr/>
      <dgm:t>
        <a:bodyPr/>
        <a:lstStyle/>
        <a:p>
          <a:endParaRPr lang="ru-RU"/>
        </a:p>
      </dgm:t>
    </dgm:pt>
    <dgm:pt modelId="{FF17775A-416F-4BED-9A1D-173DA6315A3E}" type="sibTrans" cxnId="{B4DE59AD-961B-43A3-A682-C3333193D5B4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91916B-F287-4ED6-9E84-7C4B16E6E270}" type="pres">
      <dgm:prSet presAssocID="{06E2E64B-5AE2-4D8C-B948-7DB7B761B519}" presName="spacer" presStyleCnt="0"/>
      <dgm:spPr/>
    </dgm:pt>
    <dgm:pt modelId="{87756A58-88DB-4CA9-B617-5B8FE2FFD925}" type="pres">
      <dgm:prSet presAssocID="{E114E869-1BD3-486F-AEBA-C2FB325642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C79F20-CDD8-40E8-8008-44C3B0B5EAEA}" type="pres">
      <dgm:prSet presAssocID="{9109CB97-DBBA-43AF-B4B5-28B0BE982A05}" presName="spacer" presStyleCnt="0"/>
      <dgm:spPr/>
    </dgm:pt>
    <dgm:pt modelId="{A0570BD4-6FAB-4AD2-A1D0-4BB21E4093A6}" type="pres">
      <dgm:prSet presAssocID="{F6127960-1161-4CEC-AB59-0CF1126968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32AAAA8-6A26-4A3B-8151-4D8AC916523C}" type="pres">
      <dgm:prSet presAssocID="{D7A3F1B3-E41E-4453-9FFA-F9204CF97AF8}" presName="spacer" presStyleCnt="0"/>
      <dgm:spPr/>
    </dgm:pt>
    <dgm:pt modelId="{0D2FF90A-9518-40E0-8E71-82C75876AFB5}" type="pres">
      <dgm:prSet presAssocID="{044AC259-F2CB-40FA-8A1C-1589F0D3E2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FD31EEA-852C-41CD-89BC-38DD702BB7F5}" type="pres">
      <dgm:prSet presAssocID="{279BDD95-CEEA-4C4D-9931-C617A1DD305D}" presName="spacer" presStyleCnt="0"/>
      <dgm:spPr/>
    </dgm:pt>
    <dgm:pt modelId="{708EA259-C123-411F-A286-27E9CD8B4F2B}" type="pres">
      <dgm:prSet presAssocID="{7E0B7A7E-4E61-4ACA-A930-FD3DF656DF3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20AC3C01-06C5-460C-BA3F-54B9B1B7542D}" type="presOf" srcId="{7E0B7A7E-4E61-4ACA-A930-FD3DF656DF32}" destId="{708EA259-C123-411F-A286-27E9CD8B4F2B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31360F29-B453-4116-AE69-9AEB94086520}" type="presOf" srcId="{F6127960-1161-4CEC-AB59-0CF112696865}" destId="{A0570BD4-6FAB-4AD2-A1D0-4BB21E4093A6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92DD8447-89B0-4451-A790-0875DEBE7B16}" type="presOf" srcId="{044AC259-F2CB-40FA-8A1C-1589F0D3E2CD}" destId="{0D2FF90A-9518-40E0-8E71-82C75876AFB5}" srcOrd="0" destOrd="0" presId="urn:microsoft.com/office/officeart/2005/8/layout/vList2"/>
    <dgm:cxn modelId="{DB596F8F-1470-4E46-9695-567A30DE8FEE}" srcId="{7A56F741-1906-4797-ACD0-10E05CF9C7BD}" destId="{044AC259-F2CB-40FA-8A1C-1589F0D3E2CD}" srcOrd="3" destOrd="0" parTransId="{33A53C6C-2CF8-49B5-86AD-1F4E61FB4234}" sibTransId="{279BDD95-CEEA-4C4D-9931-C617A1DD305D}"/>
    <dgm:cxn modelId="{B4DE59AD-961B-43A3-A682-C3333193D5B4}" srcId="{7A56F741-1906-4797-ACD0-10E05CF9C7BD}" destId="{7E0B7A7E-4E61-4ACA-A930-FD3DF656DF32}" srcOrd="4" destOrd="0" parTransId="{97A587A6-AD30-4D7F-8E1D-B12EEF720182}" sibTransId="{FF17775A-416F-4BED-9A1D-173DA6315A3E}"/>
    <dgm:cxn modelId="{5FCD96B9-D8D6-46ED-9CA2-68FAA6C9D4A6}" srcId="{7A56F741-1906-4797-ACD0-10E05CF9C7BD}" destId="{E114E869-1BD3-486F-AEBA-C2FB325642DC}" srcOrd="1" destOrd="0" parTransId="{46FFC577-621C-48D3-870F-59C890BD9E28}" sibTransId="{9109CB97-DBBA-43AF-B4B5-28B0BE982A05}"/>
    <dgm:cxn modelId="{0D9ACCC1-7FAA-4C26-9DF3-2D07417E5F93}" srcId="{7A56F741-1906-4797-ACD0-10E05CF9C7BD}" destId="{F6127960-1161-4CEC-AB59-0CF112696865}" srcOrd="2" destOrd="0" parTransId="{2F24D62B-8560-411F-B32B-900C259824C9}" sibTransId="{D7A3F1B3-E41E-4453-9FFA-F9204CF97AF8}"/>
    <dgm:cxn modelId="{DA51F4F4-5E95-46A9-B87E-23E56318C246}" type="presOf" srcId="{E114E869-1BD3-486F-AEBA-C2FB325642DC}" destId="{87756A58-88DB-4CA9-B617-5B8FE2FFD925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5DD0CE1B-3A73-4119-9353-BB8E3C099719}" type="presParOf" srcId="{0E325E34-DD55-474C-975A-276F135EC70A}" destId="{2B91916B-F287-4ED6-9E84-7C4B16E6E270}" srcOrd="1" destOrd="0" presId="urn:microsoft.com/office/officeart/2005/8/layout/vList2"/>
    <dgm:cxn modelId="{A435B022-9DB2-4AE5-99A0-349DB0DB117B}" type="presParOf" srcId="{0E325E34-DD55-474C-975A-276F135EC70A}" destId="{87756A58-88DB-4CA9-B617-5B8FE2FFD925}" srcOrd="2" destOrd="0" presId="urn:microsoft.com/office/officeart/2005/8/layout/vList2"/>
    <dgm:cxn modelId="{9F72BBDA-D40D-44DD-8ADB-684D036A5909}" type="presParOf" srcId="{0E325E34-DD55-474C-975A-276F135EC70A}" destId="{68C79F20-CDD8-40E8-8008-44C3B0B5EAEA}" srcOrd="3" destOrd="0" presId="urn:microsoft.com/office/officeart/2005/8/layout/vList2"/>
    <dgm:cxn modelId="{35A9B72A-9E23-473F-BEDD-B919526D3B43}" type="presParOf" srcId="{0E325E34-DD55-474C-975A-276F135EC70A}" destId="{A0570BD4-6FAB-4AD2-A1D0-4BB21E4093A6}" srcOrd="4" destOrd="0" presId="urn:microsoft.com/office/officeart/2005/8/layout/vList2"/>
    <dgm:cxn modelId="{57DA8EFB-C5CD-42FF-86CB-ED6029C0D474}" type="presParOf" srcId="{0E325E34-DD55-474C-975A-276F135EC70A}" destId="{932AAAA8-6A26-4A3B-8151-4D8AC916523C}" srcOrd="5" destOrd="0" presId="urn:microsoft.com/office/officeart/2005/8/layout/vList2"/>
    <dgm:cxn modelId="{350A417E-5216-4D83-8CB3-14783BF83F13}" type="presParOf" srcId="{0E325E34-DD55-474C-975A-276F135EC70A}" destId="{0D2FF90A-9518-40E0-8E71-82C75876AFB5}" srcOrd="6" destOrd="0" presId="urn:microsoft.com/office/officeart/2005/8/layout/vList2"/>
    <dgm:cxn modelId="{48A3F60B-9098-4BE5-90B9-ABBF99029103}" type="presParOf" srcId="{0E325E34-DD55-474C-975A-276F135EC70A}" destId="{AFD31EEA-852C-41CD-89BC-38DD702BB7F5}" srcOrd="7" destOrd="0" presId="urn:microsoft.com/office/officeart/2005/8/layout/vList2"/>
    <dgm:cxn modelId="{018937A9-9F23-43A7-A909-EED05B1A148C}" type="presParOf" srcId="{0E325E34-DD55-474C-975A-276F135EC70A}" destId="{708EA259-C123-411F-A286-27E9CD8B4F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A63EA94E-FF40-4187-BDBE-FB44ABAEEC46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FE37984-996F-415A-AE74-DA6D6F6779F0}">
      <dgm:prSet/>
      <dgm:spPr/>
      <dgm:t>
        <a:bodyPr/>
        <a:lstStyle/>
        <a:p>
          <a:r>
            <a:rPr lang="uk-UA"/>
            <a:t>Непріоритетність колоній для інвестицій (на противагу британським)</a:t>
          </a:r>
          <a:endParaRPr lang="en-US"/>
        </a:p>
      </dgm:t>
    </dgm:pt>
    <dgm:pt modelId="{72E56F6A-F61E-419F-89E4-6DE7D3A82A70}" type="parTrans" cxnId="{30CAB55D-3421-4590-B6F1-E881F6B57BDD}">
      <dgm:prSet/>
      <dgm:spPr/>
      <dgm:t>
        <a:bodyPr/>
        <a:lstStyle/>
        <a:p>
          <a:endParaRPr lang="en-US"/>
        </a:p>
      </dgm:t>
    </dgm:pt>
    <dgm:pt modelId="{EE38A9B6-30CD-489D-B6A8-1015C59D0AD1}" type="sibTrans" cxnId="{30CAB55D-3421-4590-B6F1-E881F6B57BDD}">
      <dgm:prSet/>
      <dgm:spPr/>
      <dgm:t>
        <a:bodyPr/>
        <a:lstStyle/>
        <a:p>
          <a:endParaRPr lang="en-US"/>
        </a:p>
      </dgm:t>
    </dgm:pt>
    <dgm:pt modelId="{10A746F4-C68B-43E2-99FF-31D4A1363B3F}">
      <dgm:prSet/>
      <dgm:spPr/>
      <dgm:t>
        <a:bodyPr/>
        <a:lstStyle/>
        <a:p>
          <a:r>
            <a:rPr lang="uk-UA"/>
            <a:t>Реалізація зовнішньоекономічних інтересів через інвестування</a:t>
          </a:r>
          <a:endParaRPr lang="en-US"/>
        </a:p>
      </dgm:t>
    </dgm:pt>
    <dgm:pt modelId="{0904C89F-5D03-4D30-8E14-B1C4F2B3C592}" type="parTrans" cxnId="{DA0D7507-530E-44FA-A771-4F262B5BC8AC}">
      <dgm:prSet/>
      <dgm:spPr/>
      <dgm:t>
        <a:bodyPr/>
        <a:lstStyle/>
        <a:p>
          <a:endParaRPr lang="en-US"/>
        </a:p>
      </dgm:t>
    </dgm:pt>
    <dgm:pt modelId="{FBE01FF5-4C16-46EA-9F84-A13CC4DFD71E}" type="sibTrans" cxnId="{DA0D7507-530E-44FA-A771-4F262B5BC8AC}">
      <dgm:prSet/>
      <dgm:spPr/>
      <dgm:t>
        <a:bodyPr/>
        <a:lstStyle/>
        <a:p>
          <a:endParaRPr lang="en-US"/>
        </a:p>
      </dgm:t>
    </dgm:pt>
    <dgm:pt modelId="{938AC2E3-9418-471A-A772-629DD9FF97C6}">
      <dgm:prSet/>
      <dgm:spPr/>
      <dgm:t>
        <a:bodyPr/>
        <a:lstStyle/>
        <a:p>
          <a:r>
            <a:rPr lang="uk-UA"/>
            <a:t>Державне регулювання інвестиційних процесів</a:t>
          </a:r>
          <a:endParaRPr lang="en-US"/>
        </a:p>
      </dgm:t>
    </dgm:pt>
    <dgm:pt modelId="{3B467467-3307-4302-AFFA-33DBE6ADE2DC}" type="parTrans" cxnId="{D0E03060-D980-4867-9B46-EDE3A36604DE}">
      <dgm:prSet/>
      <dgm:spPr/>
      <dgm:t>
        <a:bodyPr/>
        <a:lstStyle/>
        <a:p>
          <a:endParaRPr lang="en-US"/>
        </a:p>
      </dgm:t>
    </dgm:pt>
    <dgm:pt modelId="{5A5449EF-4493-4C6A-B1CC-35A623BF9CB1}" type="sibTrans" cxnId="{D0E03060-D980-4867-9B46-EDE3A36604DE}">
      <dgm:prSet/>
      <dgm:spPr/>
      <dgm:t>
        <a:bodyPr/>
        <a:lstStyle/>
        <a:p>
          <a:endParaRPr lang="en-US"/>
        </a:p>
      </dgm:t>
    </dgm:pt>
    <dgm:pt modelId="{2AE583CE-0E0A-4006-BCFB-C7B4F750699D}" type="pres">
      <dgm:prSet presAssocID="{A63EA94E-FF40-4187-BDBE-FB44ABAEEC46}" presName="linear" presStyleCnt="0">
        <dgm:presLayoutVars>
          <dgm:animLvl val="lvl"/>
          <dgm:resizeHandles val="exact"/>
        </dgm:presLayoutVars>
      </dgm:prSet>
      <dgm:spPr/>
    </dgm:pt>
    <dgm:pt modelId="{D730AAD5-547F-407F-8076-714D1C90742C}" type="pres">
      <dgm:prSet presAssocID="{EFE37984-996F-415A-AE74-DA6D6F6779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FEAD8D-3945-45F6-A7B2-181F03095871}" type="pres">
      <dgm:prSet presAssocID="{EE38A9B6-30CD-489D-B6A8-1015C59D0AD1}" presName="spacer" presStyleCnt="0"/>
      <dgm:spPr/>
    </dgm:pt>
    <dgm:pt modelId="{0A4EEDA5-8FA3-472D-BF9C-0FF7D4C2FA44}" type="pres">
      <dgm:prSet presAssocID="{10A746F4-C68B-43E2-99FF-31D4A1363B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E6A7A2-0B02-47F5-BDA0-2A7597909B99}" type="pres">
      <dgm:prSet presAssocID="{FBE01FF5-4C16-46EA-9F84-A13CC4DFD71E}" presName="spacer" presStyleCnt="0"/>
      <dgm:spPr/>
    </dgm:pt>
    <dgm:pt modelId="{C469BAC4-DDA1-40E7-9048-D06EF2506A98}" type="pres">
      <dgm:prSet presAssocID="{938AC2E3-9418-471A-A772-629DD9FF97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0D7507-530E-44FA-A771-4F262B5BC8AC}" srcId="{A63EA94E-FF40-4187-BDBE-FB44ABAEEC46}" destId="{10A746F4-C68B-43E2-99FF-31D4A1363B3F}" srcOrd="1" destOrd="0" parTransId="{0904C89F-5D03-4D30-8E14-B1C4F2B3C592}" sibTransId="{FBE01FF5-4C16-46EA-9F84-A13CC4DFD71E}"/>
    <dgm:cxn modelId="{A04A0A14-A6FD-4EDE-8448-4A7688CC2833}" type="presOf" srcId="{EFE37984-996F-415A-AE74-DA6D6F6779F0}" destId="{D730AAD5-547F-407F-8076-714D1C90742C}" srcOrd="0" destOrd="0" presId="urn:microsoft.com/office/officeart/2005/8/layout/vList2"/>
    <dgm:cxn modelId="{491D1A3A-4A0D-4D50-B460-E124F71A7636}" type="presOf" srcId="{A63EA94E-FF40-4187-BDBE-FB44ABAEEC46}" destId="{2AE583CE-0E0A-4006-BCFB-C7B4F750699D}" srcOrd="0" destOrd="0" presId="urn:microsoft.com/office/officeart/2005/8/layout/vList2"/>
    <dgm:cxn modelId="{30CAB55D-3421-4590-B6F1-E881F6B57BDD}" srcId="{A63EA94E-FF40-4187-BDBE-FB44ABAEEC46}" destId="{EFE37984-996F-415A-AE74-DA6D6F6779F0}" srcOrd="0" destOrd="0" parTransId="{72E56F6A-F61E-419F-89E4-6DE7D3A82A70}" sibTransId="{EE38A9B6-30CD-489D-B6A8-1015C59D0AD1}"/>
    <dgm:cxn modelId="{D0E03060-D980-4867-9B46-EDE3A36604DE}" srcId="{A63EA94E-FF40-4187-BDBE-FB44ABAEEC46}" destId="{938AC2E3-9418-471A-A772-629DD9FF97C6}" srcOrd="2" destOrd="0" parTransId="{3B467467-3307-4302-AFFA-33DBE6ADE2DC}" sibTransId="{5A5449EF-4493-4C6A-B1CC-35A623BF9CB1}"/>
    <dgm:cxn modelId="{001EF960-C25A-4B22-8AFA-EAB781CC2D47}" type="presOf" srcId="{10A746F4-C68B-43E2-99FF-31D4A1363B3F}" destId="{0A4EEDA5-8FA3-472D-BF9C-0FF7D4C2FA44}" srcOrd="0" destOrd="0" presId="urn:microsoft.com/office/officeart/2005/8/layout/vList2"/>
    <dgm:cxn modelId="{738AE27E-15E6-4E80-A7D9-054D83FC31FF}" type="presOf" srcId="{938AC2E3-9418-471A-A772-629DD9FF97C6}" destId="{C469BAC4-DDA1-40E7-9048-D06EF2506A98}" srcOrd="0" destOrd="0" presId="urn:microsoft.com/office/officeart/2005/8/layout/vList2"/>
    <dgm:cxn modelId="{A6FE45DC-107C-4660-BF66-DE76874A6ACC}" type="presParOf" srcId="{2AE583CE-0E0A-4006-BCFB-C7B4F750699D}" destId="{D730AAD5-547F-407F-8076-714D1C90742C}" srcOrd="0" destOrd="0" presId="urn:microsoft.com/office/officeart/2005/8/layout/vList2"/>
    <dgm:cxn modelId="{A02AB7CC-50E2-4819-82CC-C4ADE523A1C4}" type="presParOf" srcId="{2AE583CE-0E0A-4006-BCFB-C7B4F750699D}" destId="{6BFEAD8D-3945-45F6-A7B2-181F03095871}" srcOrd="1" destOrd="0" presId="urn:microsoft.com/office/officeart/2005/8/layout/vList2"/>
    <dgm:cxn modelId="{A9AF5100-2C38-42E6-9942-91EF054712C8}" type="presParOf" srcId="{2AE583CE-0E0A-4006-BCFB-C7B4F750699D}" destId="{0A4EEDA5-8FA3-472D-BF9C-0FF7D4C2FA44}" srcOrd="2" destOrd="0" presId="urn:microsoft.com/office/officeart/2005/8/layout/vList2"/>
    <dgm:cxn modelId="{F825EA69-3FFE-46E2-9490-16C6C04D664A}" type="presParOf" srcId="{2AE583CE-0E0A-4006-BCFB-C7B4F750699D}" destId="{EDE6A7A2-0B02-47F5-BDA0-2A7597909B99}" srcOrd="3" destOrd="0" presId="urn:microsoft.com/office/officeart/2005/8/layout/vList2"/>
    <dgm:cxn modelId="{6D4ADB4D-1A92-499A-BC7B-2162FAFD70BC}" type="presParOf" srcId="{2AE583CE-0E0A-4006-BCFB-C7B4F750699D}" destId="{C469BAC4-DDA1-40E7-9048-D06EF2506A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/>
            <a:t>Розквіт – 3500-2300 рр. до н.е.</a:t>
          </a:r>
          <a:endParaRPr lang="en-US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2B987E4F-1A2B-4022-9613-ECE11C657281}">
      <dgm:prSet/>
      <dgm:spPr/>
      <dgm:t>
        <a:bodyPr/>
        <a:lstStyle/>
        <a:p>
          <a:r>
            <a:rPr lang="uk-UA"/>
            <a:t>Цивілізація Шумеру (4-2 тисячоліття до н.е., пд. Месопотамії)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поділ праці, розвиток системи економічної організації. </a:t>
          </a:r>
          <a:endParaRPr lang="en-US"/>
        </a:p>
      </dgm:t>
    </dgm:pt>
    <dgm:pt modelId="{1DFACC6D-501D-4BD0-8F05-85B61B3AE0E1}" type="parTrans" cxnId="{8BD56E53-F3A0-493B-9B1D-2C091273B819}">
      <dgm:prSet/>
      <dgm:spPr/>
      <dgm:t>
        <a:bodyPr/>
        <a:lstStyle/>
        <a:p>
          <a:endParaRPr lang="en-US"/>
        </a:p>
      </dgm:t>
    </dgm:pt>
    <dgm:pt modelId="{B6EF3E8A-6550-424E-B15D-D61614BE5111}" type="sibTrans" cxnId="{8BD56E53-F3A0-493B-9B1D-2C091273B819}">
      <dgm:prSet/>
      <dgm:spPr/>
      <dgm:t>
        <a:bodyPr/>
        <a:lstStyle/>
        <a:p>
          <a:endParaRPr lang="en-US"/>
        </a:p>
      </dgm:t>
    </dgm:pt>
    <dgm:pt modelId="{207C009A-B79F-400B-8C20-1A07E60E6E37}">
      <dgm:prSet/>
      <dgm:spPr/>
      <dgm:t>
        <a:bodyPr/>
        <a:lstStyle/>
        <a:p>
          <a:r>
            <a:rPr lang="uk-UA"/>
            <a:t>Спеціалізація професійних ремісників на виробництві тканин, глиняного посуду, металевих виробів тощо. </a:t>
          </a:r>
          <a:endParaRPr lang="en-US"/>
        </a:p>
      </dgm:t>
    </dgm:pt>
    <dgm:pt modelId="{27163F80-7514-4478-A6CC-EC86C9679B0E}" type="parTrans" cxnId="{047BC39C-4A69-4578-98D8-4FC08FE470AF}">
      <dgm:prSet/>
      <dgm:spPr/>
      <dgm:t>
        <a:bodyPr/>
        <a:lstStyle/>
        <a:p>
          <a:endParaRPr lang="en-US"/>
        </a:p>
      </dgm:t>
    </dgm:pt>
    <dgm:pt modelId="{55F4D74C-E8EF-41E8-9490-CF49EF287820}" type="sibTrans" cxnId="{047BC39C-4A69-4578-98D8-4FC08FE470AF}">
      <dgm:prSet/>
      <dgm:spPr/>
      <dgm:t>
        <a:bodyPr/>
        <a:lstStyle/>
        <a:p>
          <a:endParaRPr lang="en-US"/>
        </a:p>
      </dgm:t>
    </dgm:pt>
    <dgm:pt modelId="{613194C5-DE4A-46B6-9AAC-F6480F6D63CB}">
      <dgm:prSet/>
      <dgm:spPr/>
      <dgm:t>
        <a:bodyPr/>
        <a:lstStyle/>
        <a:p>
          <a:r>
            <a:rPr lang="uk-UA"/>
            <a:t>Поява професійних архітекторів, інженерів, лікарів. Впорядковано системи мір і ваги, виникнення математики й примітивних форм науки. </a:t>
          </a:r>
          <a:endParaRPr lang="en-US"/>
        </a:p>
      </dgm:t>
    </dgm:pt>
    <dgm:pt modelId="{4134CA7C-FBF0-4E9A-A6C6-30FC0652C6D3}" type="parTrans" cxnId="{74704899-98EB-482E-952F-2F37ADD71E55}">
      <dgm:prSet/>
      <dgm:spPr/>
      <dgm:t>
        <a:bodyPr/>
        <a:lstStyle/>
        <a:p>
          <a:endParaRPr lang="en-US"/>
        </a:p>
      </dgm:t>
    </dgm:pt>
    <dgm:pt modelId="{21F35A08-5EFB-4344-9853-60F274B5234A}" type="sibTrans" cxnId="{74704899-98EB-482E-952F-2F37ADD71E55}">
      <dgm:prSet/>
      <dgm:spPr/>
      <dgm:t>
        <a:bodyPr/>
        <a:lstStyle/>
        <a:p>
          <a:endParaRPr lang="en-US"/>
        </a:p>
      </dgm:t>
    </dgm:pt>
    <dgm:pt modelId="{07203E81-CB72-4B45-AB3F-A71CE2173CEB}">
      <dgm:prSet/>
      <dgm:spPr/>
      <dgm:t>
        <a:bodyPr/>
        <a:lstStyle/>
        <a:p>
          <a:r>
            <a:rPr lang="uk-UA"/>
            <a:t>Торгівля як форма поширення цивілізації. </a:t>
          </a:r>
          <a:endParaRPr lang="en-US"/>
        </a:p>
      </dgm:t>
    </dgm:pt>
    <dgm:pt modelId="{551F75F0-10DE-46BE-86C6-C183A1CD5EAB}" type="parTrans" cxnId="{2393D538-8ECD-44BC-BFD2-84922393B75A}">
      <dgm:prSet/>
      <dgm:spPr/>
      <dgm:t>
        <a:bodyPr/>
        <a:lstStyle/>
        <a:p>
          <a:endParaRPr lang="en-US"/>
        </a:p>
      </dgm:t>
    </dgm:pt>
    <dgm:pt modelId="{907C7512-7666-479D-A80D-2D25C7CE3877}" type="sibTrans" cxnId="{2393D538-8ECD-44BC-BFD2-84922393B75A}">
      <dgm:prSet/>
      <dgm:spPr/>
      <dgm:t>
        <a:bodyPr/>
        <a:lstStyle/>
        <a:p>
          <a:endParaRPr lang="en-US"/>
        </a:p>
      </dgm:t>
    </dgm:pt>
    <dgm:pt modelId="{89769863-BEF3-4D7B-B757-0DAE811B33E4}">
      <dgm:prSet/>
      <dgm:spPr/>
      <dgm:t>
        <a:bodyPr/>
        <a:lstStyle/>
        <a:p>
          <a:r>
            <a:rPr lang="uk-UA"/>
            <a:t>Дефіцит каменю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перехід до використання міді й бронзи. </a:t>
          </a:r>
          <a:endParaRPr lang="en-US"/>
        </a:p>
      </dgm:t>
    </dgm:pt>
    <dgm:pt modelId="{A4B87292-B132-4BFB-B166-3FA700AB5E13}" type="parTrans" cxnId="{415B53ED-7D2C-4187-B21C-120795A7141D}">
      <dgm:prSet/>
      <dgm:spPr/>
      <dgm:t>
        <a:bodyPr/>
        <a:lstStyle/>
        <a:p>
          <a:endParaRPr lang="en-US"/>
        </a:p>
      </dgm:t>
    </dgm:pt>
    <dgm:pt modelId="{420EEFA3-C117-484B-B362-F2D5E49A92F1}" type="sibTrans" cxnId="{415B53ED-7D2C-4187-B21C-120795A7141D}">
      <dgm:prSet/>
      <dgm:spPr/>
      <dgm:t>
        <a:bodyPr/>
        <a:lstStyle/>
        <a:p>
          <a:endParaRPr lang="en-US"/>
        </a:p>
      </dgm:t>
    </dgm:pt>
    <dgm:pt modelId="{F90F641D-FBCD-40C8-B637-3BB7BDE37A6D}">
      <dgm:prSet/>
      <dgm:spPr/>
      <dgm:t>
        <a:bodyPr/>
        <a:lstStyle/>
        <a:p>
          <a:r>
            <a:rPr lang="uk-UA"/>
            <a:t>Металургія. </a:t>
          </a:r>
          <a:endParaRPr lang="en-US"/>
        </a:p>
      </dgm:t>
    </dgm:pt>
    <dgm:pt modelId="{783A2869-3BB9-4C89-A273-D66B12747D1C}" type="parTrans" cxnId="{01EEFB38-0EF8-4935-8F82-9F4D26CAAAE1}">
      <dgm:prSet/>
      <dgm:spPr/>
      <dgm:t>
        <a:bodyPr/>
        <a:lstStyle/>
        <a:p>
          <a:endParaRPr lang="en-US"/>
        </a:p>
      </dgm:t>
    </dgm:pt>
    <dgm:pt modelId="{54392F6D-F2ED-4BD4-AFEF-5816689CC25E}" type="sibTrans" cxnId="{01EEFB38-0EF8-4935-8F82-9F4D26CAAAE1}">
      <dgm:prSet/>
      <dgm:spPr/>
      <dgm:t>
        <a:bodyPr/>
        <a:lstStyle/>
        <a:p>
          <a:endParaRPr lang="en-US"/>
        </a:p>
      </dgm:t>
    </dgm:pt>
    <dgm:pt modelId="{6975D48C-E63B-4C18-A412-FEC88756ED57}">
      <dgm:prSet/>
      <dgm:spPr/>
      <dgm:t>
        <a:bodyPr/>
        <a:lstStyle/>
        <a:p>
          <a:r>
            <a:rPr lang="uk-UA"/>
            <a:t>Через торговельні експедиції, що посилались у пошуках сировини, месопотамські міста-держави стимулювали розвиток цивілізацій, що зароджувались – Єгипту, Східного Середземномор’я, регіону Егейського моря, Анатолії й долини Інду. </a:t>
          </a:r>
          <a:endParaRPr lang="en-US"/>
        </a:p>
      </dgm:t>
    </dgm:pt>
    <dgm:pt modelId="{907403BB-733C-4684-8429-7CB0F61E3319}" type="parTrans" cxnId="{88E5B3AD-ADA5-4887-AD16-C2D2DBD99D36}">
      <dgm:prSet/>
      <dgm:spPr/>
      <dgm:t>
        <a:bodyPr/>
        <a:lstStyle/>
        <a:p>
          <a:endParaRPr lang="en-US"/>
        </a:p>
      </dgm:t>
    </dgm:pt>
    <dgm:pt modelId="{1CEE3C51-D279-4FCE-A386-26FCC0685C08}" type="sibTrans" cxnId="{88E5B3AD-ADA5-4887-AD16-C2D2DBD99D36}">
      <dgm:prSet/>
      <dgm:spPr/>
      <dgm:t>
        <a:bodyPr/>
        <a:lstStyle/>
        <a:p>
          <a:endParaRPr lang="en-US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8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A45C249B-6941-421E-9E99-00A8940BF8AE}" type="pres">
      <dgm:prSet presAssocID="{2B987E4F-1A2B-4022-9613-ECE11C65728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AC687CD-6C94-49EA-B92B-5939F6D74834}" type="pres">
      <dgm:prSet presAssocID="{B6EF3E8A-6550-424E-B15D-D61614BE5111}" presName="spacer" presStyleCnt="0"/>
      <dgm:spPr/>
    </dgm:pt>
    <dgm:pt modelId="{48017D28-7713-4E36-AE43-0031A1D652A0}" type="pres">
      <dgm:prSet presAssocID="{207C009A-B79F-400B-8C20-1A07E60E6E3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78AF120-B7B1-4D99-93D9-85312C1BC94E}" type="pres">
      <dgm:prSet presAssocID="{55F4D74C-E8EF-41E8-9490-CF49EF287820}" presName="spacer" presStyleCnt="0"/>
      <dgm:spPr/>
    </dgm:pt>
    <dgm:pt modelId="{0B4CE0FD-E6E0-4D4C-8C54-5F249D430B66}" type="pres">
      <dgm:prSet presAssocID="{613194C5-DE4A-46B6-9AAC-F6480F6D63C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F68355D-34EC-4EF9-90CB-1417179535B0}" type="pres">
      <dgm:prSet presAssocID="{21F35A08-5EFB-4344-9853-60F274B5234A}" presName="spacer" presStyleCnt="0"/>
      <dgm:spPr/>
    </dgm:pt>
    <dgm:pt modelId="{F8DDD9AA-31A8-4692-86C5-CA98696D28B4}" type="pres">
      <dgm:prSet presAssocID="{07203E81-CB72-4B45-AB3F-A71CE2173CE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1D85CAF-081C-40CB-832C-3741E886BC09}" type="pres">
      <dgm:prSet presAssocID="{907C7512-7666-479D-A80D-2D25C7CE3877}" presName="spacer" presStyleCnt="0"/>
      <dgm:spPr/>
    </dgm:pt>
    <dgm:pt modelId="{70616B3C-0A77-4348-9C0A-3F9BE53E4424}" type="pres">
      <dgm:prSet presAssocID="{89769863-BEF3-4D7B-B757-0DAE811B33E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25A9913-0FCC-445D-81A6-6C7F8F10F039}" type="pres">
      <dgm:prSet presAssocID="{420EEFA3-C117-484B-B362-F2D5E49A92F1}" presName="spacer" presStyleCnt="0"/>
      <dgm:spPr/>
    </dgm:pt>
    <dgm:pt modelId="{AC4E6E41-3D0A-4DB8-8FAA-0CA5ADC6F066}" type="pres">
      <dgm:prSet presAssocID="{F90F641D-FBCD-40C8-B637-3BB7BDE37A6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79C81D9-7514-4AE6-9B05-1AF25CDC1C60}" type="pres">
      <dgm:prSet presAssocID="{54392F6D-F2ED-4BD4-AFEF-5816689CC25E}" presName="spacer" presStyleCnt="0"/>
      <dgm:spPr/>
    </dgm:pt>
    <dgm:pt modelId="{51475DB4-7D7E-444D-AEA4-D97F1123FBCA}" type="pres">
      <dgm:prSet presAssocID="{6975D48C-E63B-4C18-A412-FEC88756ED5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32AE507-2915-472F-A9A0-36B4BF8B1D5A}" type="presOf" srcId="{6975D48C-E63B-4C18-A412-FEC88756ED57}" destId="{51475DB4-7D7E-444D-AEA4-D97F1123FBCA}" srcOrd="0" destOrd="0" presId="urn:microsoft.com/office/officeart/2005/8/layout/vList2"/>
    <dgm:cxn modelId="{9F171333-0E84-40FD-B840-7A2C52671E9F}" type="presOf" srcId="{F90F641D-FBCD-40C8-B637-3BB7BDE37A6D}" destId="{AC4E6E41-3D0A-4DB8-8FAA-0CA5ADC6F066}" srcOrd="0" destOrd="0" presId="urn:microsoft.com/office/officeart/2005/8/layout/vList2"/>
    <dgm:cxn modelId="{2393D538-8ECD-44BC-BFD2-84922393B75A}" srcId="{E6F01EFD-0C0D-49E3-8D13-C28013136314}" destId="{07203E81-CB72-4B45-AB3F-A71CE2173CEB}" srcOrd="4" destOrd="0" parTransId="{551F75F0-10DE-46BE-86C6-C183A1CD5EAB}" sibTransId="{907C7512-7666-479D-A80D-2D25C7CE3877}"/>
    <dgm:cxn modelId="{01EEFB38-0EF8-4935-8F82-9F4D26CAAAE1}" srcId="{E6F01EFD-0C0D-49E3-8D13-C28013136314}" destId="{F90F641D-FBCD-40C8-B637-3BB7BDE37A6D}" srcOrd="6" destOrd="0" parTransId="{783A2869-3BB9-4C89-A273-D66B12747D1C}" sibTransId="{54392F6D-F2ED-4BD4-AFEF-5816689CC25E}"/>
    <dgm:cxn modelId="{9928D15D-32F1-4CF6-982F-D95C87361131}" type="presOf" srcId="{207C009A-B79F-400B-8C20-1A07E60E6E37}" destId="{48017D28-7713-4E36-AE43-0031A1D652A0}" srcOrd="0" destOrd="0" presId="urn:microsoft.com/office/officeart/2005/8/layout/vList2"/>
    <dgm:cxn modelId="{8BD56E53-F3A0-493B-9B1D-2C091273B819}" srcId="{E6F01EFD-0C0D-49E3-8D13-C28013136314}" destId="{2B987E4F-1A2B-4022-9613-ECE11C657281}" srcOrd="1" destOrd="0" parTransId="{1DFACC6D-501D-4BD0-8F05-85B61B3AE0E1}" sibTransId="{B6EF3E8A-6550-424E-B15D-D61614BE5111}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E1226888-E777-4C8F-BAB3-AF650E449AC8}" type="presOf" srcId="{07203E81-CB72-4B45-AB3F-A71CE2173CEB}" destId="{F8DDD9AA-31A8-4692-86C5-CA98696D28B4}" srcOrd="0" destOrd="0" presId="urn:microsoft.com/office/officeart/2005/8/layout/vList2"/>
    <dgm:cxn modelId="{74704899-98EB-482E-952F-2F37ADD71E55}" srcId="{E6F01EFD-0C0D-49E3-8D13-C28013136314}" destId="{613194C5-DE4A-46B6-9AAC-F6480F6D63CB}" srcOrd="3" destOrd="0" parTransId="{4134CA7C-FBF0-4E9A-A6C6-30FC0652C6D3}" sibTransId="{21F35A08-5EFB-4344-9853-60F274B5234A}"/>
    <dgm:cxn modelId="{047BC39C-4A69-4578-98D8-4FC08FE470AF}" srcId="{E6F01EFD-0C0D-49E3-8D13-C28013136314}" destId="{207C009A-B79F-400B-8C20-1A07E60E6E37}" srcOrd="2" destOrd="0" parTransId="{27163F80-7514-4478-A6CC-EC86C9679B0E}" sibTransId="{55F4D74C-E8EF-41E8-9490-CF49EF287820}"/>
    <dgm:cxn modelId="{04346F9F-0E90-4010-8977-7C4D3B03590A}" type="presOf" srcId="{89769863-BEF3-4D7B-B757-0DAE811B33E4}" destId="{70616B3C-0A77-4348-9C0A-3F9BE53E4424}" srcOrd="0" destOrd="0" presId="urn:microsoft.com/office/officeart/2005/8/layout/vList2"/>
    <dgm:cxn modelId="{88E5B3AD-ADA5-4887-AD16-C2D2DBD99D36}" srcId="{E6F01EFD-0C0D-49E3-8D13-C28013136314}" destId="{6975D48C-E63B-4C18-A412-FEC88756ED57}" srcOrd="7" destOrd="0" parTransId="{907403BB-733C-4684-8429-7CB0F61E3319}" sibTransId="{1CEE3C51-D279-4FCE-A386-26FCC0685C08}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69E012E0-6B7D-4E30-A527-6C114D84CDEA}" type="presOf" srcId="{613194C5-DE4A-46B6-9AAC-F6480F6D63CB}" destId="{0B4CE0FD-E6E0-4D4C-8C54-5F249D430B66}" srcOrd="0" destOrd="0" presId="urn:microsoft.com/office/officeart/2005/8/layout/vList2"/>
    <dgm:cxn modelId="{C5CADDE4-A4F5-4F20-A137-541F070AF044}" type="presOf" srcId="{2B987E4F-1A2B-4022-9613-ECE11C657281}" destId="{A45C249B-6941-421E-9E99-00A8940BF8AE}" srcOrd="0" destOrd="0" presId="urn:microsoft.com/office/officeart/2005/8/layout/vList2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415B53ED-7D2C-4187-B21C-120795A7141D}" srcId="{E6F01EFD-0C0D-49E3-8D13-C28013136314}" destId="{89769863-BEF3-4D7B-B757-0DAE811B33E4}" srcOrd="5" destOrd="0" parTransId="{A4B87292-B132-4BFB-B166-3FA700AB5E13}" sibTransId="{420EEFA3-C117-484B-B362-F2D5E49A92F1}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87AA0503-92FD-4F45-848C-444224BA2EBB}" type="presParOf" srcId="{E271925C-AF0A-471C-A50E-900CD8D4A309}" destId="{A45C249B-6941-421E-9E99-00A8940BF8AE}" srcOrd="2" destOrd="0" presId="urn:microsoft.com/office/officeart/2005/8/layout/vList2"/>
    <dgm:cxn modelId="{DAF71884-9CB4-42B7-B8C1-C06F82261615}" type="presParOf" srcId="{E271925C-AF0A-471C-A50E-900CD8D4A309}" destId="{3AC687CD-6C94-49EA-B92B-5939F6D74834}" srcOrd="3" destOrd="0" presId="urn:microsoft.com/office/officeart/2005/8/layout/vList2"/>
    <dgm:cxn modelId="{9595238A-73BE-4DF2-BD12-FA768796E16D}" type="presParOf" srcId="{E271925C-AF0A-471C-A50E-900CD8D4A309}" destId="{48017D28-7713-4E36-AE43-0031A1D652A0}" srcOrd="4" destOrd="0" presId="urn:microsoft.com/office/officeart/2005/8/layout/vList2"/>
    <dgm:cxn modelId="{D1073B7E-5B4A-4CD1-B8E2-B21F11ABFEBD}" type="presParOf" srcId="{E271925C-AF0A-471C-A50E-900CD8D4A309}" destId="{978AF120-B7B1-4D99-93D9-85312C1BC94E}" srcOrd="5" destOrd="0" presId="urn:microsoft.com/office/officeart/2005/8/layout/vList2"/>
    <dgm:cxn modelId="{F1AEF210-A6E3-4AAC-81AA-19A66F6456E4}" type="presParOf" srcId="{E271925C-AF0A-471C-A50E-900CD8D4A309}" destId="{0B4CE0FD-E6E0-4D4C-8C54-5F249D430B66}" srcOrd="6" destOrd="0" presId="urn:microsoft.com/office/officeart/2005/8/layout/vList2"/>
    <dgm:cxn modelId="{DB493ACA-9771-402B-BCD0-C0AA10E965AF}" type="presParOf" srcId="{E271925C-AF0A-471C-A50E-900CD8D4A309}" destId="{5F68355D-34EC-4EF9-90CB-1417179535B0}" srcOrd="7" destOrd="0" presId="urn:microsoft.com/office/officeart/2005/8/layout/vList2"/>
    <dgm:cxn modelId="{9F48B25C-F29A-408E-B7CB-DECABEF1CD9E}" type="presParOf" srcId="{E271925C-AF0A-471C-A50E-900CD8D4A309}" destId="{F8DDD9AA-31A8-4692-86C5-CA98696D28B4}" srcOrd="8" destOrd="0" presId="urn:microsoft.com/office/officeart/2005/8/layout/vList2"/>
    <dgm:cxn modelId="{0701666D-2059-4849-A5C4-247A3A09CB13}" type="presParOf" srcId="{E271925C-AF0A-471C-A50E-900CD8D4A309}" destId="{E1D85CAF-081C-40CB-832C-3741E886BC09}" srcOrd="9" destOrd="0" presId="urn:microsoft.com/office/officeart/2005/8/layout/vList2"/>
    <dgm:cxn modelId="{A6C47B02-2F7D-4D15-B28D-CA666CA9C412}" type="presParOf" srcId="{E271925C-AF0A-471C-A50E-900CD8D4A309}" destId="{70616B3C-0A77-4348-9C0A-3F9BE53E4424}" srcOrd="10" destOrd="0" presId="urn:microsoft.com/office/officeart/2005/8/layout/vList2"/>
    <dgm:cxn modelId="{D4091D72-6658-44BD-88DB-5BCEEA2DD051}" type="presParOf" srcId="{E271925C-AF0A-471C-A50E-900CD8D4A309}" destId="{625A9913-0FCC-445D-81A6-6C7F8F10F039}" srcOrd="11" destOrd="0" presId="urn:microsoft.com/office/officeart/2005/8/layout/vList2"/>
    <dgm:cxn modelId="{88CCF11D-76BE-4102-AAFA-1AA892AA472B}" type="presParOf" srcId="{E271925C-AF0A-471C-A50E-900CD8D4A309}" destId="{AC4E6E41-3D0A-4DB8-8FAA-0CA5ADC6F066}" srcOrd="12" destOrd="0" presId="urn:microsoft.com/office/officeart/2005/8/layout/vList2"/>
    <dgm:cxn modelId="{12B5094A-D447-4E01-9A19-2573F1CE4F78}" type="presParOf" srcId="{E271925C-AF0A-471C-A50E-900CD8D4A309}" destId="{079C81D9-7514-4AE6-9B05-1AF25CDC1C60}" srcOrd="13" destOrd="0" presId="urn:microsoft.com/office/officeart/2005/8/layout/vList2"/>
    <dgm:cxn modelId="{13E7E827-1C41-4CCD-A5DB-445FB32B17CC}" type="presParOf" srcId="{E271925C-AF0A-471C-A50E-900CD8D4A309}" destId="{51475DB4-7D7E-444D-AEA4-D97F1123FBC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35F4768-2A63-4662-A447-319523A92835}">
      <dgm:prSet/>
      <dgm:spPr/>
      <dgm:t>
        <a:bodyPr/>
        <a:lstStyle/>
        <a:p>
          <a:r>
            <a:rPr lang="uk-UA"/>
            <a:t>З поч. 19 ст. до 1880-х рр.. – країни Європи: Іспанія, Італія, Бельгія. + Османська імперія, Єгипет</a:t>
          </a:r>
          <a:endParaRPr lang="en-US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/>
        </a:p>
      </dgm:t>
    </dgm:pt>
    <dgm:pt modelId="{D8A57C27-4552-497E-A642-80647BE000B0}">
      <dgm:prSet/>
      <dgm:spPr/>
      <dgm:t>
        <a:bodyPr/>
        <a:lstStyle/>
        <a:p>
          <a:r>
            <a:rPr lang="uk-UA"/>
            <a:t>Напрямки інвестування: будівництво залізниць, банківський сектор, видобувні галузі, металургія</a:t>
          </a:r>
          <a:endParaRPr lang="en-US"/>
        </a:p>
      </dgm:t>
    </dgm:pt>
    <dgm:pt modelId="{AD0A9E2F-F5DA-4ED3-A8C4-1A58871B2A5A}" type="parTrans" cxnId="{64D7BF78-3DE1-4FEE-B919-340DC7D94899}">
      <dgm:prSet/>
      <dgm:spPr/>
      <dgm:t>
        <a:bodyPr/>
        <a:lstStyle/>
        <a:p>
          <a:endParaRPr lang="en-US"/>
        </a:p>
      </dgm:t>
    </dgm:pt>
    <dgm:pt modelId="{5AACFECA-BC66-430C-AEF1-520F1C38D3D0}" type="sibTrans" cxnId="{64D7BF78-3DE1-4FEE-B919-340DC7D94899}">
      <dgm:prSet/>
      <dgm:spPr/>
      <dgm:t>
        <a:bodyPr/>
        <a:lstStyle/>
        <a:p>
          <a:endParaRPr lang="en-US"/>
        </a:p>
      </dgm:t>
    </dgm:pt>
    <dgm:pt modelId="{987E7EAB-2F11-4524-8D09-7C3D1E0F3E66}">
      <dgm:prSet/>
      <dgm:spPr/>
      <dgm:t>
        <a:bodyPr/>
        <a:lstStyle/>
        <a:p>
          <a:r>
            <a:rPr lang="uk-UA"/>
            <a:t>З 1880-х рр. до 1914 р.  –  переорієнтація на Росію та Балканські країни</a:t>
          </a:r>
          <a:endParaRPr lang="en-US"/>
        </a:p>
      </dgm:t>
    </dgm:pt>
    <dgm:pt modelId="{28B6DCB8-BE3C-497E-85F3-30A4F9EBBB1D}" type="parTrans" cxnId="{EB70AFD0-7579-4068-9306-D1A7D1A890AF}">
      <dgm:prSet/>
      <dgm:spPr/>
      <dgm:t>
        <a:bodyPr/>
        <a:lstStyle/>
        <a:p>
          <a:endParaRPr lang="en-US"/>
        </a:p>
      </dgm:t>
    </dgm:pt>
    <dgm:pt modelId="{C73D7904-760C-4BDC-B31C-A5F94310D84F}" type="sibTrans" cxnId="{EB70AFD0-7579-4068-9306-D1A7D1A890AF}">
      <dgm:prSet/>
      <dgm:spPr/>
      <dgm:t>
        <a:bodyPr/>
        <a:lstStyle/>
        <a:p>
          <a:endParaRPr lang="en-US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91916B-F287-4ED6-9E84-7C4B16E6E270}" type="pres">
      <dgm:prSet presAssocID="{06E2E64B-5AE2-4D8C-B948-7DB7B761B519}" presName="spacer" presStyleCnt="0"/>
      <dgm:spPr/>
    </dgm:pt>
    <dgm:pt modelId="{ABC39CA3-3DCB-4571-BA66-2362FB27F76A}" type="pres">
      <dgm:prSet presAssocID="{D8A57C27-4552-497E-A642-80647BE000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EB97EB-5DD0-4CB5-9D5A-F0DBF3858E18}" type="pres">
      <dgm:prSet presAssocID="{5AACFECA-BC66-430C-AEF1-520F1C38D3D0}" presName="spacer" presStyleCnt="0"/>
      <dgm:spPr/>
    </dgm:pt>
    <dgm:pt modelId="{8772427A-B0A2-4977-AC27-5F95B45DBAAE}" type="pres">
      <dgm:prSet presAssocID="{987E7EAB-2F11-4524-8D09-7C3D1E0F3E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10FBDE29-DAA5-4D72-8D33-D8B4F59946FC}" type="presOf" srcId="{D8A57C27-4552-497E-A642-80647BE000B0}" destId="{ABC39CA3-3DCB-4571-BA66-2362FB27F76A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64D7BF78-3DE1-4FEE-B919-340DC7D94899}" srcId="{7A56F741-1906-4797-ACD0-10E05CF9C7BD}" destId="{D8A57C27-4552-497E-A642-80647BE000B0}" srcOrd="1" destOrd="0" parTransId="{AD0A9E2F-F5DA-4ED3-A8C4-1A58871B2A5A}" sibTransId="{5AACFECA-BC66-430C-AEF1-520F1C38D3D0}"/>
    <dgm:cxn modelId="{D886FCBB-5D55-477E-8388-9E449B3C8803}" type="presOf" srcId="{987E7EAB-2F11-4524-8D09-7C3D1E0F3E66}" destId="{8772427A-B0A2-4977-AC27-5F95B45DBAAE}" srcOrd="0" destOrd="0" presId="urn:microsoft.com/office/officeart/2005/8/layout/vList2"/>
    <dgm:cxn modelId="{EB70AFD0-7579-4068-9306-D1A7D1A890AF}" srcId="{7A56F741-1906-4797-ACD0-10E05CF9C7BD}" destId="{987E7EAB-2F11-4524-8D09-7C3D1E0F3E66}" srcOrd="2" destOrd="0" parTransId="{28B6DCB8-BE3C-497E-85F3-30A4F9EBBB1D}" sibTransId="{C73D7904-760C-4BDC-B31C-A5F94310D84F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5DD0CE1B-3A73-4119-9353-BB8E3C099719}" type="presParOf" srcId="{0E325E34-DD55-474C-975A-276F135EC70A}" destId="{2B91916B-F287-4ED6-9E84-7C4B16E6E270}" srcOrd="1" destOrd="0" presId="urn:microsoft.com/office/officeart/2005/8/layout/vList2"/>
    <dgm:cxn modelId="{5E7C242F-8A83-412E-83D1-05F1B059E804}" type="presParOf" srcId="{0E325E34-DD55-474C-975A-276F135EC70A}" destId="{ABC39CA3-3DCB-4571-BA66-2362FB27F76A}" srcOrd="2" destOrd="0" presId="urn:microsoft.com/office/officeart/2005/8/layout/vList2"/>
    <dgm:cxn modelId="{54C31513-769C-4B00-B4F7-6338E085FF2C}" type="presParOf" srcId="{0E325E34-DD55-474C-975A-276F135EC70A}" destId="{44EB97EB-5DD0-4CB5-9D5A-F0DBF3858E18}" srcOrd="3" destOrd="0" presId="urn:microsoft.com/office/officeart/2005/8/layout/vList2"/>
    <dgm:cxn modelId="{FA851764-2225-4B49-AD51-598ECB40B66E}" type="presParOf" srcId="{0E325E34-DD55-474C-975A-276F135EC70A}" destId="{8772427A-B0A2-4977-AC27-5F95B45DBA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2B112D65-5CE0-48F4-8016-BE5392BC231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4F42A1-CF04-4503-92B2-1776E22BE515}">
      <dgm:prSet/>
      <dgm:spPr/>
      <dgm:t>
        <a:bodyPr/>
        <a:lstStyle/>
        <a:p>
          <a:r>
            <a:rPr lang="uk-UA"/>
            <a:t>Інтенсивний розвиток в 1880-х рр..</a:t>
          </a:r>
          <a:endParaRPr lang="en-US"/>
        </a:p>
      </dgm:t>
    </dgm:pt>
    <dgm:pt modelId="{B986C4E2-4703-42F3-B670-EFF6B7C6E1B8}" type="parTrans" cxnId="{1C5771A0-E222-4EFB-9D5F-92D1D74F24C8}">
      <dgm:prSet/>
      <dgm:spPr/>
      <dgm:t>
        <a:bodyPr/>
        <a:lstStyle/>
        <a:p>
          <a:endParaRPr lang="en-US"/>
        </a:p>
      </dgm:t>
    </dgm:pt>
    <dgm:pt modelId="{1D359A84-7B33-4537-9DEE-7C5CE94559DA}" type="sibTrans" cxnId="{1C5771A0-E222-4EFB-9D5F-92D1D74F24C8}">
      <dgm:prSet/>
      <dgm:spPr/>
      <dgm:t>
        <a:bodyPr/>
        <a:lstStyle/>
        <a:p>
          <a:endParaRPr lang="en-US"/>
        </a:p>
      </dgm:t>
    </dgm:pt>
    <dgm:pt modelId="{2E886C4E-FA86-4A5D-9D54-66852B6FD1CF}">
      <dgm:prSet/>
      <dgm:spPr/>
      <dgm:t>
        <a:bodyPr/>
        <a:lstStyle/>
        <a:p>
          <a:r>
            <a:rPr lang="uk-UA"/>
            <a:t>Основні реципієнти:</a:t>
          </a:r>
          <a:endParaRPr lang="en-US"/>
        </a:p>
      </dgm:t>
    </dgm:pt>
    <dgm:pt modelId="{B2D913D6-04D3-454A-8D66-88EB4487A4BC}" type="parTrans" cxnId="{6882FF1C-B404-4966-B3AC-095AACD7A80C}">
      <dgm:prSet/>
      <dgm:spPr/>
      <dgm:t>
        <a:bodyPr/>
        <a:lstStyle/>
        <a:p>
          <a:endParaRPr lang="en-US"/>
        </a:p>
      </dgm:t>
    </dgm:pt>
    <dgm:pt modelId="{A293A6CE-14F2-47A0-936F-9F963EF262C0}" type="sibTrans" cxnId="{6882FF1C-B404-4966-B3AC-095AACD7A80C}">
      <dgm:prSet/>
      <dgm:spPr/>
      <dgm:t>
        <a:bodyPr/>
        <a:lstStyle/>
        <a:p>
          <a:endParaRPr lang="en-US"/>
        </a:p>
      </dgm:t>
    </dgm:pt>
    <dgm:pt modelId="{2FF4C826-E71B-4856-BC14-542AA1F00BCB}">
      <dgm:prSet/>
      <dgm:spPr/>
      <dgm:t>
        <a:bodyPr/>
        <a:lstStyle/>
        <a:p>
          <a:r>
            <a:rPr lang="uk-UA" dirty="0"/>
            <a:t>До </a:t>
          </a:r>
          <a:r>
            <a:rPr lang="uk-UA" dirty="0" err="1"/>
            <a:t>поч</a:t>
          </a:r>
          <a:r>
            <a:rPr lang="uk-UA" dirty="0"/>
            <a:t>. 20 століття – європейські країни</a:t>
          </a:r>
          <a:endParaRPr lang="en-US" dirty="0"/>
        </a:p>
      </dgm:t>
    </dgm:pt>
    <dgm:pt modelId="{B5015DBB-DC16-48C2-AC27-0E39C1898E9D}" type="parTrans" cxnId="{9CA14B59-88E7-44F8-B7EF-EE9CF8E006DA}">
      <dgm:prSet/>
      <dgm:spPr/>
      <dgm:t>
        <a:bodyPr/>
        <a:lstStyle/>
        <a:p>
          <a:endParaRPr lang="en-US"/>
        </a:p>
      </dgm:t>
    </dgm:pt>
    <dgm:pt modelId="{D31D24D3-A642-492E-A2F4-E62343362D4F}" type="sibTrans" cxnId="{9CA14B59-88E7-44F8-B7EF-EE9CF8E006DA}">
      <dgm:prSet/>
      <dgm:spPr/>
      <dgm:t>
        <a:bodyPr/>
        <a:lstStyle/>
        <a:p>
          <a:endParaRPr lang="en-US"/>
        </a:p>
      </dgm:t>
    </dgm:pt>
    <dgm:pt modelId="{80C443E9-2050-4EB7-AA6B-BC8C184D3461}">
      <dgm:prSet/>
      <dgm:spPr/>
      <dgm:t>
        <a:bodyPr/>
        <a:lstStyle/>
        <a:p>
          <a:r>
            <a:rPr lang="uk-UA" dirty="0" err="1"/>
            <a:t>Поч</a:t>
          </a:r>
          <a:r>
            <a:rPr lang="uk-UA" dirty="0"/>
            <a:t>. 20 ст. – переорієнтація на США, німецькі колонії</a:t>
          </a:r>
          <a:endParaRPr lang="en-US" dirty="0"/>
        </a:p>
      </dgm:t>
    </dgm:pt>
    <dgm:pt modelId="{1E92D274-8393-49E8-9D9C-D431CF73C217}" type="parTrans" cxnId="{F6191C90-7C75-4D42-9340-17C3D9704136}">
      <dgm:prSet/>
      <dgm:spPr/>
      <dgm:t>
        <a:bodyPr/>
        <a:lstStyle/>
        <a:p>
          <a:endParaRPr lang="en-US"/>
        </a:p>
      </dgm:t>
    </dgm:pt>
    <dgm:pt modelId="{6973348B-ED2C-4707-B46B-0FDF3BFB7527}" type="sibTrans" cxnId="{F6191C90-7C75-4D42-9340-17C3D9704136}">
      <dgm:prSet/>
      <dgm:spPr/>
      <dgm:t>
        <a:bodyPr/>
        <a:lstStyle/>
        <a:p>
          <a:endParaRPr lang="en-US"/>
        </a:p>
      </dgm:t>
    </dgm:pt>
    <dgm:pt modelId="{CB24EF70-6342-4BE5-BF3E-D0044A3F47F6}" type="pres">
      <dgm:prSet presAssocID="{2B112D65-5CE0-48F4-8016-BE5392BC231C}" presName="linear" presStyleCnt="0">
        <dgm:presLayoutVars>
          <dgm:animLvl val="lvl"/>
          <dgm:resizeHandles val="exact"/>
        </dgm:presLayoutVars>
      </dgm:prSet>
      <dgm:spPr/>
    </dgm:pt>
    <dgm:pt modelId="{FDDCA730-CDDF-47DF-9602-FAEC98608099}" type="pres">
      <dgm:prSet presAssocID="{9B4F42A1-CF04-4503-92B2-1776E22BE5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604B6C-701D-44A7-9979-809E94A47F5B}" type="pres">
      <dgm:prSet presAssocID="{1D359A84-7B33-4537-9DEE-7C5CE94559DA}" presName="spacer" presStyleCnt="0"/>
      <dgm:spPr/>
    </dgm:pt>
    <dgm:pt modelId="{2F84B53E-35AA-4EFF-8B00-98E200F78D81}" type="pres">
      <dgm:prSet presAssocID="{2E886C4E-FA86-4A5D-9D54-66852B6FD1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34808E-DF71-4F6B-AABD-0FEF0CEDEC08}" type="pres">
      <dgm:prSet presAssocID="{2E886C4E-FA86-4A5D-9D54-66852B6FD1C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F6F301-876B-4317-85F5-32625B101567}" type="presOf" srcId="{80C443E9-2050-4EB7-AA6B-BC8C184D3461}" destId="{4234808E-DF71-4F6B-AABD-0FEF0CEDEC08}" srcOrd="0" destOrd="1" presId="urn:microsoft.com/office/officeart/2005/8/layout/vList2"/>
    <dgm:cxn modelId="{6882FF1C-B404-4966-B3AC-095AACD7A80C}" srcId="{2B112D65-5CE0-48F4-8016-BE5392BC231C}" destId="{2E886C4E-FA86-4A5D-9D54-66852B6FD1CF}" srcOrd="1" destOrd="0" parTransId="{B2D913D6-04D3-454A-8D66-88EB4487A4BC}" sibTransId="{A293A6CE-14F2-47A0-936F-9F963EF262C0}"/>
    <dgm:cxn modelId="{3093A155-B25B-431F-AA09-68B3ABA97B81}" type="presOf" srcId="{2FF4C826-E71B-4856-BC14-542AA1F00BCB}" destId="{4234808E-DF71-4F6B-AABD-0FEF0CEDEC08}" srcOrd="0" destOrd="0" presId="urn:microsoft.com/office/officeart/2005/8/layout/vList2"/>
    <dgm:cxn modelId="{9CA14B59-88E7-44F8-B7EF-EE9CF8E006DA}" srcId="{2E886C4E-FA86-4A5D-9D54-66852B6FD1CF}" destId="{2FF4C826-E71B-4856-BC14-542AA1F00BCB}" srcOrd="0" destOrd="0" parTransId="{B5015DBB-DC16-48C2-AC27-0E39C1898E9D}" sibTransId="{D31D24D3-A642-492E-A2F4-E62343362D4F}"/>
    <dgm:cxn modelId="{F6191C90-7C75-4D42-9340-17C3D9704136}" srcId="{2E886C4E-FA86-4A5D-9D54-66852B6FD1CF}" destId="{80C443E9-2050-4EB7-AA6B-BC8C184D3461}" srcOrd="1" destOrd="0" parTransId="{1E92D274-8393-49E8-9D9C-D431CF73C217}" sibTransId="{6973348B-ED2C-4707-B46B-0FDF3BFB7527}"/>
    <dgm:cxn modelId="{1FD8989E-1582-4454-AD99-A4FA69D24C10}" type="presOf" srcId="{9B4F42A1-CF04-4503-92B2-1776E22BE515}" destId="{FDDCA730-CDDF-47DF-9602-FAEC98608099}" srcOrd="0" destOrd="0" presId="urn:microsoft.com/office/officeart/2005/8/layout/vList2"/>
    <dgm:cxn modelId="{1C5771A0-E222-4EFB-9D5F-92D1D74F24C8}" srcId="{2B112D65-5CE0-48F4-8016-BE5392BC231C}" destId="{9B4F42A1-CF04-4503-92B2-1776E22BE515}" srcOrd="0" destOrd="0" parTransId="{B986C4E2-4703-42F3-B670-EFF6B7C6E1B8}" sibTransId="{1D359A84-7B33-4537-9DEE-7C5CE94559DA}"/>
    <dgm:cxn modelId="{700486BE-AA97-48EA-9C91-FB56A2B39B0C}" type="presOf" srcId="{2B112D65-5CE0-48F4-8016-BE5392BC231C}" destId="{CB24EF70-6342-4BE5-BF3E-D0044A3F47F6}" srcOrd="0" destOrd="0" presId="urn:microsoft.com/office/officeart/2005/8/layout/vList2"/>
    <dgm:cxn modelId="{77B7D6CF-893B-4B58-9207-3DA859370AD8}" type="presOf" srcId="{2E886C4E-FA86-4A5D-9D54-66852B6FD1CF}" destId="{2F84B53E-35AA-4EFF-8B00-98E200F78D81}" srcOrd="0" destOrd="0" presId="urn:microsoft.com/office/officeart/2005/8/layout/vList2"/>
    <dgm:cxn modelId="{7D2704AE-1F76-4582-ADBB-99A06EE3991B}" type="presParOf" srcId="{CB24EF70-6342-4BE5-BF3E-D0044A3F47F6}" destId="{FDDCA730-CDDF-47DF-9602-FAEC98608099}" srcOrd="0" destOrd="0" presId="urn:microsoft.com/office/officeart/2005/8/layout/vList2"/>
    <dgm:cxn modelId="{6F264E0E-A86B-495C-B319-78EE8249D90A}" type="presParOf" srcId="{CB24EF70-6342-4BE5-BF3E-D0044A3F47F6}" destId="{84604B6C-701D-44A7-9979-809E94A47F5B}" srcOrd="1" destOrd="0" presId="urn:microsoft.com/office/officeart/2005/8/layout/vList2"/>
    <dgm:cxn modelId="{0D2E84EB-610E-46F2-A83F-15206ABA3052}" type="presParOf" srcId="{CB24EF70-6342-4BE5-BF3E-D0044A3F47F6}" destId="{2F84B53E-35AA-4EFF-8B00-98E200F78D81}" srcOrd="2" destOrd="0" presId="urn:microsoft.com/office/officeart/2005/8/layout/vList2"/>
    <dgm:cxn modelId="{2B9FA4F1-5A10-4C83-A27C-1884C72910FA}" type="presParOf" srcId="{CB24EF70-6342-4BE5-BF3E-D0044A3F47F6}" destId="{4234808E-DF71-4F6B-AABD-0FEF0CEDEC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60ED7AC9-5C07-4760-BF17-4339C2652EEA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5DED21-3EF2-4C57-963C-A5B0C66EDBAB}">
      <dgm:prSet/>
      <dgm:spPr/>
      <dgm:t>
        <a:bodyPr/>
        <a:lstStyle/>
        <a:p>
          <a:r>
            <a:rPr lang="uk-UA"/>
            <a:t>Орієнтація на сусідні країни та країни Пд. Америки</a:t>
          </a:r>
          <a:endParaRPr lang="en-US"/>
        </a:p>
      </dgm:t>
    </dgm:pt>
    <dgm:pt modelId="{3CB572CD-B4D3-4A30-9F92-C3894D939BFF}" type="parTrans" cxnId="{07C8C237-86AB-4EC8-9C22-6B752AC84AC8}">
      <dgm:prSet/>
      <dgm:spPr/>
      <dgm:t>
        <a:bodyPr/>
        <a:lstStyle/>
        <a:p>
          <a:endParaRPr lang="en-US"/>
        </a:p>
      </dgm:t>
    </dgm:pt>
    <dgm:pt modelId="{F77721FD-E0CF-4A13-925D-B6A37CBF0768}" type="sibTrans" cxnId="{07C8C237-86AB-4EC8-9C22-6B752AC84AC8}">
      <dgm:prSet/>
      <dgm:spPr/>
      <dgm:t>
        <a:bodyPr/>
        <a:lstStyle/>
        <a:p>
          <a:endParaRPr lang="en-US"/>
        </a:p>
      </dgm:t>
    </dgm:pt>
    <dgm:pt modelId="{FFC1E434-2FDF-4622-A1B5-0CD6FBDDF9D8}">
      <dgm:prSet/>
      <dgm:spPr/>
      <dgm:t>
        <a:bodyPr/>
        <a:lstStyle/>
        <a:p>
          <a:r>
            <a:rPr lang="uk-UA"/>
            <a:t>Переважання портфельних інвестицій (19 ст.) та зростання частки ПІІ на поч. 20 ст. (створення ТНК)</a:t>
          </a:r>
          <a:endParaRPr lang="en-US"/>
        </a:p>
      </dgm:t>
    </dgm:pt>
    <dgm:pt modelId="{0A0AA14D-701B-432B-90E8-AC74441D24D7}" type="parTrans" cxnId="{81D441B4-6406-43EE-9E81-593713B959EA}">
      <dgm:prSet/>
      <dgm:spPr/>
      <dgm:t>
        <a:bodyPr/>
        <a:lstStyle/>
        <a:p>
          <a:endParaRPr lang="en-US"/>
        </a:p>
      </dgm:t>
    </dgm:pt>
    <dgm:pt modelId="{536749CF-D79D-48C9-97EA-6EFA1F58A801}" type="sibTrans" cxnId="{81D441B4-6406-43EE-9E81-593713B959EA}">
      <dgm:prSet/>
      <dgm:spPr/>
      <dgm:t>
        <a:bodyPr/>
        <a:lstStyle/>
        <a:p>
          <a:endParaRPr lang="en-US"/>
        </a:p>
      </dgm:t>
    </dgm:pt>
    <dgm:pt modelId="{B1B2B99F-682E-4DA4-8B66-1A545CB0F88E}">
      <dgm:prSet/>
      <dgm:spPr/>
      <dgm:t>
        <a:bodyPr/>
        <a:lstStyle/>
        <a:p>
          <a:r>
            <a:rPr lang="uk-UA"/>
            <a:t>Упродовж 19 ст. – інвестиції в Канаді, Мексиці, країнах Лат. Америки (+/- Європа)</a:t>
          </a:r>
          <a:endParaRPr lang="en-US"/>
        </a:p>
      </dgm:t>
    </dgm:pt>
    <dgm:pt modelId="{8CCE6621-E840-4E5C-8BB4-02BD55239620}" type="parTrans" cxnId="{B04424A2-6A6E-4C23-AE25-083B1DD95300}">
      <dgm:prSet/>
      <dgm:spPr/>
      <dgm:t>
        <a:bodyPr/>
        <a:lstStyle/>
        <a:p>
          <a:endParaRPr lang="en-US"/>
        </a:p>
      </dgm:t>
    </dgm:pt>
    <dgm:pt modelId="{194E67CC-D1B2-4A00-A152-499AEF20641F}" type="sibTrans" cxnId="{B04424A2-6A6E-4C23-AE25-083B1DD95300}">
      <dgm:prSet/>
      <dgm:spPr/>
      <dgm:t>
        <a:bodyPr/>
        <a:lstStyle/>
        <a:p>
          <a:endParaRPr lang="en-US"/>
        </a:p>
      </dgm:t>
    </dgm:pt>
    <dgm:pt modelId="{6938270C-D3AE-47FB-B2C6-B6100E6CC271}">
      <dgm:prSet/>
      <dgm:spPr/>
      <dgm:t>
        <a:bodyPr/>
        <a:lstStyle/>
        <a:p>
          <a:r>
            <a:rPr lang="uk-UA"/>
            <a:t>Поч. 20 ст. – Пд. Америка, країни Азії</a:t>
          </a:r>
          <a:endParaRPr lang="en-US"/>
        </a:p>
      </dgm:t>
    </dgm:pt>
    <dgm:pt modelId="{533DD2E7-1BEF-46D6-95AA-CFD80D0050CA}" type="parTrans" cxnId="{5137BD50-8517-4559-82F7-D2F341B43134}">
      <dgm:prSet/>
      <dgm:spPr/>
      <dgm:t>
        <a:bodyPr/>
        <a:lstStyle/>
        <a:p>
          <a:endParaRPr lang="en-US"/>
        </a:p>
      </dgm:t>
    </dgm:pt>
    <dgm:pt modelId="{6E76A13A-3C50-4743-8047-91C582D6C3EC}" type="sibTrans" cxnId="{5137BD50-8517-4559-82F7-D2F341B43134}">
      <dgm:prSet/>
      <dgm:spPr/>
      <dgm:t>
        <a:bodyPr/>
        <a:lstStyle/>
        <a:p>
          <a:endParaRPr lang="en-US"/>
        </a:p>
      </dgm:t>
    </dgm:pt>
    <dgm:pt modelId="{77B35097-CE52-4439-8BED-2E3015A1F64B}">
      <dgm:prSet/>
      <dgm:spPr/>
      <dgm:t>
        <a:bodyPr/>
        <a:lstStyle/>
        <a:p>
          <a:r>
            <a:rPr lang="uk-UA"/>
            <a:t>Напрямки: виробництво, видобуток руд промислових металів, АПК</a:t>
          </a:r>
          <a:endParaRPr lang="en-US"/>
        </a:p>
      </dgm:t>
    </dgm:pt>
    <dgm:pt modelId="{1603B4C5-4AB7-4D3A-A8A6-80892F035E15}" type="parTrans" cxnId="{D0EF1453-4FA0-48C6-80BB-143324335F23}">
      <dgm:prSet/>
      <dgm:spPr/>
      <dgm:t>
        <a:bodyPr/>
        <a:lstStyle/>
        <a:p>
          <a:endParaRPr lang="en-US"/>
        </a:p>
      </dgm:t>
    </dgm:pt>
    <dgm:pt modelId="{630FA1FD-03B4-4779-98B5-3B6CC58295AC}" type="sibTrans" cxnId="{D0EF1453-4FA0-48C6-80BB-143324335F23}">
      <dgm:prSet/>
      <dgm:spPr/>
      <dgm:t>
        <a:bodyPr/>
        <a:lstStyle/>
        <a:p>
          <a:endParaRPr lang="en-US"/>
        </a:p>
      </dgm:t>
    </dgm:pt>
    <dgm:pt modelId="{71ED2B09-A591-4641-B25A-4D43DFEFB8C3}" type="pres">
      <dgm:prSet presAssocID="{60ED7AC9-5C07-4760-BF17-4339C2652EEA}" presName="linear" presStyleCnt="0">
        <dgm:presLayoutVars>
          <dgm:animLvl val="lvl"/>
          <dgm:resizeHandles val="exact"/>
        </dgm:presLayoutVars>
      </dgm:prSet>
      <dgm:spPr/>
    </dgm:pt>
    <dgm:pt modelId="{68F6F6E8-5A34-4BA3-9698-F4DF1A29F1E5}" type="pres">
      <dgm:prSet presAssocID="{735DED21-3EF2-4C57-963C-A5B0C66EDB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268848-6320-4A93-B436-8162FF11E340}" type="pres">
      <dgm:prSet presAssocID="{F77721FD-E0CF-4A13-925D-B6A37CBF0768}" presName="spacer" presStyleCnt="0"/>
      <dgm:spPr/>
    </dgm:pt>
    <dgm:pt modelId="{5E5EB541-4FCA-40B5-AB4A-7C951ED58FEF}" type="pres">
      <dgm:prSet presAssocID="{FFC1E434-2FDF-4622-A1B5-0CD6FBDDF9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099BED-1523-41D6-B2BC-A0C66F518A1D}" type="pres">
      <dgm:prSet presAssocID="{536749CF-D79D-48C9-97EA-6EFA1F58A801}" presName="spacer" presStyleCnt="0"/>
      <dgm:spPr/>
    </dgm:pt>
    <dgm:pt modelId="{9D7D04FA-19D5-41F8-9B8F-0D78B231471B}" type="pres">
      <dgm:prSet presAssocID="{B1B2B99F-682E-4DA4-8B66-1A545CB0F8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3F0E96-690E-4749-8A11-2AE02E61D74C}" type="pres">
      <dgm:prSet presAssocID="{194E67CC-D1B2-4A00-A152-499AEF20641F}" presName="spacer" presStyleCnt="0"/>
      <dgm:spPr/>
    </dgm:pt>
    <dgm:pt modelId="{07F59768-A4FF-4165-81EA-4D4FB647D135}" type="pres">
      <dgm:prSet presAssocID="{6938270C-D3AE-47FB-B2C6-B6100E6CC2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16354B-AB2A-44C0-AA5D-7AC290575F43}" type="pres">
      <dgm:prSet presAssocID="{6E76A13A-3C50-4743-8047-91C582D6C3EC}" presName="spacer" presStyleCnt="0"/>
      <dgm:spPr/>
    </dgm:pt>
    <dgm:pt modelId="{C3B8E44C-E2AB-42FE-ABEB-D05BBE82FF45}" type="pres">
      <dgm:prSet presAssocID="{77B35097-CE52-4439-8BED-2E3015A1F6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EB4591E-6078-49DD-AD97-47D3CEE5CD3B}" type="presOf" srcId="{6938270C-D3AE-47FB-B2C6-B6100E6CC271}" destId="{07F59768-A4FF-4165-81EA-4D4FB647D135}" srcOrd="0" destOrd="0" presId="urn:microsoft.com/office/officeart/2005/8/layout/vList2"/>
    <dgm:cxn modelId="{07C8C237-86AB-4EC8-9C22-6B752AC84AC8}" srcId="{60ED7AC9-5C07-4760-BF17-4339C2652EEA}" destId="{735DED21-3EF2-4C57-963C-A5B0C66EDBAB}" srcOrd="0" destOrd="0" parTransId="{3CB572CD-B4D3-4A30-9F92-C3894D939BFF}" sibTransId="{F77721FD-E0CF-4A13-925D-B6A37CBF0768}"/>
    <dgm:cxn modelId="{511A1948-6F48-4916-B6E2-DB1350A34EC7}" type="presOf" srcId="{B1B2B99F-682E-4DA4-8B66-1A545CB0F88E}" destId="{9D7D04FA-19D5-41F8-9B8F-0D78B231471B}" srcOrd="0" destOrd="0" presId="urn:microsoft.com/office/officeart/2005/8/layout/vList2"/>
    <dgm:cxn modelId="{5137BD50-8517-4559-82F7-D2F341B43134}" srcId="{60ED7AC9-5C07-4760-BF17-4339C2652EEA}" destId="{6938270C-D3AE-47FB-B2C6-B6100E6CC271}" srcOrd="3" destOrd="0" parTransId="{533DD2E7-1BEF-46D6-95AA-CFD80D0050CA}" sibTransId="{6E76A13A-3C50-4743-8047-91C582D6C3EC}"/>
    <dgm:cxn modelId="{D0EF1453-4FA0-48C6-80BB-143324335F23}" srcId="{60ED7AC9-5C07-4760-BF17-4339C2652EEA}" destId="{77B35097-CE52-4439-8BED-2E3015A1F64B}" srcOrd="4" destOrd="0" parTransId="{1603B4C5-4AB7-4D3A-A8A6-80892F035E15}" sibTransId="{630FA1FD-03B4-4779-98B5-3B6CC58295AC}"/>
    <dgm:cxn modelId="{B04424A2-6A6E-4C23-AE25-083B1DD95300}" srcId="{60ED7AC9-5C07-4760-BF17-4339C2652EEA}" destId="{B1B2B99F-682E-4DA4-8B66-1A545CB0F88E}" srcOrd="2" destOrd="0" parTransId="{8CCE6621-E840-4E5C-8BB4-02BD55239620}" sibTransId="{194E67CC-D1B2-4A00-A152-499AEF20641F}"/>
    <dgm:cxn modelId="{81D441B4-6406-43EE-9E81-593713B959EA}" srcId="{60ED7AC9-5C07-4760-BF17-4339C2652EEA}" destId="{FFC1E434-2FDF-4622-A1B5-0CD6FBDDF9D8}" srcOrd="1" destOrd="0" parTransId="{0A0AA14D-701B-432B-90E8-AC74441D24D7}" sibTransId="{536749CF-D79D-48C9-97EA-6EFA1F58A801}"/>
    <dgm:cxn modelId="{D7A185F3-5585-4F04-94AC-4BB058977BD2}" type="presOf" srcId="{FFC1E434-2FDF-4622-A1B5-0CD6FBDDF9D8}" destId="{5E5EB541-4FCA-40B5-AB4A-7C951ED58FEF}" srcOrd="0" destOrd="0" presId="urn:microsoft.com/office/officeart/2005/8/layout/vList2"/>
    <dgm:cxn modelId="{E1D50FF4-EE7B-4AEB-A69F-9ED61921F34A}" type="presOf" srcId="{60ED7AC9-5C07-4760-BF17-4339C2652EEA}" destId="{71ED2B09-A591-4641-B25A-4D43DFEFB8C3}" srcOrd="0" destOrd="0" presId="urn:microsoft.com/office/officeart/2005/8/layout/vList2"/>
    <dgm:cxn modelId="{BC69A2F8-1ED7-4699-BEE9-9413792825E1}" type="presOf" srcId="{77B35097-CE52-4439-8BED-2E3015A1F64B}" destId="{C3B8E44C-E2AB-42FE-ABEB-D05BBE82FF45}" srcOrd="0" destOrd="0" presId="urn:microsoft.com/office/officeart/2005/8/layout/vList2"/>
    <dgm:cxn modelId="{A58B59FE-5EB1-4D96-8786-10F2245D6543}" type="presOf" srcId="{735DED21-3EF2-4C57-963C-A5B0C66EDBAB}" destId="{68F6F6E8-5A34-4BA3-9698-F4DF1A29F1E5}" srcOrd="0" destOrd="0" presId="urn:microsoft.com/office/officeart/2005/8/layout/vList2"/>
    <dgm:cxn modelId="{7A66C351-7E6D-4350-A16E-CE400B745C49}" type="presParOf" srcId="{71ED2B09-A591-4641-B25A-4D43DFEFB8C3}" destId="{68F6F6E8-5A34-4BA3-9698-F4DF1A29F1E5}" srcOrd="0" destOrd="0" presId="urn:microsoft.com/office/officeart/2005/8/layout/vList2"/>
    <dgm:cxn modelId="{195ACAEB-AE01-4AB8-91D5-39E6BD065345}" type="presParOf" srcId="{71ED2B09-A591-4641-B25A-4D43DFEFB8C3}" destId="{96268848-6320-4A93-B436-8162FF11E340}" srcOrd="1" destOrd="0" presId="urn:microsoft.com/office/officeart/2005/8/layout/vList2"/>
    <dgm:cxn modelId="{9C129D2D-A2B4-404B-A8F4-032A24686A6A}" type="presParOf" srcId="{71ED2B09-A591-4641-B25A-4D43DFEFB8C3}" destId="{5E5EB541-4FCA-40B5-AB4A-7C951ED58FEF}" srcOrd="2" destOrd="0" presId="urn:microsoft.com/office/officeart/2005/8/layout/vList2"/>
    <dgm:cxn modelId="{CCB3796A-BA73-4F78-8B91-44F3C78A16A2}" type="presParOf" srcId="{71ED2B09-A591-4641-B25A-4D43DFEFB8C3}" destId="{5A099BED-1523-41D6-B2BC-A0C66F518A1D}" srcOrd="3" destOrd="0" presId="urn:microsoft.com/office/officeart/2005/8/layout/vList2"/>
    <dgm:cxn modelId="{3FF96FB3-84B2-4E94-B62B-A04E586B16C1}" type="presParOf" srcId="{71ED2B09-A591-4641-B25A-4D43DFEFB8C3}" destId="{9D7D04FA-19D5-41F8-9B8F-0D78B231471B}" srcOrd="4" destOrd="0" presId="urn:microsoft.com/office/officeart/2005/8/layout/vList2"/>
    <dgm:cxn modelId="{C3862376-6067-42F1-901B-6DA123D96051}" type="presParOf" srcId="{71ED2B09-A591-4641-B25A-4D43DFEFB8C3}" destId="{DA3F0E96-690E-4749-8A11-2AE02E61D74C}" srcOrd="5" destOrd="0" presId="urn:microsoft.com/office/officeart/2005/8/layout/vList2"/>
    <dgm:cxn modelId="{53FAFBB7-CD4F-4C38-AE2F-F12E444E0AF1}" type="presParOf" srcId="{71ED2B09-A591-4641-B25A-4D43DFEFB8C3}" destId="{07F59768-A4FF-4165-81EA-4D4FB647D135}" srcOrd="6" destOrd="0" presId="urn:microsoft.com/office/officeart/2005/8/layout/vList2"/>
    <dgm:cxn modelId="{0B04D716-1086-4435-880C-A25053861039}" type="presParOf" srcId="{71ED2B09-A591-4641-B25A-4D43DFEFB8C3}" destId="{8316354B-AB2A-44C0-AA5D-7AC290575F43}" srcOrd="7" destOrd="0" presId="urn:microsoft.com/office/officeart/2005/8/layout/vList2"/>
    <dgm:cxn modelId="{0AB00CFC-077D-4ECA-BAF2-975797B0581B}" type="presParOf" srcId="{71ED2B09-A591-4641-B25A-4D43DFEFB8C3}" destId="{C3B8E44C-E2AB-42FE-ABEB-D05BBE82FF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D0EA9911-26BC-4CE1-8B84-68C034C87AC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A80C54F-87DD-4CAB-9309-A28674CF19BA}">
      <dgm:prSet/>
      <dgm:spPr/>
      <dgm:t>
        <a:bodyPr/>
        <a:lstStyle/>
        <a:p>
          <a:r>
            <a:rPr lang="uk-UA"/>
            <a:t>Європейська експансія → рух капіталу → міграція робочої сили (переважно Пн. і Пд. Америка)</a:t>
          </a:r>
          <a:endParaRPr lang="en-US"/>
        </a:p>
      </dgm:t>
    </dgm:pt>
    <dgm:pt modelId="{A0DCB9F2-22AC-42FE-907F-C2AAE4EA60CA}" type="parTrans" cxnId="{0DCE830C-84C8-45C1-9569-C1D80D2639E2}">
      <dgm:prSet/>
      <dgm:spPr/>
      <dgm:t>
        <a:bodyPr/>
        <a:lstStyle/>
        <a:p>
          <a:endParaRPr lang="en-US"/>
        </a:p>
      </dgm:t>
    </dgm:pt>
    <dgm:pt modelId="{6F7E08FF-7EC7-42FF-9072-03E0E5E89734}" type="sibTrans" cxnId="{0DCE830C-84C8-45C1-9569-C1D80D2639E2}">
      <dgm:prSet/>
      <dgm:spPr/>
      <dgm:t>
        <a:bodyPr/>
        <a:lstStyle/>
        <a:p>
          <a:endParaRPr lang="en-US"/>
        </a:p>
      </dgm:t>
    </dgm:pt>
    <dgm:pt modelId="{FE722AA0-9C86-42B3-88C0-7F9229384ABD}">
      <dgm:prSet/>
      <dgm:spPr/>
      <dgm:t>
        <a:bodyPr/>
        <a:lstStyle/>
        <a:p>
          <a:r>
            <a:rPr lang="uk-UA"/>
            <a:t>Наполеонівські війни – І Св. Війна – найвища міграційна активність</a:t>
          </a:r>
          <a:endParaRPr lang="en-US"/>
        </a:p>
      </dgm:t>
    </dgm:pt>
    <dgm:pt modelId="{71C20286-25B2-46C7-A0A3-F8BFF46F5F9E}" type="parTrans" cxnId="{33985961-811C-4CDA-8396-A013DB06C6EF}">
      <dgm:prSet/>
      <dgm:spPr/>
      <dgm:t>
        <a:bodyPr/>
        <a:lstStyle/>
        <a:p>
          <a:endParaRPr lang="en-US"/>
        </a:p>
      </dgm:t>
    </dgm:pt>
    <dgm:pt modelId="{9B4027F4-3630-44D0-8939-3369B22FE988}" type="sibTrans" cxnId="{33985961-811C-4CDA-8396-A013DB06C6EF}">
      <dgm:prSet/>
      <dgm:spPr/>
      <dgm:t>
        <a:bodyPr/>
        <a:lstStyle/>
        <a:p>
          <a:endParaRPr lang="en-US"/>
        </a:p>
      </dgm:t>
    </dgm:pt>
    <dgm:pt modelId="{4D328D92-C763-4A19-BE0D-78867F71D121}">
      <dgm:prSet/>
      <dgm:spPr/>
      <dgm:t>
        <a:bodyPr/>
        <a:lstStyle/>
        <a:p>
          <a:r>
            <a:rPr lang="uk-UA"/>
            <a:t>1821 – 1915 рр. закордон виїхало близько 46 млн. осіб (44 млн. з Європи, решта – з Азії)</a:t>
          </a:r>
          <a:endParaRPr lang="en-US"/>
        </a:p>
      </dgm:t>
    </dgm:pt>
    <dgm:pt modelId="{3C3A89D6-4A83-4351-A705-73B02474975C}" type="parTrans" cxnId="{A7615B31-E86E-405B-BD53-6E373BC2F202}">
      <dgm:prSet/>
      <dgm:spPr/>
      <dgm:t>
        <a:bodyPr/>
        <a:lstStyle/>
        <a:p>
          <a:endParaRPr lang="en-US"/>
        </a:p>
      </dgm:t>
    </dgm:pt>
    <dgm:pt modelId="{4A900727-6778-4125-85E7-2F1A6EE7DB84}" type="sibTrans" cxnId="{A7615B31-E86E-405B-BD53-6E373BC2F202}">
      <dgm:prSet/>
      <dgm:spPr/>
      <dgm:t>
        <a:bodyPr/>
        <a:lstStyle/>
        <a:p>
          <a:endParaRPr lang="en-US"/>
        </a:p>
      </dgm:t>
    </dgm:pt>
    <dgm:pt modelId="{B77990F7-6FE8-4B1A-BAE6-ED85841EC05A}">
      <dgm:prSet/>
      <dgm:spPr/>
      <dgm:t>
        <a:bodyPr/>
        <a:lstStyle/>
        <a:p>
          <a:r>
            <a:rPr lang="uk-UA"/>
            <a:t>Особливо після 1880 р. (близько 32 млн.) ← зміна економічної структури країн експортерів роб. Сили</a:t>
          </a:r>
          <a:endParaRPr lang="en-US"/>
        </a:p>
      </dgm:t>
    </dgm:pt>
    <dgm:pt modelId="{FA43D48C-62EB-407E-BEB9-08D9DF9A6D4B}" type="parTrans" cxnId="{66439EEB-C7A7-4490-8929-ED439D2460CA}">
      <dgm:prSet/>
      <dgm:spPr/>
      <dgm:t>
        <a:bodyPr/>
        <a:lstStyle/>
        <a:p>
          <a:endParaRPr lang="en-US"/>
        </a:p>
      </dgm:t>
    </dgm:pt>
    <dgm:pt modelId="{BCA35682-2EAC-46BE-BA73-30A6BE87947A}" type="sibTrans" cxnId="{66439EEB-C7A7-4490-8929-ED439D2460CA}">
      <dgm:prSet/>
      <dgm:spPr/>
      <dgm:t>
        <a:bodyPr/>
        <a:lstStyle/>
        <a:p>
          <a:endParaRPr lang="en-US"/>
        </a:p>
      </dgm:t>
    </dgm:pt>
    <dgm:pt modelId="{62F1ACA2-949B-41AD-8957-DD768B49A396}">
      <dgm:prSet/>
      <dgm:spPr/>
      <dgm:t>
        <a:bodyPr/>
        <a:lstStyle/>
        <a:p>
          <a:r>
            <a:rPr lang="uk-UA"/>
            <a:t>До 1880 р.  – країни Пн. і Зх. Європи</a:t>
          </a:r>
          <a:endParaRPr lang="en-US"/>
        </a:p>
      </dgm:t>
    </dgm:pt>
    <dgm:pt modelId="{F331B48A-C6BA-4227-9660-D564B1FAE384}" type="parTrans" cxnId="{F5989B2B-E26A-401B-852E-8901D3E768D8}">
      <dgm:prSet/>
      <dgm:spPr/>
      <dgm:t>
        <a:bodyPr/>
        <a:lstStyle/>
        <a:p>
          <a:endParaRPr lang="en-US"/>
        </a:p>
      </dgm:t>
    </dgm:pt>
    <dgm:pt modelId="{718FB447-69E3-41FC-8B0D-D74F2BB2C34C}" type="sibTrans" cxnId="{F5989B2B-E26A-401B-852E-8901D3E768D8}">
      <dgm:prSet/>
      <dgm:spPr/>
      <dgm:t>
        <a:bodyPr/>
        <a:lstStyle/>
        <a:p>
          <a:endParaRPr lang="en-US"/>
        </a:p>
      </dgm:t>
    </dgm:pt>
    <dgm:pt modelId="{94945895-E514-4BAC-B6A5-4792DC047D3C}">
      <dgm:prSet/>
      <dgm:spPr/>
      <dgm:t>
        <a:bodyPr/>
        <a:lstStyle/>
        <a:p>
          <a:r>
            <a:rPr lang="uk-UA"/>
            <a:t>Після 1880 р. – Пд. І Сх. Європа</a:t>
          </a:r>
          <a:endParaRPr lang="en-US"/>
        </a:p>
      </dgm:t>
    </dgm:pt>
    <dgm:pt modelId="{F76AE1CE-22E4-4B06-BA6B-B18C393B2F7C}" type="parTrans" cxnId="{09123544-BC2B-4841-8CEB-2F21146947B6}">
      <dgm:prSet/>
      <dgm:spPr/>
      <dgm:t>
        <a:bodyPr/>
        <a:lstStyle/>
        <a:p>
          <a:endParaRPr lang="en-US"/>
        </a:p>
      </dgm:t>
    </dgm:pt>
    <dgm:pt modelId="{A6D4F347-F9E2-4C68-A717-A70C6A75FB71}" type="sibTrans" cxnId="{09123544-BC2B-4841-8CEB-2F21146947B6}">
      <dgm:prSet/>
      <dgm:spPr/>
      <dgm:t>
        <a:bodyPr/>
        <a:lstStyle/>
        <a:p>
          <a:endParaRPr lang="en-US"/>
        </a:p>
      </dgm:t>
    </dgm:pt>
    <dgm:pt modelId="{6C5F6445-161B-4570-B117-6DFFBF9FCB9A}" type="pres">
      <dgm:prSet presAssocID="{D0EA9911-26BC-4CE1-8B84-68C034C87AC8}" presName="linear" presStyleCnt="0">
        <dgm:presLayoutVars>
          <dgm:animLvl val="lvl"/>
          <dgm:resizeHandles val="exact"/>
        </dgm:presLayoutVars>
      </dgm:prSet>
      <dgm:spPr/>
    </dgm:pt>
    <dgm:pt modelId="{6A73295B-AF0E-4B1E-A25F-1C146E62D608}" type="pres">
      <dgm:prSet presAssocID="{9A80C54F-87DD-4CAB-9309-A28674CF19B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15E590-7BEB-4C50-B382-CC065CD17035}" type="pres">
      <dgm:prSet presAssocID="{6F7E08FF-7EC7-42FF-9072-03E0E5E89734}" presName="spacer" presStyleCnt="0"/>
      <dgm:spPr/>
    </dgm:pt>
    <dgm:pt modelId="{546D4FC6-7D94-4060-B75C-66F5768FE789}" type="pres">
      <dgm:prSet presAssocID="{FE722AA0-9C86-42B3-88C0-7F9229384A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3BC8CAF-0718-43B9-9F4C-C25E13A12C65}" type="pres">
      <dgm:prSet presAssocID="{9B4027F4-3630-44D0-8939-3369B22FE988}" presName="spacer" presStyleCnt="0"/>
      <dgm:spPr/>
    </dgm:pt>
    <dgm:pt modelId="{894DD4AA-CE91-41CF-BC8C-3A4D48E665ED}" type="pres">
      <dgm:prSet presAssocID="{4D328D92-C763-4A19-BE0D-78867F71D1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0DA5503-EFD4-4B11-86C0-D8723489C9DB}" type="pres">
      <dgm:prSet presAssocID="{4A900727-6778-4125-85E7-2F1A6EE7DB84}" presName="spacer" presStyleCnt="0"/>
      <dgm:spPr/>
    </dgm:pt>
    <dgm:pt modelId="{8CC5670A-5F4C-4499-BD3E-4E3A8D4FB5F8}" type="pres">
      <dgm:prSet presAssocID="{B77990F7-6FE8-4B1A-BAE6-ED85841EC0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7B389F-F379-4815-BA0D-E91CF0BBE907}" type="pres">
      <dgm:prSet presAssocID="{BCA35682-2EAC-46BE-BA73-30A6BE87947A}" presName="spacer" presStyleCnt="0"/>
      <dgm:spPr/>
    </dgm:pt>
    <dgm:pt modelId="{3B9012D4-ADC5-4C0C-BF6A-ED9DD10EEB6B}" type="pres">
      <dgm:prSet presAssocID="{62F1ACA2-949B-41AD-8957-DD768B49A39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CE4868A-921C-4A07-BD1B-B627526C1B85}" type="pres">
      <dgm:prSet presAssocID="{718FB447-69E3-41FC-8B0D-D74F2BB2C34C}" presName="spacer" presStyleCnt="0"/>
      <dgm:spPr/>
    </dgm:pt>
    <dgm:pt modelId="{846F873B-7210-45AF-8DA2-D372F50EBE91}" type="pres">
      <dgm:prSet presAssocID="{94945895-E514-4BAC-B6A5-4792DC047D3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DCE830C-84C8-45C1-9569-C1D80D2639E2}" srcId="{D0EA9911-26BC-4CE1-8B84-68C034C87AC8}" destId="{9A80C54F-87DD-4CAB-9309-A28674CF19BA}" srcOrd="0" destOrd="0" parTransId="{A0DCB9F2-22AC-42FE-907F-C2AAE4EA60CA}" sibTransId="{6F7E08FF-7EC7-42FF-9072-03E0E5E89734}"/>
    <dgm:cxn modelId="{F5989B2B-E26A-401B-852E-8901D3E768D8}" srcId="{D0EA9911-26BC-4CE1-8B84-68C034C87AC8}" destId="{62F1ACA2-949B-41AD-8957-DD768B49A396}" srcOrd="4" destOrd="0" parTransId="{F331B48A-C6BA-4227-9660-D564B1FAE384}" sibTransId="{718FB447-69E3-41FC-8B0D-D74F2BB2C34C}"/>
    <dgm:cxn modelId="{A7615B31-E86E-405B-BD53-6E373BC2F202}" srcId="{D0EA9911-26BC-4CE1-8B84-68C034C87AC8}" destId="{4D328D92-C763-4A19-BE0D-78867F71D121}" srcOrd="2" destOrd="0" parTransId="{3C3A89D6-4A83-4351-A705-73B02474975C}" sibTransId="{4A900727-6778-4125-85E7-2F1A6EE7DB84}"/>
    <dgm:cxn modelId="{33985961-811C-4CDA-8396-A013DB06C6EF}" srcId="{D0EA9911-26BC-4CE1-8B84-68C034C87AC8}" destId="{FE722AA0-9C86-42B3-88C0-7F9229384ABD}" srcOrd="1" destOrd="0" parTransId="{71C20286-25B2-46C7-A0A3-F8BFF46F5F9E}" sibTransId="{9B4027F4-3630-44D0-8939-3369B22FE988}"/>
    <dgm:cxn modelId="{09123544-BC2B-4841-8CEB-2F21146947B6}" srcId="{D0EA9911-26BC-4CE1-8B84-68C034C87AC8}" destId="{94945895-E514-4BAC-B6A5-4792DC047D3C}" srcOrd="5" destOrd="0" parTransId="{F76AE1CE-22E4-4B06-BA6B-B18C393B2F7C}" sibTransId="{A6D4F347-F9E2-4C68-A717-A70C6A75FB71}"/>
    <dgm:cxn modelId="{4FF53347-D198-4D11-983B-7C35A0996C40}" type="presOf" srcId="{4D328D92-C763-4A19-BE0D-78867F71D121}" destId="{894DD4AA-CE91-41CF-BC8C-3A4D48E665ED}" srcOrd="0" destOrd="0" presId="urn:microsoft.com/office/officeart/2005/8/layout/vList2"/>
    <dgm:cxn modelId="{5E932185-3E33-4C48-B771-D41849710749}" type="presOf" srcId="{62F1ACA2-949B-41AD-8957-DD768B49A396}" destId="{3B9012D4-ADC5-4C0C-BF6A-ED9DD10EEB6B}" srcOrd="0" destOrd="0" presId="urn:microsoft.com/office/officeart/2005/8/layout/vList2"/>
    <dgm:cxn modelId="{3ED1A792-9C3F-4A5A-A228-663E690B509B}" type="presOf" srcId="{B77990F7-6FE8-4B1A-BAE6-ED85841EC05A}" destId="{8CC5670A-5F4C-4499-BD3E-4E3A8D4FB5F8}" srcOrd="0" destOrd="0" presId="urn:microsoft.com/office/officeart/2005/8/layout/vList2"/>
    <dgm:cxn modelId="{206801C9-29E3-4041-8A39-A3DD98627993}" type="presOf" srcId="{D0EA9911-26BC-4CE1-8B84-68C034C87AC8}" destId="{6C5F6445-161B-4570-B117-6DFFBF9FCB9A}" srcOrd="0" destOrd="0" presId="urn:microsoft.com/office/officeart/2005/8/layout/vList2"/>
    <dgm:cxn modelId="{E4612BCA-8679-4C2E-9CD8-1D5B8431FF31}" type="presOf" srcId="{FE722AA0-9C86-42B3-88C0-7F9229384ABD}" destId="{546D4FC6-7D94-4060-B75C-66F5768FE789}" srcOrd="0" destOrd="0" presId="urn:microsoft.com/office/officeart/2005/8/layout/vList2"/>
    <dgm:cxn modelId="{5B6C58CA-8D74-401F-BD26-6B0A7CDD53B9}" type="presOf" srcId="{9A80C54F-87DD-4CAB-9309-A28674CF19BA}" destId="{6A73295B-AF0E-4B1E-A25F-1C146E62D608}" srcOrd="0" destOrd="0" presId="urn:microsoft.com/office/officeart/2005/8/layout/vList2"/>
    <dgm:cxn modelId="{66439EEB-C7A7-4490-8929-ED439D2460CA}" srcId="{D0EA9911-26BC-4CE1-8B84-68C034C87AC8}" destId="{B77990F7-6FE8-4B1A-BAE6-ED85841EC05A}" srcOrd="3" destOrd="0" parTransId="{FA43D48C-62EB-407E-BEB9-08D9DF9A6D4B}" sibTransId="{BCA35682-2EAC-46BE-BA73-30A6BE87947A}"/>
    <dgm:cxn modelId="{D03348EC-1340-432F-8932-BD46CFCE09E7}" type="presOf" srcId="{94945895-E514-4BAC-B6A5-4792DC047D3C}" destId="{846F873B-7210-45AF-8DA2-D372F50EBE91}" srcOrd="0" destOrd="0" presId="urn:microsoft.com/office/officeart/2005/8/layout/vList2"/>
    <dgm:cxn modelId="{850D6085-318C-44CD-94BA-490DC221A255}" type="presParOf" srcId="{6C5F6445-161B-4570-B117-6DFFBF9FCB9A}" destId="{6A73295B-AF0E-4B1E-A25F-1C146E62D608}" srcOrd="0" destOrd="0" presId="urn:microsoft.com/office/officeart/2005/8/layout/vList2"/>
    <dgm:cxn modelId="{28103B1E-9E45-4421-A8CC-F54CD9582AA4}" type="presParOf" srcId="{6C5F6445-161B-4570-B117-6DFFBF9FCB9A}" destId="{4E15E590-7BEB-4C50-B382-CC065CD17035}" srcOrd="1" destOrd="0" presId="urn:microsoft.com/office/officeart/2005/8/layout/vList2"/>
    <dgm:cxn modelId="{965E955D-3682-4F9A-AA45-72769E7E0C48}" type="presParOf" srcId="{6C5F6445-161B-4570-B117-6DFFBF9FCB9A}" destId="{546D4FC6-7D94-4060-B75C-66F5768FE789}" srcOrd="2" destOrd="0" presId="urn:microsoft.com/office/officeart/2005/8/layout/vList2"/>
    <dgm:cxn modelId="{0576845E-1444-4FA3-8B67-68ADC3C8EA67}" type="presParOf" srcId="{6C5F6445-161B-4570-B117-6DFFBF9FCB9A}" destId="{33BC8CAF-0718-43B9-9F4C-C25E13A12C65}" srcOrd="3" destOrd="0" presId="urn:microsoft.com/office/officeart/2005/8/layout/vList2"/>
    <dgm:cxn modelId="{918CCB2C-AA98-42C9-BF12-94B0A7CF2A65}" type="presParOf" srcId="{6C5F6445-161B-4570-B117-6DFFBF9FCB9A}" destId="{894DD4AA-CE91-41CF-BC8C-3A4D48E665ED}" srcOrd="4" destOrd="0" presId="urn:microsoft.com/office/officeart/2005/8/layout/vList2"/>
    <dgm:cxn modelId="{04243DED-5D39-4277-8FF8-9ED50DB22858}" type="presParOf" srcId="{6C5F6445-161B-4570-B117-6DFFBF9FCB9A}" destId="{60DA5503-EFD4-4B11-86C0-D8723489C9DB}" srcOrd="5" destOrd="0" presId="urn:microsoft.com/office/officeart/2005/8/layout/vList2"/>
    <dgm:cxn modelId="{5FC17925-23B5-484B-9DAF-BA4D0A48A1EB}" type="presParOf" srcId="{6C5F6445-161B-4570-B117-6DFFBF9FCB9A}" destId="{8CC5670A-5F4C-4499-BD3E-4E3A8D4FB5F8}" srcOrd="6" destOrd="0" presId="urn:microsoft.com/office/officeart/2005/8/layout/vList2"/>
    <dgm:cxn modelId="{DBA1E02C-73C7-4DC0-A07B-D4EFC609499B}" type="presParOf" srcId="{6C5F6445-161B-4570-B117-6DFFBF9FCB9A}" destId="{997B389F-F379-4815-BA0D-E91CF0BBE907}" srcOrd="7" destOrd="0" presId="urn:microsoft.com/office/officeart/2005/8/layout/vList2"/>
    <dgm:cxn modelId="{F5B99630-D963-4139-A526-36C5C0C3F69C}" type="presParOf" srcId="{6C5F6445-161B-4570-B117-6DFFBF9FCB9A}" destId="{3B9012D4-ADC5-4C0C-BF6A-ED9DD10EEB6B}" srcOrd="8" destOrd="0" presId="urn:microsoft.com/office/officeart/2005/8/layout/vList2"/>
    <dgm:cxn modelId="{289F5656-AD38-4065-A935-B98955AA178B}" type="presParOf" srcId="{6C5F6445-161B-4570-B117-6DFFBF9FCB9A}" destId="{DCE4868A-921C-4A07-BD1B-B627526C1B85}" srcOrd="9" destOrd="0" presId="urn:microsoft.com/office/officeart/2005/8/layout/vList2"/>
    <dgm:cxn modelId="{220D577C-D662-4A51-B698-462F02C31426}" type="presParOf" srcId="{6C5F6445-161B-4570-B117-6DFFBF9FCB9A}" destId="{846F873B-7210-45AF-8DA2-D372F50EBE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4.xml><?xml version="1.0" encoding="utf-8"?>
<dgm:dataModel xmlns:dgm="http://schemas.openxmlformats.org/drawingml/2006/diagram" xmlns:a="http://schemas.openxmlformats.org/drawingml/2006/main">
  <dgm:ptLst>
    <dgm:pt modelId="{32038AF1-B5DA-4FA9-BF5D-AE6BD2FBD142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75835F2-719E-444B-ACF4-B2D449CF5CEB}">
      <dgm:prSet/>
      <dgm:spPr/>
      <dgm:t>
        <a:bodyPr/>
        <a:lstStyle/>
        <a:p>
          <a:r>
            <a:rPr lang="uk-UA"/>
            <a:t>1821-1850 рр. – 110  тис. чол.;</a:t>
          </a:r>
          <a:endParaRPr lang="en-US"/>
        </a:p>
      </dgm:t>
    </dgm:pt>
    <dgm:pt modelId="{6916808A-9B8D-41FD-BAB8-9253388F07E0}" type="parTrans" cxnId="{3F921D03-B8AF-4B96-B471-216052777628}">
      <dgm:prSet/>
      <dgm:spPr/>
      <dgm:t>
        <a:bodyPr/>
        <a:lstStyle/>
        <a:p>
          <a:endParaRPr lang="en-US"/>
        </a:p>
      </dgm:t>
    </dgm:pt>
    <dgm:pt modelId="{4B18800F-1414-4145-9833-114FA45A5D2D}" type="sibTrans" cxnId="{3F921D03-B8AF-4B96-B471-216052777628}">
      <dgm:prSet/>
      <dgm:spPr/>
      <dgm:t>
        <a:bodyPr/>
        <a:lstStyle/>
        <a:p>
          <a:endParaRPr lang="en-US"/>
        </a:p>
      </dgm:t>
    </dgm:pt>
    <dgm:pt modelId="{FC8A3C76-ED22-425D-A462-A672F3DB01DC}">
      <dgm:prSet/>
      <dgm:spPr/>
      <dgm:t>
        <a:bodyPr/>
        <a:lstStyle/>
        <a:p>
          <a:r>
            <a:rPr lang="uk-UA"/>
            <a:t>1851-1880 рр. –  270 тис. чол.;</a:t>
          </a:r>
          <a:endParaRPr lang="en-US"/>
        </a:p>
      </dgm:t>
    </dgm:pt>
    <dgm:pt modelId="{3EE7353A-E37E-4D55-93AC-6C87718FF001}" type="parTrans" cxnId="{E6508349-27BA-457A-927C-65BBC17C96BC}">
      <dgm:prSet/>
      <dgm:spPr/>
      <dgm:t>
        <a:bodyPr/>
        <a:lstStyle/>
        <a:p>
          <a:endParaRPr lang="en-US"/>
        </a:p>
      </dgm:t>
    </dgm:pt>
    <dgm:pt modelId="{C828984F-115F-4397-B501-F883347FFCCF}" type="sibTrans" cxnId="{E6508349-27BA-457A-927C-65BBC17C96BC}">
      <dgm:prSet/>
      <dgm:spPr/>
      <dgm:t>
        <a:bodyPr/>
        <a:lstStyle/>
        <a:p>
          <a:endParaRPr lang="en-US"/>
        </a:p>
      </dgm:t>
    </dgm:pt>
    <dgm:pt modelId="{B93FBD53-8A9D-445E-A193-99C45EC79564}">
      <dgm:prSet/>
      <dgm:spPr/>
      <dgm:t>
        <a:bodyPr/>
        <a:lstStyle/>
        <a:p>
          <a:r>
            <a:rPr lang="uk-UA"/>
            <a:t>1881-1915 рр. –  понад 900 тис. чол.</a:t>
          </a:r>
          <a:endParaRPr lang="en-US"/>
        </a:p>
      </dgm:t>
    </dgm:pt>
    <dgm:pt modelId="{DD2AC637-0AFD-4065-8EBA-7B2DFCD8DEBF}" type="parTrans" cxnId="{5099FBBE-EED5-400A-BDC8-1BD93790F311}">
      <dgm:prSet/>
      <dgm:spPr/>
      <dgm:t>
        <a:bodyPr/>
        <a:lstStyle/>
        <a:p>
          <a:endParaRPr lang="en-US"/>
        </a:p>
      </dgm:t>
    </dgm:pt>
    <dgm:pt modelId="{2340A651-62AF-44F9-B9CC-A15F4136E45E}" type="sibTrans" cxnId="{5099FBBE-EED5-400A-BDC8-1BD93790F311}">
      <dgm:prSet/>
      <dgm:spPr/>
      <dgm:t>
        <a:bodyPr/>
        <a:lstStyle/>
        <a:p>
          <a:endParaRPr lang="en-US"/>
        </a:p>
      </dgm:t>
    </dgm:pt>
    <dgm:pt modelId="{13DBEF47-B551-4CE6-A290-FB9ED9CC7AA6}" type="pres">
      <dgm:prSet presAssocID="{32038AF1-B5DA-4FA9-BF5D-AE6BD2FBD142}" presName="linear" presStyleCnt="0">
        <dgm:presLayoutVars>
          <dgm:animLvl val="lvl"/>
          <dgm:resizeHandles val="exact"/>
        </dgm:presLayoutVars>
      </dgm:prSet>
      <dgm:spPr/>
    </dgm:pt>
    <dgm:pt modelId="{F10D874D-8D20-42AA-A61E-B468FCF6CA83}" type="pres">
      <dgm:prSet presAssocID="{C75835F2-719E-444B-ACF4-B2D449CF5C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13DE30-9F55-47CC-869B-67F5DE6B9886}" type="pres">
      <dgm:prSet presAssocID="{4B18800F-1414-4145-9833-114FA45A5D2D}" presName="spacer" presStyleCnt="0"/>
      <dgm:spPr/>
    </dgm:pt>
    <dgm:pt modelId="{DF5AB754-08E3-4642-8104-B5522098AFEB}" type="pres">
      <dgm:prSet presAssocID="{FC8A3C76-ED22-425D-A462-A672F3DB01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6FAFE8-078A-4195-A9BF-9B14A0608265}" type="pres">
      <dgm:prSet presAssocID="{C828984F-115F-4397-B501-F883347FFCCF}" presName="spacer" presStyleCnt="0"/>
      <dgm:spPr/>
    </dgm:pt>
    <dgm:pt modelId="{5C585F53-758F-4977-A435-2D15B6C8816F}" type="pres">
      <dgm:prSet presAssocID="{B93FBD53-8A9D-445E-A193-99C45EC795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921D03-B8AF-4B96-B471-216052777628}" srcId="{32038AF1-B5DA-4FA9-BF5D-AE6BD2FBD142}" destId="{C75835F2-719E-444B-ACF4-B2D449CF5CEB}" srcOrd="0" destOrd="0" parTransId="{6916808A-9B8D-41FD-BAB8-9253388F07E0}" sibTransId="{4B18800F-1414-4145-9833-114FA45A5D2D}"/>
    <dgm:cxn modelId="{E46D1F3A-D4E4-4222-999A-95210823ABD3}" type="presOf" srcId="{C75835F2-719E-444B-ACF4-B2D449CF5CEB}" destId="{F10D874D-8D20-42AA-A61E-B468FCF6CA83}" srcOrd="0" destOrd="0" presId="urn:microsoft.com/office/officeart/2005/8/layout/vList2"/>
    <dgm:cxn modelId="{C5D1DB67-BE40-4E3C-9001-3F1898D6243B}" type="presOf" srcId="{32038AF1-B5DA-4FA9-BF5D-AE6BD2FBD142}" destId="{13DBEF47-B551-4CE6-A290-FB9ED9CC7AA6}" srcOrd="0" destOrd="0" presId="urn:microsoft.com/office/officeart/2005/8/layout/vList2"/>
    <dgm:cxn modelId="{E6508349-27BA-457A-927C-65BBC17C96BC}" srcId="{32038AF1-B5DA-4FA9-BF5D-AE6BD2FBD142}" destId="{FC8A3C76-ED22-425D-A462-A672F3DB01DC}" srcOrd="1" destOrd="0" parTransId="{3EE7353A-E37E-4D55-93AC-6C87718FF001}" sibTransId="{C828984F-115F-4397-B501-F883347FFCCF}"/>
    <dgm:cxn modelId="{5099FBBE-EED5-400A-BDC8-1BD93790F311}" srcId="{32038AF1-B5DA-4FA9-BF5D-AE6BD2FBD142}" destId="{B93FBD53-8A9D-445E-A193-99C45EC79564}" srcOrd="2" destOrd="0" parTransId="{DD2AC637-0AFD-4065-8EBA-7B2DFCD8DEBF}" sibTransId="{2340A651-62AF-44F9-B9CC-A15F4136E45E}"/>
    <dgm:cxn modelId="{BFC754DA-7EA2-4E06-8518-B8E25675CD22}" type="presOf" srcId="{FC8A3C76-ED22-425D-A462-A672F3DB01DC}" destId="{DF5AB754-08E3-4642-8104-B5522098AFEB}" srcOrd="0" destOrd="0" presId="urn:microsoft.com/office/officeart/2005/8/layout/vList2"/>
    <dgm:cxn modelId="{082100FD-7AA0-488D-8167-A6F6BE772212}" type="presOf" srcId="{B93FBD53-8A9D-445E-A193-99C45EC79564}" destId="{5C585F53-758F-4977-A435-2D15B6C8816F}" srcOrd="0" destOrd="0" presId="urn:microsoft.com/office/officeart/2005/8/layout/vList2"/>
    <dgm:cxn modelId="{DCB4C494-9519-4B0C-97AC-D55FD5DB779A}" type="presParOf" srcId="{13DBEF47-B551-4CE6-A290-FB9ED9CC7AA6}" destId="{F10D874D-8D20-42AA-A61E-B468FCF6CA83}" srcOrd="0" destOrd="0" presId="urn:microsoft.com/office/officeart/2005/8/layout/vList2"/>
    <dgm:cxn modelId="{3DB116BF-FE1F-41DE-9AB7-83F721A36A83}" type="presParOf" srcId="{13DBEF47-B551-4CE6-A290-FB9ED9CC7AA6}" destId="{5F13DE30-9F55-47CC-869B-67F5DE6B9886}" srcOrd="1" destOrd="0" presId="urn:microsoft.com/office/officeart/2005/8/layout/vList2"/>
    <dgm:cxn modelId="{95A602F4-227D-4EC6-BA33-9B7FC1908E37}" type="presParOf" srcId="{13DBEF47-B551-4CE6-A290-FB9ED9CC7AA6}" destId="{DF5AB754-08E3-4642-8104-B5522098AFEB}" srcOrd="2" destOrd="0" presId="urn:microsoft.com/office/officeart/2005/8/layout/vList2"/>
    <dgm:cxn modelId="{F0D8BE79-CDA8-4D74-8734-AF43F1ADE6C2}" type="presParOf" srcId="{13DBEF47-B551-4CE6-A290-FB9ED9CC7AA6}" destId="{2A6FAFE8-078A-4195-A9BF-9B14A0608265}" srcOrd="3" destOrd="0" presId="urn:microsoft.com/office/officeart/2005/8/layout/vList2"/>
    <dgm:cxn modelId="{8379C929-AFAA-4012-B24A-396809CB2D7D}" type="presParOf" srcId="{13DBEF47-B551-4CE6-A290-FB9ED9CC7AA6}" destId="{5C585F53-758F-4977-A435-2D15B6C881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5.xml><?xml version="1.0" encoding="utf-8"?>
<dgm:dataModel xmlns:dgm="http://schemas.openxmlformats.org/drawingml/2006/diagram" xmlns:a="http://schemas.openxmlformats.org/drawingml/2006/main">
  <dgm:ptLst>
    <dgm:pt modelId="{11752EF5-AED2-4AA0-84F5-02C6B071C46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2608DAE-E273-41A7-97ED-029FD271ED5F}">
      <dgm:prSet/>
      <dgm:spPr/>
      <dgm:t>
        <a:bodyPr/>
        <a:lstStyle/>
        <a:p>
          <a:r>
            <a:rPr lang="uk-UA" i="1"/>
            <a:t>Економічні:</a:t>
          </a:r>
          <a:r>
            <a:rPr lang="uk-UA"/>
            <a:t> пошук роботи, поліпшення матеріальних виробничих, соціальних умов</a:t>
          </a:r>
          <a:endParaRPr lang="en-US"/>
        </a:p>
      </dgm:t>
    </dgm:pt>
    <dgm:pt modelId="{94ED5909-33B2-4B9D-9555-73329B0A231A}" type="parTrans" cxnId="{84ADAEB1-67B4-4827-B069-D7DB5F215144}">
      <dgm:prSet/>
      <dgm:spPr/>
      <dgm:t>
        <a:bodyPr/>
        <a:lstStyle/>
        <a:p>
          <a:endParaRPr lang="en-US"/>
        </a:p>
      </dgm:t>
    </dgm:pt>
    <dgm:pt modelId="{1E721E95-7D21-4DDE-BB33-048C902E0D74}" type="sibTrans" cxnId="{84ADAEB1-67B4-4827-B069-D7DB5F215144}">
      <dgm:prSet/>
      <dgm:spPr/>
      <dgm:t>
        <a:bodyPr/>
        <a:lstStyle/>
        <a:p>
          <a:endParaRPr lang="en-US"/>
        </a:p>
      </dgm:t>
    </dgm:pt>
    <dgm:pt modelId="{6B32448D-6F43-43E1-BE13-B6A2D2422FC2}">
      <dgm:prSet/>
      <dgm:spPr/>
      <dgm:t>
        <a:bodyPr/>
        <a:lstStyle/>
        <a:p>
          <a:r>
            <a:rPr lang="uk-UA" i="1"/>
            <a:t>Демографічні:</a:t>
          </a:r>
          <a:r>
            <a:rPr lang="uk-UA"/>
            <a:t> різке зростання народжуваності в Європі (1850-1910 рр. населення ↑ з 270 млн. до 460 млн. чол.)</a:t>
          </a:r>
          <a:endParaRPr lang="en-US"/>
        </a:p>
      </dgm:t>
    </dgm:pt>
    <dgm:pt modelId="{561CD2BD-A7AE-43FE-A32A-665DCE9FCC79}" type="parTrans" cxnId="{392CE933-606E-4F7C-9033-C5B65866EDC9}">
      <dgm:prSet/>
      <dgm:spPr/>
      <dgm:t>
        <a:bodyPr/>
        <a:lstStyle/>
        <a:p>
          <a:endParaRPr lang="en-US"/>
        </a:p>
      </dgm:t>
    </dgm:pt>
    <dgm:pt modelId="{8B7681F2-8E49-4197-8395-0D78294254DE}" type="sibTrans" cxnId="{392CE933-606E-4F7C-9033-C5B65866EDC9}">
      <dgm:prSet/>
      <dgm:spPr/>
      <dgm:t>
        <a:bodyPr/>
        <a:lstStyle/>
        <a:p>
          <a:endParaRPr lang="en-US"/>
        </a:p>
      </dgm:t>
    </dgm:pt>
    <dgm:pt modelId="{0C2E1DEC-43CF-493C-A423-F037694EB354}">
      <dgm:prSet/>
      <dgm:spPr/>
      <dgm:t>
        <a:bodyPr/>
        <a:lstStyle/>
        <a:p>
          <a:r>
            <a:rPr lang="uk-UA" i="1" dirty="0"/>
            <a:t>Релігійні</a:t>
          </a:r>
          <a:endParaRPr lang="en-US" i="1" dirty="0"/>
        </a:p>
      </dgm:t>
    </dgm:pt>
    <dgm:pt modelId="{A154C47B-1B2F-4906-BB02-9ECC91B9E656}" type="parTrans" cxnId="{EAA3C8C5-E1E5-4981-A2E8-368651BBC67F}">
      <dgm:prSet/>
      <dgm:spPr/>
      <dgm:t>
        <a:bodyPr/>
        <a:lstStyle/>
        <a:p>
          <a:endParaRPr lang="en-US"/>
        </a:p>
      </dgm:t>
    </dgm:pt>
    <dgm:pt modelId="{52F727E0-3E1E-4816-927F-A3F5756B032F}" type="sibTrans" cxnId="{EAA3C8C5-E1E5-4981-A2E8-368651BBC67F}">
      <dgm:prSet/>
      <dgm:spPr/>
      <dgm:t>
        <a:bodyPr/>
        <a:lstStyle/>
        <a:p>
          <a:endParaRPr lang="en-US"/>
        </a:p>
      </dgm:t>
    </dgm:pt>
    <dgm:pt modelId="{05E66770-1108-45A3-B9AB-A3C2AC94FC6F}">
      <dgm:prSet/>
      <dgm:spPr/>
      <dgm:t>
        <a:bodyPr/>
        <a:lstStyle/>
        <a:p>
          <a:r>
            <a:rPr lang="uk-UA" i="1" dirty="0"/>
            <a:t>Політичні</a:t>
          </a:r>
          <a:endParaRPr lang="en-US" i="1" dirty="0"/>
        </a:p>
      </dgm:t>
    </dgm:pt>
    <dgm:pt modelId="{790DB01B-DE18-4DFF-935D-824CA138C796}" type="parTrans" cxnId="{B19CE927-7DF5-4AE7-B72D-86131612A33E}">
      <dgm:prSet/>
      <dgm:spPr/>
      <dgm:t>
        <a:bodyPr/>
        <a:lstStyle/>
        <a:p>
          <a:endParaRPr lang="en-US"/>
        </a:p>
      </dgm:t>
    </dgm:pt>
    <dgm:pt modelId="{EC72CE81-CC16-4B70-8552-FA4AB8D18A19}" type="sibTrans" cxnId="{B19CE927-7DF5-4AE7-B72D-86131612A33E}">
      <dgm:prSet/>
      <dgm:spPr/>
      <dgm:t>
        <a:bodyPr/>
        <a:lstStyle/>
        <a:p>
          <a:endParaRPr lang="en-US"/>
        </a:p>
      </dgm:t>
    </dgm:pt>
    <dgm:pt modelId="{D8A6C1E3-AE5B-4BFC-A8CF-D403A8A3547F}">
      <dgm:prSet/>
      <dgm:spPr/>
      <dgm:t>
        <a:bodyPr/>
        <a:lstStyle/>
        <a:p>
          <a:r>
            <a:rPr lang="uk-UA" i="1" dirty="0"/>
            <a:t>Екологічні</a:t>
          </a:r>
          <a:endParaRPr lang="en-US" i="1" dirty="0"/>
        </a:p>
      </dgm:t>
    </dgm:pt>
    <dgm:pt modelId="{4F280FB5-431D-40DE-85E3-2624928F8739}" type="parTrans" cxnId="{5EE1F373-0493-418F-BCB8-4004BBA118E8}">
      <dgm:prSet/>
      <dgm:spPr/>
      <dgm:t>
        <a:bodyPr/>
        <a:lstStyle/>
        <a:p>
          <a:endParaRPr lang="en-US"/>
        </a:p>
      </dgm:t>
    </dgm:pt>
    <dgm:pt modelId="{5650F1DD-AE4E-4648-BA59-0E74FE8D7150}" type="sibTrans" cxnId="{5EE1F373-0493-418F-BCB8-4004BBA118E8}">
      <dgm:prSet/>
      <dgm:spPr/>
      <dgm:t>
        <a:bodyPr/>
        <a:lstStyle/>
        <a:p>
          <a:endParaRPr lang="en-US"/>
        </a:p>
      </dgm:t>
    </dgm:pt>
    <dgm:pt modelId="{507A278B-4EDD-4BF0-BE8D-30807FF5700A}" type="pres">
      <dgm:prSet presAssocID="{11752EF5-AED2-4AA0-84F5-02C6B071C46D}" presName="linear" presStyleCnt="0">
        <dgm:presLayoutVars>
          <dgm:animLvl val="lvl"/>
          <dgm:resizeHandles val="exact"/>
        </dgm:presLayoutVars>
      </dgm:prSet>
      <dgm:spPr/>
    </dgm:pt>
    <dgm:pt modelId="{4C0FFB37-76D4-4505-A97A-82C795487C58}" type="pres">
      <dgm:prSet presAssocID="{52608DAE-E273-41A7-97ED-029FD271ED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5E88C10-8C6F-4F90-BEC0-7C296FE9A111}" type="pres">
      <dgm:prSet presAssocID="{1E721E95-7D21-4DDE-BB33-048C902E0D74}" presName="spacer" presStyleCnt="0"/>
      <dgm:spPr/>
    </dgm:pt>
    <dgm:pt modelId="{F56541D6-3A10-4A60-8C1A-523489B221F0}" type="pres">
      <dgm:prSet presAssocID="{6B32448D-6F43-43E1-BE13-B6A2D2422F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8FFEF8-A1AB-4362-BB67-176B006AE121}" type="pres">
      <dgm:prSet presAssocID="{8B7681F2-8E49-4197-8395-0D78294254DE}" presName="spacer" presStyleCnt="0"/>
      <dgm:spPr/>
    </dgm:pt>
    <dgm:pt modelId="{E9541942-A647-4515-A1B9-E163B79C931E}" type="pres">
      <dgm:prSet presAssocID="{0C2E1DEC-43CF-493C-A423-F037694EB3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EBE500-7A72-4D80-9D8D-CD5C110E9BF6}" type="pres">
      <dgm:prSet presAssocID="{52F727E0-3E1E-4816-927F-A3F5756B032F}" presName="spacer" presStyleCnt="0"/>
      <dgm:spPr/>
    </dgm:pt>
    <dgm:pt modelId="{FC684A31-62E5-4260-9E3F-9E724315F675}" type="pres">
      <dgm:prSet presAssocID="{05E66770-1108-45A3-B9AB-A3C2AC94FC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362C36-0546-4FA9-9125-54E5215C52FC}" type="pres">
      <dgm:prSet presAssocID="{EC72CE81-CC16-4B70-8552-FA4AB8D18A19}" presName="spacer" presStyleCnt="0"/>
      <dgm:spPr/>
    </dgm:pt>
    <dgm:pt modelId="{35869CB5-D0DB-452B-92CE-6B558F69AAF0}" type="pres">
      <dgm:prSet presAssocID="{D8A6C1E3-AE5B-4BFC-A8CF-D403A8A354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9CE927-7DF5-4AE7-B72D-86131612A33E}" srcId="{11752EF5-AED2-4AA0-84F5-02C6B071C46D}" destId="{05E66770-1108-45A3-B9AB-A3C2AC94FC6F}" srcOrd="3" destOrd="0" parTransId="{790DB01B-DE18-4DFF-935D-824CA138C796}" sibTransId="{EC72CE81-CC16-4B70-8552-FA4AB8D18A19}"/>
    <dgm:cxn modelId="{2CB8E92A-2330-423A-80F4-CFB16086F3A2}" type="presOf" srcId="{11752EF5-AED2-4AA0-84F5-02C6B071C46D}" destId="{507A278B-4EDD-4BF0-BE8D-30807FF5700A}" srcOrd="0" destOrd="0" presId="urn:microsoft.com/office/officeart/2005/8/layout/vList2"/>
    <dgm:cxn modelId="{C741FA2B-8F6F-43F0-91DB-973A097950CD}" type="presOf" srcId="{D8A6C1E3-AE5B-4BFC-A8CF-D403A8A3547F}" destId="{35869CB5-D0DB-452B-92CE-6B558F69AAF0}" srcOrd="0" destOrd="0" presId="urn:microsoft.com/office/officeart/2005/8/layout/vList2"/>
    <dgm:cxn modelId="{392CE933-606E-4F7C-9033-C5B65866EDC9}" srcId="{11752EF5-AED2-4AA0-84F5-02C6B071C46D}" destId="{6B32448D-6F43-43E1-BE13-B6A2D2422FC2}" srcOrd="1" destOrd="0" parTransId="{561CD2BD-A7AE-43FE-A32A-665DCE9FCC79}" sibTransId="{8B7681F2-8E49-4197-8395-0D78294254DE}"/>
    <dgm:cxn modelId="{5EE1F373-0493-418F-BCB8-4004BBA118E8}" srcId="{11752EF5-AED2-4AA0-84F5-02C6B071C46D}" destId="{D8A6C1E3-AE5B-4BFC-A8CF-D403A8A3547F}" srcOrd="4" destOrd="0" parTransId="{4F280FB5-431D-40DE-85E3-2624928F8739}" sibTransId="{5650F1DD-AE4E-4648-BA59-0E74FE8D7150}"/>
    <dgm:cxn modelId="{4E12329B-96ED-4D30-87E9-8A50EDE46408}" type="presOf" srcId="{0C2E1DEC-43CF-493C-A423-F037694EB354}" destId="{E9541942-A647-4515-A1B9-E163B79C931E}" srcOrd="0" destOrd="0" presId="urn:microsoft.com/office/officeart/2005/8/layout/vList2"/>
    <dgm:cxn modelId="{84ADAEB1-67B4-4827-B069-D7DB5F215144}" srcId="{11752EF5-AED2-4AA0-84F5-02C6B071C46D}" destId="{52608DAE-E273-41A7-97ED-029FD271ED5F}" srcOrd="0" destOrd="0" parTransId="{94ED5909-33B2-4B9D-9555-73329B0A231A}" sibTransId="{1E721E95-7D21-4DDE-BB33-048C902E0D74}"/>
    <dgm:cxn modelId="{EAA3C8C5-E1E5-4981-A2E8-368651BBC67F}" srcId="{11752EF5-AED2-4AA0-84F5-02C6B071C46D}" destId="{0C2E1DEC-43CF-493C-A423-F037694EB354}" srcOrd="2" destOrd="0" parTransId="{A154C47B-1B2F-4906-BB02-9ECC91B9E656}" sibTransId="{52F727E0-3E1E-4816-927F-A3F5756B032F}"/>
    <dgm:cxn modelId="{A7E10BF4-B32B-46E6-A840-AB464019EBED}" type="presOf" srcId="{6B32448D-6F43-43E1-BE13-B6A2D2422FC2}" destId="{F56541D6-3A10-4A60-8C1A-523489B221F0}" srcOrd="0" destOrd="0" presId="urn:microsoft.com/office/officeart/2005/8/layout/vList2"/>
    <dgm:cxn modelId="{39C8F2F8-BE31-4365-9441-E3B5F0C5D58A}" type="presOf" srcId="{05E66770-1108-45A3-B9AB-A3C2AC94FC6F}" destId="{FC684A31-62E5-4260-9E3F-9E724315F675}" srcOrd="0" destOrd="0" presId="urn:microsoft.com/office/officeart/2005/8/layout/vList2"/>
    <dgm:cxn modelId="{73F910FE-6021-4CF2-B420-499934835DEF}" type="presOf" srcId="{52608DAE-E273-41A7-97ED-029FD271ED5F}" destId="{4C0FFB37-76D4-4505-A97A-82C795487C58}" srcOrd="0" destOrd="0" presId="urn:microsoft.com/office/officeart/2005/8/layout/vList2"/>
    <dgm:cxn modelId="{7D20183B-38C5-45F5-8B5F-008175FCC5EF}" type="presParOf" srcId="{507A278B-4EDD-4BF0-BE8D-30807FF5700A}" destId="{4C0FFB37-76D4-4505-A97A-82C795487C58}" srcOrd="0" destOrd="0" presId="urn:microsoft.com/office/officeart/2005/8/layout/vList2"/>
    <dgm:cxn modelId="{69B6B468-33A3-469F-9168-60B462677F4E}" type="presParOf" srcId="{507A278B-4EDD-4BF0-BE8D-30807FF5700A}" destId="{05E88C10-8C6F-4F90-BEC0-7C296FE9A111}" srcOrd="1" destOrd="0" presId="urn:microsoft.com/office/officeart/2005/8/layout/vList2"/>
    <dgm:cxn modelId="{FBF0D59D-6555-4C9F-98B0-672CCEB55141}" type="presParOf" srcId="{507A278B-4EDD-4BF0-BE8D-30807FF5700A}" destId="{F56541D6-3A10-4A60-8C1A-523489B221F0}" srcOrd="2" destOrd="0" presId="urn:microsoft.com/office/officeart/2005/8/layout/vList2"/>
    <dgm:cxn modelId="{1F0B1F14-0ACB-4A8B-97D8-A304A91A3773}" type="presParOf" srcId="{507A278B-4EDD-4BF0-BE8D-30807FF5700A}" destId="{9B8FFEF8-A1AB-4362-BB67-176B006AE121}" srcOrd="3" destOrd="0" presId="urn:microsoft.com/office/officeart/2005/8/layout/vList2"/>
    <dgm:cxn modelId="{62B1AC8A-B584-4DFC-A5B7-7AC51FAC1CD7}" type="presParOf" srcId="{507A278B-4EDD-4BF0-BE8D-30807FF5700A}" destId="{E9541942-A647-4515-A1B9-E163B79C931E}" srcOrd="4" destOrd="0" presId="urn:microsoft.com/office/officeart/2005/8/layout/vList2"/>
    <dgm:cxn modelId="{4F149D8F-A10A-4005-BB2C-631BC095E75B}" type="presParOf" srcId="{507A278B-4EDD-4BF0-BE8D-30807FF5700A}" destId="{18EBE500-7A72-4D80-9D8D-CD5C110E9BF6}" srcOrd="5" destOrd="0" presId="urn:microsoft.com/office/officeart/2005/8/layout/vList2"/>
    <dgm:cxn modelId="{CA4B5378-43B9-4CFE-9C37-4D413D43D69F}" type="presParOf" srcId="{507A278B-4EDD-4BF0-BE8D-30807FF5700A}" destId="{FC684A31-62E5-4260-9E3F-9E724315F675}" srcOrd="6" destOrd="0" presId="urn:microsoft.com/office/officeart/2005/8/layout/vList2"/>
    <dgm:cxn modelId="{FD92C6D0-B2E8-4A71-925F-3B68C29E64D4}" type="presParOf" srcId="{507A278B-4EDD-4BF0-BE8D-30807FF5700A}" destId="{F1362C36-0546-4FA9-9125-54E5215C52FC}" srcOrd="7" destOrd="0" presId="urn:microsoft.com/office/officeart/2005/8/layout/vList2"/>
    <dgm:cxn modelId="{23B4CB13-DDEC-4CF4-876A-087C074E9C57}" type="presParOf" srcId="{507A278B-4EDD-4BF0-BE8D-30807FF5700A}" destId="{35869CB5-D0DB-452B-92CE-6B558F69AA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6.xml><?xml version="1.0" encoding="utf-8"?>
<dgm:dataModel xmlns:dgm="http://schemas.openxmlformats.org/drawingml/2006/diagram" xmlns:a="http://schemas.openxmlformats.org/drawingml/2006/main">
  <dgm:ptLst>
    <dgm:pt modelId="{5134E75C-6834-4589-9456-545297B2698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884F27-E6B1-4FA9-94AA-CFB1C5D95BAC}">
      <dgm:prSet/>
      <dgm:spPr/>
      <dgm:t>
        <a:bodyPr/>
        <a:lstStyle/>
        <a:p>
          <a:r>
            <a:rPr lang="uk-UA" dirty="0" err="1"/>
            <a:t>поч</a:t>
          </a:r>
          <a:r>
            <a:rPr lang="uk-UA" dirty="0"/>
            <a:t>. 20 ст. </a:t>
          </a:r>
          <a:r>
            <a:rPr lang="uk-UA" u="sng" dirty="0"/>
            <a:t>найвищі</a:t>
          </a:r>
          <a:r>
            <a:rPr lang="uk-UA" dirty="0"/>
            <a:t> показники середньорічної еміграції – Італія, Ірландія, Норвегія</a:t>
          </a:r>
          <a:endParaRPr lang="en-US" dirty="0"/>
        </a:p>
      </dgm:t>
    </dgm:pt>
    <dgm:pt modelId="{9EFD98D4-1B99-4B46-8111-921F941E2D31}" type="parTrans" cxnId="{791EC7E8-1C25-47E4-B061-F4187A7FD2A5}">
      <dgm:prSet/>
      <dgm:spPr/>
      <dgm:t>
        <a:bodyPr/>
        <a:lstStyle/>
        <a:p>
          <a:endParaRPr lang="en-US"/>
        </a:p>
      </dgm:t>
    </dgm:pt>
    <dgm:pt modelId="{83DD6865-9AD1-4DC4-9237-85357D462F07}" type="sibTrans" cxnId="{791EC7E8-1C25-47E4-B061-F4187A7FD2A5}">
      <dgm:prSet/>
      <dgm:spPr/>
      <dgm:t>
        <a:bodyPr/>
        <a:lstStyle/>
        <a:p>
          <a:endParaRPr lang="en-US"/>
        </a:p>
      </dgm:t>
    </dgm:pt>
    <dgm:pt modelId="{716ECE4A-E16E-48B9-B248-46934C8B192B}">
      <dgm:prSet/>
      <dgm:spPr/>
      <dgm:t>
        <a:bodyPr/>
        <a:lstStyle/>
        <a:p>
          <a:r>
            <a:rPr lang="uk-UA" u="sng"/>
            <a:t>найнижчі </a:t>
          </a:r>
          <a:r>
            <a:rPr lang="uk-UA"/>
            <a:t>– Франція, Росія, Німеччина, Бельгія</a:t>
          </a:r>
          <a:endParaRPr lang="uk-UA" dirty="0"/>
        </a:p>
      </dgm:t>
    </dgm:pt>
    <dgm:pt modelId="{39DC4CD9-A3F1-454D-B63F-22F0D6FA94D9}" type="parTrans" cxnId="{8459BF63-C91F-4D52-B1A0-2A2365332AF4}">
      <dgm:prSet/>
      <dgm:spPr/>
      <dgm:t>
        <a:bodyPr/>
        <a:lstStyle/>
        <a:p>
          <a:endParaRPr lang="ru-RU"/>
        </a:p>
      </dgm:t>
    </dgm:pt>
    <dgm:pt modelId="{2184FB49-83D8-4DB0-BB5B-D47E6CC6197D}" type="sibTrans" cxnId="{8459BF63-C91F-4D52-B1A0-2A2365332AF4}">
      <dgm:prSet/>
      <dgm:spPr/>
      <dgm:t>
        <a:bodyPr/>
        <a:lstStyle/>
        <a:p>
          <a:endParaRPr lang="ru-RU"/>
        </a:p>
      </dgm:t>
    </dgm:pt>
    <dgm:pt modelId="{6B1683BA-3DD5-4F2E-849B-58A268FE2532}">
      <dgm:prSet/>
      <dgm:spPr/>
      <dgm:t>
        <a:bodyPr/>
        <a:lstStyle/>
        <a:p>
          <a:r>
            <a:rPr lang="uk-UA"/>
            <a:t>1910-1920 рр. попередні масштаби ↑ з Італії, Іспанії, Португалії</a:t>
          </a:r>
          <a:endParaRPr lang="uk-UA" dirty="0"/>
        </a:p>
      </dgm:t>
    </dgm:pt>
    <dgm:pt modelId="{74AF6879-9029-49CA-8F1B-B110CFCB554F}" type="parTrans" cxnId="{47B11FF6-B103-4AF9-8F74-330A3873208D}">
      <dgm:prSet/>
      <dgm:spPr/>
      <dgm:t>
        <a:bodyPr/>
        <a:lstStyle/>
        <a:p>
          <a:endParaRPr lang="ru-RU"/>
        </a:p>
      </dgm:t>
    </dgm:pt>
    <dgm:pt modelId="{0BB6315B-7EE7-4455-A593-CCECB3A25D0B}" type="sibTrans" cxnId="{47B11FF6-B103-4AF9-8F74-330A3873208D}">
      <dgm:prSet/>
      <dgm:spPr/>
      <dgm:t>
        <a:bodyPr/>
        <a:lstStyle/>
        <a:p>
          <a:endParaRPr lang="ru-RU"/>
        </a:p>
      </dgm:t>
    </dgm:pt>
    <dgm:pt modelId="{4E9A05A9-2964-4CAC-A973-5AC9C734ED49}">
      <dgm:prSet/>
      <dgm:spPr/>
      <dgm:t>
        <a:bodyPr/>
        <a:lstStyle/>
        <a:p>
          <a:r>
            <a:rPr lang="uk-UA" u="sng"/>
            <a:t>Країни реципієнти: </a:t>
          </a:r>
          <a:r>
            <a:rPr lang="uk-UA"/>
            <a:t>США, Аргентина, Бразилія, Австралія, Канада</a:t>
          </a:r>
          <a:endParaRPr lang="uk-UA" dirty="0"/>
        </a:p>
      </dgm:t>
    </dgm:pt>
    <dgm:pt modelId="{71A904EB-F96F-499B-BFDB-195F1B60117D}" type="parTrans" cxnId="{68BD9E5D-5432-4D69-9647-6517E7CE1CFA}">
      <dgm:prSet/>
      <dgm:spPr/>
      <dgm:t>
        <a:bodyPr/>
        <a:lstStyle/>
        <a:p>
          <a:endParaRPr lang="ru-RU"/>
        </a:p>
      </dgm:t>
    </dgm:pt>
    <dgm:pt modelId="{2F324D07-5537-425C-84CB-A040CE8F3C26}" type="sibTrans" cxnId="{68BD9E5D-5432-4D69-9647-6517E7CE1CFA}">
      <dgm:prSet/>
      <dgm:spPr/>
      <dgm:t>
        <a:bodyPr/>
        <a:lstStyle/>
        <a:p>
          <a:endParaRPr lang="ru-RU"/>
        </a:p>
      </dgm:t>
    </dgm:pt>
    <dgm:pt modelId="{635EA1DB-0EB2-457E-8EA3-3F3FEC974013}" type="pres">
      <dgm:prSet presAssocID="{5134E75C-6834-4589-9456-545297B26980}" presName="linear" presStyleCnt="0">
        <dgm:presLayoutVars>
          <dgm:animLvl val="lvl"/>
          <dgm:resizeHandles val="exact"/>
        </dgm:presLayoutVars>
      </dgm:prSet>
      <dgm:spPr/>
    </dgm:pt>
    <dgm:pt modelId="{744B2565-4479-4FBF-B42B-66F08221BB57}" type="pres">
      <dgm:prSet presAssocID="{CA884F27-E6B1-4FA9-94AA-CFB1C5D95B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78D059-7F00-4C93-B8BE-29100506AE71}" type="pres">
      <dgm:prSet presAssocID="{83DD6865-9AD1-4DC4-9237-85357D462F07}" presName="spacer" presStyleCnt="0"/>
      <dgm:spPr/>
    </dgm:pt>
    <dgm:pt modelId="{0F7A7BA9-9858-4665-AEB0-FD601B26E6B0}" type="pres">
      <dgm:prSet presAssocID="{716ECE4A-E16E-48B9-B248-46934C8B19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232B24-B88D-4E99-9AF0-EF61A7F35C3A}" type="pres">
      <dgm:prSet presAssocID="{2184FB49-83D8-4DB0-BB5B-D47E6CC6197D}" presName="spacer" presStyleCnt="0"/>
      <dgm:spPr/>
    </dgm:pt>
    <dgm:pt modelId="{BB0D439D-7E54-4146-B204-7250C36EE16B}" type="pres">
      <dgm:prSet presAssocID="{6B1683BA-3DD5-4F2E-849B-58A268FE25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31E0D6-CF98-4B4B-AF85-95D5947A45CA}" type="pres">
      <dgm:prSet presAssocID="{0BB6315B-7EE7-4455-A593-CCECB3A25D0B}" presName="spacer" presStyleCnt="0"/>
      <dgm:spPr/>
    </dgm:pt>
    <dgm:pt modelId="{7D3EFFBB-902C-4C0E-A58F-A5504118D250}" type="pres">
      <dgm:prSet presAssocID="{4E9A05A9-2964-4CAC-A973-5AC9C734E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69360A-4483-42F2-8AB0-B5516E72ADE3}" type="presOf" srcId="{4E9A05A9-2964-4CAC-A973-5AC9C734ED49}" destId="{7D3EFFBB-902C-4C0E-A58F-A5504118D250}" srcOrd="0" destOrd="0" presId="urn:microsoft.com/office/officeart/2005/8/layout/vList2"/>
    <dgm:cxn modelId="{68BD9E5D-5432-4D69-9647-6517E7CE1CFA}" srcId="{5134E75C-6834-4589-9456-545297B26980}" destId="{4E9A05A9-2964-4CAC-A973-5AC9C734ED49}" srcOrd="3" destOrd="0" parTransId="{71A904EB-F96F-499B-BFDB-195F1B60117D}" sibTransId="{2F324D07-5537-425C-84CB-A040CE8F3C26}"/>
    <dgm:cxn modelId="{C0AC245F-9D53-4C7C-9180-30B7EA77980C}" type="presOf" srcId="{6B1683BA-3DD5-4F2E-849B-58A268FE2532}" destId="{BB0D439D-7E54-4146-B204-7250C36EE16B}" srcOrd="0" destOrd="0" presId="urn:microsoft.com/office/officeart/2005/8/layout/vList2"/>
    <dgm:cxn modelId="{8459BF63-C91F-4D52-B1A0-2A2365332AF4}" srcId="{5134E75C-6834-4589-9456-545297B26980}" destId="{716ECE4A-E16E-48B9-B248-46934C8B192B}" srcOrd="1" destOrd="0" parTransId="{39DC4CD9-A3F1-454D-B63F-22F0D6FA94D9}" sibTransId="{2184FB49-83D8-4DB0-BB5B-D47E6CC6197D}"/>
    <dgm:cxn modelId="{2C539B57-04E6-4DAB-811E-DCA17E94905E}" type="presOf" srcId="{CA884F27-E6B1-4FA9-94AA-CFB1C5D95BAC}" destId="{744B2565-4479-4FBF-B42B-66F08221BB57}" srcOrd="0" destOrd="0" presId="urn:microsoft.com/office/officeart/2005/8/layout/vList2"/>
    <dgm:cxn modelId="{65430A7B-11F5-459F-984D-ED35B1E70C57}" type="presOf" srcId="{5134E75C-6834-4589-9456-545297B26980}" destId="{635EA1DB-0EB2-457E-8EA3-3F3FEC974013}" srcOrd="0" destOrd="0" presId="urn:microsoft.com/office/officeart/2005/8/layout/vList2"/>
    <dgm:cxn modelId="{73525190-603E-46A9-BC01-7F5162254664}" type="presOf" srcId="{716ECE4A-E16E-48B9-B248-46934C8B192B}" destId="{0F7A7BA9-9858-4665-AEB0-FD601B26E6B0}" srcOrd="0" destOrd="0" presId="urn:microsoft.com/office/officeart/2005/8/layout/vList2"/>
    <dgm:cxn modelId="{791EC7E8-1C25-47E4-B061-F4187A7FD2A5}" srcId="{5134E75C-6834-4589-9456-545297B26980}" destId="{CA884F27-E6B1-4FA9-94AA-CFB1C5D95BAC}" srcOrd="0" destOrd="0" parTransId="{9EFD98D4-1B99-4B46-8111-921F941E2D31}" sibTransId="{83DD6865-9AD1-4DC4-9237-85357D462F07}"/>
    <dgm:cxn modelId="{47B11FF6-B103-4AF9-8F74-330A3873208D}" srcId="{5134E75C-6834-4589-9456-545297B26980}" destId="{6B1683BA-3DD5-4F2E-849B-58A268FE2532}" srcOrd="2" destOrd="0" parTransId="{74AF6879-9029-49CA-8F1B-B110CFCB554F}" sibTransId="{0BB6315B-7EE7-4455-A593-CCECB3A25D0B}"/>
    <dgm:cxn modelId="{E10299DC-CF38-4EE7-9EB1-CB8FF3299FBF}" type="presParOf" srcId="{635EA1DB-0EB2-457E-8EA3-3F3FEC974013}" destId="{744B2565-4479-4FBF-B42B-66F08221BB57}" srcOrd="0" destOrd="0" presId="urn:microsoft.com/office/officeart/2005/8/layout/vList2"/>
    <dgm:cxn modelId="{AA6C4E8F-E2AC-4EA4-BF19-025A10240AEE}" type="presParOf" srcId="{635EA1DB-0EB2-457E-8EA3-3F3FEC974013}" destId="{2178D059-7F00-4C93-B8BE-29100506AE71}" srcOrd="1" destOrd="0" presId="urn:microsoft.com/office/officeart/2005/8/layout/vList2"/>
    <dgm:cxn modelId="{E67E125E-FF3A-4709-A4E9-6F46AE78F5A4}" type="presParOf" srcId="{635EA1DB-0EB2-457E-8EA3-3F3FEC974013}" destId="{0F7A7BA9-9858-4665-AEB0-FD601B26E6B0}" srcOrd="2" destOrd="0" presId="urn:microsoft.com/office/officeart/2005/8/layout/vList2"/>
    <dgm:cxn modelId="{18EEF0C7-01CC-4D3D-805E-39E4197E09FE}" type="presParOf" srcId="{635EA1DB-0EB2-457E-8EA3-3F3FEC974013}" destId="{A4232B24-B88D-4E99-9AF0-EF61A7F35C3A}" srcOrd="3" destOrd="0" presId="urn:microsoft.com/office/officeart/2005/8/layout/vList2"/>
    <dgm:cxn modelId="{A6C42976-1CB4-498A-B551-64B7AF1AF8B0}" type="presParOf" srcId="{635EA1DB-0EB2-457E-8EA3-3F3FEC974013}" destId="{BB0D439D-7E54-4146-B204-7250C36EE16B}" srcOrd="4" destOrd="0" presId="urn:microsoft.com/office/officeart/2005/8/layout/vList2"/>
    <dgm:cxn modelId="{745E5278-68D2-4A1B-97C6-0EEF8735EA42}" type="presParOf" srcId="{635EA1DB-0EB2-457E-8EA3-3F3FEC974013}" destId="{A331E0D6-CF98-4B4B-AF85-95D5947A45CA}" srcOrd="5" destOrd="0" presId="urn:microsoft.com/office/officeart/2005/8/layout/vList2"/>
    <dgm:cxn modelId="{03DAAF62-5309-4F97-9552-3C383D909748}" type="presParOf" srcId="{635EA1DB-0EB2-457E-8EA3-3F3FEC974013}" destId="{7D3EFFBB-902C-4C0E-A58F-A5504118D2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7.xml><?xml version="1.0" encoding="utf-8"?>
<dgm:dataModel xmlns:dgm="http://schemas.openxmlformats.org/drawingml/2006/diagram" xmlns:a="http://schemas.openxmlformats.org/drawingml/2006/main">
  <dgm:ptLst>
    <dgm:pt modelId="{5134E75C-6834-4589-9456-545297B2698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A884F27-E6B1-4FA9-94AA-CFB1C5D95BAC}">
      <dgm:prSet/>
      <dgm:spPr/>
      <dgm:t>
        <a:bodyPr/>
        <a:lstStyle/>
        <a:p>
          <a:r>
            <a:rPr lang="uk-UA"/>
            <a:t>Причини: ↑ попиту на робочу силу в промисловому виробництві провідних європейських країн</a:t>
          </a:r>
          <a:endParaRPr lang="en-US"/>
        </a:p>
      </dgm:t>
    </dgm:pt>
    <dgm:pt modelId="{9EFD98D4-1B99-4B46-8111-921F941E2D31}" type="parTrans" cxnId="{791EC7E8-1C25-47E4-B061-F4187A7FD2A5}">
      <dgm:prSet/>
      <dgm:spPr/>
      <dgm:t>
        <a:bodyPr/>
        <a:lstStyle/>
        <a:p>
          <a:endParaRPr lang="en-US"/>
        </a:p>
      </dgm:t>
    </dgm:pt>
    <dgm:pt modelId="{83DD6865-9AD1-4DC4-9237-85357D462F07}" type="sibTrans" cxnId="{791EC7E8-1C25-47E4-B061-F4187A7FD2A5}">
      <dgm:prSet/>
      <dgm:spPr/>
      <dgm:t>
        <a:bodyPr/>
        <a:lstStyle/>
        <a:p>
          <a:endParaRPr lang="en-US"/>
        </a:p>
      </dgm:t>
    </dgm:pt>
    <dgm:pt modelId="{9A851E22-0F67-4961-86A7-5AE10174FFCF}">
      <dgm:prSet/>
      <dgm:spPr/>
      <dgm:t>
        <a:bodyPr/>
        <a:lstStyle/>
        <a:p>
          <a:r>
            <a:rPr lang="uk-UA"/>
            <a:t>Обмежений, локальний характер (Європа)</a:t>
          </a:r>
          <a:endParaRPr lang="en-US"/>
        </a:p>
      </dgm:t>
    </dgm:pt>
    <dgm:pt modelId="{4E4993EF-40CA-4F58-B6C5-31C7508CE89C}" type="parTrans" cxnId="{100A83F8-812E-4EBB-9FC1-2B36397795A8}">
      <dgm:prSet/>
      <dgm:spPr/>
      <dgm:t>
        <a:bodyPr/>
        <a:lstStyle/>
        <a:p>
          <a:endParaRPr lang="en-US"/>
        </a:p>
      </dgm:t>
    </dgm:pt>
    <dgm:pt modelId="{6D694588-F390-40D2-A0D8-1454BA31A026}" type="sibTrans" cxnId="{100A83F8-812E-4EBB-9FC1-2B36397795A8}">
      <dgm:prSet/>
      <dgm:spPr/>
      <dgm:t>
        <a:bodyPr/>
        <a:lstStyle/>
        <a:p>
          <a:endParaRPr lang="en-US"/>
        </a:p>
      </dgm:t>
    </dgm:pt>
    <dgm:pt modelId="{8A0430D4-E4C8-4CE2-A852-2644C2FA9EBB}">
      <dgm:prSet/>
      <dgm:spPr/>
      <dgm:t>
        <a:bodyPr/>
        <a:lstStyle/>
        <a:p>
          <a:r>
            <a:rPr lang="uk-UA"/>
            <a:t>За переписом населення 1907 р. в Німеччині – 2,3 млн. іноземців (росіяни, поляки, тощо)</a:t>
          </a:r>
          <a:endParaRPr lang="en-US"/>
        </a:p>
      </dgm:t>
    </dgm:pt>
    <dgm:pt modelId="{C7B47A78-BE50-49D4-A901-8A5D44C68E58}" type="parTrans" cxnId="{130A6063-612D-4EC2-8178-32AD114D322E}">
      <dgm:prSet/>
      <dgm:spPr/>
      <dgm:t>
        <a:bodyPr/>
        <a:lstStyle/>
        <a:p>
          <a:endParaRPr lang="en-US"/>
        </a:p>
      </dgm:t>
    </dgm:pt>
    <dgm:pt modelId="{904AE827-D7D6-4DE4-95DE-607F4A5708D8}" type="sibTrans" cxnId="{130A6063-612D-4EC2-8178-32AD114D322E}">
      <dgm:prSet/>
      <dgm:spPr/>
      <dgm:t>
        <a:bodyPr/>
        <a:lstStyle/>
        <a:p>
          <a:endParaRPr lang="en-US"/>
        </a:p>
      </dgm:t>
    </dgm:pt>
    <dgm:pt modelId="{9A751E44-EB5C-4C71-8500-664CB8BF3132}">
      <dgm:prSet/>
      <dgm:spPr/>
      <dgm:t>
        <a:bodyPr/>
        <a:lstStyle/>
        <a:p>
          <a:r>
            <a:rPr lang="uk-UA"/>
            <a:t>1881 р. у Франції ≈ 1 млн. іноземців (бельгійці, італійці) і далі ↑</a:t>
          </a:r>
          <a:endParaRPr lang="en-US"/>
        </a:p>
      </dgm:t>
    </dgm:pt>
    <dgm:pt modelId="{C74F4B6D-245A-4F3F-93FF-B281CF2246C5}" type="parTrans" cxnId="{0E35700F-7EE6-4CD9-B938-F23797275C40}">
      <dgm:prSet/>
      <dgm:spPr/>
      <dgm:t>
        <a:bodyPr/>
        <a:lstStyle/>
        <a:p>
          <a:endParaRPr lang="en-US"/>
        </a:p>
      </dgm:t>
    </dgm:pt>
    <dgm:pt modelId="{FDF579B3-06E8-4E69-8A76-8E7674B366E3}" type="sibTrans" cxnId="{0E35700F-7EE6-4CD9-B938-F23797275C40}">
      <dgm:prSet/>
      <dgm:spPr/>
      <dgm:t>
        <a:bodyPr/>
        <a:lstStyle/>
        <a:p>
          <a:endParaRPr lang="en-US"/>
        </a:p>
      </dgm:t>
    </dgm:pt>
    <dgm:pt modelId="{635EA1DB-0EB2-457E-8EA3-3F3FEC974013}" type="pres">
      <dgm:prSet presAssocID="{5134E75C-6834-4589-9456-545297B26980}" presName="linear" presStyleCnt="0">
        <dgm:presLayoutVars>
          <dgm:animLvl val="lvl"/>
          <dgm:resizeHandles val="exact"/>
        </dgm:presLayoutVars>
      </dgm:prSet>
      <dgm:spPr/>
    </dgm:pt>
    <dgm:pt modelId="{744B2565-4479-4FBF-B42B-66F08221BB57}" type="pres">
      <dgm:prSet presAssocID="{CA884F27-E6B1-4FA9-94AA-CFB1C5D95B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78D059-7F00-4C93-B8BE-29100506AE71}" type="pres">
      <dgm:prSet presAssocID="{83DD6865-9AD1-4DC4-9237-85357D462F07}" presName="spacer" presStyleCnt="0"/>
      <dgm:spPr/>
    </dgm:pt>
    <dgm:pt modelId="{A96CDDEC-5B60-46BB-BF78-85A9903866FE}" type="pres">
      <dgm:prSet presAssocID="{9A851E22-0F67-4961-86A7-5AE10174FF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FB2109-F7F8-4FE3-ABCD-2C23762A8384}" type="pres">
      <dgm:prSet presAssocID="{6D694588-F390-40D2-A0D8-1454BA31A026}" presName="spacer" presStyleCnt="0"/>
      <dgm:spPr/>
    </dgm:pt>
    <dgm:pt modelId="{F47BD64C-74ED-4BF0-8EAB-B76B1631B3AA}" type="pres">
      <dgm:prSet presAssocID="{8A0430D4-E4C8-4CE2-A852-2644C2FA9E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5C8443-6D94-4769-A6A0-E0EDA3C8F6E4}" type="pres">
      <dgm:prSet presAssocID="{904AE827-D7D6-4DE4-95DE-607F4A5708D8}" presName="spacer" presStyleCnt="0"/>
      <dgm:spPr/>
    </dgm:pt>
    <dgm:pt modelId="{A0E3DDAC-819E-45E5-B293-EE3F13810388}" type="pres">
      <dgm:prSet presAssocID="{9A751E44-EB5C-4C71-8500-664CB8BF31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35700F-7EE6-4CD9-B938-F23797275C40}" srcId="{5134E75C-6834-4589-9456-545297B26980}" destId="{9A751E44-EB5C-4C71-8500-664CB8BF3132}" srcOrd="3" destOrd="0" parTransId="{C74F4B6D-245A-4F3F-93FF-B281CF2246C5}" sibTransId="{FDF579B3-06E8-4E69-8A76-8E7674B366E3}"/>
    <dgm:cxn modelId="{130A6063-612D-4EC2-8178-32AD114D322E}" srcId="{5134E75C-6834-4589-9456-545297B26980}" destId="{8A0430D4-E4C8-4CE2-A852-2644C2FA9EBB}" srcOrd="2" destOrd="0" parTransId="{C7B47A78-BE50-49D4-A901-8A5D44C68E58}" sibTransId="{904AE827-D7D6-4DE4-95DE-607F4A5708D8}"/>
    <dgm:cxn modelId="{8C523C6A-8F3F-4311-B683-39EDA50396B3}" type="presOf" srcId="{9A851E22-0F67-4961-86A7-5AE10174FFCF}" destId="{A96CDDEC-5B60-46BB-BF78-85A9903866FE}" srcOrd="0" destOrd="0" presId="urn:microsoft.com/office/officeart/2005/8/layout/vList2"/>
    <dgm:cxn modelId="{2C539B57-04E6-4DAB-811E-DCA17E94905E}" type="presOf" srcId="{CA884F27-E6B1-4FA9-94AA-CFB1C5D95BAC}" destId="{744B2565-4479-4FBF-B42B-66F08221BB57}" srcOrd="0" destOrd="0" presId="urn:microsoft.com/office/officeart/2005/8/layout/vList2"/>
    <dgm:cxn modelId="{65430A7B-11F5-459F-984D-ED35B1E70C57}" type="presOf" srcId="{5134E75C-6834-4589-9456-545297B26980}" destId="{635EA1DB-0EB2-457E-8EA3-3F3FEC974013}" srcOrd="0" destOrd="0" presId="urn:microsoft.com/office/officeart/2005/8/layout/vList2"/>
    <dgm:cxn modelId="{60D11E82-DBFC-4ED2-A831-5AF59F26854C}" type="presOf" srcId="{9A751E44-EB5C-4C71-8500-664CB8BF3132}" destId="{A0E3DDAC-819E-45E5-B293-EE3F13810388}" srcOrd="0" destOrd="0" presId="urn:microsoft.com/office/officeart/2005/8/layout/vList2"/>
    <dgm:cxn modelId="{909DF08C-04F3-4C7C-9446-B1A5CC6B32FF}" type="presOf" srcId="{8A0430D4-E4C8-4CE2-A852-2644C2FA9EBB}" destId="{F47BD64C-74ED-4BF0-8EAB-B76B1631B3AA}" srcOrd="0" destOrd="0" presId="urn:microsoft.com/office/officeart/2005/8/layout/vList2"/>
    <dgm:cxn modelId="{791EC7E8-1C25-47E4-B061-F4187A7FD2A5}" srcId="{5134E75C-6834-4589-9456-545297B26980}" destId="{CA884F27-E6B1-4FA9-94AA-CFB1C5D95BAC}" srcOrd="0" destOrd="0" parTransId="{9EFD98D4-1B99-4B46-8111-921F941E2D31}" sibTransId="{83DD6865-9AD1-4DC4-9237-85357D462F07}"/>
    <dgm:cxn modelId="{100A83F8-812E-4EBB-9FC1-2B36397795A8}" srcId="{5134E75C-6834-4589-9456-545297B26980}" destId="{9A851E22-0F67-4961-86A7-5AE10174FFCF}" srcOrd="1" destOrd="0" parTransId="{4E4993EF-40CA-4F58-B6C5-31C7508CE89C}" sibTransId="{6D694588-F390-40D2-A0D8-1454BA31A026}"/>
    <dgm:cxn modelId="{E10299DC-CF38-4EE7-9EB1-CB8FF3299FBF}" type="presParOf" srcId="{635EA1DB-0EB2-457E-8EA3-3F3FEC974013}" destId="{744B2565-4479-4FBF-B42B-66F08221BB57}" srcOrd="0" destOrd="0" presId="urn:microsoft.com/office/officeart/2005/8/layout/vList2"/>
    <dgm:cxn modelId="{AA6C4E8F-E2AC-4EA4-BF19-025A10240AEE}" type="presParOf" srcId="{635EA1DB-0EB2-457E-8EA3-3F3FEC974013}" destId="{2178D059-7F00-4C93-B8BE-29100506AE71}" srcOrd="1" destOrd="0" presId="urn:microsoft.com/office/officeart/2005/8/layout/vList2"/>
    <dgm:cxn modelId="{528BAFB5-A4A5-43E8-ADDF-CE5AA9C1A344}" type="presParOf" srcId="{635EA1DB-0EB2-457E-8EA3-3F3FEC974013}" destId="{A96CDDEC-5B60-46BB-BF78-85A9903866FE}" srcOrd="2" destOrd="0" presId="urn:microsoft.com/office/officeart/2005/8/layout/vList2"/>
    <dgm:cxn modelId="{7326839B-3131-44F5-81CA-F1087ACB63DF}" type="presParOf" srcId="{635EA1DB-0EB2-457E-8EA3-3F3FEC974013}" destId="{BCFB2109-F7F8-4FE3-ABCD-2C23762A8384}" srcOrd="3" destOrd="0" presId="urn:microsoft.com/office/officeart/2005/8/layout/vList2"/>
    <dgm:cxn modelId="{AFBBD1C1-A374-47C2-8734-19C6B3FA1256}" type="presParOf" srcId="{635EA1DB-0EB2-457E-8EA3-3F3FEC974013}" destId="{F47BD64C-74ED-4BF0-8EAB-B76B1631B3AA}" srcOrd="4" destOrd="0" presId="urn:microsoft.com/office/officeart/2005/8/layout/vList2"/>
    <dgm:cxn modelId="{06B27B27-2F80-414C-B3C3-1E5B0390F5CB}" type="presParOf" srcId="{635EA1DB-0EB2-457E-8EA3-3F3FEC974013}" destId="{AE5C8443-6D94-4769-A6A0-E0EDA3C8F6E4}" srcOrd="5" destOrd="0" presId="urn:microsoft.com/office/officeart/2005/8/layout/vList2"/>
    <dgm:cxn modelId="{772FDA8C-E451-4A20-A2DD-F46DE8DD492B}" type="presParOf" srcId="{635EA1DB-0EB2-457E-8EA3-3F3FEC974013}" destId="{A0E3DDAC-819E-45E5-B293-EE3F138103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8.xml><?xml version="1.0" encoding="utf-8"?>
<dgm:dataModel xmlns:dgm="http://schemas.openxmlformats.org/drawingml/2006/diagram" xmlns:a="http://schemas.openxmlformats.org/drawingml/2006/main">
  <dgm:ptLst>
    <dgm:pt modelId="{210E5EB1-3D4D-404D-95F6-CC4EB9BB327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4074380-4DBE-4905-941C-8F795859A6D0}">
      <dgm:prSet/>
      <dgm:spPr/>
      <dgm:t>
        <a:bodyPr/>
        <a:lstStyle/>
        <a:p>
          <a:r>
            <a:rPr lang="uk-UA"/>
            <a:t>Економічні причини: необхідність залучення контрактних робітників на роботи у копальнях, на плантаціях у Тропічній зоні</a:t>
          </a:r>
          <a:endParaRPr lang="en-US"/>
        </a:p>
      </dgm:t>
    </dgm:pt>
    <dgm:pt modelId="{5DE3BE86-A5CB-489B-8937-340020DBBAE2}" type="parTrans" cxnId="{FD0A4B46-EB3F-464C-B785-43A789A91B8A}">
      <dgm:prSet/>
      <dgm:spPr/>
      <dgm:t>
        <a:bodyPr/>
        <a:lstStyle/>
        <a:p>
          <a:endParaRPr lang="en-US"/>
        </a:p>
      </dgm:t>
    </dgm:pt>
    <dgm:pt modelId="{80613732-19DA-4DB6-990A-4B92DB791A48}" type="sibTrans" cxnId="{FD0A4B46-EB3F-464C-B785-43A789A91B8A}">
      <dgm:prSet/>
      <dgm:spPr/>
      <dgm:t>
        <a:bodyPr/>
        <a:lstStyle/>
        <a:p>
          <a:endParaRPr lang="en-US"/>
        </a:p>
      </dgm:t>
    </dgm:pt>
    <dgm:pt modelId="{2019DC4F-73F7-4560-B549-4F8F4406E4F7}">
      <dgm:prSet/>
      <dgm:spPr/>
      <dgm:t>
        <a:bodyPr/>
        <a:lstStyle/>
        <a:p>
          <a:r>
            <a:rPr lang="en-US" i="1"/>
            <a:t>e</a:t>
          </a:r>
          <a:r>
            <a:rPr lang="uk-UA" i="1"/>
            <a:t>.</a:t>
          </a:r>
          <a:r>
            <a:rPr lang="en-US" i="1"/>
            <a:t>g</a:t>
          </a:r>
          <a:r>
            <a:rPr lang="uk-UA" i="1"/>
            <a:t>. рудники Пд.</a:t>
          </a:r>
          <a:r>
            <a:rPr lang="ru-RU" i="1"/>
            <a:t> Африки – вих</a:t>
          </a:r>
          <a:r>
            <a:rPr lang="uk-UA" i="1"/>
            <a:t>і</a:t>
          </a:r>
          <a:r>
            <a:rPr lang="ru-RU" i="1"/>
            <a:t>дці з Індії,   Китаю</a:t>
          </a:r>
          <a:endParaRPr lang="en-US"/>
        </a:p>
      </dgm:t>
    </dgm:pt>
    <dgm:pt modelId="{6C64D1EE-2718-4685-9489-FAC5D9C772DC}" type="parTrans" cxnId="{953FCDDB-06E4-4783-8F6D-E54E039D571A}">
      <dgm:prSet/>
      <dgm:spPr/>
      <dgm:t>
        <a:bodyPr/>
        <a:lstStyle/>
        <a:p>
          <a:endParaRPr lang="en-US"/>
        </a:p>
      </dgm:t>
    </dgm:pt>
    <dgm:pt modelId="{BD05D6C7-2F4D-4AAF-ACA1-D46429FCD8A2}" type="sibTrans" cxnId="{953FCDDB-06E4-4783-8F6D-E54E039D571A}">
      <dgm:prSet/>
      <dgm:spPr/>
      <dgm:t>
        <a:bodyPr/>
        <a:lstStyle/>
        <a:p>
          <a:endParaRPr lang="en-US"/>
        </a:p>
      </dgm:t>
    </dgm:pt>
    <dgm:pt modelId="{4BF884D7-A803-415E-A030-25AC125D5559}">
      <dgm:prSet/>
      <dgm:spPr/>
      <dgm:t>
        <a:bodyPr/>
        <a:lstStyle/>
        <a:p>
          <a:r>
            <a:rPr lang="ru-RU" i="1"/>
            <a:t>кавовові плантації Бразилії – італійці</a:t>
          </a:r>
          <a:endParaRPr lang="en-US"/>
        </a:p>
      </dgm:t>
    </dgm:pt>
    <dgm:pt modelId="{AAFDAA5E-F8BD-4A47-BA45-4E4EA23C3F7A}" type="parTrans" cxnId="{74C2DDE6-035F-4B8B-81A3-DABF3F80A3BC}">
      <dgm:prSet/>
      <dgm:spPr/>
      <dgm:t>
        <a:bodyPr/>
        <a:lstStyle/>
        <a:p>
          <a:endParaRPr lang="en-US"/>
        </a:p>
      </dgm:t>
    </dgm:pt>
    <dgm:pt modelId="{274D18D8-4A4C-44CB-B640-70FFE9F25457}" type="sibTrans" cxnId="{74C2DDE6-035F-4B8B-81A3-DABF3F80A3BC}">
      <dgm:prSet/>
      <dgm:spPr/>
      <dgm:t>
        <a:bodyPr/>
        <a:lstStyle/>
        <a:p>
          <a:endParaRPr lang="en-US"/>
        </a:p>
      </dgm:t>
    </dgm:pt>
    <dgm:pt modelId="{D525F6AC-0C0A-4AAB-931C-B91047E9BC4B}" type="pres">
      <dgm:prSet presAssocID="{210E5EB1-3D4D-404D-95F6-CC4EB9BB3277}" presName="linear" presStyleCnt="0">
        <dgm:presLayoutVars>
          <dgm:animLvl val="lvl"/>
          <dgm:resizeHandles val="exact"/>
        </dgm:presLayoutVars>
      </dgm:prSet>
      <dgm:spPr/>
    </dgm:pt>
    <dgm:pt modelId="{C26B8D23-495A-4038-8970-6D6950EF5EDE}" type="pres">
      <dgm:prSet presAssocID="{04074380-4DBE-4905-941C-8F795859A6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C89349-2FA5-471C-B99D-9F88AC032832}" type="pres">
      <dgm:prSet presAssocID="{80613732-19DA-4DB6-990A-4B92DB791A48}" presName="spacer" presStyleCnt="0"/>
      <dgm:spPr/>
    </dgm:pt>
    <dgm:pt modelId="{90A3E60B-5ED6-49F0-A8FC-87C69C7235E4}" type="pres">
      <dgm:prSet presAssocID="{2019DC4F-73F7-4560-B549-4F8F4406E4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964887-4886-4395-AA1A-C785D585896E}" type="pres">
      <dgm:prSet presAssocID="{BD05D6C7-2F4D-4AAF-ACA1-D46429FCD8A2}" presName="spacer" presStyleCnt="0"/>
      <dgm:spPr/>
    </dgm:pt>
    <dgm:pt modelId="{63B412F4-3D57-4709-ABB7-85326D67B6FC}" type="pres">
      <dgm:prSet presAssocID="{4BF884D7-A803-415E-A030-25AC125D55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EC3325-3C23-4CC8-BCB7-EAAF0D86BE76}" type="presOf" srcId="{4BF884D7-A803-415E-A030-25AC125D5559}" destId="{63B412F4-3D57-4709-ABB7-85326D67B6FC}" srcOrd="0" destOrd="0" presId="urn:microsoft.com/office/officeart/2005/8/layout/vList2"/>
    <dgm:cxn modelId="{FD0A4B46-EB3F-464C-B785-43A789A91B8A}" srcId="{210E5EB1-3D4D-404D-95F6-CC4EB9BB3277}" destId="{04074380-4DBE-4905-941C-8F795859A6D0}" srcOrd="0" destOrd="0" parTransId="{5DE3BE86-A5CB-489B-8937-340020DBBAE2}" sibTransId="{80613732-19DA-4DB6-990A-4B92DB791A48}"/>
    <dgm:cxn modelId="{F9D85685-77EC-4DAB-AB88-49017FC34D8C}" type="presOf" srcId="{210E5EB1-3D4D-404D-95F6-CC4EB9BB3277}" destId="{D525F6AC-0C0A-4AAB-931C-B91047E9BC4B}" srcOrd="0" destOrd="0" presId="urn:microsoft.com/office/officeart/2005/8/layout/vList2"/>
    <dgm:cxn modelId="{2C37A1B1-A787-4DBD-87D1-B2828B8658F7}" type="presOf" srcId="{2019DC4F-73F7-4560-B549-4F8F4406E4F7}" destId="{90A3E60B-5ED6-49F0-A8FC-87C69C7235E4}" srcOrd="0" destOrd="0" presId="urn:microsoft.com/office/officeart/2005/8/layout/vList2"/>
    <dgm:cxn modelId="{537D57B6-5F2E-4DD6-BE64-A7CFEAD5D3A5}" type="presOf" srcId="{04074380-4DBE-4905-941C-8F795859A6D0}" destId="{C26B8D23-495A-4038-8970-6D6950EF5EDE}" srcOrd="0" destOrd="0" presId="urn:microsoft.com/office/officeart/2005/8/layout/vList2"/>
    <dgm:cxn modelId="{953FCDDB-06E4-4783-8F6D-E54E039D571A}" srcId="{210E5EB1-3D4D-404D-95F6-CC4EB9BB3277}" destId="{2019DC4F-73F7-4560-B549-4F8F4406E4F7}" srcOrd="1" destOrd="0" parTransId="{6C64D1EE-2718-4685-9489-FAC5D9C772DC}" sibTransId="{BD05D6C7-2F4D-4AAF-ACA1-D46429FCD8A2}"/>
    <dgm:cxn modelId="{74C2DDE6-035F-4B8B-81A3-DABF3F80A3BC}" srcId="{210E5EB1-3D4D-404D-95F6-CC4EB9BB3277}" destId="{4BF884D7-A803-415E-A030-25AC125D5559}" srcOrd="2" destOrd="0" parTransId="{AAFDAA5E-F8BD-4A47-BA45-4E4EA23C3F7A}" sibTransId="{274D18D8-4A4C-44CB-B640-70FFE9F25457}"/>
    <dgm:cxn modelId="{5BB7D7FC-F43A-43C2-B743-DBE5AB053F25}" type="presParOf" srcId="{D525F6AC-0C0A-4AAB-931C-B91047E9BC4B}" destId="{C26B8D23-495A-4038-8970-6D6950EF5EDE}" srcOrd="0" destOrd="0" presId="urn:microsoft.com/office/officeart/2005/8/layout/vList2"/>
    <dgm:cxn modelId="{3FFD1373-1090-48BD-8663-F81B8C5AF52A}" type="presParOf" srcId="{D525F6AC-0C0A-4AAB-931C-B91047E9BC4B}" destId="{0DC89349-2FA5-471C-B99D-9F88AC032832}" srcOrd="1" destOrd="0" presId="urn:microsoft.com/office/officeart/2005/8/layout/vList2"/>
    <dgm:cxn modelId="{033E980D-F0E7-4FAA-B830-E9068B180E2A}" type="presParOf" srcId="{D525F6AC-0C0A-4AAB-931C-B91047E9BC4B}" destId="{90A3E60B-5ED6-49F0-A8FC-87C69C7235E4}" srcOrd="2" destOrd="0" presId="urn:microsoft.com/office/officeart/2005/8/layout/vList2"/>
    <dgm:cxn modelId="{3B259971-4568-4C9E-B4E9-FABB93BEDC9A}" type="presParOf" srcId="{D525F6AC-0C0A-4AAB-931C-B91047E9BC4B}" destId="{0F964887-4886-4395-AA1A-C785D585896E}" srcOrd="3" destOrd="0" presId="urn:microsoft.com/office/officeart/2005/8/layout/vList2"/>
    <dgm:cxn modelId="{05260F95-BBB0-4DD3-94EC-416533F87A07}" type="presParOf" srcId="{D525F6AC-0C0A-4AAB-931C-B91047E9BC4B}" destId="{63B412F4-3D57-4709-ABB7-85326D67B6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9.xml><?xml version="1.0" encoding="utf-8"?>
<dgm:dataModel xmlns:dgm="http://schemas.openxmlformats.org/drawingml/2006/diagram" xmlns:a="http://schemas.openxmlformats.org/drawingml/2006/main">
  <dgm:ptLst>
    <dgm:pt modelId="{8EE6B718-4B5A-4826-915B-148B753C10F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6D162B-00D1-4B91-B5C3-CE645D1F0CF4}">
      <dgm:prSet custT="1"/>
      <dgm:spPr/>
      <dgm:t>
        <a:bodyPr/>
        <a:lstStyle/>
        <a:p>
          <a:r>
            <a:rPr lang="ru-RU" sz="1800" u="none" dirty="0" err="1"/>
            <a:t>Основні</a:t>
          </a:r>
          <a:r>
            <a:rPr lang="ru-RU" sz="1800" u="none" dirty="0"/>
            <a:t> </a:t>
          </a:r>
          <a:r>
            <a:rPr lang="ru-RU" sz="1800" u="none" dirty="0" err="1"/>
            <a:t>риси</a:t>
          </a:r>
          <a:r>
            <a:rPr lang="ru-RU" sz="1800" u="none" dirty="0"/>
            <a:t>:</a:t>
          </a:r>
          <a:endParaRPr lang="en-US" sz="1800" u="none" dirty="0"/>
        </a:p>
      </dgm:t>
    </dgm:pt>
    <dgm:pt modelId="{33E81898-BD4C-44BB-A408-8910AE88A18C}" type="parTrans" cxnId="{53262437-143C-4CFE-BDE8-064A48B66867}">
      <dgm:prSet/>
      <dgm:spPr/>
      <dgm:t>
        <a:bodyPr/>
        <a:lstStyle/>
        <a:p>
          <a:endParaRPr lang="en-US"/>
        </a:p>
      </dgm:t>
    </dgm:pt>
    <dgm:pt modelId="{C91821D9-F7EF-4FB2-A7A9-83A135C9B706}" type="sibTrans" cxnId="{53262437-143C-4CFE-BDE8-064A48B66867}">
      <dgm:prSet/>
      <dgm:spPr/>
      <dgm:t>
        <a:bodyPr/>
        <a:lstStyle/>
        <a:p>
          <a:endParaRPr lang="en-US"/>
        </a:p>
      </dgm:t>
    </dgm:pt>
    <dgm:pt modelId="{040512A2-A709-4E84-88A5-23BB54F9FD33}">
      <dgm:prSet/>
      <dgm:spPr/>
      <dgm:t>
        <a:bodyPr/>
        <a:lstStyle/>
        <a:p>
          <a:r>
            <a:rPr lang="ru-RU" dirty="0" err="1"/>
            <a:t>Суттєві</a:t>
          </a:r>
          <a:r>
            <a:rPr lang="ru-RU" dirty="0"/>
            <a:t> </a:t>
          </a:r>
          <a:r>
            <a:rPr lang="ru-RU" dirty="0" err="1"/>
            <a:t>обсяги</a:t>
          </a:r>
          <a:r>
            <a:rPr lang="ru-RU" dirty="0"/>
            <a:t> і </a:t>
          </a:r>
          <a:r>
            <a:rPr lang="ru-RU" dirty="0" err="1"/>
            <a:t>темпи</a:t>
          </a:r>
          <a:r>
            <a:rPr lang="ru-RU" dirty="0"/>
            <a:t> </a:t>
          </a:r>
          <a:r>
            <a:rPr lang="ru-RU" dirty="0" err="1"/>
            <a:t>еміграції</a:t>
          </a:r>
          <a:r>
            <a:rPr lang="ru-RU" dirty="0"/>
            <a:t>;</a:t>
          </a:r>
          <a:endParaRPr lang="en-US" dirty="0"/>
        </a:p>
      </dgm:t>
    </dgm:pt>
    <dgm:pt modelId="{CE834592-E928-4F21-B06B-2F9D04EBBA58}" type="parTrans" cxnId="{A03D0EC2-3C9A-4C32-9FFF-BF618014EDD3}">
      <dgm:prSet/>
      <dgm:spPr/>
      <dgm:t>
        <a:bodyPr/>
        <a:lstStyle/>
        <a:p>
          <a:endParaRPr lang="en-US"/>
        </a:p>
      </dgm:t>
    </dgm:pt>
    <dgm:pt modelId="{1E97521F-E97D-4E83-B05C-3B32C272D4BF}" type="sibTrans" cxnId="{A03D0EC2-3C9A-4C32-9FFF-BF618014EDD3}">
      <dgm:prSet/>
      <dgm:spPr/>
      <dgm:t>
        <a:bodyPr/>
        <a:lstStyle/>
        <a:p>
          <a:endParaRPr lang="en-US"/>
        </a:p>
      </dgm:t>
    </dgm:pt>
    <dgm:pt modelId="{B9947842-490A-446D-9581-110139B1DB2D}">
      <dgm:prSet/>
      <dgm:spPr/>
      <dgm:t>
        <a:bodyPr/>
        <a:lstStyle/>
        <a:p>
          <a:r>
            <a:rPr lang="ru-RU" dirty="0" err="1"/>
            <a:t>Напрямок</a:t>
          </a:r>
          <a:r>
            <a:rPr lang="ru-RU" dirty="0"/>
            <a:t> «</a:t>
          </a:r>
          <a:r>
            <a:rPr lang="ru-RU" dirty="0" err="1"/>
            <a:t>схід</a:t>
          </a:r>
          <a:r>
            <a:rPr lang="ru-RU" dirty="0"/>
            <a:t> → </a:t>
          </a:r>
          <a:r>
            <a:rPr lang="ru-RU" dirty="0" err="1"/>
            <a:t>захід</a:t>
          </a:r>
          <a:r>
            <a:rPr lang="ru-RU" dirty="0"/>
            <a:t>»:</a:t>
          </a:r>
          <a:endParaRPr lang="en-US" dirty="0"/>
        </a:p>
      </dgm:t>
    </dgm:pt>
    <dgm:pt modelId="{5C9BB256-FF97-44A8-9587-658F025828A0}" type="parTrans" cxnId="{51B7383A-B0E0-464B-A1D7-C579DD139181}">
      <dgm:prSet/>
      <dgm:spPr/>
      <dgm:t>
        <a:bodyPr/>
        <a:lstStyle/>
        <a:p>
          <a:endParaRPr lang="en-US"/>
        </a:p>
      </dgm:t>
    </dgm:pt>
    <dgm:pt modelId="{8D2D38E9-E823-462D-9A9D-903525715CED}" type="sibTrans" cxnId="{51B7383A-B0E0-464B-A1D7-C579DD139181}">
      <dgm:prSet/>
      <dgm:spPr/>
      <dgm:t>
        <a:bodyPr/>
        <a:lstStyle/>
        <a:p>
          <a:endParaRPr lang="en-US"/>
        </a:p>
      </dgm:t>
    </dgm:pt>
    <dgm:pt modelId="{E1F38AB0-0089-4B1B-9584-84581731A3BD}">
      <dgm:prSet/>
      <dgm:spPr/>
      <dgm:t>
        <a:bodyPr/>
        <a:lstStyle/>
        <a:p>
          <a:r>
            <a:rPr lang="ru-RU" i="1" dirty="0" err="1"/>
            <a:t>поч</a:t>
          </a:r>
          <a:r>
            <a:rPr lang="ru-RU" i="1" dirty="0"/>
            <a:t>. 19 ст. – </a:t>
          </a:r>
          <a:r>
            <a:rPr lang="ru-RU" i="1" dirty="0" err="1"/>
            <a:t>британці</a:t>
          </a:r>
          <a:r>
            <a:rPr lang="ru-RU" i="1" dirty="0"/>
            <a:t>, </a:t>
          </a:r>
          <a:r>
            <a:rPr lang="ru-RU" i="1" dirty="0" err="1"/>
            <a:t>ірландці</a:t>
          </a:r>
          <a:r>
            <a:rPr lang="ru-RU" i="1" dirty="0"/>
            <a:t> </a:t>
          </a:r>
          <a:endParaRPr lang="en-US" dirty="0"/>
        </a:p>
      </dgm:t>
    </dgm:pt>
    <dgm:pt modelId="{9D7130E9-4DAA-4D7E-B302-6EAF978BEDBB}" type="parTrans" cxnId="{03EDFBD0-C8EB-4103-9B10-D0E68217CED7}">
      <dgm:prSet/>
      <dgm:spPr/>
      <dgm:t>
        <a:bodyPr/>
        <a:lstStyle/>
        <a:p>
          <a:endParaRPr lang="en-US"/>
        </a:p>
      </dgm:t>
    </dgm:pt>
    <dgm:pt modelId="{454DA965-1B22-47FA-9B3B-508D1702F54A}" type="sibTrans" cxnId="{03EDFBD0-C8EB-4103-9B10-D0E68217CED7}">
      <dgm:prSet/>
      <dgm:spPr/>
      <dgm:t>
        <a:bodyPr/>
        <a:lstStyle/>
        <a:p>
          <a:endParaRPr lang="en-US"/>
        </a:p>
      </dgm:t>
    </dgm:pt>
    <dgm:pt modelId="{4776E585-E47A-406F-9BFB-39C5B7425A4C}">
      <dgm:prSet/>
      <dgm:spPr/>
      <dgm:t>
        <a:bodyPr/>
        <a:lstStyle/>
        <a:p>
          <a:r>
            <a:rPr lang="ru-RU" i="1" dirty="0"/>
            <a:t>сер. 19 ст. – </a:t>
          </a:r>
          <a:r>
            <a:rPr lang="ru-RU" i="1" dirty="0" err="1"/>
            <a:t>вихідці</a:t>
          </a:r>
          <a:r>
            <a:rPr lang="ru-RU" i="1" dirty="0"/>
            <a:t> </a:t>
          </a:r>
          <a:r>
            <a:rPr lang="ru-RU" i="1" dirty="0" err="1"/>
            <a:t>із</a:t>
          </a:r>
          <a:r>
            <a:rPr lang="ru-RU" i="1" dirty="0"/>
            <a:t> центр. </a:t>
          </a:r>
          <a:r>
            <a:rPr lang="ru-RU" i="1" dirty="0" err="1"/>
            <a:t>Європи</a:t>
          </a:r>
          <a:r>
            <a:rPr lang="ru-RU" i="1" dirty="0"/>
            <a:t> та </a:t>
          </a:r>
          <a:r>
            <a:rPr lang="ru-RU" i="1" dirty="0" err="1"/>
            <a:t>Скандинавії</a:t>
          </a:r>
          <a:endParaRPr lang="en-US" dirty="0"/>
        </a:p>
      </dgm:t>
    </dgm:pt>
    <dgm:pt modelId="{845F9230-C4A7-4320-9B28-650028AEF901}" type="parTrans" cxnId="{A1CB56F3-747F-4EAD-9F0C-73BEF96B5A40}">
      <dgm:prSet/>
      <dgm:spPr/>
      <dgm:t>
        <a:bodyPr/>
        <a:lstStyle/>
        <a:p>
          <a:endParaRPr lang="en-US"/>
        </a:p>
      </dgm:t>
    </dgm:pt>
    <dgm:pt modelId="{3DC7825C-F043-4AEE-A492-1C5773FA2BFE}" type="sibTrans" cxnId="{A1CB56F3-747F-4EAD-9F0C-73BEF96B5A40}">
      <dgm:prSet/>
      <dgm:spPr/>
      <dgm:t>
        <a:bodyPr/>
        <a:lstStyle/>
        <a:p>
          <a:endParaRPr lang="en-US"/>
        </a:p>
      </dgm:t>
    </dgm:pt>
    <dgm:pt modelId="{89D83F11-AF6E-445A-9599-19DEA888644D}">
      <dgm:prSet/>
      <dgm:spPr/>
      <dgm:t>
        <a:bodyPr/>
        <a:lstStyle/>
        <a:p>
          <a:r>
            <a:rPr lang="ru-RU" i="1" dirty="0" err="1"/>
            <a:t>поч</a:t>
          </a:r>
          <a:r>
            <a:rPr lang="ru-RU" i="1" dirty="0"/>
            <a:t>. 20 ст. – </a:t>
          </a:r>
          <a:r>
            <a:rPr lang="ru-RU" i="1" dirty="0" err="1"/>
            <a:t>Пд</a:t>
          </a:r>
          <a:r>
            <a:rPr lang="ru-RU" i="1" dirty="0"/>
            <a:t>. і </a:t>
          </a:r>
          <a:r>
            <a:rPr lang="ru-RU" i="1" dirty="0" err="1"/>
            <a:t>Сх</a:t>
          </a:r>
          <a:r>
            <a:rPr lang="ru-RU" i="1" dirty="0"/>
            <a:t>. </a:t>
          </a:r>
          <a:r>
            <a:rPr lang="ru-RU" i="1" dirty="0" err="1"/>
            <a:t>Європа</a:t>
          </a:r>
          <a:endParaRPr lang="en-US" dirty="0"/>
        </a:p>
      </dgm:t>
    </dgm:pt>
    <dgm:pt modelId="{94CD9E30-6146-4B69-B62C-368101161B41}" type="parTrans" cxnId="{2D0BEB63-04B8-4228-B79C-96AC0EDE0A7E}">
      <dgm:prSet/>
      <dgm:spPr/>
      <dgm:t>
        <a:bodyPr/>
        <a:lstStyle/>
        <a:p>
          <a:endParaRPr lang="en-US"/>
        </a:p>
      </dgm:t>
    </dgm:pt>
    <dgm:pt modelId="{BE99F685-879F-4B49-8251-A383FBDAC4C4}" type="sibTrans" cxnId="{2D0BEB63-04B8-4228-B79C-96AC0EDE0A7E}">
      <dgm:prSet/>
      <dgm:spPr/>
      <dgm:t>
        <a:bodyPr/>
        <a:lstStyle/>
        <a:p>
          <a:endParaRPr lang="en-US"/>
        </a:p>
      </dgm:t>
    </dgm:pt>
    <dgm:pt modelId="{B1281215-2FA3-47FF-B3C6-6A8B483528FF}">
      <dgm:prSet/>
      <dgm:spPr/>
      <dgm:t>
        <a:bodyPr/>
        <a:lstStyle/>
        <a:p>
          <a:r>
            <a:rPr lang="ru-RU" dirty="0" err="1"/>
            <a:t>Різноманітний</a:t>
          </a:r>
          <a:r>
            <a:rPr lang="ru-RU" dirty="0"/>
            <a:t> </a:t>
          </a:r>
          <a:r>
            <a:rPr lang="ru-RU" dirty="0" err="1"/>
            <a:t>якісний</a:t>
          </a:r>
          <a:r>
            <a:rPr lang="ru-RU" dirty="0"/>
            <a:t> склад (</a:t>
          </a:r>
          <a:r>
            <a:rPr lang="ru-RU" dirty="0" err="1"/>
            <a:t>мотиви</a:t>
          </a:r>
          <a:r>
            <a:rPr lang="ru-RU" dirty="0"/>
            <a:t>: </a:t>
          </a:r>
          <a:r>
            <a:rPr lang="ru-RU" dirty="0" err="1"/>
            <a:t>бідність</a:t>
          </a:r>
          <a:r>
            <a:rPr lang="ru-RU" dirty="0"/>
            <a:t>, голод, погроми, </a:t>
          </a:r>
          <a:r>
            <a:rPr lang="ru-RU" dirty="0" err="1"/>
            <a:t>обов’язкова</a:t>
          </a:r>
          <a:r>
            <a:rPr lang="ru-RU" dirty="0"/>
            <a:t> </a:t>
          </a:r>
          <a:r>
            <a:rPr lang="ru-RU" err="1"/>
            <a:t>військова</a:t>
          </a:r>
          <a:r>
            <a:rPr lang="ru-RU"/>
            <a:t> слу</a:t>
          </a:r>
          <a:r>
            <a:rPr lang="uk-UA"/>
            <a:t>жба ↔ пошук ефективних капіталовкладень</a:t>
          </a:r>
          <a:r>
            <a:rPr lang="ru-RU"/>
            <a:t>)</a:t>
          </a:r>
          <a:endParaRPr lang="en-US" dirty="0"/>
        </a:p>
      </dgm:t>
    </dgm:pt>
    <dgm:pt modelId="{FE320FEA-0678-4625-9A62-1D1063BDAF9C}" type="parTrans" cxnId="{337C56F6-127B-4542-BC98-061786C835FD}">
      <dgm:prSet/>
      <dgm:spPr/>
      <dgm:t>
        <a:bodyPr/>
        <a:lstStyle/>
        <a:p>
          <a:endParaRPr lang="en-US"/>
        </a:p>
      </dgm:t>
    </dgm:pt>
    <dgm:pt modelId="{5E01800F-F59D-4F5C-8787-9709A04E4E4C}" type="sibTrans" cxnId="{337C56F6-127B-4542-BC98-061786C835FD}">
      <dgm:prSet/>
      <dgm:spPr/>
      <dgm:t>
        <a:bodyPr/>
        <a:lstStyle/>
        <a:p>
          <a:endParaRPr lang="en-US"/>
        </a:p>
      </dgm:t>
    </dgm:pt>
    <dgm:pt modelId="{7A5E2B28-5C9E-4D88-B7D6-C0C4F0130059}">
      <dgm:prSet/>
      <dgm:spPr/>
      <dgm:t>
        <a:bodyPr/>
        <a:lstStyle/>
        <a:p>
          <a:r>
            <a:rPr lang="uk-UA" dirty="0"/>
            <a:t>Зворотна залежність між темпами еміграції окремих країн та рівнем їх економічного розвитку </a:t>
          </a:r>
          <a:endParaRPr lang="en-US" dirty="0"/>
        </a:p>
      </dgm:t>
    </dgm:pt>
    <dgm:pt modelId="{493EAC70-51EA-4E3F-9D37-2A764F9AAA2B}" type="parTrans" cxnId="{A8A1D9EC-3BED-45A4-BE53-BD8BD9AF5674}">
      <dgm:prSet/>
      <dgm:spPr/>
      <dgm:t>
        <a:bodyPr/>
        <a:lstStyle/>
        <a:p>
          <a:endParaRPr lang="en-US"/>
        </a:p>
      </dgm:t>
    </dgm:pt>
    <dgm:pt modelId="{1A501D18-1F01-42B1-80F2-C95315C4D00F}" type="sibTrans" cxnId="{A8A1D9EC-3BED-45A4-BE53-BD8BD9AF5674}">
      <dgm:prSet/>
      <dgm:spPr/>
      <dgm:t>
        <a:bodyPr/>
        <a:lstStyle/>
        <a:p>
          <a:endParaRPr lang="en-US"/>
        </a:p>
      </dgm:t>
    </dgm:pt>
    <dgm:pt modelId="{A080F12B-E6F4-4BC7-9E61-CAD3FAD6EEE8}">
      <dgm:prSet/>
      <dgm:spPr/>
      <dgm:t>
        <a:bodyPr/>
        <a:lstStyle/>
        <a:p>
          <a:r>
            <a:rPr lang="ru-RU" dirty="0"/>
            <a:t>1821-1915 </a:t>
          </a:r>
          <a:r>
            <a:rPr lang="ru-RU" dirty="0" err="1"/>
            <a:t>рр</a:t>
          </a:r>
          <a:r>
            <a:rPr lang="ru-RU" dirty="0"/>
            <a:t>. – </a:t>
          </a:r>
          <a:r>
            <a:rPr lang="ru-RU" dirty="0" err="1"/>
            <a:t>осн</a:t>
          </a:r>
          <a:r>
            <a:rPr lang="ru-RU" dirty="0"/>
            <a:t>. </a:t>
          </a:r>
          <a:r>
            <a:rPr lang="ru-RU" dirty="0" err="1"/>
            <a:t>джерело</a:t>
          </a:r>
          <a:r>
            <a:rPr lang="ru-RU" dirty="0"/>
            <a:t> </a:t>
          </a:r>
          <a:r>
            <a:rPr lang="ru-RU" dirty="0" err="1"/>
            <a:t>еміграції</a:t>
          </a:r>
          <a:r>
            <a:rPr lang="ru-RU" dirty="0"/>
            <a:t> – </a:t>
          </a:r>
          <a:r>
            <a:rPr lang="ru-RU" dirty="0" err="1"/>
            <a:t>Британські</a:t>
          </a:r>
          <a:r>
            <a:rPr lang="ru-RU" dirty="0"/>
            <a:t> </a:t>
          </a:r>
          <a:r>
            <a:rPr lang="ru-RU" dirty="0" err="1"/>
            <a:t>острови</a:t>
          </a:r>
          <a:r>
            <a:rPr lang="ru-RU" dirty="0"/>
            <a:t> (</a:t>
          </a:r>
          <a:r>
            <a:rPr lang="uk-UA" dirty="0"/>
            <a:t>≈ 37% мігруючих</a:t>
          </a:r>
          <a:r>
            <a:rPr lang="ru-RU" dirty="0"/>
            <a:t>) </a:t>
          </a:r>
          <a:endParaRPr lang="en-US" dirty="0"/>
        </a:p>
      </dgm:t>
    </dgm:pt>
    <dgm:pt modelId="{F1CE9CC8-F283-4215-AACC-7CB9FCE13D1B}" type="parTrans" cxnId="{7CAD8115-96FB-463D-9E37-E0DB4608D979}">
      <dgm:prSet/>
      <dgm:spPr/>
      <dgm:t>
        <a:bodyPr/>
        <a:lstStyle/>
        <a:p>
          <a:endParaRPr lang="en-US"/>
        </a:p>
      </dgm:t>
    </dgm:pt>
    <dgm:pt modelId="{26FA94DC-BF0D-47E8-9A17-CCCD18110341}" type="sibTrans" cxnId="{7CAD8115-96FB-463D-9E37-E0DB4608D979}">
      <dgm:prSet/>
      <dgm:spPr/>
      <dgm:t>
        <a:bodyPr/>
        <a:lstStyle/>
        <a:p>
          <a:endParaRPr lang="en-US"/>
        </a:p>
      </dgm:t>
    </dgm:pt>
    <dgm:pt modelId="{AC557C11-F0B0-4E71-9555-F1CD58B890FC}" type="pres">
      <dgm:prSet presAssocID="{8EE6B718-4B5A-4826-915B-148B753C10F1}" presName="vert0" presStyleCnt="0">
        <dgm:presLayoutVars>
          <dgm:dir/>
          <dgm:animOne val="branch"/>
          <dgm:animLvl val="lvl"/>
        </dgm:presLayoutVars>
      </dgm:prSet>
      <dgm:spPr/>
    </dgm:pt>
    <dgm:pt modelId="{4228BBA5-B674-4E58-963D-461D21E6C56E}" type="pres">
      <dgm:prSet presAssocID="{2C6D162B-00D1-4B91-B5C3-CE645D1F0CF4}" presName="thickLine" presStyleLbl="alignNode1" presStyleIdx="0" presStyleCnt="6"/>
      <dgm:spPr/>
    </dgm:pt>
    <dgm:pt modelId="{0670CD4B-A7CE-421F-A9D6-6EA4156DD485}" type="pres">
      <dgm:prSet presAssocID="{2C6D162B-00D1-4B91-B5C3-CE645D1F0CF4}" presName="horz1" presStyleCnt="0"/>
      <dgm:spPr/>
    </dgm:pt>
    <dgm:pt modelId="{2747BCB5-E329-4FDC-BEB9-EBF13AA24BF2}" type="pres">
      <dgm:prSet presAssocID="{2C6D162B-00D1-4B91-B5C3-CE645D1F0CF4}" presName="tx1" presStyleLbl="revTx" presStyleIdx="0" presStyleCnt="9"/>
      <dgm:spPr/>
    </dgm:pt>
    <dgm:pt modelId="{BF993580-9E2B-4EF7-A47E-5B9B65136EA3}" type="pres">
      <dgm:prSet presAssocID="{2C6D162B-00D1-4B91-B5C3-CE645D1F0CF4}" presName="vert1" presStyleCnt="0"/>
      <dgm:spPr/>
    </dgm:pt>
    <dgm:pt modelId="{47904EED-82B9-4764-BE0C-3A0ED0E6EEAA}" type="pres">
      <dgm:prSet presAssocID="{040512A2-A709-4E84-88A5-23BB54F9FD33}" presName="vertSpace2a" presStyleCnt="0"/>
      <dgm:spPr/>
    </dgm:pt>
    <dgm:pt modelId="{030CE57E-0D6D-4EE6-80E6-0A4354F3A210}" type="pres">
      <dgm:prSet presAssocID="{040512A2-A709-4E84-88A5-23BB54F9FD33}" presName="horz2" presStyleCnt="0"/>
      <dgm:spPr/>
    </dgm:pt>
    <dgm:pt modelId="{5FD9E106-78A6-4AD4-AB3D-7075E88FCA9E}" type="pres">
      <dgm:prSet presAssocID="{040512A2-A709-4E84-88A5-23BB54F9FD33}" presName="horzSpace2" presStyleCnt="0"/>
      <dgm:spPr/>
    </dgm:pt>
    <dgm:pt modelId="{A57D7139-5D38-4E25-B8BA-3C66118929C0}" type="pres">
      <dgm:prSet presAssocID="{040512A2-A709-4E84-88A5-23BB54F9FD33}" presName="tx2" presStyleLbl="revTx" presStyleIdx="1" presStyleCnt="9"/>
      <dgm:spPr/>
    </dgm:pt>
    <dgm:pt modelId="{15CF7B85-35A0-4AE8-94A2-B82C7A428A01}" type="pres">
      <dgm:prSet presAssocID="{040512A2-A709-4E84-88A5-23BB54F9FD33}" presName="vert2" presStyleCnt="0"/>
      <dgm:spPr/>
    </dgm:pt>
    <dgm:pt modelId="{BF62A09B-F524-4925-A279-8D5078B3EF07}" type="pres">
      <dgm:prSet presAssocID="{040512A2-A709-4E84-88A5-23BB54F9FD33}" presName="thinLine2b" presStyleLbl="callout" presStyleIdx="0" presStyleCnt="3"/>
      <dgm:spPr/>
    </dgm:pt>
    <dgm:pt modelId="{FC10A142-99D4-487F-BB4F-6577D2513C04}" type="pres">
      <dgm:prSet presAssocID="{040512A2-A709-4E84-88A5-23BB54F9FD33}" presName="vertSpace2b" presStyleCnt="0"/>
      <dgm:spPr/>
    </dgm:pt>
    <dgm:pt modelId="{8ED53E58-2744-4B04-AA0E-BC1AA057F040}" type="pres">
      <dgm:prSet presAssocID="{B9947842-490A-446D-9581-110139B1DB2D}" presName="horz2" presStyleCnt="0"/>
      <dgm:spPr/>
    </dgm:pt>
    <dgm:pt modelId="{514AF2A5-B2B4-45C0-8958-05C49B335994}" type="pres">
      <dgm:prSet presAssocID="{B9947842-490A-446D-9581-110139B1DB2D}" presName="horzSpace2" presStyleCnt="0"/>
      <dgm:spPr/>
    </dgm:pt>
    <dgm:pt modelId="{002350FD-EA3E-49BD-BCFE-7311DE2EC877}" type="pres">
      <dgm:prSet presAssocID="{B9947842-490A-446D-9581-110139B1DB2D}" presName="tx2" presStyleLbl="revTx" presStyleIdx="2" presStyleCnt="9"/>
      <dgm:spPr/>
    </dgm:pt>
    <dgm:pt modelId="{6BB5BB35-0F24-42CE-BC31-F7E79FC5CB0E}" type="pres">
      <dgm:prSet presAssocID="{B9947842-490A-446D-9581-110139B1DB2D}" presName="vert2" presStyleCnt="0"/>
      <dgm:spPr/>
    </dgm:pt>
    <dgm:pt modelId="{4E2A1916-1EF8-4CBB-8D4C-0D4DCE3E74A3}" type="pres">
      <dgm:prSet presAssocID="{B9947842-490A-446D-9581-110139B1DB2D}" presName="thinLine2b" presStyleLbl="callout" presStyleIdx="1" presStyleCnt="3"/>
      <dgm:spPr/>
    </dgm:pt>
    <dgm:pt modelId="{45D767CA-F108-42CA-905E-BB92F8F5BC71}" type="pres">
      <dgm:prSet presAssocID="{B9947842-490A-446D-9581-110139B1DB2D}" presName="vertSpace2b" presStyleCnt="0"/>
      <dgm:spPr/>
    </dgm:pt>
    <dgm:pt modelId="{C4258AB9-95E7-4139-88BA-820E7044DF0F}" type="pres">
      <dgm:prSet presAssocID="{E1F38AB0-0089-4B1B-9584-84581731A3BD}" presName="thickLine" presStyleLbl="alignNode1" presStyleIdx="1" presStyleCnt="6"/>
      <dgm:spPr/>
    </dgm:pt>
    <dgm:pt modelId="{D5813F2C-A9F3-48C5-8BD5-C3A10448ED1C}" type="pres">
      <dgm:prSet presAssocID="{E1F38AB0-0089-4B1B-9584-84581731A3BD}" presName="horz1" presStyleCnt="0"/>
      <dgm:spPr/>
    </dgm:pt>
    <dgm:pt modelId="{3385380F-E1FA-4C53-AF0E-AB9E89160CC6}" type="pres">
      <dgm:prSet presAssocID="{E1F38AB0-0089-4B1B-9584-84581731A3BD}" presName="tx1" presStyleLbl="revTx" presStyleIdx="3" presStyleCnt="9" custScaleX="500000"/>
      <dgm:spPr/>
    </dgm:pt>
    <dgm:pt modelId="{40B265A1-CDA0-4B9D-8780-A118AD5998C4}" type="pres">
      <dgm:prSet presAssocID="{E1F38AB0-0089-4B1B-9584-84581731A3BD}" presName="vert1" presStyleCnt="0"/>
      <dgm:spPr/>
    </dgm:pt>
    <dgm:pt modelId="{CEBC335F-508C-4DB4-82E3-975265B621CF}" type="pres">
      <dgm:prSet presAssocID="{4776E585-E47A-406F-9BFB-39C5B7425A4C}" presName="thickLine" presStyleLbl="alignNode1" presStyleIdx="2" presStyleCnt="6"/>
      <dgm:spPr/>
    </dgm:pt>
    <dgm:pt modelId="{1CC39728-4464-482F-B1C0-5A1F72C02DE8}" type="pres">
      <dgm:prSet presAssocID="{4776E585-E47A-406F-9BFB-39C5B7425A4C}" presName="horz1" presStyleCnt="0"/>
      <dgm:spPr/>
    </dgm:pt>
    <dgm:pt modelId="{FAAE8133-B91B-47C1-992C-09296E3CA717}" type="pres">
      <dgm:prSet presAssocID="{4776E585-E47A-406F-9BFB-39C5B7425A4C}" presName="tx1" presStyleLbl="revTx" presStyleIdx="4" presStyleCnt="9" custScaleX="500000"/>
      <dgm:spPr/>
    </dgm:pt>
    <dgm:pt modelId="{53E7D8AA-9EB5-47BE-9DFA-9BF62E3C5DD3}" type="pres">
      <dgm:prSet presAssocID="{4776E585-E47A-406F-9BFB-39C5B7425A4C}" presName="vert1" presStyleCnt="0"/>
      <dgm:spPr/>
    </dgm:pt>
    <dgm:pt modelId="{F97AC11F-45F9-40FD-87BA-B95C6DC53CFE}" type="pres">
      <dgm:prSet presAssocID="{89D83F11-AF6E-445A-9599-19DEA888644D}" presName="thickLine" presStyleLbl="alignNode1" presStyleIdx="3" presStyleCnt="6"/>
      <dgm:spPr/>
    </dgm:pt>
    <dgm:pt modelId="{19C0310B-BD93-41A5-817A-621E99B49E17}" type="pres">
      <dgm:prSet presAssocID="{89D83F11-AF6E-445A-9599-19DEA888644D}" presName="horz1" presStyleCnt="0"/>
      <dgm:spPr/>
    </dgm:pt>
    <dgm:pt modelId="{D0E60F51-33FD-4D13-BEC2-0A10BF5BC6ED}" type="pres">
      <dgm:prSet presAssocID="{89D83F11-AF6E-445A-9599-19DEA888644D}" presName="tx1" presStyleLbl="revTx" presStyleIdx="5" presStyleCnt="9" custScaleX="500000"/>
      <dgm:spPr/>
    </dgm:pt>
    <dgm:pt modelId="{730BD717-AA55-4E0F-B12D-D1F13246226F}" type="pres">
      <dgm:prSet presAssocID="{89D83F11-AF6E-445A-9599-19DEA888644D}" presName="vert1" presStyleCnt="0"/>
      <dgm:spPr/>
    </dgm:pt>
    <dgm:pt modelId="{DC37B599-E96A-4B17-8123-D7BA3970095E}" type="pres">
      <dgm:prSet presAssocID="{B1281215-2FA3-47FF-B3C6-6A8B483528FF}" presName="thickLine" presStyleLbl="alignNode1" presStyleIdx="4" presStyleCnt="6"/>
      <dgm:spPr/>
    </dgm:pt>
    <dgm:pt modelId="{DB6897AA-2EFA-4BB1-AA57-958EB79BFFA9}" type="pres">
      <dgm:prSet presAssocID="{B1281215-2FA3-47FF-B3C6-6A8B483528FF}" presName="horz1" presStyleCnt="0"/>
      <dgm:spPr/>
    </dgm:pt>
    <dgm:pt modelId="{BF792F4E-9132-408E-A6E4-CACFFB2F809B}" type="pres">
      <dgm:prSet presAssocID="{B1281215-2FA3-47FF-B3C6-6A8B483528FF}" presName="tx1" presStyleLbl="revTx" presStyleIdx="6" presStyleCnt="9" custScaleX="500000"/>
      <dgm:spPr/>
    </dgm:pt>
    <dgm:pt modelId="{FFB2D041-7BF9-4A24-A658-E18936AC97FA}" type="pres">
      <dgm:prSet presAssocID="{B1281215-2FA3-47FF-B3C6-6A8B483528FF}" presName="vert1" presStyleCnt="0"/>
      <dgm:spPr/>
    </dgm:pt>
    <dgm:pt modelId="{3D840ED8-E46E-4D92-A06E-BB55134CA64A}" type="pres">
      <dgm:prSet presAssocID="{7A5E2B28-5C9E-4D88-B7D6-C0C4F0130059}" presName="thickLine" presStyleLbl="alignNode1" presStyleIdx="5" presStyleCnt="6"/>
      <dgm:spPr/>
    </dgm:pt>
    <dgm:pt modelId="{0B489A36-97C8-491D-A085-627422DAC867}" type="pres">
      <dgm:prSet presAssocID="{7A5E2B28-5C9E-4D88-B7D6-C0C4F0130059}" presName="horz1" presStyleCnt="0"/>
      <dgm:spPr/>
    </dgm:pt>
    <dgm:pt modelId="{6B9F045B-A914-4E88-9EE6-80C350519F0B}" type="pres">
      <dgm:prSet presAssocID="{7A5E2B28-5C9E-4D88-B7D6-C0C4F0130059}" presName="tx1" presStyleLbl="revTx" presStyleIdx="7" presStyleCnt="9" custScaleX="500000"/>
      <dgm:spPr/>
    </dgm:pt>
    <dgm:pt modelId="{FF78167F-EC17-4362-AF4B-1BCA3603E5CC}" type="pres">
      <dgm:prSet presAssocID="{7A5E2B28-5C9E-4D88-B7D6-C0C4F0130059}" presName="vert1" presStyleCnt="0"/>
      <dgm:spPr/>
    </dgm:pt>
    <dgm:pt modelId="{95E1C3EE-659F-4285-BF0B-F5C640E0C22C}" type="pres">
      <dgm:prSet presAssocID="{A080F12B-E6F4-4BC7-9E61-CAD3FAD6EEE8}" presName="vertSpace2a" presStyleCnt="0"/>
      <dgm:spPr/>
    </dgm:pt>
    <dgm:pt modelId="{C6C9BCB9-2276-4FE3-BDF6-EAE042D49790}" type="pres">
      <dgm:prSet presAssocID="{A080F12B-E6F4-4BC7-9E61-CAD3FAD6EEE8}" presName="horz2" presStyleCnt="0"/>
      <dgm:spPr/>
    </dgm:pt>
    <dgm:pt modelId="{1A91BF58-3481-49EA-B837-F9BEC12F9860}" type="pres">
      <dgm:prSet presAssocID="{A080F12B-E6F4-4BC7-9E61-CAD3FAD6EEE8}" presName="horzSpace2" presStyleCnt="0"/>
      <dgm:spPr/>
    </dgm:pt>
    <dgm:pt modelId="{B5C9B752-15D6-4EED-8B48-1C1A393A3457}" type="pres">
      <dgm:prSet presAssocID="{A080F12B-E6F4-4BC7-9E61-CAD3FAD6EEE8}" presName="tx2" presStyleLbl="revTx" presStyleIdx="8" presStyleCnt="9"/>
      <dgm:spPr/>
    </dgm:pt>
    <dgm:pt modelId="{33F17B56-6300-4F29-BB85-5E086E5D35ED}" type="pres">
      <dgm:prSet presAssocID="{A080F12B-E6F4-4BC7-9E61-CAD3FAD6EEE8}" presName="vert2" presStyleCnt="0"/>
      <dgm:spPr/>
    </dgm:pt>
    <dgm:pt modelId="{5F54D8EE-6D04-4457-BC89-89BA9706C15B}" type="pres">
      <dgm:prSet presAssocID="{A080F12B-E6F4-4BC7-9E61-CAD3FAD6EEE8}" presName="thinLine2b" presStyleLbl="callout" presStyleIdx="2" presStyleCnt="3"/>
      <dgm:spPr/>
    </dgm:pt>
    <dgm:pt modelId="{2F154C2C-67AF-4C81-BE7F-2D8A53CDAC69}" type="pres">
      <dgm:prSet presAssocID="{A080F12B-E6F4-4BC7-9E61-CAD3FAD6EEE8}" presName="vertSpace2b" presStyleCnt="0"/>
      <dgm:spPr/>
    </dgm:pt>
  </dgm:ptLst>
  <dgm:cxnLst>
    <dgm:cxn modelId="{7CAD8115-96FB-463D-9E37-E0DB4608D979}" srcId="{7A5E2B28-5C9E-4D88-B7D6-C0C4F0130059}" destId="{A080F12B-E6F4-4BC7-9E61-CAD3FAD6EEE8}" srcOrd="0" destOrd="0" parTransId="{F1CE9CC8-F283-4215-AACC-7CB9FCE13D1B}" sibTransId="{26FA94DC-BF0D-47E8-9A17-CCCD18110341}"/>
    <dgm:cxn modelId="{27CABC23-8B7F-4DF7-8257-DC3FD9AB9E15}" type="presOf" srcId="{89D83F11-AF6E-445A-9599-19DEA888644D}" destId="{D0E60F51-33FD-4D13-BEC2-0A10BF5BC6ED}" srcOrd="0" destOrd="0" presId="urn:microsoft.com/office/officeart/2008/layout/LinedList"/>
    <dgm:cxn modelId="{53262437-143C-4CFE-BDE8-064A48B66867}" srcId="{8EE6B718-4B5A-4826-915B-148B753C10F1}" destId="{2C6D162B-00D1-4B91-B5C3-CE645D1F0CF4}" srcOrd="0" destOrd="0" parTransId="{33E81898-BD4C-44BB-A408-8910AE88A18C}" sibTransId="{C91821D9-F7EF-4FB2-A7A9-83A135C9B706}"/>
    <dgm:cxn modelId="{51B7383A-B0E0-464B-A1D7-C579DD139181}" srcId="{2C6D162B-00D1-4B91-B5C3-CE645D1F0CF4}" destId="{B9947842-490A-446D-9581-110139B1DB2D}" srcOrd="1" destOrd="0" parTransId="{5C9BB256-FF97-44A8-9587-658F025828A0}" sibTransId="{8D2D38E9-E823-462D-9A9D-903525715CED}"/>
    <dgm:cxn modelId="{92C1095F-FCA6-4640-898D-AD63127F5E64}" type="presOf" srcId="{A080F12B-E6F4-4BC7-9E61-CAD3FAD6EEE8}" destId="{B5C9B752-15D6-4EED-8B48-1C1A393A3457}" srcOrd="0" destOrd="0" presId="urn:microsoft.com/office/officeart/2008/layout/LinedList"/>
    <dgm:cxn modelId="{2D0BEB63-04B8-4228-B79C-96AC0EDE0A7E}" srcId="{8EE6B718-4B5A-4826-915B-148B753C10F1}" destId="{89D83F11-AF6E-445A-9599-19DEA888644D}" srcOrd="3" destOrd="0" parTransId="{94CD9E30-6146-4B69-B62C-368101161B41}" sibTransId="{BE99F685-879F-4B49-8251-A383FBDAC4C4}"/>
    <dgm:cxn modelId="{36965F51-DC62-4CEB-B264-2B1415E6777B}" type="presOf" srcId="{8EE6B718-4B5A-4826-915B-148B753C10F1}" destId="{AC557C11-F0B0-4E71-9555-F1CD58B890FC}" srcOrd="0" destOrd="0" presId="urn:microsoft.com/office/officeart/2008/layout/LinedList"/>
    <dgm:cxn modelId="{342EF17C-23E3-49DE-9AA4-C5E081DC156C}" type="presOf" srcId="{B9947842-490A-446D-9581-110139B1DB2D}" destId="{002350FD-EA3E-49BD-BCFE-7311DE2EC877}" srcOrd="0" destOrd="0" presId="urn:microsoft.com/office/officeart/2008/layout/LinedList"/>
    <dgm:cxn modelId="{E07E1E87-3EA1-4EE1-B969-040C66B0A522}" type="presOf" srcId="{4776E585-E47A-406F-9BFB-39C5B7425A4C}" destId="{FAAE8133-B91B-47C1-992C-09296E3CA717}" srcOrd="0" destOrd="0" presId="urn:microsoft.com/office/officeart/2008/layout/LinedList"/>
    <dgm:cxn modelId="{A03D0EC2-3C9A-4C32-9FFF-BF618014EDD3}" srcId="{2C6D162B-00D1-4B91-B5C3-CE645D1F0CF4}" destId="{040512A2-A709-4E84-88A5-23BB54F9FD33}" srcOrd="0" destOrd="0" parTransId="{CE834592-E928-4F21-B06B-2F9D04EBBA58}" sibTransId="{1E97521F-E97D-4E83-B05C-3B32C272D4BF}"/>
    <dgm:cxn modelId="{03EDFBD0-C8EB-4103-9B10-D0E68217CED7}" srcId="{8EE6B718-4B5A-4826-915B-148B753C10F1}" destId="{E1F38AB0-0089-4B1B-9584-84581731A3BD}" srcOrd="1" destOrd="0" parTransId="{9D7130E9-4DAA-4D7E-B302-6EAF978BEDBB}" sibTransId="{454DA965-1B22-47FA-9B3B-508D1702F54A}"/>
    <dgm:cxn modelId="{B05F00D5-99BC-4B73-8F92-2B0B98F29902}" type="presOf" srcId="{E1F38AB0-0089-4B1B-9584-84581731A3BD}" destId="{3385380F-E1FA-4C53-AF0E-AB9E89160CC6}" srcOrd="0" destOrd="0" presId="urn:microsoft.com/office/officeart/2008/layout/LinedList"/>
    <dgm:cxn modelId="{AD2AD8D5-C816-4916-A391-6CA24C3C2FA3}" type="presOf" srcId="{B1281215-2FA3-47FF-B3C6-6A8B483528FF}" destId="{BF792F4E-9132-408E-A6E4-CACFFB2F809B}" srcOrd="0" destOrd="0" presId="urn:microsoft.com/office/officeart/2008/layout/LinedList"/>
    <dgm:cxn modelId="{ED193AE4-15F0-4681-8375-64CC65277881}" type="presOf" srcId="{040512A2-A709-4E84-88A5-23BB54F9FD33}" destId="{A57D7139-5D38-4E25-B8BA-3C66118929C0}" srcOrd="0" destOrd="0" presId="urn:microsoft.com/office/officeart/2008/layout/LinedList"/>
    <dgm:cxn modelId="{A8A1D9EC-3BED-45A4-BE53-BD8BD9AF5674}" srcId="{8EE6B718-4B5A-4826-915B-148B753C10F1}" destId="{7A5E2B28-5C9E-4D88-B7D6-C0C4F0130059}" srcOrd="5" destOrd="0" parTransId="{493EAC70-51EA-4E3F-9D37-2A764F9AAA2B}" sibTransId="{1A501D18-1F01-42B1-80F2-C95315C4D00F}"/>
    <dgm:cxn modelId="{4B8284F1-19B3-4C16-816B-66E930020E96}" type="presOf" srcId="{7A5E2B28-5C9E-4D88-B7D6-C0C4F0130059}" destId="{6B9F045B-A914-4E88-9EE6-80C350519F0B}" srcOrd="0" destOrd="0" presId="urn:microsoft.com/office/officeart/2008/layout/LinedList"/>
    <dgm:cxn modelId="{A1CB56F3-747F-4EAD-9F0C-73BEF96B5A40}" srcId="{8EE6B718-4B5A-4826-915B-148B753C10F1}" destId="{4776E585-E47A-406F-9BFB-39C5B7425A4C}" srcOrd="2" destOrd="0" parTransId="{845F9230-C4A7-4320-9B28-650028AEF901}" sibTransId="{3DC7825C-F043-4AEE-A492-1C5773FA2BFE}"/>
    <dgm:cxn modelId="{337C56F6-127B-4542-BC98-061786C835FD}" srcId="{8EE6B718-4B5A-4826-915B-148B753C10F1}" destId="{B1281215-2FA3-47FF-B3C6-6A8B483528FF}" srcOrd="4" destOrd="0" parTransId="{FE320FEA-0678-4625-9A62-1D1063BDAF9C}" sibTransId="{5E01800F-F59D-4F5C-8787-9709A04E4E4C}"/>
    <dgm:cxn modelId="{7D66FEF9-19E5-4103-9878-D4BE605C07D5}" type="presOf" srcId="{2C6D162B-00D1-4B91-B5C3-CE645D1F0CF4}" destId="{2747BCB5-E329-4FDC-BEB9-EBF13AA24BF2}" srcOrd="0" destOrd="0" presId="urn:microsoft.com/office/officeart/2008/layout/LinedList"/>
    <dgm:cxn modelId="{1E8ED7C8-AFF8-4D7C-AC5B-7E26871F95DC}" type="presParOf" srcId="{AC557C11-F0B0-4E71-9555-F1CD58B890FC}" destId="{4228BBA5-B674-4E58-963D-461D21E6C56E}" srcOrd="0" destOrd="0" presId="urn:microsoft.com/office/officeart/2008/layout/LinedList"/>
    <dgm:cxn modelId="{0C7F99D5-D7B7-4BEE-9BCE-5E692C6942AE}" type="presParOf" srcId="{AC557C11-F0B0-4E71-9555-F1CD58B890FC}" destId="{0670CD4B-A7CE-421F-A9D6-6EA4156DD485}" srcOrd="1" destOrd="0" presId="urn:microsoft.com/office/officeart/2008/layout/LinedList"/>
    <dgm:cxn modelId="{7C2D7635-55FB-4687-8368-D800FB016DCE}" type="presParOf" srcId="{0670CD4B-A7CE-421F-A9D6-6EA4156DD485}" destId="{2747BCB5-E329-4FDC-BEB9-EBF13AA24BF2}" srcOrd="0" destOrd="0" presId="urn:microsoft.com/office/officeart/2008/layout/LinedList"/>
    <dgm:cxn modelId="{8F79109F-C64A-46B0-A38F-94012BAFE10D}" type="presParOf" srcId="{0670CD4B-A7CE-421F-A9D6-6EA4156DD485}" destId="{BF993580-9E2B-4EF7-A47E-5B9B65136EA3}" srcOrd="1" destOrd="0" presId="urn:microsoft.com/office/officeart/2008/layout/LinedList"/>
    <dgm:cxn modelId="{319B6B4C-9DB8-4E75-BD0E-A0FFCE7AB2C1}" type="presParOf" srcId="{BF993580-9E2B-4EF7-A47E-5B9B65136EA3}" destId="{47904EED-82B9-4764-BE0C-3A0ED0E6EEAA}" srcOrd="0" destOrd="0" presId="urn:microsoft.com/office/officeart/2008/layout/LinedList"/>
    <dgm:cxn modelId="{849ABD07-A4FA-4B23-BE59-FA37387EF59F}" type="presParOf" srcId="{BF993580-9E2B-4EF7-A47E-5B9B65136EA3}" destId="{030CE57E-0D6D-4EE6-80E6-0A4354F3A210}" srcOrd="1" destOrd="0" presId="urn:microsoft.com/office/officeart/2008/layout/LinedList"/>
    <dgm:cxn modelId="{F73B7102-FE30-4E94-B27E-5DC2C46F40B9}" type="presParOf" srcId="{030CE57E-0D6D-4EE6-80E6-0A4354F3A210}" destId="{5FD9E106-78A6-4AD4-AB3D-7075E88FCA9E}" srcOrd="0" destOrd="0" presId="urn:microsoft.com/office/officeart/2008/layout/LinedList"/>
    <dgm:cxn modelId="{0BB10585-3C58-4C2B-9B93-AAF9E50918CC}" type="presParOf" srcId="{030CE57E-0D6D-4EE6-80E6-0A4354F3A210}" destId="{A57D7139-5D38-4E25-B8BA-3C66118929C0}" srcOrd="1" destOrd="0" presId="urn:microsoft.com/office/officeart/2008/layout/LinedList"/>
    <dgm:cxn modelId="{B7546384-BC7F-47CD-BEBC-0666F19C3F9C}" type="presParOf" srcId="{030CE57E-0D6D-4EE6-80E6-0A4354F3A210}" destId="{15CF7B85-35A0-4AE8-94A2-B82C7A428A01}" srcOrd="2" destOrd="0" presId="urn:microsoft.com/office/officeart/2008/layout/LinedList"/>
    <dgm:cxn modelId="{AAB93A92-67FC-4138-B4B5-0D3B91FF6E6F}" type="presParOf" srcId="{BF993580-9E2B-4EF7-A47E-5B9B65136EA3}" destId="{BF62A09B-F524-4925-A279-8D5078B3EF07}" srcOrd="2" destOrd="0" presId="urn:microsoft.com/office/officeart/2008/layout/LinedList"/>
    <dgm:cxn modelId="{8379BA0A-65D7-481C-9667-4DC67C790E0D}" type="presParOf" srcId="{BF993580-9E2B-4EF7-A47E-5B9B65136EA3}" destId="{FC10A142-99D4-487F-BB4F-6577D2513C04}" srcOrd="3" destOrd="0" presId="urn:microsoft.com/office/officeart/2008/layout/LinedList"/>
    <dgm:cxn modelId="{007CBAE6-AD4B-4139-8678-D233426D3C4C}" type="presParOf" srcId="{BF993580-9E2B-4EF7-A47E-5B9B65136EA3}" destId="{8ED53E58-2744-4B04-AA0E-BC1AA057F040}" srcOrd="4" destOrd="0" presId="urn:microsoft.com/office/officeart/2008/layout/LinedList"/>
    <dgm:cxn modelId="{C369D9E5-5E4A-4DA3-A868-6024D1BA0EF1}" type="presParOf" srcId="{8ED53E58-2744-4B04-AA0E-BC1AA057F040}" destId="{514AF2A5-B2B4-45C0-8958-05C49B335994}" srcOrd="0" destOrd="0" presId="urn:microsoft.com/office/officeart/2008/layout/LinedList"/>
    <dgm:cxn modelId="{1130915B-EB65-4D95-938A-5D00DCE5AEF1}" type="presParOf" srcId="{8ED53E58-2744-4B04-AA0E-BC1AA057F040}" destId="{002350FD-EA3E-49BD-BCFE-7311DE2EC877}" srcOrd="1" destOrd="0" presId="urn:microsoft.com/office/officeart/2008/layout/LinedList"/>
    <dgm:cxn modelId="{3AFAECC0-97B7-40B3-ACD8-28627548CCDB}" type="presParOf" srcId="{8ED53E58-2744-4B04-AA0E-BC1AA057F040}" destId="{6BB5BB35-0F24-42CE-BC31-F7E79FC5CB0E}" srcOrd="2" destOrd="0" presId="urn:microsoft.com/office/officeart/2008/layout/LinedList"/>
    <dgm:cxn modelId="{32C16AA4-1BF7-415C-9010-49F5D65DCD8C}" type="presParOf" srcId="{BF993580-9E2B-4EF7-A47E-5B9B65136EA3}" destId="{4E2A1916-1EF8-4CBB-8D4C-0D4DCE3E74A3}" srcOrd="5" destOrd="0" presId="urn:microsoft.com/office/officeart/2008/layout/LinedList"/>
    <dgm:cxn modelId="{01A99471-598F-4F5D-8A2C-31D326A09B37}" type="presParOf" srcId="{BF993580-9E2B-4EF7-A47E-5B9B65136EA3}" destId="{45D767CA-F108-42CA-905E-BB92F8F5BC71}" srcOrd="6" destOrd="0" presId="urn:microsoft.com/office/officeart/2008/layout/LinedList"/>
    <dgm:cxn modelId="{1AEDE0B2-36AC-4EA3-A396-EFA3E6DDE171}" type="presParOf" srcId="{AC557C11-F0B0-4E71-9555-F1CD58B890FC}" destId="{C4258AB9-95E7-4139-88BA-820E7044DF0F}" srcOrd="2" destOrd="0" presId="urn:microsoft.com/office/officeart/2008/layout/LinedList"/>
    <dgm:cxn modelId="{E61F16EA-5D7C-49E2-92BE-A764621025D5}" type="presParOf" srcId="{AC557C11-F0B0-4E71-9555-F1CD58B890FC}" destId="{D5813F2C-A9F3-48C5-8BD5-C3A10448ED1C}" srcOrd="3" destOrd="0" presId="urn:microsoft.com/office/officeart/2008/layout/LinedList"/>
    <dgm:cxn modelId="{05F81615-B518-455E-89CD-7990CD1B0FAB}" type="presParOf" srcId="{D5813F2C-A9F3-48C5-8BD5-C3A10448ED1C}" destId="{3385380F-E1FA-4C53-AF0E-AB9E89160CC6}" srcOrd="0" destOrd="0" presId="urn:microsoft.com/office/officeart/2008/layout/LinedList"/>
    <dgm:cxn modelId="{DCF0E99D-65D4-41B6-87B7-8AD03702B475}" type="presParOf" srcId="{D5813F2C-A9F3-48C5-8BD5-C3A10448ED1C}" destId="{40B265A1-CDA0-4B9D-8780-A118AD5998C4}" srcOrd="1" destOrd="0" presId="urn:microsoft.com/office/officeart/2008/layout/LinedList"/>
    <dgm:cxn modelId="{8FBB8683-2673-4764-B0D9-838745AF46AF}" type="presParOf" srcId="{AC557C11-F0B0-4E71-9555-F1CD58B890FC}" destId="{CEBC335F-508C-4DB4-82E3-975265B621CF}" srcOrd="4" destOrd="0" presId="urn:microsoft.com/office/officeart/2008/layout/LinedList"/>
    <dgm:cxn modelId="{E972D642-C0E2-4984-AE24-82B0AE8F9C18}" type="presParOf" srcId="{AC557C11-F0B0-4E71-9555-F1CD58B890FC}" destId="{1CC39728-4464-482F-B1C0-5A1F72C02DE8}" srcOrd="5" destOrd="0" presId="urn:microsoft.com/office/officeart/2008/layout/LinedList"/>
    <dgm:cxn modelId="{00C2E868-76C7-4087-BAFB-F59345596CFD}" type="presParOf" srcId="{1CC39728-4464-482F-B1C0-5A1F72C02DE8}" destId="{FAAE8133-B91B-47C1-992C-09296E3CA717}" srcOrd="0" destOrd="0" presId="urn:microsoft.com/office/officeart/2008/layout/LinedList"/>
    <dgm:cxn modelId="{37811990-4D7A-4371-8322-35C08987F0B1}" type="presParOf" srcId="{1CC39728-4464-482F-B1C0-5A1F72C02DE8}" destId="{53E7D8AA-9EB5-47BE-9DFA-9BF62E3C5DD3}" srcOrd="1" destOrd="0" presId="urn:microsoft.com/office/officeart/2008/layout/LinedList"/>
    <dgm:cxn modelId="{7903207B-FEFF-446F-9EAA-23EDBE1037E4}" type="presParOf" srcId="{AC557C11-F0B0-4E71-9555-F1CD58B890FC}" destId="{F97AC11F-45F9-40FD-87BA-B95C6DC53CFE}" srcOrd="6" destOrd="0" presId="urn:microsoft.com/office/officeart/2008/layout/LinedList"/>
    <dgm:cxn modelId="{04153EB5-8C9A-4A5C-8A17-45086E899C5E}" type="presParOf" srcId="{AC557C11-F0B0-4E71-9555-F1CD58B890FC}" destId="{19C0310B-BD93-41A5-817A-621E99B49E17}" srcOrd="7" destOrd="0" presId="urn:microsoft.com/office/officeart/2008/layout/LinedList"/>
    <dgm:cxn modelId="{FB611308-2D0C-4F9E-9F47-8415836264A9}" type="presParOf" srcId="{19C0310B-BD93-41A5-817A-621E99B49E17}" destId="{D0E60F51-33FD-4D13-BEC2-0A10BF5BC6ED}" srcOrd="0" destOrd="0" presId="urn:microsoft.com/office/officeart/2008/layout/LinedList"/>
    <dgm:cxn modelId="{5166AA00-4ED0-4317-97B3-3D61B39ADAE7}" type="presParOf" srcId="{19C0310B-BD93-41A5-817A-621E99B49E17}" destId="{730BD717-AA55-4E0F-B12D-D1F13246226F}" srcOrd="1" destOrd="0" presId="urn:microsoft.com/office/officeart/2008/layout/LinedList"/>
    <dgm:cxn modelId="{8FC9B645-4617-46BA-A53C-49B9457B73A8}" type="presParOf" srcId="{AC557C11-F0B0-4E71-9555-F1CD58B890FC}" destId="{DC37B599-E96A-4B17-8123-D7BA3970095E}" srcOrd="8" destOrd="0" presId="urn:microsoft.com/office/officeart/2008/layout/LinedList"/>
    <dgm:cxn modelId="{357C5A8F-5298-46E2-B07B-1CBEA2802928}" type="presParOf" srcId="{AC557C11-F0B0-4E71-9555-F1CD58B890FC}" destId="{DB6897AA-2EFA-4BB1-AA57-958EB79BFFA9}" srcOrd="9" destOrd="0" presId="urn:microsoft.com/office/officeart/2008/layout/LinedList"/>
    <dgm:cxn modelId="{44110BD4-62F6-465B-B8E4-F1BF58C4BB16}" type="presParOf" srcId="{DB6897AA-2EFA-4BB1-AA57-958EB79BFFA9}" destId="{BF792F4E-9132-408E-A6E4-CACFFB2F809B}" srcOrd="0" destOrd="0" presId="urn:microsoft.com/office/officeart/2008/layout/LinedList"/>
    <dgm:cxn modelId="{62B10376-B34F-42A9-B8F4-B4D9A86BC28E}" type="presParOf" srcId="{DB6897AA-2EFA-4BB1-AA57-958EB79BFFA9}" destId="{FFB2D041-7BF9-4A24-A658-E18936AC97FA}" srcOrd="1" destOrd="0" presId="urn:microsoft.com/office/officeart/2008/layout/LinedList"/>
    <dgm:cxn modelId="{43F86264-D860-4421-B1CC-141377D27F34}" type="presParOf" srcId="{AC557C11-F0B0-4E71-9555-F1CD58B890FC}" destId="{3D840ED8-E46E-4D92-A06E-BB55134CA64A}" srcOrd="10" destOrd="0" presId="urn:microsoft.com/office/officeart/2008/layout/LinedList"/>
    <dgm:cxn modelId="{E91E8A24-5087-42BD-BC3E-AEBAA403F4D6}" type="presParOf" srcId="{AC557C11-F0B0-4E71-9555-F1CD58B890FC}" destId="{0B489A36-97C8-491D-A085-627422DAC867}" srcOrd="11" destOrd="0" presId="urn:microsoft.com/office/officeart/2008/layout/LinedList"/>
    <dgm:cxn modelId="{5B43B275-A852-4CFC-9E91-28F7455BCA3E}" type="presParOf" srcId="{0B489A36-97C8-491D-A085-627422DAC867}" destId="{6B9F045B-A914-4E88-9EE6-80C350519F0B}" srcOrd="0" destOrd="0" presId="urn:microsoft.com/office/officeart/2008/layout/LinedList"/>
    <dgm:cxn modelId="{924F387B-675E-45CA-8A7C-FB67708ED4EA}" type="presParOf" srcId="{0B489A36-97C8-491D-A085-627422DAC867}" destId="{FF78167F-EC17-4362-AF4B-1BCA3603E5CC}" srcOrd="1" destOrd="0" presId="urn:microsoft.com/office/officeart/2008/layout/LinedList"/>
    <dgm:cxn modelId="{63817757-A71C-4155-B190-BC669A1678D4}" type="presParOf" srcId="{FF78167F-EC17-4362-AF4B-1BCA3603E5CC}" destId="{95E1C3EE-659F-4285-BF0B-F5C640E0C22C}" srcOrd="0" destOrd="0" presId="urn:microsoft.com/office/officeart/2008/layout/LinedList"/>
    <dgm:cxn modelId="{C5DAA4E6-9C57-41F1-B6A0-319583D91ED9}" type="presParOf" srcId="{FF78167F-EC17-4362-AF4B-1BCA3603E5CC}" destId="{C6C9BCB9-2276-4FE3-BDF6-EAE042D49790}" srcOrd="1" destOrd="0" presId="urn:microsoft.com/office/officeart/2008/layout/LinedList"/>
    <dgm:cxn modelId="{6666A893-AF38-4B82-A516-99A09DC8F638}" type="presParOf" srcId="{C6C9BCB9-2276-4FE3-BDF6-EAE042D49790}" destId="{1A91BF58-3481-49EA-B837-F9BEC12F9860}" srcOrd="0" destOrd="0" presId="urn:microsoft.com/office/officeart/2008/layout/LinedList"/>
    <dgm:cxn modelId="{6BFEC342-C680-448E-8DF8-4ED6E78C3C15}" type="presParOf" srcId="{C6C9BCB9-2276-4FE3-BDF6-EAE042D49790}" destId="{B5C9B752-15D6-4EED-8B48-1C1A393A3457}" srcOrd="1" destOrd="0" presId="urn:microsoft.com/office/officeart/2008/layout/LinedList"/>
    <dgm:cxn modelId="{E03F331B-EE75-4892-9974-04407DFFF6EC}" type="presParOf" srcId="{C6C9BCB9-2276-4FE3-BDF6-EAE042D49790}" destId="{33F17B56-6300-4F29-BB85-5E086E5D35ED}" srcOrd="2" destOrd="0" presId="urn:microsoft.com/office/officeart/2008/layout/LinedList"/>
    <dgm:cxn modelId="{A52F3BB3-7F3D-4E68-A4A2-1E96CD3114C8}" type="presParOf" srcId="{FF78167F-EC17-4362-AF4B-1BCA3603E5CC}" destId="{5F54D8EE-6D04-4457-BC89-89BA9706C15B}" srcOrd="2" destOrd="0" presId="urn:microsoft.com/office/officeart/2008/layout/LinedList"/>
    <dgm:cxn modelId="{22A7A48E-32F4-4C76-9E8F-98228F902E60}" type="presParOf" srcId="{FF78167F-EC17-4362-AF4B-1BCA3603E5CC}" destId="{2F154C2C-67AF-4C81-BE7F-2D8A53CDAC6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/>
            <a:t>Удосконалення транспортних засобів </a:t>
          </a:r>
          <a:r>
            <a:rPr lang="uk-UA">
              <a:sym typeface="Symbol" panose="05050102010706020507" pitchFamily="18" charset="2"/>
            </a:rPr>
            <a:t> </a:t>
          </a:r>
          <a:r>
            <a:rPr lang="uk-UA"/>
            <a:t>розширення обміну між державними утвореннями. </a:t>
          </a:r>
          <a:endParaRPr lang="en-US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C9E7E24D-6830-4701-B024-9C4AD8EDD6A2}">
      <dgm:prSet/>
      <dgm:spPr/>
      <dgm:t>
        <a:bodyPr/>
        <a:lstStyle/>
        <a:p>
          <a:r>
            <a:rPr lang="uk-UA"/>
            <a:t>Роль внутрішніх водних шляхів сполучення (Ніл, Тигр, Євфрат, Інд і Хуанхе). </a:t>
          </a:r>
          <a:endParaRPr lang="uk-UA" dirty="0"/>
        </a:p>
      </dgm:t>
    </dgm:pt>
    <dgm:pt modelId="{F6A2AF60-6BE5-40A5-9D29-283BA1A57B54}" type="parTrans" cxnId="{8A643C63-787F-4701-922F-215CD07F89BC}">
      <dgm:prSet/>
      <dgm:spPr/>
      <dgm:t>
        <a:bodyPr/>
        <a:lstStyle/>
        <a:p>
          <a:endParaRPr lang="ru-RU"/>
        </a:p>
      </dgm:t>
    </dgm:pt>
    <dgm:pt modelId="{E71CB482-70D4-4861-A995-BB09BAE5BBFA}" type="sibTrans" cxnId="{8A643C63-787F-4701-922F-215CD07F89BC}">
      <dgm:prSet/>
      <dgm:spPr/>
      <dgm:t>
        <a:bodyPr/>
        <a:lstStyle/>
        <a:p>
          <a:endParaRPr lang="ru-RU"/>
        </a:p>
      </dgm:t>
    </dgm:pt>
    <dgm:pt modelId="{D2D6332D-A3B6-4F27-A082-B1C553C187A1}">
      <dgm:prSet/>
      <dgm:spPr/>
      <dgm:t>
        <a:bodyPr/>
        <a:lstStyle/>
        <a:p>
          <a:r>
            <a:rPr lang="uk-UA"/>
            <a:t>Винайдення нових сухопутних транспортних засобів для перевезення армій, товарів і, особливо, передачі повідомлень. </a:t>
          </a:r>
          <a:endParaRPr lang="uk-UA" dirty="0"/>
        </a:p>
      </dgm:t>
    </dgm:pt>
    <dgm:pt modelId="{07169167-D156-46B9-9921-F741A77AFC16}" type="parTrans" cxnId="{270959E9-5E42-4FCF-96AF-8B40E19146C1}">
      <dgm:prSet/>
      <dgm:spPr/>
      <dgm:t>
        <a:bodyPr/>
        <a:lstStyle/>
        <a:p>
          <a:endParaRPr lang="ru-RU"/>
        </a:p>
      </dgm:t>
    </dgm:pt>
    <dgm:pt modelId="{B7A3A9FC-78AF-4239-9E99-A94F784BDDDC}" type="sibTrans" cxnId="{270959E9-5E42-4FCF-96AF-8B40E19146C1}">
      <dgm:prSet/>
      <dgm:spPr/>
      <dgm:t>
        <a:bodyPr/>
        <a:lstStyle/>
        <a:p>
          <a:endParaRPr lang="ru-RU"/>
        </a:p>
      </dgm:t>
    </dgm:pt>
    <dgm:pt modelId="{C5624906-170B-49C5-8420-FE5E60C29441}">
      <dgm:prSet/>
      <dgm:spPr/>
      <dgm:t>
        <a:bodyPr/>
        <a:lstStyle/>
        <a:p>
          <a:r>
            <a:rPr lang="uk-UA"/>
            <a:t>Розвиток нових галузей виробництва. </a:t>
          </a:r>
          <a:endParaRPr lang="uk-UA" dirty="0"/>
        </a:p>
      </dgm:t>
    </dgm:pt>
    <dgm:pt modelId="{EE93C930-654D-4826-9A31-F624F2833114}" type="parTrans" cxnId="{FFD35EEB-09E5-4C4D-8A9D-5F2D82D19FD7}">
      <dgm:prSet/>
      <dgm:spPr/>
      <dgm:t>
        <a:bodyPr/>
        <a:lstStyle/>
        <a:p>
          <a:endParaRPr lang="ru-RU"/>
        </a:p>
      </dgm:t>
    </dgm:pt>
    <dgm:pt modelId="{42114398-AFD4-4C2A-85AA-2E97E849EE23}" type="sibTrans" cxnId="{FFD35EEB-09E5-4C4D-8A9D-5F2D82D19FD7}">
      <dgm:prSet/>
      <dgm:spPr/>
      <dgm:t>
        <a:bodyPr/>
        <a:lstStyle/>
        <a:p>
          <a:endParaRPr lang="ru-RU"/>
        </a:p>
      </dgm:t>
    </dgm:pt>
    <dgm:pt modelId="{6262D082-A17F-4CAA-890C-F40BB6BF4D0D}">
      <dgm:prSet/>
      <dgm:spPr/>
      <dgm:t>
        <a:bodyPr/>
        <a:lstStyle/>
        <a:p>
          <a:r>
            <a:rPr lang="uk-UA"/>
            <a:t>Купці почали займатися міжнародною торгівлею.</a:t>
          </a:r>
          <a:endParaRPr lang="uk-UA" dirty="0"/>
        </a:p>
      </dgm:t>
    </dgm:pt>
    <dgm:pt modelId="{B8BBF098-73AA-42D6-9DB2-A1508E03E9B7}" type="parTrans" cxnId="{92EF829D-4A47-4985-BBB7-597BC235EF5E}">
      <dgm:prSet/>
      <dgm:spPr/>
      <dgm:t>
        <a:bodyPr/>
        <a:lstStyle/>
        <a:p>
          <a:endParaRPr lang="ru-RU"/>
        </a:p>
      </dgm:t>
    </dgm:pt>
    <dgm:pt modelId="{82984A8E-7305-4BBB-9B9C-08307B05820A}" type="sibTrans" cxnId="{92EF829D-4A47-4985-BBB7-597BC235EF5E}">
      <dgm:prSet/>
      <dgm:spPr/>
      <dgm:t>
        <a:bodyPr/>
        <a:lstStyle/>
        <a:p>
          <a:endParaRPr lang="ru-RU"/>
        </a:p>
      </dgm:t>
    </dgm:pt>
    <dgm:pt modelId="{99B92F9C-5000-468C-B0FE-C8FF2C04CE72}">
      <dgm:prSet/>
      <dgm:spPr/>
      <dgm:t>
        <a:bodyPr/>
        <a:lstStyle/>
        <a:p>
          <a:r>
            <a:rPr lang="uk-UA"/>
            <a:t>Річкові й морські шляхи </a:t>
          </a:r>
          <a:r>
            <a:rPr lang="uk-UA">
              <a:sym typeface="Symbol" panose="05050102010706020507" pitchFamily="18" charset="2"/>
            </a:rPr>
            <a:t> відкриття віддалених </a:t>
          </a:r>
          <a:r>
            <a:rPr lang="uk-UA"/>
            <a:t>частин світу. Експедиції досягли Нової Каледонії і Фіджі, островів Самоа в Західній Полінезії приблизно за 1000 років до н.е.. </a:t>
          </a:r>
          <a:endParaRPr lang="uk-UA" dirty="0"/>
        </a:p>
      </dgm:t>
    </dgm:pt>
    <dgm:pt modelId="{F618A38E-EAF0-4851-8CB4-6BD3F6844B28}" type="parTrans" cxnId="{280ECEAA-AECE-4DF7-BD1B-0D53E830C1DC}">
      <dgm:prSet/>
      <dgm:spPr/>
      <dgm:t>
        <a:bodyPr/>
        <a:lstStyle/>
        <a:p>
          <a:endParaRPr lang="ru-RU"/>
        </a:p>
      </dgm:t>
    </dgm:pt>
    <dgm:pt modelId="{3EDACD96-0A19-4253-8F5B-09B0ED7BCD2B}" type="sibTrans" cxnId="{280ECEAA-AECE-4DF7-BD1B-0D53E830C1DC}">
      <dgm:prSet/>
      <dgm:spPr/>
      <dgm:t>
        <a:bodyPr/>
        <a:lstStyle/>
        <a:p>
          <a:endParaRPr lang="ru-RU"/>
        </a:p>
      </dgm:t>
    </dgm:pt>
    <dgm:pt modelId="{F28A8FC5-2293-4426-930E-8D409A889F25}">
      <dgm:prSet/>
      <dgm:spPr/>
      <dgm:t>
        <a:bodyPr/>
        <a:lstStyle/>
        <a:p>
          <a:r>
            <a:rPr lang="uk-UA"/>
            <a:t>Побудова доріг </a:t>
          </a:r>
          <a:r>
            <a:rPr lang="uk-UA">
              <a:sym typeface="Symbol" panose="05050102010706020507" pitchFamily="18" charset="2"/>
            </a:rPr>
            <a:t> інтенсифікація </a:t>
          </a:r>
          <a:r>
            <a:rPr lang="uk-UA"/>
            <a:t>обміну. Спорудження уздовж них проміжних постів для відпочинку, ремонту транспорту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контроль товарообміну й податків.</a:t>
          </a:r>
          <a:endParaRPr lang="uk-UA" dirty="0"/>
        </a:p>
      </dgm:t>
    </dgm:pt>
    <dgm:pt modelId="{8E5F22AB-DD22-41C4-906B-E74AA756520F}" type="parTrans" cxnId="{4750DED4-21D1-4F49-963D-3B8EA2C495A0}">
      <dgm:prSet/>
      <dgm:spPr/>
      <dgm:t>
        <a:bodyPr/>
        <a:lstStyle/>
        <a:p>
          <a:endParaRPr lang="ru-RU"/>
        </a:p>
      </dgm:t>
    </dgm:pt>
    <dgm:pt modelId="{F84D59C9-D524-426F-9471-8DB228CE814C}" type="sibTrans" cxnId="{4750DED4-21D1-4F49-963D-3B8EA2C495A0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7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6001AB6B-7127-4F35-8DB3-E548E42373D2}" type="pres">
      <dgm:prSet presAssocID="{C9E7E24D-6830-4701-B024-9C4AD8EDD6A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5C9458A-35CE-4F7A-A47D-9A409DCD60B9}" type="pres">
      <dgm:prSet presAssocID="{E71CB482-70D4-4861-A995-BB09BAE5BBFA}" presName="spacer" presStyleCnt="0"/>
      <dgm:spPr/>
    </dgm:pt>
    <dgm:pt modelId="{079E3138-216C-4F90-958C-1026B3DA92B5}" type="pres">
      <dgm:prSet presAssocID="{D2D6332D-A3B6-4F27-A082-B1C553C187A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683FD86-1C43-4B52-9094-9393B608572F}" type="pres">
      <dgm:prSet presAssocID="{B7A3A9FC-78AF-4239-9E99-A94F784BDDDC}" presName="spacer" presStyleCnt="0"/>
      <dgm:spPr/>
    </dgm:pt>
    <dgm:pt modelId="{FF77F86B-E390-4203-8528-F4AA8FCAFA07}" type="pres">
      <dgm:prSet presAssocID="{C5624906-170B-49C5-8420-FE5E60C2944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65A8A79-FB54-44F6-87B1-3AB3078B6723}" type="pres">
      <dgm:prSet presAssocID="{42114398-AFD4-4C2A-85AA-2E97E849EE23}" presName="spacer" presStyleCnt="0"/>
      <dgm:spPr/>
    </dgm:pt>
    <dgm:pt modelId="{BF70520D-575B-4354-B34A-DCE3054C7300}" type="pres">
      <dgm:prSet presAssocID="{6262D082-A17F-4CAA-890C-F40BB6BF4D0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8226825-978E-45FC-A1E5-9929D5C1C177}" type="pres">
      <dgm:prSet presAssocID="{82984A8E-7305-4BBB-9B9C-08307B05820A}" presName="spacer" presStyleCnt="0"/>
      <dgm:spPr/>
    </dgm:pt>
    <dgm:pt modelId="{3921F137-4E33-4362-9393-39D0EBB9F20F}" type="pres">
      <dgm:prSet presAssocID="{99B92F9C-5000-468C-B0FE-C8FF2C04CE7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8056F08-B904-49D7-975F-78DA71FECCDD}" type="pres">
      <dgm:prSet presAssocID="{3EDACD96-0A19-4253-8F5B-09B0ED7BCD2B}" presName="spacer" presStyleCnt="0"/>
      <dgm:spPr/>
    </dgm:pt>
    <dgm:pt modelId="{9624353A-EF82-42E0-B365-77D5088F86BE}" type="pres">
      <dgm:prSet presAssocID="{F28A8FC5-2293-4426-930E-8D409A889F2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1C45026-AE87-410E-9EF4-AE37D757E509}" type="presOf" srcId="{C9E7E24D-6830-4701-B024-9C4AD8EDD6A2}" destId="{6001AB6B-7127-4F35-8DB3-E548E42373D2}" srcOrd="0" destOrd="0" presId="urn:microsoft.com/office/officeart/2005/8/layout/vList2"/>
    <dgm:cxn modelId="{8A643C63-787F-4701-922F-215CD07F89BC}" srcId="{E6F01EFD-0C0D-49E3-8D13-C28013136314}" destId="{C9E7E24D-6830-4701-B024-9C4AD8EDD6A2}" srcOrd="1" destOrd="0" parTransId="{F6A2AF60-6BE5-40A5-9D29-283BA1A57B54}" sibTransId="{E71CB482-70D4-4861-A995-BB09BAE5BBFA}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FEC26659-8E55-49F4-B2FF-969AB264FFFE}" type="presOf" srcId="{6262D082-A17F-4CAA-890C-F40BB6BF4D0D}" destId="{BF70520D-575B-4354-B34A-DCE3054C7300}" srcOrd="0" destOrd="0" presId="urn:microsoft.com/office/officeart/2005/8/layout/vList2"/>
    <dgm:cxn modelId="{18DBD488-6D0C-4096-B9A5-8405E54EEA78}" type="presOf" srcId="{C5624906-170B-49C5-8420-FE5E60C29441}" destId="{FF77F86B-E390-4203-8528-F4AA8FCAFA07}" srcOrd="0" destOrd="0" presId="urn:microsoft.com/office/officeart/2005/8/layout/vList2"/>
    <dgm:cxn modelId="{1948B18C-38FC-47AD-8B66-11359F711804}" type="presOf" srcId="{99B92F9C-5000-468C-B0FE-C8FF2C04CE72}" destId="{3921F137-4E33-4362-9393-39D0EBB9F20F}" srcOrd="0" destOrd="0" presId="urn:microsoft.com/office/officeart/2005/8/layout/vList2"/>
    <dgm:cxn modelId="{92EF829D-4A47-4985-BBB7-597BC235EF5E}" srcId="{E6F01EFD-0C0D-49E3-8D13-C28013136314}" destId="{6262D082-A17F-4CAA-890C-F40BB6BF4D0D}" srcOrd="4" destOrd="0" parTransId="{B8BBF098-73AA-42D6-9DB2-A1508E03E9B7}" sibTransId="{82984A8E-7305-4BBB-9B9C-08307B05820A}"/>
    <dgm:cxn modelId="{280ECEAA-AECE-4DF7-BD1B-0D53E830C1DC}" srcId="{E6F01EFD-0C0D-49E3-8D13-C28013136314}" destId="{99B92F9C-5000-468C-B0FE-C8FF2C04CE72}" srcOrd="5" destOrd="0" parTransId="{F618A38E-EAF0-4851-8CB4-6BD3F6844B28}" sibTransId="{3EDACD96-0A19-4253-8F5B-09B0ED7BCD2B}"/>
    <dgm:cxn modelId="{DC8531AD-9F20-4EB5-9D6C-3EA2594912E3}" type="presOf" srcId="{D2D6332D-A3B6-4F27-A082-B1C553C187A1}" destId="{079E3138-216C-4F90-958C-1026B3DA92B5}" srcOrd="0" destOrd="0" presId="urn:microsoft.com/office/officeart/2005/8/layout/vList2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54D3CFD2-8B1B-4784-8948-04B554101F18}" type="presOf" srcId="{F28A8FC5-2293-4426-930E-8D409A889F25}" destId="{9624353A-EF82-42E0-B365-77D5088F86BE}" srcOrd="0" destOrd="0" presId="urn:microsoft.com/office/officeart/2005/8/layout/vList2"/>
    <dgm:cxn modelId="{4750DED4-21D1-4F49-963D-3B8EA2C495A0}" srcId="{E6F01EFD-0C0D-49E3-8D13-C28013136314}" destId="{F28A8FC5-2293-4426-930E-8D409A889F25}" srcOrd="6" destOrd="0" parTransId="{8E5F22AB-DD22-41C4-906B-E74AA756520F}" sibTransId="{F84D59C9-D524-426F-9471-8DB228CE814C}"/>
    <dgm:cxn modelId="{270959E9-5E42-4FCF-96AF-8B40E19146C1}" srcId="{E6F01EFD-0C0D-49E3-8D13-C28013136314}" destId="{D2D6332D-A3B6-4F27-A082-B1C553C187A1}" srcOrd="2" destOrd="0" parTransId="{07169167-D156-46B9-9921-F741A77AFC16}" sibTransId="{B7A3A9FC-78AF-4239-9E99-A94F784BDDDC}"/>
    <dgm:cxn modelId="{FFD35EEB-09E5-4C4D-8A9D-5F2D82D19FD7}" srcId="{E6F01EFD-0C0D-49E3-8D13-C28013136314}" destId="{C5624906-170B-49C5-8420-FE5E60C29441}" srcOrd="3" destOrd="0" parTransId="{EE93C930-654D-4826-9A31-F624F2833114}" sibTransId="{42114398-AFD4-4C2A-85AA-2E97E849EE23}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A9EF7BAE-E9C7-46F0-92AD-707A35C296F2}" type="presParOf" srcId="{E271925C-AF0A-471C-A50E-900CD8D4A309}" destId="{6001AB6B-7127-4F35-8DB3-E548E42373D2}" srcOrd="2" destOrd="0" presId="urn:microsoft.com/office/officeart/2005/8/layout/vList2"/>
    <dgm:cxn modelId="{DFA583EF-62AB-4F0D-A0FD-BE0F6A7CC4EB}" type="presParOf" srcId="{E271925C-AF0A-471C-A50E-900CD8D4A309}" destId="{C5C9458A-35CE-4F7A-A47D-9A409DCD60B9}" srcOrd="3" destOrd="0" presId="urn:microsoft.com/office/officeart/2005/8/layout/vList2"/>
    <dgm:cxn modelId="{F7B6B824-5F8F-4DD9-8C69-27A49A60AA60}" type="presParOf" srcId="{E271925C-AF0A-471C-A50E-900CD8D4A309}" destId="{079E3138-216C-4F90-958C-1026B3DA92B5}" srcOrd="4" destOrd="0" presId="urn:microsoft.com/office/officeart/2005/8/layout/vList2"/>
    <dgm:cxn modelId="{35B24A53-A97B-44FB-A8F9-A21A3FC0275C}" type="presParOf" srcId="{E271925C-AF0A-471C-A50E-900CD8D4A309}" destId="{3683FD86-1C43-4B52-9094-9393B608572F}" srcOrd="5" destOrd="0" presId="urn:microsoft.com/office/officeart/2005/8/layout/vList2"/>
    <dgm:cxn modelId="{FEF00CE2-844B-4657-95B6-3AC7DCE2D72C}" type="presParOf" srcId="{E271925C-AF0A-471C-A50E-900CD8D4A309}" destId="{FF77F86B-E390-4203-8528-F4AA8FCAFA07}" srcOrd="6" destOrd="0" presId="urn:microsoft.com/office/officeart/2005/8/layout/vList2"/>
    <dgm:cxn modelId="{359B3212-1F4E-4659-B013-E07B41EB7C96}" type="presParOf" srcId="{E271925C-AF0A-471C-A50E-900CD8D4A309}" destId="{265A8A79-FB54-44F6-87B1-3AB3078B6723}" srcOrd="7" destOrd="0" presId="urn:microsoft.com/office/officeart/2005/8/layout/vList2"/>
    <dgm:cxn modelId="{CF7176D2-272A-46F3-9106-29FA300900BE}" type="presParOf" srcId="{E271925C-AF0A-471C-A50E-900CD8D4A309}" destId="{BF70520D-575B-4354-B34A-DCE3054C7300}" srcOrd="8" destOrd="0" presId="urn:microsoft.com/office/officeart/2005/8/layout/vList2"/>
    <dgm:cxn modelId="{312C7FAC-5080-4BD8-9DA4-8CBA7445B045}" type="presParOf" srcId="{E271925C-AF0A-471C-A50E-900CD8D4A309}" destId="{E8226825-978E-45FC-A1E5-9929D5C1C177}" srcOrd="9" destOrd="0" presId="urn:microsoft.com/office/officeart/2005/8/layout/vList2"/>
    <dgm:cxn modelId="{0E2516FD-749D-4978-8E58-371CB8287140}" type="presParOf" srcId="{E271925C-AF0A-471C-A50E-900CD8D4A309}" destId="{3921F137-4E33-4362-9393-39D0EBB9F20F}" srcOrd="10" destOrd="0" presId="urn:microsoft.com/office/officeart/2005/8/layout/vList2"/>
    <dgm:cxn modelId="{E5FC7234-8475-495E-ABC0-AA0DEE66233B}" type="presParOf" srcId="{E271925C-AF0A-471C-A50E-900CD8D4A309}" destId="{B8056F08-B904-49D7-975F-78DA71FECCDD}" srcOrd="11" destOrd="0" presId="urn:microsoft.com/office/officeart/2005/8/layout/vList2"/>
    <dgm:cxn modelId="{0A37BD1A-348E-44F5-A242-A86B48C37359}" type="presParOf" srcId="{E271925C-AF0A-471C-A50E-900CD8D4A309}" destId="{9624353A-EF82-42E0-B365-77D5088F86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0.xml><?xml version="1.0" encoding="utf-8"?>
<dgm:dataModel xmlns:dgm="http://schemas.openxmlformats.org/drawingml/2006/diagram" xmlns:a="http://schemas.openxmlformats.org/drawingml/2006/main">
  <dgm:ptLst>
    <dgm:pt modelId="{20F5CD01-8922-4BC3-BD96-A22CCBB5E65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D34733-554B-4F72-84A0-5CD9A93FBC72}">
      <dgm:prSet/>
      <dgm:spPr/>
      <dgm:t>
        <a:bodyPr/>
        <a:lstStyle/>
        <a:p>
          <a:r>
            <a:rPr lang="uk-UA" dirty="0"/>
            <a:t>Протягом 19 ст. – еміграція з Британії</a:t>
          </a:r>
          <a:endParaRPr lang="en-US" dirty="0"/>
        </a:p>
      </dgm:t>
    </dgm:pt>
    <dgm:pt modelId="{98A69F1B-A3B6-4D39-AE04-3A1092E4EDE5}" type="parTrans" cxnId="{A64DFE7D-2D40-4F29-A6F7-0B5502C8E44E}">
      <dgm:prSet/>
      <dgm:spPr/>
      <dgm:t>
        <a:bodyPr/>
        <a:lstStyle/>
        <a:p>
          <a:endParaRPr lang="en-US"/>
        </a:p>
      </dgm:t>
    </dgm:pt>
    <dgm:pt modelId="{A2F4422C-3395-4552-95BA-04D02B280FCC}" type="sibTrans" cxnId="{A64DFE7D-2D40-4F29-A6F7-0B5502C8E44E}">
      <dgm:prSet/>
      <dgm:spPr/>
      <dgm:t>
        <a:bodyPr/>
        <a:lstStyle/>
        <a:p>
          <a:endParaRPr lang="en-US"/>
        </a:p>
      </dgm:t>
    </dgm:pt>
    <dgm:pt modelId="{2C7D22BC-6699-423F-B3A0-4CACD6C5E8B2}">
      <dgm:prSet/>
      <dgm:spPr/>
      <dgm:t>
        <a:bodyPr/>
        <a:lstStyle/>
        <a:p>
          <a:r>
            <a:rPr lang="uk-UA"/>
            <a:t>Після 1880 – еміграція з Італії</a:t>
          </a:r>
          <a:endParaRPr lang="uk-UA" dirty="0"/>
        </a:p>
      </dgm:t>
    </dgm:pt>
    <dgm:pt modelId="{E2B7DC4B-0E92-42DF-A14B-66664F05B346}" type="parTrans" cxnId="{8EA23F72-A93B-479F-A93A-E1CD920D0BF7}">
      <dgm:prSet/>
      <dgm:spPr/>
      <dgm:t>
        <a:bodyPr/>
        <a:lstStyle/>
        <a:p>
          <a:endParaRPr lang="ru-RU"/>
        </a:p>
      </dgm:t>
    </dgm:pt>
    <dgm:pt modelId="{82D8A6D5-D1BB-48E4-8A58-5943E2731A08}" type="sibTrans" cxnId="{8EA23F72-A93B-479F-A93A-E1CD920D0BF7}">
      <dgm:prSet/>
      <dgm:spPr/>
      <dgm:t>
        <a:bodyPr/>
        <a:lstStyle/>
        <a:p>
          <a:endParaRPr lang="ru-RU"/>
        </a:p>
      </dgm:t>
    </dgm:pt>
    <dgm:pt modelId="{0B87BF60-B7C1-47F8-B1EB-73DAEB130DAE}">
      <dgm:prSet/>
      <dgm:spPr/>
      <dgm:t>
        <a:bodyPr/>
        <a:lstStyle/>
        <a:p>
          <a:r>
            <a:rPr lang="uk-UA"/>
            <a:t>Перед І Св. Війною ↑ еміграція з Пд. і Сх Європи. З Австро-Угорщини – національні меншини (поляки, словаки, серби, хорвати, румуни, українці, євреї). Расові, етнічні обмеження, дискримінація. </a:t>
          </a:r>
          <a:endParaRPr lang="uk-UA" dirty="0"/>
        </a:p>
      </dgm:t>
    </dgm:pt>
    <dgm:pt modelId="{6F509A1A-1AAB-430D-9E82-D53C548B0E15}" type="parTrans" cxnId="{DA833371-6CC6-4C25-83BF-0E045E67D955}">
      <dgm:prSet/>
      <dgm:spPr/>
      <dgm:t>
        <a:bodyPr/>
        <a:lstStyle/>
        <a:p>
          <a:endParaRPr lang="ru-RU"/>
        </a:p>
      </dgm:t>
    </dgm:pt>
    <dgm:pt modelId="{5AB88392-C7C8-453B-9115-0EB604C9CE99}" type="sibTrans" cxnId="{DA833371-6CC6-4C25-83BF-0E045E67D955}">
      <dgm:prSet/>
      <dgm:spPr/>
      <dgm:t>
        <a:bodyPr/>
        <a:lstStyle/>
        <a:p>
          <a:endParaRPr lang="ru-RU"/>
        </a:p>
      </dgm:t>
    </dgm:pt>
    <dgm:pt modelId="{28EBA2CD-E1F8-4811-B5FA-80F958389662}">
      <dgm:prSet/>
      <dgm:spPr>
        <a:solidFill>
          <a:schemeClr val="accent1"/>
        </a:solidFill>
      </dgm:spPr>
      <dgm:t>
        <a:bodyPr/>
        <a:lstStyle/>
        <a:p>
          <a:r>
            <a:rPr lang="uk-UA" b="1" dirty="0"/>
            <a:t>Міжнародні міграційні потоки</a:t>
          </a:r>
        </a:p>
      </dgm:t>
    </dgm:pt>
    <dgm:pt modelId="{E9480915-1264-4C08-A266-004619A1F034}" type="parTrans" cxnId="{69BB31A6-E84F-4479-89E1-0F7592CACCD3}">
      <dgm:prSet/>
      <dgm:spPr/>
      <dgm:t>
        <a:bodyPr/>
        <a:lstStyle/>
        <a:p>
          <a:endParaRPr lang="ru-RU"/>
        </a:p>
      </dgm:t>
    </dgm:pt>
    <dgm:pt modelId="{35D161AF-707F-418E-9975-58D3995CD344}" type="sibTrans" cxnId="{69BB31A6-E84F-4479-89E1-0F7592CACCD3}">
      <dgm:prSet/>
      <dgm:spPr/>
      <dgm:t>
        <a:bodyPr/>
        <a:lstStyle/>
        <a:p>
          <a:endParaRPr lang="ru-RU"/>
        </a:p>
      </dgm:t>
    </dgm:pt>
    <dgm:pt modelId="{4CB4602F-B40D-4F7B-82E5-0D3ED6420ACC}">
      <dgm:prSet/>
      <dgm:spPr/>
      <dgm:t>
        <a:bodyPr/>
        <a:lstStyle/>
        <a:p>
          <a:r>
            <a:rPr lang="uk-UA" dirty="0"/>
            <a:t>1821-1915 рр. ≈ 51 млн. мігрантів</a:t>
          </a:r>
        </a:p>
      </dgm:t>
    </dgm:pt>
    <dgm:pt modelId="{DC5BE91F-4FD5-483E-87AA-5A1012D46B8E}" type="parTrans" cxnId="{6A68674E-C657-4E34-B321-A65577A9858E}">
      <dgm:prSet/>
      <dgm:spPr/>
      <dgm:t>
        <a:bodyPr/>
        <a:lstStyle/>
        <a:p>
          <a:endParaRPr lang="ru-RU"/>
        </a:p>
      </dgm:t>
    </dgm:pt>
    <dgm:pt modelId="{CE9A9A0C-E54A-4000-A5BA-BD7E6BDF25C7}" type="sibTrans" cxnId="{6A68674E-C657-4E34-B321-A65577A9858E}">
      <dgm:prSet/>
      <dgm:spPr/>
      <dgm:t>
        <a:bodyPr/>
        <a:lstStyle/>
        <a:p>
          <a:endParaRPr lang="ru-RU"/>
        </a:p>
      </dgm:t>
    </dgm:pt>
    <dgm:pt modelId="{441415A0-6488-48C9-8565-0DA8B27DB22F}" type="pres">
      <dgm:prSet presAssocID="{20F5CD01-8922-4BC3-BD96-A22CCBB5E658}" presName="linear" presStyleCnt="0">
        <dgm:presLayoutVars>
          <dgm:animLvl val="lvl"/>
          <dgm:resizeHandles val="exact"/>
        </dgm:presLayoutVars>
      </dgm:prSet>
      <dgm:spPr/>
    </dgm:pt>
    <dgm:pt modelId="{F412216F-42E4-4C04-AC42-E640D3E65A21}" type="pres">
      <dgm:prSet presAssocID="{73D34733-554B-4F72-84A0-5CD9A93FBC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63F702-4BD8-44D5-A7F7-558C860D3921}" type="pres">
      <dgm:prSet presAssocID="{A2F4422C-3395-4552-95BA-04D02B280FCC}" presName="spacer" presStyleCnt="0"/>
      <dgm:spPr/>
    </dgm:pt>
    <dgm:pt modelId="{F10404DD-B400-46D5-8441-9AACDBC0F30C}" type="pres">
      <dgm:prSet presAssocID="{2C7D22BC-6699-423F-B3A0-4CACD6C5E8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6FBC91-006B-43C7-8A54-DDF2B9D2189A}" type="pres">
      <dgm:prSet presAssocID="{82D8A6D5-D1BB-48E4-8A58-5943E2731A08}" presName="spacer" presStyleCnt="0"/>
      <dgm:spPr/>
    </dgm:pt>
    <dgm:pt modelId="{07F44F43-AF34-4B59-BEE8-A81CF3247AC6}" type="pres">
      <dgm:prSet presAssocID="{0B87BF60-B7C1-47F8-B1EB-73DAEB130D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9E0DD7-C257-4816-94B5-700479F7FBA7}" type="pres">
      <dgm:prSet presAssocID="{5AB88392-C7C8-453B-9115-0EB604C9CE99}" presName="spacer" presStyleCnt="0"/>
      <dgm:spPr/>
    </dgm:pt>
    <dgm:pt modelId="{61DF56AF-036F-48A8-9537-E5719960E047}" type="pres">
      <dgm:prSet presAssocID="{28EBA2CD-E1F8-4811-B5FA-80F95838966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B0A90D6-B782-4177-A172-490068595C67}" type="pres">
      <dgm:prSet presAssocID="{28EBA2CD-E1F8-4811-B5FA-80F9583896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1C68230-0679-49CB-92BC-340B5D45779B}" type="presOf" srcId="{20F5CD01-8922-4BC3-BD96-A22CCBB5E658}" destId="{441415A0-6488-48C9-8565-0DA8B27DB22F}" srcOrd="0" destOrd="0" presId="urn:microsoft.com/office/officeart/2005/8/layout/vList2"/>
    <dgm:cxn modelId="{E9BCC361-0888-4AE2-909C-6B182FC7CAF2}" type="presOf" srcId="{0B87BF60-B7C1-47F8-B1EB-73DAEB130DAE}" destId="{07F44F43-AF34-4B59-BEE8-A81CF3247AC6}" srcOrd="0" destOrd="0" presId="urn:microsoft.com/office/officeart/2005/8/layout/vList2"/>
    <dgm:cxn modelId="{6A68674E-C657-4E34-B321-A65577A9858E}" srcId="{28EBA2CD-E1F8-4811-B5FA-80F958389662}" destId="{4CB4602F-B40D-4F7B-82E5-0D3ED6420ACC}" srcOrd="0" destOrd="0" parTransId="{DC5BE91F-4FD5-483E-87AA-5A1012D46B8E}" sibTransId="{CE9A9A0C-E54A-4000-A5BA-BD7E6BDF25C7}"/>
    <dgm:cxn modelId="{DA833371-6CC6-4C25-83BF-0E045E67D955}" srcId="{20F5CD01-8922-4BC3-BD96-A22CCBB5E658}" destId="{0B87BF60-B7C1-47F8-B1EB-73DAEB130DAE}" srcOrd="2" destOrd="0" parTransId="{6F509A1A-1AAB-430D-9E82-D53C548B0E15}" sibTransId="{5AB88392-C7C8-453B-9115-0EB604C9CE99}"/>
    <dgm:cxn modelId="{8EA23F72-A93B-479F-A93A-E1CD920D0BF7}" srcId="{20F5CD01-8922-4BC3-BD96-A22CCBB5E658}" destId="{2C7D22BC-6699-423F-B3A0-4CACD6C5E8B2}" srcOrd="1" destOrd="0" parTransId="{E2B7DC4B-0E92-42DF-A14B-66664F05B346}" sibTransId="{82D8A6D5-D1BB-48E4-8A58-5943E2731A08}"/>
    <dgm:cxn modelId="{A64DFE7D-2D40-4F29-A6F7-0B5502C8E44E}" srcId="{20F5CD01-8922-4BC3-BD96-A22CCBB5E658}" destId="{73D34733-554B-4F72-84A0-5CD9A93FBC72}" srcOrd="0" destOrd="0" parTransId="{98A69F1B-A3B6-4D39-AE04-3A1092E4EDE5}" sibTransId="{A2F4422C-3395-4552-95BA-04D02B280FCC}"/>
    <dgm:cxn modelId="{A443D592-124E-4FD5-8F99-DA992EAB17BE}" type="presOf" srcId="{28EBA2CD-E1F8-4811-B5FA-80F958389662}" destId="{61DF56AF-036F-48A8-9537-E5719960E047}" srcOrd="0" destOrd="0" presId="urn:microsoft.com/office/officeart/2005/8/layout/vList2"/>
    <dgm:cxn modelId="{C84DC59A-1C17-4D78-8C73-208BA3CCC4F4}" type="presOf" srcId="{4CB4602F-B40D-4F7B-82E5-0D3ED6420ACC}" destId="{5B0A90D6-B782-4177-A172-490068595C67}" srcOrd="0" destOrd="0" presId="urn:microsoft.com/office/officeart/2005/8/layout/vList2"/>
    <dgm:cxn modelId="{69BB31A6-E84F-4479-89E1-0F7592CACCD3}" srcId="{20F5CD01-8922-4BC3-BD96-A22CCBB5E658}" destId="{28EBA2CD-E1F8-4811-B5FA-80F958389662}" srcOrd="3" destOrd="0" parTransId="{E9480915-1264-4C08-A266-004619A1F034}" sibTransId="{35D161AF-707F-418E-9975-58D3995CD344}"/>
    <dgm:cxn modelId="{3B2094E3-EB1A-4133-BE23-C4F381C00AF1}" type="presOf" srcId="{2C7D22BC-6699-423F-B3A0-4CACD6C5E8B2}" destId="{F10404DD-B400-46D5-8441-9AACDBC0F30C}" srcOrd="0" destOrd="0" presId="urn:microsoft.com/office/officeart/2005/8/layout/vList2"/>
    <dgm:cxn modelId="{892149F3-4798-48B1-991A-B89601866970}" type="presOf" srcId="{73D34733-554B-4F72-84A0-5CD9A93FBC72}" destId="{F412216F-42E4-4C04-AC42-E640D3E65A21}" srcOrd="0" destOrd="0" presId="urn:microsoft.com/office/officeart/2005/8/layout/vList2"/>
    <dgm:cxn modelId="{B893781B-9A13-42B7-89A3-4258B78A8E9F}" type="presParOf" srcId="{441415A0-6488-48C9-8565-0DA8B27DB22F}" destId="{F412216F-42E4-4C04-AC42-E640D3E65A21}" srcOrd="0" destOrd="0" presId="urn:microsoft.com/office/officeart/2005/8/layout/vList2"/>
    <dgm:cxn modelId="{C3A365BC-7F7C-456E-AA4F-BC50855932BE}" type="presParOf" srcId="{441415A0-6488-48C9-8565-0DA8B27DB22F}" destId="{1F63F702-4BD8-44D5-A7F7-558C860D3921}" srcOrd="1" destOrd="0" presId="urn:microsoft.com/office/officeart/2005/8/layout/vList2"/>
    <dgm:cxn modelId="{ED6D1F4C-C374-47D7-99A0-CA4AA2F09145}" type="presParOf" srcId="{441415A0-6488-48C9-8565-0DA8B27DB22F}" destId="{F10404DD-B400-46D5-8441-9AACDBC0F30C}" srcOrd="2" destOrd="0" presId="urn:microsoft.com/office/officeart/2005/8/layout/vList2"/>
    <dgm:cxn modelId="{25E1B1BC-33DF-4502-8542-BCECF0125A3E}" type="presParOf" srcId="{441415A0-6488-48C9-8565-0DA8B27DB22F}" destId="{2E6FBC91-006B-43C7-8A54-DDF2B9D2189A}" srcOrd="3" destOrd="0" presId="urn:microsoft.com/office/officeart/2005/8/layout/vList2"/>
    <dgm:cxn modelId="{DE4BAF7D-D7BD-453F-AA1A-29D815445D39}" type="presParOf" srcId="{441415A0-6488-48C9-8565-0DA8B27DB22F}" destId="{07F44F43-AF34-4B59-BEE8-A81CF3247AC6}" srcOrd="4" destOrd="0" presId="urn:microsoft.com/office/officeart/2005/8/layout/vList2"/>
    <dgm:cxn modelId="{D9D5B52C-D391-4914-8B91-A01C1807BB51}" type="presParOf" srcId="{441415A0-6488-48C9-8565-0DA8B27DB22F}" destId="{289E0DD7-C257-4816-94B5-700479F7FBA7}" srcOrd="5" destOrd="0" presId="urn:microsoft.com/office/officeart/2005/8/layout/vList2"/>
    <dgm:cxn modelId="{D8AAAA1E-C155-4E06-AA2B-1C6BB8A174E3}" type="presParOf" srcId="{441415A0-6488-48C9-8565-0DA8B27DB22F}" destId="{61DF56AF-036F-48A8-9537-E5719960E047}" srcOrd="6" destOrd="0" presId="urn:microsoft.com/office/officeart/2005/8/layout/vList2"/>
    <dgm:cxn modelId="{FA8DFC9D-6DAB-4305-86AE-20628EE4476B}" type="presParOf" srcId="{441415A0-6488-48C9-8565-0DA8B27DB22F}" destId="{5B0A90D6-B782-4177-A172-490068595C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1.xml><?xml version="1.0" encoding="utf-8"?>
<dgm:dataModel xmlns:dgm="http://schemas.openxmlformats.org/drawingml/2006/diagram" xmlns:a="http://schemas.openxmlformats.org/drawingml/2006/main">
  <dgm:ptLst>
    <dgm:pt modelId="{3E309F80-C3C2-4091-9218-60617FB3D49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CCC1DB0-9CD1-4E1A-A33C-215029FFDA5E}">
      <dgm:prSet/>
      <dgm:spPr/>
      <dgm:t>
        <a:bodyPr/>
        <a:lstStyle/>
        <a:p>
          <a:r>
            <a:rPr lang="uk-UA"/>
            <a:t>1871-1915 рр. – 15,8 млн. чол. виїхали з Індії (з них 11,7 млн. повернулися за умовами контрактів роботи на європейських плантаціях)</a:t>
          </a:r>
          <a:endParaRPr lang="en-US"/>
        </a:p>
      </dgm:t>
    </dgm:pt>
    <dgm:pt modelId="{A5FE5C44-1C84-4888-BF5E-C0681DA174F2}" type="parTrans" cxnId="{3F9F424B-EBCD-4EFA-BEE0-F29FF259C373}">
      <dgm:prSet/>
      <dgm:spPr/>
      <dgm:t>
        <a:bodyPr/>
        <a:lstStyle/>
        <a:p>
          <a:endParaRPr lang="en-US"/>
        </a:p>
      </dgm:t>
    </dgm:pt>
    <dgm:pt modelId="{A05ACFD2-941B-4F1D-A5BA-D968B535EE67}" type="sibTrans" cxnId="{3F9F424B-EBCD-4EFA-BEE0-F29FF259C373}">
      <dgm:prSet/>
      <dgm:spPr/>
      <dgm:t>
        <a:bodyPr/>
        <a:lstStyle/>
        <a:p>
          <a:endParaRPr lang="en-US"/>
        </a:p>
      </dgm:t>
    </dgm:pt>
    <dgm:pt modelId="{047A2F14-2C47-4AAD-B962-D122994B9144}">
      <dgm:prSet/>
      <dgm:spPr/>
      <dgm:t>
        <a:bodyPr/>
        <a:lstStyle/>
        <a:p>
          <a:r>
            <a:rPr lang="uk-UA"/>
            <a:t>Японія поза загально світовими міграційними процесами. Закон «Про відокремленість» (1638 р.) – заборона еміграції (до 1885 р.).  </a:t>
          </a:r>
          <a:endParaRPr lang="en-US"/>
        </a:p>
      </dgm:t>
    </dgm:pt>
    <dgm:pt modelId="{47BA581D-1190-41E8-850D-4D0945386D00}" type="parTrans" cxnId="{67521E07-5FC2-41FB-B0A5-D5C83F5933B9}">
      <dgm:prSet/>
      <dgm:spPr/>
      <dgm:t>
        <a:bodyPr/>
        <a:lstStyle/>
        <a:p>
          <a:endParaRPr lang="en-US"/>
        </a:p>
      </dgm:t>
    </dgm:pt>
    <dgm:pt modelId="{B4DED69C-FD50-4B02-B09B-A7CECCC5C1FF}" type="sibTrans" cxnId="{67521E07-5FC2-41FB-B0A5-D5C83F5933B9}">
      <dgm:prSet/>
      <dgm:spPr/>
      <dgm:t>
        <a:bodyPr/>
        <a:lstStyle/>
        <a:p>
          <a:endParaRPr lang="en-US"/>
        </a:p>
      </dgm:t>
    </dgm:pt>
    <dgm:pt modelId="{38D7D0F1-FDF4-4B43-B7DB-7F317B70E471}">
      <dgm:prSet/>
      <dgm:spPr/>
      <dgm:t>
        <a:bodyPr/>
        <a:lstStyle/>
        <a:p>
          <a:r>
            <a:rPr lang="uk-UA"/>
            <a:t>Примусове переселення колишніх в’язнів, каторжників. Після 1820 р. ≈ 250 тис. індійських, іспанських, французьких, англійських, російських засуджених. Австралія.</a:t>
          </a:r>
          <a:endParaRPr lang="en-US"/>
        </a:p>
      </dgm:t>
    </dgm:pt>
    <dgm:pt modelId="{9A082898-D695-4F9D-9BA5-4A5D50909151}" type="parTrans" cxnId="{347373E6-E176-4BAE-A961-81CAE6847218}">
      <dgm:prSet/>
      <dgm:spPr/>
      <dgm:t>
        <a:bodyPr/>
        <a:lstStyle/>
        <a:p>
          <a:endParaRPr lang="en-US"/>
        </a:p>
      </dgm:t>
    </dgm:pt>
    <dgm:pt modelId="{4288ABAB-76E2-4990-8C61-1413E929EA6B}" type="sibTrans" cxnId="{347373E6-E176-4BAE-A961-81CAE6847218}">
      <dgm:prSet/>
      <dgm:spPr/>
      <dgm:t>
        <a:bodyPr/>
        <a:lstStyle/>
        <a:p>
          <a:endParaRPr lang="en-US"/>
        </a:p>
      </dgm:t>
    </dgm:pt>
    <dgm:pt modelId="{3A44B3BA-B105-4268-974D-B6882F31944D}" type="pres">
      <dgm:prSet presAssocID="{3E309F80-C3C2-4091-9218-60617FB3D492}" presName="linear" presStyleCnt="0">
        <dgm:presLayoutVars>
          <dgm:animLvl val="lvl"/>
          <dgm:resizeHandles val="exact"/>
        </dgm:presLayoutVars>
      </dgm:prSet>
      <dgm:spPr/>
    </dgm:pt>
    <dgm:pt modelId="{8661D0A4-FC99-4EBB-8893-E8F6A2C32CB6}" type="pres">
      <dgm:prSet presAssocID="{3CCC1DB0-9CD1-4E1A-A33C-215029FFDA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0DD19D-B148-4192-9DF0-22B90DEF12A8}" type="pres">
      <dgm:prSet presAssocID="{A05ACFD2-941B-4F1D-A5BA-D968B535EE67}" presName="spacer" presStyleCnt="0"/>
      <dgm:spPr/>
    </dgm:pt>
    <dgm:pt modelId="{9CF39A8B-3450-4E0B-B0CD-88BBDEE10BE5}" type="pres">
      <dgm:prSet presAssocID="{047A2F14-2C47-4AAD-B962-D122994B91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777BB0-2A2F-41A3-81F4-869A1C042F58}" type="pres">
      <dgm:prSet presAssocID="{B4DED69C-FD50-4B02-B09B-A7CECCC5C1FF}" presName="spacer" presStyleCnt="0"/>
      <dgm:spPr/>
    </dgm:pt>
    <dgm:pt modelId="{9ACF216E-28FF-46FA-A536-1834B1AFD82B}" type="pres">
      <dgm:prSet presAssocID="{38D7D0F1-FDF4-4B43-B7DB-7F317B70E4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521E07-5FC2-41FB-B0A5-D5C83F5933B9}" srcId="{3E309F80-C3C2-4091-9218-60617FB3D492}" destId="{047A2F14-2C47-4AAD-B962-D122994B9144}" srcOrd="1" destOrd="0" parTransId="{47BA581D-1190-41E8-850D-4D0945386D00}" sibTransId="{B4DED69C-FD50-4B02-B09B-A7CECCC5C1FF}"/>
    <dgm:cxn modelId="{3F9F424B-EBCD-4EFA-BEE0-F29FF259C373}" srcId="{3E309F80-C3C2-4091-9218-60617FB3D492}" destId="{3CCC1DB0-9CD1-4E1A-A33C-215029FFDA5E}" srcOrd="0" destOrd="0" parTransId="{A5FE5C44-1C84-4888-BF5E-C0681DA174F2}" sibTransId="{A05ACFD2-941B-4F1D-A5BA-D968B535EE67}"/>
    <dgm:cxn modelId="{DD692481-BD7E-4247-B383-958C8B9BBE2B}" type="presOf" srcId="{38D7D0F1-FDF4-4B43-B7DB-7F317B70E471}" destId="{9ACF216E-28FF-46FA-A536-1834B1AFD82B}" srcOrd="0" destOrd="0" presId="urn:microsoft.com/office/officeart/2005/8/layout/vList2"/>
    <dgm:cxn modelId="{D0D84FAF-0B17-4B8E-87DA-72269E6C35F4}" type="presOf" srcId="{3CCC1DB0-9CD1-4E1A-A33C-215029FFDA5E}" destId="{8661D0A4-FC99-4EBB-8893-E8F6A2C32CB6}" srcOrd="0" destOrd="0" presId="urn:microsoft.com/office/officeart/2005/8/layout/vList2"/>
    <dgm:cxn modelId="{353D8BBD-F9EC-4F9F-BA28-3F9E0472CCD1}" type="presOf" srcId="{3E309F80-C3C2-4091-9218-60617FB3D492}" destId="{3A44B3BA-B105-4268-974D-B6882F31944D}" srcOrd="0" destOrd="0" presId="urn:microsoft.com/office/officeart/2005/8/layout/vList2"/>
    <dgm:cxn modelId="{CA7461C8-195C-42CF-9487-39ECBFD8B325}" type="presOf" srcId="{047A2F14-2C47-4AAD-B962-D122994B9144}" destId="{9CF39A8B-3450-4E0B-B0CD-88BBDEE10BE5}" srcOrd="0" destOrd="0" presId="urn:microsoft.com/office/officeart/2005/8/layout/vList2"/>
    <dgm:cxn modelId="{347373E6-E176-4BAE-A961-81CAE6847218}" srcId="{3E309F80-C3C2-4091-9218-60617FB3D492}" destId="{38D7D0F1-FDF4-4B43-B7DB-7F317B70E471}" srcOrd="2" destOrd="0" parTransId="{9A082898-D695-4F9D-9BA5-4A5D50909151}" sibTransId="{4288ABAB-76E2-4990-8C61-1413E929EA6B}"/>
    <dgm:cxn modelId="{AA6B3CE5-E11B-410C-8530-1113077EE54E}" type="presParOf" srcId="{3A44B3BA-B105-4268-974D-B6882F31944D}" destId="{8661D0A4-FC99-4EBB-8893-E8F6A2C32CB6}" srcOrd="0" destOrd="0" presId="urn:microsoft.com/office/officeart/2005/8/layout/vList2"/>
    <dgm:cxn modelId="{073CDEAC-C13D-4870-9EC3-66C2700AF8DF}" type="presParOf" srcId="{3A44B3BA-B105-4268-974D-B6882F31944D}" destId="{F70DD19D-B148-4192-9DF0-22B90DEF12A8}" srcOrd="1" destOrd="0" presId="urn:microsoft.com/office/officeart/2005/8/layout/vList2"/>
    <dgm:cxn modelId="{191FDC50-AF6A-49DD-8F16-B03C449816E6}" type="presParOf" srcId="{3A44B3BA-B105-4268-974D-B6882F31944D}" destId="{9CF39A8B-3450-4E0B-B0CD-88BBDEE10BE5}" srcOrd="2" destOrd="0" presId="urn:microsoft.com/office/officeart/2005/8/layout/vList2"/>
    <dgm:cxn modelId="{DAE258C0-562F-4723-8C80-16678418CF32}" type="presParOf" srcId="{3A44B3BA-B105-4268-974D-B6882F31944D}" destId="{98777BB0-2A2F-41A3-81F4-869A1C042F58}" srcOrd="3" destOrd="0" presId="urn:microsoft.com/office/officeart/2005/8/layout/vList2"/>
    <dgm:cxn modelId="{FC9634A2-1006-43FC-B9D6-97194441401E}" type="presParOf" srcId="{3A44B3BA-B105-4268-974D-B6882F31944D}" destId="{9ACF216E-28FF-46FA-A536-1834B1AFD8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2.xml><?xml version="1.0" encoding="utf-8"?>
<dgm:dataModel xmlns:dgm="http://schemas.openxmlformats.org/drawingml/2006/diagram" xmlns:a="http://schemas.openxmlformats.org/drawingml/2006/main">
  <dgm:ptLst>
    <dgm:pt modelId="{A2B64150-6BA8-4974-B30C-B82F4BBDE585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4BAE4-4A00-4C25-88DD-301D60350A18}">
      <dgm:prSet/>
      <dgm:spPr/>
      <dgm:t>
        <a:bodyPr/>
        <a:lstStyle/>
        <a:p>
          <a:r>
            <a:rPr lang="uk-UA" dirty="0"/>
            <a:t>Запровадження золотого стандарту</a:t>
          </a:r>
          <a:endParaRPr lang="en-US" dirty="0"/>
        </a:p>
      </dgm:t>
    </dgm:pt>
    <dgm:pt modelId="{C5B2895F-C065-43DD-AD31-9733BD1D2931}" type="parTrans" cxnId="{9B5A6B27-189A-454D-A21F-9151F4DC94BB}">
      <dgm:prSet/>
      <dgm:spPr/>
      <dgm:t>
        <a:bodyPr/>
        <a:lstStyle/>
        <a:p>
          <a:endParaRPr lang="en-US"/>
        </a:p>
      </dgm:t>
    </dgm:pt>
    <dgm:pt modelId="{0F2E343F-8BDC-448C-B98A-80CE4CC94094}" type="sibTrans" cxnId="{9B5A6B27-189A-454D-A21F-9151F4DC94BB}">
      <dgm:prSet/>
      <dgm:spPr/>
      <dgm:t>
        <a:bodyPr/>
        <a:lstStyle/>
        <a:p>
          <a:endParaRPr lang="en-US"/>
        </a:p>
      </dgm:t>
    </dgm:pt>
    <dgm:pt modelId="{A4DAC08C-AEC7-4482-8B0C-3B1CB382B63D}">
      <dgm:prSet/>
      <dgm:spPr/>
      <dgm:t>
        <a:bodyPr/>
        <a:lstStyle/>
        <a:p>
          <a:r>
            <a:rPr lang="ru-RU" b="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Міжнародний</a:t>
          </a:r>
          <a:r>
            <a:rPr lang="ru-RU" b="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 </a:t>
          </a:r>
          <a:r>
            <a:rPr lang="ru-RU" b="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поділ</a:t>
          </a:r>
          <a:r>
            <a:rPr lang="ru-RU" b="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 і </a:t>
          </a:r>
          <a:r>
            <a:rPr lang="ru-RU" b="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кооперація</a:t>
          </a:r>
          <a:r>
            <a:rPr lang="ru-RU" b="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 </a:t>
          </a:r>
          <a:r>
            <a:rPr lang="ru-RU" b="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праці</a:t>
          </a:r>
          <a:r>
            <a:rPr lang="en-US" b="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; </a:t>
          </a:r>
          <a:r>
            <a:rPr lang="uk-UA" b="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І</a:t>
          </a:r>
          <a:r>
            <a:rPr lang="ru-RU" b="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нтернаціоналізація</a:t>
          </a:r>
          <a:endParaRPr lang="en-US" b="0" dirty="0">
            <a:solidFill>
              <a:schemeClr val="bg1"/>
            </a:solidFill>
          </a:endParaRPr>
        </a:p>
      </dgm:t>
    </dgm:pt>
    <dgm:pt modelId="{70F333AA-0D40-420D-B1AF-DDA6F1A7089E}" type="parTrans" cxnId="{A1223863-A13B-4C5E-A060-7BCB883BC9B9}">
      <dgm:prSet/>
      <dgm:spPr/>
      <dgm:t>
        <a:bodyPr/>
        <a:lstStyle/>
        <a:p>
          <a:endParaRPr lang="ru-RU"/>
        </a:p>
      </dgm:t>
    </dgm:pt>
    <dgm:pt modelId="{17A73E5F-E6A9-498C-87E5-AA340D7E7122}" type="sibTrans" cxnId="{A1223863-A13B-4C5E-A060-7BCB883BC9B9}">
      <dgm:prSet/>
      <dgm:spPr/>
      <dgm:t>
        <a:bodyPr/>
        <a:lstStyle/>
        <a:p>
          <a:endParaRPr lang="ru-RU"/>
        </a:p>
      </dgm:t>
    </dgm:pt>
    <dgm:pt modelId="{32808398-FEE8-4EB9-BEF8-FB46B11644D8}">
      <dgm:prSet/>
      <dgm:spPr/>
      <dgm:t>
        <a:bodyPr/>
        <a:lstStyle/>
        <a:p>
          <a:r>
            <a:rPr lang="uk-UA" dirty="0"/>
            <a:t>Лібералізація міжнародної торгівлі</a:t>
          </a:r>
          <a:endParaRPr lang="en-US" dirty="0"/>
        </a:p>
      </dgm:t>
    </dgm:pt>
    <dgm:pt modelId="{687B1F03-BFE4-4D1D-AE30-D0D284E61D92}" type="parTrans" cxnId="{C57421CD-085C-4C0C-A24E-046DFBEC0AF7}">
      <dgm:prSet/>
      <dgm:spPr/>
      <dgm:t>
        <a:bodyPr/>
        <a:lstStyle/>
        <a:p>
          <a:endParaRPr lang="ru-RU"/>
        </a:p>
      </dgm:t>
    </dgm:pt>
    <dgm:pt modelId="{61D5FFA4-5CCD-469C-BCE5-B93CA22E2E2B}" type="sibTrans" cxnId="{C57421CD-085C-4C0C-A24E-046DFBEC0AF7}">
      <dgm:prSet/>
      <dgm:spPr/>
      <dgm:t>
        <a:bodyPr/>
        <a:lstStyle/>
        <a:p>
          <a:endParaRPr lang="ru-RU"/>
        </a:p>
      </dgm:t>
    </dgm:pt>
    <dgm:pt modelId="{B4993073-1F58-4AAD-83FC-4C1654D674EF}">
      <dgm:prSet/>
      <dgm:spPr/>
      <dgm:t>
        <a:bodyPr/>
        <a:lstStyle/>
        <a:p>
          <a:r>
            <a:rPr lang="uk-UA" dirty="0"/>
            <a:t>Посилення мобільності факторів виробництва</a:t>
          </a:r>
          <a:r>
            <a:rPr lang="en-US" dirty="0"/>
            <a:t> </a:t>
          </a:r>
        </a:p>
      </dgm:t>
    </dgm:pt>
    <dgm:pt modelId="{75D102FB-B30F-4AD0-BD1C-C8FF06738874}" type="parTrans" cxnId="{6CB64611-A887-454A-AD04-5B700F19E36E}">
      <dgm:prSet/>
      <dgm:spPr/>
      <dgm:t>
        <a:bodyPr/>
        <a:lstStyle/>
        <a:p>
          <a:endParaRPr lang="ru-RU"/>
        </a:p>
      </dgm:t>
    </dgm:pt>
    <dgm:pt modelId="{731940FC-40E2-40F6-AC1F-573F6390B3C8}" type="sibTrans" cxnId="{6CB64611-A887-454A-AD04-5B700F19E36E}">
      <dgm:prSet/>
      <dgm:spPr/>
      <dgm:t>
        <a:bodyPr/>
        <a:lstStyle/>
        <a:p>
          <a:endParaRPr lang="ru-RU"/>
        </a:p>
      </dgm:t>
    </dgm:pt>
    <dgm:pt modelId="{88371D94-4AC0-4B63-808F-8096895B8717}">
      <dgm:prSet/>
      <dgm:spPr/>
      <dgm:t>
        <a:bodyPr/>
        <a:lstStyle/>
        <a:p>
          <a:r>
            <a:rPr lang="uk-UA"/>
            <a:t>Суттєвий </a:t>
          </a:r>
          <a:r>
            <a:rPr lang="uk-UA" dirty="0"/>
            <a:t>рівень інтегрованості світового господарства напередодні І Світової Війни</a:t>
          </a:r>
          <a:endParaRPr lang="en-US" dirty="0"/>
        </a:p>
      </dgm:t>
    </dgm:pt>
    <dgm:pt modelId="{8E68E051-F94E-4B4E-9915-105A18EE21A6}" type="parTrans" cxnId="{49446F21-F7AC-42FE-88ED-D25E2932274E}">
      <dgm:prSet/>
      <dgm:spPr/>
      <dgm:t>
        <a:bodyPr/>
        <a:lstStyle/>
        <a:p>
          <a:endParaRPr lang="ru-RU"/>
        </a:p>
      </dgm:t>
    </dgm:pt>
    <dgm:pt modelId="{E641F0E6-39B2-4EC8-83A1-AE562DF4633F}" type="sibTrans" cxnId="{49446F21-F7AC-42FE-88ED-D25E2932274E}">
      <dgm:prSet/>
      <dgm:spPr/>
      <dgm:t>
        <a:bodyPr/>
        <a:lstStyle/>
        <a:p>
          <a:endParaRPr lang="ru-RU"/>
        </a:p>
      </dgm:t>
    </dgm:pt>
    <dgm:pt modelId="{B27D8EFF-9277-4934-AEEC-2E43D6B74094}" type="pres">
      <dgm:prSet presAssocID="{A2B64150-6BA8-4974-B30C-B82F4BBDE585}" presName="Name0" presStyleCnt="0">
        <dgm:presLayoutVars>
          <dgm:dir/>
          <dgm:animLvl val="lvl"/>
          <dgm:resizeHandles val="exact"/>
        </dgm:presLayoutVars>
      </dgm:prSet>
      <dgm:spPr/>
    </dgm:pt>
    <dgm:pt modelId="{D740E3A9-D76A-4FD0-8DBA-E300211AE6F9}" type="pres">
      <dgm:prSet presAssocID="{A4DAC08C-AEC7-4482-8B0C-3B1CB382B63D}" presName="boxAndChildren" presStyleCnt="0"/>
      <dgm:spPr/>
    </dgm:pt>
    <dgm:pt modelId="{5E2BDC55-DC43-4869-85E9-0A3D5DAC23C5}" type="pres">
      <dgm:prSet presAssocID="{A4DAC08C-AEC7-4482-8B0C-3B1CB382B63D}" presName="parentTextBox" presStyleLbl="node1" presStyleIdx="0" presStyleCnt="1"/>
      <dgm:spPr/>
    </dgm:pt>
    <dgm:pt modelId="{60BEE6F8-0A30-460C-982E-2D8E479D9B33}" type="pres">
      <dgm:prSet presAssocID="{A4DAC08C-AEC7-4482-8B0C-3B1CB382B63D}" presName="entireBox" presStyleLbl="node1" presStyleIdx="0" presStyleCnt="1"/>
      <dgm:spPr/>
    </dgm:pt>
    <dgm:pt modelId="{F402C88F-CC36-4920-8972-2721FDDF4C69}" type="pres">
      <dgm:prSet presAssocID="{A4DAC08C-AEC7-4482-8B0C-3B1CB382B63D}" presName="descendantBox" presStyleCnt="0"/>
      <dgm:spPr/>
    </dgm:pt>
    <dgm:pt modelId="{AC8E7711-5AE0-45EC-9191-CD9415C35616}" type="pres">
      <dgm:prSet presAssocID="{A5D4BAE4-4A00-4C25-88DD-301D60350A18}" presName="childTextBox" presStyleLbl="fgAccFollowNode1" presStyleIdx="0" presStyleCnt="4">
        <dgm:presLayoutVars>
          <dgm:bulletEnabled val="1"/>
        </dgm:presLayoutVars>
      </dgm:prSet>
      <dgm:spPr/>
    </dgm:pt>
    <dgm:pt modelId="{62E68490-590B-4760-9C9C-77A5B8F6AFA6}" type="pres">
      <dgm:prSet presAssocID="{32808398-FEE8-4EB9-BEF8-FB46B11644D8}" presName="childTextBox" presStyleLbl="fgAccFollowNode1" presStyleIdx="1" presStyleCnt="4">
        <dgm:presLayoutVars>
          <dgm:bulletEnabled val="1"/>
        </dgm:presLayoutVars>
      </dgm:prSet>
      <dgm:spPr/>
    </dgm:pt>
    <dgm:pt modelId="{4AC17274-EF7D-451C-BB8B-E5E6B1F4EEA9}" type="pres">
      <dgm:prSet presAssocID="{B4993073-1F58-4AAD-83FC-4C1654D674EF}" presName="childTextBox" presStyleLbl="fgAccFollowNode1" presStyleIdx="2" presStyleCnt="4">
        <dgm:presLayoutVars>
          <dgm:bulletEnabled val="1"/>
        </dgm:presLayoutVars>
      </dgm:prSet>
      <dgm:spPr/>
    </dgm:pt>
    <dgm:pt modelId="{E3546071-27C0-4CBC-B3FB-FC3DA3715774}" type="pres">
      <dgm:prSet presAssocID="{88371D94-4AC0-4B63-808F-8096895B8717}" presName="childTextBox" presStyleLbl="fgAccFollowNode1" presStyleIdx="3" presStyleCnt="4">
        <dgm:presLayoutVars>
          <dgm:bulletEnabled val="1"/>
        </dgm:presLayoutVars>
      </dgm:prSet>
      <dgm:spPr/>
    </dgm:pt>
  </dgm:ptLst>
  <dgm:cxnLst>
    <dgm:cxn modelId="{6CB64611-A887-454A-AD04-5B700F19E36E}" srcId="{A4DAC08C-AEC7-4482-8B0C-3B1CB382B63D}" destId="{B4993073-1F58-4AAD-83FC-4C1654D674EF}" srcOrd="2" destOrd="0" parTransId="{75D102FB-B30F-4AD0-BD1C-C8FF06738874}" sibTransId="{731940FC-40E2-40F6-AC1F-573F6390B3C8}"/>
    <dgm:cxn modelId="{49446F21-F7AC-42FE-88ED-D25E2932274E}" srcId="{A4DAC08C-AEC7-4482-8B0C-3B1CB382B63D}" destId="{88371D94-4AC0-4B63-808F-8096895B8717}" srcOrd="3" destOrd="0" parTransId="{8E68E051-F94E-4B4E-9915-105A18EE21A6}" sibTransId="{E641F0E6-39B2-4EC8-83A1-AE562DF4633F}"/>
    <dgm:cxn modelId="{9B5A6B27-189A-454D-A21F-9151F4DC94BB}" srcId="{A4DAC08C-AEC7-4482-8B0C-3B1CB382B63D}" destId="{A5D4BAE4-4A00-4C25-88DD-301D60350A18}" srcOrd="0" destOrd="0" parTransId="{C5B2895F-C065-43DD-AD31-9733BD1D2931}" sibTransId="{0F2E343F-8BDC-448C-B98A-80CE4CC94094}"/>
    <dgm:cxn modelId="{2FB02C32-7DFC-4BFA-BE4E-3249423CC52B}" type="presOf" srcId="{A4DAC08C-AEC7-4482-8B0C-3B1CB382B63D}" destId="{5E2BDC55-DC43-4869-85E9-0A3D5DAC23C5}" srcOrd="0" destOrd="0" presId="urn:microsoft.com/office/officeart/2005/8/layout/process4"/>
    <dgm:cxn modelId="{A1223863-A13B-4C5E-A060-7BCB883BC9B9}" srcId="{A2B64150-6BA8-4974-B30C-B82F4BBDE585}" destId="{A4DAC08C-AEC7-4482-8B0C-3B1CB382B63D}" srcOrd="0" destOrd="0" parTransId="{70F333AA-0D40-420D-B1AF-DDA6F1A7089E}" sibTransId="{17A73E5F-E6A9-498C-87E5-AA340D7E7122}"/>
    <dgm:cxn modelId="{B33ACD4B-A2B3-4992-95BF-230FACE57997}" type="presOf" srcId="{B4993073-1F58-4AAD-83FC-4C1654D674EF}" destId="{4AC17274-EF7D-451C-BB8B-E5E6B1F4EEA9}" srcOrd="0" destOrd="0" presId="urn:microsoft.com/office/officeart/2005/8/layout/process4"/>
    <dgm:cxn modelId="{4EF50276-307F-4A68-8346-D0EB0AA1D4A3}" type="presOf" srcId="{32808398-FEE8-4EB9-BEF8-FB46B11644D8}" destId="{62E68490-590B-4760-9C9C-77A5B8F6AFA6}" srcOrd="0" destOrd="0" presId="urn:microsoft.com/office/officeart/2005/8/layout/process4"/>
    <dgm:cxn modelId="{CA45A7A8-B35A-4840-8B01-1A188B017BE2}" type="presOf" srcId="{88371D94-4AC0-4B63-808F-8096895B8717}" destId="{E3546071-27C0-4CBC-B3FB-FC3DA3715774}" srcOrd="0" destOrd="0" presId="urn:microsoft.com/office/officeart/2005/8/layout/process4"/>
    <dgm:cxn modelId="{15D232BA-8F39-43A9-8CFD-40E0BA26CED7}" type="presOf" srcId="{A2B64150-6BA8-4974-B30C-B82F4BBDE585}" destId="{B27D8EFF-9277-4934-AEEC-2E43D6B74094}" srcOrd="0" destOrd="0" presId="urn:microsoft.com/office/officeart/2005/8/layout/process4"/>
    <dgm:cxn modelId="{C57421CD-085C-4C0C-A24E-046DFBEC0AF7}" srcId="{A4DAC08C-AEC7-4482-8B0C-3B1CB382B63D}" destId="{32808398-FEE8-4EB9-BEF8-FB46B11644D8}" srcOrd="1" destOrd="0" parTransId="{687B1F03-BFE4-4D1D-AE30-D0D284E61D92}" sibTransId="{61D5FFA4-5CCD-469C-BCE5-B93CA22E2E2B}"/>
    <dgm:cxn modelId="{E016CAD4-8C3C-48E9-97B0-4B312132C0E3}" type="presOf" srcId="{A5D4BAE4-4A00-4C25-88DD-301D60350A18}" destId="{AC8E7711-5AE0-45EC-9191-CD9415C35616}" srcOrd="0" destOrd="0" presId="urn:microsoft.com/office/officeart/2005/8/layout/process4"/>
    <dgm:cxn modelId="{05263DEE-EA2B-43B1-8AC2-1DDD9ACB71EF}" type="presOf" srcId="{A4DAC08C-AEC7-4482-8B0C-3B1CB382B63D}" destId="{60BEE6F8-0A30-460C-982E-2D8E479D9B33}" srcOrd="1" destOrd="0" presId="urn:microsoft.com/office/officeart/2005/8/layout/process4"/>
    <dgm:cxn modelId="{1B31AF2F-AC29-46DD-A0FD-09C7366C0134}" type="presParOf" srcId="{B27D8EFF-9277-4934-AEEC-2E43D6B74094}" destId="{D740E3A9-D76A-4FD0-8DBA-E300211AE6F9}" srcOrd="0" destOrd="0" presId="urn:microsoft.com/office/officeart/2005/8/layout/process4"/>
    <dgm:cxn modelId="{842E78BE-8650-4131-964D-16364128489A}" type="presParOf" srcId="{D740E3A9-D76A-4FD0-8DBA-E300211AE6F9}" destId="{5E2BDC55-DC43-4869-85E9-0A3D5DAC23C5}" srcOrd="0" destOrd="0" presId="urn:microsoft.com/office/officeart/2005/8/layout/process4"/>
    <dgm:cxn modelId="{425838A5-087C-40F6-BE08-0A7A5412F829}" type="presParOf" srcId="{D740E3A9-D76A-4FD0-8DBA-E300211AE6F9}" destId="{60BEE6F8-0A30-460C-982E-2D8E479D9B33}" srcOrd="1" destOrd="0" presId="urn:microsoft.com/office/officeart/2005/8/layout/process4"/>
    <dgm:cxn modelId="{65BE129D-AE44-4E2F-99B3-02B6703036DF}" type="presParOf" srcId="{D740E3A9-D76A-4FD0-8DBA-E300211AE6F9}" destId="{F402C88F-CC36-4920-8972-2721FDDF4C69}" srcOrd="2" destOrd="0" presId="urn:microsoft.com/office/officeart/2005/8/layout/process4"/>
    <dgm:cxn modelId="{56D3AB81-94D8-4DE7-B966-BAEDE3A9DD6C}" type="presParOf" srcId="{F402C88F-CC36-4920-8972-2721FDDF4C69}" destId="{AC8E7711-5AE0-45EC-9191-CD9415C35616}" srcOrd="0" destOrd="0" presId="urn:microsoft.com/office/officeart/2005/8/layout/process4"/>
    <dgm:cxn modelId="{665B2CA0-34E3-40DC-9CAB-1989B05E7B16}" type="presParOf" srcId="{F402C88F-CC36-4920-8972-2721FDDF4C69}" destId="{62E68490-590B-4760-9C9C-77A5B8F6AFA6}" srcOrd="1" destOrd="0" presId="urn:microsoft.com/office/officeart/2005/8/layout/process4"/>
    <dgm:cxn modelId="{9DF0AF9E-1906-4E2C-AB11-DFC63F46B090}" type="presParOf" srcId="{F402C88F-CC36-4920-8972-2721FDDF4C69}" destId="{4AC17274-EF7D-451C-BB8B-E5E6B1F4EEA9}" srcOrd="2" destOrd="0" presId="urn:microsoft.com/office/officeart/2005/8/layout/process4"/>
    <dgm:cxn modelId="{D8259144-17E6-4D3D-8D23-B605F7333A3D}" type="presParOf" srcId="{F402C88F-CC36-4920-8972-2721FDDF4C69}" destId="{E3546071-27C0-4CBC-B3FB-FC3DA371577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3.xml><?xml version="1.0" encoding="utf-8"?>
<dgm:dataModel xmlns:dgm="http://schemas.openxmlformats.org/drawingml/2006/diagram" xmlns:a="http://schemas.openxmlformats.org/drawingml/2006/main">
  <dgm:ptLst>
    <dgm:pt modelId="{C4352C91-623C-4CAC-9233-FCF835C73A9F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38792B-37B7-43DE-B1AB-4B96EF3C5E56}">
      <dgm:prSet/>
      <dgm:spPr/>
      <dgm:t>
        <a:bodyPr/>
        <a:lstStyle/>
        <a:p>
          <a:r>
            <a:rPr lang="uk-UA"/>
            <a:t>І Світова Війна → дезінтеграція світового господарства:</a:t>
          </a:r>
          <a:endParaRPr lang="en-US"/>
        </a:p>
      </dgm:t>
    </dgm:pt>
    <dgm:pt modelId="{6E0EFABE-5EF4-4B59-B120-BF244BDF8396}" type="parTrans" cxnId="{4C57A1A9-EAD8-40A4-8C54-19886633458E}">
      <dgm:prSet/>
      <dgm:spPr/>
      <dgm:t>
        <a:bodyPr/>
        <a:lstStyle/>
        <a:p>
          <a:endParaRPr lang="en-US"/>
        </a:p>
      </dgm:t>
    </dgm:pt>
    <dgm:pt modelId="{1B3CFA48-A25C-47A8-9EBE-F35005F6D146}" type="sibTrans" cxnId="{4C57A1A9-EAD8-40A4-8C54-19886633458E}">
      <dgm:prSet/>
      <dgm:spPr/>
      <dgm:t>
        <a:bodyPr/>
        <a:lstStyle/>
        <a:p>
          <a:endParaRPr lang="en-US"/>
        </a:p>
      </dgm:t>
    </dgm:pt>
    <dgm:pt modelId="{416B79A7-E95C-4AC6-AD45-CBA5203A9009}">
      <dgm:prSet/>
      <dgm:spPr/>
      <dgm:t>
        <a:bodyPr/>
        <a:lstStyle/>
        <a:p>
          <a:r>
            <a:rPr lang="uk-UA" dirty="0"/>
            <a:t>обмеження МТ та руху факторів виробництва  → посилення відособленості національних економік</a:t>
          </a:r>
          <a:endParaRPr lang="en-US" dirty="0"/>
        </a:p>
      </dgm:t>
    </dgm:pt>
    <dgm:pt modelId="{7B3E632F-6D54-465E-93E4-C9F0CBE25D7B}" type="parTrans" cxnId="{F1F81DE4-F3E8-4FD1-A894-E9C2513EB724}">
      <dgm:prSet/>
      <dgm:spPr/>
      <dgm:t>
        <a:bodyPr/>
        <a:lstStyle/>
        <a:p>
          <a:endParaRPr lang="en-US"/>
        </a:p>
      </dgm:t>
    </dgm:pt>
    <dgm:pt modelId="{C4A3B19C-153F-4F7B-B345-10939EFDA0F4}" type="sibTrans" cxnId="{F1F81DE4-F3E8-4FD1-A894-E9C2513EB724}">
      <dgm:prSet/>
      <dgm:spPr/>
      <dgm:t>
        <a:bodyPr/>
        <a:lstStyle/>
        <a:p>
          <a:endParaRPr lang="en-US"/>
        </a:p>
      </dgm:t>
    </dgm:pt>
    <dgm:pt modelId="{3E2F688B-E65F-485D-A28B-24163AD1063B}">
      <dgm:prSet/>
      <dgm:spPr/>
      <dgm:t>
        <a:bodyPr/>
        <a:lstStyle/>
        <a:p>
          <a:r>
            <a:rPr lang="uk-UA"/>
            <a:t>припинення дії золотого стандарту</a:t>
          </a:r>
          <a:endParaRPr lang="en-US"/>
        </a:p>
      </dgm:t>
    </dgm:pt>
    <dgm:pt modelId="{74E4515D-9E9C-49E9-A0CF-8A0D95C7AA34}" type="parTrans" cxnId="{D2E94DD1-ED61-4616-8FE3-3424208D5361}">
      <dgm:prSet/>
      <dgm:spPr/>
      <dgm:t>
        <a:bodyPr/>
        <a:lstStyle/>
        <a:p>
          <a:endParaRPr lang="en-US"/>
        </a:p>
      </dgm:t>
    </dgm:pt>
    <dgm:pt modelId="{4ED8479E-1595-4B7A-8156-26406A2EC04A}" type="sibTrans" cxnId="{D2E94DD1-ED61-4616-8FE3-3424208D5361}">
      <dgm:prSet/>
      <dgm:spPr/>
      <dgm:t>
        <a:bodyPr/>
        <a:lstStyle/>
        <a:p>
          <a:endParaRPr lang="en-US"/>
        </a:p>
      </dgm:t>
    </dgm:pt>
    <dgm:pt modelId="{80226170-A1A0-438D-BA19-DBE70EA13635}">
      <dgm:prSet/>
      <dgm:spPr/>
      <dgm:t>
        <a:bodyPr/>
        <a:lstStyle/>
        <a:p>
          <a:r>
            <a:rPr lang="uk-UA"/>
            <a:t>неконвертованість нац. валют → ↓ МТ</a:t>
          </a:r>
          <a:endParaRPr lang="en-US"/>
        </a:p>
      </dgm:t>
    </dgm:pt>
    <dgm:pt modelId="{36209C79-85CE-41A4-B50E-99C1EC366E00}" type="parTrans" cxnId="{B8C31CEA-ECFF-4789-8AFD-8ED6BDEED612}">
      <dgm:prSet/>
      <dgm:spPr/>
      <dgm:t>
        <a:bodyPr/>
        <a:lstStyle/>
        <a:p>
          <a:endParaRPr lang="en-US"/>
        </a:p>
      </dgm:t>
    </dgm:pt>
    <dgm:pt modelId="{E39F3BBD-FD32-47B6-BC74-35B60A8B5737}" type="sibTrans" cxnId="{B8C31CEA-ECFF-4789-8AFD-8ED6BDEED612}">
      <dgm:prSet/>
      <dgm:spPr/>
      <dgm:t>
        <a:bodyPr/>
        <a:lstStyle/>
        <a:p>
          <a:endParaRPr lang="en-US"/>
        </a:p>
      </dgm:t>
    </dgm:pt>
    <dgm:pt modelId="{B65629E1-40D3-4361-ACFA-7CED06201B87}">
      <dgm:prSet/>
      <dgm:spPr/>
      <dgm:t>
        <a:bodyPr/>
        <a:lstStyle/>
        <a:p>
          <a:r>
            <a:rPr lang="uk-UA"/>
            <a:t>поява нових держав у Європі → нові тарифні і нетарифні обмеження торгівлі</a:t>
          </a:r>
          <a:endParaRPr lang="en-US"/>
        </a:p>
      </dgm:t>
    </dgm:pt>
    <dgm:pt modelId="{23FA42F2-FC4F-4D7B-A96B-097CB0A9F01B}" type="parTrans" cxnId="{908E5D2C-989E-4B07-868C-3506A51A87BC}">
      <dgm:prSet/>
      <dgm:spPr/>
      <dgm:t>
        <a:bodyPr/>
        <a:lstStyle/>
        <a:p>
          <a:endParaRPr lang="en-US"/>
        </a:p>
      </dgm:t>
    </dgm:pt>
    <dgm:pt modelId="{28E3064C-C060-4DD6-B785-A75BD0F3FC86}" type="sibTrans" cxnId="{908E5D2C-989E-4B07-868C-3506A51A87BC}">
      <dgm:prSet/>
      <dgm:spPr/>
      <dgm:t>
        <a:bodyPr/>
        <a:lstStyle/>
        <a:p>
          <a:endParaRPr lang="en-US"/>
        </a:p>
      </dgm:t>
    </dgm:pt>
    <dgm:pt modelId="{83F75429-C880-4828-93C4-761A8DADFDD3}">
      <dgm:prSet/>
      <dgm:spPr/>
      <dgm:t>
        <a:bodyPr/>
        <a:lstStyle/>
        <a:p>
          <a:r>
            <a:rPr lang="uk-UA"/>
            <a:t>революція 1917 р. в Росії → ↓ зовнішньоекономічних зв’язків </a:t>
          </a:r>
          <a:endParaRPr lang="en-US"/>
        </a:p>
      </dgm:t>
    </dgm:pt>
    <dgm:pt modelId="{AA46F61F-9F97-45C5-AE39-39728F54C2CB}" type="parTrans" cxnId="{B78C04AA-17D2-4454-B0CF-03341387E750}">
      <dgm:prSet/>
      <dgm:spPr/>
      <dgm:t>
        <a:bodyPr/>
        <a:lstStyle/>
        <a:p>
          <a:endParaRPr lang="en-US"/>
        </a:p>
      </dgm:t>
    </dgm:pt>
    <dgm:pt modelId="{D98B56D8-8674-47B3-BF31-BAFA0A8F2A42}" type="sibTrans" cxnId="{B78C04AA-17D2-4454-B0CF-03341387E750}">
      <dgm:prSet/>
      <dgm:spPr/>
      <dgm:t>
        <a:bodyPr/>
        <a:lstStyle/>
        <a:p>
          <a:endParaRPr lang="en-US"/>
        </a:p>
      </dgm:t>
    </dgm:pt>
    <dgm:pt modelId="{34D151BC-5521-4FF9-875E-6F707AC2EDC2}">
      <dgm:prSet/>
      <dgm:spPr/>
      <dgm:t>
        <a:bodyPr/>
        <a:lstStyle/>
        <a:p>
          <a:r>
            <a:rPr lang="uk-UA"/>
            <a:t>1913 р. експорт/національний дохід – 10,4%</a:t>
          </a:r>
          <a:endParaRPr lang="en-US"/>
        </a:p>
      </dgm:t>
    </dgm:pt>
    <dgm:pt modelId="{C309849E-B09C-401D-ADF5-C41B67B5FF6A}" type="parTrans" cxnId="{EBC87CA4-0FAB-467A-81C0-026A47615CFC}">
      <dgm:prSet/>
      <dgm:spPr/>
      <dgm:t>
        <a:bodyPr/>
        <a:lstStyle/>
        <a:p>
          <a:endParaRPr lang="en-US"/>
        </a:p>
      </dgm:t>
    </dgm:pt>
    <dgm:pt modelId="{E43FD6A6-065A-4233-804B-31B92B9BDF64}" type="sibTrans" cxnId="{EBC87CA4-0FAB-467A-81C0-026A47615CFC}">
      <dgm:prSet/>
      <dgm:spPr/>
      <dgm:t>
        <a:bodyPr/>
        <a:lstStyle/>
        <a:p>
          <a:endParaRPr lang="en-US"/>
        </a:p>
      </dgm:t>
    </dgm:pt>
    <dgm:pt modelId="{99DE96A2-7EFA-4809-9853-714A286E3921}">
      <dgm:prSet/>
      <dgm:spPr/>
      <dgm:t>
        <a:bodyPr/>
        <a:lstStyle/>
        <a:p>
          <a:r>
            <a:rPr lang="uk-UA"/>
            <a:t>1930 р. – 3,5%</a:t>
          </a:r>
          <a:endParaRPr lang="en-US"/>
        </a:p>
      </dgm:t>
    </dgm:pt>
    <dgm:pt modelId="{6125DC75-6602-45A1-B77F-D1DA8B9430DD}" type="parTrans" cxnId="{1735C5BC-A016-49AB-B96C-13E5D6DA78BD}">
      <dgm:prSet/>
      <dgm:spPr/>
      <dgm:t>
        <a:bodyPr/>
        <a:lstStyle/>
        <a:p>
          <a:endParaRPr lang="en-US"/>
        </a:p>
      </dgm:t>
    </dgm:pt>
    <dgm:pt modelId="{B6531BA0-EAC9-4016-AF1A-3B996B7F3E61}" type="sibTrans" cxnId="{1735C5BC-A016-49AB-B96C-13E5D6DA78BD}">
      <dgm:prSet/>
      <dgm:spPr/>
      <dgm:t>
        <a:bodyPr/>
        <a:lstStyle/>
        <a:p>
          <a:endParaRPr lang="en-US"/>
        </a:p>
      </dgm:t>
    </dgm:pt>
    <dgm:pt modelId="{BEAD665F-855E-4219-B926-1C780D204C56}">
      <dgm:prSet/>
      <dgm:spPr/>
      <dgm:t>
        <a:bodyPr/>
        <a:lstStyle/>
        <a:p>
          <a:r>
            <a:rPr lang="uk-UA"/>
            <a:t>1950-ті – 2%</a:t>
          </a:r>
          <a:endParaRPr lang="en-US"/>
        </a:p>
      </dgm:t>
    </dgm:pt>
    <dgm:pt modelId="{BF6F669A-D752-49E8-8C33-8EDC291684C3}" type="parTrans" cxnId="{844E6967-D29B-4996-8DF1-CD4C26F24FBA}">
      <dgm:prSet/>
      <dgm:spPr/>
      <dgm:t>
        <a:bodyPr/>
        <a:lstStyle/>
        <a:p>
          <a:endParaRPr lang="en-US"/>
        </a:p>
      </dgm:t>
    </dgm:pt>
    <dgm:pt modelId="{A50F4BDC-D76C-435D-879C-FC214F1C6032}" type="sibTrans" cxnId="{844E6967-D29B-4996-8DF1-CD4C26F24FBA}">
      <dgm:prSet/>
      <dgm:spPr/>
      <dgm:t>
        <a:bodyPr/>
        <a:lstStyle/>
        <a:p>
          <a:endParaRPr lang="en-US"/>
        </a:p>
      </dgm:t>
    </dgm:pt>
    <dgm:pt modelId="{8EB502FE-D7D8-49ED-B2EA-9A0DC62AA2FC}">
      <dgm:prSet/>
      <dgm:spPr/>
      <dgm:t>
        <a:bodyPr/>
        <a:lstStyle/>
        <a:p>
          <a:r>
            <a:rPr lang="uk-UA"/>
            <a:t>ІІ Світова Війна → дезінтеграція світового господарства, біполярність</a:t>
          </a:r>
          <a:endParaRPr lang="en-US"/>
        </a:p>
      </dgm:t>
    </dgm:pt>
    <dgm:pt modelId="{1D24645D-B80E-40CF-B3A9-1A786E0E23B9}" type="parTrans" cxnId="{F971F20B-86BD-4217-B5FB-30A0F9A674BB}">
      <dgm:prSet/>
      <dgm:spPr/>
      <dgm:t>
        <a:bodyPr/>
        <a:lstStyle/>
        <a:p>
          <a:endParaRPr lang="en-US"/>
        </a:p>
      </dgm:t>
    </dgm:pt>
    <dgm:pt modelId="{F9F65EF7-F4CA-45A1-9B45-9E3963184C1F}" type="sibTrans" cxnId="{F971F20B-86BD-4217-B5FB-30A0F9A674BB}">
      <dgm:prSet/>
      <dgm:spPr/>
      <dgm:t>
        <a:bodyPr/>
        <a:lstStyle/>
        <a:p>
          <a:endParaRPr lang="en-US"/>
        </a:p>
      </dgm:t>
    </dgm:pt>
    <dgm:pt modelId="{3CB8FE92-E9F1-4776-84AB-73043392417F}" type="pres">
      <dgm:prSet presAssocID="{C4352C91-623C-4CAC-9233-FCF835C73A9F}" presName="linear" presStyleCnt="0">
        <dgm:presLayoutVars>
          <dgm:animLvl val="lvl"/>
          <dgm:resizeHandles val="exact"/>
        </dgm:presLayoutVars>
      </dgm:prSet>
      <dgm:spPr/>
    </dgm:pt>
    <dgm:pt modelId="{1B966A45-21FE-4536-B6B0-25482BAC67CC}" type="pres">
      <dgm:prSet presAssocID="{5B38792B-37B7-43DE-B1AB-4B96EF3C5E5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424A71C-B6CF-48F0-82D2-6DBAFAD72E70}" type="pres">
      <dgm:prSet presAssocID="{1B3CFA48-A25C-47A8-9EBE-F35005F6D146}" presName="spacer" presStyleCnt="0"/>
      <dgm:spPr/>
    </dgm:pt>
    <dgm:pt modelId="{A6896419-F88D-4A8B-BC05-406B5CEB36E9}" type="pres">
      <dgm:prSet presAssocID="{416B79A7-E95C-4AC6-AD45-CBA5203A90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76BB025-5740-4F90-90F6-A60224E5E0EA}" type="pres">
      <dgm:prSet presAssocID="{C4A3B19C-153F-4F7B-B345-10939EFDA0F4}" presName="spacer" presStyleCnt="0"/>
      <dgm:spPr/>
    </dgm:pt>
    <dgm:pt modelId="{05E4DFA3-3B58-443E-B501-616179027576}" type="pres">
      <dgm:prSet presAssocID="{3E2F688B-E65F-485D-A28B-24163AD1063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9C2D022-1C61-4671-AD8B-E6D52AEED84A}" type="pres">
      <dgm:prSet presAssocID="{4ED8479E-1595-4B7A-8156-26406A2EC04A}" presName="spacer" presStyleCnt="0"/>
      <dgm:spPr/>
    </dgm:pt>
    <dgm:pt modelId="{573998A0-F88B-4CD7-89C6-7069E52CEE51}" type="pres">
      <dgm:prSet presAssocID="{80226170-A1A0-438D-BA19-DBE70EA1363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57B8C48-7446-42AB-811D-8F70813E33E3}" type="pres">
      <dgm:prSet presAssocID="{E39F3BBD-FD32-47B6-BC74-35B60A8B5737}" presName="spacer" presStyleCnt="0"/>
      <dgm:spPr/>
    </dgm:pt>
    <dgm:pt modelId="{293B8DF1-3C40-492F-B76D-890F52E377E0}" type="pres">
      <dgm:prSet presAssocID="{B65629E1-40D3-4361-ACFA-7CED06201B8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E4B0562-56FF-455C-9F76-42751A9382DB}" type="pres">
      <dgm:prSet presAssocID="{28E3064C-C060-4DD6-B785-A75BD0F3FC86}" presName="spacer" presStyleCnt="0"/>
      <dgm:spPr/>
    </dgm:pt>
    <dgm:pt modelId="{122BB629-54A2-4C3A-AB7A-FF9C6E876BC6}" type="pres">
      <dgm:prSet presAssocID="{83F75429-C880-4828-93C4-761A8DADFDD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0EDE13E-774E-4A43-942A-87954607CFEC}" type="pres">
      <dgm:prSet presAssocID="{83F75429-C880-4828-93C4-761A8DADFDD3}" presName="childText" presStyleLbl="revTx" presStyleIdx="0" presStyleCnt="1">
        <dgm:presLayoutVars>
          <dgm:bulletEnabled val="1"/>
        </dgm:presLayoutVars>
      </dgm:prSet>
      <dgm:spPr/>
    </dgm:pt>
    <dgm:pt modelId="{5F1944E4-703D-41BD-9A71-14C6932EC800}" type="pres">
      <dgm:prSet presAssocID="{8EB502FE-D7D8-49ED-B2EA-9A0DC62AA2F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D1A7309-CC27-4C51-9742-F61CAAF7B5E3}" type="presOf" srcId="{80226170-A1A0-438D-BA19-DBE70EA13635}" destId="{573998A0-F88B-4CD7-89C6-7069E52CEE51}" srcOrd="0" destOrd="0" presId="urn:microsoft.com/office/officeart/2005/8/layout/vList2"/>
    <dgm:cxn modelId="{F971F20B-86BD-4217-B5FB-30A0F9A674BB}" srcId="{C4352C91-623C-4CAC-9233-FCF835C73A9F}" destId="{8EB502FE-D7D8-49ED-B2EA-9A0DC62AA2FC}" srcOrd="6" destOrd="0" parTransId="{1D24645D-B80E-40CF-B3A9-1A786E0E23B9}" sibTransId="{F9F65EF7-F4CA-45A1-9B45-9E3963184C1F}"/>
    <dgm:cxn modelId="{908E5D2C-989E-4B07-868C-3506A51A87BC}" srcId="{C4352C91-623C-4CAC-9233-FCF835C73A9F}" destId="{B65629E1-40D3-4361-ACFA-7CED06201B87}" srcOrd="4" destOrd="0" parTransId="{23FA42F2-FC4F-4D7B-A96B-097CB0A9F01B}" sibTransId="{28E3064C-C060-4DD6-B785-A75BD0F3FC86}"/>
    <dgm:cxn modelId="{5C30282F-F26C-4FA7-8871-A08428B8C5F9}" type="presOf" srcId="{3E2F688B-E65F-485D-A28B-24163AD1063B}" destId="{05E4DFA3-3B58-443E-B501-616179027576}" srcOrd="0" destOrd="0" presId="urn:microsoft.com/office/officeart/2005/8/layout/vList2"/>
    <dgm:cxn modelId="{4C35513C-AADF-4C7A-89A6-D5A374BA09E4}" type="presOf" srcId="{C4352C91-623C-4CAC-9233-FCF835C73A9F}" destId="{3CB8FE92-E9F1-4776-84AB-73043392417F}" srcOrd="0" destOrd="0" presId="urn:microsoft.com/office/officeart/2005/8/layout/vList2"/>
    <dgm:cxn modelId="{455F9265-B47A-4AAF-80B2-8674F9484079}" type="presOf" srcId="{BEAD665F-855E-4219-B926-1C780D204C56}" destId="{80EDE13E-774E-4A43-942A-87954607CFEC}" srcOrd="0" destOrd="2" presId="urn:microsoft.com/office/officeart/2005/8/layout/vList2"/>
    <dgm:cxn modelId="{844E6967-D29B-4996-8DF1-CD4C26F24FBA}" srcId="{83F75429-C880-4828-93C4-761A8DADFDD3}" destId="{BEAD665F-855E-4219-B926-1C780D204C56}" srcOrd="2" destOrd="0" parTransId="{BF6F669A-D752-49E8-8C33-8EDC291684C3}" sibTransId="{A50F4BDC-D76C-435D-879C-FC214F1C6032}"/>
    <dgm:cxn modelId="{3CE24E75-B540-4A2D-A888-5343AFA116D9}" type="presOf" srcId="{99DE96A2-7EFA-4809-9853-714A286E3921}" destId="{80EDE13E-774E-4A43-942A-87954607CFEC}" srcOrd="0" destOrd="1" presId="urn:microsoft.com/office/officeart/2005/8/layout/vList2"/>
    <dgm:cxn modelId="{8E4A3281-B3D4-4742-8DCF-4E4D51695830}" type="presOf" srcId="{416B79A7-E95C-4AC6-AD45-CBA5203A9009}" destId="{A6896419-F88D-4A8B-BC05-406B5CEB36E9}" srcOrd="0" destOrd="0" presId="urn:microsoft.com/office/officeart/2005/8/layout/vList2"/>
    <dgm:cxn modelId="{3D593488-0342-4540-A92D-5A0B223C32FD}" type="presOf" srcId="{B65629E1-40D3-4361-ACFA-7CED06201B87}" destId="{293B8DF1-3C40-492F-B76D-890F52E377E0}" srcOrd="0" destOrd="0" presId="urn:microsoft.com/office/officeart/2005/8/layout/vList2"/>
    <dgm:cxn modelId="{EBC87CA4-0FAB-467A-81C0-026A47615CFC}" srcId="{83F75429-C880-4828-93C4-761A8DADFDD3}" destId="{34D151BC-5521-4FF9-875E-6F707AC2EDC2}" srcOrd="0" destOrd="0" parTransId="{C309849E-B09C-401D-ADF5-C41B67B5FF6A}" sibTransId="{E43FD6A6-065A-4233-804B-31B92B9BDF64}"/>
    <dgm:cxn modelId="{4C57A1A9-EAD8-40A4-8C54-19886633458E}" srcId="{C4352C91-623C-4CAC-9233-FCF835C73A9F}" destId="{5B38792B-37B7-43DE-B1AB-4B96EF3C5E56}" srcOrd="0" destOrd="0" parTransId="{6E0EFABE-5EF4-4B59-B120-BF244BDF8396}" sibTransId="{1B3CFA48-A25C-47A8-9EBE-F35005F6D146}"/>
    <dgm:cxn modelId="{B78C04AA-17D2-4454-B0CF-03341387E750}" srcId="{C4352C91-623C-4CAC-9233-FCF835C73A9F}" destId="{83F75429-C880-4828-93C4-761A8DADFDD3}" srcOrd="5" destOrd="0" parTransId="{AA46F61F-9F97-45C5-AE39-39728F54C2CB}" sibTransId="{D98B56D8-8674-47B3-BF31-BAFA0A8F2A42}"/>
    <dgm:cxn modelId="{1735C5BC-A016-49AB-B96C-13E5D6DA78BD}" srcId="{83F75429-C880-4828-93C4-761A8DADFDD3}" destId="{99DE96A2-7EFA-4809-9853-714A286E3921}" srcOrd="1" destOrd="0" parTransId="{6125DC75-6602-45A1-B77F-D1DA8B9430DD}" sibTransId="{B6531BA0-EAC9-4016-AF1A-3B996B7F3E61}"/>
    <dgm:cxn modelId="{D2E94DD1-ED61-4616-8FE3-3424208D5361}" srcId="{C4352C91-623C-4CAC-9233-FCF835C73A9F}" destId="{3E2F688B-E65F-485D-A28B-24163AD1063B}" srcOrd="2" destOrd="0" parTransId="{74E4515D-9E9C-49E9-A0CF-8A0D95C7AA34}" sibTransId="{4ED8479E-1595-4B7A-8156-26406A2EC04A}"/>
    <dgm:cxn modelId="{F1F81DE4-F3E8-4FD1-A894-E9C2513EB724}" srcId="{C4352C91-623C-4CAC-9233-FCF835C73A9F}" destId="{416B79A7-E95C-4AC6-AD45-CBA5203A9009}" srcOrd="1" destOrd="0" parTransId="{7B3E632F-6D54-465E-93E4-C9F0CBE25D7B}" sibTransId="{C4A3B19C-153F-4F7B-B345-10939EFDA0F4}"/>
    <dgm:cxn modelId="{B8C31CEA-ECFF-4789-8AFD-8ED6BDEED612}" srcId="{C4352C91-623C-4CAC-9233-FCF835C73A9F}" destId="{80226170-A1A0-438D-BA19-DBE70EA13635}" srcOrd="3" destOrd="0" parTransId="{36209C79-85CE-41A4-B50E-99C1EC366E00}" sibTransId="{E39F3BBD-FD32-47B6-BC74-35B60A8B5737}"/>
    <dgm:cxn modelId="{774018EE-69AB-4241-866E-1007611C1E65}" type="presOf" srcId="{34D151BC-5521-4FF9-875E-6F707AC2EDC2}" destId="{80EDE13E-774E-4A43-942A-87954607CFEC}" srcOrd="0" destOrd="0" presId="urn:microsoft.com/office/officeart/2005/8/layout/vList2"/>
    <dgm:cxn modelId="{8B6465EE-0683-43BE-A3AB-B6A9C115B415}" type="presOf" srcId="{8EB502FE-D7D8-49ED-B2EA-9A0DC62AA2FC}" destId="{5F1944E4-703D-41BD-9A71-14C6932EC800}" srcOrd="0" destOrd="0" presId="urn:microsoft.com/office/officeart/2005/8/layout/vList2"/>
    <dgm:cxn modelId="{D5410AF0-352D-49CB-985B-13DE678A571D}" type="presOf" srcId="{83F75429-C880-4828-93C4-761A8DADFDD3}" destId="{122BB629-54A2-4C3A-AB7A-FF9C6E876BC6}" srcOrd="0" destOrd="0" presId="urn:microsoft.com/office/officeart/2005/8/layout/vList2"/>
    <dgm:cxn modelId="{6AA133F7-0F7C-457C-BD37-A0DF4E164A2F}" type="presOf" srcId="{5B38792B-37B7-43DE-B1AB-4B96EF3C5E56}" destId="{1B966A45-21FE-4536-B6B0-25482BAC67CC}" srcOrd="0" destOrd="0" presId="urn:microsoft.com/office/officeart/2005/8/layout/vList2"/>
    <dgm:cxn modelId="{426FA3CF-3C38-45C7-B22D-2D46BEA8EDBB}" type="presParOf" srcId="{3CB8FE92-E9F1-4776-84AB-73043392417F}" destId="{1B966A45-21FE-4536-B6B0-25482BAC67CC}" srcOrd="0" destOrd="0" presId="urn:microsoft.com/office/officeart/2005/8/layout/vList2"/>
    <dgm:cxn modelId="{01CB1362-AE8F-4AFB-A9E9-2623270EEC77}" type="presParOf" srcId="{3CB8FE92-E9F1-4776-84AB-73043392417F}" destId="{2424A71C-B6CF-48F0-82D2-6DBAFAD72E70}" srcOrd="1" destOrd="0" presId="urn:microsoft.com/office/officeart/2005/8/layout/vList2"/>
    <dgm:cxn modelId="{6A0569F4-AA7B-4858-92E3-87D3537F53B1}" type="presParOf" srcId="{3CB8FE92-E9F1-4776-84AB-73043392417F}" destId="{A6896419-F88D-4A8B-BC05-406B5CEB36E9}" srcOrd="2" destOrd="0" presId="urn:microsoft.com/office/officeart/2005/8/layout/vList2"/>
    <dgm:cxn modelId="{B79F7BF4-6E9A-4F72-9BE8-22E677C9C97B}" type="presParOf" srcId="{3CB8FE92-E9F1-4776-84AB-73043392417F}" destId="{A76BB025-5740-4F90-90F6-A60224E5E0EA}" srcOrd="3" destOrd="0" presId="urn:microsoft.com/office/officeart/2005/8/layout/vList2"/>
    <dgm:cxn modelId="{D4403334-1EEE-4FB3-A2AE-229F05EAEFEB}" type="presParOf" srcId="{3CB8FE92-E9F1-4776-84AB-73043392417F}" destId="{05E4DFA3-3B58-443E-B501-616179027576}" srcOrd="4" destOrd="0" presId="urn:microsoft.com/office/officeart/2005/8/layout/vList2"/>
    <dgm:cxn modelId="{45EF88DF-5248-4030-B05D-2F21A7D17186}" type="presParOf" srcId="{3CB8FE92-E9F1-4776-84AB-73043392417F}" destId="{A9C2D022-1C61-4671-AD8B-E6D52AEED84A}" srcOrd="5" destOrd="0" presId="urn:microsoft.com/office/officeart/2005/8/layout/vList2"/>
    <dgm:cxn modelId="{B2FCCE46-A24E-4A6B-8BB0-68F9AA15528B}" type="presParOf" srcId="{3CB8FE92-E9F1-4776-84AB-73043392417F}" destId="{573998A0-F88B-4CD7-89C6-7069E52CEE51}" srcOrd="6" destOrd="0" presId="urn:microsoft.com/office/officeart/2005/8/layout/vList2"/>
    <dgm:cxn modelId="{BDF62FCD-B4DD-4C41-BDD7-4B4D6FE39A22}" type="presParOf" srcId="{3CB8FE92-E9F1-4776-84AB-73043392417F}" destId="{157B8C48-7446-42AB-811D-8F70813E33E3}" srcOrd="7" destOrd="0" presId="urn:microsoft.com/office/officeart/2005/8/layout/vList2"/>
    <dgm:cxn modelId="{814DF385-CE89-4F12-B4E4-293CC6819052}" type="presParOf" srcId="{3CB8FE92-E9F1-4776-84AB-73043392417F}" destId="{293B8DF1-3C40-492F-B76D-890F52E377E0}" srcOrd="8" destOrd="0" presId="urn:microsoft.com/office/officeart/2005/8/layout/vList2"/>
    <dgm:cxn modelId="{FA2AF518-2F42-4D68-88A1-EB35AF05FBDB}" type="presParOf" srcId="{3CB8FE92-E9F1-4776-84AB-73043392417F}" destId="{EE4B0562-56FF-455C-9F76-42751A9382DB}" srcOrd="9" destOrd="0" presId="urn:microsoft.com/office/officeart/2005/8/layout/vList2"/>
    <dgm:cxn modelId="{BEC1C796-8093-49FA-B86E-80C06907E85B}" type="presParOf" srcId="{3CB8FE92-E9F1-4776-84AB-73043392417F}" destId="{122BB629-54A2-4C3A-AB7A-FF9C6E876BC6}" srcOrd="10" destOrd="0" presId="urn:microsoft.com/office/officeart/2005/8/layout/vList2"/>
    <dgm:cxn modelId="{5AEA9D7C-F8E5-4B2F-BAF0-700F1B460D63}" type="presParOf" srcId="{3CB8FE92-E9F1-4776-84AB-73043392417F}" destId="{80EDE13E-774E-4A43-942A-87954607CFEC}" srcOrd="11" destOrd="0" presId="urn:microsoft.com/office/officeart/2005/8/layout/vList2"/>
    <dgm:cxn modelId="{C6B8787B-D215-4847-B48C-9568DE4AF4AC}" type="presParOf" srcId="{3CB8FE92-E9F1-4776-84AB-73043392417F}" destId="{5F1944E4-703D-41BD-9A71-14C6932EC80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4.xml><?xml version="1.0" encoding="utf-8"?>
<dgm:dataModel xmlns:dgm="http://schemas.openxmlformats.org/drawingml/2006/diagram" xmlns:a="http://schemas.openxmlformats.org/drawingml/2006/main">
  <dgm:ptLst>
    <dgm:pt modelId="{D5941BB9-F7D3-4F05-87D3-4651FD4C5F1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F7262EB-AA05-4A66-BBAA-4FB8496D6700}">
      <dgm:prSet/>
      <dgm:spPr/>
      <dgm:t>
        <a:bodyPr/>
        <a:lstStyle/>
        <a:p>
          <a:r>
            <a:rPr lang="uk-UA" b="1" i="1"/>
            <a:t>1919-1925</a:t>
          </a:r>
          <a:r>
            <a:rPr lang="uk-UA" b="1"/>
            <a:t> </a:t>
          </a:r>
          <a:r>
            <a:rPr lang="uk-UA"/>
            <a:t>– інфляційна фаза,  невпорядкованість обмінних курсів</a:t>
          </a:r>
          <a:endParaRPr lang="en-US"/>
        </a:p>
      </dgm:t>
    </dgm:pt>
    <dgm:pt modelId="{5CD48691-22C1-499A-8FEC-AAE702DBE08E}" type="parTrans" cxnId="{CBE63394-5701-4CA4-A65E-DC3D67C583E8}">
      <dgm:prSet/>
      <dgm:spPr/>
      <dgm:t>
        <a:bodyPr/>
        <a:lstStyle/>
        <a:p>
          <a:endParaRPr lang="en-US"/>
        </a:p>
      </dgm:t>
    </dgm:pt>
    <dgm:pt modelId="{01364AB7-FE47-4A7C-999B-7F4C6B766BD0}" type="sibTrans" cxnId="{CBE63394-5701-4CA4-A65E-DC3D67C583E8}">
      <dgm:prSet/>
      <dgm:spPr/>
      <dgm:t>
        <a:bodyPr/>
        <a:lstStyle/>
        <a:p>
          <a:endParaRPr lang="en-US"/>
        </a:p>
      </dgm:t>
    </dgm:pt>
    <dgm:pt modelId="{95C377DB-8B7B-4AFD-8A77-F84354A8C587}">
      <dgm:prSet/>
      <dgm:spPr/>
      <dgm:t>
        <a:bodyPr/>
        <a:lstStyle/>
        <a:p>
          <a:r>
            <a:rPr lang="uk-UA" b="1" i="1"/>
            <a:t>кін. 1920-х</a:t>
          </a:r>
          <a:r>
            <a:rPr lang="uk-UA" b="1"/>
            <a:t> </a:t>
          </a:r>
          <a:r>
            <a:rPr lang="uk-UA"/>
            <a:t>– експансія великих американських кредиторів</a:t>
          </a:r>
          <a:endParaRPr lang="en-US"/>
        </a:p>
      </dgm:t>
    </dgm:pt>
    <dgm:pt modelId="{E0FFCC18-C79F-4B67-A612-244A13FF48A7}" type="parTrans" cxnId="{6099273F-9E99-4E8D-90DE-7C5077B531B0}">
      <dgm:prSet/>
      <dgm:spPr/>
      <dgm:t>
        <a:bodyPr/>
        <a:lstStyle/>
        <a:p>
          <a:endParaRPr lang="en-US"/>
        </a:p>
      </dgm:t>
    </dgm:pt>
    <dgm:pt modelId="{9FB845D9-5E38-4BA9-8EAB-58502AA3167B}" type="sibTrans" cxnId="{6099273F-9E99-4E8D-90DE-7C5077B531B0}">
      <dgm:prSet/>
      <dgm:spPr/>
      <dgm:t>
        <a:bodyPr/>
        <a:lstStyle/>
        <a:p>
          <a:endParaRPr lang="en-US"/>
        </a:p>
      </dgm:t>
    </dgm:pt>
    <dgm:pt modelId="{037BEEA3-F8C7-4174-8423-B153D592E35A}">
      <dgm:prSet/>
      <dgm:spPr/>
      <dgm:t>
        <a:bodyPr/>
        <a:lstStyle/>
        <a:p>
          <a:r>
            <a:rPr lang="uk-UA" b="1" i="1"/>
            <a:t>1930-1933</a:t>
          </a:r>
          <a:r>
            <a:rPr lang="uk-UA"/>
            <a:t> – світова економічна криза</a:t>
          </a:r>
          <a:endParaRPr lang="en-US"/>
        </a:p>
      </dgm:t>
    </dgm:pt>
    <dgm:pt modelId="{A41F3740-67D7-43EA-B93B-3B7B218C04B5}" type="parTrans" cxnId="{65029A61-E313-4253-82AF-0DAF2013F450}">
      <dgm:prSet/>
      <dgm:spPr/>
      <dgm:t>
        <a:bodyPr/>
        <a:lstStyle/>
        <a:p>
          <a:endParaRPr lang="en-US"/>
        </a:p>
      </dgm:t>
    </dgm:pt>
    <dgm:pt modelId="{E0B42768-FFCA-4241-9688-2F75E77A8F58}" type="sibTrans" cxnId="{65029A61-E313-4253-82AF-0DAF2013F450}">
      <dgm:prSet/>
      <dgm:spPr/>
      <dgm:t>
        <a:bodyPr/>
        <a:lstStyle/>
        <a:p>
          <a:endParaRPr lang="en-US"/>
        </a:p>
      </dgm:t>
    </dgm:pt>
    <dgm:pt modelId="{AA097AD6-21A6-42F3-A361-431B71FCD0B1}">
      <dgm:prSet/>
      <dgm:spPr/>
      <dgm:t>
        <a:bodyPr/>
        <a:lstStyle/>
        <a:p>
          <a:r>
            <a:rPr lang="uk-UA" b="1" i="1"/>
            <a:t>1933-1939</a:t>
          </a:r>
          <a:r>
            <a:rPr lang="uk-UA"/>
            <a:t> – часткове відновлення економіки</a:t>
          </a:r>
          <a:endParaRPr lang="en-US"/>
        </a:p>
      </dgm:t>
    </dgm:pt>
    <dgm:pt modelId="{A9C52D00-2054-4FB1-B77F-9EF63E3626CF}" type="parTrans" cxnId="{B87CBC09-5218-4FC8-8D43-F3D25B16A5E7}">
      <dgm:prSet/>
      <dgm:spPr/>
      <dgm:t>
        <a:bodyPr/>
        <a:lstStyle/>
        <a:p>
          <a:endParaRPr lang="en-US"/>
        </a:p>
      </dgm:t>
    </dgm:pt>
    <dgm:pt modelId="{A8337B83-7D67-46D3-92ED-CF5211AB79FD}" type="sibTrans" cxnId="{B87CBC09-5218-4FC8-8D43-F3D25B16A5E7}">
      <dgm:prSet/>
      <dgm:spPr/>
      <dgm:t>
        <a:bodyPr/>
        <a:lstStyle/>
        <a:p>
          <a:endParaRPr lang="en-US"/>
        </a:p>
      </dgm:t>
    </dgm:pt>
    <dgm:pt modelId="{BF716879-3EE5-4296-A7F3-8859D0815E71}" type="pres">
      <dgm:prSet presAssocID="{D5941BB9-F7D3-4F05-87D3-4651FD4C5F10}" presName="linear" presStyleCnt="0">
        <dgm:presLayoutVars>
          <dgm:animLvl val="lvl"/>
          <dgm:resizeHandles val="exact"/>
        </dgm:presLayoutVars>
      </dgm:prSet>
      <dgm:spPr/>
    </dgm:pt>
    <dgm:pt modelId="{67D19BC6-659F-4F31-A0BF-F13B9C22C146}" type="pres">
      <dgm:prSet presAssocID="{5F7262EB-AA05-4A66-BBAA-4FB8496D67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204BB5-8F90-4686-AF16-EB71F1E1FEA1}" type="pres">
      <dgm:prSet presAssocID="{01364AB7-FE47-4A7C-999B-7F4C6B766BD0}" presName="spacer" presStyleCnt="0"/>
      <dgm:spPr/>
    </dgm:pt>
    <dgm:pt modelId="{575658F6-B0AE-446D-83F4-A73BB7361811}" type="pres">
      <dgm:prSet presAssocID="{95C377DB-8B7B-4AFD-8A77-F84354A8C5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C527E9-481D-4384-BC72-FCA0FA39F959}" type="pres">
      <dgm:prSet presAssocID="{9FB845D9-5E38-4BA9-8EAB-58502AA3167B}" presName="spacer" presStyleCnt="0"/>
      <dgm:spPr/>
    </dgm:pt>
    <dgm:pt modelId="{A18419C7-F638-4B70-AFA6-9BE412219335}" type="pres">
      <dgm:prSet presAssocID="{037BEEA3-F8C7-4174-8423-B153D592E3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D337DF-8E88-455E-B579-35DD1E8988F0}" type="pres">
      <dgm:prSet presAssocID="{E0B42768-FFCA-4241-9688-2F75E77A8F58}" presName="spacer" presStyleCnt="0"/>
      <dgm:spPr/>
    </dgm:pt>
    <dgm:pt modelId="{3EDB88E4-E0CF-4F6B-8B66-9B5C027D17E2}" type="pres">
      <dgm:prSet presAssocID="{AA097AD6-21A6-42F3-A361-431B71FCD0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7CBC09-5218-4FC8-8D43-F3D25B16A5E7}" srcId="{D5941BB9-F7D3-4F05-87D3-4651FD4C5F10}" destId="{AA097AD6-21A6-42F3-A361-431B71FCD0B1}" srcOrd="3" destOrd="0" parTransId="{A9C52D00-2054-4FB1-B77F-9EF63E3626CF}" sibTransId="{A8337B83-7D67-46D3-92ED-CF5211AB79FD}"/>
    <dgm:cxn modelId="{4055ED16-ADC4-4DFB-8FD6-010BBFA6B2F7}" type="presOf" srcId="{AA097AD6-21A6-42F3-A361-431B71FCD0B1}" destId="{3EDB88E4-E0CF-4F6B-8B66-9B5C027D17E2}" srcOrd="0" destOrd="0" presId="urn:microsoft.com/office/officeart/2005/8/layout/vList2"/>
    <dgm:cxn modelId="{6099273F-9E99-4E8D-90DE-7C5077B531B0}" srcId="{D5941BB9-F7D3-4F05-87D3-4651FD4C5F10}" destId="{95C377DB-8B7B-4AFD-8A77-F84354A8C587}" srcOrd="1" destOrd="0" parTransId="{E0FFCC18-C79F-4B67-A612-244A13FF48A7}" sibTransId="{9FB845D9-5E38-4BA9-8EAB-58502AA3167B}"/>
    <dgm:cxn modelId="{65029A61-E313-4253-82AF-0DAF2013F450}" srcId="{D5941BB9-F7D3-4F05-87D3-4651FD4C5F10}" destId="{037BEEA3-F8C7-4174-8423-B153D592E35A}" srcOrd="2" destOrd="0" parTransId="{A41F3740-67D7-43EA-B93B-3B7B218C04B5}" sibTransId="{E0B42768-FFCA-4241-9688-2F75E77A8F58}"/>
    <dgm:cxn modelId="{34A8EB58-0458-4950-B6D5-9C42C9BF92D0}" type="presOf" srcId="{5F7262EB-AA05-4A66-BBAA-4FB8496D6700}" destId="{67D19BC6-659F-4F31-A0BF-F13B9C22C146}" srcOrd="0" destOrd="0" presId="urn:microsoft.com/office/officeart/2005/8/layout/vList2"/>
    <dgm:cxn modelId="{CBE63394-5701-4CA4-A65E-DC3D67C583E8}" srcId="{D5941BB9-F7D3-4F05-87D3-4651FD4C5F10}" destId="{5F7262EB-AA05-4A66-BBAA-4FB8496D6700}" srcOrd="0" destOrd="0" parTransId="{5CD48691-22C1-499A-8FEC-AAE702DBE08E}" sibTransId="{01364AB7-FE47-4A7C-999B-7F4C6B766BD0}"/>
    <dgm:cxn modelId="{67C38397-3BD3-4FF6-93B9-9AD36A4A3A72}" type="presOf" srcId="{037BEEA3-F8C7-4174-8423-B153D592E35A}" destId="{A18419C7-F638-4B70-AFA6-9BE412219335}" srcOrd="0" destOrd="0" presId="urn:microsoft.com/office/officeart/2005/8/layout/vList2"/>
    <dgm:cxn modelId="{B7A4E2AA-A939-45E5-BE9F-38900D556222}" type="presOf" srcId="{95C377DB-8B7B-4AFD-8A77-F84354A8C587}" destId="{575658F6-B0AE-446D-83F4-A73BB7361811}" srcOrd="0" destOrd="0" presId="urn:microsoft.com/office/officeart/2005/8/layout/vList2"/>
    <dgm:cxn modelId="{A4A1B6AC-62FC-42B0-930E-7543EDB2FC52}" type="presOf" srcId="{D5941BB9-F7D3-4F05-87D3-4651FD4C5F10}" destId="{BF716879-3EE5-4296-A7F3-8859D0815E71}" srcOrd="0" destOrd="0" presId="urn:microsoft.com/office/officeart/2005/8/layout/vList2"/>
    <dgm:cxn modelId="{CD579056-9B08-49D9-BC92-D4991B9D3BD2}" type="presParOf" srcId="{BF716879-3EE5-4296-A7F3-8859D0815E71}" destId="{67D19BC6-659F-4F31-A0BF-F13B9C22C146}" srcOrd="0" destOrd="0" presId="urn:microsoft.com/office/officeart/2005/8/layout/vList2"/>
    <dgm:cxn modelId="{EA153C65-6ACD-4DA2-8A38-73D6BFA9E9CF}" type="presParOf" srcId="{BF716879-3EE5-4296-A7F3-8859D0815E71}" destId="{FA204BB5-8F90-4686-AF16-EB71F1E1FEA1}" srcOrd="1" destOrd="0" presId="urn:microsoft.com/office/officeart/2005/8/layout/vList2"/>
    <dgm:cxn modelId="{30CA3237-7D80-436C-8E9B-A3434E71DBBC}" type="presParOf" srcId="{BF716879-3EE5-4296-A7F3-8859D0815E71}" destId="{575658F6-B0AE-446D-83F4-A73BB7361811}" srcOrd="2" destOrd="0" presId="urn:microsoft.com/office/officeart/2005/8/layout/vList2"/>
    <dgm:cxn modelId="{49186ACB-EA7A-4236-B6B3-052F1B263E43}" type="presParOf" srcId="{BF716879-3EE5-4296-A7F3-8859D0815E71}" destId="{29C527E9-481D-4384-BC72-FCA0FA39F959}" srcOrd="3" destOrd="0" presId="urn:microsoft.com/office/officeart/2005/8/layout/vList2"/>
    <dgm:cxn modelId="{20259B53-34CC-426B-989D-8A18EA30AD6B}" type="presParOf" srcId="{BF716879-3EE5-4296-A7F3-8859D0815E71}" destId="{A18419C7-F638-4B70-AFA6-9BE412219335}" srcOrd="4" destOrd="0" presId="urn:microsoft.com/office/officeart/2005/8/layout/vList2"/>
    <dgm:cxn modelId="{A9BCD121-8CE2-4B39-8E78-5C445CA885B5}" type="presParOf" srcId="{BF716879-3EE5-4296-A7F3-8859D0815E71}" destId="{68D337DF-8E88-455E-B579-35DD1E8988F0}" srcOrd="5" destOrd="0" presId="urn:microsoft.com/office/officeart/2005/8/layout/vList2"/>
    <dgm:cxn modelId="{4E0960D5-264D-4655-88A8-A733EE880321}" type="presParOf" srcId="{BF716879-3EE5-4296-A7F3-8859D0815E71}" destId="{3EDB88E4-E0CF-4F6B-8B66-9B5C027D17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5.xml><?xml version="1.0" encoding="utf-8"?>
<dgm:dataModel xmlns:dgm="http://schemas.openxmlformats.org/drawingml/2006/diagram" xmlns:a="http://schemas.openxmlformats.org/drawingml/2006/main">
  <dgm:ptLst>
    <dgm:pt modelId="{A99452AA-0671-4C4D-BF85-B20BDC21251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B73BB6F-99B1-4FFE-A67A-91ED848FE37F}">
      <dgm:prSet/>
      <dgm:spPr/>
      <dgm:t>
        <a:bodyPr/>
        <a:lstStyle/>
        <a:p>
          <a:r>
            <a:rPr lang="uk-UA"/>
            <a:t>Уповільнення темпів зростання зовнішньої торгівлі</a:t>
          </a:r>
          <a:endParaRPr lang="en-US"/>
        </a:p>
      </dgm:t>
    </dgm:pt>
    <dgm:pt modelId="{3369BB21-FAD2-497E-A639-4A06A2374736}" type="parTrans" cxnId="{DE5D18D6-2F2C-4B45-967F-2C0184E11C69}">
      <dgm:prSet/>
      <dgm:spPr/>
      <dgm:t>
        <a:bodyPr/>
        <a:lstStyle/>
        <a:p>
          <a:endParaRPr lang="en-US"/>
        </a:p>
      </dgm:t>
    </dgm:pt>
    <dgm:pt modelId="{8DA88102-7D74-4416-B7FE-61C2ABF4E696}" type="sibTrans" cxnId="{DE5D18D6-2F2C-4B45-967F-2C0184E11C69}">
      <dgm:prSet/>
      <dgm:spPr/>
      <dgm:t>
        <a:bodyPr/>
        <a:lstStyle/>
        <a:p>
          <a:endParaRPr lang="en-US"/>
        </a:p>
      </dgm:t>
    </dgm:pt>
    <dgm:pt modelId="{B460D2CA-F133-40A5-9F4F-8A1C11DA25D8}">
      <dgm:prSet/>
      <dgm:spPr/>
      <dgm:t>
        <a:bodyPr/>
        <a:lstStyle/>
        <a:p>
          <a:r>
            <a:rPr lang="uk-UA"/>
            <a:t>1881-1913 – 40%</a:t>
          </a:r>
          <a:endParaRPr lang="en-US"/>
        </a:p>
      </dgm:t>
    </dgm:pt>
    <dgm:pt modelId="{5371E459-3042-4EE1-BD91-8AB5AA93C50D}" type="parTrans" cxnId="{8ABF5210-E15F-413A-A02B-F5B10B0956A2}">
      <dgm:prSet/>
      <dgm:spPr/>
      <dgm:t>
        <a:bodyPr/>
        <a:lstStyle/>
        <a:p>
          <a:endParaRPr lang="en-US"/>
        </a:p>
      </dgm:t>
    </dgm:pt>
    <dgm:pt modelId="{2E02EB0F-57F5-49C7-BF8E-51E41EEAE27B}" type="sibTrans" cxnId="{8ABF5210-E15F-413A-A02B-F5B10B0956A2}">
      <dgm:prSet/>
      <dgm:spPr/>
      <dgm:t>
        <a:bodyPr/>
        <a:lstStyle/>
        <a:p>
          <a:endParaRPr lang="en-US"/>
        </a:p>
      </dgm:t>
    </dgm:pt>
    <dgm:pt modelId="{E1CECAB8-9660-44A9-8B50-A3DADD9F0009}">
      <dgm:prSet/>
      <dgm:spPr/>
      <dgm:t>
        <a:bodyPr/>
        <a:lstStyle/>
        <a:p>
          <a:r>
            <a:rPr lang="uk-UA"/>
            <a:t>1913-1937 – 14%</a:t>
          </a:r>
          <a:endParaRPr lang="en-US"/>
        </a:p>
      </dgm:t>
    </dgm:pt>
    <dgm:pt modelId="{4CB51306-2AF3-4177-A9A3-60A1A9F15388}" type="parTrans" cxnId="{99A021E7-5F86-4FAB-9A2F-03AE86B2E170}">
      <dgm:prSet/>
      <dgm:spPr/>
      <dgm:t>
        <a:bodyPr/>
        <a:lstStyle/>
        <a:p>
          <a:endParaRPr lang="en-US"/>
        </a:p>
      </dgm:t>
    </dgm:pt>
    <dgm:pt modelId="{7E60D8E8-072C-4634-95BB-460A600942E6}" type="sibTrans" cxnId="{99A021E7-5F86-4FAB-9A2F-03AE86B2E170}">
      <dgm:prSet/>
      <dgm:spPr/>
      <dgm:t>
        <a:bodyPr/>
        <a:lstStyle/>
        <a:p>
          <a:endParaRPr lang="en-US"/>
        </a:p>
      </dgm:t>
    </dgm:pt>
    <dgm:pt modelId="{75ECBB6E-1358-4DC8-96F4-5D31C305BF34}">
      <dgm:prSet/>
      <dgm:spPr/>
      <dgm:t>
        <a:bodyPr/>
        <a:lstStyle/>
        <a:p>
          <a:r>
            <a:rPr lang="uk-UA"/>
            <a:t>Велика депресія 1929-1933 рр.</a:t>
          </a:r>
          <a:endParaRPr lang="en-US"/>
        </a:p>
      </dgm:t>
    </dgm:pt>
    <dgm:pt modelId="{A12FFA39-76AA-4873-8EAB-A520410A9863}" type="parTrans" cxnId="{10E89DF2-255A-45CC-8F5E-093C87EA35E4}">
      <dgm:prSet/>
      <dgm:spPr/>
      <dgm:t>
        <a:bodyPr/>
        <a:lstStyle/>
        <a:p>
          <a:endParaRPr lang="en-US"/>
        </a:p>
      </dgm:t>
    </dgm:pt>
    <dgm:pt modelId="{30F5AFCC-E2EC-4787-A849-9B40E223AD40}" type="sibTrans" cxnId="{10E89DF2-255A-45CC-8F5E-093C87EA35E4}">
      <dgm:prSet/>
      <dgm:spPr/>
      <dgm:t>
        <a:bodyPr/>
        <a:lstStyle/>
        <a:p>
          <a:endParaRPr lang="en-US"/>
        </a:p>
      </dgm:t>
    </dgm:pt>
    <dgm:pt modelId="{5CDC2FF5-D2C0-4B43-880F-8526BCAB12C9}" type="pres">
      <dgm:prSet presAssocID="{A99452AA-0671-4C4D-BF85-B20BDC212518}" presName="linear" presStyleCnt="0">
        <dgm:presLayoutVars>
          <dgm:animLvl val="lvl"/>
          <dgm:resizeHandles val="exact"/>
        </dgm:presLayoutVars>
      </dgm:prSet>
      <dgm:spPr/>
    </dgm:pt>
    <dgm:pt modelId="{1ED21646-B2F1-4769-8C35-B68911CF92E1}" type="pres">
      <dgm:prSet presAssocID="{EB73BB6F-99B1-4FFE-A67A-91ED848FE3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2F980F-D42D-4E88-BFE0-C82E5C5F5E83}" type="pres">
      <dgm:prSet presAssocID="{EB73BB6F-99B1-4FFE-A67A-91ED848FE37F}" presName="childText" presStyleLbl="revTx" presStyleIdx="0" presStyleCnt="1">
        <dgm:presLayoutVars>
          <dgm:bulletEnabled val="1"/>
        </dgm:presLayoutVars>
      </dgm:prSet>
      <dgm:spPr/>
    </dgm:pt>
    <dgm:pt modelId="{63E74720-182D-4BCA-83AB-890E19E8556E}" type="pres">
      <dgm:prSet presAssocID="{75ECBB6E-1358-4DC8-96F4-5D31C305BF3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ABF5210-E15F-413A-A02B-F5B10B0956A2}" srcId="{EB73BB6F-99B1-4FFE-A67A-91ED848FE37F}" destId="{B460D2CA-F133-40A5-9F4F-8A1C11DA25D8}" srcOrd="0" destOrd="0" parTransId="{5371E459-3042-4EE1-BD91-8AB5AA93C50D}" sibTransId="{2E02EB0F-57F5-49C7-BF8E-51E41EEAE27B}"/>
    <dgm:cxn modelId="{577B0F30-8498-41F3-9037-49ADE64E63C9}" type="presOf" srcId="{75ECBB6E-1358-4DC8-96F4-5D31C305BF34}" destId="{63E74720-182D-4BCA-83AB-890E19E8556E}" srcOrd="0" destOrd="0" presId="urn:microsoft.com/office/officeart/2005/8/layout/vList2"/>
    <dgm:cxn modelId="{6B9DAA65-057D-49B7-83D8-5D22781D1CA6}" type="presOf" srcId="{B460D2CA-F133-40A5-9F4F-8A1C11DA25D8}" destId="{6D2F980F-D42D-4E88-BFE0-C82E5C5F5E83}" srcOrd="0" destOrd="0" presId="urn:microsoft.com/office/officeart/2005/8/layout/vList2"/>
    <dgm:cxn modelId="{A10CFD84-5DC5-45D2-9BE9-B57A47EC707F}" type="presOf" srcId="{E1CECAB8-9660-44A9-8B50-A3DADD9F0009}" destId="{6D2F980F-D42D-4E88-BFE0-C82E5C5F5E83}" srcOrd="0" destOrd="1" presId="urn:microsoft.com/office/officeart/2005/8/layout/vList2"/>
    <dgm:cxn modelId="{1D5922A4-C40A-4053-947D-1DEF20A5D85C}" type="presOf" srcId="{A99452AA-0671-4C4D-BF85-B20BDC212518}" destId="{5CDC2FF5-D2C0-4B43-880F-8526BCAB12C9}" srcOrd="0" destOrd="0" presId="urn:microsoft.com/office/officeart/2005/8/layout/vList2"/>
    <dgm:cxn modelId="{DE5D18D6-2F2C-4B45-967F-2C0184E11C69}" srcId="{A99452AA-0671-4C4D-BF85-B20BDC212518}" destId="{EB73BB6F-99B1-4FFE-A67A-91ED848FE37F}" srcOrd="0" destOrd="0" parTransId="{3369BB21-FAD2-497E-A639-4A06A2374736}" sibTransId="{8DA88102-7D74-4416-B7FE-61C2ABF4E696}"/>
    <dgm:cxn modelId="{99A021E7-5F86-4FAB-9A2F-03AE86B2E170}" srcId="{EB73BB6F-99B1-4FFE-A67A-91ED848FE37F}" destId="{E1CECAB8-9660-44A9-8B50-A3DADD9F0009}" srcOrd="1" destOrd="0" parTransId="{4CB51306-2AF3-4177-A9A3-60A1A9F15388}" sibTransId="{7E60D8E8-072C-4634-95BB-460A600942E6}"/>
    <dgm:cxn modelId="{10E89DF2-255A-45CC-8F5E-093C87EA35E4}" srcId="{A99452AA-0671-4C4D-BF85-B20BDC212518}" destId="{75ECBB6E-1358-4DC8-96F4-5D31C305BF34}" srcOrd="1" destOrd="0" parTransId="{A12FFA39-76AA-4873-8EAB-A520410A9863}" sibTransId="{30F5AFCC-E2EC-4787-A849-9B40E223AD40}"/>
    <dgm:cxn modelId="{BBFF1FFF-691B-48A0-8BCB-A7B0300C5CA0}" type="presOf" srcId="{EB73BB6F-99B1-4FFE-A67A-91ED848FE37F}" destId="{1ED21646-B2F1-4769-8C35-B68911CF92E1}" srcOrd="0" destOrd="0" presId="urn:microsoft.com/office/officeart/2005/8/layout/vList2"/>
    <dgm:cxn modelId="{2B03117F-8B05-4120-BBC2-C7C42179E875}" type="presParOf" srcId="{5CDC2FF5-D2C0-4B43-880F-8526BCAB12C9}" destId="{1ED21646-B2F1-4769-8C35-B68911CF92E1}" srcOrd="0" destOrd="0" presId="urn:microsoft.com/office/officeart/2005/8/layout/vList2"/>
    <dgm:cxn modelId="{96A4A3DD-BC41-48E0-9BBA-94CFCD451635}" type="presParOf" srcId="{5CDC2FF5-D2C0-4B43-880F-8526BCAB12C9}" destId="{6D2F980F-D42D-4E88-BFE0-C82E5C5F5E83}" srcOrd="1" destOrd="0" presId="urn:microsoft.com/office/officeart/2005/8/layout/vList2"/>
    <dgm:cxn modelId="{9815D7A0-7CE8-4A67-A504-6CA1E904E6F7}" type="presParOf" srcId="{5CDC2FF5-D2C0-4B43-880F-8526BCAB12C9}" destId="{63E74720-182D-4BCA-83AB-890E19E855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6.xml><?xml version="1.0" encoding="utf-8"?>
<dgm:dataModel xmlns:dgm="http://schemas.openxmlformats.org/drawingml/2006/diagram" xmlns:a="http://schemas.openxmlformats.org/drawingml/2006/main">
  <dgm:ptLst>
    <dgm:pt modelId="{20F5CD01-8922-4BC3-BD96-A22CCBB5E65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D34733-554B-4F72-84A0-5CD9A93FBC72}">
      <dgm:prSet/>
      <dgm:spPr/>
      <dgm:t>
        <a:bodyPr/>
        <a:lstStyle/>
        <a:p>
          <a:r>
            <a:rPr lang="uk-UA" dirty="0"/>
            <a:t>Після Великої депресії світове виробництво відновлювалося швидше ніж торгівля</a:t>
          </a:r>
          <a:endParaRPr lang="en-US" dirty="0"/>
        </a:p>
      </dgm:t>
    </dgm:pt>
    <dgm:pt modelId="{98A69F1B-A3B6-4D39-AE04-3A1092E4EDE5}" type="parTrans" cxnId="{A64DFE7D-2D40-4F29-A6F7-0B5502C8E44E}">
      <dgm:prSet/>
      <dgm:spPr/>
      <dgm:t>
        <a:bodyPr/>
        <a:lstStyle/>
        <a:p>
          <a:endParaRPr lang="en-US"/>
        </a:p>
      </dgm:t>
    </dgm:pt>
    <dgm:pt modelId="{A2F4422C-3395-4552-95BA-04D02B280FCC}" type="sibTrans" cxnId="{A64DFE7D-2D40-4F29-A6F7-0B5502C8E44E}">
      <dgm:prSet/>
      <dgm:spPr/>
      <dgm:t>
        <a:bodyPr/>
        <a:lstStyle/>
        <a:p>
          <a:endParaRPr lang="en-US"/>
        </a:p>
      </dgm:t>
    </dgm:pt>
    <dgm:pt modelId="{85E38203-710E-4489-9BBB-1295EECD1042}">
      <dgm:prSet/>
      <dgm:spPr/>
      <dgm:t>
        <a:bodyPr/>
        <a:lstStyle/>
        <a:p>
          <a:r>
            <a:rPr lang="uk-UA" i="1" dirty="0" err="1">
              <a:solidFill>
                <a:schemeClr val="tx2">
                  <a:lumMod val="75000"/>
                </a:schemeClr>
              </a:solidFill>
            </a:rPr>
            <a:t>поч</a:t>
          </a:r>
          <a:r>
            <a:rPr lang="uk-UA" i="1" dirty="0">
              <a:solidFill>
                <a:schemeClr val="tx2">
                  <a:lumMod val="75000"/>
                </a:schemeClr>
              </a:solidFill>
            </a:rPr>
            <a:t>. 1937 – промислове виробництво – 104% від показників 1929 р.</a:t>
          </a:r>
        </a:p>
      </dgm:t>
    </dgm:pt>
    <dgm:pt modelId="{55F9D095-5489-4104-8D7C-6B152DF4C447}" type="parTrans" cxnId="{64E51205-087F-43C1-B097-7CD28ED881DD}">
      <dgm:prSet/>
      <dgm:spPr/>
      <dgm:t>
        <a:bodyPr/>
        <a:lstStyle/>
        <a:p>
          <a:endParaRPr lang="ru-RU"/>
        </a:p>
      </dgm:t>
    </dgm:pt>
    <dgm:pt modelId="{AAFEB296-1A8B-4F18-9AC2-8D68A4EAEEF8}" type="sibTrans" cxnId="{64E51205-087F-43C1-B097-7CD28ED881DD}">
      <dgm:prSet/>
      <dgm:spPr/>
      <dgm:t>
        <a:bodyPr/>
        <a:lstStyle/>
        <a:p>
          <a:endParaRPr lang="ru-RU"/>
        </a:p>
      </dgm:t>
    </dgm:pt>
    <dgm:pt modelId="{7B364424-392C-4758-A49F-A5B9F0D53B20}">
      <dgm:prSet/>
      <dgm:spPr/>
      <dgm:t>
        <a:bodyPr/>
        <a:lstStyle/>
        <a:p>
          <a:r>
            <a:rPr lang="uk-UA" i="1" dirty="0">
              <a:solidFill>
                <a:schemeClr val="tx2">
                  <a:lumMod val="75000"/>
                </a:schemeClr>
              </a:solidFill>
            </a:rPr>
            <a:t>обсяг світової торгівлі – 96%</a:t>
          </a:r>
        </a:p>
      </dgm:t>
    </dgm:pt>
    <dgm:pt modelId="{D362C7E4-446C-4F46-95B7-8939CD5A2416}" type="parTrans" cxnId="{87B8921A-FAA1-49A4-B5AF-8AF3FDA83117}">
      <dgm:prSet/>
      <dgm:spPr/>
      <dgm:t>
        <a:bodyPr/>
        <a:lstStyle/>
        <a:p>
          <a:endParaRPr lang="ru-RU"/>
        </a:p>
      </dgm:t>
    </dgm:pt>
    <dgm:pt modelId="{82CB3378-D4E8-4567-BEFF-365B55A2193A}" type="sibTrans" cxnId="{87B8921A-FAA1-49A4-B5AF-8AF3FDA83117}">
      <dgm:prSet/>
      <dgm:spPr/>
      <dgm:t>
        <a:bodyPr/>
        <a:lstStyle/>
        <a:p>
          <a:endParaRPr lang="ru-RU"/>
        </a:p>
      </dgm:t>
    </dgm:pt>
    <dgm:pt modelId="{ED20AFD6-7096-46A9-9C1C-3B752C24B5CA}">
      <dgm:prSet/>
      <dgm:spPr/>
      <dgm:t>
        <a:bodyPr/>
        <a:lstStyle/>
        <a:p>
          <a:r>
            <a:rPr lang="uk-UA"/>
            <a:t>↓ частки зовнішньої торгівлі (І Св. Війна, Велика депресія) ↔ ↑ країн-учасниць МТ</a:t>
          </a:r>
          <a:endParaRPr lang="uk-UA" dirty="0"/>
        </a:p>
      </dgm:t>
    </dgm:pt>
    <dgm:pt modelId="{EDBBD045-E756-4A7E-825B-3B70DE349916}" type="parTrans" cxnId="{10FBD736-A82B-47CF-8595-7EEBFEEABFE6}">
      <dgm:prSet/>
      <dgm:spPr/>
      <dgm:t>
        <a:bodyPr/>
        <a:lstStyle/>
        <a:p>
          <a:endParaRPr lang="ru-RU"/>
        </a:p>
      </dgm:t>
    </dgm:pt>
    <dgm:pt modelId="{33CE8BC7-99A9-4440-859E-CFCF438FF2A5}" type="sibTrans" cxnId="{10FBD736-A82B-47CF-8595-7EEBFEEABFE6}">
      <dgm:prSet/>
      <dgm:spPr/>
      <dgm:t>
        <a:bodyPr/>
        <a:lstStyle/>
        <a:p>
          <a:endParaRPr lang="ru-RU"/>
        </a:p>
      </dgm:t>
    </dgm:pt>
    <dgm:pt modelId="{E319A848-F012-41C8-9CFA-8DE1B1DA0DF5}">
      <dgm:prSet/>
      <dgm:spPr/>
      <dgm:t>
        <a:bodyPr/>
        <a:lstStyle/>
        <a:p>
          <a:r>
            <a:rPr lang="uk-UA"/>
            <a:t>І Світова Війна → ↓ обсягів торгівлі країн Європи (крім Великої депресії) ↔ різке ↑ у США</a:t>
          </a:r>
          <a:endParaRPr lang="uk-UA" dirty="0"/>
        </a:p>
      </dgm:t>
    </dgm:pt>
    <dgm:pt modelId="{8CAE837B-23A0-491F-8F80-0FCCB786FA50}" type="parTrans" cxnId="{8C9DC179-581E-4C12-9747-198AF6BD8176}">
      <dgm:prSet/>
      <dgm:spPr/>
      <dgm:t>
        <a:bodyPr/>
        <a:lstStyle/>
        <a:p>
          <a:endParaRPr lang="ru-RU"/>
        </a:p>
      </dgm:t>
    </dgm:pt>
    <dgm:pt modelId="{01DDC97B-48A3-48F1-871F-F3F542957BD5}" type="sibTrans" cxnId="{8C9DC179-581E-4C12-9747-198AF6BD8176}">
      <dgm:prSet/>
      <dgm:spPr/>
      <dgm:t>
        <a:bodyPr/>
        <a:lstStyle/>
        <a:p>
          <a:endParaRPr lang="ru-RU"/>
        </a:p>
      </dgm:t>
    </dgm:pt>
    <dgm:pt modelId="{6B2C0EDC-1A36-480B-B2B5-0F57D1FA8032}">
      <dgm:prSet/>
      <dgm:spPr/>
      <dgm:t>
        <a:bodyPr/>
        <a:lstStyle/>
        <a:p>
          <a:r>
            <a:rPr lang="uk-UA" i="1" dirty="0">
              <a:solidFill>
                <a:schemeClr val="tx2">
                  <a:lumMod val="75000"/>
                </a:schemeClr>
              </a:solidFill>
            </a:rPr>
            <a:t>1913 р. – Європа 2/3 світової торгівлі</a:t>
          </a:r>
        </a:p>
      </dgm:t>
    </dgm:pt>
    <dgm:pt modelId="{2A812584-943F-4D32-93FA-8C1EA625492D}" type="parTrans" cxnId="{24DEAE9A-5C76-46EF-9E95-C038C867FBFF}">
      <dgm:prSet/>
      <dgm:spPr/>
      <dgm:t>
        <a:bodyPr/>
        <a:lstStyle/>
        <a:p>
          <a:endParaRPr lang="ru-RU"/>
        </a:p>
      </dgm:t>
    </dgm:pt>
    <dgm:pt modelId="{C94F9DDD-858D-493F-AFDC-0B13D12C9428}" type="sibTrans" cxnId="{24DEAE9A-5C76-46EF-9E95-C038C867FBFF}">
      <dgm:prSet/>
      <dgm:spPr/>
      <dgm:t>
        <a:bodyPr/>
        <a:lstStyle/>
        <a:p>
          <a:endParaRPr lang="ru-RU"/>
        </a:p>
      </dgm:t>
    </dgm:pt>
    <dgm:pt modelId="{AC4CA69C-D50C-4714-AE75-78190E5FDB4F}">
      <dgm:prSet/>
      <dgm:spPr/>
      <dgm:t>
        <a:bodyPr/>
        <a:lstStyle/>
        <a:p>
          <a:r>
            <a:rPr lang="uk-UA" i="1" dirty="0">
              <a:solidFill>
                <a:schemeClr val="tx2">
                  <a:lumMod val="75000"/>
                </a:schemeClr>
              </a:solidFill>
            </a:rPr>
            <a:t>1937 р.  –  ½ світової торгівлі</a:t>
          </a:r>
        </a:p>
      </dgm:t>
    </dgm:pt>
    <dgm:pt modelId="{4A3D286E-FEFB-4FC7-939B-F8919BE5BB1C}" type="parTrans" cxnId="{8C128E2A-76CC-458F-8744-ED1B2EE2BC5B}">
      <dgm:prSet/>
      <dgm:spPr/>
      <dgm:t>
        <a:bodyPr/>
        <a:lstStyle/>
        <a:p>
          <a:endParaRPr lang="ru-RU"/>
        </a:p>
      </dgm:t>
    </dgm:pt>
    <dgm:pt modelId="{C9369C24-4822-4E16-AF4E-BB3676E0FEEC}" type="sibTrans" cxnId="{8C128E2A-76CC-458F-8744-ED1B2EE2BC5B}">
      <dgm:prSet/>
      <dgm:spPr/>
      <dgm:t>
        <a:bodyPr/>
        <a:lstStyle/>
        <a:p>
          <a:endParaRPr lang="ru-RU"/>
        </a:p>
      </dgm:t>
    </dgm:pt>
    <dgm:pt modelId="{441415A0-6488-48C9-8565-0DA8B27DB22F}" type="pres">
      <dgm:prSet presAssocID="{20F5CD01-8922-4BC3-BD96-A22CCBB5E658}" presName="linear" presStyleCnt="0">
        <dgm:presLayoutVars>
          <dgm:animLvl val="lvl"/>
          <dgm:resizeHandles val="exact"/>
        </dgm:presLayoutVars>
      </dgm:prSet>
      <dgm:spPr/>
    </dgm:pt>
    <dgm:pt modelId="{F412216F-42E4-4C04-AC42-E640D3E65A21}" type="pres">
      <dgm:prSet presAssocID="{73D34733-554B-4F72-84A0-5CD9A93FBC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8E2DBF-8854-4A7C-9492-732932CD8D24}" type="pres">
      <dgm:prSet presAssocID="{73D34733-554B-4F72-84A0-5CD9A93FBC72}" presName="childText" presStyleLbl="revTx" presStyleIdx="0" presStyleCnt="2">
        <dgm:presLayoutVars>
          <dgm:bulletEnabled val="1"/>
        </dgm:presLayoutVars>
      </dgm:prSet>
      <dgm:spPr/>
    </dgm:pt>
    <dgm:pt modelId="{58B7FBD8-4C3C-4EF8-AE9C-A7A3992A10E7}" type="pres">
      <dgm:prSet presAssocID="{ED20AFD6-7096-46A9-9C1C-3B752C24B5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850DC5-E7C7-4C95-AE3B-DD4C1A2C0990}" type="pres">
      <dgm:prSet presAssocID="{33CE8BC7-99A9-4440-859E-CFCF438FF2A5}" presName="spacer" presStyleCnt="0"/>
      <dgm:spPr/>
    </dgm:pt>
    <dgm:pt modelId="{042F528D-05B9-4172-8266-2A6B37AFCC93}" type="pres">
      <dgm:prSet presAssocID="{E319A848-F012-41C8-9CFA-8DE1B1DA0DF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7005D98-9BA6-42A3-B7A4-8069D3C534B3}" type="pres">
      <dgm:prSet presAssocID="{E319A848-F012-41C8-9CFA-8DE1B1DA0DF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4E51205-087F-43C1-B097-7CD28ED881DD}" srcId="{73D34733-554B-4F72-84A0-5CD9A93FBC72}" destId="{85E38203-710E-4489-9BBB-1295EECD1042}" srcOrd="0" destOrd="0" parTransId="{55F9D095-5489-4104-8D7C-6B152DF4C447}" sibTransId="{AAFEB296-1A8B-4F18-9AC2-8D68A4EAEEF8}"/>
    <dgm:cxn modelId="{4BD6EF13-A783-4206-8AC6-635CD61FC53B}" type="presOf" srcId="{E319A848-F012-41C8-9CFA-8DE1B1DA0DF5}" destId="{042F528D-05B9-4172-8266-2A6B37AFCC93}" srcOrd="0" destOrd="0" presId="urn:microsoft.com/office/officeart/2005/8/layout/vList2"/>
    <dgm:cxn modelId="{19A74019-9DE2-416B-9036-C67FAED4913A}" type="presOf" srcId="{AC4CA69C-D50C-4714-AE75-78190E5FDB4F}" destId="{17005D98-9BA6-42A3-B7A4-8069D3C534B3}" srcOrd="0" destOrd="1" presId="urn:microsoft.com/office/officeart/2005/8/layout/vList2"/>
    <dgm:cxn modelId="{87B8921A-FAA1-49A4-B5AF-8AF3FDA83117}" srcId="{73D34733-554B-4F72-84A0-5CD9A93FBC72}" destId="{7B364424-392C-4758-A49F-A5B9F0D53B20}" srcOrd="1" destOrd="0" parTransId="{D362C7E4-446C-4F46-95B7-8939CD5A2416}" sibTransId="{82CB3378-D4E8-4567-BEFF-365B55A2193A}"/>
    <dgm:cxn modelId="{8C128E2A-76CC-458F-8744-ED1B2EE2BC5B}" srcId="{E319A848-F012-41C8-9CFA-8DE1B1DA0DF5}" destId="{AC4CA69C-D50C-4714-AE75-78190E5FDB4F}" srcOrd="1" destOrd="0" parTransId="{4A3D286E-FEFB-4FC7-939B-F8919BE5BB1C}" sibTransId="{C9369C24-4822-4E16-AF4E-BB3676E0FEEC}"/>
    <dgm:cxn modelId="{71C68230-0679-49CB-92BC-340B5D45779B}" type="presOf" srcId="{20F5CD01-8922-4BC3-BD96-A22CCBB5E658}" destId="{441415A0-6488-48C9-8565-0DA8B27DB22F}" srcOrd="0" destOrd="0" presId="urn:microsoft.com/office/officeart/2005/8/layout/vList2"/>
    <dgm:cxn modelId="{47160834-8BDD-4092-ACE5-E986BF54F3BE}" type="presOf" srcId="{6B2C0EDC-1A36-480B-B2B5-0F57D1FA8032}" destId="{17005D98-9BA6-42A3-B7A4-8069D3C534B3}" srcOrd="0" destOrd="0" presId="urn:microsoft.com/office/officeart/2005/8/layout/vList2"/>
    <dgm:cxn modelId="{10FBD736-A82B-47CF-8595-7EEBFEEABFE6}" srcId="{20F5CD01-8922-4BC3-BD96-A22CCBB5E658}" destId="{ED20AFD6-7096-46A9-9C1C-3B752C24B5CA}" srcOrd="1" destOrd="0" parTransId="{EDBBD045-E756-4A7E-825B-3B70DE349916}" sibTransId="{33CE8BC7-99A9-4440-859E-CFCF438FF2A5}"/>
    <dgm:cxn modelId="{ED235D55-880D-4982-9DD5-651C845C817F}" type="presOf" srcId="{85E38203-710E-4489-9BBB-1295EECD1042}" destId="{378E2DBF-8854-4A7C-9492-732932CD8D24}" srcOrd="0" destOrd="0" presId="urn:microsoft.com/office/officeart/2005/8/layout/vList2"/>
    <dgm:cxn modelId="{00F27179-7D97-4458-8EAF-7C8F2FCADD92}" type="presOf" srcId="{7B364424-392C-4758-A49F-A5B9F0D53B20}" destId="{378E2DBF-8854-4A7C-9492-732932CD8D24}" srcOrd="0" destOrd="1" presId="urn:microsoft.com/office/officeart/2005/8/layout/vList2"/>
    <dgm:cxn modelId="{8C9DC179-581E-4C12-9747-198AF6BD8176}" srcId="{20F5CD01-8922-4BC3-BD96-A22CCBB5E658}" destId="{E319A848-F012-41C8-9CFA-8DE1B1DA0DF5}" srcOrd="2" destOrd="0" parTransId="{8CAE837B-23A0-491F-8F80-0FCCB786FA50}" sibTransId="{01DDC97B-48A3-48F1-871F-F3F542957BD5}"/>
    <dgm:cxn modelId="{A64DFE7D-2D40-4F29-A6F7-0B5502C8E44E}" srcId="{20F5CD01-8922-4BC3-BD96-A22CCBB5E658}" destId="{73D34733-554B-4F72-84A0-5CD9A93FBC72}" srcOrd="0" destOrd="0" parTransId="{98A69F1B-A3B6-4D39-AE04-3A1092E4EDE5}" sibTransId="{A2F4422C-3395-4552-95BA-04D02B280FCC}"/>
    <dgm:cxn modelId="{A72FD28C-A686-44E5-9735-26CEEB65F671}" type="presOf" srcId="{ED20AFD6-7096-46A9-9C1C-3B752C24B5CA}" destId="{58B7FBD8-4C3C-4EF8-AE9C-A7A3992A10E7}" srcOrd="0" destOrd="0" presId="urn:microsoft.com/office/officeart/2005/8/layout/vList2"/>
    <dgm:cxn modelId="{24DEAE9A-5C76-46EF-9E95-C038C867FBFF}" srcId="{E319A848-F012-41C8-9CFA-8DE1B1DA0DF5}" destId="{6B2C0EDC-1A36-480B-B2B5-0F57D1FA8032}" srcOrd="0" destOrd="0" parTransId="{2A812584-943F-4D32-93FA-8C1EA625492D}" sibTransId="{C94F9DDD-858D-493F-AFDC-0B13D12C9428}"/>
    <dgm:cxn modelId="{892149F3-4798-48B1-991A-B89601866970}" type="presOf" srcId="{73D34733-554B-4F72-84A0-5CD9A93FBC72}" destId="{F412216F-42E4-4C04-AC42-E640D3E65A21}" srcOrd="0" destOrd="0" presId="urn:microsoft.com/office/officeart/2005/8/layout/vList2"/>
    <dgm:cxn modelId="{B893781B-9A13-42B7-89A3-4258B78A8E9F}" type="presParOf" srcId="{441415A0-6488-48C9-8565-0DA8B27DB22F}" destId="{F412216F-42E4-4C04-AC42-E640D3E65A21}" srcOrd="0" destOrd="0" presId="urn:microsoft.com/office/officeart/2005/8/layout/vList2"/>
    <dgm:cxn modelId="{0694DA65-45B1-40F4-B545-2A62B8F02370}" type="presParOf" srcId="{441415A0-6488-48C9-8565-0DA8B27DB22F}" destId="{378E2DBF-8854-4A7C-9492-732932CD8D24}" srcOrd="1" destOrd="0" presId="urn:microsoft.com/office/officeart/2005/8/layout/vList2"/>
    <dgm:cxn modelId="{D4E842F9-02EF-49B8-A7E3-DADBCE39CCDA}" type="presParOf" srcId="{441415A0-6488-48C9-8565-0DA8B27DB22F}" destId="{58B7FBD8-4C3C-4EF8-AE9C-A7A3992A10E7}" srcOrd="2" destOrd="0" presId="urn:microsoft.com/office/officeart/2005/8/layout/vList2"/>
    <dgm:cxn modelId="{438FB7CC-CA4A-47E0-B307-BB3510EF229D}" type="presParOf" srcId="{441415A0-6488-48C9-8565-0DA8B27DB22F}" destId="{ED850DC5-E7C7-4C95-AE3B-DD4C1A2C0990}" srcOrd="3" destOrd="0" presId="urn:microsoft.com/office/officeart/2005/8/layout/vList2"/>
    <dgm:cxn modelId="{C3E2275A-1240-41C7-B15D-C58F35CC5DCD}" type="presParOf" srcId="{441415A0-6488-48C9-8565-0DA8B27DB22F}" destId="{042F528D-05B9-4172-8266-2A6B37AFCC93}" srcOrd="4" destOrd="0" presId="urn:microsoft.com/office/officeart/2005/8/layout/vList2"/>
    <dgm:cxn modelId="{796A064C-4EE9-4A26-BCD8-C9C89F9FEAEB}" type="presParOf" srcId="{441415A0-6488-48C9-8565-0DA8B27DB22F}" destId="{17005D98-9BA6-42A3-B7A4-8069D3C534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7.xml><?xml version="1.0" encoding="utf-8"?>
<dgm:dataModel xmlns:dgm="http://schemas.openxmlformats.org/drawingml/2006/diagram" xmlns:a="http://schemas.openxmlformats.org/drawingml/2006/main">
  <dgm:ptLst>
    <dgm:pt modelId="{20F5CD01-8922-4BC3-BD96-A22CCBB5E65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D34733-554B-4F72-84A0-5CD9A93FBC72}">
      <dgm:prSet/>
      <dgm:spPr/>
      <dgm:t>
        <a:bodyPr/>
        <a:lstStyle/>
        <a:p>
          <a:r>
            <a:rPr lang="uk-UA"/>
            <a:t>Домінування Європи попри скорочення частки</a:t>
          </a:r>
          <a:endParaRPr lang="en-US"/>
        </a:p>
      </dgm:t>
    </dgm:pt>
    <dgm:pt modelId="{98A69F1B-A3B6-4D39-AE04-3A1092E4EDE5}" type="parTrans" cxnId="{A64DFE7D-2D40-4F29-A6F7-0B5502C8E44E}">
      <dgm:prSet/>
      <dgm:spPr/>
      <dgm:t>
        <a:bodyPr/>
        <a:lstStyle/>
        <a:p>
          <a:endParaRPr lang="en-US"/>
        </a:p>
      </dgm:t>
    </dgm:pt>
    <dgm:pt modelId="{A2F4422C-3395-4552-95BA-04D02B280FCC}" type="sibTrans" cxnId="{A64DFE7D-2D40-4F29-A6F7-0B5502C8E44E}">
      <dgm:prSet/>
      <dgm:spPr/>
      <dgm:t>
        <a:bodyPr/>
        <a:lstStyle/>
        <a:p>
          <a:endParaRPr lang="en-US"/>
        </a:p>
      </dgm:t>
    </dgm:pt>
    <dgm:pt modelId="{ACF4397F-7EB3-49CD-9B86-7A6938D7944D}">
      <dgm:prSet/>
      <dgm:spPr/>
      <dgm:t>
        <a:bodyPr/>
        <a:lstStyle/>
        <a:p>
          <a:r>
            <a:rPr lang="uk-UA"/>
            <a:t>↓ внутрішньоєвропейської торгівлі і ↑ між Європою та ін. регіонами</a:t>
          </a:r>
          <a:endParaRPr lang="en-US"/>
        </a:p>
      </dgm:t>
    </dgm:pt>
    <dgm:pt modelId="{57493C70-5294-4D60-BF6E-258D3CB6BB47}" type="parTrans" cxnId="{E6300E81-98E8-45D3-B041-6CBB08F3F52B}">
      <dgm:prSet/>
      <dgm:spPr/>
      <dgm:t>
        <a:bodyPr/>
        <a:lstStyle/>
        <a:p>
          <a:endParaRPr lang="en-US"/>
        </a:p>
      </dgm:t>
    </dgm:pt>
    <dgm:pt modelId="{880492D9-B338-4C59-8285-9D184A63619A}" type="sibTrans" cxnId="{E6300E81-98E8-45D3-B041-6CBB08F3F52B}">
      <dgm:prSet/>
      <dgm:spPr/>
      <dgm:t>
        <a:bodyPr/>
        <a:lstStyle/>
        <a:p>
          <a:endParaRPr lang="en-US"/>
        </a:p>
      </dgm:t>
    </dgm:pt>
    <dgm:pt modelId="{CDBBE0F0-28EA-496E-A4ED-AE662CE5F0D7}">
      <dgm:prSet/>
      <dgm:spPr/>
      <dgm:t>
        <a:bodyPr/>
        <a:lstStyle/>
        <a:p>
          <a:r>
            <a:rPr lang="uk-UA"/>
            <a:t>↓ частка СРСР у світовій торгівлі</a:t>
          </a:r>
          <a:endParaRPr lang="en-US"/>
        </a:p>
      </dgm:t>
    </dgm:pt>
    <dgm:pt modelId="{C7B396B1-4BD0-4CD1-A087-EE39D023D718}" type="parTrans" cxnId="{3E1CBB37-A650-472E-B0CF-69546AF1DD2B}">
      <dgm:prSet/>
      <dgm:spPr/>
      <dgm:t>
        <a:bodyPr/>
        <a:lstStyle/>
        <a:p>
          <a:endParaRPr lang="en-US"/>
        </a:p>
      </dgm:t>
    </dgm:pt>
    <dgm:pt modelId="{676D6819-C63E-47CE-B586-B990572429CE}" type="sibTrans" cxnId="{3E1CBB37-A650-472E-B0CF-69546AF1DD2B}">
      <dgm:prSet/>
      <dgm:spPr/>
      <dgm:t>
        <a:bodyPr/>
        <a:lstStyle/>
        <a:p>
          <a:endParaRPr lang="en-US"/>
        </a:p>
      </dgm:t>
    </dgm:pt>
    <dgm:pt modelId="{41701178-D07F-4D43-9DA2-1C699B7D9399}">
      <dgm:prSet/>
      <dgm:spPr/>
      <dgm:t>
        <a:bodyPr/>
        <a:lstStyle/>
        <a:p>
          <a:r>
            <a:rPr lang="uk-UA" i="1"/>
            <a:t>1913 – 4%</a:t>
          </a:r>
          <a:endParaRPr lang="en-US"/>
        </a:p>
      </dgm:t>
    </dgm:pt>
    <dgm:pt modelId="{AF3E8562-0C00-4B23-BB86-9DA68DE629F1}" type="parTrans" cxnId="{23B92E1B-EF81-45A4-989F-EF6E484067D1}">
      <dgm:prSet/>
      <dgm:spPr/>
      <dgm:t>
        <a:bodyPr/>
        <a:lstStyle/>
        <a:p>
          <a:endParaRPr lang="en-US"/>
        </a:p>
      </dgm:t>
    </dgm:pt>
    <dgm:pt modelId="{61B243D2-30C0-4538-BBF0-FB7A9AFDA828}" type="sibTrans" cxnId="{23B92E1B-EF81-45A4-989F-EF6E484067D1}">
      <dgm:prSet/>
      <dgm:spPr/>
      <dgm:t>
        <a:bodyPr/>
        <a:lstStyle/>
        <a:p>
          <a:endParaRPr lang="en-US"/>
        </a:p>
      </dgm:t>
    </dgm:pt>
    <dgm:pt modelId="{E285242F-447E-4736-891D-F6465B48EF3A}">
      <dgm:prSet/>
      <dgm:spPr/>
      <dgm:t>
        <a:bodyPr/>
        <a:lstStyle/>
        <a:p>
          <a:r>
            <a:rPr lang="uk-UA" i="1"/>
            <a:t>1920-ті – 1,5%</a:t>
          </a:r>
          <a:endParaRPr lang="en-US"/>
        </a:p>
      </dgm:t>
    </dgm:pt>
    <dgm:pt modelId="{38DDDBFB-352A-4144-9164-7DAB6FD70599}" type="parTrans" cxnId="{8B7C5E5B-3727-4085-96D1-168FDBA93A47}">
      <dgm:prSet/>
      <dgm:spPr/>
      <dgm:t>
        <a:bodyPr/>
        <a:lstStyle/>
        <a:p>
          <a:endParaRPr lang="en-US"/>
        </a:p>
      </dgm:t>
    </dgm:pt>
    <dgm:pt modelId="{D6D471A0-EF40-4DF0-9EE9-54BA106E797F}" type="sibTrans" cxnId="{8B7C5E5B-3727-4085-96D1-168FDBA93A47}">
      <dgm:prSet/>
      <dgm:spPr/>
      <dgm:t>
        <a:bodyPr/>
        <a:lstStyle/>
        <a:p>
          <a:endParaRPr lang="en-US"/>
        </a:p>
      </dgm:t>
    </dgm:pt>
    <dgm:pt modelId="{BD4570AA-E453-4884-A316-BE019B84E5B3}">
      <dgm:prSet/>
      <dgm:spPr/>
      <dgm:t>
        <a:bodyPr/>
        <a:lstStyle/>
        <a:p>
          <a:r>
            <a:rPr lang="uk-UA" i="1"/>
            <a:t>1930-ті – 1%</a:t>
          </a:r>
          <a:endParaRPr lang="en-US"/>
        </a:p>
      </dgm:t>
    </dgm:pt>
    <dgm:pt modelId="{8D199244-BD8A-46AF-AD7C-0180A58832A3}" type="parTrans" cxnId="{78FD16FA-D962-4879-82B7-0E8F83725C5F}">
      <dgm:prSet/>
      <dgm:spPr/>
      <dgm:t>
        <a:bodyPr/>
        <a:lstStyle/>
        <a:p>
          <a:endParaRPr lang="en-US"/>
        </a:p>
      </dgm:t>
    </dgm:pt>
    <dgm:pt modelId="{833D8053-9392-40DD-8505-102312F0F346}" type="sibTrans" cxnId="{78FD16FA-D962-4879-82B7-0E8F83725C5F}">
      <dgm:prSet/>
      <dgm:spPr/>
      <dgm:t>
        <a:bodyPr/>
        <a:lstStyle/>
        <a:p>
          <a:endParaRPr lang="en-US"/>
        </a:p>
      </dgm:t>
    </dgm:pt>
    <dgm:pt modelId="{D9234CB9-AB9F-4DDE-B97C-1361E3E91A3E}">
      <dgm:prSet/>
      <dgm:spPr/>
      <dgm:t>
        <a:bodyPr/>
        <a:lstStyle/>
        <a:p>
          <a:r>
            <a:rPr lang="uk-UA"/>
            <a:t>↑ впливу і частки Пн. Америки</a:t>
          </a:r>
          <a:endParaRPr lang="en-US"/>
        </a:p>
      </dgm:t>
    </dgm:pt>
    <dgm:pt modelId="{460F2A9A-5542-4013-8D15-03EC65D58EFE}" type="parTrans" cxnId="{E5429A26-5B08-4C91-BCC8-4088213A74CD}">
      <dgm:prSet/>
      <dgm:spPr/>
      <dgm:t>
        <a:bodyPr/>
        <a:lstStyle/>
        <a:p>
          <a:endParaRPr lang="en-US"/>
        </a:p>
      </dgm:t>
    </dgm:pt>
    <dgm:pt modelId="{C1BA8AFC-AF00-4B79-A8DF-3AFF6898C213}" type="sibTrans" cxnId="{E5429A26-5B08-4C91-BCC8-4088213A74CD}">
      <dgm:prSet/>
      <dgm:spPr/>
      <dgm:t>
        <a:bodyPr/>
        <a:lstStyle/>
        <a:p>
          <a:endParaRPr lang="en-US"/>
        </a:p>
      </dgm:t>
    </dgm:pt>
    <dgm:pt modelId="{B095B70E-EB1A-4707-8B41-8CDAD03505A7}">
      <dgm:prSet/>
      <dgm:spPr/>
      <dgm:t>
        <a:bodyPr/>
        <a:lstStyle/>
        <a:p>
          <a:r>
            <a:rPr lang="uk-UA"/>
            <a:t>Поява нових учасників МТ (країни Азії, Африки, Океанії)</a:t>
          </a:r>
          <a:endParaRPr lang="en-US"/>
        </a:p>
      </dgm:t>
    </dgm:pt>
    <dgm:pt modelId="{9AFFA589-9EA1-4A8B-8EBF-AEBAAC0B4998}" type="parTrans" cxnId="{240F1B69-8810-4471-A9B6-F36858C2D9A0}">
      <dgm:prSet/>
      <dgm:spPr/>
      <dgm:t>
        <a:bodyPr/>
        <a:lstStyle/>
        <a:p>
          <a:endParaRPr lang="en-US"/>
        </a:p>
      </dgm:t>
    </dgm:pt>
    <dgm:pt modelId="{92F2C2D0-781A-4A54-805C-F4BA858184DC}" type="sibTrans" cxnId="{240F1B69-8810-4471-A9B6-F36858C2D9A0}">
      <dgm:prSet/>
      <dgm:spPr/>
      <dgm:t>
        <a:bodyPr/>
        <a:lstStyle/>
        <a:p>
          <a:endParaRPr lang="en-US"/>
        </a:p>
      </dgm:t>
    </dgm:pt>
    <dgm:pt modelId="{A531DA2F-2FB1-423B-8570-2BA126761DBB}">
      <dgm:prSet/>
      <dgm:spPr/>
      <dgm:t>
        <a:bodyPr/>
        <a:lstStyle/>
        <a:p>
          <a:r>
            <a:rPr lang="uk-UA" i="1"/>
            <a:t>1913 – 17% світової торгівлі</a:t>
          </a:r>
          <a:endParaRPr lang="en-US"/>
        </a:p>
      </dgm:t>
    </dgm:pt>
    <dgm:pt modelId="{B5E58661-609F-406C-8A9F-D2D924F3A44F}" type="parTrans" cxnId="{B103649B-11A5-4620-941C-1B23C2C1AFD0}">
      <dgm:prSet/>
      <dgm:spPr/>
      <dgm:t>
        <a:bodyPr/>
        <a:lstStyle/>
        <a:p>
          <a:endParaRPr lang="en-US"/>
        </a:p>
      </dgm:t>
    </dgm:pt>
    <dgm:pt modelId="{647EC4D5-618D-4CDF-A1A6-ADB60129FD35}" type="sibTrans" cxnId="{B103649B-11A5-4620-941C-1B23C2C1AFD0}">
      <dgm:prSet/>
      <dgm:spPr/>
      <dgm:t>
        <a:bodyPr/>
        <a:lstStyle/>
        <a:p>
          <a:endParaRPr lang="en-US"/>
        </a:p>
      </dgm:t>
    </dgm:pt>
    <dgm:pt modelId="{344AF7A3-99BA-40E6-9465-3DE69D2D335B}">
      <dgm:prSet/>
      <dgm:spPr/>
      <dgm:t>
        <a:bodyPr/>
        <a:lstStyle/>
        <a:p>
          <a:r>
            <a:rPr lang="uk-UA" i="1"/>
            <a:t>1937 – 25%</a:t>
          </a:r>
          <a:endParaRPr lang="en-US"/>
        </a:p>
      </dgm:t>
    </dgm:pt>
    <dgm:pt modelId="{51D3D8B1-8AC8-4346-A087-86B08F99B34F}" type="parTrans" cxnId="{55A9A5A4-8FD8-43A8-9201-5444838FB3BC}">
      <dgm:prSet/>
      <dgm:spPr/>
      <dgm:t>
        <a:bodyPr/>
        <a:lstStyle/>
        <a:p>
          <a:endParaRPr lang="en-US"/>
        </a:p>
      </dgm:t>
    </dgm:pt>
    <dgm:pt modelId="{11318D6F-6B2E-4A6B-9121-F551422C0AF5}" type="sibTrans" cxnId="{55A9A5A4-8FD8-43A8-9201-5444838FB3BC}">
      <dgm:prSet/>
      <dgm:spPr/>
      <dgm:t>
        <a:bodyPr/>
        <a:lstStyle/>
        <a:p>
          <a:endParaRPr lang="en-US"/>
        </a:p>
      </dgm:t>
    </dgm:pt>
    <dgm:pt modelId="{441415A0-6488-48C9-8565-0DA8B27DB22F}" type="pres">
      <dgm:prSet presAssocID="{20F5CD01-8922-4BC3-BD96-A22CCBB5E658}" presName="linear" presStyleCnt="0">
        <dgm:presLayoutVars>
          <dgm:animLvl val="lvl"/>
          <dgm:resizeHandles val="exact"/>
        </dgm:presLayoutVars>
      </dgm:prSet>
      <dgm:spPr/>
    </dgm:pt>
    <dgm:pt modelId="{F412216F-42E4-4C04-AC42-E640D3E65A21}" type="pres">
      <dgm:prSet presAssocID="{73D34733-554B-4F72-84A0-5CD9A93FBC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E12F57-4F17-4CCC-ACD5-1F9332F48F6F}" type="pres">
      <dgm:prSet presAssocID="{A2F4422C-3395-4552-95BA-04D02B280FCC}" presName="spacer" presStyleCnt="0"/>
      <dgm:spPr/>
    </dgm:pt>
    <dgm:pt modelId="{D81A0C79-2A74-4AA1-BAB1-6ABCE8CCB1ED}" type="pres">
      <dgm:prSet presAssocID="{ACF4397F-7EB3-49CD-9B86-7A6938D7944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AEFFBB8-3544-4023-9D9B-DF01C1B541DC}" type="pres">
      <dgm:prSet presAssocID="{880492D9-B338-4C59-8285-9D184A63619A}" presName="spacer" presStyleCnt="0"/>
      <dgm:spPr/>
    </dgm:pt>
    <dgm:pt modelId="{4938D2CB-0D03-4624-831C-B062CF1DDE3E}" type="pres">
      <dgm:prSet presAssocID="{CDBBE0F0-28EA-496E-A4ED-AE662CE5F0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3E905C-5C09-4A58-867B-1D0579FFC694}" type="pres">
      <dgm:prSet presAssocID="{CDBBE0F0-28EA-496E-A4ED-AE662CE5F0D7}" presName="childText" presStyleLbl="revTx" presStyleIdx="0" presStyleCnt="2">
        <dgm:presLayoutVars>
          <dgm:bulletEnabled val="1"/>
        </dgm:presLayoutVars>
      </dgm:prSet>
      <dgm:spPr/>
    </dgm:pt>
    <dgm:pt modelId="{C9D39A61-B006-4876-B67E-88C82104725D}" type="pres">
      <dgm:prSet presAssocID="{D9234CB9-AB9F-4DDE-B97C-1361E3E91A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B1F677-10E9-4AD7-80DD-B8B36DCB461D}" type="pres">
      <dgm:prSet presAssocID="{C1BA8AFC-AF00-4B79-A8DF-3AFF6898C213}" presName="spacer" presStyleCnt="0"/>
      <dgm:spPr/>
    </dgm:pt>
    <dgm:pt modelId="{38D1007B-A7ED-4F24-9E05-553A49E6CCE6}" type="pres">
      <dgm:prSet presAssocID="{B095B70E-EB1A-4707-8B41-8CDAD03505A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11B18DD-6521-4E91-9E4B-FBABE6E80F15}" type="pres">
      <dgm:prSet presAssocID="{B095B70E-EB1A-4707-8B41-8CDAD03505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23CFA17-9C94-4435-A7E9-2653FF1C24E6}" type="presOf" srcId="{E285242F-447E-4736-891D-F6465B48EF3A}" destId="{4A3E905C-5C09-4A58-867B-1D0579FFC694}" srcOrd="0" destOrd="1" presId="urn:microsoft.com/office/officeart/2005/8/layout/vList2"/>
    <dgm:cxn modelId="{23B92E1B-EF81-45A4-989F-EF6E484067D1}" srcId="{CDBBE0F0-28EA-496E-A4ED-AE662CE5F0D7}" destId="{41701178-D07F-4D43-9DA2-1C699B7D9399}" srcOrd="0" destOrd="0" parTransId="{AF3E8562-0C00-4B23-BB86-9DA68DE629F1}" sibTransId="{61B243D2-30C0-4538-BBF0-FB7A9AFDA828}"/>
    <dgm:cxn modelId="{62868626-06F9-4838-8579-FA1EC947B674}" type="presOf" srcId="{B095B70E-EB1A-4707-8B41-8CDAD03505A7}" destId="{38D1007B-A7ED-4F24-9E05-553A49E6CCE6}" srcOrd="0" destOrd="0" presId="urn:microsoft.com/office/officeart/2005/8/layout/vList2"/>
    <dgm:cxn modelId="{E5429A26-5B08-4C91-BCC8-4088213A74CD}" srcId="{20F5CD01-8922-4BC3-BD96-A22CCBB5E658}" destId="{D9234CB9-AB9F-4DDE-B97C-1361E3E91A3E}" srcOrd="3" destOrd="0" parTransId="{460F2A9A-5542-4013-8D15-03EC65D58EFE}" sibTransId="{C1BA8AFC-AF00-4B79-A8DF-3AFF6898C213}"/>
    <dgm:cxn modelId="{71C68230-0679-49CB-92BC-340B5D45779B}" type="presOf" srcId="{20F5CD01-8922-4BC3-BD96-A22CCBB5E658}" destId="{441415A0-6488-48C9-8565-0DA8B27DB22F}" srcOrd="0" destOrd="0" presId="urn:microsoft.com/office/officeart/2005/8/layout/vList2"/>
    <dgm:cxn modelId="{3E1CBB37-A650-472E-B0CF-69546AF1DD2B}" srcId="{20F5CD01-8922-4BC3-BD96-A22CCBB5E658}" destId="{CDBBE0F0-28EA-496E-A4ED-AE662CE5F0D7}" srcOrd="2" destOrd="0" parTransId="{C7B396B1-4BD0-4CD1-A087-EE39D023D718}" sibTransId="{676D6819-C63E-47CE-B586-B990572429CE}"/>
    <dgm:cxn modelId="{8B7C5E5B-3727-4085-96D1-168FDBA93A47}" srcId="{CDBBE0F0-28EA-496E-A4ED-AE662CE5F0D7}" destId="{E285242F-447E-4736-891D-F6465B48EF3A}" srcOrd="1" destOrd="0" parTransId="{38DDDBFB-352A-4144-9164-7DAB6FD70599}" sibTransId="{D6D471A0-EF40-4DF0-9EE9-54BA106E797F}"/>
    <dgm:cxn modelId="{DB6D295E-765F-4976-AA18-FCA5FDF4DD7B}" type="presOf" srcId="{D9234CB9-AB9F-4DDE-B97C-1361E3E91A3E}" destId="{C9D39A61-B006-4876-B67E-88C82104725D}" srcOrd="0" destOrd="0" presId="urn:microsoft.com/office/officeart/2005/8/layout/vList2"/>
    <dgm:cxn modelId="{2BD8B448-0AB5-42A6-BAE0-52941F07F92F}" type="presOf" srcId="{ACF4397F-7EB3-49CD-9B86-7A6938D7944D}" destId="{D81A0C79-2A74-4AA1-BAB1-6ABCE8CCB1ED}" srcOrd="0" destOrd="0" presId="urn:microsoft.com/office/officeart/2005/8/layout/vList2"/>
    <dgm:cxn modelId="{240F1B69-8810-4471-A9B6-F36858C2D9A0}" srcId="{20F5CD01-8922-4BC3-BD96-A22CCBB5E658}" destId="{B095B70E-EB1A-4707-8B41-8CDAD03505A7}" srcOrd="4" destOrd="0" parTransId="{9AFFA589-9EA1-4A8B-8EBF-AEBAAC0B4998}" sibTransId="{92F2C2D0-781A-4A54-805C-F4BA858184DC}"/>
    <dgm:cxn modelId="{CA0FD054-F3D7-4477-B0BA-44F35471A08D}" type="presOf" srcId="{344AF7A3-99BA-40E6-9465-3DE69D2D335B}" destId="{111B18DD-6521-4E91-9E4B-FBABE6E80F15}" srcOrd="0" destOrd="1" presId="urn:microsoft.com/office/officeart/2005/8/layout/vList2"/>
    <dgm:cxn modelId="{A64DFE7D-2D40-4F29-A6F7-0B5502C8E44E}" srcId="{20F5CD01-8922-4BC3-BD96-A22CCBB5E658}" destId="{73D34733-554B-4F72-84A0-5CD9A93FBC72}" srcOrd="0" destOrd="0" parTransId="{98A69F1B-A3B6-4D39-AE04-3A1092E4EDE5}" sibTransId="{A2F4422C-3395-4552-95BA-04D02B280FCC}"/>
    <dgm:cxn modelId="{E6300E81-98E8-45D3-B041-6CBB08F3F52B}" srcId="{20F5CD01-8922-4BC3-BD96-A22CCBB5E658}" destId="{ACF4397F-7EB3-49CD-9B86-7A6938D7944D}" srcOrd="1" destOrd="0" parTransId="{57493C70-5294-4D60-BF6E-258D3CB6BB47}" sibTransId="{880492D9-B338-4C59-8285-9D184A63619A}"/>
    <dgm:cxn modelId="{B103649B-11A5-4620-941C-1B23C2C1AFD0}" srcId="{B095B70E-EB1A-4707-8B41-8CDAD03505A7}" destId="{A531DA2F-2FB1-423B-8570-2BA126761DBB}" srcOrd="0" destOrd="0" parTransId="{B5E58661-609F-406C-8A9F-D2D924F3A44F}" sibTransId="{647EC4D5-618D-4CDF-A1A6-ADB60129FD35}"/>
    <dgm:cxn modelId="{55A9A5A4-8FD8-43A8-9201-5444838FB3BC}" srcId="{B095B70E-EB1A-4707-8B41-8CDAD03505A7}" destId="{344AF7A3-99BA-40E6-9465-3DE69D2D335B}" srcOrd="1" destOrd="0" parTransId="{51D3D8B1-8AC8-4346-A087-86B08F99B34F}" sibTransId="{11318D6F-6B2E-4A6B-9121-F551422C0AF5}"/>
    <dgm:cxn modelId="{E837D2C1-2796-4FF0-949B-2EB77900A855}" type="presOf" srcId="{CDBBE0F0-28EA-496E-A4ED-AE662CE5F0D7}" destId="{4938D2CB-0D03-4624-831C-B062CF1DDE3E}" srcOrd="0" destOrd="0" presId="urn:microsoft.com/office/officeart/2005/8/layout/vList2"/>
    <dgm:cxn modelId="{75DC41C5-D1CF-4BAE-9BF3-9AB8AC5119DB}" type="presOf" srcId="{41701178-D07F-4D43-9DA2-1C699B7D9399}" destId="{4A3E905C-5C09-4A58-867B-1D0579FFC694}" srcOrd="0" destOrd="0" presId="urn:microsoft.com/office/officeart/2005/8/layout/vList2"/>
    <dgm:cxn modelId="{1EBE70E3-1597-4E9A-9591-A43FB327722B}" type="presOf" srcId="{BD4570AA-E453-4884-A316-BE019B84E5B3}" destId="{4A3E905C-5C09-4A58-867B-1D0579FFC694}" srcOrd="0" destOrd="2" presId="urn:microsoft.com/office/officeart/2005/8/layout/vList2"/>
    <dgm:cxn modelId="{50F725E9-5951-4763-8384-C6B86569D0BE}" type="presOf" srcId="{A531DA2F-2FB1-423B-8570-2BA126761DBB}" destId="{111B18DD-6521-4E91-9E4B-FBABE6E80F15}" srcOrd="0" destOrd="0" presId="urn:microsoft.com/office/officeart/2005/8/layout/vList2"/>
    <dgm:cxn modelId="{892149F3-4798-48B1-991A-B89601866970}" type="presOf" srcId="{73D34733-554B-4F72-84A0-5CD9A93FBC72}" destId="{F412216F-42E4-4C04-AC42-E640D3E65A21}" srcOrd="0" destOrd="0" presId="urn:microsoft.com/office/officeart/2005/8/layout/vList2"/>
    <dgm:cxn modelId="{78FD16FA-D962-4879-82B7-0E8F83725C5F}" srcId="{CDBBE0F0-28EA-496E-A4ED-AE662CE5F0D7}" destId="{BD4570AA-E453-4884-A316-BE019B84E5B3}" srcOrd="2" destOrd="0" parTransId="{8D199244-BD8A-46AF-AD7C-0180A58832A3}" sibTransId="{833D8053-9392-40DD-8505-102312F0F346}"/>
    <dgm:cxn modelId="{B893781B-9A13-42B7-89A3-4258B78A8E9F}" type="presParOf" srcId="{441415A0-6488-48C9-8565-0DA8B27DB22F}" destId="{F412216F-42E4-4C04-AC42-E640D3E65A21}" srcOrd="0" destOrd="0" presId="urn:microsoft.com/office/officeart/2005/8/layout/vList2"/>
    <dgm:cxn modelId="{7539503B-E2B8-4A86-9F5F-795B6ACE246C}" type="presParOf" srcId="{441415A0-6488-48C9-8565-0DA8B27DB22F}" destId="{A7E12F57-4F17-4CCC-ACD5-1F9332F48F6F}" srcOrd="1" destOrd="0" presId="urn:microsoft.com/office/officeart/2005/8/layout/vList2"/>
    <dgm:cxn modelId="{48EED4B9-57F4-4160-827B-A456F3CB2A70}" type="presParOf" srcId="{441415A0-6488-48C9-8565-0DA8B27DB22F}" destId="{D81A0C79-2A74-4AA1-BAB1-6ABCE8CCB1ED}" srcOrd="2" destOrd="0" presId="urn:microsoft.com/office/officeart/2005/8/layout/vList2"/>
    <dgm:cxn modelId="{B90ADC34-9543-40BC-975A-0AD5034E8949}" type="presParOf" srcId="{441415A0-6488-48C9-8565-0DA8B27DB22F}" destId="{CAEFFBB8-3544-4023-9D9B-DF01C1B541DC}" srcOrd="3" destOrd="0" presId="urn:microsoft.com/office/officeart/2005/8/layout/vList2"/>
    <dgm:cxn modelId="{E1B8F19F-4267-4980-90D0-831F3FD8080E}" type="presParOf" srcId="{441415A0-6488-48C9-8565-0DA8B27DB22F}" destId="{4938D2CB-0D03-4624-831C-B062CF1DDE3E}" srcOrd="4" destOrd="0" presId="urn:microsoft.com/office/officeart/2005/8/layout/vList2"/>
    <dgm:cxn modelId="{F676F9BF-48FE-4FDA-9D42-41E5187E84B9}" type="presParOf" srcId="{441415A0-6488-48C9-8565-0DA8B27DB22F}" destId="{4A3E905C-5C09-4A58-867B-1D0579FFC694}" srcOrd="5" destOrd="0" presId="urn:microsoft.com/office/officeart/2005/8/layout/vList2"/>
    <dgm:cxn modelId="{F095BBC1-5C65-40BE-A61B-52CC0613560C}" type="presParOf" srcId="{441415A0-6488-48C9-8565-0DA8B27DB22F}" destId="{C9D39A61-B006-4876-B67E-88C82104725D}" srcOrd="6" destOrd="0" presId="urn:microsoft.com/office/officeart/2005/8/layout/vList2"/>
    <dgm:cxn modelId="{291A76B8-1B11-4A93-8E21-D884256394D4}" type="presParOf" srcId="{441415A0-6488-48C9-8565-0DA8B27DB22F}" destId="{DAB1F677-10E9-4AD7-80DD-B8B36DCB461D}" srcOrd="7" destOrd="0" presId="urn:microsoft.com/office/officeart/2005/8/layout/vList2"/>
    <dgm:cxn modelId="{422D3713-5619-4AF5-A944-2E007898305B}" type="presParOf" srcId="{441415A0-6488-48C9-8565-0DA8B27DB22F}" destId="{38D1007B-A7ED-4F24-9E05-553A49E6CCE6}" srcOrd="8" destOrd="0" presId="urn:microsoft.com/office/officeart/2005/8/layout/vList2"/>
    <dgm:cxn modelId="{DF69DAC6-F7EC-482E-8FE1-44F370BE049A}" type="presParOf" srcId="{441415A0-6488-48C9-8565-0DA8B27DB22F}" destId="{111B18DD-6521-4E91-9E4B-FBABE6E80F1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8.xml><?xml version="1.0" encoding="utf-8"?>
<dgm:dataModel xmlns:dgm="http://schemas.openxmlformats.org/drawingml/2006/diagram" xmlns:a="http://schemas.openxmlformats.org/drawingml/2006/main">
  <dgm:ptLst>
    <dgm:pt modelId="{201182FD-110B-4A77-BCA2-29CB2163A5C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71ECEFF-BF16-48EE-81C6-BC8CB9B8CA9D}">
      <dgm:prSet/>
      <dgm:spPr/>
      <dgm:t>
        <a:bodyPr/>
        <a:lstStyle/>
        <a:p>
          <a:r>
            <a:rPr lang="uk-UA"/>
            <a:t>Швидке ↑ експорту слаборозвинених країн у торгівлі сировиною (продукти харчування, кольорові метали, нафта)</a:t>
          </a:r>
          <a:endParaRPr lang="en-US"/>
        </a:p>
      </dgm:t>
    </dgm:pt>
    <dgm:pt modelId="{C858185A-6A9F-4492-8E05-9EAA452959CC}" type="parTrans" cxnId="{1FB33991-8285-427B-BF1C-EA6981B1C573}">
      <dgm:prSet/>
      <dgm:spPr/>
      <dgm:t>
        <a:bodyPr/>
        <a:lstStyle/>
        <a:p>
          <a:endParaRPr lang="en-US"/>
        </a:p>
      </dgm:t>
    </dgm:pt>
    <dgm:pt modelId="{81E565C1-26C0-430B-ADA8-5D25158F4BAE}" type="sibTrans" cxnId="{1FB33991-8285-427B-BF1C-EA6981B1C573}">
      <dgm:prSet/>
      <dgm:spPr/>
      <dgm:t>
        <a:bodyPr/>
        <a:lstStyle/>
        <a:p>
          <a:endParaRPr lang="en-US"/>
        </a:p>
      </dgm:t>
    </dgm:pt>
    <dgm:pt modelId="{28FECD85-C02F-45C6-AD4A-3FA56D747952}">
      <dgm:prSet/>
      <dgm:spPr/>
      <dgm:t>
        <a:bodyPr/>
        <a:lstStyle/>
        <a:p>
          <a:r>
            <a:rPr lang="uk-UA" i="1"/>
            <a:t>1913 р. – 34% обсягу загального експорту</a:t>
          </a:r>
          <a:endParaRPr lang="en-US"/>
        </a:p>
      </dgm:t>
    </dgm:pt>
    <dgm:pt modelId="{F1E83BEC-99F6-45DB-B6C2-980B036AE3BE}" type="parTrans" cxnId="{28A6F750-7B11-4E33-934E-92B43B41E59E}">
      <dgm:prSet/>
      <dgm:spPr/>
      <dgm:t>
        <a:bodyPr/>
        <a:lstStyle/>
        <a:p>
          <a:endParaRPr lang="en-US"/>
        </a:p>
      </dgm:t>
    </dgm:pt>
    <dgm:pt modelId="{9269ED4B-BDF0-44D2-A433-7889C0B5AB18}" type="sibTrans" cxnId="{28A6F750-7B11-4E33-934E-92B43B41E59E}">
      <dgm:prSet/>
      <dgm:spPr/>
      <dgm:t>
        <a:bodyPr/>
        <a:lstStyle/>
        <a:p>
          <a:endParaRPr lang="en-US"/>
        </a:p>
      </dgm:t>
    </dgm:pt>
    <dgm:pt modelId="{38DA321C-7D17-47B0-80BD-D5C944046AC5}">
      <dgm:prSet/>
      <dgm:spPr/>
      <dgm:t>
        <a:bodyPr/>
        <a:lstStyle/>
        <a:p>
          <a:r>
            <a:rPr lang="uk-UA" i="1"/>
            <a:t>1937 р. – 50%</a:t>
          </a:r>
          <a:endParaRPr lang="en-US"/>
        </a:p>
      </dgm:t>
    </dgm:pt>
    <dgm:pt modelId="{FFE5A59B-A2F5-45D7-806F-2B6A4CC87188}" type="parTrans" cxnId="{04F93310-1D0B-42D3-A225-1F85D05A13D0}">
      <dgm:prSet/>
      <dgm:spPr/>
      <dgm:t>
        <a:bodyPr/>
        <a:lstStyle/>
        <a:p>
          <a:endParaRPr lang="en-US"/>
        </a:p>
      </dgm:t>
    </dgm:pt>
    <dgm:pt modelId="{63FC7DA8-E443-494A-8658-11BEA8BF4FDC}" type="sibTrans" cxnId="{04F93310-1D0B-42D3-A225-1F85D05A13D0}">
      <dgm:prSet/>
      <dgm:spPr/>
      <dgm:t>
        <a:bodyPr/>
        <a:lstStyle/>
        <a:p>
          <a:endParaRPr lang="en-US"/>
        </a:p>
      </dgm:t>
    </dgm:pt>
    <dgm:pt modelId="{66789D06-A012-4BB7-B420-C8B1B723849A}">
      <dgm:prSet/>
      <dgm:spPr/>
      <dgm:t>
        <a:bodyPr/>
        <a:lstStyle/>
        <a:p>
          <a:r>
            <a:rPr lang="uk-UA"/>
            <a:t>↓ частка Європи у світовому експорті готової продукції </a:t>
          </a:r>
          <a:endParaRPr lang="en-US"/>
        </a:p>
      </dgm:t>
    </dgm:pt>
    <dgm:pt modelId="{F1742B99-E2CD-4377-9B8E-29B24C6D8C5A}" type="parTrans" cxnId="{0852453E-84C4-446B-B515-FF0160AF6B8C}">
      <dgm:prSet/>
      <dgm:spPr/>
      <dgm:t>
        <a:bodyPr/>
        <a:lstStyle/>
        <a:p>
          <a:endParaRPr lang="en-US"/>
        </a:p>
      </dgm:t>
    </dgm:pt>
    <dgm:pt modelId="{71CDDB80-CFBD-4EC7-A28D-F1FEE20FB666}" type="sibTrans" cxnId="{0852453E-84C4-446B-B515-FF0160AF6B8C}">
      <dgm:prSet/>
      <dgm:spPr/>
      <dgm:t>
        <a:bodyPr/>
        <a:lstStyle/>
        <a:p>
          <a:endParaRPr lang="en-US"/>
        </a:p>
      </dgm:t>
    </dgm:pt>
    <dgm:pt modelId="{4A5D88BA-0D66-4BDD-AEA7-38246B638513}">
      <dgm:prSet/>
      <dgm:spPr/>
      <dgm:t>
        <a:bodyPr/>
        <a:lstStyle/>
        <a:p>
          <a:r>
            <a:rPr lang="uk-UA" i="1"/>
            <a:t>1913 р. – понад 80% </a:t>
          </a:r>
          <a:endParaRPr lang="en-US"/>
        </a:p>
      </dgm:t>
    </dgm:pt>
    <dgm:pt modelId="{C66A85F9-64E4-40A7-99A5-B139295D8242}" type="parTrans" cxnId="{1CCBCD33-22AF-4C1C-87ED-6D841D9D5057}">
      <dgm:prSet/>
      <dgm:spPr/>
      <dgm:t>
        <a:bodyPr/>
        <a:lstStyle/>
        <a:p>
          <a:endParaRPr lang="en-US"/>
        </a:p>
      </dgm:t>
    </dgm:pt>
    <dgm:pt modelId="{960477DA-E29E-467F-BA2B-B812F1D04C88}" type="sibTrans" cxnId="{1CCBCD33-22AF-4C1C-87ED-6D841D9D5057}">
      <dgm:prSet/>
      <dgm:spPr/>
      <dgm:t>
        <a:bodyPr/>
        <a:lstStyle/>
        <a:p>
          <a:endParaRPr lang="en-US"/>
        </a:p>
      </dgm:t>
    </dgm:pt>
    <dgm:pt modelId="{75F11E18-7737-40C3-B695-8F30D6390956}">
      <dgm:prSet/>
      <dgm:spPr/>
      <dgm:t>
        <a:bodyPr/>
        <a:lstStyle/>
        <a:p>
          <a:r>
            <a:rPr lang="uk-UA" i="1"/>
            <a:t>1937 р. – близько 65%</a:t>
          </a:r>
          <a:endParaRPr lang="en-US"/>
        </a:p>
      </dgm:t>
    </dgm:pt>
    <dgm:pt modelId="{9087E12E-C7D8-4E72-8D60-44B1D3BB4ADA}" type="parTrans" cxnId="{14CCF842-CF51-4D87-BA51-36C4992A3AAC}">
      <dgm:prSet/>
      <dgm:spPr/>
      <dgm:t>
        <a:bodyPr/>
        <a:lstStyle/>
        <a:p>
          <a:endParaRPr lang="en-US"/>
        </a:p>
      </dgm:t>
    </dgm:pt>
    <dgm:pt modelId="{64E0A90A-D070-46E0-8204-D1A3B47BCF31}" type="sibTrans" cxnId="{14CCF842-CF51-4D87-BA51-36C4992A3AAC}">
      <dgm:prSet/>
      <dgm:spPr/>
      <dgm:t>
        <a:bodyPr/>
        <a:lstStyle/>
        <a:p>
          <a:endParaRPr lang="en-US"/>
        </a:p>
      </dgm:t>
    </dgm:pt>
    <dgm:pt modelId="{A26333BC-2A67-47E6-BC1F-66CC3951453A}">
      <dgm:prSet/>
      <dgm:spPr/>
      <dgm:t>
        <a:bodyPr/>
        <a:lstStyle/>
        <a:p>
          <a:r>
            <a:rPr lang="uk-UA"/>
            <a:t>↑ частка країн Пн. Америки, Азії (Японії) у торгівлі готовою продукцією</a:t>
          </a:r>
          <a:endParaRPr lang="en-US"/>
        </a:p>
      </dgm:t>
    </dgm:pt>
    <dgm:pt modelId="{E4A4159D-6177-469F-92B1-318905966918}" type="parTrans" cxnId="{50E2BE71-6F5F-47D1-9FA4-D9430B7A4D75}">
      <dgm:prSet/>
      <dgm:spPr/>
      <dgm:t>
        <a:bodyPr/>
        <a:lstStyle/>
        <a:p>
          <a:endParaRPr lang="en-US"/>
        </a:p>
      </dgm:t>
    </dgm:pt>
    <dgm:pt modelId="{538B7214-6E12-4891-9F73-82E60A958ECB}" type="sibTrans" cxnId="{50E2BE71-6F5F-47D1-9FA4-D9430B7A4D75}">
      <dgm:prSet/>
      <dgm:spPr/>
      <dgm:t>
        <a:bodyPr/>
        <a:lstStyle/>
        <a:p>
          <a:endParaRPr lang="en-US"/>
        </a:p>
      </dgm:t>
    </dgm:pt>
    <dgm:pt modelId="{8BD6E6BF-1CD5-409D-B367-4E086F5F42CD}">
      <dgm:prSet/>
      <dgm:spPr/>
      <dgm:t>
        <a:bodyPr/>
        <a:lstStyle/>
        <a:p>
          <a:r>
            <a:rPr lang="uk-UA"/>
            <a:t>Експорт розвинутих країн – переваження готової продукції, імпорт – сировина. І навпаки (крім Японії, Індії). </a:t>
          </a:r>
          <a:endParaRPr lang="en-US"/>
        </a:p>
      </dgm:t>
    </dgm:pt>
    <dgm:pt modelId="{928EF26E-94E8-4AEC-A7BD-D3FD2EB5AF78}" type="parTrans" cxnId="{2F359567-B6B0-4FF1-8104-0309614327CF}">
      <dgm:prSet/>
      <dgm:spPr/>
      <dgm:t>
        <a:bodyPr/>
        <a:lstStyle/>
        <a:p>
          <a:endParaRPr lang="en-US"/>
        </a:p>
      </dgm:t>
    </dgm:pt>
    <dgm:pt modelId="{17C34A0C-251C-4861-B2F1-98F0488DE143}" type="sibTrans" cxnId="{2F359567-B6B0-4FF1-8104-0309614327CF}">
      <dgm:prSet/>
      <dgm:spPr/>
      <dgm:t>
        <a:bodyPr/>
        <a:lstStyle/>
        <a:p>
          <a:endParaRPr lang="en-US"/>
        </a:p>
      </dgm:t>
    </dgm:pt>
    <dgm:pt modelId="{6C2BF023-8CAE-49DC-A541-6D6D13EDE0AA}">
      <dgm:prSet/>
      <dgm:spPr/>
      <dgm:t>
        <a:bodyPr/>
        <a:lstStyle/>
        <a:p>
          <a:r>
            <a:rPr lang="uk-UA"/>
            <a:t>Переважання експорту сировини в США, Канаді.</a:t>
          </a:r>
          <a:endParaRPr lang="en-US"/>
        </a:p>
      </dgm:t>
    </dgm:pt>
    <dgm:pt modelId="{3AA379AF-AF88-4518-914B-9A3A9B244D10}" type="parTrans" cxnId="{00026D26-0FDD-4FBB-BE68-882D758AB784}">
      <dgm:prSet/>
      <dgm:spPr/>
      <dgm:t>
        <a:bodyPr/>
        <a:lstStyle/>
        <a:p>
          <a:endParaRPr lang="en-US"/>
        </a:p>
      </dgm:t>
    </dgm:pt>
    <dgm:pt modelId="{991C48BD-40E4-46DE-A6A5-9F29FA93765D}" type="sibTrans" cxnId="{00026D26-0FDD-4FBB-BE68-882D758AB784}">
      <dgm:prSet/>
      <dgm:spPr/>
      <dgm:t>
        <a:bodyPr/>
        <a:lstStyle/>
        <a:p>
          <a:endParaRPr lang="en-US"/>
        </a:p>
      </dgm:t>
    </dgm:pt>
    <dgm:pt modelId="{7ADBB4BF-A67F-4265-BF22-A05839FE6824}" type="pres">
      <dgm:prSet presAssocID="{201182FD-110B-4A77-BCA2-29CB2163A5CD}" presName="linear" presStyleCnt="0">
        <dgm:presLayoutVars>
          <dgm:animLvl val="lvl"/>
          <dgm:resizeHandles val="exact"/>
        </dgm:presLayoutVars>
      </dgm:prSet>
      <dgm:spPr/>
    </dgm:pt>
    <dgm:pt modelId="{34CC998A-9599-4DC1-A78F-D2887747D889}" type="pres">
      <dgm:prSet presAssocID="{671ECEFF-BF16-48EE-81C6-BC8CB9B8CA9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A93DBB-A8AE-4CD6-B9BC-DEF459116B7E}" type="pres">
      <dgm:prSet presAssocID="{671ECEFF-BF16-48EE-81C6-BC8CB9B8CA9D}" presName="childText" presStyleLbl="revTx" presStyleIdx="0" presStyleCnt="2">
        <dgm:presLayoutVars>
          <dgm:bulletEnabled val="1"/>
        </dgm:presLayoutVars>
      </dgm:prSet>
      <dgm:spPr/>
    </dgm:pt>
    <dgm:pt modelId="{5170CDA1-5CA6-46B0-B05B-FB2B6068A351}" type="pres">
      <dgm:prSet presAssocID="{66789D06-A012-4BB7-B420-C8B1B72384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2B90357-EEC6-4117-9761-696A281176EF}" type="pres">
      <dgm:prSet presAssocID="{66789D06-A012-4BB7-B420-C8B1B723849A}" presName="childText" presStyleLbl="revTx" presStyleIdx="1" presStyleCnt="2">
        <dgm:presLayoutVars>
          <dgm:bulletEnabled val="1"/>
        </dgm:presLayoutVars>
      </dgm:prSet>
      <dgm:spPr/>
    </dgm:pt>
    <dgm:pt modelId="{060D53C3-183C-41A7-91C9-BE11B45BFA83}" type="pres">
      <dgm:prSet presAssocID="{A26333BC-2A67-47E6-BC1F-66CC395145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AA9B2CC-A28C-48A9-8BE3-271E360D2CA4}" type="pres">
      <dgm:prSet presAssocID="{538B7214-6E12-4891-9F73-82E60A958ECB}" presName="spacer" presStyleCnt="0"/>
      <dgm:spPr/>
    </dgm:pt>
    <dgm:pt modelId="{BFB45576-5372-4EA2-82FD-B2E47D17B7B6}" type="pres">
      <dgm:prSet presAssocID="{8BD6E6BF-1CD5-409D-B367-4E086F5F42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D0E7C4-6315-4054-9474-7CFAF7A56E34}" type="pres">
      <dgm:prSet presAssocID="{17C34A0C-251C-4861-B2F1-98F0488DE143}" presName="spacer" presStyleCnt="0"/>
      <dgm:spPr/>
    </dgm:pt>
    <dgm:pt modelId="{832E34E1-3C20-4BA8-91DB-5D843817E455}" type="pres">
      <dgm:prSet presAssocID="{6C2BF023-8CAE-49DC-A541-6D6D13EDE0A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F93310-1D0B-42D3-A225-1F85D05A13D0}" srcId="{671ECEFF-BF16-48EE-81C6-BC8CB9B8CA9D}" destId="{38DA321C-7D17-47B0-80BD-D5C944046AC5}" srcOrd="1" destOrd="0" parTransId="{FFE5A59B-A2F5-45D7-806F-2B6A4CC87188}" sibTransId="{63FC7DA8-E443-494A-8658-11BEA8BF4FDC}"/>
    <dgm:cxn modelId="{0C84C21B-6089-4AE5-BB7E-3D3E88545D2F}" type="presOf" srcId="{671ECEFF-BF16-48EE-81C6-BC8CB9B8CA9D}" destId="{34CC998A-9599-4DC1-A78F-D2887747D889}" srcOrd="0" destOrd="0" presId="urn:microsoft.com/office/officeart/2005/8/layout/vList2"/>
    <dgm:cxn modelId="{00026D26-0FDD-4FBB-BE68-882D758AB784}" srcId="{201182FD-110B-4A77-BCA2-29CB2163A5CD}" destId="{6C2BF023-8CAE-49DC-A541-6D6D13EDE0AA}" srcOrd="4" destOrd="0" parTransId="{3AA379AF-AF88-4518-914B-9A3A9B244D10}" sibTransId="{991C48BD-40E4-46DE-A6A5-9F29FA93765D}"/>
    <dgm:cxn modelId="{1CCBCD33-22AF-4C1C-87ED-6D841D9D5057}" srcId="{66789D06-A012-4BB7-B420-C8B1B723849A}" destId="{4A5D88BA-0D66-4BDD-AEA7-38246B638513}" srcOrd="0" destOrd="0" parTransId="{C66A85F9-64E4-40A7-99A5-B139295D8242}" sibTransId="{960477DA-E29E-467F-BA2B-B812F1D04C88}"/>
    <dgm:cxn modelId="{0852453E-84C4-446B-B515-FF0160AF6B8C}" srcId="{201182FD-110B-4A77-BCA2-29CB2163A5CD}" destId="{66789D06-A012-4BB7-B420-C8B1B723849A}" srcOrd="1" destOrd="0" parTransId="{F1742B99-E2CD-4377-9B8E-29B24C6D8C5A}" sibTransId="{71CDDB80-CFBD-4EC7-A28D-F1FEE20FB666}"/>
    <dgm:cxn modelId="{F0862E5F-657C-42CE-973E-FEEF91E43829}" type="presOf" srcId="{6C2BF023-8CAE-49DC-A541-6D6D13EDE0AA}" destId="{832E34E1-3C20-4BA8-91DB-5D843817E455}" srcOrd="0" destOrd="0" presId="urn:microsoft.com/office/officeart/2005/8/layout/vList2"/>
    <dgm:cxn modelId="{14CCF842-CF51-4D87-BA51-36C4992A3AAC}" srcId="{66789D06-A012-4BB7-B420-C8B1B723849A}" destId="{75F11E18-7737-40C3-B695-8F30D6390956}" srcOrd="1" destOrd="0" parTransId="{9087E12E-C7D8-4E72-8D60-44B1D3BB4ADA}" sibTransId="{64E0A90A-D070-46E0-8204-D1A3B47BCF31}"/>
    <dgm:cxn modelId="{2F359567-B6B0-4FF1-8104-0309614327CF}" srcId="{201182FD-110B-4A77-BCA2-29CB2163A5CD}" destId="{8BD6E6BF-1CD5-409D-B367-4E086F5F42CD}" srcOrd="3" destOrd="0" parTransId="{928EF26E-94E8-4AEC-A7BD-D3FD2EB5AF78}" sibTransId="{17C34A0C-251C-4861-B2F1-98F0488DE143}"/>
    <dgm:cxn modelId="{28A6F750-7B11-4E33-934E-92B43B41E59E}" srcId="{671ECEFF-BF16-48EE-81C6-BC8CB9B8CA9D}" destId="{28FECD85-C02F-45C6-AD4A-3FA56D747952}" srcOrd="0" destOrd="0" parTransId="{F1E83BEC-99F6-45DB-B6C2-980B036AE3BE}" sibTransId="{9269ED4B-BDF0-44D2-A433-7889C0B5AB18}"/>
    <dgm:cxn modelId="{50E2BE71-6F5F-47D1-9FA4-D9430B7A4D75}" srcId="{201182FD-110B-4A77-BCA2-29CB2163A5CD}" destId="{A26333BC-2A67-47E6-BC1F-66CC3951453A}" srcOrd="2" destOrd="0" parTransId="{E4A4159D-6177-469F-92B1-318905966918}" sibTransId="{538B7214-6E12-4891-9F73-82E60A958ECB}"/>
    <dgm:cxn modelId="{5328A37A-DA7B-4718-9885-AC1B34D414A1}" type="presOf" srcId="{28FECD85-C02F-45C6-AD4A-3FA56D747952}" destId="{4CA93DBB-A8AE-4CD6-B9BC-DEF459116B7E}" srcOrd="0" destOrd="0" presId="urn:microsoft.com/office/officeart/2005/8/layout/vList2"/>
    <dgm:cxn modelId="{42D8D37F-D045-431E-B3E0-10C032EC74C1}" type="presOf" srcId="{4A5D88BA-0D66-4BDD-AEA7-38246B638513}" destId="{A2B90357-EEC6-4117-9761-696A281176EF}" srcOrd="0" destOrd="0" presId="urn:microsoft.com/office/officeart/2005/8/layout/vList2"/>
    <dgm:cxn modelId="{E1BB3485-152D-487A-B84D-86F084EDE24F}" type="presOf" srcId="{A26333BC-2A67-47E6-BC1F-66CC3951453A}" destId="{060D53C3-183C-41A7-91C9-BE11B45BFA83}" srcOrd="0" destOrd="0" presId="urn:microsoft.com/office/officeart/2005/8/layout/vList2"/>
    <dgm:cxn modelId="{1FB33991-8285-427B-BF1C-EA6981B1C573}" srcId="{201182FD-110B-4A77-BCA2-29CB2163A5CD}" destId="{671ECEFF-BF16-48EE-81C6-BC8CB9B8CA9D}" srcOrd="0" destOrd="0" parTransId="{C858185A-6A9F-4492-8E05-9EAA452959CC}" sibTransId="{81E565C1-26C0-430B-ADA8-5D25158F4BAE}"/>
    <dgm:cxn modelId="{535E09A5-B81E-456C-AE6C-89395E7117A5}" type="presOf" srcId="{38DA321C-7D17-47B0-80BD-D5C944046AC5}" destId="{4CA93DBB-A8AE-4CD6-B9BC-DEF459116B7E}" srcOrd="0" destOrd="1" presId="urn:microsoft.com/office/officeart/2005/8/layout/vList2"/>
    <dgm:cxn modelId="{DC877FA7-439B-404C-A904-EE9F4E0EB0CA}" type="presOf" srcId="{201182FD-110B-4A77-BCA2-29CB2163A5CD}" destId="{7ADBB4BF-A67F-4265-BF22-A05839FE6824}" srcOrd="0" destOrd="0" presId="urn:microsoft.com/office/officeart/2005/8/layout/vList2"/>
    <dgm:cxn modelId="{70192DB7-4908-4628-8A83-12B2B7CF44B7}" type="presOf" srcId="{8BD6E6BF-1CD5-409D-B367-4E086F5F42CD}" destId="{BFB45576-5372-4EA2-82FD-B2E47D17B7B6}" srcOrd="0" destOrd="0" presId="urn:microsoft.com/office/officeart/2005/8/layout/vList2"/>
    <dgm:cxn modelId="{1E94BBE4-FF50-4F9B-8FE9-B060A817104B}" type="presOf" srcId="{75F11E18-7737-40C3-B695-8F30D6390956}" destId="{A2B90357-EEC6-4117-9761-696A281176EF}" srcOrd="0" destOrd="1" presId="urn:microsoft.com/office/officeart/2005/8/layout/vList2"/>
    <dgm:cxn modelId="{8076F1FC-E9E5-48B4-846E-DA31D7EAD55A}" type="presOf" srcId="{66789D06-A012-4BB7-B420-C8B1B723849A}" destId="{5170CDA1-5CA6-46B0-B05B-FB2B6068A351}" srcOrd="0" destOrd="0" presId="urn:microsoft.com/office/officeart/2005/8/layout/vList2"/>
    <dgm:cxn modelId="{27CCA19C-8388-4ECE-BE45-5D8EDC9CD397}" type="presParOf" srcId="{7ADBB4BF-A67F-4265-BF22-A05839FE6824}" destId="{34CC998A-9599-4DC1-A78F-D2887747D889}" srcOrd="0" destOrd="0" presId="urn:microsoft.com/office/officeart/2005/8/layout/vList2"/>
    <dgm:cxn modelId="{B64958A4-E80C-4248-A65C-6CB25A282030}" type="presParOf" srcId="{7ADBB4BF-A67F-4265-BF22-A05839FE6824}" destId="{4CA93DBB-A8AE-4CD6-B9BC-DEF459116B7E}" srcOrd="1" destOrd="0" presId="urn:microsoft.com/office/officeart/2005/8/layout/vList2"/>
    <dgm:cxn modelId="{E6C3CED6-804E-407C-854F-A9C05F1E78A1}" type="presParOf" srcId="{7ADBB4BF-A67F-4265-BF22-A05839FE6824}" destId="{5170CDA1-5CA6-46B0-B05B-FB2B6068A351}" srcOrd="2" destOrd="0" presId="urn:microsoft.com/office/officeart/2005/8/layout/vList2"/>
    <dgm:cxn modelId="{31680996-1EA3-4294-82F0-C9E99FB66332}" type="presParOf" srcId="{7ADBB4BF-A67F-4265-BF22-A05839FE6824}" destId="{A2B90357-EEC6-4117-9761-696A281176EF}" srcOrd="3" destOrd="0" presId="urn:microsoft.com/office/officeart/2005/8/layout/vList2"/>
    <dgm:cxn modelId="{E0A9F0B3-BEE0-4EFC-9941-E48F5D429C00}" type="presParOf" srcId="{7ADBB4BF-A67F-4265-BF22-A05839FE6824}" destId="{060D53C3-183C-41A7-91C9-BE11B45BFA83}" srcOrd="4" destOrd="0" presId="urn:microsoft.com/office/officeart/2005/8/layout/vList2"/>
    <dgm:cxn modelId="{155A6C9A-5659-471F-A7C9-FE1E742363EC}" type="presParOf" srcId="{7ADBB4BF-A67F-4265-BF22-A05839FE6824}" destId="{CAA9B2CC-A28C-48A9-8BE3-271E360D2CA4}" srcOrd="5" destOrd="0" presId="urn:microsoft.com/office/officeart/2005/8/layout/vList2"/>
    <dgm:cxn modelId="{FF899C21-877E-4894-B054-B9BDE9B973B6}" type="presParOf" srcId="{7ADBB4BF-A67F-4265-BF22-A05839FE6824}" destId="{BFB45576-5372-4EA2-82FD-B2E47D17B7B6}" srcOrd="6" destOrd="0" presId="urn:microsoft.com/office/officeart/2005/8/layout/vList2"/>
    <dgm:cxn modelId="{6CA9B4C7-EF47-4C2D-92B1-9F7AF39F26C9}" type="presParOf" srcId="{7ADBB4BF-A67F-4265-BF22-A05839FE6824}" destId="{15D0E7C4-6315-4054-9474-7CFAF7A56E34}" srcOrd="7" destOrd="0" presId="urn:microsoft.com/office/officeart/2005/8/layout/vList2"/>
    <dgm:cxn modelId="{ABE9A9C7-4813-4C23-9E8A-0F6BF5777356}" type="presParOf" srcId="{7ADBB4BF-A67F-4265-BF22-A05839FE6824}" destId="{832E34E1-3C20-4BA8-91DB-5D843817E4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9.xml><?xml version="1.0" encoding="utf-8"?>
<dgm:dataModel xmlns:dgm="http://schemas.openxmlformats.org/drawingml/2006/diagram" xmlns:a="http://schemas.openxmlformats.org/drawingml/2006/main">
  <dgm:ptLst>
    <dgm:pt modelId="{F3E9A99D-9CDE-41D7-8618-8817E60A499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11E42A-7AD7-4C04-9C85-FEB1D0427911}">
      <dgm:prSet/>
      <dgm:spPr/>
      <dgm:t>
        <a:bodyPr/>
        <a:lstStyle/>
        <a:p>
          <a:r>
            <a:rPr lang="uk-UA"/>
            <a:t>різке ↓ питомої ваги текстильної промисловості (→ машинобудування) </a:t>
          </a:r>
          <a:endParaRPr lang="en-US" dirty="0"/>
        </a:p>
      </dgm:t>
    </dgm:pt>
    <dgm:pt modelId="{5C475CE4-517E-4B9B-B8AB-692EFA1BD887}" type="parTrans" cxnId="{42DCAD19-D28F-4A5F-87C8-10352C2F6AF6}">
      <dgm:prSet/>
      <dgm:spPr/>
      <dgm:t>
        <a:bodyPr/>
        <a:lstStyle/>
        <a:p>
          <a:endParaRPr lang="en-US"/>
        </a:p>
      </dgm:t>
    </dgm:pt>
    <dgm:pt modelId="{78D91100-55AC-4F6F-9F88-D0C587EC44DF}" type="sibTrans" cxnId="{42DCAD19-D28F-4A5F-87C8-10352C2F6AF6}">
      <dgm:prSet/>
      <dgm:spPr/>
      <dgm:t>
        <a:bodyPr/>
        <a:lstStyle/>
        <a:p>
          <a:endParaRPr lang="en-US"/>
        </a:p>
      </dgm:t>
    </dgm:pt>
    <dgm:pt modelId="{2374EEE1-DBF2-4BE1-A6B2-4B3691536089}">
      <dgm:prSet/>
      <dgm:spPr/>
      <dgm:t>
        <a:bodyPr/>
        <a:lstStyle/>
        <a:p>
          <a:r>
            <a:rPr lang="uk-UA"/>
            <a:t>↑ попит на метали та хім.речовини → ↑ їх виробництва</a:t>
          </a:r>
          <a:endParaRPr lang="uk-UA" dirty="0"/>
        </a:p>
      </dgm:t>
    </dgm:pt>
    <dgm:pt modelId="{62FD1C7A-ACFA-4F82-8A2C-83426C33458F}" type="parTrans" cxnId="{717DC937-5699-4DCB-BBB6-85ABAEE3BC7B}">
      <dgm:prSet/>
      <dgm:spPr/>
      <dgm:t>
        <a:bodyPr/>
        <a:lstStyle/>
        <a:p>
          <a:endParaRPr lang="ru-RU"/>
        </a:p>
      </dgm:t>
    </dgm:pt>
    <dgm:pt modelId="{6F67FBD9-F655-4A07-ACC8-63F025DC4728}" type="sibTrans" cxnId="{717DC937-5699-4DCB-BBB6-85ABAEE3BC7B}">
      <dgm:prSet/>
      <dgm:spPr/>
      <dgm:t>
        <a:bodyPr/>
        <a:lstStyle/>
        <a:p>
          <a:endParaRPr lang="ru-RU"/>
        </a:p>
      </dgm:t>
    </dgm:pt>
    <dgm:pt modelId="{D8FC1CE9-72F1-47D4-966E-F594C6BAE023}">
      <dgm:prSet/>
      <dgm:spPr/>
      <dgm:t>
        <a:bodyPr/>
        <a:lstStyle/>
        <a:p>
          <a:r>
            <a:rPr lang="uk-UA"/>
            <a:t>↓ виробництва в інших галузях промисловості (орієнтованих на вир-во споживчих товарів)</a:t>
          </a:r>
          <a:endParaRPr lang="uk-UA" dirty="0"/>
        </a:p>
      </dgm:t>
    </dgm:pt>
    <dgm:pt modelId="{EF2F6C25-E983-4574-A786-2DFA44C25F95}" type="parTrans" cxnId="{C5362888-30A8-4349-8647-1DB0111686BD}">
      <dgm:prSet/>
      <dgm:spPr/>
      <dgm:t>
        <a:bodyPr/>
        <a:lstStyle/>
        <a:p>
          <a:endParaRPr lang="ru-RU"/>
        </a:p>
      </dgm:t>
    </dgm:pt>
    <dgm:pt modelId="{3AA28E40-92BF-4F90-86B3-628FA2F06FF7}" type="sibTrans" cxnId="{C5362888-30A8-4349-8647-1DB0111686BD}">
      <dgm:prSet/>
      <dgm:spPr/>
      <dgm:t>
        <a:bodyPr/>
        <a:lstStyle/>
        <a:p>
          <a:endParaRPr lang="ru-RU"/>
        </a:p>
      </dgm:t>
    </dgm:pt>
    <dgm:pt modelId="{F1DE0CC6-2F64-4CA5-B022-E0116237235B}">
      <dgm:prSet/>
      <dgm:spPr/>
      <dgm:t>
        <a:bodyPr/>
        <a:lstStyle/>
        <a:p>
          <a:r>
            <a:rPr lang="uk-UA"/>
            <a:t>Поява нових суб’єктів та напрямів МТ:</a:t>
          </a:r>
          <a:endParaRPr lang="uk-UA" dirty="0"/>
        </a:p>
      </dgm:t>
    </dgm:pt>
    <dgm:pt modelId="{473754DE-97F9-41D3-ADB4-8838EFFC95F2}" type="parTrans" cxnId="{ECD9AC80-FEDF-4F6F-B25C-3E5621FCD7E4}">
      <dgm:prSet/>
      <dgm:spPr/>
      <dgm:t>
        <a:bodyPr/>
        <a:lstStyle/>
        <a:p>
          <a:endParaRPr lang="ru-RU"/>
        </a:p>
      </dgm:t>
    </dgm:pt>
    <dgm:pt modelId="{868B468A-FF28-4F18-BFDE-ECCC3F2F7C6C}" type="sibTrans" cxnId="{ECD9AC80-FEDF-4F6F-B25C-3E5621FCD7E4}">
      <dgm:prSet/>
      <dgm:spPr/>
      <dgm:t>
        <a:bodyPr/>
        <a:lstStyle/>
        <a:p>
          <a:endParaRPr lang="ru-RU"/>
        </a:p>
      </dgm:t>
    </dgm:pt>
    <dgm:pt modelId="{D11D5959-2648-4279-B7A6-CFB2B23B6AA2}">
      <dgm:prSet/>
      <dgm:spPr/>
      <dgm:t>
        <a:bodyPr/>
        <a:lstStyle/>
        <a:p>
          <a:r>
            <a:rPr lang="uk-UA" i="1">
              <a:solidFill>
                <a:schemeClr val="tx2">
                  <a:lumMod val="75000"/>
                </a:schemeClr>
              </a:solidFill>
            </a:rPr>
            <a:t>↑ обсяги торгівлі між індустр. і неіндустр. країнами</a:t>
          </a:r>
          <a:endParaRPr lang="uk-UA" i="1" dirty="0">
            <a:solidFill>
              <a:schemeClr val="tx2">
                <a:lumMod val="75000"/>
              </a:schemeClr>
            </a:solidFill>
          </a:endParaRPr>
        </a:p>
      </dgm:t>
    </dgm:pt>
    <dgm:pt modelId="{F06EEDE9-60BC-4DC3-AB3A-79B872AE91DE}" type="parTrans" cxnId="{0223B90D-9119-4B9C-8230-1A1C99A78CEA}">
      <dgm:prSet/>
      <dgm:spPr/>
      <dgm:t>
        <a:bodyPr/>
        <a:lstStyle/>
        <a:p>
          <a:endParaRPr lang="ru-RU"/>
        </a:p>
      </dgm:t>
    </dgm:pt>
    <dgm:pt modelId="{69D1E958-E094-4CAC-9E85-C249962DBADC}" type="sibTrans" cxnId="{0223B90D-9119-4B9C-8230-1A1C99A78CEA}">
      <dgm:prSet/>
      <dgm:spPr/>
      <dgm:t>
        <a:bodyPr/>
        <a:lstStyle/>
        <a:p>
          <a:endParaRPr lang="ru-RU"/>
        </a:p>
      </dgm:t>
    </dgm:pt>
    <dgm:pt modelId="{2ECA6ABD-5762-4B86-86D6-28DD95B972FA}">
      <dgm:prSet/>
      <dgm:spPr/>
      <dgm:t>
        <a:bodyPr/>
        <a:lstStyle/>
        <a:p>
          <a:r>
            <a:rPr lang="uk-UA"/>
            <a:t>Зміна лідерів світового експорту готової продукції</a:t>
          </a:r>
          <a:endParaRPr lang="uk-UA" dirty="0"/>
        </a:p>
      </dgm:t>
    </dgm:pt>
    <dgm:pt modelId="{A70EDFA7-DD91-4C42-91FC-3A8805EE6745}" type="parTrans" cxnId="{E654B6F7-4B1A-4330-83D3-B5982420CD22}">
      <dgm:prSet/>
      <dgm:spPr/>
      <dgm:t>
        <a:bodyPr/>
        <a:lstStyle/>
        <a:p>
          <a:endParaRPr lang="ru-RU"/>
        </a:p>
      </dgm:t>
    </dgm:pt>
    <dgm:pt modelId="{1616F18E-5854-4744-9624-E541CDA26A7D}" type="sibTrans" cxnId="{E654B6F7-4B1A-4330-83D3-B5982420CD22}">
      <dgm:prSet/>
      <dgm:spPr/>
      <dgm:t>
        <a:bodyPr/>
        <a:lstStyle/>
        <a:p>
          <a:endParaRPr lang="ru-RU"/>
        </a:p>
      </dgm:t>
    </dgm:pt>
    <dgm:pt modelId="{3C42BD4D-E661-4DC6-A6FB-3BF7C91EB984}">
      <dgm:prSet/>
      <dgm:spPr/>
      <dgm:t>
        <a:bodyPr/>
        <a:lstStyle/>
        <a:p>
          <a:r>
            <a:rPr lang="uk-UA" i="1">
              <a:solidFill>
                <a:schemeClr val="tx2">
                  <a:lumMod val="75000"/>
                </a:schemeClr>
              </a:solidFill>
            </a:rPr>
            <a:t>↓ частки Великої Британії, Франції, Німеччини з 70% (1913 р.) до 52% (1937 р.)</a:t>
          </a:r>
          <a:endParaRPr lang="uk-UA" i="1" dirty="0">
            <a:solidFill>
              <a:schemeClr val="tx2">
                <a:lumMod val="75000"/>
              </a:schemeClr>
            </a:solidFill>
          </a:endParaRPr>
        </a:p>
      </dgm:t>
    </dgm:pt>
    <dgm:pt modelId="{B6FE4ECB-A989-4069-AB87-C21D954054D1}" type="parTrans" cxnId="{CF14E0AC-C76B-49D3-A4BC-F8816EE1682A}">
      <dgm:prSet/>
      <dgm:spPr/>
      <dgm:t>
        <a:bodyPr/>
        <a:lstStyle/>
        <a:p>
          <a:endParaRPr lang="ru-RU"/>
        </a:p>
      </dgm:t>
    </dgm:pt>
    <dgm:pt modelId="{1645023A-62A8-40D2-86A1-D7CC37EAF9BA}" type="sibTrans" cxnId="{CF14E0AC-C76B-49D3-A4BC-F8816EE1682A}">
      <dgm:prSet/>
      <dgm:spPr/>
      <dgm:t>
        <a:bodyPr/>
        <a:lstStyle/>
        <a:p>
          <a:endParaRPr lang="ru-RU"/>
        </a:p>
      </dgm:t>
    </dgm:pt>
    <dgm:pt modelId="{138C3708-CAAC-408F-97BD-8BAC0F477CF8}">
      <dgm:prSet/>
      <dgm:spPr/>
      <dgm:t>
        <a:bodyPr/>
        <a:lstStyle/>
        <a:p>
          <a:r>
            <a:rPr lang="uk-UA" i="1">
              <a:solidFill>
                <a:schemeClr val="tx2">
                  <a:lumMod val="75000"/>
                </a:schemeClr>
              </a:solidFill>
            </a:rPr>
            <a:t>↑ частки США з 13% (1913 р.) до 20% (1937 р.); Японії, Канади (експорт продукції машинобудування)</a:t>
          </a:r>
          <a:endParaRPr lang="uk-UA" i="1" dirty="0">
            <a:solidFill>
              <a:schemeClr val="tx2">
                <a:lumMod val="75000"/>
              </a:schemeClr>
            </a:solidFill>
          </a:endParaRPr>
        </a:p>
      </dgm:t>
    </dgm:pt>
    <dgm:pt modelId="{5329E803-ADCF-4461-9021-82A5CCC3B8E1}" type="parTrans" cxnId="{7BE0184B-B935-44EB-9979-D2D8511E8992}">
      <dgm:prSet/>
      <dgm:spPr/>
      <dgm:t>
        <a:bodyPr/>
        <a:lstStyle/>
        <a:p>
          <a:endParaRPr lang="ru-RU"/>
        </a:p>
      </dgm:t>
    </dgm:pt>
    <dgm:pt modelId="{6C8E30E9-C127-4DAB-89E3-D07E0ECCF42C}" type="sibTrans" cxnId="{7BE0184B-B935-44EB-9979-D2D8511E8992}">
      <dgm:prSet/>
      <dgm:spPr/>
      <dgm:t>
        <a:bodyPr/>
        <a:lstStyle/>
        <a:p>
          <a:endParaRPr lang="ru-RU"/>
        </a:p>
      </dgm:t>
    </dgm:pt>
    <dgm:pt modelId="{9B213A50-CE7D-471D-8E5B-81E7DBC993F1}" type="pres">
      <dgm:prSet presAssocID="{F3E9A99D-9CDE-41D7-8618-8817E60A4999}" presName="linear" presStyleCnt="0">
        <dgm:presLayoutVars>
          <dgm:animLvl val="lvl"/>
          <dgm:resizeHandles val="exact"/>
        </dgm:presLayoutVars>
      </dgm:prSet>
      <dgm:spPr/>
    </dgm:pt>
    <dgm:pt modelId="{910504F9-606F-4521-9649-BEA574A80C5A}" type="pres">
      <dgm:prSet presAssocID="{AC11E42A-7AD7-4C04-9C85-FEB1D04279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996E46-C590-40C2-A400-8C025B50B871}" type="pres">
      <dgm:prSet presAssocID="{78D91100-55AC-4F6F-9F88-D0C587EC44DF}" presName="spacer" presStyleCnt="0"/>
      <dgm:spPr/>
    </dgm:pt>
    <dgm:pt modelId="{3DB756A0-AE75-40E7-B28F-54BB74188A38}" type="pres">
      <dgm:prSet presAssocID="{2374EEE1-DBF2-4BE1-A6B2-4B36915360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E5BD82-F1DF-4A59-B9FB-EA9690124D54}" type="pres">
      <dgm:prSet presAssocID="{6F67FBD9-F655-4A07-ACC8-63F025DC4728}" presName="spacer" presStyleCnt="0"/>
      <dgm:spPr/>
    </dgm:pt>
    <dgm:pt modelId="{BA502211-6075-436A-B708-C3CF8802376F}" type="pres">
      <dgm:prSet presAssocID="{D8FC1CE9-72F1-47D4-966E-F594C6BAE02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ED162B-A922-4F36-9069-58CEA932E770}" type="pres">
      <dgm:prSet presAssocID="{3AA28E40-92BF-4F90-86B3-628FA2F06FF7}" presName="spacer" presStyleCnt="0"/>
      <dgm:spPr/>
    </dgm:pt>
    <dgm:pt modelId="{B8762629-63F4-40DD-9486-AA593A2F171B}" type="pres">
      <dgm:prSet presAssocID="{F1DE0CC6-2F64-4CA5-B022-E011623723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C1F153C-BCF2-4C06-AB1C-EE2E4F3CCD27}" type="pres">
      <dgm:prSet presAssocID="{F1DE0CC6-2F64-4CA5-B022-E0116237235B}" presName="childText" presStyleLbl="revTx" presStyleIdx="0" presStyleCnt="2">
        <dgm:presLayoutVars>
          <dgm:bulletEnabled val="1"/>
        </dgm:presLayoutVars>
      </dgm:prSet>
      <dgm:spPr/>
    </dgm:pt>
    <dgm:pt modelId="{98CA5382-0DC2-4E04-B1CE-1329DCF41DBB}" type="pres">
      <dgm:prSet presAssocID="{2ECA6ABD-5762-4B86-86D6-28DD95B972F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8F052FF-83F4-4F93-8C4B-2566B9639996}" type="pres">
      <dgm:prSet presAssocID="{2ECA6ABD-5762-4B86-86D6-28DD95B972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223B90D-9119-4B9C-8230-1A1C99A78CEA}" srcId="{F1DE0CC6-2F64-4CA5-B022-E0116237235B}" destId="{D11D5959-2648-4279-B7A6-CFB2B23B6AA2}" srcOrd="0" destOrd="0" parTransId="{F06EEDE9-60BC-4DC3-AB3A-79B872AE91DE}" sibTransId="{69D1E958-E094-4CAC-9E85-C249962DBADC}"/>
    <dgm:cxn modelId="{42DCAD19-D28F-4A5F-87C8-10352C2F6AF6}" srcId="{F3E9A99D-9CDE-41D7-8618-8817E60A4999}" destId="{AC11E42A-7AD7-4C04-9C85-FEB1D0427911}" srcOrd="0" destOrd="0" parTransId="{5C475CE4-517E-4B9B-B8AB-692EFA1BD887}" sibTransId="{78D91100-55AC-4F6F-9F88-D0C587EC44DF}"/>
    <dgm:cxn modelId="{FBE82B2C-8480-483E-B34D-59375DEF3D89}" type="presOf" srcId="{D11D5959-2648-4279-B7A6-CFB2B23B6AA2}" destId="{BC1F153C-BCF2-4C06-AB1C-EE2E4F3CCD27}" srcOrd="0" destOrd="0" presId="urn:microsoft.com/office/officeart/2005/8/layout/vList2"/>
    <dgm:cxn modelId="{5C9D302F-E5EB-432B-AC4A-1C4B12E9A6D9}" type="presOf" srcId="{AC11E42A-7AD7-4C04-9C85-FEB1D0427911}" destId="{910504F9-606F-4521-9649-BEA574A80C5A}" srcOrd="0" destOrd="0" presId="urn:microsoft.com/office/officeart/2005/8/layout/vList2"/>
    <dgm:cxn modelId="{717DC937-5699-4DCB-BBB6-85ABAEE3BC7B}" srcId="{F3E9A99D-9CDE-41D7-8618-8817E60A4999}" destId="{2374EEE1-DBF2-4BE1-A6B2-4B3691536089}" srcOrd="1" destOrd="0" parTransId="{62FD1C7A-ACFA-4F82-8A2C-83426C33458F}" sibTransId="{6F67FBD9-F655-4A07-ACC8-63F025DC4728}"/>
    <dgm:cxn modelId="{DE547140-01BD-4201-97B7-4571BD1E20D8}" type="presOf" srcId="{F3E9A99D-9CDE-41D7-8618-8817E60A4999}" destId="{9B213A50-CE7D-471D-8E5B-81E7DBC993F1}" srcOrd="0" destOrd="0" presId="urn:microsoft.com/office/officeart/2005/8/layout/vList2"/>
    <dgm:cxn modelId="{30FBFC68-34FF-48CE-8618-8F3B91A0D349}" type="presOf" srcId="{D8FC1CE9-72F1-47D4-966E-F594C6BAE023}" destId="{BA502211-6075-436A-B708-C3CF8802376F}" srcOrd="0" destOrd="0" presId="urn:microsoft.com/office/officeart/2005/8/layout/vList2"/>
    <dgm:cxn modelId="{7BE0184B-B935-44EB-9979-D2D8511E8992}" srcId="{2ECA6ABD-5762-4B86-86D6-28DD95B972FA}" destId="{138C3708-CAAC-408F-97BD-8BAC0F477CF8}" srcOrd="1" destOrd="0" parTransId="{5329E803-ADCF-4461-9021-82A5CCC3B8E1}" sibTransId="{6C8E30E9-C127-4DAB-89E3-D07E0ECCF42C}"/>
    <dgm:cxn modelId="{ECD9AC80-FEDF-4F6F-B25C-3E5621FCD7E4}" srcId="{F3E9A99D-9CDE-41D7-8618-8817E60A4999}" destId="{F1DE0CC6-2F64-4CA5-B022-E0116237235B}" srcOrd="3" destOrd="0" parTransId="{473754DE-97F9-41D3-ADB4-8838EFFC95F2}" sibTransId="{868B468A-FF28-4F18-BFDE-ECCC3F2F7C6C}"/>
    <dgm:cxn modelId="{6B787783-367A-4B74-B2CF-244194A13115}" type="presOf" srcId="{2374EEE1-DBF2-4BE1-A6B2-4B3691536089}" destId="{3DB756A0-AE75-40E7-B28F-54BB74188A38}" srcOrd="0" destOrd="0" presId="urn:microsoft.com/office/officeart/2005/8/layout/vList2"/>
    <dgm:cxn modelId="{C5362888-30A8-4349-8647-1DB0111686BD}" srcId="{F3E9A99D-9CDE-41D7-8618-8817E60A4999}" destId="{D8FC1CE9-72F1-47D4-966E-F594C6BAE023}" srcOrd="2" destOrd="0" parTransId="{EF2F6C25-E983-4574-A786-2DFA44C25F95}" sibTransId="{3AA28E40-92BF-4F90-86B3-628FA2F06FF7}"/>
    <dgm:cxn modelId="{CF14E0AC-C76B-49D3-A4BC-F8816EE1682A}" srcId="{2ECA6ABD-5762-4B86-86D6-28DD95B972FA}" destId="{3C42BD4D-E661-4DC6-A6FB-3BF7C91EB984}" srcOrd="0" destOrd="0" parTransId="{B6FE4ECB-A989-4069-AB87-C21D954054D1}" sibTransId="{1645023A-62A8-40D2-86A1-D7CC37EAF9BA}"/>
    <dgm:cxn modelId="{10B57EBC-89DC-4D45-AF3D-C59B5ECC1B89}" type="presOf" srcId="{F1DE0CC6-2F64-4CA5-B022-E0116237235B}" destId="{B8762629-63F4-40DD-9486-AA593A2F171B}" srcOrd="0" destOrd="0" presId="urn:microsoft.com/office/officeart/2005/8/layout/vList2"/>
    <dgm:cxn modelId="{D05C10C7-ADD5-4235-9820-5A4B8B9AC508}" type="presOf" srcId="{3C42BD4D-E661-4DC6-A6FB-3BF7C91EB984}" destId="{B8F052FF-83F4-4F93-8C4B-2566B9639996}" srcOrd="0" destOrd="0" presId="urn:microsoft.com/office/officeart/2005/8/layout/vList2"/>
    <dgm:cxn modelId="{D66715EB-3F47-439B-966F-8E093F730A2C}" type="presOf" srcId="{138C3708-CAAC-408F-97BD-8BAC0F477CF8}" destId="{B8F052FF-83F4-4F93-8C4B-2566B9639996}" srcOrd="0" destOrd="1" presId="urn:microsoft.com/office/officeart/2005/8/layout/vList2"/>
    <dgm:cxn modelId="{2518E6EC-2B7D-4F7F-9726-178CBDDE693F}" type="presOf" srcId="{2ECA6ABD-5762-4B86-86D6-28DD95B972FA}" destId="{98CA5382-0DC2-4E04-B1CE-1329DCF41DBB}" srcOrd="0" destOrd="0" presId="urn:microsoft.com/office/officeart/2005/8/layout/vList2"/>
    <dgm:cxn modelId="{E654B6F7-4B1A-4330-83D3-B5982420CD22}" srcId="{F3E9A99D-9CDE-41D7-8618-8817E60A4999}" destId="{2ECA6ABD-5762-4B86-86D6-28DD95B972FA}" srcOrd="4" destOrd="0" parTransId="{A70EDFA7-DD91-4C42-91FC-3A8805EE6745}" sibTransId="{1616F18E-5854-4744-9624-E541CDA26A7D}"/>
    <dgm:cxn modelId="{064453E6-B378-4C4E-B882-6D75E5139E8B}" type="presParOf" srcId="{9B213A50-CE7D-471D-8E5B-81E7DBC993F1}" destId="{910504F9-606F-4521-9649-BEA574A80C5A}" srcOrd="0" destOrd="0" presId="urn:microsoft.com/office/officeart/2005/8/layout/vList2"/>
    <dgm:cxn modelId="{5655E08D-0B1F-49F7-BF02-71E4014AFC0C}" type="presParOf" srcId="{9B213A50-CE7D-471D-8E5B-81E7DBC993F1}" destId="{8B996E46-C590-40C2-A400-8C025B50B871}" srcOrd="1" destOrd="0" presId="urn:microsoft.com/office/officeart/2005/8/layout/vList2"/>
    <dgm:cxn modelId="{1AD61092-7D45-4E01-A89E-AD8E092B1D42}" type="presParOf" srcId="{9B213A50-CE7D-471D-8E5B-81E7DBC993F1}" destId="{3DB756A0-AE75-40E7-B28F-54BB74188A38}" srcOrd="2" destOrd="0" presId="urn:microsoft.com/office/officeart/2005/8/layout/vList2"/>
    <dgm:cxn modelId="{B6E2285A-F64C-4734-843F-514C024259FE}" type="presParOf" srcId="{9B213A50-CE7D-471D-8E5B-81E7DBC993F1}" destId="{64E5BD82-F1DF-4A59-B9FB-EA9690124D54}" srcOrd="3" destOrd="0" presId="urn:microsoft.com/office/officeart/2005/8/layout/vList2"/>
    <dgm:cxn modelId="{D9C5DCD8-B3C9-41E4-A6A4-53F34F82D0AF}" type="presParOf" srcId="{9B213A50-CE7D-471D-8E5B-81E7DBC993F1}" destId="{BA502211-6075-436A-B708-C3CF8802376F}" srcOrd="4" destOrd="0" presId="urn:microsoft.com/office/officeart/2005/8/layout/vList2"/>
    <dgm:cxn modelId="{CF1111B3-308D-4B2B-9927-19685AF240DB}" type="presParOf" srcId="{9B213A50-CE7D-471D-8E5B-81E7DBC993F1}" destId="{7FED162B-A922-4F36-9069-58CEA932E770}" srcOrd="5" destOrd="0" presId="urn:microsoft.com/office/officeart/2005/8/layout/vList2"/>
    <dgm:cxn modelId="{B73E9FAD-69FE-41CB-92EF-78C933057157}" type="presParOf" srcId="{9B213A50-CE7D-471D-8E5B-81E7DBC993F1}" destId="{B8762629-63F4-40DD-9486-AA593A2F171B}" srcOrd="6" destOrd="0" presId="urn:microsoft.com/office/officeart/2005/8/layout/vList2"/>
    <dgm:cxn modelId="{8544A278-FC02-4C3A-B9F4-BB24E745A255}" type="presParOf" srcId="{9B213A50-CE7D-471D-8E5B-81E7DBC993F1}" destId="{BC1F153C-BCF2-4C06-AB1C-EE2E4F3CCD27}" srcOrd="7" destOrd="0" presId="urn:microsoft.com/office/officeart/2005/8/layout/vList2"/>
    <dgm:cxn modelId="{6907EDE4-0416-484C-B483-4AF9BB6482DF}" type="presParOf" srcId="{9B213A50-CE7D-471D-8E5B-81E7DBC993F1}" destId="{98CA5382-0DC2-4E04-B1CE-1329DCF41DBB}" srcOrd="8" destOrd="0" presId="urn:microsoft.com/office/officeart/2005/8/layout/vList2"/>
    <dgm:cxn modelId="{D7E0B61D-4748-43FA-8AAF-271A28947980}" type="presParOf" srcId="{9B213A50-CE7D-471D-8E5B-81E7DBC993F1}" destId="{B8F052FF-83F4-4F93-8C4B-2566B963999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 dirty="0"/>
            <a:t>Географічне положення </a:t>
          </a:r>
          <a:r>
            <a:rPr lang="uk-UA" dirty="0">
              <a:sym typeface="Symbol" panose="05050102010706020507" pitchFamily="18" charset="2"/>
            </a:rPr>
            <a:t> </a:t>
          </a:r>
          <a:r>
            <a:rPr lang="uk-UA" dirty="0"/>
            <a:t>розвиток торговельних </a:t>
          </a:r>
          <a:r>
            <a:rPr lang="uk-UA" dirty="0" err="1"/>
            <a:t>зв’язків</a:t>
          </a:r>
          <a:r>
            <a:rPr lang="uk-UA" dirty="0"/>
            <a:t>, формування великого торгового перехрестя міжнародного значення. </a:t>
          </a:r>
          <a:endParaRPr lang="en-US" dirty="0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3E83ACEA-F9AC-4BFF-B392-313E0C2670DD}">
      <dgm:prSet/>
      <dgm:spPr/>
      <dgm:t>
        <a:bodyPr/>
        <a:lstStyle/>
        <a:p>
          <a:r>
            <a:rPr lang="uk-UA"/>
            <a:t>Караванний характер сухопутної торгівлі. </a:t>
          </a:r>
          <a:endParaRPr lang="uk-UA" dirty="0"/>
        </a:p>
      </dgm:t>
    </dgm:pt>
    <dgm:pt modelId="{90632E6F-7EE9-4E85-90AD-643B902BB5DA}" type="parTrans" cxnId="{980847E7-4B5F-4878-8A99-24933248D104}">
      <dgm:prSet/>
      <dgm:spPr/>
      <dgm:t>
        <a:bodyPr/>
        <a:lstStyle/>
        <a:p>
          <a:endParaRPr lang="ru-RU"/>
        </a:p>
      </dgm:t>
    </dgm:pt>
    <dgm:pt modelId="{21C2EA64-1FEE-4452-A910-D4006F57AE6A}" type="sibTrans" cxnId="{980847E7-4B5F-4878-8A99-24933248D104}">
      <dgm:prSet/>
      <dgm:spPr/>
      <dgm:t>
        <a:bodyPr/>
        <a:lstStyle/>
        <a:p>
          <a:endParaRPr lang="ru-RU"/>
        </a:p>
      </dgm:t>
    </dgm:pt>
    <dgm:pt modelId="{8A997F99-021A-4BF1-A6BC-4F342526C814}">
      <dgm:prSet/>
      <dgm:spPr/>
      <dgm:t>
        <a:bodyPr/>
        <a:lstStyle/>
        <a:p>
          <a:r>
            <a:rPr lang="uk-UA"/>
            <a:t>З середини ІІІ тисячоліття до н.е. – функціонування численних ринкових інститутів у державах Близького Сходу. </a:t>
          </a:r>
          <a:endParaRPr lang="uk-UA" dirty="0"/>
        </a:p>
      </dgm:t>
    </dgm:pt>
    <dgm:pt modelId="{78C1B963-C17F-418C-B4A5-82D5C1FBAF0C}" type="parTrans" cxnId="{34869E3E-1AA7-4F66-89C2-CE1930692FA1}">
      <dgm:prSet/>
      <dgm:spPr/>
      <dgm:t>
        <a:bodyPr/>
        <a:lstStyle/>
        <a:p>
          <a:endParaRPr lang="ru-RU"/>
        </a:p>
      </dgm:t>
    </dgm:pt>
    <dgm:pt modelId="{DCC14617-49D2-4C8D-9522-CC9E1DD21BC0}" type="sibTrans" cxnId="{34869E3E-1AA7-4F66-89C2-CE1930692FA1}">
      <dgm:prSet/>
      <dgm:spPr/>
      <dgm:t>
        <a:bodyPr/>
        <a:lstStyle/>
        <a:p>
          <a:endParaRPr lang="ru-RU"/>
        </a:p>
      </dgm:t>
    </dgm:pt>
    <dgm:pt modelId="{DCE6F832-6A4A-4B66-BDA1-48351CE2EA50}">
      <dgm:prSet/>
      <dgm:spPr/>
      <dgm:t>
        <a:bodyPr/>
        <a:lstStyle/>
        <a:p>
          <a:r>
            <a:rPr lang="uk-UA"/>
            <a:t>Поява форм далекосяжної торгівлі металами і благородним камінням. </a:t>
          </a:r>
          <a:endParaRPr lang="uk-UA" dirty="0"/>
        </a:p>
      </dgm:t>
    </dgm:pt>
    <dgm:pt modelId="{A87E7E09-40AD-4F17-A88B-C9B2087817DC}" type="parTrans" cxnId="{6E156E04-DB19-466F-8C30-123D4552D03F}">
      <dgm:prSet/>
      <dgm:spPr/>
      <dgm:t>
        <a:bodyPr/>
        <a:lstStyle/>
        <a:p>
          <a:endParaRPr lang="ru-RU"/>
        </a:p>
      </dgm:t>
    </dgm:pt>
    <dgm:pt modelId="{64B21AB5-2374-4C7C-AC80-08DBE0AAAF39}" type="sibTrans" cxnId="{6E156E04-DB19-466F-8C30-123D4552D03F}">
      <dgm:prSet/>
      <dgm:spPr/>
      <dgm:t>
        <a:bodyPr/>
        <a:lstStyle/>
        <a:p>
          <a:endParaRPr lang="ru-RU"/>
        </a:p>
      </dgm:t>
    </dgm:pt>
    <dgm:pt modelId="{E56C1D07-A374-44F1-A8D8-0F5C0CB0FE2C}">
      <dgm:prSet/>
      <dgm:spPr/>
      <dgm:t>
        <a:bodyPr/>
        <a:lstStyle/>
        <a:p>
          <a:r>
            <a:rPr lang="uk-UA"/>
            <a:t>Відокремлення торгівлі, як самостійної сфери економічної діяльності, поява професії купців. </a:t>
          </a:r>
          <a:endParaRPr lang="uk-UA" dirty="0"/>
        </a:p>
      </dgm:t>
    </dgm:pt>
    <dgm:pt modelId="{55BBECC5-3DB7-4348-82DD-9344FA2DC7FF}" type="parTrans" cxnId="{A3EA25D9-8B96-4588-8C47-96C8563E5FB4}">
      <dgm:prSet/>
      <dgm:spPr/>
      <dgm:t>
        <a:bodyPr/>
        <a:lstStyle/>
        <a:p>
          <a:endParaRPr lang="ru-RU"/>
        </a:p>
      </dgm:t>
    </dgm:pt>
    <dgm:pt modelId="{0EECAD82-0FFA-4BB6-B2D0-B6CC9ECE2AD5}" type="sibTrans" cxnId="{A3EA25D9-8B96-4588-8C47-96C8563E5FB4}">
      <dgm:prSet/>
      <dgm:spPr/>
      <dgm:t>
        <a:bodyPr/>
        <a:lstStyle/>
        <a:p>
          <a:endParaRPr lang="ru-RU"/>
        </a:p>
      </dgm:t>
    </dgm:pt>
    <dgm:pt modelId="{FDE4C980-0B49-4F4C-A1A9-1284AED30C29}">
      <dgm:prSet/>
      <dgm:spPr/>
      <dgm:t>
        <a:bodyPr/>
        <a:lstStyle/>
        <a:p>
          <a:r>
            <a:rPr lang="uk-UA"/>
            <a:t>Інтенсифікація торгівлі, подальший розвиток ринкових інститутів (1-ша пол. ІІ тис. до н.е.). Причина – поява нових цивілізаційних центрів на Криті і Кіпрі, затухання морської торгівлі в районі Перської затоки. </a:t>
          </a:r>
          <a:endParaRPr lang="uk-UA" dirty="0"/>
        </a:p>
      </dgm:t>
    </dgm:pt>
    <dgm:pt modelId="{C0311189-96B7-4AEE-ADE9-F7A5C0BE5692}" type="parTrans" cxnId="{EB3FCB92-519E-40C7-BA97-ACDFC285337F}">
      <dgm:prSet/>
      <dgm:spPr/>
      <dgm:t>
        <a:bodyPr/>
        <a:lstStyle/>
        <a:p>
          <a:endParaRPr lang="ru-RU"/>
        </a:p>
      </dgm:t>
    </dgm:pt>
    <dgm:pt modelId="{F358AB4F-6CCF-47FC-AE7C-8A1C5EEBF7BE}" type="sibTrans" cxnId="{EB3FCB92-519E-40C7-BA97-ACDFC285337F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6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CE2FF9D1-B2BA-4B1B-9641-8921FE11B696}" type="pres">
      <dgm:prSet presAssocID="{3E83ACEA-F9AC-4BFF-B392-313E0C2670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D42E00-9E8B-489A-9679-33942D9F5E81}" type="pres">
      <dgm:prSet presAssocID="{21C2EA64-1FEE-4452-A910-D4006F57AE6A}" presName="spacer" presStyleCnt="0"/>
      <dgm:spPr/>
    </dgm:pt>
    <dgm:pt modelId="{4947E5C6-FBED-49CA-8378-EBBF3261F3CB}" type="pres">
      <dgm:prSet presAssocID="{8A997F99-021A-4BF1-A6BC-4F342526C8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B2C61C2-5F2F-452D-A181-5A7C95737119}" type="pres">
      <dgm:prSet presAssocID="{DCC14617-49D2-4C8D-9522-CC9E1DD21BC0}" presName="spacer" presStyleCnt="0"/>
      <dgm:spPr/>
    </dgm:pt>
    <dgm:pt modelId="{201895FA-B45A-4FE9-B100-5FEA4BCDAB46}" type="pres">
      <dgm:prSet presAssocID="{DCE6F832-6A4A-4B66-BDA1-48351CE2EA5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868E29F-FFE9-490D-BE2F-6E1B4A555CCA}" type="pres">
      <dgm:prSet presAssocID="{64B21AB5-2374-4C7C-AC80-08DBE0AAAF39}" presName="spacer" presStyleCnt="0"/>
      <dgm:spPr/>
    </dgm:pt>
    <dgm:pt modelId="{330B45E8-01E1-4C7B-B636-8F4488D4B78F}" type="pres">
      <dgm:prSet presAssocID="{E56C1D07-A374-44F1-A8D8-0F5C0CB0FE2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3322B1F-01E9-441C-9B1F-A050956EB7C6}" type="pres">
      <dgm:prSet presAssocID="{0EECAD82-0FFA-4BB6-B2D0-B6CC9ECE2AD5}" presName="spacer" presStyleCnt="0"/>
      <dgm:spPr/>
    </dgm:pt>
    <dgm:pt modelId="{8ACEBA90-EF6D-4E35-AC45-108758A4A078}" type="pres">
      <dgm:prSet presAssocID="{FDE4C980-0B49-4F4C-A1A9-1284AED30C2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E156E04-DB19-466F-8C30-123D4552D03F}" srcId="{E6F01EFD-0C0D-49E3-8D13-C28013136314}" destId="{DCE6F832-6A4A-4B66-BDA1-48351CE2EA50}" srcOrd="3" destOrd="0" parTransId="{A87E7E09-40AD-4F17-A88B-C9B2087817DC}" sibTransId="{64B21AB5-2374-4C7C-AC80-08DBE0AAAF39}"/>
    <dgm:cxn modelId="{34869E3E-1AA7-4F66-89C2-CE1930692FA1}" srcId="{E6F01EFD-0C0D-49E3-8D13-C28013136314}" destId="{8A997F99-021A-4BF1-A6BC-4F342526C814}" srcOrd="2" destOrd="0" parTransId="{78C1B963-C17F-418C-B4A5-82D5C1FBAF0C}" sibTransId="{DCC14617-49D2-4C8D-9522-CC9E1DD21BC0}"/>
    <dgm:cxn modelId="{BB131363-6A8F-4751-AB3C-0C667E5C0CE7}" type="presOf" srcId="{E56C1D07-A374-44F1-A8D8-0F5C0CB0FE2C}" destId="{330B45E8-01E1-4C7B-B636-8F4488D4B78F}" srcOrd="0" destOrd="0" presId="urn:microsoft.com/office/officeart/2005/8/layout/vList2"/>
    <dgm:cxn modelId="{D6982849-B8CF-4B2E-9982-FB0B704D2276}" type="presOf" srcId="{3E83ACEA-F9AC-4BFF-B392-313E0C2670DD}" destId="{CE2FF9D1-B2BA-4B1B-9641-8921FE11B696}" srcOrd="0" destOrd="0" presId="urn:microsoft.com/office/officeart/2005/8/layout/vList2"/>
    <dgm:cxn modelId="{1E2E376B-EA47-466A-BB85-9EBB9D9E30EB}" type="presOf" srcId="{FDE4C980-0B49-4F4C-A1A9-1284AED30C29}" destId="{8ACEBA90-EF6D-4E35-AC45-108758A4A078}" srcOrd="0" destOrd="0" presId="urn:microsoft.com/office/officeart/2005/8/layout/vList2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EB3FCB92-519E-40C7-BA97-ACDFC285337F}" srcId="{E6F01EFD-0C0D-49E3-8D13-C28013136314}" destId="{FDE4C980-0B49-4F4C-A1A9-1284AED30C29}" srcOrd="5" destOrd="0" parTransId="{C0311189-96B7-4AEE-ADE9-F7A5C0BE5692}" sibTransId="{F358AB4F-6CCF-47FC-AE7C-8A1C5EEBF7BE}"/>
    <dgm:cxn modelId="{8FF7AFC1-5C31-49D9-B470-6F2666BF88CE}" type="presOf" srcId="{8A997F99-021A-4BF1-A6BC-4F342526C814}" destId="{4947E5C6-FBED-49CA-8378-EBBF3261F3CB}" srcOrd="0" destOrd="0" presId="urn:microsoft.com/office/officeart/2005/8/layout/vList2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A3EA25D9-8B96-4588-8C47-96C8563E5FB4}" srcId="{E6F01EFD-0C0D-49E3-8D13-C28013136314}" destId="{E56C1D07-A374-44F1-A8D8-0F5C0CB0FE2C}" srcOrd="4" destOrd="0" parTransId="{55BBECC5-3DB7-4348-82DD-9344FA2DC7FF}" sibTransId="{0EECAD82-0FFA-4BB6-B2D0-B6CC9ECE2AD5}"/>
    <dgm:cxn modelId="{A586B9E6-AF2B-4564-9DC8-7300CAD29AB5}" type="presOf" srcId="{DCE6F832-6A4A-4B66-BDA1-48351CE2EA50}" destId="{201895FA-B45A-4FE9-B100-5FEA4BCDAB46}" srcOrd="0" destOrd="0" presId="urn:microsoft.com/office/officeart/2005/8/layout/vList2"/>
    <dgm:cxn modelId="{980847E7-4B5F-4878-8A99-24933248D104}" srcId="{E6F01EFD-0C0D-49E3-8D13-C28013136314}" destId="{3E83ACEA-F9AC-4BFF-B392-313E0C2670DD}" srcOrd="1" destOrd="0" parTransId="{90632E6F-7EE9-4E85-90AD-643B902BB5DA}" sibTransId="{21C2EA64-1FEE-4452-A910-D4006F57AE6A}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6F784D04-D614-40F6-8A4D-C7C2324C72F3}" type="presParOf" srcId="{E271925C-AF0A-471C-A50E-900CD8D4A309}" destId="{CE2FF9D1-B2BA-4B1B-9641-8921FE11B696}" srcOrd="2" destOrd="0" presId="urn:microsoft.com/office/officeart/2005/8/layout/vList2"/>
    <dgm:cxn modelId="{F693FFBE-9D4E-4520-8217-DAD2AF512A5D}" type="presParOf" srcId="{E271925C-AF0A-471C-A50E-900CD8D4A309}" destId="{B0D42E00-9E8B-489A-9679-33942D9F5E81}" srcOrd="3" destOrd="0" presId="urn:microsoft.com/office/officeart/2005/8/layout/vList2"/>
    <dgm:cxn modelId="{98B5928C-E2A3-4B31-8B6E-6FE2A27BA270}" type="presParOf" srcId="{E271925C-AF0A-471C-A50E-900CD8D4A309}" destId="{4947E5C6-FBED-49CA-8378-EBBF3261F3CB}" srcOrd="4" destOrd="0" presId="urn:microsoft.com/office/officeart/2005/8/layout/vList2"/>
    <dgm:cxn modelId="{80A0F379-9A85-409B-AE6D-A4169DBF55C5}" type="presParOf" srcId="{E271925C-AF0A-471C-A50E-900CD8D4A309}" destId="{BB2C61C2-5F2F-452D-A181-5A7C95737119}" srcOrd="5" destOrd="0" presId="urn:microsoft.com/office/officeart/2005/8/layout/vList2"/>
    <dgm:cxn modelId="{48DF9638-E79B-440A-9CA2-25E2A4FBD242}" type="presParOf" srcId="{E271925C-AF0A-471C-A50E-900CD8D4A309}" destId="{201895FA-B45A-4FE9-B100-5FEA4BCDAB46}" srcOrd="6" destOrd="0" presId="urn:microsoft.com/office/officeart/2005/8/layout/vList2"/>
    <dgm:cxn modelId="{5F45DA37-10BF-486F-9364-FB6E6AC931B4}" type="presParOf" srcId="{E271925C-AF0A-471C-A50E-900CD8D4A309}" destId="{5868E29F-FFE9-490D-BE2F-6E1B4A555CCA}" srcOrd="7" destOrd="0" presId="urn:microsoft.com/office/officeart/2005/8/layout/vList2"/>
    <dgm:cxn modelId="{8632102F-B79A-40BF-BBA5-C551D45CC62C}" type="presParOf" srcId="{E271925C-AF0A-471C-A50E-900CD8D4A309}" destId="{330B45E8-01E1-4C7B-B636-8F4488D4B78F}" srcOrd="8" destOrd="0" presId="urn:microsoft.com/office/officeart/2005/8/layout/vList2"/>
    <dgm:cxn modelId="{118956EA-1AE0-4FE2-8175-545F2FD62432}" type="presParOf" srcId="{E271925C-AF0A-471C-A50E-900CD8D4A309}" destId="{B3322B1F-01E9-441C-9B1F-A050956EB7C6}" srcOrd="9" destOrd="0" presId="urn:microsoft.com/office/officeart/2005/8/layout/vList2"/>
    <dgm:cxn modelId="{CD628E4D-A294-487A-9BFA-D4EC497E8E77}" type="presParOf" srcId="{E271925C-AF0A-471C-A50E-900CD8D4A309}" destId="{8ACEBA90-EF6D-4E35-AC45-108758A4A0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0.xml><?xml version="1.0" encoding="utf-8"?>
<dgm:dataModel xmlns:dgm="http://schemas.openxmlformats.org/drawingml/2006/diagram" xmlns:a="http://schemas.openxmlformats.org/drawingml/2006/main">
  <dgm:ptLst>
    <dgm:pt modelId="{F3E9A99D-9CDE-41D7-8618-8817E60A499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C11E42A-7AD7-4C04-9C85-FEB1D0427911}">
      <dgm:prSet/>
      <dgm:spPr/>
      <dgm:t>
        <a:bodyPr/>
        <a:lstStyle/>
        <a:p>
          <a:r>
            <a:rPr lang="uk-UA"/>
            <a:t>Запровадження квот на імпорт (понад 30 країн) → укладання регіональних торговельних угод /регіональних торг.-ек. блоків(Дунайська група, група Осло, Оттавські угоди)</a:t>
          </a:r>
          <a:endParaRPr lang="en-US"/>
        </a:p>
      </dgm:t>
    </dgm:pt>
    <dgm:pt modelId="{5C475CE4-517E-4B9B-B8AB-692EFA1BD887}" type="parTrans" cxnId="{42DCAD19-D28F-4A5F-87C8-10352C2F6AF6}">
      <dgm:prSet/>
      <dgm:spPr/>
      <dgm:t>
        <a:bodyPr/>
        <a:lstStyle/>
        <a:p>
          <a:endParaRPr lang="en-US"/>
        </a:p>
      </dgm:t>
    </dgm:pt>
    <dgm:pt modelId="{78D91100-55AC-4F6F-9F88-D0C587EC44DF}" type="sibTrans" cxnId="{42DCAD19-D28F-4A5F-87C8-10352C2F6AF6}">
      <dgm:prSet/>
      <dgm:spPr/>
      <dgm:t>
        <a:bodyPr/>
        <a:lstStyle/>
        <a:p>
          <a:endParaRPr lang="en-US"/>
        </a:p>
      </dgm:t>
    </dgm:pt>
    <dgm:pt modelId="{15A8DBD0-EC7C-4465-B45A-02CC39B91754}">
      <dgm:prSet/>
      <dgm:spPr/>
      <dgm:t>
        <a:bodyPr/>
        <a:lstStyle/>
        <a:p>
          <a:r>
            <a:rPr lang="uk-UA"/>
            <a:t>Надто високі мита після кризи 1929-1933 рр. </a:t>
          </a:r>
          <a:endParaRPr lang="en-US"/>
        </a:p>
      </dgm:t>
    </dgm:pt>
    <dgm:pt modelId="{D78F39D3-7397-4AF4-B0B2-B2D3625A9B20}" type="parTrans" cxnId="{323A9431-D90A-42A5-976C-0A2574DC8565}">
      <dgm:prSet/>
      <dgm:spPr/>
      <dgm:t>
        <a:bodyPr/>
        <a:lstStyle/>
        <a:p>
          <a:endParaRPr lang="en-US"/>
        </a:p>
      </dgm:t>
    </dgm:pt>
    <dgm:pt modelId="{90BF7DFE-D1BD-475B-9A58-96C9641DBF39}" type="sibTrans" cxnId="{323A9431-D90A-42A5-976C-0A2574DC8565}">
      <dgm:prSet/>
      <dgm:spPr/>
      <dgm:t>
        <a:bodyPr/>
        <a:lstStyle/>
        <a:p>
          <a:endParaRPr lang="en-US"/>
        </a:p>
      </dgm:t>
    </dgm:pt>
    <dgm:pt modelId="{D4D1AF95-31A1-4FE3-915E-BC5D5303FEB6}">
      <dgm:prSet/>
      <dgm:spPr/>
      <dgm:t>
        <a:bodyPr/>
        <a:lstStyle/>
        <a:p>
          <a:r>
            <a:rPr lang="uk-UA"/>
            <a:t>Крах системи золотого стандарту</a:t>
          </a:r>
          <a:endParaRPr lang="en-US"/>
        </a:p>
      </dgm:t>
    </dgm:pt>
    <dgm:pt modelId="{B2CF608B-7459-4AE7-88A3-F25140CBF84F}" type="parTrans" cxnId="{0E02F8E7-2AF9-4474-8679-EBC037A3200B}">
      <dgm:prSet/>
      <dgm:spPr/>
      <dgm:t>
        <a:bodyPr/>
        <a:lstStyle/>
        <a:p>
          <a:endParaRPr lang="en-US"/>
        </a:p>
      </dgm:t>
    </dgm:pt>
    <dgm:pt modelId="{874819B2-2022-47E0-B0DA-9C9AD5DA497D}" type="sibTrans" cxnId="{0E02F8E7-2AF9-4474-8679-EBC037A3200B}">
      <dgm:prSet/>
      <dgm:spPr/>
      <dgm:t>
        <a:bodyPr/>
        <a:lstStyle/>
        <a:p>
          <a:endParaRPr lang="en-US"/>
        </a:p>
      </dgm:t>
    </dgm:pt>
    <dgm:pt modelId="{EA06626A-92BD-4EB7-8007-B2EA7DE6113E}">
      <dgm:prSet/>
      <dgm:spPr/>
      <dgm:t>
        <a:bodyPr/>
        <a:lstStyle/>
        <a:p>
          <a:r>
            <a:rPr lang="uk-UA"/>
            <a:t>Високий рівень індустріального розвитку країн Європи, Америки</a:t>
          </a:r>
          <a:endParaRPr lang="en-US"/>
        </a:p>
      </dgm:t>
    </dgm:pt>
    <dgm:pt modelId="{67BA6C54-C67C-4B39-A1B2-4EB261EED7C0}" type="parTrans" cxnId="{88F07FD2-27F5-4D1A-B0C1-1162AA3FCDB9}">
      <dgm:prSet/>
      <dgm:spPr/>
      <dgm:t>
        <a:bodyPr/>
        <a:lstStyle/>
        <a:p>
          <a:endParaRPr lang="en-US"/>
        </a:p>
      </dgm:t>
    </dgm:pt>
    <dgm:pt modelId="{7C1FBF90-290E-4143-A998-A105E955A122}" type="sibTrans" cxnId="{88F07FD2-27F5-4D1A-B0C1-1162AA3FCDB9}">
      <dgm:prSet/>
      <dgm:spPr/>
      <dgm:t>
        <a:bodyPr/>
        <a:lstStyle/>
        <a:p>
          <a:endParaRPr lang="en-US"/>
        </a:p>
      </dgm:t>
    </dgm:pt>
    <dgm:pt modelId="{F90E1D82-908C-44FC-B2DD-1ADDB07570BB}">
      <dgm:prSet/>
      <dgm:spPr/>
      <dgm:t>
        <a:bodyPr/>
        <a:lstStyle/>
        <a:p>
          <a:r>
            <a:rPr lang="uk-UA"/>
            <a:t>↑ обсягів внутрішніх ринків через поглиблення поділу праці </a:t>
          </a:r>
          <a:endParaRPr lang="en-US"/>
        </a:p>
      </dgm:t>
    </dgm:pt>
    <dgm:pt modelId="{B4FBDC1F-3A92-4131-9B82-68426227474B}" type="parTrans" cxnId="{10A2A18C-1B22-4B75-9899-1DCFD10A8AC8}">
      <dgm:prSet/>
      <dgm:spPr/>
      <dgm:t>
        <a:bodyPr/>
        <a:lstStyle/>
        <a:p>
          <a:endParaRPr lang="en-US"/>
        </a:p>
      </dgm:t>
    </dgm:pt>
    <dgm:pt modelId="{4BD87950-2A64-4E1C-B779-6B5072A8E523}" type="sibTrans" cxnId="{10A2A18C-1B22-4B75-9899-1DCFD10A8AC8}">
      <dgm:prSet/>
      <dgm:spPr/>
      <dgm:t>
        <a:bodyPr/>
        <a:lstStyle/>
        <a:p>
          <a:endParaRPr lang="en-US"/>
        </a:p>
      </dgm:t>
    </dgm:pt>
    <dgm:pt modelId="{8F872AE0-135C-4AD4-99AE-1C9BEB232001}">
      <dgm:prSet/>
      <dgm:spPr/>
      <dgm:t>
        <a:bodyPr/>
        <a:lstStyle/>
        <a:p>
          <a:r>
            <a:rPr lang="uk-UA"/>
            <a:t>Технологічний прогрес → ↓ витрат виробництва, вартість проміжних і готових виробів, заміщення природних матеріалів синтетичними → ↓ попит на окремі види готової продукції </a:t>
          </a:r>
          <a:endParaRPr lang="en-US"/>
        </a:p>
      </dgm:t>
    </dgm:pt>
    <dgm:pt modelId="{0D98A31D-7AE1-45C1-97E0-AF42F4069D8F}" type="parTrans" cxnId="{241F00DF-D259-46C2-B76D-B5040930C78B}">
      <dgm:prSet/>
      <dgm:spPr/>
      <dgm:t>
        <a:bodyPr/>
        <a:lstStyle/>
        <a:p>
          <a:endParaRPr lang="en-US"/>
        </a:p>
      </dgm:t>
    </dgm:pt>
    <dgm:pt modelId="{A4CD020D-9D84-48DC-AB8C-D737D27A11CB}" type="sibTrans" cxnId="{241F00DF-D259-46C2-B76D-B5040930C78B}">
      <dgm:prSet/>
      <dgm:spPr/>
      <dgm:t>
        <a:bodyPr/>
        <a:lstStyle/>
        <a:p>
          <a:endParaRPr lang="en-US"/>
        </a:p>
      </dgm:t>
    </dgm:pt>
    <dgm:pt modelId="{6805370C-C8BB-4060-A616-EC52A138DC53}">
      <dgm:prSet/>
      <dgm:spPr/>
      <dgm:t>
        <a:bodyPr/>
        <a:lstStyle/>
        <a:p>
          <a:r>
            <a:rPr lang="uk-UA"/>
            <a:t>Недосконала і дезорганізована система міждержавного регулювання</a:t>
          </a:r>
          <a:endParaRPr lang="en-US"/>
        </a:p>
      </dgm:t>
    </dgm:pt>
    <dgm:pt modelId="{CF6AECDB-C8D4-47F5-B9C8-E07BD3C03134}" type="parTrans" cxnId="{7700DA42-2E31-49F7-9DCA-E8CCA16EB232}">
      <dgm:prSet/>
      <dgm:spPr/>
      <dgm:t>
        <a:bodyPr/>
        <a:lstStyle/>
        <a:p>
          <a:endParaRPr lang="en-US"/>
        </a:p>
      </dgm:t>
    </dgm:pt>
    <dgm:pt modelId="{3C1D2FC3-C614-4075-B534-BD919F16CCAA}" type="sibTrans" cxnId="{7700DA42-2E31-49F7-9DCA-E8CCA16EB232}">
      <dgm:prSet/>
      <dgm:spPr/>
      <dgm:t>
        <a:bodyPr/>
        <a:lstStyle/>
        <a:p>
          <a:endParaRPr lang="en-US"/>
        </a:p>
      </dgm:t>
    </dgm:pt>
    <dgm:pt modelId="{9B213A50-CE7D-471D-8E5B-81E7DBC993F1}" type="pres">
      <dgm:prSet presAssocID="{F3E9A99D-9CDE-41D7-8618-8817E60A4999}" presName="linear" presStyleCnt="0">
        <dgm:presLayoutVars>
          <dgm:animLvl val="lvl"/>
          <dgm:resizeHandles val="exact"/>
        </dgm:presLayoutVars>
      </dgm:prSet>
      <dgm:spPr/>
    </dgm:pt>
    <dgm:pt modelId="{910504F9-606F-4521-9649-BEA574A80C5A}" type="pres">
      <dgm:prSet presAssocID="{AC11E42A-7AD7-4C04-9C85-FEB1D04279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B996E46-C590-40C2-A400-8C025B50B871}" type="pres">
      <dgm:prSet presAssocID="{78D91100-55AC-4F6F-9F88-D0C587EC44DF}" presName="spacer" presStyleCnt="0"/>
      <dgm:spPr/>
    </dgm:pt>
    <dgm:pt modelId="{E1A4210D-F50F-4E72-B413-9BDFAE21A4B9}" type="pres">
      <dgm:prSet presAssocID="{15A8DBD0-EC7C-4465-B45A-02CC39B9175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0D5B21B-47FA-467D-B213-7B28F3C5CF02}" type="pres">
      <dgm:prSet presAssocID="{90BF7DFE-D1BD-475B-9A58-96C9641DBF39}" presName="spacer" presStyleCnt="0"/>
      <dgm:spPr/>
    </dgm:pt>
    <dgm:pt modelId="{526370C7-C64B-4219-BE1E-CE30E47518FF}" type="pres">
      <dgm:prSet presAssocID="{D4D1AF95-31A1-4FE3-915E-BC5D5303FE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CD59E1-F1EB-4645-9DAA-66FB9C148510}" type="pres">
      <dgm:prSet presAssocID="{874819B2-2022-47E0-B0DA-9C9AD5DA497D}" presName="spacer" presStyleCnt="0"/>
      <dgm:spPr/>
    </dgm:pt>
    <dgm:pt modelId="{D0340D6E-9167-41D6-A467-58AA3B13755F}" type="pres">
      <dgm:prSet presAssocID="{EA06626A-92BD-4EB7-8007-B2EA7DE6113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A943AA9-98D3-4D81-AFA8-09FE0AE3B944}" type="pres">
      <dgm:prSet presAssocID="{7C1FBF90-290E-4143-A998-A105E955A122}" presName="spacer" presStyleCnt="0"/>
      <dgm:spPr/>
    </dgm:pt>
    <dgm:pt modelId="{AE2DB54C-1D4E-43D4-8F9A-536320BB1421}" type="pres">
      <dgm:prSet presAssocID="{F90E1D82-908C-44FC-B2DD-1ADDB07570B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4EAFEC9-3016-4AF7-8B9D-EC3327A0C9B5}" type="pres">
      <dgm:prSet presAssocID="{4BD87950-2A64-4E1C-B779-6B5072A8E523}" presName="spacer" presStyleCnt="0"/>
      <dgm:spPr/>
    </dgm:pt>
    <dgm:pt modelId="{836F4200-234A-4144-9886-FF7CB2AD4AF1}" type="pres">
      <dgm:prSet presAssocID="{8F872AE0-135C-4AD4-99AE-1C9BEB23200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188AF74-B491-4BF1-86ED-5E2BA1F49F4A}" type="pres">
      <dgm:prSet presAssocID="{A4CD020D-9D84-48DC-AB8C-D737D27A11CB}" presName="spacer" presStyleCnt="0"/>
      <dgm:spPr/>
    </dgm:pt>
    <dgm:pt modelId="{5A3AC1E8-9E52-4FC8-A239-7040926F76B9}" type="pres">
      <dgm:prSet presAssocID="{6805370C-C8BB-4060-A616-EC52A138DC5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48F430C-784E-46DD-B267-E855A00D2A43}" type="presOf" srcId="{8F872AE0-135C-4AD4-99AE-1C9BEB232001}" destId="{836F4200-234A-4144-9886-FF7CB2AD4AF1}" srcOrd="0" destOrd="0" presId="urn:microsoft.com/office/officeart/2005/8/layout/vList2"/>
    <dgm:cxn modelId="{42DCAD19-D28F-4A5F-87C8-10352C2F6AF6}" srcId="{F3E9A99D-9CDE-41D7-8618-8817E60A4999}" destId="{AC11E42A-7AD7-4C04-9C85-FEB1D0427911}" srcOrd="0" destOrd="0" parTransId="{5C475CE4-517E-4B9B-B8AB-692EFA1BD887}" sibTransId="{78D91100-55AC-4F6F-9F88-D0C587EC44DF}"/>
    <dgm:cxn modelId="{44A9FD2E-272F-467F-91B7-F776307855F7}" type="presOf" srcId="{6805370C-C8BB-4060-A616-EC52A138DC53}" destId="{5A3AC1E8-9E52-4FC8-A239-7040926F76B9}" srcOrd="0" destOrd="0" presId="urn:microsoft.com/office/officeart/2005/8/layout/vList2"/>
    <dgm:cxn modelId="{5C9D302F-E5EB-432B-AC4A-1C4B12E9A6D9}" type="presOf" srcId="{AC11E42A-7AD7-4C04-9C85-FEB1D0427911}" destId="{910504F9-606F-4521-9649-BEA574A80C5A}" srcOrd="0" destOrd="0" presId="urn:microsoft.com/office/officeart/2005/8/layout/vList2"/>
    <dgm:cxn modelId="{323A9431-D90A-42A5-976C-0A2574DC8565}" srcId="{F3E9A99D-9CDE-41D7-8618-8817E60A4999}" destId="{15A8DBD0-EC7C-4465-B45A-02CC39B91754}" srcOrd="1" destOrd="0" parTransId="{D78F39D3-7397-4AF4-B0B2-B2D3625A9B20}" sibTransId="{90BF7DFE-D1BD-475B-9A58-96C9641DBF39}"/>
    <dgm:cxn modelId="{DE547140-01BD-4201-97B7-4571BD1E20D8}" type="presOf" srcId="{F3E9A99D-9CDE-41D7-8618-8817E60A4999}" destId="{9B213A50-CE7D-471D-8E5B-81E7DBC993F1}" srcOrd="0" destOrd="0" presId="urn:microsoft.com/office/officeart/2005/8/layout/vList2"/>
    <dgm:cxn modelId="{CABF4A41-A683-4C96-8D13-2CAC2728AE7B}" type="presOf" srcId="{D4D1AF95-31A1-4FE3-915E-BC5D5303FEB6}" destId="{526370C7-C64B-4219-BE1E-CE30E47518FF}" srcOrd="0" destOrd="0" presId="urn:microsoft.com/office/officeart/2005/8/layout/vList2"/>
    <dgm:cxn modelId="{7700DA42-2E31-49F7-9DCA-E8CCA16EB232}" srcId="{F3E9A99D-9CDE-41D7-8618-8817E60A4999}" destId="{6805370C-C8BB-4060-A616-EC52A138DC53}" srcOrd="6" destOrd="0" parTransId="{CF6AECDB-C8D4-47F5-B9C8-E07BD3C03134}" sibTransId="{3C1D2FC3-C614-4075-B534-BD919F16CCAA}"/>
    <dgm:cxn modelId="{555AC88B-9D5E-461B-92C6-16C642E16ED9}" type="presOf" srcId="{15A8DBD0-EC7C-4465-B45A-02CC39B91754}" destId="{E1A4210D-F50F-4E72-B413-9BDFAE21A4B9}" srcOrd="0" destOrd="0" presId="urn:microsoft.com/office/officeart/2005/8/layout/vList2"/>
    <dgm:cxn modelId="{10A2A18C-1B22-4B75-9899-1DCFD10A8AC8}" srcId="{F3E9A99D-9CDE-41D7-8618-8817E60A4999}" destId="{F90E1D82-908C-44FC-B2DD-1ADDB07570BB}" srcOrd="4" destOrd="0" parTransId="{B4FBDC1F-3A92-4131-9B82-68426227474B}" sibTransId="{4BD87950-2A64-4E1C-B779-6B5072A8E523}"/>
    <dgm:cxn modelId="{E35C9DB5-B77C-45B8-9537-BB0FC6D61600}" type="presOf" srcId="{F90E1D82-908C-44FC-B2DD-1ADDB07570BB}" destId="{AE2DB54C-1D4E-43D4-8F9A-536320BB1421}" srcOrd="0" destOrd="0" presId="urn:microsoft.com/office/officeart/2005/8/layout/vList2"/>
    <dgm:cxn modelId="{88F07FD2-27F5-4D1A-B0C1-1162AA3FCDB9}" srcId="{F3E9A99D-9CDE-41D7-8618-8817E60A4999}" destId="{EA06626A-92BD-4EB7-8007-B2EA7DE6113E}" srcOrd="3" destOrd="0" parTransId="{67BA6C54-C67C-4B39-A1B2-4EB261EED7C0}" sibTransId="{7C1FBF90-290E-4143-A998-A105E955A122}"/>
    <dgm:cxn modelId="{050D66DA-DC16-4736-95DD-149D75F07830}" type="presOf" srcId="{EA06626A-92BD-4EB7-8007-B2EA7DE6113E}" destId="{D0340D6E-9167-41D6-A467-58AA3B13755F}" srcOrd="0" destOrd="0" presId="urn:microsoft.com/office/officeart/2005/8/layout/vList2"/>
    <dgm:cxn modelId="{241F00DF-D259-46C2-B76D-B5040930C78B}" srcId="{F3E9A99D-9CDE-41D7-8618-8817E60A4999}" destId="{8F872AE0-135C-4AD4-99AE-1C9BEB232001}" srcOrd="5" destOrd="0" parTransId="{0D98A31D-7AE1-45C1-97E0-AF42F4069D8F}" sibTransId="{A4CD020D-9D84-48DC-AB8C-D737D27A11CB}"/>
    <dgm:cxn modelId="{0E02F8E7-2AF9-4474-8679-EBC037A3200B}" srcId="{F3E9A99D-9CDE-41D7-8618-8817E60A4999}" destId="{D4D1AF95-31A1-4FE3-915E-BC5D5303FEB6}" srcOrd="2" destOrd="0" parTransId="{B2CF608B-7459-4AE7-88A3-F25140CBF84F}" sibTransId="{874819B2-2022-47E0-B0DA-9C9AD5DA497D}"/>
    <dgm:cxn modelId="{064453E6-B378-4C4E-B882-6D75E5139E8B}" type="presParOf" srcId="{9B213A50-CE7D-471D-8E5B-81E7DBC993F1}" destId="{910504F9-606F-4521-9649-BEA574A80C5A}" srcOrd="0" destOrd="0" presId="urn:microsoft.com/office/officeart/2005/8/layout/vList2"/>
    <dgm:cxn modelId="{5655E08D-0B1F-49F7-BF02-71E4014AFC0C}" type="presParOf" srcId="{9B213A50-CE7D-471D-8E5B-81E7DBC993F1}" destId="{8B996E46-C590-40C2-A400-8C025B50B871}" srcOrd="1" destOrd="0" presId="urn:microsoft.com/office/officeart/2005/8/layout/vList2"/>
    <dgm:cxn modelId="{1CF009D0-DC6B-4EDB-B71B-347541A4380F}" type="presParOf" srcId="{9B213A50-CE7D-471D-8E5B-81E7DBC993F1}" destId="{E1A4210D-F50F-4E72-B413-9BDFAE21A4B9}" srcOrd="2" destOrd="0" presId="urn:microsoft.com/office/officeart/2005/8/layout/vList2"/>
    <dgm:cxn modelId="{3A90A096-1F00-46A9-9BFD-C102685D9003}" type="presParOf" srcId="{9B213A50-CE7D-471D-8E5B-81E7DBC993F1}" destId="{B0D5B21B-47FA-467D-B213-7B28F3C5CF02}" srcOrd="3" destOrd="0" presId="urn:microsoft.com/office/officeart/2005/8/layout/vList2"/>
    <dgm:cxn modelId="{12AB2251-A066-4BD0-86CF-C2EA5EFEE2FD}" type="presParOf" srcId="{9B213A50-CE7D-471D-8E5B-81E7DBC993F1}" destId="{526370C7-C64B-4219-BE1E-CE30E47518FF}" srcOrd="4" destOrd="0" presId="urn:microsoft.com/office/officeart/2005/8/layout/vList2"/>
    <dgm:cxn modelId="{2D365BF8-966D-4680-BD39-22D5CCCE6A9D}" type="presParOf" srcId="{9B213A50-CE7D-471D-8E5B-81E7DBC993F1}" destId="{09CD59E1-F1EB-4645-9DAA-66FB9C148510}" srcOrd="5" destOrd="0" presId="urn:microsoft.com/office/officeart/2005/8/layout/vList2"/>
    <dgm:cxn modelId="{961502A8-388D-40E2-9A62-B4F586326903}" type="presParOf" srcId="{9B213A50-CE7D-471D-8E5B-81E7DBC993F1}" destId="{D0340D6E-9167-41D6-A467-58AA3B13755F}" srcOrd="6" destOrd="0" presId="urn:microsoft.com/office/officeart/2005/8/layout/vList2"/>
    <dgm:cxn modelId="{72B189E5-6EC4-4AC4-BB38-579F68497CA4}" type="presParOf" srcId="{9B213A50-CE7D-471D-8E5B-81E7DBC993F1}" destId="{FA943AA9-98D3-4D81-AFA8-09FE0AE3B944}" srcOrd="7" destOrd="0" presId="urn:microsoft.com/office/officeart/2005/8/layout/vList2"/>
    <dgm:cxn modelId="{A9A2EFB2-F15F-455A-8593-9ADEF450E5CC}" type="presParOf" srcId="{9B213A50-CE7D-471D-8E5B-81E7DBC993F1}" destId="{AE2DB54C-1D4E-43D4-8F9A-536320BB1421}" srcOrd="8" destOrd="0" presId="urn:microsoft.com/office/officeart/2005/8/layout/vList2"/>
    <dgm:cxn modelId="{00D7F61F-7323-4876-86E8-7443AA24BC44}" type="presParOf" srcId="{9B213A50-CE7D-471D-8E5B-81E7DBC993F1}" destId="{B4EAFEC9-3016-4AF7-8B9D-EC3327A0C9B5}" srcOrd="9" destOrd="0" presId="urn:microsoft.com/office/officeart/2005/8/layout/vList2"/>
    <dgm:cxn modelId="{50E4D7CE-262D-42A1-87A2-51E3052A1395}" type="presParOf" srcId="{9B213A50-CE7D-471D-8E5B-81E7DBC993F1}" destId="{836F4200-234A-4144-9886-FF7CB2AD4AF1}" srcOrd="10" destOrd="0" presId="urn:microsoft.com/office/officeart/2005/8/layout/vList2"/>
    <dgm:cxn modelId="{2A380EFE-05EA-4DDA-8B65-547628EA6A6A}" type="presParOf" srcId="{9B213A50-CE7D-471D-8E5B-81E7DBC993F1}" destId="{A188AF74-B491-4BF1-86ED-5E2BA1F49F4A}" srcOrd="11" destOrd="0" presId="urn:microsoft.com/office/officeart/2005/8/layout/vList2"/>
    <dgm:cxn modelId="{B7DBA081-02D6-427E-9044-C8897147B80E}" type="presParOf" srcId="{9B213A50-CE7D-471D-8E5B-81E7DBC993F1}" destId="{5A3AC1E8-9E52-4FC8-A239-7040926F76B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1.xml><?xml version="1.0" encoding="utf-8"?>
<dgm:dataModel xmlns:dgm="http://schemas.openxmlformats.org/drawingml/2006/diagram" xmlns:a="http://schemas.openxmlformats.org/drawingml/2006/main">
  <dgm:ptLst>
    <dgm:pt modelId="{2582EB3C-654B-4CA7-B4B6-E6CE8D320252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B0F6CE-6248-42BC-9A92-5F9138559D47}">
      <dgm:prSet/>
      <dgm:spPr/>
      <dgm:t>
        <a:bodyPr/>
        <a:lstStyle/>
        <a:p>
          <a:r>
            <a:rPr lang="uk-UA"/>
            <a:t>1919-1938 основні експортери капіталу США, Англія, Франція</a:t>
          </a:r>
          <a:endParaRPr lang="en-US"/>
        </a:p>
      </dgm:t>
    </dgm:pt>
    <dgm:pt modelId="{5FED56A3-B679-4FEA-9E27-82DCC7E851DD}" type="parTrans" cxnId="{11E0870D-CC80-4D1E-A91B-2C8F81071E17}">
      <dgm:prSet/>
      <dgm:spPr/>
      <dgm:t>
        <a:bodyPr/>
        <a:lstStyle/>
        <a:p>
          <a:endParaRPr lang="en-US"/>
        </a:p>
      </dgm:t>
    </dgm:pt>
    <dgm:pt modelId="{E4377DB3-5004-4143-A2D4-B915331B0527}" type="sibTrans" cxnId="{11E0870D-CC80-4D1E-A91B-2C8F81071E17}">
      <dgm:prSet/>
      <dgm:spPr/>
      <dgm:t>
        <a:bodyPr/>
        <a:lstStyle/>
        <a:p>
          <a:endParaRPr lang="en-US"/>
        </a:p>
      </dgm:t>
    </dgm:pt>
    <dgm:pt modelId="{290F43DB-072F-42F6-9A7E-AD4A572992B2}">
      <dgm:prSet/>
      <dgm:spPr/>
      <dgm:t>
        <a:bodyPr/>
        <a:lstStyle/>
        <a:p>
          <a:r>
            <a:rPr lang="uk-UA"/>
            <a:t>1927-1932 імпортери капіталу Німеччина (до 1931), Австралія, Аргентина, Італія, Угорщина, Польща, Югославія</a:t>
          </a:r>
          <a:endParaRPr lang="en-US"/>
        </a:p>
      </dgm:t>
    </dgm:pt>
    <dgm:pt modelId="{6DC4F40C-C33A-47BE-A333-30C7C4E6192C}" type="parTrans" cxnId="{B48956DD-FAAA-43B7-89EA-DE7FDCEB45D6}">
      <dgm:prSet/>
      <dgm:spPr/>
      <dgm:t>
        <a:bodyPr/>
        <a:lstStyle/>
        <a:p>
          <a:endParaRPr lang="en-US"/>
        </a:p>
      </dgm:t>
    </dgm:pt>
    <dgm:pt modelId="{5C261C10-C5FB-492C-985B-2954296829EC}" type="sibTrans" cxnId="{B48956DD-FAAA-43B7-89EA-DE7FDCEB45D6}">
      <dgm:prSet/>
      <dgm:spPr/>
      <dgm:t>
        <a:bodyPr/>
        <a:lstStyle/>
        <a:p>
          <a:endParaRPr lang="en-US"/>
        </a:p>
      </dgm:t>
    </dgm:pt>
    <dgm:pt modelId="{E3AE3B66-72C4-4212-BB23-A995B2666EF6}">
      <dgm:prSet/>
      <dgm:spPr/>
      <dgm:t>
        <a:bodyPr/>
        <a:lstStyle/>
        <a:p>
          <a:r>
            <a:rPr lang="uk-UA"/>
            <a:t>Лідерство США у міжнародних позиках</a:t>
          </a:r>
          <a:endParaRPr lang="en-US"/>
        </a:p>
      </dgm:t>
    </dgm:pt>
    <dgm:pt modelId="{2ECF6FE2-7CDD-4EF1-BBD1-E7E753CE0E48}" type="parTrans" cxnId="{0455A795-452B-4F35-9593-855443021FB6}">
      <dgm:prSet/>
      <dgm:spPr/>
      <dgm:t>
        <a:bodyPr/>
        <a:lstStyle/>
        <a:p>
          <a:endParaRPr lang="en-US"/>
        </a:p>
      </dgm:t>
    </dgm:pt>
    <dgm:pt modelId="{0C150830-9E1C-4B67-A45F-8380F8C88089}" type="sibTrans" cxnId="{0455A795-452B-4F35-9593-855443021FB6}">
      <dgm:prSet/>
      <dgm:spPr/>
      <dgm:t>
        <a:bodyPr/>
        <a:lstStyle/>
        <a:p>
          <a:endParaRPr lang="en-US"/>
        </a:p>
      </dgm:t>
    </dgm:pt>
    <dgm:pt modelId="{388A2635-B5F8-4D45-A64E-C9FBAF8E4734}">
      <dgm:prSet/>
      <dgm:spPr/>
      <dgm:t>
        <a:bodyPr/>
        <a:lstStyle/>
        <a:p>
          <a:r>
            <a:rPr lang="uk-UA" dirty="0"/>
            <a:t>1919 р. – 7 млрд. </a:t>
          </a:r>
          <a:r>
            <a:rPr lang="uk-UA" dirty="0" err="1"/>
            <a:t>дол</a:t>
          </a:r>
          <a:r>
            <a:rPr lang="uk-UA" dirty="0"/>
            <a:t>.. загальна сума </a:t>
          </a:r>
          <a:r>
            <a:rPr lang="uk-UA" dirty="0" err="1"/>
            <a:t>амер</a:t>
          </a:r>
          <a:r>
            <a:rPr lang="uk-UA" dirty="0"/>
            <a:t>. </a:t>
          </a:r>
          <a:r>
            <a:rPr lang="uk-UA" dirty="0" err="1"/>
            <a:t>іноз</a:t>
          </a:r>
          <a:r>
            <a:rPr lang="uk-UA" dirty="0"/>
            <a:t>. інвестицій</a:t>
          </a:r>
          <a:endParaRPr lang="en-US" dirty="0"/>
        </a:p>
      </dgm:t>
    </dgm:pt>
    <dgm:pt modelId="{2391DFFD-DF5F-482E-BAC3-6C20D0C04693}" type="parTrans" cxnId="{F42B8232-3539-44EF-8CA5-1E408D978381}">
      <dgm:prSet/>
      <dgm:spPr/>
      <dgm:t>
        <a:bodyPr/>
        <a:lstStyle/>
        <a:p>
          <a:endParaRPr lang="en-US"/>
        </a:p>
      </dgm:t>
    </dgm:pt>
    <dgm:pt modelId="{81731B7D-8BB1-4B07-9E03-8566B1110EB4}" type="sibTrans" cxnId="{F42B8232-3539-44EF-8CA5-1E408D978381}">
      <dgm:prSet/>
      <dgm:spPr/>
      <dgm:t>
        <a:bodyPr/>
        <a:lstStyle/>
        <a:p>
          <a:endParaRPr lang="en-US"/>
        </a:p>
      </dgm:t>
    </dgm:pt>
    <dgm:pt modelId="{3990A3BB-22F2-442D-9517-A49579803685}">
      <dgm:prSet/>
      <dgm:spPr/>
      <dgm:t>
        <a:bodyPr/>
        <a:lstStyle/>
        <a:p>
          <a:r>
            <a:rPr lang="uk-UA" dirty="0"/>
            <a:t>1930 р. – 17 млрд. </a:t>
          </a:r>
          <a:r>
            <a:rPr lang="uk-UA" dirty="0" err="1"/>
            <a:t>дол</a:t>
          </a:r>
          <a:r>
            <a:rPr lang="uk-UA" dirty="0"/>
            <a:t>..</a:t>
          </a:r>
          <a:endParaRPr lang="en-US" dirty="0"/>
        </a:p>
      </dgm:t>
    </dgm:pt>
    <dgm:pt modelId="{CCB42BCE-8D49-422A-85AF-D620E10EADD7}" type="parTrans" cxnId="{56932701-FC3C-49F6-BD87-8E0AD6D886BB}">
      <dgm:prSet/>
      <dgm:spPr/>
      <dgm:t>
        <a:bodyPr/>
        <a:lstStyle/>
        <a:p>
          <a:endParaRPr lang="en-US"/>
        </a:p>
      </dgm:t>
    </dgm:pt>
    <dgm:pt modelId="{54DC1BB3-5008-44CB-A630-ADA27E0ACF94}" type="sibTrans" cxnId="{56932701-FC3C-49F6-BD87-8E0AD6D886BB}">
      <dgm:prSet/>
      <dgm:spPr/>
      <dgm:t>
        <a:bodyPr/>
        <a:lstStyle/>
        <a:p>
          <a:endParaRPr lang="en-US"/>
        </a:p>
      </dgm:t>
    </dgm:pt>
    <dgm:pt modelId="{89E33ED6-1CDC-4A2B-BECB-25C7C58C884D}">
      <dgm:prSet/>
      <dgm:spPr/>
      <dgm:t>
        <a:bodyPr/>
        <a:lstStyle/>
        <a:p>
          <a:r>
            <a:rPr lang="uk-UA" dirty="0"/>
            <a:t>½  до слаборозвинених країн (переважно Лат. Америки)</a:t>
          </a:r>
          <a:endParaRPr lang="en-US" dirty="0"/>
        </a:p>
      </dgm:t>
    </dgm:pt>
    <dgm:pt modelId="{EC146F54-42BA-4751-A75E-F210EC170127}" type="parTrans" cxnId="{0848F84D-3694-45B0-AFFA-6B83DA73D276}">
      <dgm:prSet/>
      <dgm:spPr/>
      <dgm:t>
        <a:bodyPr/>
        <a:lstStyle/>
        <a:p>
          <a:endParaRPr lang="en-US"/>
        </a:p>
      </dgm:t>
    </dgm:pt>
    <dgm:pt modelId="{8DCC878A-A66F-4445-B869-D8EC055F0B9B}" type="sibTrans" cxnId="{0848F84D-3694-45B0-AFFA-6B83DA73D276}">
      <dgm:prSet/>
      <dgm:spPr/>
      <dgm:t>
        <a:bodyPr/>
        <a:lstStyle/>
        <a:p>
          <a:endParaRPr lang="en-US"/>
        </a:p>
      </dgm:t>
    </dgm:pt>
    <dgm:pt modelId="{E13E6BDE-D76A-43F5-B474-787A5BD95334}">
      <dgm:prSet/>
      <dgm:spPr/>
      <dgm:t>
        <a:bodyPr/>
        <a:lstStyle/>
        <a:p>
          <a:r>
            <a:rPr lang="uk-UA"/>
            <a:t>Портфельні інвестиції США:</a:t>
          </a:r>
          <a:endParaRPr lang="en-US"/>
        </a:p>
      </dgm:t>
    </dgm:pt>
    <dgm:pt modelId="{D39B4AC5-F30D-4A1E-AE66-17A8F4225657}" type="parTrans" cxnId="{9CA2F682-5670-4719-9969-9CD56CA7ED71}">
      <dgm:prSet/>
      <dgm:spPr/>
      <dgm:t>
        <a:bodyPr/>
        <a:lstStyle/>
        <a:p>
          <a:endParaRPr lang="en-US"/>
        </a:p>
      </dgm:t>
    </dgm:pt>
    <dgm:pt modelId="{C4D5810F-D805-4D72-90BF-51EB8496EAB9}" type="sibTrans" cxnId="{9CA2F682-5670-4719-9969-9CD56CA7ED71}">
      <dgm:prSet/>
      <dgm:spPr/>
      <dgm:t>
        <a:bodyPr/>
        <a:lstStyle/>
        <a:p>
          <a:endParaRPr lang="en-US"/>
        </a:p>
      </dgm:t>
    </dgm:pt>
    <dgm:pt modelId="{4813FE00-5E46-4B95-8D0E-C5C32452A785}">
      <dgm:prSet/>
      <dgm:spPr/>
      <dgm:t>
        <a:bodyPr/>
        <a:lstStyle/>
        <a:p>
          <a:r>
            <a:rPr lang="uk-UA" dirty="0"/>
            <a:t>≈ 40% до Європи</a:t>
          </a:r>
          <a:endParaRPr lang="en-US" dirty="0"/>
        </a:p>
      </dgm:t>
    </dgm:pt>
    <dgm:pt modelId="{7EF37E31-D0F4-4924-A049-DD8FDAE60276}" type="parTrans" cxnId="{8B06392E-A054-45E1-976A-361A9306713A}">
      <dgm:prSet/>
      <dgm:spPr/>
      <dgm:t>
        <a:bodyPr/>
        <a:lstStyle/>
        <a:p>
          <a:endParaRPr lang="en-US"/>
        </a:p>
      </dgm:t>
    </dgm:pt>
    <dgm:pt modelId="{37E22079-048B-4A34-B4CE-7E5F4D3948E4}" type="sibTrans" cxnId="{8B06392E-A054-45E1-976A-361A9306713A}">
      <dgm:prSet/>
      <dgm:spPr/>
      <dgm:t>
        <a:bodyPr/>
        <a:lstStyle/>
        <a:p>
          <a:endParaRPr lang="en-US"/>
        </a:p>
      </dgm:t>
    </dgm:pt>
    <dgm:pt modelId="{AF8E7CBD-14CC-43CA-B2BD-0012480A5C79}">
      <dgm:prSet/>
      <dgm:spPr/>
      <dgm:t>
        <a:bodyPr/>
        <a:lstStyle/>
        <a:p>
          <a:r>
            <a:rPr lang="uk-UA" dirty="0"/>
            <a:t>29% – Канади</a:t>
          </a:r>
          <a:endParaRPr lang="en-US" dirty="0"/>
        </a:p>
      </dgm:t>
    </dgm:pt>
    <dgm:pt modelId="{51CF2EC1-F808-4691-8C7A-96674977DC3D}" type="parTrans" cxnId="{3214E602-D981-4700-BB66-D310CE91ACFC}">
      <dgm:prSet/>
      <dgm:spPr/>
      <dgm:t>
        <a:bodyPr/>
        <a:lstStyle/>
        <a:p>
          <a:endParaRPr lang="en-US"/>
        </a:p>
      </dgm:t>
    </dgm:pt>
    <dgm:pt modelId="{5BC75A05-99C9-49FB-946B-10FC767175C0}" type="sibTrans" cxnId="{3214E602-D981-4700-BB66-D310CE91ACFC}">
      <dgm:prSet/>
      <dgm:spPr/>
      <dgm:t>
        <a:bodyPr/>
        <a:lstStyle/>
        <a:p>
          <a:endParaRPr lang="en-US"/>
        </a:p>
      </dgm:t>
    </dgm:pt>
    <dgm:pt modelId="{57D6764F-4617-45C6-972C-70DA8596DEF0}">
      <dgm:prSet/>
      <dgm:spPr/>
      <dgm:t>
        <a:bodyPr/>
        <a:lstStyle/>
        <a:p>
          <a:r>
            <a:rPr lang="uk-UA" dirty="0"/>
            <a:t>22% – Лат. Америки</a:t>
          </a:r>
          <a:endParaRPr lang="en-US" dirty="0"/>
        </a:p>
      </dgm:t>
    </dgm:pt>
    <dgm:pt modelId="{7ABD399D-D325-45C0-BD18-E3C5CDD247D0}" type="parTrans" cxnId="{40CB6DD0-BEA7-4499-83C1-76064A85B2AA}">
      <dgm:prSet/>
      <dgm:spPr/>
      <dgm:t>
        <a:bodyPr/>
        <a:lstStyle/>
        <a:p>
          <a:endParaRPr lang="en-US"/>
        </a:p>
      </dgm:t>
    </dgm:pt>
    <dgm:pt modelId="{E8A66C53-5C3F-4CD2-8123-3497E531DDE8}" type="sibTrans" cxnId="{40CB6DD0-BEA7-4499-83C1-76064A85B2AA}">
      <dgm:prSet/>
      <dgm:spPr/>
      <dgm:t>
        <a:bodyPr/>
        <a:lstStyle/>
        <a:p>
          <a:endParaRPr lang="en-US"/>
        </a:p>
      </dgm:t>
    </dgm:pt>
    <dgm:pt modelId="{693CAAC0-93A2-4EE0-A3DF-77B5FB86C1F1}">
      <dgm:prSet/>
      <dgm:spPr/>
      <dgm:t>
        <a:bodyPr/>
        <a:lstStyle/>
        <a:p>
          <a:r>
            <a:rPr lang="uk-UA" dirty="0"/>
            <a:t>9% – країн Азії</a:t>
          </a:r>
          <a:endParaRPr lang="en-US" dirty="0"/>
        </a:p>
      </dgm:t>
    </dgm:pt>
    <dgm:pt modelId="{BAAEDB75-A340-465A-B540-92B0A396EB02}" type="parTrans" cxnId="{80BCFD6E-292F-4F88-BE15-D2E1C68A627E}">
      <dgm:prSet/>
      <dgm:spPr/>
      <dgm:t>
        <a:bodyPr/>
        <a:lstStyle/>
        <a:p>
          <a:endParaRPr lang="en-US"/>
        </a:p>
      </dgm:t>
    </dgm:pt>
    <dgm:pt modelId="{2A7C95CF-21FE-4677-975E-62AB5FE4EF41}" type="sibTrans" cxnId="{80BCFD6E-292F-4F88-BE15-D2E1C68A627E}">
      <dgm:prSet/>
      <dgm:spPr/>
      <dgm:t>
        <a:bodyPr/>
        <a:lstStyle/>
        <a:p>
          <a:endParaRPr lang="en-US"/>
        </a:p>
      </dgm:t>
    </dgm:pt>
    <dgm:pt modelId="{3811F519-8C93-4A00-B95A-24DBCFA7F311}" type="pres">
      <dgm:prSet presAssocID="{2582EB3C-654B-4CA7-B4B6-E6CE8D320252}" presName="linear" presStyleCnt="0">
        <dgm:presLayoutVars>
          <dgm:animLvl val="lvl"/>
          <dgm:resizeHandles val="exact"/>
        </dgm:presLayoutVars>
      </dgm:prSet>
      <dgm:spPr/>
    </dgm:pt>
    <dgm:pt modelId="{965C126A-2C55-4313-A6E7-DF03FD4E46B5}" type="pres">
      <dgm:prSet presAssocID="{C2B0F6CE-6248-42BC-9A92-5F9138559D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B188C6-A78D-409F-9A05-F15AA68B33DD}" type="pres">
      <dgm:prSet presAssocID="{E4377DB3-5004-4143-A2D4-B915331B0527}" presName="spacer" presStyleCnt="0"/>
      <dgm:spPr/>
    </dgm:pt>
    <dgm:pt modelId="{83327B95-FEFE-41E3-9996-DE0DCB28E6DA}" type="pres">
      <dgm:prSet presAssocID="{290F43DB-072F-42F6-9A7E-AD4A572992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DA5FC6-295D-4051-854F-3BCF60C04A1D}" type="pres">
      <dgm:prSet presAssocID="{5C261C10-C5FB-492C-985B-2954296829EC}" presName="spacer" presStyleCnt="0"/>
      <dgm:spPr/>
    </dgm:pt>
    <dgm:pt modelId="{82360930-4B4F-4C1A-834D-B3316D4B4D15}" type="pres">
      <dgm:prSet presAssocID="{E3AE3B66-72C4-4212-BB23-A995B2666EF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551893A-63E9-4424-9388-D7B333819655}" type="pres">
      <dgm:prSet presAssocID="{E3AE3B66-72C4-4212-BB23-A995B2666EF6}" presName="childText" presStyleLbl="revTx" presStyleIdx="0" presStyleCnt="2">
        <dgm:presLayoutVars>
          <dgm:bulletEnabled val="1"/>
        </dgm:presLayoutVars>
      </dgm:prSet>
      <dgm:spPr/>
    </dgm:pt>
    <dgm:pt modelId="{B550B021-F531-4BD1-B9D5-82C91D91FEF4}" type="pres">
      <dgm:prSet presAssocID="{89E33ED6-1CDC-4A2B-BECB-25C7C58C88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9D4298-2BD1-45A7-82CA-AA4C5EF99CCB}" type="pres">
      <dgm:prSet presAssocID="{8DCC878A-A66F-4445-B869-D8EC055F0B9B}" presName="spacer" presStyleCnt="0"/>
      <dgm:spPr/>
    </dgm:pt>
    <dgm:pt modelId="{F1E402B2-A5EA-4B21-9CBE-423CB9D42DE4}" type="pres">
      <dgm:prSet presAssocID="{E13E6BDE-D76A-43F5-B474-787A5BD9533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B5ECEB2-2D23-44CE-BC62-374F0727DC95}" type="pres">
      <dgm:prSet presAssocID="{E13E6BDE-D76A-43F5-B474-787A5BD9533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932701-FC3C-49F6-BD87-8E0AD6D886BB}" srcId="{E3AE3B66-72C4-4212-BB23-A995B2666EF6}" destId="{3990A3BB-22F2-442D-9517-A49579803685}" srcOrd="1" destOrd="0" parTransId="{CCB42BCE-8D49-422A-85AF-D620E10EADD7}" sibTransId="{54DC1BB3-5008-44CB-A630-ADA27E0ACF94}"/>
    <dgm:cxn modelId="{3214E602-D981-4700-BB66-D310CE91ACFC}" srcId="{E13E6BDE-D76A-43F5-B474-787A5BD95334}" destId="{AF8E7CBD-14CC-43CA-B2BD-0012480A5C79}" srcOrd="1" destOrd="0" parTransId="{51CF2EC1-F808-4691-8C7A-96674977DC3D}" sibTransId="{5BC75A05-99C9-49FB-946B-10FC767175C0}"/>
    <dgm:cxn modelId="{8C83660C-D130-4E14-B98A-D7034D0AFC8C}" type="presOf" srcId="{290F43DB-072F-42F6-9A7E-AD4A572992B2}" destId="{83327B95-FEFE-41E3-9996-DE0DCB28E6DA}" srcOrd="0" destOrd="0" presId="urn:microsoft.com/office/officeart/2005/8/layout/vList2"/>
    <dgm:cxn modelId="{11E0870D-CC80-4D1E-A91B-2C8F81071E17}" srcId="{2582EB3C-654B-4CA7-B4B6-E6CE8D320252}" destId="{C2B0F6CE-6248-42BC-9A92-5F9138559D47}" srcOrd="0" destOrd="0" parTransId="{5FED56A3-B679-4FEA-9E27-82DCC7E851DD}" sibTransId="{E4377DB3-5004-4143-A2D4-B915331B0527}"/>
    <dgm:cxn modelId="{80C87A1D-44FB-4C1C-9A21-BC1AD6294D7A}" type="presOf" srcId="{3990A3BB-22F2-442D-9517-A49579803685}" destId="{C551893A-63E9-4424-9388-D7B333819655}" srcOrd="0" destOrd="1" presId="urn:microsoft.com/office/officeart/2005/8/layout/vList2"/>
    <dgm:cxn modelId="{90A4C71D-CE8A-49F3-B296-738A312AEFA0}" type="presOf" srcId="{693CAAC0-93A2-4EE0-A3DF-77B5FB86C1F1}" destId="{1B5ECEB2-2D23-44CE-BC62-374F0727DC95}" srcOrd="0" destOrd="3" presId="urn:microsoft.com/office/officeart/2005/8/layout/vList2"/>
    <dgm:cxn modelId="{D753ED23-2760-414E-8AE1-BBBC1D64C9EA}" type="presOf" srcId="{57D6764F-4617-45C6-972C-70DA8596DEF0}" destId="{1B5ECEB2-2D23-44CE-BC62-374F0727DC95}" srcOrd="0" destOrd="2" presId="urn:microsoft.com/office/officeart/2005/8/layout/vList2"/>
    <dgm:cxn modelId="{234B3D29-6DDD-4060-B452-F655340A5EE3}" type="presOf" srcId="{2582EB3C-654B-4CA7-B4B6-E6CE8D320252}" destId="{3811F519-8C93-4A00-B95A-24DBCFA7F311}" srcOrd="0" destOrd="0" presId="urn:microsoft.com/office/officeart/2005/8/layout/vList2"/>
    <dgm:cxn modelId="{8B06392E-A054-45E1-976A-361A9306713A}" srcId="{E13E6BDE-D76A-43F5-B474-787A5BD95334}" destId="{4813FE00-5E46-4B95-8D0E-C5C32452A785}" srcOrd="0" destOrd="0" parTransId="{7EF37E31-D0F4-4924-A049-DD8FDAE60276}" sibTransId="{37E22079-048B-4A34-B4CE-7E5F4D3948E4}"/>
    <dgm:cxn modelId="{F42B8232-3539-44EF-8CA5-1E408D978381}" srcId="{E3AE3B66-72C4-4212-BB23-A995B2666EF6}" destId="{388A2635-B5F8-4D45-A64E-C9FBAF8E4734}" srcOrd="0" destOrd="0" parTransId="{2391DFFD-DF5F-482E-BAC3-6C20D0C04693}" sibTransId="{81731B7D-8BB1-4B07-9E03-8566B1110EB4}"/>
    <dgm:cxn modelId="{377D5A37-C42A-4655-A7A6-5EEA9E5F00B0}" type="presOf" srcId="{388A2635-B5F8-4D45-A64E-C9FBAF8E4734}" destId="{C551893A-63E9-4424-9388-D7B333819655}" srcOrd="0" destOrd="0" presId="urn:microsoft.com/office/officeart/2005/8/layout/vList2"/>
    <dgm:cxn modelId="{0848F84D-3694-45B0-AFFA-6B83DA73D276}" srcId="{2582EB3C-654B-4CA7-B4B6-E6CE8D320252}" destId="{89E33ED6-1CDC-4A2B-BECB-25C7C58C884D}" srcOrd="3" destOrd="0" parTransId="{EC146F54-42BA-4751-A75E-F210EC170127}" sibTransId="{8DCC878A-A66F-4445-B869-D8EC055F0B9B}"/>
    <dgm:cxn modelId="{80BCFD6E-292F-4F88-BE15-D2E1C68A627E}" srcId="{E13E6BDE-D76A-43F5-B474-787A5BD95334}" destId="{693CAAC0-93A2-4EE0-A3DF-77B5FB86C1F1}" srcOrd="3" destOrd="0" parTransId="{BAAEDB75-A340-465A-B540-92B0A396EB02}" sibTransId="{2A7C95CF-21FE-4677-975E-62AB5FE4EF41}"/>
    <dgm:cxn modelId="{9CA2F682-5670-4719-9969-9CD56CA7ED71}" srcId="{2582EB3C-654B-4CA7-B4B6-E6CE8D320252}" destId="{E13E6BDE-D76A-43F5-B474-787A5BD95334}" srcOrd="4" destOrd="0" parTransId="{D39B4AC5-F30D-4A1E-AE66-17A8F4225657}" sibTransId="{C4D5810F-D805-4D72-90BF-51EB8496EAB9}"/>
    <dgm:cxn modelId="{973A408D-B702-4B93-A2E5-DC470BD1EBD6}" type="presOf" srcId="{E13E6BDE-D76A-43F5-B474-787A5BD95334}" destId="{F1E402B2-A5EA-4B21-9CBE-423CB9D42DE4}" srcOrd="0" destOrd="0" presId="urn:microsoft.com/office/officeart/2005/8/layout/vList2"/>
    <dgm:cxn modelId="{556A0590-981D-47B2-86BA-A4D582B4C21D}" type="presOf" srcId="{C2B0F6CE-6248-42BC-9A92-5F9138559D47}" destId="{965C126A-2C55-4313-A6E7-DF03FD4E46B5}" srcOrd="0" destOrd="0" presId="urn:microsoft.com/office/officeart/2005/8/layout/vList2"/>
    <dgm:cxn modelId="{0455A795-452B-4F35-9593-855443021FB6}" srcId="{2582EB3C-654B-4CA7-B4B6-E6CE8D320252}" destId="{E3AE3B66-72C4-4212-BB23-A995B2666EF6}" srcOrd="2" destOrd="0" parTransId="{2ECF6FE2-7CDD-4EF1-BBD1-E7E753CE0E48}" sibTransId="{0C150830-9E1C-4B67-A45F-8380F8C88089}"/>
    <dgm:cxn modelId="{8696DBA3-5CA9-467B-A92E-0C62C845603E}" type="presOf" srcId="{E3AE3B66-72C4-4212-BB23-A995B2666EF6}" destId="{82360930-4B4F-4C1A-834D-B3316D4B4D15}" srcOrd="0" destOrd="0" presId="urn:microsoft.com/office/officeart/2005/8/layout/vList2"/>
    <dgm:cxn modelId="{40CB6DD0-BEA7-4499-83C1-76064A85B2AA}" srcId="{E13E6BDE-D76A-43F5-B474-787A5BD95334}" destId="{57D6764F-4617-45C6-972C-70DA8596DEF0}" srcOrd="2" destOrd="0" parTransId="{7ABD399D-D325-45C0-BD18-E3C5CDD247D0}" sibTransId="{E8A66C53-5C3F-4CD2-8123-3497E531DDE8}"/>
    <dgm:cxn modelId="{B48956DD-FAAA-43B7-89EA-DE7FDCEB45D6}" srcId="{2582EB3C-654B-4CA7-B4B6-E6CE8D320252}" destId="{290F43DB-072F-42F6-9A7E-AD4A572992B2}" srcOrd="1" destOrd="0" parTransId="{6DC4F40C-C33A-47BE-A333-30C7C4E6192C}" sibTransId="{5C261C10-C5FB-492C-985B-2954296829EC}"/>
    <dgm:cxn modelId="{C212BEEF-B8D2-47EF-9CA7-4F2E5110D62D}" type="presOf" srcId="{AF8E7CBD-14CC-43CA-B2BD-0012480A5C79}" destId="{1B5ECEB2-2D23-44CE-BC62-374F0727DC95}" srcOrd="0" destOrd="1" presId="urn:microsoft.com/office/officeart/2005/8/layout/vList2"/>
    <dgm:cxn modelId="{7EB6CAF5-2411-45FB-8F2B-E9BA5D845F6C}" type="presOf" srcId="{4813FE00-5E46-4B95-8D0E-C5C32452A785}" destId="{1B5ECEB2-2D23-44CE-BC62-374F0727DC95}" srcOrd="0" destOrd="0" presId="urn:microsoft.com/office/officeart/2005/8/layout/vList2"/>
    <dgm:cxn modelId="{7A7356FD-0233-4DFB-99C4-4694BD2A0B8A}" type="presOf" srcId="{89E33ED6-1CDC-4A2B-BECB-25C7C58C884D}" destId="{B550B021-F531-4BD1-B9D5-82C91D91FEF4}" srcOrd="0" destOrd="0" presId="urn:microsoft.com/office/officeart/2005/8/layout/vList2"/>
    <dgm:cxn modelId="{C1861833-2513-4434-937A-F1C5A9D3D749}" type="presParOf" srcId="{3811F519-8C93-4A00-B95A-24DBCFA7F311}" destId="{965C126A-2C55-4313-A6E7-DF03FD4E46B5}" srcOrd="0" destOrd="0" presId="urn:microsoft.com/office/officeart/2005/8/layout/vList2"/>
    <dgm:cxn modelId="{1A6F9534-D763-47B1-AB7C-B471FF800DDB}" type="presParOf" srcId="{3811F519-8C93-4A00-B95A-24DBCFA7F311}" destId="{E8B188C6-A78D-409F-9A05-F15AA68B33DD}" srcOrd="1" destOrd="0" presId="urn:microsoft.com/office/officeart/2005/8/layout/vList2"/>
    <dgm:cxn modelId="{42832BBD-BF42-4334-AE3C-74850A625461}" type="presParOf" srcId="{3811F519-8C93-4A00-B95A-24DBCFA7F311}" destId="{83327B95-FEFE-41E3-9996-DE0DCB28E6DA}" srcOrd="2" destOrd="0" presId="urn:microsoft.com/office/officeart/2005/8/layout/vList2"/>
    <dgm:cxn modelId="{324EE299-8990-4058-9BC0-9B79AB85DDC5}" type="presParOf" srcId="{3811F519-8C93-4A00-B95A-24DBCFA7F311}" destId="{EBDA5FC6-295D-4051-854F-3BCF60C04A1D}" srcOrd="3" destOrd="0" presId="urn:microsoft.com/office/officeart/2005/8/layout/vList2"/>
    <dgm:cxn modelId="{A1B45A81-A4A3-492D-9A17-02DF50713D52}" type="presParOf" srcId="{3811F519-8C93-4A00-B95A-24DBCFA7F311}" destId="{82360930-4B4F-4C1A-834D-B3316D4B4D15}" srcOrd="4" destOrd="0" presId="urn:microsoft.com/office/officeart/2005/8/layout/vList2"/>
    <dgm:cxn modelId="{9E101C8C-47A2-4011-87C6-624D638BF25D}" type="presParOf" srcId="{3811F519-8C93-4A00-B95A-24DBCFA7F311}" destId="{C551893A-63E9-4424-9388-D7B333819655}" srcOrd="5" destOrd="0" presId="urn:microsoft.com/office/officeart/2005/8/layout/vList2"/>
    <dgm:cxn modelId="{C74886CF-1C16-45F8-9C06-3128D248EA3F}" type="presParOf" srcId="{3811F519-8C93-4A00-B95A-24DBCFA7F311}" destId="{B550B021-F531-4BD1-B9D5-82C91D91FEF4}" srcOrd="6" destOrd="0" presId="urn:microsoft.com/office/officeart/2005/8/layout/vList2"/>
    <dgm:cxn modelId="{78F050F7-C73C-457E-B3C9-096C13B88DA0}" type="presParOf" srcId="{3811F519-8C93-4A00-B95A-24DBCFA7F311}" destId="{AC9D4298-2BD1-45A7-82CA-AA4C5EF99CCB}" srcOrd="7" destOrd="0" presId="urn:microsoft.com/office/officeart/2005/8/layout/vList2"/>
    <dgm:cxn modelId="{CD6CC878-5137-4DAD-918A-AFFCB6AEB9A2}" type="presParOf" srcId="{3811F519-8C93-4A00-B95A-24DBCFA7F311}" destId="{F1E402B2-A5EA-4B21-9CBE-423CB9D42DE4}" srcOrd="8" destOrd="0" presId="urn:microsoft.com/office/officeart/2005/8/layout/vList2"/>
    <dgm:cxn modelId="{7097B3DC-D237-479C-A181-0E142AAC77F6}" type="presParOf" srcId="{3811F519-8C93-4A00-B95A-24DBCFA7F311}" destId="{1B5ECEB2-2D23-44CE-BC62-374F0727DC9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2.xml><?xml version="1.0" encoding="utf-8"?>
<dgm:dataModel xmlns:dgm="http://schemas.openxmlformats.org/drawingml/2006/diagram" xmlns:a="http://schemas.openxmlformats.org/drawingml/2006/main">
  <dgm:ptLst>
    <dgm:pt modelId="{70641467-020C-45CF-B52D-1ED9D1D9196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89381-5D5A-4170-B5D0-1C42FB997474}">
      <dgm:prSet/>
      <dgm:spPr/>
      <dgm:t>
        <a:bodyPr/>
        <a:lstStyle/>
        <a:p>
          <a:r>
            <a:rPr lang="uk-UA" altLang="uk-UA" dirty="0"/>
            <a:t>Міжнародна торгівля у повоєнний період.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C154D71E-BA3C-4E34-8839-30C6B9A5F771}" type="par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54CC0-9CF3-4981-82D4-8B372433F729}" type="sib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ACE4A-CAA9-462A-A605-69D9F1E90A80}">
      <dgm:prSet/>
      <dgm:spPr/>
      <dgm:t>
        <a:bodyPr/>
        <a:lstStyle/>
        <a:p>
          <a:r>
            <a:rPr lang="uk-UA" altLang="uk-UA"/>
            <a:t>Тенденції міжнародного руху капіталу</a:t>
          </a:r>
          <a:endParaRPr lang="uk-UA" altLang="uk-UA" dirty="0"/>
        </a:p>
      </dgm:t>
    </dgm:pt>
    <dgm:pt modelId="{9A2AFF9D-7622-4B8C-9E60-1C9D51A1DC88}" type="parTrans" cxnId="{3843F375-A01E-43A1-8E20-8E5B677BA169}">
      <dgm:prSet/>
      <dgm:spPr/>
      <dgm:t>
        <a:bodyPr/>
        <a:lstStyle/>
        <a:p>
          <a:endParaRPr lang="ru-RU"/>
        </a:p>
      </dgm:t>
    </dgm:pt>
    <dgm:pt modelId="{E8D3AFA5-0DD3-4980-8755-30D10056F084}" type="sibTrans" cxnId="{3843F375-A01E-43A1-8E20-8E5B677BA169}">
      <dgm:prSet/>
      <dgm:spPr/>
      <dgm:t>
        <a:bodyPr/>
        <a:lstStyle/>
        <a:p>
          <a:endParaRPr lang="ru-RU"/>
        </a:p>
      </dgm:t>
    </dgm:pt>
    <dgm:pt modelId="{21D18162-80AC-4443-9DE2-1810BE7E90E5}">
      <dgm:prSet/>
      <dgm:spPr/>
      <dgm:t>
        <a:bodyPr/>
        <a:lstStyle/>
        <a:p>
          <a:r>
            <a:rPr lang="uk-UA" altLang="uk-UA"/>
            <a:t>Особливості розвитку міжнародної валютної системи</a:t>
          </a:r>
          <a:endParaRPr lang="uk-UA" altLang="uk-UA" dirty="0"/>
        </a:p>
      </dgm:t>
    </dgm:pt>
    <dgm:pt modelId="{FC143DF8-F431-4AFC-870E-B16400B25FCC}" type="parTrans" cxnId="{068C3C22-8A4E-49F0-AE3C-DF955E78037B}">
      <dgm:prSet/>
      <dgm:spPr/>
      <dgm:t>
        <a:bodyPr/>
        <a:lstStyle/>
        <a:p>
          <a:endParaRPr lang="ru-RU"/>
        </a:p>
      </dgm:t>
    </dgm:pt>
    <dgm:pt modelId="{F34C805E-7A5B-4F1F-B8EE-C6D1A9D0E793}" type="sibTrans" cxnId="{068C3C22-8A4E-49F0-AE3C-DF955E78037B}">
      <dgm:prSet/>
      <dgm:spPr/>
      <dgm:t>
        <a:bodyPr/>
        <a:lstStyle/>
        <a:p>
          <a:endParaRPr lang="ru-RU"/>
        </a:p>
      </dgm:t>
    </dgm:pt>
    <dgm:pt modelId="{25BA0733-E773-4FD4-A9E0-95BE9E234C51}">
      <dgm:prSet/>
      <dgm:spPr/>
      <dgm:t>
        <a:bodyPr/>
        <a:lstStyle/>
        <a:p>
          <a:r>
            <a:rPr lang="uk-UA" altLang="uk-UA"/>
            <a:t>Масштаби та динаміка міжнародної міграції робочої сили.</a:t>
          </a:r>
          <a:endParaRPr lang="uk-UA" altLang="uk-UA" dirty="0"/>
        </a:p>
      </dgm:t>
    </dgm:pt>
    <dgm:pt modelId="{E52C37FC-051C-451B-89DB-679BCA18CECA}" type="parTrans" cxnId="{72E83B61-4A37-48E5-AAE3-A0F77809554B}">
      <dgm:prSet/>
      <dgm:spPr/>
      <dgm:t>
        <a:bodyPr/>
        <a:lstStyle/>
        <a:p>
          <a:endParaRPr lang="ru-RU"/>
        </a:p>
      </dgm:t>
    </dgm:pt>
    <dgm:pt modelId="{8F4A0EE0-7319-405F-ABB6-FCA0C64327C9}" type="sibTrans" cxnId="{72E83B61-4A37-48E5-AAE3-A0F77809554B}">
      <dgm:prSet/>
      <dgm:spPr/>
      <dgm:t>
        <a:bodyPr/>
        <a:lstStyle/>
        <a:p>
          <a:endParaRPr lang="ru-RU"/>
        </a:p>
      </dgm:t>
    </dgm:pt>
    <dgm:pt modelId="{EE74AEF3-4A6F-49FD-8B96-4D30FD7905EB}" type="pres">
      <dgm:prSet presAssocID="{70641467-020C-45CF-B52D-1ED9D1D9196B}" presName="linear" presStyleCnt="0">
        <dgm:presLayoutVars>
          <dgm:animLvl val="lvl"/>
          <dgm:resizeHandles val="exact"/>
        </dgm:presLayoutVars>
      </dgm:prSet>
      <dgm:spPr/>
    </dgm:pt>
    <dgm:pt modelId="{0DEBC954-3841-4D58-8E3C-67C0D21A891C}" type="pres">
      <dgm:prSet presAssocID="{20389381-5D5A-4170-B5D0-1C42FB9974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B5C3D5-1A3E-4429-B489-8A5C57C7A732}" type="pres">
      <dgm:prSet presAssocID="{6D454CC0-9CF3-4981-82D4-8B372433F729}" presName="spacer" presStyleCnt="0"/>
      <dgm:spPr/>
    </dgm:pt>
    <dgm:pt modelId="{AA4A71F8-2376-467A-93A2-ABA238848D31}" type="pres">
      <dgm:prSet presAssocID="{2ABACE4A-CAA9-462A-A605-69D9F1E90A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0561D4-BDE4-4E3D-A086-FEF2FBDE83DB}" type="pres">
      <dgm:prSet presAssocID="{E8D3AFA5-0DD3-4980-8755-30D10056F084}" presName="spacer" presStyleCnt="0"/>
      <dgm:spPr/>
    </dgm:pt>
    <dgm:pt modelId="{7086C30E-54F0-48C0-ABF1-AB48373A11B5}" type="pres">
      <dgm:prSet presAssocID="{21D18162-80AC-4443-9DE2-1810BE7E90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BABA47-D6BA-4579-9ED7-E88AAD0DAE3E}" type="pres">
      <dgm:prSet presAssocID="{F34C805E-7A5B-4F1F-B8EE-C6D1A9D0E793}" presName="spacer" presStyleCnt="0"/>
      <dgm:spPr/>
    </dgm:pt>
    <dgm:pt modelId="{1E8DAFF8-167C-42F3-BDC6-970AD4394734}" type="pres">
      <dgm:prSet presAssocID="{25BA0733-E773-4FD4-A9E0-95BE9E234C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8C3C22-8A4E-49F0-AE3C-DF955E78037B}" srcId="{70641467-020C-45CF-B52D-1ED9D1D9196B}" destId="{21D18162-80AC-4443-9DE2-1810BE7E90E5}" srcOrd="2" destOrd="0" parTransId="{FC143DF8-F431-4AFC-870E-B16400B25FCC}" sibTransId="{F34C805E-7A5B-4F1F-B8EE-C6D1A9D0E793}"/>
    <dgm:cxn modelId="{02D90E27-B06D-4152-A026-C7277648B9CC}" type="presOf" srcId="{25BA0733-E773-4FD4-A9E0-95BE9E234C51}" destId="{1E8DAFF8-167C-42F3-BDC6-970AD4394734}" srcOrd="0" destOrd="0" presId="urn:microsoft.com/office/officeart/2005/8/layout/vList2"/>
    <dgm:cxn modelId="{72E83B61-4A37-48E5-AAE3-A0F77809554B}" srcId="{70641467-020C-45CF-B52D-1ED9D1D9196B}" destId="{25BA0733-E773-4FD4-A9E0-95BE9E234C51}" srcOrd="3" destOrd="0" parTransId="{E52C37FC-051C-451B-89DB-679BCA18CECA}" sibTransId="{8F4A0EE0-7319-405F-ABB6-FCA0C64327C9}"/>
    <dgm:cxn modelId="{B0A32562-04FD-4319-B248-B0FA536E3E37}" srcId="{70641467-020C-45CF-B52D-1ED9D1D9196B}" destId="{20389381-5D5A-4170-B5D0-1C42FB997474}" srcOrd="0" destOrd="0" parTransId="{C154D71E-BA3C-4E34-8839-30C6B9A5F771}" sibTransId="{6D454CC0-9CF3-4981-82D4-8B372433F729}"/>
    <dgm:cxn modelId="{70718B62-3951-4C08-9CE2-0518548F9EB6}" type="presOf" srcId="{20389381-5D5A-4170-B5D0-1C42FB997474}" destId="{0DEBC954-3841-4D58-8E3C-67C0D21A891C}" srcOrd="0" destOrd="0" presId="urn:microsoft.com/office/officeart/2005/8/layout/vList2"/>
    <dgm:cxn modelId="{3843F375-A01E-43A1-8E20-8E5B677BA169}" srcId="{70641467-020C-45CF-B52D-1ED9D1D9196B}" destId="{2ABACE4A-CAA9-462A-A605-69D9F1E90A80}" srcOrd="1" destOrd="0" parTransId="{9A2AFF9D-7622-4B8C-9E60-1C9D51A1DC88}" sibTransId="{E8D3AFA5-0DD3-4980-8755-30D10056F084}"/>
    <dgm:cxn modelId="{A6F3D986-6B8F-4A13-B727-6951A30722E8}" type="presOf" srcId="{2ABACE4A-CAA9-462A-A605-69D9F1E90A80}" destId="{AA4A71F8-2376-467A-93A2-ABA238848D31}" srcOrd="0" destOrd="0" presId="urn:microsoft.com/office/officeart/2005/8/layout/vList2"/>
    <dgm:cxn modelId="{50417588-B42B-4E31-B046-CBC3CDE47579}" type="presOf" srcId="{70641467-020C-45CF-B52D-1ED9D1D9196B}" destId="{EE74AEF3-4A6F-49FD-8B96-4D30FD7905EB}" srcOrd="0" destOrd="0" presId="urn:microsoft.com/office/officeart/2005/8/layout/vList2"/>
    <dgm:cxn modelId="{80E38FA5-51FA-47CD-938B-FE76397E7864}" type="presOf" srcId="{21D18162-80AC-4443-9DE2-1810BE7E90E5}" destId="{7086C30E-54F0-48C0-ABF1-AB48373A11B5}" srcOrd="0" destOrd="0" presId="urn:microsoft.com/office/officeart/2005/8/layout/vList2"/>
    <dgm:cxn modelId="{039E9751-2769-4CF0-B130-2F6E63AEDD98}" type="presParOf" srcId="{EE74AEF3-4A6F-49FD-8B96-4D30FD7905EB}" destId="{0DEBC954-3841-4D58-8E3C-67C0D21A891C}" srcOrd="0" destOrd="0" presId="urn:microsoft.com/office/officeart/2005/8/layout/vList2"/>
    <dgm:cxn modelId="{5987F88F-D994-451C-B148-B2870D783070}" type="presParOf" srcId="{EE74AEF3-4A6F-49FD-8B96-4D30FD7905EB}" destId="{07B5C3D5-1A3E-4429-B489-8A5C57C7A732}" srcOrd="1" destOrd="0" presId="urn:microsoft.com/office/officeart/2005/8/layout/vList2"/>
    <dgm:cxn modelId="{8E7CC654-5AF6-4944-8F1E-2B4B7A3F1E62}" type="presParOf" srcId="{EE74AEF3-4A6F-49FD-8B96-4D30FD7905EB}" destId="{AA4A71F8-2376-467A-93A2-ABA238848D31}" srcOrd="2" destOrd="0" presId="urn:microsoft.com/office/officeart/2005/8/layout/vList2"/>
    <dgm:cxn modelId="{7E7E80D1-F91E-40A1-A86F-AA5B67D89ECD}" type="presParOf" srcId="{EE74AEF3-4A6F-49FD-8B96-4D30FD7905EB}" destId="{C40561D4-BDE4-4E3D-A086-FEF2FBDE83DB}" srcOrd="3" destOrd="0" presId="urn:microsoft.com/office/officeart/2005/8/layout/vList2"/>
    <dgm:cxn modelId="{F45C16F7-5BAC-42FB-8116-D8CE5DD375FE}" type="presParOf" srcId="{EE74AEF3-4A6F-49FD-8B96-4D30FD7905EB}" destId="{7086C30E-54F0-48C0-ABF1-AB48373A11B5}" srcOrd="4" destOrd="0" presId="urn:microsoft.com/office/officeart/2005/8/layout/vList2"/>
    <dgm:cxn modelId="{AC93872F-1695-49D4-A16D-53640AC34D7B}" type="presParOf" srcId="{EE74AEF3-4A6F-49FD-8B96-4D30FD7905EB}" destId="{16BABA47-D6BA-4579-9ED7-E88AAD0DAE3E}" srcOrd="5" destOrd="0" presId="urn:microsoft.com/office/officeart/2005/8/layout/vList2"/>
    <dgm:cxn modelId="{BB6EE09E-FBEC-4F39-972E-900D5CF76311}" type="presParOf" srcId="{EE74AEF3-4A6F-49FD-8B96-4D30FD7905EB}" destId="{1E8DAFF8-167C-42F3-BDC6-970AD43947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3.xml><?xml version="1.0" encoding="utf-8"?>
<dgm:dataModel xmlns:dgm="http://schemas.openxmlformats.org/drawingml/2006/diagram" xmlns:a="http://schemas.openxmlformats.org/drawingml/2006/main">
  <dgm:ptLst>
    <dgm:pt modelId="{A67E621A-8DBF-4C68-8AF3-18B4D595E7F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8D54C36-7F7E-4506-8016-09BF084ADEFA}">
      <dgm:prSet/>
      <dgm:spPr/>
      <dgm:t>
        <a:bodyPr/>
        <a:lstStyle/>
        <a:p>
          <a:r>
            <a:rPr lang="uk-UA"/>
            <a:t>Диспропорції економічного розвитку</a:t>
          </a:r>
          <a:endParaRPr lang="en-US"/>
        </a:p>
      </dgm:t>
    </dgm:pt>
    <dgm:pt modelId="{8699E232-D0D4-457E-911F-5F9CF283ED30}" type="parTrans" cxnId="{E7501AC9-6C14-467D-B987-ED916C3E637D}">
      <dgm:prSet/>
      <dgm:spPr/>
      <dgm:t>
        <a:bodyPr/>
        <a:lstStyle/>
        <a:p>
          <a:endParaRPr lang="en-US"/>
        </a:p>
      </dgm:t>
    </dgm:pt>
    <dgm:pt modelId="{152F8876-3763-42BE-81A7-86D07042EA49}" type="sibTrans" cxnId="{E7501AC9-6C14-467D-B987-ED916C3E637D}">
      <dgm:prSet/>
      <dgm:spPr/>
      <dgm:t>
        <a:bodyPr/>
        <a:lstStyle/>
        <a:p>
          <a:endParaRPr lang="en-US"/>
        </a:p>
      </dgm:t>
    </dgm:pt>
    <dgm:pt modelId="{15F78DEE-B489-4130-A898-84E7BCB7A611}">
      <dgm:prSet/>
      <dgm:spPr/>
      <dgm:t>
        <a:bodyPr/>
        <a:lstStyle/>
        <a:p>
          <a:r>
            <a:rPr lang="uk-UA"/>
            <a:t>Нерівномірність золотовалютних резервів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ускладнення міжнародних розрахунків</a:t>
          </a:r>
          <a:endParaRPr lang="en-US"/>
        </a:p>
      </dgm:t>
    </dgm:pt>
    <dgm:pt modelId="{1A8BABDA-F22E-49B9-9AC5-6D8F8F1AB50B}" type="parTrans" cxnId="{D0B5255B-8421-4300-B8FD-4C3EC51162BB}">
      <dgm:prSet/>
      <dgm:spPr/>
      <dgm:t>
        <a:bodyPr/>
        <a:lstStyle/>
        <a:p>
          <a:endParaRPr lang="en-US"/>
        </a:p>
      </dgm:t>
    </dgm:pt>
    <dgm:pt modelId="{EBF80D53-C65F-41EE-8A31-CEF402324290}" type="sibTrans" cxnId="{D0B5255B-8421-4300-B8FD-4C3EC51162BB}">
      <dgm:prSet/>
      <dgm:spPr/>
      <dgm:t>
        <a:bodyPr/>
        <a:lstStyle/>
        <a:p>
          <a:endParaRPr lang="en-US"/>
        </a:p>
      </dgm:t>
    </dgm:pt>
    <dgm:pt modelId="{5CEE1730-F32A-44CF-9D49-B0B3FA96D0CB}">
      <dgm:prSet/>
      <dgm:spPr/>
      <dgm:t>
        <a:bodyPr/>
        <a:lstStyle/>
        <a:p>
          <a:r>
            <a:rPr lang="uk-UA"/>
            <a:t>Дисбаланс зовнішньої торгівлі: </a:t>
          </a:r>
          <a:endParaRPr lang="en-US"/>
        </a:p>
      </dgm:t>
    </dgm:pt>
    <dgm:pt modelId="{8E5CC01A-BED8-48ED-BB40-386A3A0BECBD}" type="parTrans" cxnId="{89A764A7-40C6-4534-9A27-6C169F81E607}">
      <dgm:prSet/>
      <dgm:spPr/>
      <dgm:t>
        <a:bodyPr/>
        <a:lstStyle/>
        <a:p>
          <a:endParaRPr lang="en-US"/>
        </a:p>
      </dgm:t>
    </dgm:pt>
    <dgm:pt modelId="{A3C7F3DA-1A42-48F0-8524-E281BC23E475}" type="sibTrans" cxnId="{89A764A7-40C6-4534-9A27-6C169F81E607}">
      <dgm:prSet/>
      <dgm:spPr/>
      <dgm:t>
        <a:bodyPr/>
        <a:lstStyle/>
        <a:p>
          <a:endParaRPr lang="en-US"/>
        </a:p>
      </dgm:t>
    </dgm:pt>
    <dgm:pt modelId="{FFB36921-749A-4D5B-8D73-C88175A4CB15}">
      <dgm:prSet/>
      <dgm:spPr/>
      <dgm:t>
        <a:bodyPr/>
        <a:lstStyle/>
        <a:p>
          <a:r>
            <a:rPr lang="uk-UA"/>
            <a:t>1947 р. товарний імпорт постраждалих країн – 20,2 млрд. дол., експорт – 13, 1 млрд. дол.</a:t>
          </a:r>
          <a:endParaRPr lang="en-US"/>
        </a:p>
      </dgm:t>
    </dgm:pt>
    <dgm:pt modelId="{B3D8FF5B-FC41-421B-8531-9BF970A14ED6}" type="parTrans" cxnId="{A534FA00-7CB7-45DE-AF3C-BB7BB5A82E21}">
      <dgm:prSet/>
      <dgm:spPr/>
      <dgm:t>
        <a:bodyPr/>
        <a:lstStyle/>
        <a:p>
          <a:endParaRPr lang="en-US"/>
        </a:p>
      </dgm:t>
    </dgm:pt>
    <dgm:pt modelId="{6AA4179D-3672-4AC1-A3CA-D50FA028C0CF}" type="sibTrans" cxnId="{A534FA00-7CB7-45DE-AF3C-BB7BB5A82E21}">
      <dgm:prSet/>
      <dgm:spPr/>
      <dgm:t>
        <a:bodyPr/>
        <a:lstStyle/>
        <a:p>
          <a:endParaRPr lang="en-US"/>
        </a:p>
      </dgm:t>
    </dgm:pt>
    <dgm:pt modelId="{B61843ED-F1C8-4FA3-9786-91ACC13741B7}">
      <dgm:prSet/>
      <dgm:spPr/>
      <dgm:t>
        <a:bodyPr/>
        <a:lstStyle/>
        <a:p>
          <a:r>
            <a:rPr lang="uk-UA"/>
            <a:t>1948 р. – європейський експорт (крім Великої Британії) на 18% нижче 1938 р.,</a:t>
          </a:r>
          <a:r>
            <a:rPr lang="en-US"/>
            <a:t> </a:t>
          </a:r>
          <a:r>
            <a:rPr lang="uk-UA"/>
            <a:t>імпорт – на 14%.</a:t>
          </a:r>
          <a:endParaRPr lang="en-US"/>
        </a:p>
      </dgm:t>
    </dgm:pt>
    <dgm:pt modelId="{EB0C2E85-26C4-479E-BDAA-E82FB63B2478}" type="parTrans" cxnId="{F30B98A0-36FC-4B25-A851-917DA6CDD02B}">
      <dgm:prSet/>
      <dgm:spPr/>
      <dgm:t>
        <a:bodyPr/>
        <a:lstStyle/>
        <a:p>
          <a:endParaRPr lang="en-US"/>
        </a:p>
      </dgm:t>
    </dgm:pt>
    <dgm:pt modelId="{206CA8F3-1DE5-441B-86AF-412554C7A325}" type="sibTrans" cxnId="{F30B98A0-36FC-4B25-A851-917DA6CDD02B}">
      <dgm:prSet/>
      <dgm:spPr/>
      <dgm:t>
        <a:bodyPr/>
        <a:lstStyle/>
        <a:p>
          <a:endParaRPr lang="en-US"/>
        </a:p>
      </dgm:t>
    </dgm:pt>
    <dgm:pt modelId="{97EC3115-E213-4B56-A29B-799562E2C757}">
      <dgm:prSet/>
      <dgm:spPr/>
      <dgm:t>
        <a:bodyPr/>
        <a:lstStyle/>
        <a:p>
          <a:r>
            <a:rPr lang="uk-UA"/>
            <a:t>Німеччина виробляє 64% продукції довоєнного рівня</a:t>
          </a:r>
          <a:endParaRPr lang="en-US"/>
        </a:p>
      </dgm:t>
    </dgm:pt>
    <dgm:pt modelId="{C14664A4-FBEE-49A3-9D02-F1A75090D7DE}" type="parTrans" cxnId="{7FD3D4E2-BC79-48D9-B6CC-E8EB903633F1}">
      <dgm:prSet/>
      <dgm:spPr/>
      <dgm:t>
        <a:bodyPr/>
        <a:lstStyle/>
        <a:p>
          <a:endParaRPr lang="en-US"/>
        </a:p>
      </dgm:t>
    </dgm:pt>
    <dgm:pt modelId="{46D95DB4-4198-4B9E-BB03-B0DF0130CA89}" type="sibTrans" cxnId="{7FD3D4E2-BC79-48D9-B6CC-E8EB903633F1}">
      <dgm:prSet/>
      <dgm:spPr/>
      <dgm:t>
        <a:bodyPr/>
        <a:lstStyle/>
        <a:p>
          <a:endParaRPr lang="en-US"/>
        </a:p>
      </dgm:t>
    </dgm:pt>
    <dgm:pt modelId="{B6724F04-F9AD-4E8C-83E3-F815A26F03C3}">
      <dgm:prSet/>
      <dgm:spPr/>
      <dgm:t>
        <a:bodyPr/>
        <a:lstStyle/>
        <a:p>
          <a:r>
            <a:rPr lang="uk-UA"/>
            <a:t>Повільне налагодження міжнародних торговельних зв’язків</a:t>
          </a:r>
          <a:endParaRPr lang="en-US"/>
        </a:p>
      </dgm:t>
    </dgm:pt>
    <dgm:pt modelId="{76480FF4-4EAE-471D-92F3-BA50B606CF74}" type="parTrans" cxnId="{A1769A88-258D-480C-B82B-C6B7D4B2DF8B}">
      <dgm:prSet/>
      <dgm:spPr/>
      <dgm:t>
        <a:bodyPr/>
        <a:lstStyle/>
        <a:p>
          <a:endParaRPr lang="en-US"/>
        </a:p>
      </dgm:t>
    </dgm:pt>
    <dgm:pt modelId="{3B6E0821-8196-433E-BD0D-03FFB18E4A59}" type="sibTrans" cxnId="{A1769A88-258D-480C-B82B-C6B7D4B2DF8B}">
      <dgm:prSet/>
      <dgm:spPr/>
      <dgm:t>
        <a:bodyPr/>
        <a:lstStyle/>
        <a:p>
          <a:endParaRPr lang="en-US"/>
        </a:p>
      </dgm:t>
    </dgm:pt>
    <dgm:pt modelId="{C3C2432F-F983-4EAB-A1E0-A96AE2820298}" type="pres">
      <dgm:prSet presAssocID="{A67E621A-8DBF-4C68-8AF3-18B4D595E7F7}" presName="linear" presStyleCnt="0">
        <dgm:presLayoutVars>
          <dgm:animLvl val="lvl"/>
          <dgm:resizeHandles val="exact"/>
        </dgm:presLayoutVars>
      </dgm:prSet>
      <dgm:spPr/>
    </dgm:pt>
    <dgm:pt modelId="{D6669BBE-A4B9-4748-95E6-13A727A8F396}" type="pres">
      <dgm:prSet presAssocID="{48D54C36-7F7E-4506-8016-09BF084ADEF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274193C-9D2C-4CBC-9699-F182A5B079B2}" type="pres">
      <dgm:prSet presAssocID="{152F8876-3763-42BE-81A7-86D07042EA49}" presName="spacer" presStyleCnt="0"/>
      <dgm:spPr/>
    </dgm:pt>
    <dgm:pt modelId="{81AA21F7-117B-4CF6-A0AA-871A3E6002EC}" type="pres">
      <dgm:prSet presAssocID="{15F78DEE-B489-4130-A898-84E7BCB7A61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31CFDA4-1FF4-4310-BB2A-DE5B1820B81A}" type="pres">
      <dgm:prSet presAssocID="{EBF80D53-C65F-41EE-8A31-CEF402324290}" presName="spacer" presStyleCnt="0"/>
      <dgm:spPr/>
    </dgm:pt>
    <dgm:pt modelId="{10D84DC2-621A-4D46-9E66-575F6B7420C7}" type="pres">
      <dgm:prSet presAssocID="{5CEE1730-F32A-44CF-9D49-B0B3FA96D0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81CD1CE-B99D-4ECA-854A-E56902548AD1}" type="pres">
      <dgm:prSet presAssocID="{A3C7F3DA-1A42-48F0-8524-E281BC23E475}" presName="spacer" presStyleCnt="0"/>
      <dgm:spPr/>
    </dgm:pt>
    <dgm:pt modelId="{B43C933E-56E9-49E3-B444-ED01A684D37A}" type="pres">
      <dgm:prSet presAssocID="{FFB36921-749A-4D5B-8D73-C88175A4CB1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EFC0052-0387-4181-ADA2-458FB6F8F5C5}" type="pres">
      <dgm:prSet presAssocID="{FFB36921-749A-4D5B-8D73-C88175A4CB15}" presName="childText" presStyleLbl="revTx" presStyleIdx="0" presStyleCnt="1">
        <dgm:presLayoutVars>
          <dgm:bulletEnabled val="1"/>
        </dgm:presLayoutVars>
      </dgm:prSet>
      <dgm:spPr/>
    </dgm:pt>
    <dgm:pt modelId="{E220860F-4162-4D0E-8240-23961804ED8B}" type="pres">
      <dgm:prSet presAssocID="{97EC3115-E213-4B56-A29B-799562E2C75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44718F9-680B-4245-AD8B-E87FE263A566}" type="pres">
      <dgm:prSet presAssocID="{46D95DB4-4198-4B9E-BB03-B0DF0130CA89}" presName="spacer" presStyleCnt="0"/>
      <dgm:spPr/>
    </dgm:pt>
    <dgm:pt modelId="{35BDD597-F638-4AD8-8E62-578394E0EAB7}" type="pres">
      <dgm:prSet presAssocID="{B6724F04-F9AD-4E8C-83E3-F815A26F03C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534FA00-7CB7-45DE-AF3C-BB7BB5A82E21}" srcId="{A67E621A-8DBF-4C68-8AF3-18B4D595E7F7}" destId="{FFB36921-749A-4D5B-8D73-C88175A4CB15}" srcOrd="3" destOrd="0" parTransId="{B3D8FF5B-FC41-421B-8531-9BF970A14ED6}" sibTransId="{6AA4179D-3672-4AC1-A3CA-D50FA028C0CF}"/>
    <dgm:cxn modelId="{61852B2C-3551-4AA3-9DEE-889ED1EDB68C}" type="presOf" srcId="{48D54C36-7F7E-4506-8016-09BF084ADEFA}" destId="{D6669BBE-A4B9-4748-95E6-13A727A8F396}" srcOrd="0" destOrd="0" presId="urn:microsoft.com/office/officeart/2005/8/layout/vList2"/>
    <dgm:cxn modelId="{34CF6A32-BD27-435C-835B-3A00AFC53A4F}" type="presOf" srcId="{5CEE1730-F32A-44CF-9D49-B0B3FA96D0CB}" destId="{10D84DC2-621A-4D46-9E66-575F6B7420C7}" srcOrd="0" destOrd="0" presId="urn:microsoft.com/office/officeart/2005/8/layout/vList2"/>
    <dgm:cxn modelId="{D0B5255B-8421-4300-B8FD-4C3EC51162BB}" srcId="{A67E621A-8DBF-4C68-8AF3-18B4D595E7F7}" destId="{15F78DEE-B489-4130-A898-84E7BCB7A611}" srcOrd="1" destOrd="0" parTransId="{1A8BABDA-F22E-49B9-9AC5-6D8F8F1AB50B}" sibTransId="{EBF80D53-C65F-41EE-8A31-CEF402324290}"/>
    <dgm:cxn modelId="{879B9047-1C80-46E7-ABF3-D307F84EE494}" type="presOf" srcId="{97EC3115-E213-4B56-A29B-799562E2C757}" destId="{E220860F-4162-4D0E-8240-23961804ED8B}" srcOrd="0" destOrd="0" presId="urn:microsoft.com/office/officeart/2005/8/layout/vList2"/>
    <dgm:cxn modelId="{D3352349-FB90-4F39-8E13-E7F2D5A4AC53}" type="presOf" srcId="{B6724F04-F9AD-4E8C-83E3-F815A26F03C3}" destId="{35BDD597-F638-4AD8-8E62-578394E0EAB7}" srcOrd="0" destOrd="0" presId="urn:microsoft.com/office/officeart/2005/8/layout/vList2"/>
    <dgm:cxn modelId="{A1769A88-258D-480C-B82B-C6B7D4B2DF8B}" srcId="{A67E621A-8DBF-4C68-8AF3-18B4D595E7F7}" destId="{B6724F04-F9AD-4E8C-83E3-F815A26F03C3}" srcOrd="5" destOrd="0" parTransId="{76480FF4-4EAE-471D-92F3-BA50B606CF74}" sibTransId="{3B6E0821-8196-433E-BD0D-03FFB18E4A59}"/>
    <dgm:cxn modelId="{AA814697-785E-4E6A-A2C4-DE75EA06E918}" type="presOf" srcId="{B61843ED-F1C8-4FA3-9786-91ACC13741B7}" destId="{EEFC0052-0387-4181-ADA2-458FB6F8F5C5}" srcOrd="0" destOrd="0" presId="urn:microsoft.com/office/officeart/2005/8/layout/vList2"/>
    <dgm:cxn modelId="{F30B98A0-36FC-4B25-A851-917DA6CDD02B}" srcId="{FFB36921-749A-4D5B-8D73-C88175A4CB15}" destId="{B61843ED-F1C8-4FA3-9786-91ACC13741B7}" srcOrd="0" destOrd="0" parTransId="{EB0C2E85-26C4-479E-BDAA-E82FB63B2478}" sibTransId="{206CA8F3-1DE5-441B-86AF-412554C7A325}"/>
    <dgm:cxn modelId="{89A764A7-40C6-4534-9A27-6C169F81E607}" srcId="{A67E621A-8DBF-4C68-8AF3-18B4D595E7F7}" destId="{5CEE1730-F32A-44CF-9D49-B0B3FA96D0CB}" srcOrd="2" destOrd="0" parTransId="{8E5CC01A-BED8-48ED-BB40-386A3A0BECBD}" sibTransId="{A3C7F3DA-1A42-48F0-8524-E281BC23E475}"/>
    <dgm:cxn modelId="{E7501AC9-6C14-467D-B987-ED916C3E637D}" srcId="{A67E621A-8DBF-4C68-8AF3-18B4D595E7F7}" destId="{48D54C36-7F7E-4506-8016-09BF084ADEFA}" srcOrd="0" destOrd="0" parTransId="{8699E232-D0D4-457E-911F-5F9CF283ED30}" sibTransId="{152F8876-3763-42BE-81A7-86D07042EA49}"/>
    <dgm:cxn modelId="{1C8F0BD5-94D6-4E58-B962-E4827016310A}" type="presOf" srcId="{FFB36921-749A-4D5B-8D73-C88175A4CB15}" destId="{B43C933E-56E9-49E3-B444-ED01A684D37A}" srcOrd="0" destOrd="0" presId="urn:microsoft.com/office/officeart/2005/8/layout/vList2"/>
    <dgm:cxn modelId="{7FD3D4E2-BC79-48D9-B6CC-E8EB903633F1}" srcId="{A67E621A-8DBF-4C68-8AF3-18B4D595E7F7}" destId="{97EC3115-E213-4B56-A29B-799562E2C757}" srcOrd="4" destOrd="0" parTransId="{C14664A4-FBEE-49A3-9D02-F1A75090D7DE}" sibTransId="{46D95DB4-4198-4B9E-BB03-B0DF0130CA89}"/>
    <dgm:cxn modelId="{0C08C0F2-39C8-4DF3-9F60-60133A653750}" type="presOf" srcId="{A67E621A-8DBF-4C68-8AF3-18B4D595E7F7}" destId="{C3C2432F-F983-4EAB-A1E0-A96AE2820298}" srcOrd="0" destOrd="0" presId="urn:microsoft.com/office/officeart/2005/8/layout/vList2"/>
    <dgm:cxn modelId="{B67F8BFB-1183-4CCE-8CB8-57C31B0BBE11}" type="presOf" srcId="{15F78DEE-B489-4130-A898-84E7BCB7A611}" destId="{81AA21F7-117B-4CF6-A0AA-871A3E6002EC}" srcOrd="0" destOrd="0" presId="urn:microsoft.com/office/officeart/2005/8/layout/vList2"/>
    <dgm:cxn modelId="{C941C8F4-611F-4881-9411-1A776E92714B}" type="presParOf" srcId="{C3C2432F-F983-4EAB-A1E0-A96AE2820298}" destId="{D6669BBE-A4B9-4748-95E6-13A727A8F396}" srcOrd="0" destOrd="0" presId="urn:microsoft.com/office/officeart/2005/8/layout/vList2"/>
    <dgm:cxn modelId="{2D4D8A3F-DE00-46DD-8C1F-F47E16F1FC66}" type="presParOf" srcId="{C3C2432F-F983-4EAB-A1E0-A96AE2820298}" destId="{C274193C-9D2C-4CBC-9699-F182A5B079B2}" srcOrd="1" destOrd="0" presId="urn:microsoft.com/office/officeart/2005/8/layout/vList2"/>
    <dgm:cxn modelId="{2F326047-5B86-4962-BB16-55B32145A142}" type="presParOf" srcId="{C3C2432F-F983-4EAB-A1E0-A96AE2820298}" destId="{81AA21F7-117B-4CF6-A0AA-871A3E6002EC}" srcOrd="2" destOrd="0" presId="urn:microsoft.com/office/officeart/2005/8/layout/vList2"/>
    <dgm:cxn modelId="{C3C9F427-C1A4-4623-8D55-3E75968BA2AD}" type="presParOf" srcId="{C3C2432F-F983-4EAB-A1E0-A96AE2820298}" destId="{331CFDA4-1FF4-4310-BB2A-DE5B1820B81A}" srcOrd="3" destOrd="0" presId="urn:microsoft.com/office/officeart/2005/8/layout/vList2"/>
    <dgm:cxn modelId="{4E8223BE-1C91-40AB-BD4B-AAB4431413CD}" type="presParOf" srcId="{C3C2432F-F983-4EAB-A1E0-A96AE2820298}" destId="{10D84DC2-621A-4D46-9E66-575F6B7420C7}" srcOrd="4" destOrd="0" presId="urn:microsoft.com/office/officeart/2005/8/layout/vList2"/>
    <dgm:cxn modelId="{0C855C3E-4A76-4112-B565-25387EE2DB73}" type="presParOf" srcId="{C3C2432F-F983-4EAB-A1E0-A96AE2820298}" destId="{681CD1CE-B99D-4ECA-854A-E56902548AD1}" srcOrd="5" destOrd="0" presId="urn:microsoft.com/office/officeart/2005/8/layout/vList2"/>
    <dgm:cxn modelId="{51D54FF0-1185-41EC-B774-2635B821ED57}" type="presParOf" srcId="{C3C2432F-F983-4EAB-A1E0-A96AE2820298}" destId="{B43C933E-56E9-49E3-B444-ED01A684D37A}" srcOrd="6" destOrd="0" presId="urn:microsoft.com/office/officeart/2005/8/layout/vList2"/>
    <dgm:cxn modelId="{6DED6ED4-C12A-4142-A858-EE71177177D6}" type="presParOf" srcId="{C3C2432F-F983-4EAB-A1E0-A96AE2820298}" destId="{EEFC0052-0387-4181-ADA2-458FB6F8F5C5}" srcOrd="7" destOrd="0" presId="urn:microsoft.com/office/officeart/2005/8/layout/vList2"/>
    <dgm:cxn modelId="{9B30E345-A378-456A-BA52-B6D993AFBAB8}" type="presParOf" srcId="{C3C2432F-F983-4EAB-A1E0-A96AE2820298}" destId="{E220860F-4162-4D0E-8240-23961804ED8B}" srcOrd="8" destOrd="0" presId="urn:microsoft.com/office/officeart/2005/8/layout/vList2"/>
    <dgm:cxn modelId="{9CFA9A1A-4204-45A8-80C5-DBDD850D6076}" type="presParOf" srcId="{C3C2432F-F983-4EAB-A1E0-A96AE2820298}" destId="{F44718F9-680B-4245-AD8B-E87FE263A566}" srcOrd="9" destOrd="0" presId="urn:microsoft.com/office/officeart/2005/8/layout/vList2"/>
    <dgm:cxn modelId="{015A1972-822B-4C72-89E9-3A67C5BC095B}" type="presParOf" srcId="{C3C2432F-F983-4EAB-A1E0-A96AE2820298}" destId="{35BDD597-F638-4AD8-8E62-578394E0EAB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4.xml><?xml version="1.0" encoding="utf-8"?>
<dgm:dataModel xmlns:dgm="http://schemas.openxmlformats.org/drawingml/2006/diagram" xmlns:a="http://schemas.openxmlformats.org/drawingml/2006/main">
  <dgm:ptLst>
    <dgm:pt modelId="{36CDFCD7-02BC-4FE8-B8C5-C7A4502A120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F7E588D-3C6E-4512-9556-93CCC88869A8}">
      <dgm:prSet/>
      <dgm:spPr/>
      <dgm:t>
        <a:bodyPr/>
        <a:lstStyle/>
        <a:p>
          <a:r>
            <a:rPr lang="uk-UA"/>
            <a:t>↑ попит на машини, обладнання, сировину, матеріали </a:t>
          </a:r>
          <a:r>
            <a:rPr lang="uk-UA">
              <a:sym typeface="Symbol" panose="05050102010706020507" pitchFamily="18" charset="2"/>
            </a:rPr>
            <a:t></a:t>
          </a:r>
          <a:r>
            <a:rPr lang="uk-UA"/>
            <a:t> дефіцит золотовалютних резервів у країнах Зх. Європи для оплати імпорту зі США</a:t>
          </a:r>
          <a:endParaRPr lang="en-US"/>
        </a:p>
      </dgm:t>
    </dgm:pt>
    <dgm:pt modelId="{719660FF-859C-4DB2-BB32-922A3D94CF09}" type="parTrans" cxnId="{022CCC3A-57FB-4680-955B-9129A94E7EFA}">
      <dgm:prSet/>
      <dgm:spPr/>
      <dgm:t>
        <a:bodyPr/>
        <a:lstStyle/>
        <a:p>
          <a:endParaRPr lang="en-US"/>
        </a:p>
      </dgm:t>
    </dgm:pt>
    <dgm:pt modelId="{D2BCA6B4-7253-4740-AC13-F835B8D019B1}" type="sibTrans" cxnId="{022CCC3A-57FB-4680-955B-9129A94E7EFA}">
      <dgm:prSet/>
      <dgm:spPr/>
      <dgm:t>
        <a:bodyPr/>
        <a:lstStyle/>
        <a:p>
          <a:endParaRPr lang="en-US"/>
        </a:p>
      </dgm:t>
    </dgm:pt>
    <dgm:pt modelId="{914CFF4F-B61E-4EDA-B311-3015D4AE1E16}">
      <dgm:prSet/>
      <dgm:spPr/>
      <dgm:t>
        <a:bodyPr/>
        <a:lstStyle/>
        <a:p>
          <a:r>
            <a:rPr lang="uk-UA"/>
            <a:t>дефіцит торговельного балансу – 7,1 млрд. дол.</a:t>
          </a:r>
          <a:endParaRPr lang="en-US"/>
        </a:p>
      </dgm:t>
    </dgm:pt>
    <dgm:pt modelId="{8D9D2371-D03C-4A12-A9FF-6DB9BAB1516F}" type="parTrans" cxnId="{E6FD273F-2162-446B-B7C1-D6C231D3ADBE}">
      <dgm:prSet/>
      <dgm:spPr/>
      <dgm:t>
        <a:bodyPr/>
        <a:lstStyle/>
        <a:p>
          <a:endParaRPr lang="en-US"/>
        </a:p>
      </dgm:t>
    </dgm:pt>
    <dgm:pt modelId="{BB4D9B15-D982-41DA-A303-1DD01DB44BB6}" type="sibTrans" cxnId="{E6FD273F-2162-446B-B7C1-D6C231D3ADBE}">
      <dgm:prSet/>
      <dgm:spPr/>
      <dgm:t>
        <a:bodyPr/>
        <a:lstStyle/>
        <a:p>
          <a:endParaRPr lang="en-US"/>
        </a:p>
      </dgm:t>
    </dgm:pt>
    <dgm:pt modelId="{5C4A82B9-8D26-4176-8179-D71E1A710E54}">
      <dgm:prSet/>
      <dgm:spPr/>
      <dgm:t>
        <a:bodyPr/>
        <a:lstStyle/>
        <a:p>
          <a:r>
            <a:rPr lang="uk-UA"/>
            <a:t>30 червня 1947 р. завершення строку дії реабілітаційної допомоги ООН </a:t>
          </a:r>
          <a:r>
            <a:rPr lang="uk-UA" i="1"/>
            <a:t>(</a:t>
          </a:r>
          <a:r>
            <a:rPr lang="en-US" i="1"/>
            <a:t>UNRRA</a:t>
          </a:r>
          <a:r>
            <a:rPr lang="uk-UA" i="1"/>
            <a:t> – </a:t>
          </a:r>
          <a:r>
            <a:rPr lang="en-US" i="1"/>
            <a:t>UN Relief and Rehabilitation Administration</a:t>
          </a:r>
          <a:r>
            <a:rPr lang="uk-UA" i="1"/>
            <a:t>)</a:t>
          </a:r>
          <a:endParaRPr lang="en-US"/>
        </a:p>
      </dgm:t>
    </dgm:pt>
    <dgm:pt modelId="{AB492680-2EAF-44F7-85F0-C754B5ECFF65}" type="parTrans" cxnId="{82A61E5F-E63A-4927-8D5F-C6CF4A9E1419}">
      <dgm:prSet/>
      <dgm:spPr/>
      <dgm:t>
        <a:bodyPr/>
        <a:lstStyle/>
        <a:p>
          <a:endParaRPr lang="en-US"/>
        </a:p>
      </dgm:t>
    </dgm:pt>
    <dgm:pt modelId="{4720D0FA-CB2A-41A1-AD6A-92B916059B51}" type="sibTrans" cxnId="{82A61E5F-E63A-4927-8D5F-C6CF4A9E1419}">
      <dgm:prSet/>
      <dgm:spPr/>
      <dgm:t>
        <a:bodyPr/>
        <a:lstStyle/>
        <a:p>
          <a:endParaRPr lang="en-US"/>
        </a:p>
      </dgm:t>
    </dgm:pt>
    <dgm:pt modelId="{697B46E1-F096-4BD1-B77F-AA449D7EAB17}">
      <dgm:prSet/>
      <dgm:spPr/>
      <dgm:t>
        <a:bodyPr/>
        <a:lstStyle/>
        <a:p>
          <a:r>
            <a:rPr lang="uk-UA"/>
            <a:t>різке </a:t>
          </a:r>
          <a:r>
            <a:rPr lang="uk-UA">
              <a:sym typeface="Symbol" panose="05050102010706020507" pitchFamily="18" charset="2"/>
            </a:rPr>
            <a:t></a:t>
          </a:r>
          <a:r>
            <a:rPr lang="uk-UA"/>
            <a:t> експорту США, </a:t>
          </a:r>
          <a:r>
            <a:rPr lang="uk-UA">
              <a:sym typeface="Symbol" panose="05050102010706020507" pitchFamily="18" charset="2"/>
            </a:rPr>
            <a:t></a:t>
          </a:r>
          <a:r>
            <a:rPr lang="uk-UA"/>
            <a:t> ділової активності, </a:t>
          </a:r>
          <a:r>
            <a:rPr lang="uk-UA">
              <a:sym typeface="Symbol" panose="05050102010706020507" pitchFamily="18" charset="2"/>
            </a:rPr>
            <a:t></a:t>
          </a:r>
          <a:r>
            <a:rPr lang="uk-UA"/>
            <a:t> безробіття у США</a:t>
          </a:r>
          <a:endParaRPr lang="en-US"/>
        </a:p>
      </dgm:t>
    </dgm:pt>
    <dgm:pt modelId="{D90D1FEE-525E-48AA-8A0C-55386FE9D900}" type="parTrans" cxnId="{ABA9C3C6-182E-4032-9828-22706357AF12}">
      <dgm:prSet/>
      <dgm:spPr/>
      <dgm:t>
        <a:bodyPr/>
        <a:lstStyle/>
        <a:p>
          <a:endParaRPr lang="en-US"/>
        </a:p>
      </dgm:t>
    </dgm:pt>
    <dgm:pt modelId="{D8B3321D-8B9C-4CF4-8065-47E0AB6F25E0}" type="sibTrans" cxnId="{ABA9C3C6-182E-4032-9828-22706357AF12}">
      <dgm:prSet/>
      <dgm:spPr/>
      <dgm:t>
        <a:bodyPr/>
        <a:lstStyle/>
        <a:p>
          <a:endParaRPr lang="en-US"/>
        </a:p>
      </dgm:t>
    </dgm:pt>
    <dgm:pt modelId="{6642AFBC-BE49-46D6-BBCC-068137901CAB}">
      <dgm:prSet/>
      <dgm:spPr/>
      <dgm:t>
        <a:bodyPr/>
        <a:lstStyle/>
        <a:p>
          <a:r>
            <a:rPr lang="uk-UA"/>
            <a:t>загострення відносин з СРСР та країнами соц. блоку </a:t>
          </a:r>
          <a:endParaRPr lang="en-US"/>
        </a:p>
      </dgm:t>
    </dgm:pt>
    <dgm:pt modelId="{5B3E5929-7163-4D2E-A779-545F444A39B4}" type="parTrans" cxnId="{D4DC6C6E-4072-4C6F-ABCD-3C40CD1C1548}">
      <dgm:prSet/>
      <dgm:spPr/>
      <dgm:t>
        <a:bodyPr/>
        <a:lstStyle/>
        <a:p>
          <a:endParaRPr lang="en-US"/>
        </a:p>
      </dgm:t>
    </dgm:pt>
    <dgm:pt modelId="{19C7ABFD-E260-41D1-8DE1-F7B5EF0DD425}" type="sibTrans" cxnId="{D4DC6C6E-4072-4C6F-ABCD-3C40CD1C1548}">
      <dgm:prSet/>
      <dgm:spPr/>
      <dgm:t>
        <a:bodyPr/>
        <a:lstStyle/>
        <a:p>
          <a:endParaRPr lang="en-US"/>
        </a:p>
      </dgm:t>
    </dgm:pt>
    <dgm:pt modelId="{FC16846F-CE97-4771-BA74-04C76212651E}">
      <dgm:prSet/>
      <dgm:spPr/>
      <dgm:t>
        <a:bodyPr/>
        <a:lstStyle/>
        <a:p>
          <a:r>
            <a:rPr lang="uk-UA"/>
            <a:t>небезпека поширення радянського впливу</a:t>
          </a:r>
          <a:endParaRPr lang="en-US"/>
        </a:p>
      </dgm:t>
    </dgm:pt>
    <dgm:pt modelId="{3E5EC9E9-D35D-4793-A692-4F39BFC54D97}" type="parTrans" cxnId="{32C0D5DC-5F5F-4CB3-B76D-8BCCE817FF42}">
      <dgm:prSet/>
      <dgm:spPr/>
      <dgm:t>
        <a:bodyPr/>
        <a:lstStyle/>
        <a:p>
          <a:endParaRPr lang="en-US"/>
        </a:p>
      </dgm:t>
    </dgm:pt>
    <dgm:pt modelId="{2B6F72A2-2431-4D75-86CB-87DDD2C58108}" type="sibTrans" cxnId="{32C0D5DC-5F5F-4CB3-B76D-8BCCE817FF42}">
      <dgm:prSet/>
      <dgm:spPr/>
      <dgm:t>
        <a:bodyPr/>
        <a:lstStyle/>
        <a:p>
          <a:endParaRPr lang="en-US"/>
        </a:p>
      </dgm:t>
    </dgm:pt>
    <dgm:pt modelId="{5B26CB01-3E62-45CB-98F8-620D184C7D96}" type="pres">
      <dgm:prSet presAssocID="{36CDFCD7-02BC-4FE8-B8C5-C7A4502A1200}" presName="linear" presStyleCnt="0">
        <dgm:presLayoutVars>
          <dgm:animLvl val="lvl"/>
          <dgm:resizeHandles val="exact"/>
        </dgm:presLayoutVars>
      </dgm:prSet>
      <dgm:spPr/>
    </dgm:pt>
    <dgm:pt modelId="{CA3BE9BB-CBA3-4F87-A703-09B8C13749B8}" type="pres">
      <dgm:prSet presAssocID="{FF7E588D-3C6E-4512-9556-93CCC88869A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E013792-007A-4F71-B200-500FF0E73888}" type="pres">
      <dgm:prSet presAssocID="{D2BCA6B4-7253-4740-AC13-F835B8D019B1}" presName="spacer" presStyleCnt="0"/>
      <dgm:spPr/>
    </dgm:pt>
    <dgm:pt modelId="{BB281965-E46E-444A-AAC4-25FFAF8F6CE9}" type="pres">
      <dgm:prSet presAssocID="{914CFF4F-B61E-4EDA-B311-3015D4AE1E1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69E208-FB2C-43D2-9B87-D74DF033D60A}" type="pres">
      <dgm:prSet presAssocID="{BB4D9B15-D982-41DA-A303-1DD01DB44BB6}" presName="spacer" presStyleCnt="0"/>
      <dgm:spPr/>
    </dgm:pt>
    <dgm:pt modelId="{CD12E06F-E386-443A-AA81-3CBEE96DCDB9}" type="pres">
      <dgm:prSet presAssocID="{5C4A82B9-8D26-4176-8179-D71E1A710E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0D085EE-FDB7-4B1E-A5F9-CED32B047645}" type="pres">
      <dgm:prSet presAssocID="{4720D0FA-CB2A-41A1-AD6A-92B916059B51}" presName="spacer" presStyleCnt="0"/>
      <dgm:spPr/>
    </dgm:pt>
    <dgm:pt modelId="{051759D0-A8D5-48B3-A69F-FECF64BD8251}" type="pres">
      <dgm:prSet presAssocID="{697B46E1-F096-4BD1-B77F-AA449D7EAB1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02604E9-0B1B-4D7E-8EF7-3FFF185ACA74}" type="pres">
      <dgm:prSet presAssocID="{D8B3321D-8B9C-4CF4-8065-47E0AB6F25E0}" presName="spacer" presStyleCnt="0"/>
      <dgm:spPr/>
    </dgm:pt>
    <dgm:pt modelId="{55F7A657-F2D4-4E4F-98B0-58802A7B4CE2}" type="pres">
      <dgm:prSet presAssocID="{6642AFBC-BE49-46D6-BBCC-068137901CA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9E6A556-95C7-4FA9-9831-3B1F19050F70}" type="pres">
      <dgm:prSet presAssocID="{19C7ABFD-E260-41D1-8DE1-F7B5EF0DD425}" presName="spacer" presStyleCnt="0"/>
      <dgm:spPr/>
    </dgm:pt>
    <dgm:pt modelId="{2C840C39-2EC2-4E98-A3C3-DA31195E2FDA}" type="pres">
      <dgm:prSet presAssocID="{FC16846F-CE97-4771-BA74-04C76212651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FA4780D-8DFE-48BD-B222-5ACFCA7D2D4A}" type="presOf" srcId="{6642AFBC-BE49-46D6-BBCC-068137901CAB}" destId="{55F7A657-F2D4-4E4F-98B0-58802A7B4CE2}" srcOrd="0" destOrd="0" presId="urn:microsoft.com/office/officeart/2005/8/layout/vList2"/>
    <dgm:cxn modelId="{5F390C22-A5E3-4203-BFB4-010BB381CB47}" type="presOf" srcId="{914CFF4F-B61E-4EDA-B311-3015D4AE1E16}" destId="{BB281965-E46E-444A-AAC4-25FFAF8F6CE9}" srcOrd="0" destOrd="0" presId="urn:microsoft.com/office/officeart/2005/8/layout/vList2"/>
    <dgm:cxn modelId="{7D6DF12F-7C56-4ADE-8BFD-CD853E56ED26}" type="presOf" srcId="{36CDFCD7-02BC-4FE8-B8C5-C7A4502A1200}" destId="{5B26CB01-3E62-45CB-98F8-620D184C7D96}" srcOrd="0" destOrd="0" presId="urn:microsoft.com/office/officeart/2005/8/layout/vList2"/>
    <dgm:cxn modelId="{022CCC3A-57FB-4680-955B-9129A94E7EFA}" srcId="{36CDFCD7-02BC-4FE8-B8C5-C7A4502A1200}" destId="{FF7E588D-3C6E-4512-9556-93CCC88869A8}" srcOrd="0" destOrd="0" parTransId="{719660FF-859C-4DB2-BB32-922A3D94CF09}" sibTransId="{D2BCA6B4-7253-4740-AC13-F835B8D019B1}"/>
    <dgm:cxn modelId="{E6FD273F-2162-446B-B7C1-D6C231D3ADBE}" srcId="{36CDFCD7-02BC-4FE8-B8C5-C7A4502A1200}" destId="{914CFF4F-B61E-4EDA-B311-3015D4AE1E16}" srcOrd="1" destOrd="0" parTransId="{8D9D2371-D03C-4A12-A9FF-6DB9BAB1516F}" sibTransId="{BB4D9B15-D982-41DA-A303-1DD01DB44BB6}"/>
    <dgm:cxn modelId="{82A61E5F-E63A-4927-8D5F-C6CF4A9E1419}" srcId="{36CDFCD7-02BC-4FE8-B8C5-C7A4502A1200}" destId="{5C4A82B9-8D26-4176-8179-D71E1A710E54}" srcOrd="2" destOrd="0" parTransId="{AB492680-2EAF-44F7-85F0-C754B5ECFF65}" sibTransId="{4720D0FA-CB2A-41A1-AD6A-92B916059B51}"/>
    <dgm:cxn modelId="{9A016D66-9969-4F4E-B7D3-2D473EB28E5D}" type="presOf" srcId="{5C4A82B9-8D26-4176-8179-D71E1A710E54}" destId="{CD12E06F-E386-443A-AA81-3CBEE96DCDB9}" srcOrd="0" destOrd="0" presId="urn:microsoft.com/office/officeart/2005/8/layout/vList2"/>
    <dgm:cxn modelId="{D4DC6C6E-4072-4C6F-ABCD-3C40CD1C1548}" srcId="{36CDFCD7-02BC-4FE8-B8C5-C7A4502A1200}" destId="{6642AFBC-BE49-46D6-BBCC-068137901CAB}" srcOrd="4" destOrd="0" parTransId="{5B3E5929-7163-4D2E-A779-545F444A39B4}" sibTransId="{19C7ABFD-E260-41D1-8DE1-F7B5EF0DD425}"/>
    <dgm:cxn modelId="{BBFBC189-CE3E-4706-8B96-30D65D156A2C}" type="presOf" srcId="{FF7E588D-3C6E-4512-9556-93CCC88869A8}" destId="{CA3BE9BB-CBA3-4F87-A703-09B8C13749B8}" srcOrd="0" destOrd="0" presId="urn:microsoft.com/office/officeart/2005/8/layout/vList2"/>
    <dgm:cxn modelId="{B74E36B2-A63A-4DFA-AA75-DA2AEA17D1D4}" type="presOf" srcId="{FC16846F-CE97-4771-BA74-04C76212651E}" destId="{2C840C39-2EC2-4E98-A3C3-DA31195E2FDA}" srcOrd="0" destOrd="0" presId="urn:microsoft.com/office/officeart/2005/8/layout/vList2"/>
    <dgm:cxn modelId="{ABA9C3C6-182E-4032-9828-22706357AF12}" srcId="{36CDFCD7-02BC-4FE8-B8C5-C7A4502A1200}" destId="{697B46E1-F096-4BD1-B77F-AA449D7EAB17}" srcOrd="3" destOrd="0" parTransId="{D90D1FEE-525E-48AA-8A0C-55386FE9D900}" sibTransId="{D8B3321D-8B9C-4CF4-8065-47E0AB6F25E0}"/>
    <dgm:cxn modelId="{32C0D5DC-5F5F-4CB3-B76D-8BCCE817FF42}" srcId="{36CDFCD7-02BC-4FE8-B8C5-C7A4502A1200}" destId="{FC16846F-CE97-4771-BA74-04C76212651E}" srcOrd="5" destOrd="0" parTransId="{3E5EC9E9-D35D-4793-A692-4F39BFC54D97}" sibTransId="{2B6F72A2-2431-4D75-86CB-87DDD2C58108}"/>
    <dgm:cxn modelId="{954A57E9-A206-43F4-9526-63AD1A07C15E}" type="presOf" srcId="{697B46E1-F096-4BD1-B77F-AA449D7EAB17}" destId="{051759D0-A8D5-48B3-A69F-FECF64BD8251}" srcOrd="0" destOrd="0" presId="urn:microsoft.com/office/officeart/2005/8/layout/vList2"/>
    <dgm:cxn modelId="{ABA923EF-7C09-48DE-A270-332690F3E0F2}" type="presParOf" srcId="{5B26CB01-3E62-45CB-98F8-620D184C7D96}" destId="{CA3BE9BB-CBA3-4F87-A703-09B8C13749B8}" srcOrd="0" destOrd="0" presId="urn:microsoft.com/office/officeart/2005/8/layout/vList2"/>
    <dgm:cxn modelId="{2C007356-E1F3-4586-A4BB-4CDB5EEE737F}" type="presParOf" srcId="{5B26CB01-3E62-45CB-98F8-620D184C7D96}" destId="{DE013792-007A-4F71-B200-500FF0E73888}" srcOrd="1" destOrd="0" presId="urn:microsoft.com/office/officeart/2005/8/layout/vList2"/>
    <dgm:cxn modelId="{EF840F1E-3B5B-43D3-9EEF-B40974EBF36A}" type="presParOf" srcId="{5B26CB01-3E62-45CB-98F8-620D184C7D96}" destId="{BB281965-E46E-444A-AAC4-25FFAF8F6CE9}" srcOrd="2" destOrd="0" presId="urn:microsoft.com/office/officeart/2005/8/layout/vList2"/>
    <dgm:cxn modelId="{C8AB1769-FF6A-4E9E-8CD9-8A1F7C5BD2FB}" type="presParOf" srcId="{5B26CB01-3E62-45CB-98F8-620D184C7D96}" destId="{A669E208-FB2C-43D2-9B87-D74DF033D60A}" srcOrd="3" destOrd="0" presId="urn:microsoft.com/office/officeart/2005/8/layout/vList2"/>
    <dgm:cxn modelId="{8CC9C771-A6B0-4E96-96BF-C15CF5366AF9}" type="presParOf" srcId="{5B26CB01-3E62-45CB-98F8-620D184C7D96}" destId="{CD12E06F-E386-443A-AA81-3CBEE96DCDB9}" srcOrd="4" destOrd="0" presId="urn:microsoft.com/office/officeart/2005/8/layout/vList2"/>
    <dgm:cxn modelId="{1710AF43-F61C-43D7-A833-F987E8C16496}" type="presParOf" srcId="{5B26CB01-3E62-45CB-98F8-620D184C7D96}" destId="{20D085EE-FDB7-4B1E-A5F9-CED32B047645}" srcOrd="5" destOrd="0" presId="urn:microsoft.com/office/officeart/2005/8/layout/vList2"/>
    <dgm:cxn modelId="{12E7B07D-CF87-4323-A660-C83729154B26}" type="presParOf" srcId="{5B26CB01-3E62-45CB-98F8-620D184C7D96}" destId="{051759D0-A8D5-48B3-A69F-FECF64BD8251}" srcOrd="6" destOrd="0" presId="urn:microsoft.com/office/officeart/2005/8/layout/vList2"/>
    <dgm:cxn modelId="{A8C2067E-2EE6-475B-B936-7D093475A713}" type="presParOf" srcId="{5B26CB01-3E62-45CB-98F8-620D184C7D96}" destId="{902604E9-0B1B-4D7E-8EF7-3FFF185ACA74}" srcOrd="7" destOrd="0" presId="urn:microsoft.com/office/officeart/2005/8/layout/vList2"/>
    <dgm:cxn modelId="{BDCD995B-8A73-4F52-93F4-B2D7136CFC3E}" type="presParOf" srcId="{5B26CB01-3E62-45CB-98F8-620D184C7D96}" destId="{55F7A657-F2D4-4E4F-98B0-58802A7B4CE2}" srcOrd="8" destOrd="0" presId="urn:microsoft.com/office/officeart/2005/8/layout/vList2"/>
    <dgm:cxn modelId="{270B827A-264A-45F1-A967-7E64D9AA12D8}" type="presParOf" srcId="{5B26CB01-3E62-45CB-98F8-620D184C7D96}" destId="{49E6A556-95C7-4FA9-9831-3B1F19050F70}" srcOrd="9" destOrd="0" presId="urn:microsoft.com/office/officeart/2005/8/layout/vList2"/>
    <dgm:cxn modelId="{066A8F72-E550-40F0-97A2-EF4EBD339207}" type="presParOf" srcId="{5B26CB01-3E62-45CB-98F8-620D184C7D96}" destId="{2C840C39-2EC2-4E98-A3C3-DA31195E2F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5.xml><?xml version="1.0" encoding="utf-8"?>
<dgm:dataModel xmlns:dgm="http://schemas.openxmlformats.org/drawingml/2006/diagram" xmlns:a="http://schemas.openxmlformats.org/drawingml/2006/main">
  <dgm:ptLst>
    <dgm:pt modelId="{D155FECF-7896-4665-92DC-F4EF6BB0D51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4E8BD36-F429-4CA4-B230-D3C3F24D4833}">
      <dgm:prSet/>
      <dgm:spPr/>
      <dgm:t>
        <a:bodyPr/>
        <a:lstStyle/>
        <a:p>
          <a:r>
            <a:rPr lang="uk-UA"/>
            <a:t>готовність США надавати великомасштабну допомогу (замість позик окремим країнам) країнам Зх. Європи за умови розробки ними спільної програми відновлення;</a:t>
          </a:r>
          <a:endParaRPr lang="en-US"/>
        </a:p>
      </dgm:t>
    </dgm:pt>
    <dgm:pt modelId="{9CECF77B-4C8A-440E-B747-A2F8FA37CA37}" type="parTrans" cxnId="{94170F63-71E4-443B-AEE9-B723203177E9}">
      <dgm:prSet/>
      <dgm:spPr/>
      <dgm:t>
        <a:bodyPr/>
        <a:lstStyle/>
        <a:p>
          <a:endParaRPr lang="en-US"/>
        </a:p>
      </dgm:t>
    </dgm:pt>
    <dgm:pt modelId="{D649A716-D4E8-4C9D-B3D5-6BA6EA2046F2}" type="sibTrans" cxnId="{94170F63-71E4-443B-AEE9-B723203177E9}">
      <dgm:prSet/>
      <dgm:spPr/>
      <dgm:t>
        <a:bodyPr/>
        <a:lstStyle/>
        <a:p>
          <a:endParaRPr lang="en-US"/>
        </a:p>
      </dgm:t>
    </dgm:pt>
    <dgm:pt modelId="{DEA8A60C-0691-4B0B-AA78-5399C1342D34}">
      <dgm:prSet/>
      <dgm:spPr/>
      <dgm:t>
        <a:bodyPr/>
        <a:lstStyle/>
        <a:p>
          <a:r>
            <a:rPr lang="uk-UA"/>
            <a:t>зобов’язання країн-реципієнтів регулярно звітувати про використання отриманих коштів;</a:t>
          </a:r>
          <a:endParaRPr lang="en-US"/>
        </a:p>
      </dgm:t>
    </dgm:pt>
    <dgm:pt modelId="{D7D67862-1D4B-4A91-9FA0-44041BDDC16B}" type="parTrans" cxnId="{624E5DE7-B6BA-4F26-9C10-D58C109CFAEB}">
      <dgm:prSet/>
      <dgm:spPr/>
      <dgm:t>
        <a:bodyPr/>
        <a:lstStyle/>
        <a:p>
          <a:endParaRPr lang="en-US"/>
        </a:p>
      </dgm:t>
    </dgm:pt>
    <dgm:pt modelId="{AEA69F9E-DB27-4D41-8722-F48AA31AF8F3}" type="sibTrans" cxnId="{624E5DE7-B6BA-4F26-9C10-D58C109CFAEB}">
      <dgm:prSet/>
      <dgm:spPr/>
      <dgm:t>
        <a:bodyPr/>
        <a:lstStyle/>
        <a:p>
          <a:endParaRPr lang="en-US"/>
        </a:p>
      </dgm:t>
    </dgm:pt>
    <dgm:pt modelId="{AC80B654-6145-44A7-A309-D6EE84B1779B}">
      <dgm:prSet/>
      <dgm:spPr/>
      <dgm:t>
        <a:bodyPr/>
        <a:lstStyle/>
        <a:p>
          <a:r>
            <a:rPr lang="uk-UA"/>
            <a:t>забезпечення стабільності валют;</a:t>
          </a:r>
          <a:endParaRPr lang="en-US"/>
        </a:p>
      </dgm:t>
    </dgm:pt>
    <dgm:pt modelId="{D1CDFA9C-DEB3-4F9B-B2C1-4E4CE7952B18}" type="parTrans" cxnId="{5D20946B-B67A-43B8-86FE-EB53F7FE8DF2}">
      <dgm:prSet/>
      <dgm:spPr/>
      <dgm:t>
        <a:bodyPr/>
        <a:lstStyle/>
        <a:p>
          <a:endParaRPr lang="en-US"/>
        </a:p>
      </dgm:t>
    </dgm:pt>
    <dgm:pt modelId="{0146B017-4168-4C71-BCED-4A2C9BAD5B1F}" type="sibTrans" cxnId="{5D20946B-B67A-43B8-86FE-EB53F7FE8DF2}">
      <dgm:prSet/>
      <dgm:spPr/>
      <dgm:t>
        <a:bodyPr/>
        <a:lstStyle/>
        <a:p>
          <a:endParaRPr lang="en-US"/>
        </a:p>
      </dgm:t>
    </dgm:pt>
    <dgm:pt modelId="{93C5C484-E2EE-4C1F-96F9-5776D5DE91B2}">
      <dgm:prSet/>
      <dgm:spPr/>
      <dgm:t>
        <a:bodyPr/>
        <a:lstStyle/>
        <a:p>
          <a:r>
            <a:rPr lang="uk-UA"/>
            <a:t>розвиток багатосторонньої торгівлі;</a:t>
          </a:r>
          <a:endParaRPr lang="en-US"/>
        </a:p>
      </dgm:t>
    </dgm:pt>
    <dgm:pt modelId="{5F848029-6D32-4250-8892-1A0282ABBCFC}" type="parTrans" cxnId="{1D37BA31-E2C3-4486-AAD2-CA6E584EA948}">
      <dgm:prSet/>
      <dgm:spPr/>
      <dgm:t>
        <a:bodyPr/>
        <a:lstStyle/>
        <a:p>
          <a:endParaRPr lang="en-US"/>
        </a:p>
      </dgm:t>
    </dgm:pt>
    <dgm:pt modelId="{F2D094A1-D561-4382-988D-9263D978C664}" type="sibTrans" cxnId="{1D37BA31-E2C3-4486-AAD2-CA6E584EA948}">
      <dgm:prSet/>
      <dgm:spPr/>
      <dgm:t>
        <a:bodyPr/>
        <a:lstStyle/>
        <a:p>
          <a:endParaRPr lang="en-US"/>
        </a:p>
      </dgm:t>
    </dgm:pt>
    <dgm:pt modelId="{16107262-06D3-43E3-8320-FC1EF16721E3}">
      <dgm:prSet/>
      <dgm:spPr/>
      <dgm:t>
        <a:bodyPr/>
        <a:lstStyle/>
        <a:p>
          <a:r>
            <a:rPr lang="uk-UA"/>
            <a:t>зниження торгівельних бар’єрів;</a:t>
          </a:r>
          <a:endParaRPr lang="en-US"/>
        </a:p>
      </dgm:t>
    </dgm:pt>
    <dgm:pt modelId="{21A8669A-596A-48DC-A96A-64E67BD3A8A7}" type="parTrans" cxnId="{7BE01516-F1C4-4B07-91A4-741473A4D704}">
      <dgm:prSet/>
      <dgm:spPr/>
      <dgm:t>
        <a:bodyPr/>
        <a:lstStyle/>
        <a:p>
          <a:endParaRPr lang="en-US"/>
        </a:p>
      </dgm:t>
    </dgm:pt>
    <dgm:pt modelId="{A8D74A55-9384-4DD4-A451-08E0EA01CBCB}" type="sibTrans" cxnId="{7BE01516-F1C4-4B07-91A4-741473A4D704}">
      <dgm:prSet/>
      <dgm:spPr/>
      <dgm:t>
        <a:bodyPr/>
        <a:lstStyle/>
        <a:p>
          <a:endParaRPr lang="en-US"/>
        </a:p>
      </dgm:t>
    </dgm:pt>
    <dgm:pt modelId="{442EFA0C-042A-48C0-8D44-AB9CE30C5B95}">
      <dgm:prSet/>
      <dgm:spPr/>
      <dgm:t>
        <a:bodyPr/>
        <a:lstStyle/>
        <a:p>
          <a:r>
            <a:rPr lang="uk-UA"/>
            <a:t>сприяння американським інвестиціям.</a:t>
          </a:r>
          <a:endParaRPr lang="en-US"/>
        </a:p>
      </dgm:t>
    </dgm:pt>
    <dgm:pt modelId="{B859E866-AB32-414A-B976-F3365F9AA9FB}" type="parTrans" cxnId="{34D20047-C39F-4304-86F4-02ECD81DEC7C}">
      <dgm:prSet/>
      <dgm:spPr/>
      <dgm:t>
        <a:bodyPr/>
        <a:lstStyle/>
        <a:p>
          <a:endParaRPr lang="en-US"/>
        </a:p>
      </dgm:t>
    </dgm:pt>
    <dgm:pt modelId="{A08A7948-D99D-413F-9772-7992DAA9BA6D}" type="sibTrans" cxnId="{34D20047-C39F-4304-86F4-02ECD81DEC7C}">
      <dgm:prSet/>
      <dgm:spPr/>
      <dgm:t>
        <a:bodyPr/>
        <a:lstStyle/>
        <a:p>
          <a:endParaRPr lang="en-US"/>
        </a:p>
      </dgm:t>
    </dgm:pt>
    <dgm:pt modelId="{60F5F76D-BDB3-41D8-BE8B-B48CA812DF96}" type="pres">
      <dgm:prSet presAssocID="{D155FECF-7896-4665-92DC-F4EF6BB0D511}" presName="linear" presStyleCnt="0">
        <dgm:presLayoutVars>
          <dgm:animLvl val="lvl"/>
          <dgm:resizeHandles val="exact"/>
        </dgm:presLayoutVars>
      </dgm:prSet>
      <dgm:spPr/>
    </dgm:pt>
    <dgm:pt modelId="{042DAF15-0AB1-4FB8-AE84-E43C28C3FDBA}" type="pres">
      <dgm:prSet presAssocID="{04E8BD36-F429-4CA4-B230-D3C3F24D483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9A53BEA-13C4-4376-8BF0-06079ADD84C0}" type="pres">
      <dgm:prSet presAssocID="{D649A716-D4E8-4C9D-B3D5-6BA6EA2046F2}" presName="spacer" presStyleCnt="0"/>
      <dgm:spPr/>
    </dgm:pt>
    <dgm:pt modelId="{FDA2EFC6-2975-4F48-9D33-A5897E2C4501}" type="pres">
      <dgm:prSet presAssocID="{DEA8A60C-0691-4B0B-AA78-5399C1342D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6BF29DD-BFE7-4415-A386-195B17C0D85B}" type="pres">
      <dgm:prSet presAssocID="{AEA69F9E-DB27-4D41-8722-F48AA31AF8F3}" presName="spacer" presStyleCnt="0"/>
      <dgm:spPr/>
    </dgm:pt>
    <dgm:pt modelId="{E034538C-38D4-4AF7-9035-80819EBEC00A}" type="pres">
      <dgm:prSet presAssocID="{AC80B654-6145-44A7-A309-D6EE84B1779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D67A1D2-BB54-414D-B76D-B72CD3350F43}" type="pres">
      <dgm:prSet presAssocID="{0146B017-4168-4C71-BCED-4A2C9BAD5B1F}" presName="spacer" presStyleCnt="0"/>
      <dgm:spPr/>
    </dgm:pt>
    <dgm:pt modelId="{45E8794B-085B-48C8-9FD3-0AA90F35AB7E}" type="pres">
      <dgm:prSet presAssocID="{93C5C484-E2EE-4C1F-96F9-5776D5DE91B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DBEE68B-E844-4069-9621-BF26D00CE925}" type="pres">
      <dgm:prSet presAssocID="{F2D094A1-D561-4382-988D-9263D978C664}" presName="spacer" presStyleCnt="0"/>
      <dgm:spPr/>
    </dgm:pt>
    <dgm:pt modelId="{8897FFF2-C5B1-40A3-ADC6-6768E80367C7}" type="pres">
      <dgm:prSet presAssocID="{16107262-06D3-43E3-8320-FC1EF16721E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9A0C13-E045-4118-8F94-38136B6B79BE}" type="pres">
      <dgm:prSet presAssocID="{A8D74A55-9384-4DD4-A451-08E0EA01CBCB}" presName="spacer" presStyleCnt="0"/>
      <dgm:spPr/>
    </dgm:pt>
    <dgm:pt modelId="{1728CBAD-3B6F-4A48-9ED6-B2B85679CE97}" type="pres">
      <dgm:prSet presAssocID="{442EFA0C-042A-48C0-8D44-AB9CE30C5B9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BE01516-F1C4-4B07-91A4-741473A4D704}" srcId="{D155FECF-7896-4665-92DC-F4EF6BB0D511}" destId="{16107262-06D3-43E3-8320-FC1EF16721E3}" srcOrd="4" destOrd="0" parTransId="{21A8669A-596A-48DC-A96A-64E67BD3A8A7}" sibTransId="{A8D74A55-9384-4DD4-A451-08E0EA01CBCB}"/>
    <dgm:cxn modelId="{85CFDB1D-EC8D-4166-A903-EB4B69BF68AC}" type="presOf" srcId="{AC80B654-6145-44A7-A309-D6EE84B1779B}" destId="{E034538C-38D4-4AF7-9035-80819EBEC00A}" srcOrd="0" destOrd="0" presId="urn:microsoft.com/office/officeart/2005/8/layout/vList2"/>
    <dgm:cxn modelId="{1D37BA31-E2C3-4486-AAD2-CA6E584EA948}" srcId="{D155FECF-7896-4665-92DC-F4EF6BB0D511}" destId="{93C5C484-E2EE-4C1F-96F9-5776D5DE91B2}" srcOrd="3" destOrd="0" parTransId="{5F848029-6D32-4250-8892-1A0282ABBCFC}" sibTransId="{F2D094A1-D561-4382-988D-9263D978C664}"/>
    <dgm:cxn modelId="{94170F63-71E4-443B-AEE9-B723203177E9}" srcId="{D155FECF-7896-4665-92DC-F4EF6BB0D511}" destId="{04E8BD36-F429-4CA4-B230-D3C3F24D4833}" srcOrd="0" destOrd="0" parTransId="{9CECF77B-4C8A-440E-B747-A2F8FA37CA37}" sibTransId="{D649A716-D4E8-4C9D-B3D5-6BA6EA2046F2}"/>
    <dgm:cxn modelId="{80F56644-75AC-4D38-B260-EF3FD4CF2678}" type="presOf" srcId="{D155FECF-7896-4665-92DC-F4EF6BB0D511}" destId="{60F5F76D-BDB3-41D8-BE8B-B48CA812DF96}" srcOrd="0" destOrd="0" presId="urn:microsoft.com/office/officeart/2005/8/layout/vList2"/>
    <dgm:cxn modelId="{34D20047-C39F-4304-86F4-02ECD81DEC7C}" srcId="{D155FECF-7896-4665-92DC-F4EF6BB0D511}" destId="{442EFA0C-042A-48C0-8D44-AB9CE30C5B95}" srcOrd="5" destOrd="0" parTransId="{B859E866-AB32-414A-B976-F3365F9AA9FB}" sibTransId="{A08A7948-D99D-413F-9772-7992DAA9BA6D}"/>
    <dgm:cxn modelId="{8A6ADD48-2545-4F46-8196-1B5008D1E065}" type="presOf" srcId="{442EFA0C-042A-48C0-8D44-AB9CE30C5B95}" destId="{1728CBAD-3B6F-4A48-9ED6-B2B85679CE97}" srcOrd="0" destOrd="0" presId="urn:microsoft.com/office/officeart/2005/8/layout/vList2"/>
    <dgm:cxn modelId="{5D20946B-B67A-43B8-86FE-EB53F7FE8DF2}" srcId="{D155FECF-7896-4665-92DC-F4EF6BB0D511}" destId="{AC80B654-6145-44A7-A309-D6EE84B1779B}" srcOrd="2" destOrd="0" parTransId="{D1CDFA9C-DEB3-4F9B-B2C1-4E4CE7952B18}" sibTransId="{0146B017-4168-4C71-BCED-4A2C9BAD5B1F}"/>
    <dgm:cxn modelId="{123F5A6C-D329-42E1-9C77-817D31843BE7}" type="presOf" srcId="{93C5C484-E2EE-4C1F-96F9-5776D5DE91B2}" destId="{45E8794B-085B-48C8-9FD3-0AA90F35AB7E}" srcOrd="0" destOrd="0" presId="urn:microsoft.com/office/officeart/2005/8/layout/vList2"/>
    <dgm:cxn modelId="{C2EC4973-6115-431A-BAED-F256BBD62BB8}" type="presOf" srcId="{16107262-06D3-43E3-8320-FC1EF16721E3}" destId="{8897FFF2-C5B1-40A3-ADC6-6768E80367C7}" srcOrd="0" destOrd="0" presId="urn:microsoft.com/office/officeart/2005/8/layout/vList2"/>
    <dgm:cxn modelId="{5F08C975-729F-4E52-9822-3ADF9B8FF6C7}" type="presOf" srcId="{04E8BD36-F429-4CA4-B230-D3C3F24D4833}" destId="{042DAF15-0AB1-4FB8-AE84-E43C28C3FDBA}" srcOrd="0" destOrd="0" presId="urn:microsoft.com/office/officeart/2005/8/layout/vList2"/>
    <dgm:cxn modelId="{658E88B2-21CB-49CF-AF1A-CDA2F2135C27}" type="presOf" srcId="{DEA8A60C-0691-4B0B-AA78-5399C1342D34}" destId="{FDA2EFC6-2975-4F48-9D33-A5897E2C4501}" srcOrd="0" destOrd="0" presId="urn:microsoft.com/office/officeart/2005/8/layout/vList2"/>
    <dgm:cxn modelId="{624E5DE7-B6BA-4F26-9C10-D58C109CFAEB}" srcId="{D155FECF-7896-4665-92DC-F4EF6BB0D511}" destId="{DEA8A60C-0691-4B0B-AA78-5399C1342D34}" srcOrd="1" destOrd="0" parTransId="{D7D67862-1D4B-4A91-9FA0-44041BDDC16B}" sibTransId="{AEA69F9E-DB27-4D41-8722-F48AA31AF8F3}"/>
    <dgm:cxn modelId="{A05700F9-99C7-43AC-9A23-51DA69F19BE0}" type="presParOf" srcId="{60F5F76D-BDB3-41D8-BE8B-B48CA812DF96}" destId="{042DAF15-0AB1-4FB8-AE84-E43C28C3FDBA}" srcOrd="0" destOrd="0" presId="urn:microsoft.com/office/officeart/2005/8/layout/vList2"/>
    <dgm:cxn modelId="{19C66293-9DCA-46D9-82B6-ACC931ECF434}" type="presParOf" srcId="{60F5F76D-BDB3-41D8-BE8B-B48CA812DF96}" destId="{99A53BEA-13C4-4376-8BF0-06079ADD84C0}" srcOrd="1" destOrd="0" presId="urn:microsoft.com/office/officeart/2005/8/layout/vList2"/>
    <dgm:cxn modelId="{FE79B8D1-435C-4B63-A050-85E76214FC01}" type="presParOf" srcId="{60F5F76D-BDB3-41D8-BE8B-B48CA812DF96}" destId="{FDA2EFC6-2975-4F48-9D33-A5897E2C4501}" srcOrd="2" destOrd="0" presId="urn:microsoft.com/office/officeart/2005/8/layout/vList2"/>
    <dgm:cxn modelId="{FEB42A3C-9E04-4DBB-96B8-A8EBC1D1E789}" type="presParOf" srcId="{60F5F76D-BDB3-41D8-BE8B-B48CA812DF96}" destId="{96BF29DD-BFE7-4415-A386-195B17C0D85B}" srcOrd="3" destOrd="0" presId="urn:microsoft.com/office/officeart/2005/8/layout/vList2"/>
    <dgm:cxn modelId="{DDEBF502-85A6-4129-B879-66856797E856}" type="presParOf" srcId="{60F5F76D-BDB3-41D8-BE8B-B48CA812DF96}" destId="{E034538C-38D4-4AF7-9035-80819EBEC00A}" srcOrd="4" destOrd="0" presId="urn:microsoft.com/office/officeart/2005/8/layout/vList2"/>
    <dgm:cxn modelId="{BD5AA001-CBE7-4EC5-B13F-0135ED65D0DE}" type="presParOf" srcId="{60F5F76D-BDB3-41D8-BE8B-B48CA812DF96}" destId="{3D67A1D2-BB54-414D-B76D-B72CD3350F43}" srcOrd="5" destOrd="0" presId="urn:microsoft.com/office/officeart/2005/8/layout/vList2"/>
    <dgm:cxn modelId="{B5F9295C-51EB-456E-82E8-C318AA07A41D}" type="presParOf" srcId="{60F5F76D-BDB3-41D8-BE8B-B48CA812DF96}" destId="{45E8794B-085B-48C8-9FD3-0AA90F35AB7E}" srcOrd="6" destOrd="0" presId="urn:microsoft.com/office/officeart/2005/8/layout/vList2"/>
    <dgm:cxn modelId="{78DE1B97-1F76-43DF-A93F-F156DEE21A6A}" type="presParOf" srcId="{60F5F76D-BDB3-41D8-BE8B-B48CA812DF96}" destId="{BDBEE68B-E844-4069-9621-BF26D00CE925}" srcOrd="7" destOrd="0" presId="urn:microsoft.com/office/officeart/2005/8/layout/vList2"/>
    <dgm:cxn modelId="{152C4921-96BB-4C79-B6DB-55B95357A787}" type="presParOf" srcId="{60F5F76D-BDB3-41D8-BE8B-B48CA812DF96}" destId="{8897FFF2-C5B1-40A3-ADC6-6768E80367C7}" srcOrd="8" destOrd="0" presId="urn:microsoft.com/office/officeart/2005/8/layout/vList2"/>
    <dgm:cxn modelId="{E85B1EB0-9BA7-4531-ADF9-63B2971552C3}" type="presParOf" srcId="{60F5F76D-BDB3-41D8-BE8B-B48CA812DF96}" destId="{349A0C13-E045-4118-8F94-38136B6B79BE}" srcOrd="9" destOrd="0" presId="urn:microsoft.com/office/officeart/2005/8/layout/vList2"/>
    <dgm:cxn modelId="{BAFA2C2A-F649-44AC-8545-39DEDCBBEAAC}" type="presParOf" srcId="{60F5F76D-BDB3-41D8-BE8B-B48CA812DF96}" destId="{1728CBAD-3B6F-4A48-9ED6-B2B85679CE9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6.xml><?xml version="1.0" encoding="utf-8"?>
<dgm:dataModel xmlns:dgm="http://schemas.openxmlformats.org/drawingml/2006/diagram" xmlns:a="http://schemas.openxmlformats.org/drawingml/2006/main">
  <dgm:ptLst>
    <dgm:pt modelId="{70641467-020C-45CF-B52D-1ED9D1D9196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89381-5D5A-4170-B5D0-1C42FB997474}">
      <dgm:prSet/>
      <dgm:spPr/>
      <dgm:t>
        <a:bodyPr/>
        <a:lstStyle/>
        <a:p>
          <a:r>
            <a:rPr lang="uk-UA" dirty="0"/>
            <a:t>Реалізація допомоги через створену у США Європейську відновлювальну програму </a:t>
          </a:r>
          <a:r>
            <a:rPr lang="uk-UA" i="1" dirty="0"/>
            <a:t>(</a:t>
          </a:r>
          <a:r>
            <a:rPr lang="en-US" i="1" dirty="0"/>
            <a:t>ERP</a:t>
          </a:r>
          <a:r>
            <a:rPr lang="uk-UA" i="1" dirty="0"/>
            <a:t> – </a:t>
          </a:r>
          <a:r>
            <a:rPr lang="en-US" i="1" dirty="0"/>
            <a:t>European Recovery </a:t>
          </a:r>
          <a:r>
            <a:rPr lang="en-US" i="1" dirty="0" err="1"/>
            <a:t>Programme</a:t>
          </a:r>
          <a:r>
            <a:rPr lang="uk-UA" i="1" dirty="0"/>
            <a:t>)</a:t>
          </a:r>
          <a:r>
            <a:rPr lang="uk-UA" dirty="0"/>
            <a:t> відповідно до встановлених квот 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C154D71E-BA3C-4E34-8839-30C6B9A5F771}" type="par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54CC0-9CF3-4981-82D4-8B372433F729}" type="sib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001F2-4000-4F6F-A7DC-CB30A966078B}">
      <dgm:prSet/>
      <dgm:spPr/>
      <dgm:t>
        <a:bodyPr/>
        <a:lstStyle/>
        <a:p>
          <a:r>
            <a:rPr lang="uk-UA"/>
            <a:t>У Європі – Організація європейського економічного співробітництва (ОЄЕС)</a:t>
          </a:r>
          <a:endParaRPr lang="uk-UA" dirty="0"/>
        </a:p>
      </dgm:t>
    </dgm:pt>
    <dgm:pt modelId="{21B8E4E5-3F76-4D4E-9140-FA4673D10A02}" type="parTrans" cxnId="{A6918099-A607-4E71-A804-7375E269FF6F}">
      <dgm:prSet/>
      <dgm:spPr/>
      <dgm:t>
        <a:bodyPr/>
        <a:lstStyle/>
        <a:p>
          <a:endParaRPr lang="ru-RU"/>
        </a:p>
      </dgm:t>
    </dgm:pt>
    <dgm:pt modelId="{38AAB9A8-2C83-4D83-893C-E64B844FDD9F}" type="sibTrans" cxnId="{A6918099-A607-4E71-A804-7375E269FF6F}">
      <dgm:prSet/>
      <dgm:spPr/>
      <dgm:t>
        <a:bodyPr/>
        <a:lstStyle/>
        <a:p>
          <a:endParaRPr lang="ru-RU"/>
        </a:p>
      </dgm:t>
    </dgm:pt>
    <dgm:pt modelId="{28D8DD7B-5162-4F90-9F5F-FEEE63CB145B}">
      <dgm:prSet/>
      <dgm:spPr/>
      <dgm:t>
        <a:bodyPr/>
        <a:lstStyle/>
        <a:p>
          <a:r>
            <a:rPr lang="uk-UA"/>
            <a:t>1949 р. уряди країн ОЄЕС розпочали процес лібералізації взаємної торгівлі</a:t>
          </a:r>
          <a:endParaRPr lang="uk-UA" dirty="0"/>
        </a:p>
      </dgm:t>
    </dgm:pt>
    <dgm:pt modelId="{C06C397A-EB97-4B13-895D-73D2C3902F84}" type="parTrans" cxnId="{2D551D0D-EF0D-47C4-B7E3-79A0D4DA540E}">
      <dgm:prSet/>
      <dgm:spPr/>
      <dgm:t>
        <a:bodyPr/>
        <a:lstStyle/>
        <a:p>
          <a:endParaRPr lang="ru-RU"/>
        </a:p>
      </dgm:t>
    </dgm:pt>
    <dgm:pt modelId="{054BCD89-AA15-44E0-B6CC-E21A56A852D7}" type="sibTrans" cxnId="{2D551D0D-EF0D-47C4-B7E3-79A0D4DA540E}">
      <dgm:prSet/>
      <dgm:spPr/>
      <dgm:t>
        <a:bodyPr/>
        <a:lstStyle/>
        <a:p>
          <a:endParaRPr lang="ru-RU"/>
        </a:p>
      </dgm:t>
    </dgm:pt>
    <dgm:pt modelId="{7DB6E4EB-2DA3-472B-B136-5CCAA90EC820}">
      <dgm:prSet/>
      <dgm:spPr/>
      <dgm:t>
        <a:bodyPr/>
        <a:lstStyle/>
        <a:p>
          <a:r>
            <a:rPr lang="uk-UA"/>
            <a:t>1949 р. створено Європейський платіжний Союз (відновлення внутрішньої торгівлі на основі багатосторонніх платіжних засобів)</a:t>
          </a:r>
          <a:endParaRPr lang="uk-UA" dirty="0"/>
        </a:p>
      </dgm:t>
    </dgm:pt>
    <dgm:pt modelId="{A5F47E85-D856-4089-8468-C670A490EB85}" type="parTrans" cxnId="{DEC4EC76-20E5-489D-85B6-FD53966BB57C}">
      <dgm:prSet/>
      <dgm:spPr/>
      <dgm:t>
        <a:bodyPr/>
        <a:lstStyle/>
        <a:p>
          <a:endParaRPr lang="ru-RU"/>
        </a:p>
      </dgm:t>
    </dgm:pt>
    <dgm:pt modelId="{264658A9-4803-4F49-B533-2A6FB6ADC29F}" type="sibTrans" cxnId="{DEC4EC76-20E5-489D-85B6-FD53966BB57C}">
      <dgm:prSet/>
      <dgm:spPr/>
      <dgm:t>
        <a:bodyPr/>
        <a:lstStyle/>
        <a:p>
          <a:endParaRPr lang="ru-RU"/>
        </a:p>
      </dgm:t>
    </dgm:pt>
    <dgm:pt modelId="{FB6CC534-8093-4B52-8F3D-F7137737C112}">
      <dgm:prSet/>
      <dgm:spPr/>
      <dgm:t>
        <a:bodyPr/>
        <a:lstStyle/>
        <a:p>
          <a:r>
            <a:rPr lang="uk-UA"/>
            <a:t>1950 р. ухвалено кодекс про лібералізацію: </a:t>
          </a:r>
          <a:endParaRPr lang="uk-UA" dirty="0"/>
        </a:p>
      </dgm:t>
    </dgm:pt>
    <dgm:pt modelId="{4FD2A011-5AE8-4ADE-ABAA-7C54330333A9}" type="parTrans" cxnId="{B47F0B94-C16C-4D28-BB18-34510D0BFF5F}">
      <dgm:prSet/>
      <dgm:spPr/>
      <dgm:t>
        <a:bodyPr/>
        <a:lstStyle/>
        <a:p>
          <a:endParaRPr lang="ru-RU"/>
        </a:p>
      </dgm:t>
    </dgm:pt>
    <dgm:pt modelId="{656E8B78-AADE-4C3B-92D1-56F24980EA83}" type="sibTrans" cxnId="{B47F0B94-C16C-4D28-BB18-34510D0BFF5F}">
      <dgm:prSet/>
      <dgm:spPr/>
      <dgm:t>
        <a:bodyPr/>
        <a:lstStyle/>
        <a:p>
          <a:endParaRPr lang="ru-RU"/>
        </a:p>
      </dgm:t>
    </dgm:pt>
    <dgm:pt modelId="{5BEEC9C4-5BE6-4DA9-AA34-6527EB1B2932}">
      <dgm:prSet/>
      <dgm:spPr/>
      <dgm:t>
        <a:bodyPr/>
        <a:lstStyle/>
        <a:p>
          <a:r>
            <a:rPr lang="uk-UA"/>
            <a:t>- поступово знято обмеження з 75%, згодом 90% товарів, що підлягали кількісному регулюванню у перші повоєнні роки</a:t>
          </a:r>
          <a:endParaRPr lang="uk-UA" dirty="0"/>
        </a:p>
      </dgm:t>
    </dgm:pt>
    <dgm:pt modelId="{7F9161A5-2FC9-41B3-8270-D7C480CE4BE0}" type="parTrans" cxnId="{5AE619B4-9CAD-499E-AC2B-52BFD410091C}">
      <dgm:prSet/>
      <dgm:spPr/>
      <dgm:t>
        <a:bodyPr/>
        <a:lstStyle/>
        <a:p>
          <a:endParaRPr lang="ru-RU"/>
        </a:p>
      </dgm:t>
    </dgm:pt>
    <dgm:pt modelId="{0372C39A-A0FC-42C9-B3CB-4373F22A9D89}" type="sibTrans" cxnId="{5AE619B4-9CAD-499E-AC2B-52BFD410091C}">
      <dgm:prSet/>
      <dgm:spPr/>
      <dgm:t>
        <a:bodyPr/>
        <a:lstStyle/>
        <a:p>
          <a:endParaRPr lang="ru-RU"/>
        </a:p>
      </dgm:t>
    </dgm:pt>
    <dgm:pt modelId="{D22B5FF6-1803-4469-9B8C-C19965DC6CF0}">
      <dgm:prSet/>
      <dgm:spPr/>
      <dgm:t>
        <a:bodyPr/>
        <a:lstStyle/>
        <a:p>
          <a:r>
            <a:rPr lang="uk-UA"/>
            <a:t>1951 р. – Європейське об’єднання вугілля та сталі (Зх. Німеччина, Франція, Італія, Бенілюкс) </a:t>
          </a:r>
          <a:r>
            <a:rPr lang="uk-UA">
              <a:sym typeface="Symbol"/>
            </a:rPr>
            <a:t></a:t>
          </a:r>
          <a:r>
            <a:rPr lang="uk-UA"/>
            <a:t> 1957 р. Римські угоди про створення спільного ринку</a:t>
          </a:r>
          <a:endParaRPr lang="uk-UA" dirty="0"/>
        </a:p>
      </dgm:t>
    </dgm:pt>
    <dgm:pt modelId="{686794F8-50EE-40E1-B79E-FD237D6F9AF3}" type="parTrans" cxnId="{1F17AD31-DD0A-4BC7-B87C-F640FDD815B9}">
      <dgm:prSet/>
      <dgm:spPr/>
      <dgm:t>
        <a:bodyPr/>
        <a:lstStyle/>
        <a:p>
          <a:endParaRPr lang="ru-RU"/>
        </a:p>
      </dgm:t>
    </dgm:pt>
    <dgm:pt modelId="{52A123EC-E5CF-4769-94DB-68E67F8F5435}" type="sibTrans" cxnId="{1F17AD31-DD0A-4BC7-B87C-F640FDD815B9}">
      <dgm:prSet/>
      <dgm:spPr/>
      <dgm:t>
        <a:bodyPr/>
        <a:lstStyle/>
        <a:p>
          <a:endParaRPr lang="ru-RU"/>
        </a:p>
      </dgm:t>
    </dgm:pt>
    <dgm:pt modelId="{CB1CE6E7-FD43-41F9-BB8A-0AE6CF1ADBD5}">
      <dgm:prSet/>
      <dgm:spPr/>
      <dgm:t>
        <a:bodyPr/>
        <a:lstStyle/>
        <a:p>
          <a:r>
            <a:rPr lang="uk-UA"/>
            <a:t>1947 р. Генеральна угода з тарифів і торгівлі (ГАТТ) між 23 країнами</a:t>
          </a:r>
          <a:endParaRPr lang="uk-UA" dirty="0"/>
        </a:p>
      </dgm:t>
    </dgm:pt>
    <dgm:pt modelId="{29879BE2-7F60-4A49-8C45-EFD0488DE5D1}" type="parTrans" cxnId="{6334F2B1-0AAC-432F-B5B2-67765AB5B1A2}">
      <dgm:prSet/>
      <dgm:spPr/>
      <dgm:t>
        <a:bodyPr/>
        <a:lstStyle/>
        <a:p>
          <a:endParaRPr lang="ru-RU"/>
        </a:p>
      </dgm:t>
    </dgm:pt>
    <dgm:pt modelId="{9C8C0EB5-433C-4238-969E-B46C381C4A5B}" type="sibTrans" cxnId="{6334F2B1-0AAC-432F-B5B2-67765AB5B1A2}">
      <dgm:prSet/>
      <dgm:spPr/>
      <dgm:t>
        <a:bodyPr/>
        <a:lstStyle/>
        <a:p>
          <a:endParaRPr lang="ru-RU"/>
        </a:p>
      </dgm:t>
    </dgm:pt>
    <dgm:pt modelId="{EE74AEF3-4A6F-49FD-8B96-4D30FD7905EB}" type="pres">
      <dgm:prSet presAssocID="{70641467-020C-45CF-B52D-1ED9D1D9196B}" presName="linear" presStyleCnt="0">
        <dgm:presLayoutVars>
          <dgm:animLvl val="lvl"/>
          <dgm:resizeHandles val="exact"/>
        </dgm:presLayoutVars>
      </dgm:prSet>
      <dgm:spPr/>
    </dgm:pt>
    <dgm:pt modelId="{0DEBC954-3841-4D58-8E3C-67C0D21A891C}" type="pres">
      <dgm:prSet presAssocID="{20389381-5D5A-4170-B5D0-1C42FB99747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7B5C3D5-1A3E-4429-B489-8A5C57C7A732}" type="pres">
      <dgm:prSet presAssocID="{6D454CC0-9CF3-4981-82D4-8B372433F729}" presName="spacer" presStyleCnt="0"/>
      <dgm:spPr/>
    </dgm:pt>
    <dgm:pt modelId="{80914396-2EBB-462F-8E4A-6ADDB8BFF43D}" type="pres">
      <dgm:prSet presAssocID="{9D3001F2-4000-4F6F-A7DC-CB30A966078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3EA3173-1E7F-4024-A8F5-B8CA975409D7}" type="pres">
      <dgm:prSet presAssocID="{38AAB9A8-2C83-4D83-893C-E64B844FDD9F}" presName="spacer" presStyleCnt="0"/>
      <dgm:spPr/>
    </dgm:pt>
    <dgm:pt modelId="{C3E985DF-814C-4348-94B4-14EB619E63BD}" type="pres">
      <dgm:prSet presAssocID="{28D8DD7B-5162-4F90-9F5F-FEEE63CB145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96BA1A0-A600-4B23-AB20-F31E934B78B0}" type="pres">
      <dgm:prSet presAssocID="{054BCD89-AA15-44E0-B6CC-E21A56A852D7}" presName="spacer" presStyleCnt="0"/>
      <dgm:spPr/>
    </dgm:pt>
    <dgm:pt modelId="{FE81CAFF-7B8C-4C6A-9729-9042DCF0EA60}" type="pres">
      <dgm:prSet presAssocID="{7DB6E4EB-2DA3-472B-B136-5CCAA90EC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62D15FC-1534-456E-B62C-119FB0D1D665}" type="pres">
      <dgm:prSet presAssocID="{264658A9-4803-4F49-B533-2A6FB6ADC29F}" presName="spacer" presStyleCnt="0"/>
      <dgm:spPr/>
    </dgm:pt>
    <dgm:pt modelId="{F5E9D23B-21EB-4CA0-9E0C-B7B353BE5467}" type="pres">
      <dgm:prSet presAssocID="{FB6CC534-8093-4B52-8F3D-F7137737C11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6C1AA5B-5F24-4B0E-AB4C-4E220761F112}" type="pres">
      <dgm:prSet presAssocID="{656E8B78-AADE-4C3B-92D1-56F24980EA83}" presName="spacer" presStyleCnt="0"/>
      <dgm:spPr/>
    </dgm:pt>
    <dgm:pt modelId="{C554B1BC-31E6-43DC-B60E-F4887F4DDA3A}" type="pres">
      <dgm:prSet presAssocID="{5BEEC9C4-5BE6-4DA9-AA34-6527EB1B293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4F0350F-7B6E-4DB7-8D91-E3AA1963D198}" type="pres">
      <dgm:prSet presAssocID="{0372C39A-A0FC-42C9-B3CB-4373F22A9D89}" presName="spacer" presStyleCnt="0"/>
      <dgm:spPr/>
    </dgm:pt>
    <dgm:pt modelId="{9FB1DF26-E2E4-41BA-9131-35AE214BD4AE}" type="pres">
      <dgm:prSet presAssocID="{D22B5FF6-1803-4469-9B8C-C19965DC6CF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5E3DB37-EBD3-4610-8A77-3A013B72B600}" type="pres">
      <dgm:prSet presAssocID="{52A123EC-E5CF-4769-94DB-68E67F8F5435}" presName="spacer" presStyleCnt="0"/>
      <dgm:spPr/>
    </dgm:pt>
    <dgm:pt modelId="{0ACCB6CB-C879-4494-8488-0127B07CAA77}" type="pres">
      <dgm:prSet presAssocID="{CB1CE6E7-FD43-41F9-BB8A-0AE6CF1ADBD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D551D0D-EF0D-47C4-B7E3-79A0D4DA540E}" srcId="{70641467-020C-45CF-B52D-1ED9D1D9196B}" destId="{28D8DD7B-5162-4F90-9F5F-FEEE63CB145B}" srcOrd="2" destOrd="0" parTransId="{C06C397A-EB97-4B13-895D-73D2C3902F84}" sibTransId="{054BCD89-AA15-44E0-B6CC-E21A56A852D7}"/>
    <dgm:cxn modelId="{40405F15-75D0-4CB9-AFCE-28CE6DA2751E}" type="presOf" srcId="{D22B5FF6-1803-4469-9B8C-C19965DC6CF0}" destId="{9FB1DF26-E2E4-41BA-9131-35AE214BD4AE}" srcOrd="0" destOrd="0" presId="urn:microsoft.com/office/officeart/2005/8/layout/vList2"/>
    <dgm:cxn modelId="{1F17AD31-DD0A-4BC7-B87C-F640FDD815B9}" srcId="{70641467-020C-45CF-B52D-1ED9D1D9196B}" destId="{D22B5FF6-1803-4469-9B8C-C19965DC6CF0}" srcOrd="6" destOrd="0" parTransId="{686794F8-50EE-40E1-B79E-FD237D6F9AF3}" sibTransId="{52A123EC-E5CF-4769-94DB-68E67F8F5435}"/>
    <dgm:cxn modelId="{A9448040-B14F-409F-BBA5-41DFE5CA8BD8}" type="presOf" srcId="{7DB6E4EB-2DA3-472B-B136-5CCAA90EC820}" destId="{FE81CAFF-7B8C-4C6A-9729-9042DCF0EA60}" srcOrd="0" destOrd="0" presId="urn:microsoft.com/office/officeart/2005/8/layout/vList2"/>
    <dgm:cxn modelId="{A4DABF5F-8513-4A2F-941A-89B63F18FB45}" type="presOf" srcId="{28D8DD7B-5162-4F90-9F5F-FEEE63CB145B}" destId="{C3E985DF-814C-4348-94B4-14EB619E63BD}" srcOrd="0" destOrd="0" presId="urn:microsoft.com/office/officeart/2005/8/layout/vList2"/>
    <dgm:cxn modelId="{B0A32562-04FD-4319-B248-B0FA536E3E37}" srcId="{70641467-020C-45CF-B52D-1ED9D1D9196B}" destId="{20389381-5D5A-4170-B5D0-1C42FB997474}" srcOrd="0" destOrd="0" parTransId="{C154D71E-BA3C-4E34-8839-30C6B9A5F771}" sibTransId="{6D454CC0-9CF3-4981-82D4-8B372433F729}"/>
    <dgm:cxn modelId="{70718B62-3951-4C08-9CE2-0518548F9EB6}" type="presOf" srcId="{20389381-5D5A-4170-B5D0-1C42FB997474}" destId="{0DEBC954-3841-4D58-8E3C-67C0D21A891C}" srcOrd="0" destOrd="0" presId="urn:microsoft.com/office/officeart/2005/8/layout/vList2"/>
    <dgm:cxn modelId="{BB267F54-B0EE-417B-85CF-3368927C00B8}" type="presOf" srcId="{9D3001F2-4000-4F6F-A7DC-CB30A966078B}" destId="{80914396-2EBB-462F-8E4A-6ADDB8BFF43D}" srcOrd="0" destOrd="0" presId="urn:microsoft.com/office/officeart/2005/8/layout/vList2"/>
    <dgm:cxn modelId="{DEC4EC76-20E5-489D-85B6-FD53966BB57C}" srcId="{70641467-020C-45CF-B52D-1ED9D1D9196B}" destId="{7DB6E4EB-2DA3-472B-B136-5CCAA90EC820}" srcOrd="3" destOrd="0" parTransId="{A5F47E85-D856-4089-8468-C670A490EB85}" sibTransId="{264658A9-4803-4F49-B533-2A6FB6ADC29F}"/>
    <dgm:cxn modelId="{A445EB57-C1AC-43A0-B438-9AE85380120F}" type="presOf" srcId="{CB1CE6E7-FD43-41F9-BB8A-0AE6CF1ADBD5}" destId="{0ACCB6CB-C879-4494-8488-0127B07CAA77}" srcOrd="0" destOrd="0" presId="urn:microsoft.com/office/officeart/2005/8/layout/vList2"/>
    <dgm:cxn modelId="{50417588-B42B-4E31-B046-CBC3CDE47579}" type="presOf" srcId="{70641467-020C-45CF-B52D-1ED9D1D9196B}" destId="{EE74AEF3-4A6F-49FD-8B96-4D30FD7905EB}" srcOrd="0" destOrd="0" presId="urn:microsoft.com/office/officeart/2005/8/layout/vList2"/>
    <dgm:cxn modelId="{B47F0B94-C16C-4D28-BB18-34510D0BFF5F}" srcId="{70641467-020C-45CF-B52D-1ED9D1D9196B}" destId="{FB6CC534-8093-4B52-8F3D-F7137737C112}" srcOrd="4" destOrd="0" parTransId="{4FD2A011-5AE8-4ADE-ABAA-7C54330333A9}" sibTransId="{656E8B78-AADE-4C3B-92D1-56F24980EA83}"/>
    <dgm:cxn modelId="{9EE67499-CA68-4805-9F73-24600F273633}" type="presOf" srcId="{5BEEC9C4-5BE6-4DA9-AA34-6527EB1B2932}" destId="{C554B1BC-31E6-43DC-B60E-F4887F4DDA3A}" srcOrd="0" destOrd="0" presId="urn:microsoft.com/office/officeart/2005/8/layout/vList2"/>
    <dgm:cxn modelId="{A6918099-A607-4E71-A804-7375E269FF6F}" srcId="{70641467-020C-45CF-B52D-1ED9D1D9196B}" destId="{9D3001F2-4000-4F6F-A7DC-CB30A966078B}" srcOrd="1" destOrd="0" parTransId="{21B8E4E5-3F76-4D4E-9140-FA4673D10A02}" sibTransId="{38AAB9A8-2C83-4D83-893C-E64B844FDD9F}"/>
    <dgm:cxn modelId="{6334F2B1-0AAC-432F-B5B2-67765AB5B1A2}" srcId="{70641467-020C-45CF-B52D-1ED9D1D9196B}" destId="{CB1CE6E7-FD43-41F9-BB8A-0AE6CF1ADBD5}" srcOrd="7" destOrd="0" parTransId="{29879BE2-7F60-4A49-8C45-EFD0488DE5D1}" sibTransId="{9C8C0EB5-433C-4238-969E-B46C381C4A5B}"/>
    <dgm:cxn modelId="{5AE619B4-9CAD-499E-AC2B-52BFD410091C}" srcId="{70641467-020C-45CF-B52D-1ED9D1D9196B}" destId="{5BEEC9C4-5BE6-4DA9-AA34-6527EB1B2932}" srcOrd="5" destOrd="0" parTransId="{7F9161A5-2FC9-41B3-8270-D7C480CE4BE0}" sibTransId="{0372C39A-A0FC-42C9-B3CB-4373F22A9D89}"/>
    <dgm:cxn modelId="{EF19B6CA-69EF-4B06-8446-5535E9FB1D09}" type="presOf" srcId="{FB6CC534-8093-4B52-8F3D-F7137737C112}" destId="{F5E9D23B-21EB-4CA0-9E0C-B7B353BE5467}" srcOrd="0" destOrd="0" presId="urn:microsoft.com/office/officeart/2005/8/layout/vList2"/>
    <dgm:cxn modelId="{039E9751-2769-4CF0-B130-2F6E63AEDD98}" type="presParOf" srcId="{EE74AEF3-4A6F-49FD-8B96-4D30FD7905EB}" destId="{0DEBC954-3841-4D58-8E3C-67C0D21A891C}" srcOrd="0" destOrd="0" presId="urn:microsoft.com/office/officeart/2005/8/layout/vList2"/>
    <dgm:cxn modelId="{5987F88F-D994-451C-B148-B2870D783070}" type="presParOf" srcId="{EE74AEF3-4A6F-49FD-8B96-4D30FD7905EB}" destId="{07B5C3D5-1A3E-4429-B489-8A5C57C7A732}" srcOrd="1" destOrd="0" presId="urn:microsoft.com/office/officeart/2005/8/layout/vList2"/>
    <dgm:cxn modelId="{0E8FBC87-ED55-4242-B5FB-E786A9758347}" type="presParOf" srcId="{EE74AEF3-4A6F-49FD-8B96-4D30FD7905EB}" destId="{80914396-2EBB-462F-8E4A-6ADDB8BFF43D}" srcOrd="2" destOrd="0" presId="urn:microsoft.com/office/officeart/2005/8/layout/vList2"/>
    <dgm:cxn modelId="{C9B717EA-FCA4-41FD-8792-BECD41690797}" type="presParOf" srcId="{EE74AEF3-4A6F-49FD-8B96-4D30FD7905EB}" destId="{93EA3173-1E7F-4024-A8F5-B8CA975409D7}" srcOrd="3" destOrd="0" presId="urn:microsoft.com/office/officeart/2005/8/layout/vList2"/>
    <dgm:cxn modelId="{6235C777-A891-4805-8DE0-B5205A69D2DF}" type="presParOf" srcId="{EE74AEF3-4A6F-49FD-8B96-4D30FD7905EB}" destId="{C3E985DF-814C-4348-94B4-14EB619E63BD}" srcOrd="4" destOrd="0" presId="urn:microsoft.com/office/officeart/2005/8/layout/vList2"/>
    <dgm:cxn modelId="{4E5077CB-90ED-49D8-B13B-58CA99BD4D1E}" type="presParOf" srcId="{EE74AEF3-4A6F-49FD-8B96-4D30FD7905EB}" destId="{F96BA1A0-A600-4B23-AB20-F31E934B78B0}" srcOrd="5" destOrd="0" presId="urn:microsoft.com/office/officeart/2005/8/layout/vList2"/>
    <dgm:cxn modelId="{5E7D21F5-8136-4921-A2AC-CA33D4DCEACD}" type="presParOf" srcId="{EE74AEF3-4A6F-49FD-8B96-4D30FD7905EB}" destId="{FE81CAFF-7B8C-4C6A-9729-9042DCF0EA60}" srcOrd="6" destOrd="0" presId="urn:microsoft.com/office/officeart/2005/8/layout/vList2"/>
    <dgm:cxn modelId="{9417BFE6-FD4F-4624-9B5B-3EE7FE0A2BB8}" type="presParOf" srcId="{EE74AEF3-4A6F-49FD-8B96-4D30FD7905EB}" destId="{762D15FC-1534-456E-B62C-119FB0D1D665}" srcOrd="7" destOrd="0" presId="urn:microsoft.com/office/officeart/2005/8/layout/vList2"/>
    <dgm:cxn modelId="{173CD440-AC05-4FF8-8DF7-829A9B708238}" type="presParOf" srcId="{EE74AEF3-4A6F-49FD-8B96-4D30FD7905EB}" destId="{F5E9D23B-21EB-4CA0-9E0C-B7B353BE5467}" srcOrd="8" destOrd="0" presId="urn:microsoft.com/office/officeart/2005/8/layout/vList2"/>
    <dgm:cxn modelId="{BC93310A-E976-4C80-8F1B-B0A63803B90F}" type="presParOf" srcId="{EE74AEF3-4A6F-49FD-8B96-4D30FD7905EB}" destId="{D6C1AA5B-5F24-4B0E-AB4C-4E220761F112}" srcOrd="9" destOrd="0" presId="urn:microsoft.com/office/officeart/2005/8/layout/vList2"/>
    <dgm:cxn modelId="{B908538F-3970-48D2-9057-D35042E465E1}" type="presParOf" srcId="{EE74AEF3-4A6F-49FD-8B96-4D30FD7905EB}" destId="{C554B1BC-31E6-43DC-B60E-F4887F4DDA3A}" srcOrd="10" destOrd="0" presId="urn:microsoft.com/office/officeart/2005/8/layout/vList2"/>
    <dgm:cxn modelId="{16D0D73F-536C-4992-AF24-77B434110EFC}" type="presParOf" srcId="{EE74AEF3-4A6F-49FD-8B96-4D30FD7905EB}" destId="{44F0350F-7B6E-4DB7-8D91-E3AA1963D198}" srcOrd="11" destOrd="0" presId="urn:microsoft.com/office/officeart/2005/8/layout/vList2"/>
    <dgm:cxn modelId="{197E9C96-8301-4812-9DB0-8DA8724A39EA}" type="presParOf" srcId="{EE74AEF3-4A6F-49FD-8B96-4D30FD7905EB}" destId="{9FB1DF26-E2E4-41BA-9131-35AE214BD4AE}" srcOrd="12" destOrd="0" presId="urn:microsoft.com/office/officeart/2005/8/layout/vList2"/>
    <dgm:cxn modelId="{267B8F15-868F-4EC5-B0AF-9AB4248CC1D5}" type="presParOf" srcId="{EE74AEF3-4A6F-49FD-8B96-4D30FD7905EB}" destId="{95E3DB37-EBD3-4610-8A77-3A013B72B600}" srcOrd="13" destOrd="0" presId="urn:microsoft.com/office/officeart/2005/8/layout/vList2"/>
    <dgm:cxn modelId="{8859F689-07BE-41E8-9208-9B36ED615A70}" type="presParOf" srcId="{EE74AEF3-4A6F-49FD-8B96-4D30FD7905EB}" destId="{0ACCB6CB-C879-4494-8488-0127B07CAA7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7.xml><?xml version="1.0" encoding="utf-8"?>
<dgm:dataModel xmlns:dgm="http://schemas.openxmlformats.org/drawingml/2006/diagram" xmlns:a="http://schemas.openxmlformats.org/drawingml/2006/main">
  <dgm:ptLst>
    <dgm:pt modelId="{70641467-020C-45CF-B52D-1ED9D1D9196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89381-5D5A-4170-B5D0-1C42FB997474}">
      <dgm:prSet/>
      <dgm:spPr/>
      <dgm:t>
        <a:bodyPr/>
        <a:lstStyle/>
        <a:p>
          <a:r>
            <a:rPr lang="uk-UA">
              <a:sym typeface="Symbol"/>
            </a:rPr>
            <a:t></a:t>
          </a:r>
          <a:r>
            <a:rPr lang="uk-UA"/>
            <a:t> обсягів торгівлі між країнами Зх. і Сх. Європи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C154D71E-BA3C-4E34-8839-30C6B9A5F771}" type="par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54CC0-9CF3-4981-82D4-8B372433F729}" type="sib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92F15-15A8-4FFB-9D8A-86D0466FD652}">
      <dgm:prSet/>
      <dgm:spPr/>
      <dgm:t>
        <a:bodyPr/>
        <a:lstStyle/>
        <a:p>
          <a:r>
            <a:rPr lang="uk-UA"/>
            <a:t>Частка країн Зх. Європи в торгівлі східноєвропейських країн </a:t>
          </a:r>
          <a:endParaRPr lang="uk-UA" dirty="0"/>
        </a:p>
      </dgm:t>
    </dgm:pt>
    <dgm:pt modelId="{1AA51CBF-2944-4363-B8AF-4BAD2A34F901}" type="parTrans" cxnId="{10364A2B-09B8-425E-8C97-5562E566FD28}">
      <dgm:prSet/>
      <dgm:spPr/>
      <dgm:t>
        <a:bodyPr/>
        <a:lstStyle/>
        <a:p>
          <a:endParaRPr lang="ru-RU"/>
        </a:p>
      </dgm:t>
    </dgm:pt>
    <dgm:pt modelId="{44321CDE-F5FF-46B0-825F-C74953B14BD5}" type="sibTrans" cxnId="{10364A2B-09B8-425E-8C97-5562E566FD28}">
      <dgm:prSet/>
      <dgm:spPr/>
      <dgm:t>
        <a:bodyPr/>
        <a:lstStyle/>
        <a:p>
          <a:endParaRPr lang="ru-RU"/>
        </a:p>
      </dgm:t>
    </dgm:pt>
    <dgm:pt modelId="{B3C25F5F-840E-4827-87D3-DE89725D7FF2}">
      <dgm:prSet/>
      <dgm:spPr/>
      <dgm:t>
        <a:bodyPr/>
        <a:lstStyle/>
        <a:p>
          <a:r>
            <a:rPr lang="uk-UA" dirty="0"/>
            <a:t>1938 р. </a:t>
          </a:r>
          <a:r>
            <a:rPr lang="ru-RU" dirty="0"/>
            <a:t>– 73,8%</a:t>
          </a:r>
          <a:endParaRPr lang="uk-UA" dirty="0"/>
        </a:p>
      </dgm:t>
    </dgm:pt>
    <dgm:pt modelId="{46530D07-1EE8-4428-95D9-B07F3ABB02F9}" type="parTrans" cxnId="{45311804-E5E5-475E-8F74-CC9D62C6B9D3}">
      <dgm:prSet/>
      <dgm:spPr/>
      <dgm:t>
        <a:bodyPr/>
        <a:lstStyle/>
        <a:p>
          <a:endParaRPr lang="ru-RU"/>
        </a:p>
      </dgm:t>
    </dgm:pt>
    <dgm:pt modelId="{77E2191B-EEA6-4850-B1F3-FBF57AB1D58D}" type="sibTrans" cxnId="{45311804-E5E5-475E-8F74-CC9D62C6B9D3}">
      <dgm:prSet/>
      <dgm:spPr/>
      <dgm:t>
        <a:bodyPr/>
        <a:lstStyle/>
        <a:p>
          <a:endParaRPr lang="ru-RU"/>
        </a:p>
      </dgm:t>
    </dgm:pt>
    <dgm:pt modelId="{CA8EFEBB-DD69-45FE-8F5E-1C688F75B3BB}">
      <dgm:prSet/>
      <dgm:spPr/>
      <dgm:t>
        <a:bodyPr/>
        <a:lstStyle/>
        <a:p>
          <a:r>
            <a:rPr lang="ru-RU" dirty="0"/>
            <a:t>1953 р. – 14%</a:t>
          </a:r>
          <a:endParaRPr lang="uk-UA" dirty="0"/>
        </a:p>
      </dgm:t>
    </dgm:pt>
    <dgm:pt modelId="{B6815841-8BAD-428C-A5B6-CE8108584FC2}" type="parTrans" cxnId="{0EC7C098-45CA-4E5E-9184-BCED340BC062}">
      <dgm:prSet/>
      <dgm:spPr/>
      <dgm:t>
        <a:bodyPr/>
        <a:lstStyle/>
        <a:p>
          <a:endParaRPr lang="ru-RU"/>
        </a:p>
      </dgm:t>
    </dgm:pt>
    <dgm:pt modelId="{9FAC4633-6C3A-4931-BCB7-0C99C3AC1BA8}" type="sibTrans" cxnId="{0EC7C098-45CA-4E5E-9184-BCED340BC062}">
      <dgm:prSet/>
      <dgm:spPr/>
      <dgm:t>
        <a:bodyPr/>
        <a:lstStyle/>
        <a:p>
          <a:endParaRPr lang="ru-RU"/>
        </a:p>
      </dgm:t>
    </dgm:pt>
    <dgm:pt modelId="{5D630E32-08DF-40C3-BAC2-00414FFBCC74}">
      <dgm:prSet/>
      <dgm:spPr/>
      <dgm:t>
        <a:bodyPr/>
        <a:lstStyle/>
        <a:p>
          <a:r>
            <a:rPr lang="uk-UA"/>
            <a:t>Питома вага країн Сх. Європи в торгівлі західноєвропейських країн</a:t>
          </a:r>
          <a:endParaRPr lang="uk-UA" dirty="0"/>
        </a:p>
      </dgm:t>
    </dgm:pt>
    <dgm:pt modelId="{411730BA-702A-40A0-907B-585755FFE43F}" type="parTrans" cxnId="{0D7351AD-3C9C-40B9-A920-9FE183933C0A}">
      <dgm:prSet/>
      <dgm:spPr/>
      <dgm:t>
        <a:bodyPr/>
        <a:lstStyle/>
        <a:p>
          <a:endParaRPr lang="ru-RU"/>
        </a:p>
      </dgm:t>
    </dgm:pt>
    <dgm:pt modelId="{90CA1CEE-54A5-454E-9B11-2736E5327622}" type="sibTrans" cxnId="{0D7351AD-3C9C-40B9-A920-9FE183933C0A}">
      <dgm:prSet/>
      <dgm:spPr/>
      <dgm:t>
        <a:bodyPr/>
        <a:lstStyle/>
        <a:p>
          <a:endParaRPr lang="ru-RU"/>
        </a:p>
      </dgm:t>
    </dgm:pt>
    <dgm:pt modelId="{F2203608-03B9-43B8-B944-891B753E075A}">
      <dgm:prSet/>
      <dgm:spPr/>
      <dgm:t>
        <a:bodyPr/>
        <a:lstStyle/>
        <a:p>
          <a:r>
            <a:rPr lang="uk-UA" dirty="0"/>
            <a:t>1938 р. – 9,5%</a:t>
          </a:r>
        </a:p>
      </dgm:t>
    </dgm:pt>
    <dgm:pt modelId="{FD89A795-A01C-4EDC-8E5D-162212343856}" type="parTrans" cxnId="{3B95F1DF-C9B2-43D2-8627-E27FBCD75CAB}">
      <dgm:prSet/>
      <dgm:spPr/>
      <dgm:t>
        <a:bodyPr/>
        <a:lstStyle/>
        <a:p>
          <a:endParaRPr lang="ru-RU"/>
        </a:p>
      </dgm:t>
    </dgm:pt>
    <dgm:pt modelId="{43F0BE24-6E54-4916-99BF-A8B81059E546}" type="sibTrans" cxnId="{3B95F1DF-C9B2-43D2-8627-E27FBCD75CAB}">
      <dgm:prSet/>
      <dgm:spPr/>
      <dgm:t>
        <a:bodyPr/>
        <a:lstStyle/>
        <a:p>
          <a:endParaRPr lang="ru-RU"/>
        </a:p>
      </dgm:t>
    </dgm:pt>
    <dgm:pt modelId="{A5B7CEE2-D8E2-4D1B-B4B6-156CC834A4C9}">
      <dgm:prSet/>
      <dgm:spPr/>
      <dgm:t>
        <a:bodyPr/>
        <a:lstStyle/>
        <a:p>
          <a:r>
            <a:rPr lang="uk-UA" dirty="0"/>
            <a:t>1953 р. – 2,1%</a:t>
          </a:r>
        </a:p>
      </dgm:t>
    </dgm:pt>
    <dgm:pt modelId="{E635C866-E5B3-4293-B897-B4DD83885642}" type="parTrans" cxnId="{B1D92831-E572-4A55-B30F-1349145C7B34}">
      <dgm:prSet/>
      <dgm:spPr/>
      <dgm:t>
        <a:bodyPr/>
        <a:lstStyle/>
        <a:p>
          <a:endParaRPr lang="ru-RU"/>
        </a:p>
      </dgm:t>
    </dgm:pt>
    <dgm:pt modelId="{8A972FF6-452E-491B-9461-7AE2C5B3E344}" type="sibTrans" cxnId="{B1D92831-E572-4A55-B30F-1349145C7B34}">
      <dgm:prSet/>
      <dgm:spPr/>
      <dgm:t>
        <a:bodyPr/>
        <a:lstStyle/>
        <a:p>
          <a:endParaRPr lang="ru-RU"/>
        </a:p>
      </dgm:t>
    </dgm:pt>
    <dgm:pt modelId="{EE74AEF3-4A6F-49FD-8B96-4D30FD7905EB}" type="pres">
      <dgm:prSet presAssocID="{70641467-020C-45CF-B52D-1ED9D1D9196B}" presName="linear" presStyleCnt="0">
        <dgm:presLayoutVars>
          <dgm:animLvl val="lvl"/>
          <dgm:resizeHandles val="exact"/>
        </dgm:presLayoutVars>
      </dgm:prSet>
      <dgm:spPr/>
    </dgm:pt>
    <dgm:pt modelId="{0DEBC954-3841-4D58-8E3C-67C0D21A891C}" type="pres">
      <dgm:prSet presAssocID="{20389381-5D5A-4170-B5D0-1C42FB9974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B5C3D5-1A3E-4429-B489-8A5C57C7A732}" type="pres">
      <dgm:prSet presAssocID="{6D454CC0-9CF3-4981-82D4-8B372433F729}" presName="spacer" presStyleCnt="0"/>
      <dgm:spPr/>
    </dgm:pt>
    <dgm:pt modelId="{2DBB8169-D172-44F0-8D38-79DF08BCD149}" type="pres">
      <dgm:prSet presAssocID="{CB592F15-15A8-4FFB-9D8A-86D0466FD6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9C8CF2-2A0E-438F-A97D-A79B46764021}" type="pres">
      <dgm:prSet presAssocID="{CB592F15-15A8-4FFB-9D8A-86D0466FD652}" presName="childText" presStyleLbl="revTx" presStyleIdx="0" presStyleCnt="2">
        <dgm:presLayoutVars>
          <dgm:bulletEnabled val="1"/>
        </dgm:presLayoutVars>
      </dgm:prSet>
      <dgm:spPr/>
    </dgm:pt>
    <dgm:pt modelId="{1D952916-4D22-4F36-BEA2-A1DCC25CF00F}" type="pres">
      <dgm:prSet presAssocID="{5D630E32-08DF-40C3-BAC2-00414FFBCC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7AEAED-E3B1-41E3-918D-E7073A9EF424}" type="pres">
      <dgm:prSet presAssocID="{5D630E32-08DF-40C3-BAC2-00414FFBCC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5311804-E5E5-475E-8F74-CC9D62C6B9D3}" srcId="{CB592F15-15A8-4FFB-9D8A-86D0466FD652}" destId="{B3C25F5F-840E-4827-87D3-DE89725D7FF2}" srcOrd="0" destOrd="0" parTransId="{46530D07-1EE8-4428-95D9-B07F3ABB02F9}" sibTransId="{77E2191B-EEA6-4850-B1F3-FBF57AB1D58D}"/>
    <dgm:cxn modelId="{1F351B0D-A3DF-4CE9-BA57-FA7544757A12}" type="presOf" srcId="{F2203608-03B9-43B8-B944-891B753E075A}" destId="{917AEAED-E3B1-41E3-918D-E7073A9EF424}" srcOrd="0" destOrd="0" presId="urn:microsoft.com/office/officeart/2005/8/layout/vList2"/>
    <dgm:cxn modelId="{10364A2B-09B8-425E-8C97-5562E566FD28}" srcId="{70641467-020C-45CF-B52D-1ED9D1D9196B}" destId="{CB592F15-15A8-4FFB-9D8A-86D0466FD652}" srcOrd="1" destOrd="0" parTransId="{1AA51CBF-2944-4363-B8AF-4BAD2A34F901}" sibTransId="{44321CDE-F5FF-46B0-825F-C74953B14BD5}"/>
    <dgm:cxn modelId="{B1D92831-E572-4A55-B30F-1349145C7B34}" srcId="{5D630E32-08DF-40C3-BAC2-00414FFBCC74}" destId="{A5B7CEE2-D8E2-4D1B-B4B6-156CC834A4C9}" srcOrd="1" destOrd="0" parTransId="{E635C866-E5B3-4293-B897-B4DD83885642}" sibTransId="{8A972FF6-452E-491B-9461-7AE2C5B3E344}"/>
    <dgm:cxn modelId="{B0A32562-04FD-4319-B248-B0FA536E3E37}" srcId="{70641467-020C-45CF-B52D-1ED9D1D9196B}" destId="{20389381-5D5A-4170-B5D0-1C42FB997474}" srcOrd="0" destOrd="0" parTransId="{C154D71E-BA3C-4E34-8839-30C6B9A5F771}" sibTransId="{6D454CC0-9CF3-4981-82D4-8B372433F729}"/>
    <dgm:cxn modelId="{70718B62-3951-4C08-9CE2-0518548F9EB6}" type="presOf" srcId="{20389381-5D5A-4170-B5D0-1C42FB997474}" destId="{0DEBC954-3841-4D58-8E3C-67C0D21A891C}" srcOrd="0" destOrd="0" presId="urn:microsoft.com/office/officeart/2005/8/layout/vList2"/>
    <dgm:cxn modelId="{50417588-B42B-4E31-B046-CBC3CDE47579}" type="presOf" srcId="{70641467-020C-45CF-B52D-1ED9D1D9196B}" destId="{EE74AEF3-4A6F-49FD-8B96-4D30FD7905EB}" srcOrd="0" destOrd="0" presId="urn:microsoft.com/office/officeart/2005/8/layout/vList2"/>
    <dgm:cxn modelId="{0EC7C098-45CA-4E5E-9184-BCED340BC062}" srcId="{CB592F15-15A8-4FFB-9D8A-86D0466FD652}" destId="{CA8EFEBB-DD69-45FE-8F5E-1C688F75B3BB}" srcOrd="1" destOrd="0" parTransId="{B6815841-8BAD-428C-A5B6-CE8108584FC2}" sibTransId="{9FAC4633-6C3A-4931-BCB7-0C99C3AC1BA8}"/>
    <dgm:cxn modelId="{0D7351AD-3C9C-40B9-A920-9FE183933C0A}" srcId="{70641467-020C-45CF-B52D-1ED9D1D9196B}" destId="{5D630E32-08DF-40C3-BAC2-00414FFBCC74}" srcOrd="2" destOrd="0" parTransId="{411730BA-702A-40A0-907B-585755FFE43F}" sibTransId="{90CA1CEE-54A5-454E-9B11-2736E5327622}"/>
    <dgm:cxn modelId="{13B250BF-D87B-4294-91BE-E4694C32DFE7}" type="presOf" srcId="{A5B7CEE2-D8E2-4D1B-B4B6-156CC834A4C9}" destId="{917AEAED-E3B1-41E3-918D-E7073A9EF424}" srcOrd="0" destOrd="1" presId="urn:microsoft.com/office/officeart/2005/8/layout/vList2"/>
    <dgm:cxn modelId="{5781D8C3-2C20-44DE-83FA-3063F4D1B2BE}" type="presOf" srcId="{5D630E32-08DF-40C3-BAC2-00414FFBCC74}" destId="{1D952916-4D22-4F36-BEA2-A1DCC25CF00F}" srcOrd="0" destOrd="0" presId="urn:microsoft.com/office/officeart/2005/8/layout/vList2"/>
    <dgm:cxn modelId="{19E5DFC6-0949-4391-84CF-DFF268451EA0}" type="presOf" srcId="{CB592F15-15A8-4FFB-9D8A-86D0466FD652}" destId="{2DBB8169-D172-44F0-8D38-79DF08BCD149}" srcOrd="0" destOrd="0" presId="urn:microsoft.com/office/officeart/2005/8/layout/vList2"/>
    <dgm:cxn modelId="{308D00D0-C807-42A0-BFB7-3D7959CE1D3D}" type="presOf" srcId="{B3C25F5F-840E-4827-87D3-DE89725D7FF2}" destId="{5F9C8CF2-2A0E-438F-A97D-A79B46764021}" srcOrd="0" destOrd="0" presId="urn:microsoft.com/office/officeart/2005/8/layout/vList2"/>
    <dgm:cxn modelId="{3B95F1DF-C9B2-43D2-8627-E27FBCD75CAB}" srcId="{5D630E32-08DF-40C3-BAC2-00414FFBCC74}" destId="{F2203608-03B9-43B8-B944-891B753E075A}" srcOrd="0" destOrd="0" parTransId="{FD89A795-A01C-4EDC-8E5D-162212343856}" sibTransId="{43F0BE24-6E54-4916-99BF-A8B81059E546}"/>
    <dgm:cxn modelId="{191B55FE-A5CB-442F-AEFD-7DA2D578AE8E}" type="presOf" srcId="{CA8EFEBB-DD69-45FE-8F5E-1C688F75B3BB}" destId="{5F9C8CF2-2A0E-438F-A97D-A79B46764021}" srcOrd="0" destOrd="1" presId="urn:microsoft.com/office/officeart/2005/8/layout/vList2"/>
    <dgm:cxn modelId="{039E9751-2769-4CF0-B130-2F6E63AEDD98}" type="presParOf" srcId="{EE74AEF3-4A6F-49FD-8B96-4D30FD7905EB}" destId="{0DEBC954-3841-4D58-8E3C-67C0D21A891C}" srcOrd="0" destOrd="0" presId="urn:microsoft.com/office/officeart/2005/8/layout/vList2"/>
    <dgm:cxn modelId="{5987F88F-D994-451C-B148-B2870D783070}" type="presParOf" srcId="{EE74AEF3-4A6F-49FD-8B96-4D30FD7905EB}" destId="{07B5C3D5-1A3E-4429-B489-8A5C57C7A732}" srcOrd="1" destOrd="0" presId="urn:microsoft.com/office/officeart/2005/8/layout/vList2"/>
    <dgm:cxn modelId="{C798867C-98E3-4757-9FD6-11081F38577A}" type="presParOf" srcId="{EE74AEF3-4A6F-49FD-8B96-4D30FD7905EB}" destId="{2DBB8169-D172-44F0-8D38-79DF08BCD149}" srcOrd="2" destOrd="0" presId="urn:microsoft.com/office/officeart/2005/8/layout/vList2"/>
    <dgm:cxn modelId="{60BC014F-FCD2-4223-873F-E639B22030AE}" type="presParOf" srcId="{EE74AEF3-4A6F-49FD-8B96-4D30FD7905EB}" destId="{5F9C8CF2-2A0E-438F-A97D-A79B46764021}" srcOrd="3" destOrd="0" presId="urn:microsoft.com/office/officeart/2005/8/layout/vList2"/>
    <dgm:cxn modelId="{C28B2BD7-981B-425D-B7D1-3A72627AAF62}" type="presParOf" srcId="{EE74AEF3-4A6F-49FD-8B96-4D30FD7905EB}" destId="{1D952916-4D22-4F36-BEA2-A1DCC25CF00F}" srcOrd="4" destOrd="0" presId="urn:microsoft.com/office/officeart/2005/8/layout/vList2"/>
    <dgm:cxn modelId="{1BFB235C-D82A-4EA1-8260-8A69A500E975}" type="presParOf" srcId="{EE74AEF3-4A6F-49FD-8B96-4D30FD7905EB}" destId="{917AEAED-E3B1-41E3-918D-E7073A9EF4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8.xml><?xml version="1.0" encoding="utf-8"?>
<dgm:dataModel xmlns:dgm="http://schemas.openxmlformats.org/drawingml/2006/diagram" xmlns:a="http://schemas.openxmlformats.org/drawingml/2006/main">
  <dgm:ptLst>
    <dgm:pt modelId="{70641467-020C-45CF-B52D-1ED9D1D9196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89381-5D5A-4170-B5D0-1C42FB997474}">
      <dgm:prSet/>
      <dgm:spPr/>
      <dgm:t>
        <a:bodyPr/>
        <a:lstStyle/>
        <a:p>
          <a:r>
            <a:rPr lang="uk-UA" dirty="0">
              <a:latin typeface="+mn-lt"/>
              <a:cs typeface="Arial" panose="020B0604020202020204" pitchFamily="34" charset="0"/>
            </a:rPr>
            <a:t>СРСР і союзники запрошені до участі в Європейській відновлювальній програмі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C154D71E-BA3C-4E34-8839-30C6B9A5F771}" type="par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54CC0-9CF3-4981-82D4-8B372433F729}" type="sibTrans" cxnId="{B0A32562-04FD-4319-B248-B0FA536E3E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8DA79-5FBF-489A-951E-66F7BB9724AC}">
      <dgm:prSet/>
      <dgm:spPr/>
      <dgm:t>
        <a:bodyPr/>
        <a:lstStyle/>
        <a:p>
          <a:r>
            <a:rPr lang="uk-UA" dirty="0">
              <a:latin typeface="+mn-lt"/>
              <a:cs typeface="Arial" panose="020B0604020202020204" pitchFamily="34" charset="0"/>
            </a:rPr>
            <a:t>1949 р. країни </a:t>
          </a:r>
          <a:r>
            <a:rPr lang="uk-UA" dirty="0" err="1">
              <a:latin typeface="+mn-lt"/>
              <a:cs typeface="Arial" panose="020B0604020202020204" pitchFamily="34" charset="0"/>
            </a:rPr>
            <a:t>Сх.Європи</a:t>
          </a:r>
          <a:r>
            <a:rPr lang="uk-UA" dirty="0">
              <a:latin typeface="+mn-lt"/>
              <a:cs typeface="Arial" panose="020B0604020202020204" pitchFamily="34" charset="0"/>
            </a:rPr>
            <a:t> (СРСР, Болгарія, Польща, Румунія, Угорщина, Чехословаччина. Згодом Німецька Демократична Республіка, Албанія, Монголія, Куба, В’єтнам) утворили Раду Економічної Взаємодопомоги (РЕВ) </a:t>
          </a:r>
        </a:p>
      </dgm:t>
    </dgm:pt>
    <dgm:pt modelId="{72EEC310-4557-4EA4-9B8B-9C04392B141F}" type="parTrans" cxnId="{F84C38DA-BA70-4672-9524-905C81E9309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BF473-7013-41A6-96FD-E07C5D535AFE}" type="sibTrans" cxnId="{F84C38DA-BA70-4672-9524-905C81E9309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B2421-4A85-4CDB-8C39-C619365CD760}">
      <dgm:prSet/>
      <dgm:spPr/>
      <dgm:t>
        <a:bodyPr/>
        <a:lstStyle/>
        <a:p>
          <a:r>
            <a:rPr lang="uk-UA" b="1" dirty="0">
              <a:latin typeface="+mn-lt"/>
              <a:cs typeface="Arial" panose="020B0604020202020204" pitchFamily="34" charset="0"/>
            </a:rPr>
            <a:t>Частка торгівлі між країнами РЕВ:</a:t>
          </a:r>
        </a:p>
      </dgm:t>
    </dgm:pt>
    <dgm:pt modelId="{905CF4A4-F528-4D09-B6D0-57D4395B2AA7}" type="parTrans" cxnId="{CFE5DA06-A6E8-432E-B713-D14A6180A70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E8EDD-3086-46B0-B0F6-9B8E94808F57}" type="sibTrans" cxnId="{CFE5DA06-A6E8-432E-B713-D14A6180A70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754D6-2519-4051-A4F3-1ACC8B0BADF4}">
      <dgm:prSet custT="1"/>
      <dgm:spPr/>
      <dgm:t>
        <a:bodyPr/>
        <a:lstStyle/>
        <a:p>
          <a:r>
            <a:rPr lang="uk-UA" sz="2000" dirty="0">
              <a:latin typeface="+mn-lt"/>
              <a:cs typeface="Arial" panose="020B0604020202020204" pitchFamily="34" charset="0"/>
            </a:rPr>
            <a:t>До створення – 15%</a:t>
          </a:r>
        </a:p>
      </dgm:t>
    </dgm:pt>
    <dgm:pt modelId="{2FCC79C1-9239-4E24-A522-5C2632F1621F}" type="parTrans" cxnId="{C6DD4B35-C92F-4EF4-BFC9-40A24F4CA67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2DFC4-1C4C-4D1B-89A1-9F0818303CB0}" type="sibTrans" cxnId="{C6DD4B35-C92F-4EF4-BFC9-40A24F4CA67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66A34-11EB-47B9-8202-63C6FA0DF821}">
      <dgm:prSet custT="1"/>
      <dgm:spPr/>
      <dgm:t>
        <a:bodyPr/>
        <a:lstStyle/>
        <a:p>
          <a:r>
            <a:rPr lang="uk-UA" sz="2000" dirty="0">
              <a:latin typeface="+mn-lt"/>
              <a:cs typeface="Arial" panose="020B0604020202020204" pitchFamily="34" charset="0"/>
            </a:rPr>
            <a:t>1953 – 80%</a:t>
          </a:r>
        </a:p>
      </dgm:t>
    </dgm:pt>
    <dgm:pt modelId="{BCAD44C2-329B-4564-BBF3-EF5DC925EE28}" type="parTrans" cxnId="{F2834F83-6FA3-4B6E-8E7C-DE171C9E7D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81ECD-1A03-46D3-A666-851A85EFDD1F}" type="sibTrans" cxnId="{F2834F83-6FA3-4B6E-8E7C-DE171C9E7D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4AEF3-4A6F-49FD-8B96-4D30FD7905EB}" type="pres">
      <dgm:prSet presAssocID="{70641467-020C-45CF-B52D-1ED9D1D9196B}" presName="linear" presStyleCnt="0">
        <dgm:presLayoutVars>
          <dgm:animLvl val="lvl"/>
          <dgm:resizeHandles val="exact"/>
        </dgm:presLayoutVars>
      </dgm:prSet>
      <dgm:spPr/>
    </dgm:pt>
    <dgm:pt modelId="{0DEBC954-3841-4D58-8E3C-67C0D21A891C}" type="pres">
      <dgm:prSet presAssocID="{20389381-5D5A-4170-B5D0-1C42FB9974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B5C3D5-1A3E-4429-B489-8A5C57C7A732}" type="pres">
      <dgm:prSet presAssocID="{6D454CC0-9CF3-4981-82D4-8B372433F729}" presName="spacer" presStyleCnt="0"/>
      <dgm:spPr/>
    </dgm:pt>
    <dgm:pt modelId="{00DFC2AB-E503-4F17-99CE-7996445EFFD2}" type="pres">
      <dgm:prSet presAssocID="{4498DA79-5FBF-489A-951E-66F7BB9724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FE9CEF-3034-4BB1-A828-5D7F33A437AE}" type="pres">
      <dgm:prSet presAssocID="{F40BF473-7013-41A6-96FD-E07C5D535AFE}" presName="spacer" presStyleCnt="0"/>
      <dgm:spPr/>
    </dgm:pt>
    <dgm:pt modelId="{584FD134-8197-452E-8027-BCEA17CF037E}" type="pres">
      <dgm:prSet presAssocID="{C42B2421-4A85-4CDB-8C39-C619365CD7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9AD93B-5AF0-49F7-800A-BFEF6361B7BD}" type="pres">
      <dgm:prSet presAssocID="{C42B2421-4A85-4CDB-8C39-C619365CD76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FE5DA06-A6E8-432E-B713-D14A6180A706}" srcId="{70641467-020C-45CF-B52D-1ED9D1D9196B}" destId="{C42B2421-4A85-4CDB-8C39-C619365CD760}" srcOrd="2" destOrd="0" parTransId="{905CF4A4-F528-4D09-B6D0-57D4395B2AA7}" sibTransId="{6BAE8EDD-3086-46B0-B0F6-9B8E94808F57}"/>
    <dgm:cxn modelId="{F6846A09-B0F4-4C70-AA89-6C98244CF199}" type="presOf" srcId="{8B966A34-11EB-47B9-8202-63C6FA0DF821}" destId="{339AD93B-5AF0-49F7-800A-BFEF6361B7BD}" srcOrd="0" destOrd="1" presId="urn:microsoft.com/office/officeart/2005/8/layout/vList2"/>
    <dgm:cxn modelId="{C6DD4B35-C92F-4EF4-BFC9-40A24F4CA678}" srcId="{C42B2421-4A85-4CDB-8C39-C619365CD760}" destId="{20C754D6-2519-4051-A4F3-1ACC8B0BADF4}" srcOrd="0" destOrd="0" parTransId="{2FCC79C1-9239-4E24-A522-5C2632F1621F}" sibTransId="{D792DFC4-1C4C-4D1B-89A1-9F0818303CB0}"/>
    <dgm:cxn modelId="{B0A32562-04FD-4319-B248-B0FA536E3E37}" srcId="{70641467-020C-45CF-B52D-1ED9D1D9196B}" destId="{20389381-5D5A-4170-B5D0-1C42FB997474}" srcOrd="0" destOrd="0" parTransId="{C154D71E-BA3C-4E34-8839-30C6B9A5F771}" sibTransId="{6D454CC0-9CF3-4981-82D4-8B372433F729}"/>
    <dgm:cxn modelId="{70718B62-3951-4C08-9CE2-0518548F9EB6}" type="presOf" srcId="{20389381-5D5A-4170-B5D0-1C42FB997474}" destId="{0DEBC954-3841-4D58-8E3C-67C0D21A891C}" srcOrd="0" destOrd="0" presId="urn:microsoft.com/office/officeart/2005/8/layout/vList2"/>
    <dgm:cxn modelId="{5F41044F-8CE4-4D4B-AE07-55D6AAFD9D58}" type="presOf" srcId="{20C754D6-2519-4051-A4F3-1ACC8B0BADF4}" destId="{339AD93B-5AF0-49F7-800A-BFEF6361B7BD}" srcOrd="0" destOrd="0" presId="urn:microsoft.com/office/officeart/2005/8/layout/vList2"/>
    <dgm:cxn modelId="{F2834F83-6FA3-4B6E-8E7C-DE171C9E7D93}" srcId="{C42B2421-4A85-4CDB-8C39-C619365CD760}" destId="{8B966A34-11EB-47B9-8202-63C6FA0DF821}" srcOrd="1" destOrd="0" parTransId="{BCAD44C2-329B-4564-BBF3-EF5DC925EE28}" sibTransId="{12B81ECD-1A03-46D3-A666-851A85EFDD1F}"/>
    <dgm:cxn modelId="{50417588-B42B-4E31-B046-CBC3CDE47579}" type="presOf" srcId="{70641467-020C-45CF-B52D-1ED9D1D9196B}" destId="{EE74AEF3-4A6F-49FD-8B96-4D30FD7905EB}" srcOrd="0" destOrd="0" presId="urn:microsoft.com/office/officeart/2005/8/layout/vList2"/>
    <dgm:cxn modelId="{C97FC9B5-5FC0-4112-A4DF-5A8874095B84}" type="presOf" srcId="{4498DA79-5FBF-489A-951E-66F7BB9724AC}" destId="{00DFC2AB-E503-4F17-99CE-7996445EFFD2}" srcOrd="0" destOrd="0" presId="urn:microsoft.com/office/officeart/2005/8/layout/vList2"/>
    <dgm:cxn modelId="{E17331C3-71F6-4ED7-A947-26470E6B3C8E}" type="presOf" srcId="{C42B2421-4A85-4CDB-8C39-C619365CD760}" destId="{584FD134-8197-452E-8027-BCEA17CF037E}" srcOrd="0" destOrd="0" presId="urn:microsoft.com/office/officeart/2005/8/layout/vList2"/>
    <dgm:cxn modelId="{F84C38DA-BA70-4672-9524-905C81E9309C}" srcId="{70641467-020C-45CF-B52D-1ED9D1D9196B}" destId="{4498DA79-5FBF-489A-951E-66F7BB9724AC}" srcOrd="1" destOrd="0" parTransId="{72EEC310-4557-4EA4-9B8B-9C04392B141F}" sibTransId="{F40BF473-7013-41A6-96FD-E07C5D535AFE}"/>
    <dgm:cxn modelId="{039E9751-2769-4CF0-B130-2F6E63AEDD98}" type="presParOf" srcId="{EE74AEF3-4A6F-49FD-8B96-4D30FD7905EB}" destId="{0DEBC954-3841-4D58-8E3C-67C0D21A891C}" srcOrd="0" destOrd="0" presId="urn:microsoft.com/office/officeart/2005/8/layout/vList2"/>
    <dgm:cxn modelId="{5987F88F-D994-451C-B148-B2870D783070}" type="presParOf" srcId="{EE74AEF3-4A6F-49FD-8B96-4D30FD7905EB}" destId="{07B5C3D5-1A3E-4429-B489-8A5C57C7A732}" srcOrd="1" destOrd="0" presId="urn:microsoft.com/office/officeart/2005/8/layout/vList2"/>
    <dgm:cxn modelId="{960175DB-60EE-4837-9038-5682D3CE58B6}" type="presParOf" srcId="{EE74AEF3-4A6F-49FD-8B96-4D30FD7905EB}" destId="{00DFC2AB-E503-4F17-99CE-7996445EFFD2}" srcOrd="2" destOrd="0" presId="urn:microsoft.com/office/officeart/2005/8/layout/vList2"/>
    <dgm:cxn modelId="{86C7D954-BE63-45A9-88FE-8FAF770B19B5}" type="presParOf" srcId="{EE74AEF3-4A6F-49FD-8B96-4D30FD7905EB}" destId="{E8FE9CEF-3034-4BB1-A828-5D7F33A437AE}" srcOrd="3" destOrd="0" presId="urn:microsoft.com/office/officeart/2005/8/layout/vList2"/>
    <dgm:cxn modelId="{B3540A63-3619-468E-9790-39C2AD1F3358}" type="presParOf" srcId="{EE74AEF3-4A6F-49FD-8B96-4D30FD7905EB}" destId="{584FD134-8197-452E-8027-BCEA17CF037E}" srcOrd="4" destOrd="0" presId="urn:microsoft.com/office/officeart/2005/8/layout/vList2"/>
    <dgm:cxn modelId="{624639DA-894A-4759-8641-D0510FF7057F}" type="presParOf" srcId="{EE74AEF3-4A6F-49FD-8B96-4D30FD7905EB}" destId="{339AD93B-5AF0-49F7-800A-BFEF6361B7B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9.xml><?xml version="1.0" encoding="utf-8"?>
<dgm:dataModel xmlns:dgm="http://schemas.openxmlformats.org/drawingml/2006/diagram" xmlns:a="http://schemas.openxmlformats.org/drawingml/2006/main">
  <dgm:ptLst>
    <dgm:pt modelId="{70641467-020C-45CF-B52D-1ED9D1D9196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0389381-5D5A-4170-B5D0-1C42FB997474}">
      <dgm:prSet/>
      <dgm:spPr/>
      <dgm:t>
        <a:bodyPr/>
        <a:lstStyle/>
        <a:p>
          <a:r>
            <a:rPr lang="uk-UA"/>
            <a:t>До війни у Кореї (1951-1952) ціни на продовольчі товари відносно перевищували ціни на сировину</a:t>
          </a:r>
          <a:endParaRPr lang="en-US"/>
        </a:p>
      </dgm:t>
    </dgm:pt>
    <dgm:pt modelId="{C154D71E-BA3C-4E34-8839-30C6B9A5F771}" type="parTrans" cxnId="{B0A32562-04FD-4319-B248-B0FA536E3E37}">
      <dgm:prSet/>
      <dgm:spPr/>
      <dgm:t>
        <a:bodyPr/>
        <a:lstStyle/>
        <a:p>
          <a:endParaRPr lang="en-US"/>
        </a:p>
      </dgm:t>
    </dgm:pt>
    <dgm:pt modelId="{6D454CC0-9CF3-4981-82D4-8B372433F729}" type="sibTrans" cxnId="{B0A32562-04FD-4319-B248-B0FA536E3E37}">
      <dgm:prSet/>
      <dgm:spPr/>
      <dgm:t>
        <a:bodyPr/>
        <a:lstStyle/>
        <a:p>
          <a:endParaRPr lang="en-US"/>
        </a:p>
      </dgm:t>
    </dgm:pt>
    <dgm:pt modelId="{F3794397-FC6F-49C0-A10A-D5112A4F947C}">
      <dgm:prSet/>
      <dgm:spPr/>
      <dgm:t>
        <a:bodyPr/>
        <a:lstStyle/>
        <a:p>
          <a:r>
            <a:rPr lang="uk-UA"/>
            <a:t>1950 р. – різке зростання цін на сировину</a:t>
          </a:r>
          <a:endParaRPr lang="en-US"/>
        </a:p>
      </dgm:t>
    </dgm:pt>
    <dgm:pt modelId="{6AEF7AE4-9D20-4C38-BC28-12E97FD9F51D}" type="parTrans" cxnId="{79FF5918-8B6B-4C45-8149-0F2F202FA44C}">
      <dgm:prSet/>
      <dgm:spPr/>
      <dgm:t>
        <a:bodyPr/>
        <a:lstStyle/>
        <a:p>
          <a:endParaRPr lang="en-US"/>
        </a:p>
      </dgm:t>
    </dgm:pt>
    <dgm:pt modelId="{472D0736-63E8-45BF-AE81-2F01F025E9E4}" type="sibTrans" cxnId="{79FF5918-8B6B-4C45-8149-0F2F202FA44C}">
      <dgm:prSet/>
      <dgm:spPr/>
      <dgm:t>
        <a:bodyPr/>
        <a:lstStyle/>
        <a:p>
          <a:endParaRPr lang="en-US"/>
        </a:p>
      </dgm:t>
    </dgm:pt>
    <dgm:pt modelId="{99FC6678-C36F-44AD-9D7F-31988E1608EE}">
      <dgm:prSet/>
      <dgm:spPr/>
      <dgm:t>
        <a:bodyPr/>
        <a:lstStyle/>
        <a:p>
          <a:r>
            <a:rPr lang="uk-UA"/>
            <a:t>1952 р. – стимулювання внутрішнього виробництва США → вирівнювання цін на сировину/сировинні товари </a:t>
          </a:r>
          <a:endParaRPr lang="en-US"/>
        </a:p>
      </dgm:t>
    </dgm:pt>
    <dgm:pt modelId="{B67DE08F-1C81-492D-B3D7-A5F5AF9528B1}" type="parTrans" cxnId="{31A91F46-024B-4B9A-A3BD-6160B7FD7CCC}">
      <dgm:prSet/>
      <dgm:spPr/>
      <dgm:t>
        <a:bodyPr/>
        <a:lstStyle/>
        <a:p>
          <a:endParaRPr lang="en-US"/>
        </a:p>
      </dgm:t>
    </dgm:pt>
    <dgm:pt modelId="{2AB0DF06-325E-464E-856B-930C9BF3E184}" type="sibTrans" cxnId="{31A91F46-024B-4B9A-A3BD-6160B7FD7CCC}">
      <dgm:prSet/>
      <dgm:spPr/>
      <dgm:t>
        <a:bodyPr/>
        <a:lstStyle/>
        <a:p>
          <a:endParaRPr lang="en-US"/>
        </a:p>
      </dgm:t>
    </dgm:pt>
    <dgm:pt modelId="{78B825FF-4B89-4E8E-8722-F2598C89FED2}">
      <dgm:prSet/>
      <dgm:spPr/>
      <dgm:t>
        <a:bodyPr/>
        <a:lstStyle/>
        <a:p>
          <a:r>
            <a:rPr lang="uk-UA" dirty="0"/>
            <a:t>Після війни в Кореї (1951-1952 рр.) розвиток МТ під впливом НТП</a:t>
          </a:r>
          <a:endParaRPr lang="en-US" dirty="0"/>
        </a:p>
      </dgm:t>
    </dgm:pt>
    <dgm:pt modelId="{478738B0-F87C-4827-80B8-02DB808E53AB}" type="parTrans" cxnId="{FA4A623C-3F20-4BCF-B242-D5CDC3DE579F}">
      <dgm:prSet/>
      <dgm:spPr/>
      <dgm:t>
        <a:bodyPr/>
        <a:lstStyle/>
        <a:p>
          <a:endParaRPr lang="en-US"/>
        </a:p>
      </dgm:t>
    </dgm:pt>
    <dgm:pt modelId="{71C5A51F-6AEA-4B30-89AC-8A84A6F963CB}" type="sibTrans" cxnId="{FA4A623C-3F20-4BCF-B242-D5CDC3DE579F}">
      <dgm:prSet/>
      <dgm:spPr/>
      <dgm:t>
        <a:bodyPr/>
        <a:lstStyle/>
        <a:p>
          <a:endParaRPr lang="en-US"/>
        </a:p>
      </dgm:t>
    </dgm:pt>
    <dgm:pt modelId="{EE74AEF3-4A6F-49FD-8B96-4D30FD7905EB}" type="pres">
      <dgm:prSet presAssocID="{70641467-020C-45CF-B52D-1ED9D1D9196B}" presName="linear" presStyleCnt="0">
        <dgm:presLayoutVars>
          <dgm:animLvl val="lvl"/>
          <dgm:resizeHandles val="exact"/>
        </dgm:presLayoutVars>
      </dgm:prSet>
      <dgm:spPr/>
    </dgm:pt>
    <dgm:pt modelId="{0DEBC954-3841-4D58-8E3C-67C0D21A891C}" type="pres">
      <dgm:prSet presAssocID="{20389381-5D5A-4170-B5D0-1C42FB9974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B5C3D5-1A3E-4429-B489-8A5C57C7A732}" type="pres">
      <dgm:prSet presAssocID="{6D454CC0-9CF3-4981-82D4-8B372433F729}" presName="spacer" presStyleCnt="0"/>
      <dgm:spPr/>
    </dgm:pt>
    <dgm:pt modelId="{FEB47580-9418-4902-B37A-8C55E1FDBA39}" type="pres">
      <dgm:prSet presAssocID="{F3794397-FC6F-49C0-A10A-D5112A4F94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8A0799-B387-4EC7-8218-CF909425B513}" type="pres">
      <dgm:prSet presAssocID="{472D0736-63E8-45BF-AE81-2F01F025E9E4}" presName="spacer" presStyleCnt="0"/>
      <dgm:spPr/>
    </dgm:pt>
    <dgm:pt modelId="{BC059D30-495C-4354-A838-DB401DD668F3}" type="pres">
      <dgm:prSet presAssocID="{99FC6678-C36F-44AD-9D7F-31988E1608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36756F-25B9-4ABB-ACD5-D555DE45A435}" type="pres">
      <dgm:prSet presAssocID="{2AB0DF06-325E-464E-856B-930C9BF3E184}" presName="spacer" presStyleCnt="0"/>
      <dgm:spPr/>
    </dgm:pt>
    <dgm:pt modelId="{CB290834-0F25-4693-A0AC-CC9DA775F016}" type="pres">
      <dgm:prSet presAssocID="{78B825FF-4B89-4E8E-8722-F2598C89FE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B30BD07-B471-42F5-A1DA-12AE38DD670B}" type="presOf" srcId="{99FC6678-C36F-44AD-9D7F-31988E1608EE}" destId="{BC059D30-495C-4354-A838-DB401DD668F3}" srcOrd="0" destOrd="0" presId="urn:microsoft.com/office/officeart/2005/8/layout/vList2"/>
    <dgm:cxn modelId="{79FF5918-8B6B-4C45-8149-0F2F202FA44C}" srcId="{70641467-020C-45CF-B52D-1ED9D1D9196B}" destId="{F3794397-FC6F-49C0-A10A-D5112A4F947C}" srcOrd="1" destOrd="0" parTransId="{6AEF7AE4-9D20-4C38-BC28-12E97FD9F51D}" sibTransId="{472D0736-63E8-45BF-AE81-2F01F025E9E4}"/>
    <dgm:cxn modelId="{FA4A623C-3F20-4BCF-B242-D5CDC3DE579F}" srcId="{70641467-020C-45CF-B52D-1ED9D1D9196B}" destId="{78B825FF-4B89-4E8E-8722-F2598C89FED2}" srcOrd="3" destOrd="0" parTransId="{478738B0-F87C-4827-80B8-02DB808E53AB}" sibTransId="{71C5A51F-6AEA-4B30-89AC-8A84A6F963CB}"/>
    <dgm:cxn modelId="{B0A32562-04FD-4319-B248-B0FA536E3E37}" srcId="{70641467-020C-45CF-B52D-1ED9D1D9196B}" destId="{20389381-5D5A-4170-B5D0-1C42FB997474}" srcOrd="0" destOrd="0" parTransId="{C154D71E-BA3C-4E34-8839-30C6B9A5F771}" sibTransId="{6D454CC0-9CF3-4981-82D4-8B372433F729}"/>
    <dgm:cxn modelId="{70718B62-3951-4C08-9CE2-0518548F9EB6}" type="presOf" srcId="{20389381-5D5A-4170-B5D0-1C42FB997474}" destId="{0DEBC954-3841-4D58-8E3C-67C0D21A891C}" srcOrd="0" destOrd="0" presId="urn:microsoft.com/office/officeart/2005/8/layout/vList2"/>
    <dgm:cxn modelId="{31A91F46-024B-4B9A-A3BD-6160B7FD7CCC}" srcId="{70641467-020C-45CF-B52D-1ED9D1D9196B}" destId="{99FC6678-C36F-44AD-9D7F-31988E1608EE}" srcOrd="2" destOrd="0" parTransId="{B67DE08F-1C81-492D-B3D7-A5F5AF9528B1}" sibTransId="{2AB0DF06-325E-464E-856B-930C9BF3E184}"/>
    <dgm:cxn modelId="{0DE09F6F-1F02-49E7-A4C6-CB1635808E47}" type="presOf" srcId="{78B825FF-4B89-4E8E-8722-F2598C89FED2}" destId="{CB290834-0F25-4693-A0AC-CC9DA775F016}" srcOrd="0" destOrd="0" presId="urn:microsoft.com/office/officeart/2005/8/layout/vList2"/>
    <dgm:cxn modelId="{50417588-B42B-4E31-B046-CBC3CDE47579}" type="presOf" srcId="{70641467-020C-45CF-B52D-1ED9D1D9196B}" destId="{EE74AEF3-4A6F-49FD-8B96-4D30FD7905EB}" srcOrd="0" destOrd="0" presId="urn:microsoft.com/office/officeart/2005/8/layout/vList2"/>
    <dgm:cxn modelId="{119F41FD-CDD6-47BC-897C-AAF56683B589}" type="presOf" srcId="{F3794397-FC6F-49C0-A10A-D5112A4F947C}" destId="{FEB47580-9418-4902-B37A-8C55E1FDBA39}" srcOrd="0" destOrd="0" presId="urn:microsoft.com/office/officeart/2005/8/layout/vList2"/>
    <dgm:cxn modelId="{039E9751-2769-4CF0-B130-2F6E63AEDD98}" type="presParOf" srcId="{EE74AEF3-4A6F-49FD-8B96-4D30FD7905EB}" destId="{0DEBC954-3841-4D58-8E3C-67C0D21A891C}" srcOrd="0" destOrd="0" presId="urn:microsoft.com/office/officeart/2005/8/layout/vList2"/>
    <dgm:cxn modelId="{5987F88F-D994-451C-B148-B2870D783070}" type="presParOf" srcId="{EE74AEF3-4A6F-49FD-8B96-4D30FD7905EB}" destId="{07B5C3D5-1A3E-4429-B489-8A5C57C7A732}" srcOrd="1" destOrd="0" presId="urn:microsoft.com/office/officeart/2005/8/layout/vList2"/>
    <dgm:cxn modelId="{81EEA8B4-A16C-4C52-A54D-E95E0ECB8C81}" type="presParOf" srcId="{EE74AEF3-4A6F-49FD-8B96-4D30FD7905EB}" destId="{FEB47580-9418-4902-B37A-8C55E1FDBA39}" srcOrd="2" destOrd="0" presId="urn:microsoft.com/office/officeart/2005/8/layout/vList2"/>
    <dgm:cxn modelId="{2232ADE6-FDAD-4B54-AA6A-B6898E8FA935}" type="presParOf" srcId="{EE74AEF3-4A6F-49FD-8B96-4D30FD7905EB}" destId="{4E8A0799-B387-4EC7-8218-CF909425B513}" srcOrd="3" destOrd="0" presId="urn:microsoft.com/office/officeart/2005/8/layout/vList2"/>
    <dgm:cxn modelId="{0F40F0D8-7984-4EC0-BD1F-FFEA01151B85}" type="presParOf" srcId="{EE74AEF3-4A6F-49FD-8B96-4D30FD7905EB}" destId="{BC059D30-495C-4354-A838-DB401DD668F3}" srcOrd="4" destOrd="0" presId="urn:microsoft.com/office/officeart/2005/8/layout/vList2"/>
    <dgm:cxn modelId="{1248DB23-80FB-4FCC-B962-17579CDDCBF7}" type="presParOf" srcId="{EE74AEF3-4A6F-49FD-8B96-4D30FD7905EB}" destId="{C936756F-25B9-4ABB-ACD5-D555DE45A435}" srcOrd="5" destOrd="0" presId="urn:microsoft.com/office/officeart/2005/8/layout/vList2"/>
    <dgm:cxn modelId="{F2B1EC32-09BC-4F40-AF2E-6AED329035CE}" type="presParOf" srcId="{EE74AEF3-4A6F-49FD-8B96-4D30FD7905EB}" destId="{CB290834-0F25-4693-A0AC-CC9DA775F0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/>
            <a:t>1 пол. ІІ тис. до н.е. – купці організувались у </a:t>
          </a:r>
          <a:r>
            <a:rPr lang="uk-UA" i="1"/>
            <a:t>гільдії.</a:t>
          </a:r>
          <a:r>
            <a:rPr lang="uk-UA"/>
            <a:t> </a:t>
          </a:r>
          <a:endParaRPr lang="en-US" dirty="0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9B485AE5-3B1C-4CA5-8602-9A8A96EC91FB}">
      <dgm:prSet/>
      <dgm:spPr/>
      <dgm:t>
        <a:bodyPr/>
        <a:lstStyle/>
        <a:p>
          <a:r>
            <a:rPr lang="uk-UA"/>
            <a:t>Царські купці і такі, які діяли за свій рахунок. Прибуток від торгівлі – 100%-200% вкладеного капіталу.</a:t>
          </a:r>
          <a:endParaRPr lang="uk-UA" dirty="0"/>
        </a:p>
      </dgm:t>
    </dgm:pt>
    <dgm:pt modelId="{DC32C02B-DDC5-4C85-B242-EAB9D0D3578E}" type="parTrans" cxnId="{0EE8E40F-5F95-4E15-9126-791933241C05}">
      <dgm:prSet/>
      <dgm:spPr/>
      <dgm:t>
        <a:bodyPr/>
        <a:lstStyle/>
        <a:p>
          <a:endParaRPr lang="ru-RU"/>
        </a:p>
      </dgm:t>
    </dgm:pt>
    <dgm:pt modelId="{9C213CF3-10A3-48D5-8121-07887248D8BA}" type="sibTrans" cxnId="{0EE8E40F-5F95-4E15-9126-791933241C05}">
      <dgm:prSet/>
      <dgm:spPr/>
      <dgm:t>
        <a:bodyPr/>
        <a:lstStyle/>
        <a:p>
          <a:endParaRPr lang="ru-RU"/>
        </a:p>
      </dgm:t>
    </dgm:pt>
    <dgm:pt modelId="{46BF4CE2-0E35-4F50-88D0-E0EAD9702CDF}">
      <dgm:prSet/>
      <dgm:spPr/>
      <dgm:t>
        <a:bodyPr/>
        <a:lstStyle/>
        <a:p>
          <a:r>
            <a:rPr lang="uk-UA" u="sng"/>
            <a:t>Імпорт</a:t>
          </a:r>
          <a:r>
            <a:rPr lang="uk-UA"/>
            <a:t> держав Месопотамії: мідь, дорогоцінні метали і каміння, деревина, будівельні матеріали, худоба, вовна, шкіра, слонова кістка, золото, прянощі.</a:t>
          </a:r>
          <a:endParaRPr lang="uk-UA" dirty="0"/>
        </a:p>
      </dgm:t>
    </dgm:pt>
    <dgm:pt modelId="{7854A019-EAE2-487C-A248-762197B85746}" type="parTrans" cxnId="{8A59443E-615D-4641-B5BC-A655B8C0A480}">
      <dgm:prSet/>
      <dgm:spPr/>
      <dgm:t>
        <a:bodyPr/>
        <a:lstStyle/>
        <a:p>
          <a:endParaRPr lang="ru-RU"/>
        </a:p>
      </dgm:t>
    </dgm:pt>
    <dgm:pt modelId="{A3B93670-0505-4310-8DA2-725F0BA172EE}" type="sibTrans" cxnId="{8A59443E-615D-4641-B5BC-A655B8C0A480}">
      <dgm:prSet/>
      <dgm:spPr/>
      <dgm:t>
        <a:bodyPr/>
        <a:lstStyle/>
        <a:p>
          <a:endParaRPr lang="ru-RU"/>
        </a:p>
      </dgm:t>
    </dgm:pt>
    <dgm:pt modelId="{1DD3C750-CEF4-4210-87A8-D20A2ACC2AC0}">
      <dgm:prSet/>
      <dgm:spPr/>
      <dgm:t>
        <a:bodyPr/>
        <a:lstStyle/>
        <a:p>
          <a:r>
            <a:rPr lang="uk-UA" u="sng"/>
            <a:t>Експорт:</a:t>
          </a:r>
          <a:r>
            <a:rPr lang="uk-UA"/>
            <a:t> продукти землеробства, ремісничі вироби, килими, візерунчасті тканини, холодна зброя, глиняний посуд з художніми розписами та ін. </a:t>
          </a:r>
          <a:endParaRPr lang="uk-UA" dirty="0"/>
        </a:p>
      </dgm:t>
    </dgm:pt>
    <dgm:pt modelId="{CF70A8C3-5CE1-4D38-B7C2-6A30C0123E6E}" type="parTrans" cxnId="{134E0357-1133-4E0D-A7EE-C4668EB7AC2E}">
      <dgm:prSet/>
      <dgm:spPr/>
      <dgm:t>
        <a:bodyPr/>
        <a:lstStyle/>
        <a:p>
          <a:endParaRPr lang="ru-RU"/>
        </a:p>
      </dgm:t>
    </dgm:pt>
    <dgm:pt modelId="{E2A7EFBA-B4BE-454E-BBD5-B80B6FD6451D}" type="sibTrans" cxnId="{134E0357-1133-4E0D-A7EE-C4668EB7AC2E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4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7C364069-088E-4478-A408-9FA835761BF0}" type="pres">
      <dgm:prSet presAssocID="{9B485AE5-3B1C-4CA5-8602-9A8A96EC91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005418-AC48-4CD0-A672-6E74CC50213A}" type="pres">
      <dgm:prSet presAssocID="{9C213CF3-10A3-48D5-8121-07887248D8BA}" presName="spacer" presStyleCnt="0"/>
      <dgm:spPr/>
    </dgm:pt>
    <dgm:pt modelId="{7F747DA8-4CE1-48A6-A7D3-90FEB97C9246}" type="pres">
      <dgm:prSet presAssocID="{46BF4CE2-0E35-4F50-88D0-E0EAD9702C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49C53-E7EF-4758-912F-E640DDCC09FE}" type="pres">
      <dgm:prSet presAssocID="{A3B93670-0505-4310-8DA2-725F0BA172EE}" presName="spacer" presStyleCnt="0"/>
      <dgm:spPr/>
    </dgm:pt>
    <dgm:pt modelId="{12E1BF7A-6616-463C-8CBD-37D128B02505}" type="pres">
      <dgm:prSet presAssocID="{1DD3C750-CEF4-4210-87A8-D20A2ACC2A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E8E40F-5F95-4E15-9126-791933241C05}" srcId="{E6F01EFD-0C0D-49E3-8D13-C28013136314}" destId="{9B485AE5-3B1C-4CA5-8602-9A8A96EC91FB}" srcOrd="1" destOrd="0" parTransId="{DC32C02B-DDC5-4C85-B242-EAB9D0D3578E}" sibTransId="{9C213CF3-10A3-48D5-8121-07887248D8BA}"/>
    <dgm:cxn modelId="{0E37F310-F5FA-428D-9ABE-69F6E96D97FB}" type="presOf" srcId="{1DD3C750-CEF4-4210-87A8-D20A2ACC2AC0}" destId="{12E1BF7A-6616-463C-8CBD-37D128B02505}" srcOrd="0" destOrd="0" presId="urn:microsoft.com/office/officeart/2005/8/layout/vList2"/>
    <dgm:cxn modelId="{8A59443E-615D-4641-B5BC-A655B8C0A480}" srcId="{E6F01EFD-0C0D-49E3-8D13-C28013136314}" destId="{46BF4CE2-0E35-4F50-88D0-E0EAD9702CDF}" srcOrd="2" destOrd="0" parTransId="{7854A019-EAE2-487C-A248-762197B85746}" sibTransId="{A3B93670-0505-4310-8DA2-725F0BA172EE}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134E0357-1133-4E0D-A7EE-C4668EB7AC2E}" srcId="{E6F01EFD-0C0D-49E3-8D13-C28013136314}" destId="{1DD3C750-CEF4-4210-87A8-D20A2ACC2AC0}" srcOrd="3" destOrd="0" parTransId="{CF70A8C3-5CE1-4D38-B7C2-6A30C0123E6E}" sibTransId="{E2A7EFBA-B4BE-454E-BBD5-B80B6FD6451D}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A2497AE4-F0D2-488C-BF77-C441E384A7B0}" type="presOf" srcId="{46BF4CE2-0E35-4F50-88D0-E0EAD9702CDF}" destId="{7F747DA8-4CE1-48A6-A7D3-90FEB97C9246}" srcOrd="0" destOrd="0" presId="urn:microsoft.com/office/officeart/2005/8/layout/vList2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904E8F5-8898-4388-9CD8-AEA110388182}" type="presOf" srcId="{9B485AE5-3B1C-4CA5-8602-9A8A96EC91FB}" destId="{7C364069-088E-4478-A408-9FA835761BF0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F8F15FA2-AC07-4841-98D2-5379EA94BA0A}" type="presParOf" srcId="{E271925C-AF0A-471C-A50E-900CD8D4A309}" destId="{7C364069-088E-4478-A408-9FA835761BF0}" srcOrd="2" destOrd="0" presId="urn:microsoft.com/office/officeart/2005/8/layout/vList2"/>
    <dgm:cxn modelId="{1D8772C2-B566-41EC-AFA7-036EC804559F}" type="presParOf" srcId="{E271925C-AF0A-471C-A50E-900CD8D4A309}" destId="{53005418-AC48-4CD0-A672-6E74CC50213A}" srcOrd="3" destOrd="0" presId="urn:microsoft.com/office/officeart/2005/8/layout/vList2"/>
    <dgm:cxn modelId="{A58228FD-8A15-4E17-8E59-48694C8696D7}" type="presParOf" srcId="{E271925C-AF0A-471C-A50E-900CD8D4A309}" destId="{7F747DA8-4CE1-48A6-A7D3-90FEB97C9246}" srcOrd="4" destOrd="0" presId="urn:microsoft.com/office/officeart/2005/8/layout/vList2"/>
    <dgm:cxn modelId="{4788C146-BFC1-43AA-A16E-DC0143D7A2A2}" type="presParOf" srcId="{E271925C-AF0A-471C-A50E-900CD8D4A309}" destId="{B6849C53-E7EF-4758-912F-E640DDCC09FE}" srcOrd="5" destOrd="0" presId="urn:microsoft.com/office/officeart/2005/8/layout/vList2"/>
    <dgm:cxn modelId="{3D989FF5-F8B7-4FCB-9E1B-857D24164261}" type="presParOf" srcId="{E271925C-AF0A-471C-A50E-900CD8D4A309}" destId="{12E1BF7A-6616-463C-8CBD-37D128B025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0.xml><?xml version="1.0" encoding="utf-8"?>
<dgm:dataModel xmlns:dgm="http://schemas.openxmlformats.org/drawingml/2006/diagram" xmlns:a="http://schemas.openxmlformats.org/drawingml/2006/main">
  <dgm:ptLst>
    <dgm:pt modelId="{1766FD1F-C3C1-4B9C-BA77-B1F17525D904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049C214-DD68-4E66-A14F-E7E1366F35D4}">
      <dgm:prSet/>
      <dgm:spPr/>
      <dgm:t>
        <a:bodyPr/>
        <a:lstStyle/>
        <a:p>
          <a:r>
            <a:rPr lang="uk-UA"/>
            <a:t>Поч. 1970-х рр., нафтова криза 1973-1974 рр. </a:t>
          </a:r>
          <a:r>
            <a:rPr lang="uk-UA" i="1"/>
            <a:t>(рис. наступний слайд)</a:t>
          </a:r>
          <a:endParaRPr lang="en-US"/>
        </a:p>
      </dgm:t>
    </dgm:pt>
    <dgm:pt modelId="{EE5242F6-A2E9-4781-9A97-D618E3ABBC7F}" type="parTrans" cxnId="{9607812B-EB8C-4401-B56F-87FC13A16B6B}">
      <dgm:prSet/>
      <dgm:spPr/>
      <dgm:t>
        <a:bodyPr/>
        <a:lstStyle/>
        <a:p>
          <a:endParaRPr lang="en-US"/>
        </a:p>
      </dgm:t>
    </dgm:pt>
    <dgm:pt modelId="{8A2951C0-8EBB-47A2-9433-AF0054545480}" type="sibTrans" cxnId="{9607812B-EB8C-4401-B56F-87FC13A16B6B}">
      <dgm:prSet/>
      <dgm:spPr/>
      <dgm:t>
        <a:bodyPr/>
        <a:lstStyle/>
        <a:p>
          <a:endParaRPr lang="en-US"/>
        </a:p>
      </dgm:t>
    </dgm:pt>
    <dgm:pt modelId="{377B6315-797C-4467-8BBA-C119F942124C}">
      <dgm:prSet/>
      <dgm:spPr/>
      <dgm:t>
        <a:bodyPr/>
        <a:lstStyle/>
        <a:p>
          <a:r>
            <a:rPr lang="uk-UA" dirty="0"/>
            <a:t>! Ціни на сировину (крім нафти) на кін. 1971р. в 3-4 рази перевищували рівень 1939 р. </a:t>
          </a:r>
          <a:endParaRPr lang="en-US" dirty="0"/>
        </a:p>
      </dgm:t>
    </dgm:pt>
    <dgm:pt modelId="{F5E3CE23-FB0D-4D0D-B177-BFD3D59207FA}" type="parTrans" cxnId="{FF31D284-EBE1-4927-881D-A21BDF8D8D7A}">
      <dgm:prSet/>
      <dgm:spPr/>
      <dgm:t>
        <a:bodyPr/>
        <a:lstStyle/>
        <a:p>
          <a:endParaRPr lang="en-US"/>
        </a:p>
      </dgm:t>
    </dgm:pt>
    <dgm:pt modelId="{2578EDA8-6C24-46A1-8724-9EAA0487BC73}" type="sibTrans" cxnId="{FF31D284-EBE1-4927-881D-A21BDF8D8D7A}">
      <dgm:prSet/>
      <dgm:spPr/>
      <dgm:t>
        <a:bodyPr/>
        <a:lstStyle/>
        <a:p>
          <a:endParaRPr lang="en-US"/>
        </a:p>
      </dgm:t>
    </dgm:pt>
    <dgm:pt modelId="{E476B8B1-C8FD-4691-83D9-FF8646F94C5D}">
      <dgm:prSet/>
      <dgm:spPr/>
      <dgm:t>
        <a:bodyPr/>
        <a:lstStyle/>
        <a:p>
          <a:r>
            <a:rPr lang="uk-UA"/>
            <a:t>На поч. 1974 р. ↑ втричі → цін імпорту зросли в 4 рази протягом року</a:t>
          </a:r>
          <a:endParaRPr lang="en-US"/>
        </a:p>
      </dgm:t>
    </dgm:pt>
    <dgm:pt modelId="{688707F7-3CB3-49F3-9CE3-B7ACF209CB2B}" type="parTrans" cxnId="{4D30E0B9-8EFF-4E25-A347-F73A8094894D}">
      <dgm:prSet/>
      <dgm:spPr/>
      <dgm:t>
        <a:bodyPr/>
        <a:lstStyle/>
        <a:p>
          <a:endParaRPr lang="en-US"/>
        </a:p>
      </dgm:t>
    </dgm:pt>
    <dgm:pt modelId="{6D34805E-630C-4500-9EE7-120E061A2344}" type="sibTrans" cxnId="{4D30E0B9-8EFF-4E25-A347-F73A8094894D}">
      <dgm:prSet/>
      <dgm:spPr/>
      <dgm:t>
        <a:bodyPr/>
        <a:lstStyle/>
        <a:p>
          <a:endParaRPr lang="en-US"/>
        </a:p>
      </dgm:t>
    </dgm:pt>
    <dgm:pt modelId="{912BE41E-F60B-48A0-A416-A95A7F9B844B}">
      <dgm:prSet/>
      <dgm:spPr/>
      <dgm:t>
        <a:bodyPr/>
        <a:lstStyle/>
        <a:p>
          <a:r>
            <a:rPr lang="uk-UA"/>
            <a:t>Згодом ↑ ціни на цинк, вовну, цукор</a:t>
          </a:r>
          <a:endParaRPr lang="en-US"/>
        </a:p>
      </dgm:t>
    </dgm:pt>
    <dgm:pt modelId="{47E160AB-E76A-47A2-8BE5-4F12D8F35B78}" type="parTrans" cxnId="{9335898B-2CB0-483A-ACE9-0034F386BF27}">
      <dgm:prSet/>
      <dgm:spPr/>
      <dgm:t>
        <a:bodyPr/>
        <a:lstStyle/>
        <a:p>
          <a:endParaRPr lang="en-US"/>
        </a:p>
      </dgm:t>
    </dgm:pt>
    <dgm:pt modelId="{E52B754E-D1ED-4050-8A88-C7ED6226B7EA}" type="sibTrans" cxnId="{9335898B-2CB0-483A-ACE9-0034F386BF27}">
      <dgm:prSet/>
      <dgm:spPr/>
      <dgm:t>
        <a:bodyPr/>
        <a:lstStyle/>
        <a:p>
          <a:endParaRPr lang="en-US"/>
        </a:p>
      </dgm:t>
    </dgm:pt>
    <dgm:pt modelId="{F7928311-F95A-4E69-A531-81BDF1598AEA}" type="pres">
      <dgm:prSet presAssocID="{1766FD1F-C3C1-4B9C-BA77-B1F17525D904}" presName="linear" presStyleCnt="0">
        <dgm:presLayoutVars>
          <dgm:animLvl val="lvl"/>
          <dgm:resizeHandles val="exact"/>
        </dgm:presLayoutVars>
      </dgm:prSet>
      <dgm:spPr/>
    </dgm:pt>
    <dgm:pt modelId="{0207D851-0D13-4112-A1E9-3E7461D7040F}" type="pres">
      <dgm:prSet presAssocID="{6049C214-DD68-4E66-A14F-E7E1366F35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E93777-46F5-4285-BFF6-A302D1C80781}" type="pres">
      <dgm:prSet presAssocID="{8A2951C0-8EBB-47A2-9433-AF0054545480}" presName="spacer" presStyleCnt="0"/>
      <dgm:spPr/>
    </dgm:pt>
    <dgm:pt modelId="{A81D0D20-C57B-409B-9160-370DA4C141D5}" type="pres">
      <dgm:prSet presAssocID="{377B6315-797C-4467-8BBA-C119F94212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F7A218-FD3E-4976-A2D6-B8B46DC002AC}" type="pres">
      <dgm:prSet presAssocID="{2578EDA8-6C24-46A1-8724-9EAA0487BC73}" presName="spacer" presStyleCnt="0"/>
      <dgm:spPr/>
    </dgm:pt>
    <dgm:pt modelId="{06F0AB0B-E4DF-4649-84C5-CAFB46A34701}" type="pres">
      <dgm:prSet presAssocID="{E476B8B1-C8FD-4691-83D9-FF8646F94C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2F5D9F-338B-463F-A237-262BA933F0A3}" type="pres">
      <dgm:prSet presAssocID="{6D34805E-630C-4500-9EE7-120E061A2344}" presName="spacer" presStyleCnt="0"/>
      <dgm:spPr/>
    </dgm:pt>
    <dgm:pt modelId="{188DEA8B-2868-4D60-AA66-91D5DA333AC4}" type="pres">
      <dgm:prSet presAssocID="{912BE41E-F60B-48A0-A416-A95A7F9B84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BF9A16-2D56-4B33-9F2D-68292D405C13}" type="presOf" srcId="{E476B8B1-C8FD-4691-83D9-FF8646F94C5D}" destId="{06F0AB0B-E4DF-4649-84C5-CAFB46A34701}" srcOrd="0" destOrd="0" presId="urn:microsoft.com/office/officeart/2005/8/layout/vList2"/>
    <dgm:cxn modelId="{FA8C2021-D50F-472B-BC75-246D9F7F8BEE}" type="presOf" srcId="{6049C214-DD68-4E66-A14F-E7E1366F35D4}" destId="{0207D851-0D13-4112-A1E9-3E7461D7040F}" srcOrd="0" destOrd="0" presId="urn:microsoft.com/office/officeart/2005/8/layout/vList2"/>
    <dgm:cxn modelId="{9607812B-EB8C-4401-B56F-87FC13A16B6B}" srcId="{1766FD1F-C3C1-4B9C-BA77-B1F17525D904}" destId="{6049C214-DD68-4E66-A14F-E7E1366F35D4}" srcOrd="0" destOrd="0" parTransId="{EE5242F6-A2E9-4781-9A97-D618E3ABBC7F}" sibTransId="{8A2951C0-8EBB-47A2-9433-AF0054545480}"/>
    <dgm:cxn modelId="{9CC9933F-2C77-45DA-8E43-5A538510B3BD}" type="presOf" srcId="{912BE41E-F60B-48A0-A416-A95A7F9B844B}" destId="{188DEA8B-2868-4D60-AA66-91D5DA333AC4}" srcOrd="0" destOrd="0" presId="urn:microsoft.com/office/officeart/2005/8/layout/vList2"/>
    <dgm:cxn modelId="{FF31D284-EBE1-4927-881D-A21BDF8D8D7A}" srcId="{1766FD1F-C3C1-4B9C-BA77-B1F17525D904}" destId="{377B6315-797C-4467-8BBA-C119F942124C}" srcOrd="1" destOrd="0" parTransId="{F5E3CE23-FB0D-4D0D-B177-BFD3D59207FA}" sibTransId="{2578EDA8-6C24-46A1-8724-9EAA0487BC73}"/>
    <dgm:cxn modelId="{9335898B-2CB0-483A-ACE9-0034F386BF27}" srcId="{1766FD1F-C3C1-4B9C-BA77-B1F17525D904}" destId="{912BE41E-F60B-48A0-A416-A95A7F9B844B}" srcOrd="3" destOrd="0" parTransId="{47E160AB-E76A-47A2-8BE5-4F12D8F35B78}" sibTransId="{E52B754E-D1ED-4050-8A88-C7ED6226B7EA}"/>
    <dgm:cxn modelId="{FAF52794-0DCE-4034-B29A-7791B6CBCC57}" type="presOf" srcId="{1766FD1F-C3C1-4B9C-BA77-B1F17525D904}" destId="{F7928311-F95A-4E69-A531-81BDF1598AEA}" srcOrd="0" destOrd="0" presId="urn:microsoft.com/office/officeart/2005/8/layout/vList2"/>
    <dgm:cxn modelId="{246434B7-4737-41C4-BE20-DBC19FC70AEF}" type="presOf" srcId="{377B6315-797C-4467-8BBA-C119F942124C}" destId="{A81D0D20-C57B-409B-9160-370DA4C141D5}" srcOrd="0" destOrd="0" presId="urn:microsoft.com/office/officeart/2005/8/layout/vList2"/>
    <dgm:cxn modelId="{4D30E0B9-8EFF-4E25-A347-F73A8094894D}" srcId="{1766FD1F-C3C1-4B9C-BA77-B1F17525D904}" destId="{E476B8B1-C8FD-4691-83D9-FF8646F94C5D}" srcOrd="2" destOrd="0" parTransId="{688707F7-3CB3-49F3-9CE3-B7ACF209CB2B}" sibTransId="{6D34805E-630C-4500-9EE7-120E061A2344}"/>
    <dgm:cxn modelId="{9FC00CDE-8AE9-4587-9218-3F49057ABEBE}" type="presParOf" srcId="{F7928311-F95A-4E69-A531-81BDF1598AEA}" destId="{0207D851-0D13-4112-A1E9-3E7461D7040F}" srcOrd="0" destOrd="0" presId="urn:microsoft.com/office/officeart/2005/8/layout/vList2"/>
    <dgm:cxn modelId="{7FB6204E-F499-4B36-8C0D-3B7019678DC7}" type="presParOf" srcId="{F7928311-F95A-4E69-A531-81BDF1598AEA}" destId="{D4E93777-46F5-4285-BFF6-A302D1C80781}" srcOrd="1" destOrd="0" presId="urn:microsoft.com/office/officeart/2005/8/layout/vList2"/>
    <dgm:cxn modelId="{6677A3A1-D59D-4D1D-9C73-D6CD1F4AA0B0}" type="presParOf" srcId="{F7928311-F95A-4E69-A531-81BDF1598AEA}" destId="{A81D0D20-C57B-409B-9160-370DA4C141D5}" srcOrd="2" destOrd="0" presId="urn:microsoft.com/office/officeart/2005/8/layout/vList2"/>
    <dgm:cxn modelId="{AD6F4915-5532-49C3-AF43-F110E1AF6324}" type="presParOf" srcId="{F7928311-F95A-4E69-A531-81BDF1598AEA}" destId="{E7F7A218-FD3E-4976-A2D6-B8B46DC002AC}" srcOrd="3" destOrd="0" presId="urn:microsoft.com/office/officeart/2005/8/layout/vList2"/>
    <dgm:cxn modelId="{16E8B9C0-24AD-47AA-9663-D21D5FD97AFF}" type="presParOf" srcId="{F7928311-F95A-4E69-A531-81BDF1598AEA}" destId="{06F0AB0B-E4DF-4649-84C5-CAFB46A34701}" srcOrd="4" destOrd="0" presId="urn:microsoft.com/office/officeart/2005/8/layout/vList2"/>
    <dgm:cxn modelId="{C69BD510-8493-4AAB-8613-C9B244607527}" type="presParOf" srcId="{F7928311-F95A-4E69-A531-81BDF1598AEA}" destId="{0A2F5D9F-338B-463F-A237-262BA933F0A3}" srcOrd="5" destOrd="0" presId="urn:microsoft.com/office/officeart/2005/8/layout/vList2"/>
    <dgm:cxn modelId="{8EC06B7C-50C1-4F86-B79E-057E8E087B4A}" type="presParOf" srcId="{F7928311-F95A-4E69-A531-81BDF1598AEA}" destId="{188DEA8B-2868-4D60-AA66-91D5DA333A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1.xml><?xml version="1.0" encoding="utf-8"?>
<dgm:dataModel xmlns:dgm="http://schemas.openxmlformats.org/drawingml/2006/diagram" xmlns:a="http://schemas.openxmlformats.org/drawingml/2006/main">
  <dgm:ptLst>
    <dgm:pt modelId="{93DC6527-C4E6-479C-8FBC-1A999A11B72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D629AAF-5E79-40D7-9ACE-5153E1064D9F}">
      <dgm:prSet/>
      <dgm:spPr/>
      <dgm:t>
        <a:bodyPr/>
        <a:lstStyle/>
        <a:p>
          <a:r>
            <a:rPr lang="uk-UA"/>
            <a:t>Політика країн-членів ОПЕК щодо скорочення видобутку нафти;</a:t>
          </a:r>
          <a:endParaRPr lang="en-US"/>
        </a:p>
      </dgm:t>
    </dgm:pt>
    <dgm:pt modelId="{0C2D1F0A-8AF3-4531-9475-AC3CB2D21E5C}" type="parTrans" cxnId="{43D034A1-123A-4956-9168-A5E59EA02529}">
      <dgm:prSet/>
      <dgm:spPr/>
      <dgm:t>
        <a:bodyPr/>
        <a:lstStyle/>
        <a:p>
          <a:endParaRPr lang="en-US"/>
        </a:p>
      </dgm:t>
    </dgm:pt>
    <dgm:pt modelId="{AD3D5968-7569-4739-BB30-1943D4F94B62}" type="sibTrans" cxnId="{43D034A1-123A-4956-9168-A5E59EA02529}">
      <dgm:prSet/>
      <dgm:spPr/>
      <dgm:t>
        <a:bodyPr/>
        <a:lstStyle/>
        <a:p>
          <a:endParaRPr lang="en-US"/>
        </a:p>
      </dgm:t>
    </dgm:pt>
    <dgm:pt modelId="{557A82FE-1992-4F3C-8A6E-04510A1E8A4C}">
      <dgm:prSet/>
      <dgm:spPr/>
      <dgm:t>
        <a:bodyPr/>
        <a:lstStyle/>
        <a:p>
          <a:r>
            <a:rPr lang="uk-UA"/>
            <a:t>↓ впливу індустріально розвинутих країн на світовий економічний розвиток (1971-1973 рр. – забезпечували 17% приросту світового продукту);</a:t>
          </a:r>
          <a:endParaRPr lang="en-US"/>
        </a:p>
      </dgm:t>
    </dgm:pt>
    <dgm:pt modelId="{5B0E4A57-282D-4B17-8040-73722719B705}" type="parTrans" cxnId="{344BFAD2-225A-4DEB-8E8A-7B34542F7B42}">
      <dgm:prSet/>
      <dgm:spPr/>
      <dgm:t>
        <a:bodyPr/>
        <a:lstStyle/>
        <a:p>
          <a:endParaRPr lang="en-US"/>
        </a:p>
      </dgm:t>
    </dgm:pt>
    <dgm:pt modelId="{06030DB9-4071-4B1E-B6EB-0EB1C9C6C8B1}" type="sibTrans" cxnId="{344BFAD2-225A-4DEB-8E8A-7B34542F7B42}">
      <dgm:prSet/>
      <dgm:spPr/>
      <dgm:t>
        <a:bodyPr/>
        <a:lstStyle/>
        <a:p>
          <a:endParaRPr lang="en-US"/>
        </a:p>
      </dgm:t>
    </dgm:pt>
    <dgm:pt modelId="{19C02F77-CF00-429E-BF2A-583A0BE68C80}">
      <dgm:prSet/>
      <dgm:spPr/>
      <dgm:t>
        <a:bodyPr/>
        <a:lstStyle/>
        <a:p>
          <a:r>
            <a:rPr lang="uk-UA"/>
            <a:t>відставання видобутку первинних енергоресурсів → нерівномірність попиту і пропозиції на ринку нафти;</a:t>
          </a:r>
          <a:endParaRPr lang="en-US"/>
        </a:p>
      </dgm:t>
    </dgm:pt>
    <dgm:pt modelId="{7307676F-7EED-4848-9307-0C3910362091}" type="parTrans" cxnId="{30C184AF-B93A-41BA-A418-796164B37010}">
      <dgm:prSet/>
      <dgm:spPr/>
      <dgm:t>
        <a:bodyPr/>
        <a:lstStyle/>
        <a:p>
          <a:endParaRPr lang="en-US"/>
        </a:p>
      </dgm:t>
    </dgm:pt>
    <dgm:pt modelId="{C075C77A-61BB-4054-98DB-56FDF3CD6B86}" type="sibTrans" cxnId="{30C184AF-B93A-41BA-A418-796164B37010}">
      <dgm:prSet/>
      <dgm:spPr/>
      <dgm:t>
        <a:bodyPr/>
        <a:lstStyle/>
        <a:p>
          <a:endParaRPr lang="en-US"/>
        </a:p>
      </dgm:t>
    </dgm:pt>
    <dgm:pt modelId="{18A3F073-46CA-46CC-A6C4-4EF308E8C17C}">
      <dgm:prSet/>
      <dgm:spPr/>
      <dgm:t>
        <a:bodyPr/>
        <a:lstStyle/>
        <a:p>
          <a:r>
            <a:rPr lang="uk-UA"/>
            <a:t>криза міжнародної валютно-фінансової системи → спекулятивний бум.</a:t>
          </a:r>
          <a:endParaRPr lang="en-US"/>
        </a:p>
      </dgm:t>
    </dgm:pt>
    <dgm:pt modelId="{B04CA8BE-7639-4E03-9E54-2505D97CEC62}" type="parTrans" cxnId="{7C30C691-5B24-4E2B-9497-B16C2C0F687A}">
      <dgm:prSet/>
      <dgm:spPr/>
      <dgm:t>
        <a:bodyPr/>
        <a:lstStyle/>
        <a:p>
          <a:endParaRPr lang="en-US"/>
        </a:p>
      </dgm:t>
    </dgm:pt>
    <dgm:pt modelId="{DEC1F625-38F5-46FB-A3C1-7538B37EB928}" type="sibTrans" cxnId="{7C30C691-5B24-4E2B-9497-B16C2C0F687A}">
      <dgm:prSet/>
      <dgm:spPr/>
      <dgm:t>
        <a:bodyPr/>
        <a:lstStyle/>
        <a:p>
          <a:endParaRPr lang="en-US"/>
        </a:p>
      </dgm:t>
    </dgm:pt>
    <dgm:pt modelId="{13A2577F-7471-4444-AD05-08CF2548F503}" type="pres">
      <dgm:prSet presAssocID="{93DC6527-C4E6-479C-8FBC-1A999A11B72C}" presName="linear" presStyleCnt="0">
        <dgm:presLayoutVars>
          <dgm:animLvl val="lvl"/>
          <dgm:resizeHandles val="exact"/>
        </dgm:presLayoutVars>
      </dgm:prSet>
      <dgm:spPr/>
    </dgm:pt>
    <dgm:pt modelId="{70623348-56F2-4115-9993-2EE8297CDF31}" type="pres">
      <dgm:prSet presAssocID="{ED629AAF-5E79-40D7-9ACE-5153E1064D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BBE0EC-08D9-49DD-8840-FC97A1E7F4A6}" type="pres">
      <dgm:prSet presAssocID="{AD3D5968-7569-4739-BB30-1943D4F94B62}" presName="spacer" presStyleCnt="0"/>
      <dgm:spPr/>
    </dgm:pt>
    <dgm:pt modelId="{F874B8CB-F61E-4B01-A8D7-F0CD6FBE8869}" type="pres">
      <dgm:prSet presAssocID="{557A82FE-1992-4F3C-8A6E-04510A1E8A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E74A76-2A12-4F4F-917E-EEBD673D9E7E}" type="pres">
      <dgm:prSet presAssocID="{06030DB9-4071-4B1E-B6EB-0EB1C9C6C8B1}" presName="spacer" presStyleCnt="0"/>
      <dgm:spPr/>
    </dgm:pt>
    <dgm:pt modelId="{6869E9A9-B121-4C9D-B883-279B4CEF5B1A}" type="pres">
      <dgm:prSet presAssocID="{19C02F77-CF00-429E-BF2A-583A0BE68C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20841D-8F9D-4FED-9B69-4F50537437A7}" type="pres">
      <dgm:prSet presAssocID="{C075C77A-61BB-4054-98DB-56FDF3CD6B86}" presName="spacer" presStyleCnt="0"/>
      <dgm:spPr/>
    </dgm:pt>
    <dgm:pt modelId="{98BDDFAE-2F28-4FB6-BD08-955ABDFA8F60}" type="pres">
      <dgm:prSet presAssocID="{18A3F073-46CA-46CC-A6C4-4EF308E8C1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D41318-2313-45F9-9230-78AC94B6CA74}" type="presOf" srcId="{18A3F073-46CA-46CC-A6C4-4EF308E8C17C}" destId="{98BDDFAE-2F28-4FB6-BD08-955ABDFA8F60}" srcOrd="0" destOrd="0" presId="urn:microsoft.com/office/officeart/2005/8/layout/vList2"/>
    <dgm:cxn modelId="{1EAE475F-7E5C-4C9C-A2FB-F963014D4633}" type="presOf" srcId="{ED629AAF-5E79-40D7-9ACE-5153E1064D9F}" destId="{70623348-56F2-4115-9993-2EE8297CDF31}" srcOrd="0" destOrd="0" presId="urn:microsoft.com/office/officeart/2005/8/layout/vList2"/>
    <dgm:cxn modelId="{7C30C691-5B24-4E2B-9497-B16C2C0F687A}" srcId="{93DC6527-C4E6-479C-8FBC-1A999A11B72C}" destId="{18A3F073-46CA-46CC-A6C4-4EF308E8C17C}" srcOrd="3" destOrd="0" parTransId="{B04CA8BE-7639-4E03-9E54-2505D97CEC62}" sibTransId="{DEC1F625-38F5-46FB-A3C1-7538B37EB928}"/>
    <dgm:cxn modelId="{FD06F094-3507-44F1-8262-E54C332484CB}" type="presOf" srcId="{93DC6527-C4E6-479C-8FBC-1A999A11B72C}" destId="{13A2577F-7471-4444-AD05-08CF2548F503}" srcOrd="0" destOrd="0" presId="urn:microsoft.com/office/officeart/2005/8/layout/vList2"/>
    <dgm:cxn modelId="{43D034A1-123A-4956-9168-A5E59EA02529}" srcId="{93DC6527-C4E6-479C-8FBC-1A999A11B72C}" destId="{ED629AAF-5E79-40D7-9ACE-5153E1064D9F}" srcOrd="0" destOrd="0" parTransId="{0C2D1F0A-8AF3-4531-9475-AC3CB2D21E5C}" sibTransId="{AD3D5968-7569-4739-BB30-1943D4F94B62}"/>
    <dgm:cxn modelId="{30C184AF-B93A-41BA-A418-796164B37010}" srcId="{93DC6527-C4E6-479C-8FBC-1A999A11B72C}" destId="{19C02F77-CF00-429E-BF2A-583A0BE68C80}" srcOrd="2" destOrd="0" parTransId="{7307676F-7EED-4848-9307-0C3910362091}" sibTransId="{C075C77A-61BB-4054-98DB-56FDF3CD6B86}"/>
    <dgm:cxn modelId="{8F4B46B8-6659-4249-A507-1F7CEEF23E54}" type="presOf" srcId="{19C02F77-CF00-429E-BF2A-583A0BE68C80}" destId="{6869E9A9-B121-4C9D-B883-279B4CEF5B1A}" srcOrd="0" destOrd="0" presId="urn:microsoft.com/office/officeart/2005/8/layout/vList2"/>
    <dgm:cxn modelId="{8EFEA6C5-A864-4D4E-9BC0-BC7C9A03CA92}" type="presOf" srcId="{557A82FE-1992-4F3C-8A6E-04510A1E8A4C}" destId="{F874B8CB-F61E-4B01-A8D7-F0CD6FBE8869}" srcOrd="0" destOrd="0" presId="urn:microsoft.com/office/officeart/2005/8/layout/vList2"/>
    <dgm:cxn modelId="{344BFAD2-225A-4DEB-8E8A-7B34542F7B42}" srcId="{93DC6527-C4E6-479C-8FBC-1A999A11B72C}" destId="{557A82FE-1992-4F3C-8A6E-04510A1E8A4C}" srcOrd="1" destOrd="0" parTransId="{5B0E4A57-282D-4B17-8040-73722719B705}" sibTransId="{06030DB9-4071-4B1E-B6EB-0EB1C9C6C8B1}"/>
    <dgm:cxn modelId="{221C37C7-EB96-40B8-945D-EFB0E46B7461}" type="presParOf" srcId="{13A2577F-7471-4444-AD05-08CF2548F503}" destId="{70623348-56F2-4115-9993-2EE8297CDF31}" srcOrd="0" destOrd="0" presId="urn:microsoft.com/office/officeart/2005/8/layout/vList2"/>
    <dgm:cxn modelId="{BA11A89B-ECB0-4A72-934B-33006C2C842D}" type="presParOf" srcId="{13A2577F-7471-4444-AD05-08CF2548F503}" destId="{51BBE0EC-08D9-49DD-8840-FC97A1E7F4A6}" srcOrd="1" destOrd="0" presId="urn:microsoft.com/office/officeart/2005/8/layout/vList2"/>
    <dgm:cxn modelId="{16ADC306-08E1-4AF8-AEA0-0604DA090241}" type="presParOf" srcId="{13A2577F-7471-4444-AD05-08CF2548F503}" destId="{F874B8CB-F61E-4B01-A8D7-F0CD6FBE8869}" srcOrd="2" destOrd="0" presId="urn:microsoft.com/office/officeart/2005/8/layout/vList2"/>
    <dgm:cxn modelId="{A66B6EEB-5D1F-42B3-9BFB-10D81E31328C}" type="presParOf" srcId="{13A2577F-7471-4444-AD05-08CF2548F503}" destId="{B5E74A76-2A12-4F4F-917E-EEBD673D9E7E}" srcOrd="3" destOrd="0" presId="urn:microsoft.com/office/officeart/2005/8/layout/vList2"/>
    <dgm:cxn modelId="{D3745C28-F9F8-41C1-ACCF-353C016A62EA}" type="presParOf" srcId="{13A2577F-7471-4444-AD05-08CF2548F503}" destId="{6869E9A9-B121-4C9D-B883-279B4CEF5B1A}" srcOrd="4" destOrd="0" presId="urn:microsoft.com/office/officeart/2005/8/layout/vList2"/>
    <dgm:cxn modelId="{B42CE5C8-977F-4B0C-941A-EB5E1ACDC1D6}" type="presParOf" srcId="{13A2577F-7471-4444-AD05-08CF2548F503}" destId="{1620841D-8F9D-4FED-9B69-4F50537437A7}" srcOrd="5" destOrd="0" presId="urn:microsoft.com/office/officeart/2005/8/layout/vList2"/>
    <dgm:cxn modelId="{3E9679B9-8FAF-4284-A3FE-96C57C717E49}" type="presParOf" srcId="{13A2577F-7471-4444-AD05-08CF2548F503}" destId="{98BDDFAE-2F28-4FB6-BD08-955ABDFA8F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2.xml><?xml version="1.0" encoding="utf-8"?>
<dgm:dataModel xmlns:dgm="http://schemas.openxmlformats.org/drawingml/2006/diagram" xmlns:a="http://schemas.openxmlformats.org/drawingml/2006/main">
  <dgm:ptLst>
    <dgm:pt modelId="{DC90D486-2A56-4512-BDD5-DAD13336278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F6CE67-E0B6-4EDE-90D9-A03C3639ECC4}">
      <dgm:prSet/>
      <dgm:spPr/>
      <dgm:t>
        <a:bodyPr/>
        <a:lstStyle/>
        <a:p>
          <a:r>
            <a:rPr lang="uk-UA" dirty="0"/>
            <a:t>Зростання вартості імпорту, спричинене новим рівнем цін (1974 р. І </a:t>
          </a:r>
          <a:r>
            <a:rPr lang="uk-UA" dirty="0" err="1"/>
            <a:t>кв</a:t>
          </a:r>
          <a:r>
            <a:rPr lang="uk-UA" dirty="0"/>
            <a:t>.): </a:t>
          </a:r>
          <a:endParaRPr lang="en-US" dirty="0"/>
        </a:p>
      </dgm:t>
    </dgm:pt>
    <dgm:pt modelId="{C908489E-F717-4627-9E2D-2D7AE914DC84}" type="parTrans" cxnId="{726640A6-D71C-40F4-A7C6-B3C0A741B187}">
      <dgm:prSet/>
      <dgm:spPr/>
      <dgm:t>
        <a:bodyPr/>
        <a:lstStyle/>
        <a:p>
          <a:endParaRPr lang="en-US"/>
        </a:p>
      </dgm:t>
    </dgm:pt>
    <dgm:pt modelId="{64F9E913-957A-46B2-8A1C-602A510E2C14}" type="sibTrans" cxnId="{726640A6-D71C-40F4-A7C6-B3C0A741B187}">
      <dgm:prSet/>
      <dgm:spPr/>
      <dgm:t>
        <a:bodyPr/>
        <a:lstStyle/>
        <a:p>
          <a:endParaRPr lang="en-US"/>
        </a:p>
      </dgm:t>
    </dgm:pt>
    <dgm:pt modelId="{A71E8BB1-0FCA-4279-8D68-801EFF882B8D}">
      <dgm:prSet/>
      <dgm:spPr/>
      <dgm:t>
        <a:bodyPr/>
        <a:lstStyle/>
        <a:p>
          <a:r>
            <a:rPr lang="uk-UA" dirty="0"/>
            <a:t>Англія – на 60%</a:t>
          </a:r>
          <a:endParaRPr lang="en-US" dirty="0"/>
        </a:p>
      </dgm:t>
    </dgm:pt>
    <dgm:pt modelId="{984A9540-3966-4E60-AA22-516A3B571301}" type="parTrans" cxnId="{E4526AE2-02CF-42CE-B4D2-81FDA594173C}">
      <dgm:prSet/>
      <dgm:spPr/>
      <dgm:t>
        <a:bodyPr/>
        <a:lstStyle/>
        <a:p>
          <a:endParaRPr lang="en-US"/>
        </a:p>
      </dgm:t>
    </dgm:pt>
    <dgm:pt modelId="{7BFCAF91-512F-471C-82DE-BFDF5849F613}" type="sibTrans" cxnId="{E4526AE2-02CF-42CE-B4D2-81FDA594173C}">
      <dgm:prSet/>
      <dgm:spPr/>
      <dgm:t>
        <a:bodyPr/>
        <a:lstStyle/>
        <a:p>
          <a:endParaRPr lang="en-US"/>
        </a:p>
      </dgm:t>
    </dgm:pt>
    <dgm:pt modelId="{DE1D6509-131E-4BD8-A6DC-2416F4357531}">
      <dgm:prSet/>
      <dgm:spPr/>
      <dgm:t>
        <a:bodyPr/>
        <a:lstStyle/>
        <a:p>
          <a:r>
            <a:rPr lang="uk-UA" dirty="0"/>
            <a:t>Японія – на 85%</a:t>
          </a:r>
          <a:endParaRPr lang="en-US" dirty="0"/>
        </a:p>
      </dgm:t>
    </dgm:pt>
    <dgm:pt modelId="{3FA8DAE4-D2F9-439A-8897-F32CB3B65B7D}" type="parTrans" cxnId="{F6219AB0-A4E4-451B-9187-24243FF7B4ED}">
      <dgm:prSet/>
      <dgm:spPr/>
      <dgm:t>
        <a:bodyPr/>
        <a:lstStyle/>
        <a:p>
          <a:endParaRPr lang="en-US"/>
        </a:p>
      </dgm:t>
    </dgm:pt>
    <dgm:pt modelId="{1B242C45-C748-4B0C-B969-BB238B2AC996}" type="sibTrans" cxnId="{F6219AB0-A4E4-451B-9187-24243FF7B4ED}">
      <dgm:prSet/>
      <dgm:spPr/>
      <dgm:t>
        <a:bodyPr/>
        <a:lstStyle/>
        <a:p>
          <a:endParaRPr lang="en-US"/>
        </a:p>
      </dgm:t>
    </dgm:pt>
    <dgm:pt modelId="{3BD1215A-0EBE-4A31-ABD9-021F7594753A}">
      <dgm:prSet/>
      <dgm:spPr/>
      <dgm:t>
        <a:bodyPr/>
        <a:lstStyle/>
        <a:p>
          <a:r>
            <a:rPr lang="uk-UA" dirty="0"/>
            <a:t>Італія – на 92%</a:t>
          </a:r>
          <a:endParaRPr lang="en-US" dirty="0"/>
        </a:p>
      </dgm:t>
    </dgm:pt>
    <dgm:pt modelId="{77BC7C07-5175-44C9-B287-9911900AFFA7}" type="parTrans" cxnId="{04A03628-B372-4469-9906-6315FBC19237}">
      <dgm:prSet/>
      <dgm:spPr/>
      <dgm:t>
        <a:bodyPr/>
        <a:lstStyle/>
        <a:p>
          <a:endParaRPr lang="en-US"/>
        </a:p>
      </dgm:t>
    </dgm:pt>
    <dgm:pt modelId="{1B0551D1-7228-468D-BBC2-E20BE939AEB3}" type="sibTrans" cxnId="{04A03628-B372-4469-9906-6315FBC19237}">
      <dgm:prSet/>
      <dgm:spPr/>
      <dgm:t>
        <a:bodyPr/>
        <a:lstStyle/>
        <a:p>
          <a:endParaRPr lang="en-US"/>
        </a:p>
      </dgm:t>
    </dgm:pt>
    <dgm:pt modelId="{6526F699-10AD-4D95-95D9-878EE4EA14E6}" type="pres">
      <dgm:prSet presAssocID="{DC90D486-2A56-4512-BDD5-DAD13336278D}" presName="linear" presStyleCnt="0">
        <dgm:presLayoutVars>
          <dgm:animLvl val="lvl"/>
          <dgm:resizeHandles val="exact"/>
        </dgm:presLayoutVars>
      </dgm:prSet>
      <dgm:spPr/>
    </dgm:pt>
    <dgm:pt modelId="{3AD76BD7-3139-47E8-B352-E2DB0670B3A1}" type="pres">
      <dgm:prSet presAssocID="{CCF6CE67-E0B6-4EDE-90D9-A03C3639ECC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DC83C26-565A-4194-BCD8-9D9B3D4B2622}" type="pres">
      <dgm:prSet presAssocID="{CCF6CE67-E0B6-4EDE-90D9-A03C3639ECC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4A03628-B372-4469-9906-6315FBC19237}" srcId="{CCF6CE67-E0B6-4EDE-90D9-A03C3639ECC4}" destId="{3BD1215A-0EBE-4A31-ABD9-021F7594753A}" srcOrd="2" destOrd="0" parTransId="{77BC7C07-5175-44C9-B287-9911900AFFA7}" sibTransId="{1B0551D1-7228-468D-BBC2-E20BE939AEB3}"/>
    <dgm:cxn modelId="{AA4DC75D-016F-4AB9-A900-8EDF7CAEEEE2}" type="presOf" srcId="{DC90D486-2A56-4512-BDD5-DAD13336278D}" destId="{6526F699-10AD-4D95-95D9-878EE4EA14E6}" srcOrd="0" destOrd="0" presId="urn:microsoft.com/office/officeart/2005/8/layout/vList2"/>
    <dgm:cxn modelId="{41631275-0028-401B-8E35-8B9CC7C2019F}" type="presOf" srcId="{3BD1215A-0EBE-4A31-ABD9-021F7594753A}" destId="{9DC83C26-565A-4194-BCD8-9D9B3D4B2622}" srcOrd="0" destOrd="2" presId="urn:microsoft.com/office/officeart/2005/8/layout/vList2"/>
    <dgm:cxn modelId="{726640A6-D71C-40F4-A7C6-B3C0A741B187}" srcId="{DC90D486-2A56-4512-BDD5-DAD13336278D}" destId="{CCF6CE67-E0B6-4EDE-90D9-A03C3639ECC4}" srcOrd="0" destOrd="0" parTransId="{C908489E-F717-4627-9E2D-2D7AE914DC84}" sibTransId="{64F9E913-957A-46B2-8A1C-602A510E2C14}"/>
    <dgm:cxn modelId="{F6219AB0-A4E4-451B-9187-24243FF7B4ED}" srcId="{CCF6CE67-E0B6-4EDE-90D9-A03C3639ECC4}" destId="{DE1D6509-131E-4BD8-A6DC-2416F4357531}" srcOrd="1" destOrd="0" parTransId="{3FA8DAE4-D2F9-439A-8897-F32CB3B65B7D}" sibTransId="{1B242C45-C748-4B0C-B969-BB238B2AC996}"/>
    <dgm:cxn modelId="{030486B9-BDA9-49E2-91AC-8AB8B74D32DD}" type="presOf" srcId="{CCF6CE67-E0B6-4EDE-90D9-A03C3639ECC4}" destId="{3AD76BD7-3139-47E8-B352-E2DB0670B3A1}" srcOrd="0" destOrd="0" presId="urn:microsoft.com/office/officeart/2005/8/layout/vList2"/>
    <dgm:cxn modelId="{F2D741D6-4C39-432E-B593-DFDADB1A9B6E}" type="presOf" srcId="{A71E8BB1-0FCA-4279-8D68-801EFF882B8D}" destId="{9DC83C26-565A-4194-BCD8-9D9B3D4B2622}" srcOrd="0" destOrd="0" presId="urn:microsoft.com/office/officeart/2005/8/layout/vList2"/>
    <dgm:cxn modelId="{6DA5E0DC-DD69-496D-A4E0-546BF0C7A621}" type="presOf" srcId="{DE1D6509-131E-4BD8-A6DC-2416F4357531}" destId="{9DC83C26-565A-4194-BCD8-9D9B3D4B2622}" srcOrd="0" destOrd="1" presId="urn:microsoft.com/office/officeart/2005/8/layout/vList2"/>
    <dgm:cxn modelId="{E4526AE2-02CF-42CE-B4D2-81FDA594173C}" srcId="{CCF6CE67-E0B6-4EDE-90D9-A03C3639ECC4}" destId="{A71E8BB1-0FCA-4279-8D68-801EFF882B8D}" srcOrd="0" destOrd="0" parTransId="{984A9540-3966-4E60-AA22-516A3B571301}" sibTransId="{7BFCAF91-512F-471C-82DE-BFDF5849F613}"/>
    <dgm:cxn modelId="{B2321C0F-141C-4F10-9122-C294A6F37187}" type="presParOf" srcId="{6526F699-10AD-4D95-95D9-878EE4EA14E6}" destId="{3AD76BD7-3139-47E8-B352-E2DB0670B3A1}" srcOrd="0" destOrd="0" presId="urn:microsoft.com/office/officeart/2005/8/layout/vList2"/>
    <dgm:cxn modelId="{8D3DB7E2-C205-4330-B107-E3F88F934F6D}" type="presParOf" srcId="{6526F699-10AD-4D95-95D9-878EE4EA14E6}" destId="{9DC83C26-565A-4194-BCD8-9D9B3D4B26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3.xml><?xml version="1.0" encoding="utf-8"?>
<dgm:dataModel xmlns:dgm="http://schemas.openxmlformats.org/drawingml/2006/diagram" xmlns:a="http://schemas.openxmlformats.org/drawingml/2006/main">
  <dgm:ptLst>
    <dgm:pt modelId="{BD447DE6-A403-43AC-A76E-C3937FE3EF5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A2E0FE-2C3B-4CC8-B3C5-ECB02782C780}">
      <dgm:prSet/>
      <dgm:spPr/>
      <dgm:t>
        <a:bodyPr/>
        <a:lstStyle/>
        <a:p>
          <a:r>
            <a:rPr lang="uk-UA"/>
            <a:t>уряд припинив поставки нафти на захід → ↑ ціни з 13 до 34 доларів за барель</a:t>
          </a:r>
          <a:endParaRPr lang="en-US"/>
        </a:p>
      </dgm:t>
    </dgm:pt>
    <dgm:pt modelId="{23480DBD-8E6C-4EE5-BA66-70037B3F24BD}" type="parTrans" cxnId="{A0609210-B91E-4D85-851D-B16D1308591C}">
      <dgm:prSet/>
      <dgm:spPr/>
      <dgm:t>
        <a:bodyPr/>
        <a:lstStyle/>
        <a:p>
          <a:endParaRPr lang="en-US"/>
        </a:p>
      </dgm:t>
    </dgm:pt>
    <dgm:pt modelId="{101208EE-38E5-468B-A35B-9D23FABF90AE}" type="sibTrans" cxnId="{A0609210-B91E-4D85-851D-B16D1308591C}">
      <dgm:prSet/>
      <dgm:spPr/>
      <dgm:t>
        <a:bodyPr/>
        <a:lstStyle/>
        <a:p>
          <a:endParaRPr lang="en-US"/>
        </a:p>
      </dgm:t>
    </dgm:pt>
    <dgm:pt modelId="{E87D1634-8A0A-44C1-B22C-471A5F2D282C}">
      <dgm:prSet/>
      <dgm:spPr/>
      <dgm:t>
        <a:bodyPr/>
        <a:lstStyle/>
        <a:p>
          <a:r>
            <a:rPr lang="uk-UA"/>
            <a:t>вересень 1980 р. Ірак оголошує війну Ірану → втрати 15% нафтових потужностей ОПЕК (8% потреб у нафті західних країн) → ціна 42 дол. </a:t>
          </a:r>
          <a:endParaRPr lang="en-US"/>
        </a:p>
      </dgm:t>
    </dgm:pt>
    <dgm:pt modelId="{22018BD1-AB3D-4BBB-92E0-B160974E5006}" type="parTrans" cxnId="{DD3D29A5-E5E4-4A19-A3AD-D89458EF8036}">
      <dgm:prSet/>
      <dgm:spPr/>
      <dgm:t>
        <a:bodyPr/>
        <a:lstStyle/>
        <a:p>
          <a:endParaRPr lang="en-US"/>
        </a:p>
      </dgm:t>
    </dgm:pt>
    <dgm:pt modelId="{C906A602-2DA3-4D4E-8668-D954F1FAA8D8}" type="sibTrans" cxnId="{DD3D29A5-E5E4-4A19-A3AD-D89458EF8036}">
      <dgm:prSet/>
      <dgm:spPr/>
      <dgm:t>
        <a:bodyPr/>
        <a:lstStyle/>
        <a:p>
          <a:endParaRPr lang="en-US"/>
        </a:p>
      </dgm:t>
    </dgm:pt>
    <dgm:pt modelId="{13636938-FFF3-4D1E-BEDB-FDC8E33FBF0D}">
      <dgm:prSet/>
      <dgm:spPr/>
      <dgm:t>
        <a:bodyPr/>
        <a:lstStyle/>
        <a:p>
          <a:r>
            <a:rPr lang="uk-UA"/>
            <a:t>↓ світового попиту на нафту</a:t>
          </a:r>
          <a:endParaRPr lang="en-US"/>
        </a:p>
      </dgm:t>
    </dgm:pt>
    <dgm:pt modelId="{70C1304B-74E3-4941-B52F-F46CE77AB163}" type="parTrans" cxnId="{776B5DBD-83B7-45C0-8C83-5CF513B9F4F8}">
      <dgm:prSet/>
      <dgm:spPr/>
      <dgm:t>
        <a:bodyPr/>
        <a:lstStyle/>
        <a:p>
          <a:endParaRPr lang="en-US"/>
        </a:p>
      </dgm:t>
    </dgm:pt>
    <dgm:pt modelId="{2A67ACF5-69FF-48D1-8B08-BA754C7C79AF}" type="sibTrans" cxnId="{776B5DBD-83B7-45C0-8C83-5CF513B9F4F8}">
      <dgm:prSet/>
      <dgm:spPr/>
      <dgm:t>
        <a:bodyPr/>
        <a:lstStyle/>
        <a:p>
          <a:endParaRPr lang="en-US"/>
        </a:p>
      </dgm:t>
    </dgm:pt>
    <dgm:pt modelId="{9DD56DBC-6131-4AB3-A567-652562594B7B}">
      <dgm:prSet/>
      <dgm:spPr/>
      <dgm:t>
        <a:bodyPr/>
        <a:lstStyle/>
        <a:p>
          <a:r>
            <a:rPr lang="uk-UA"/>
            <a:t>розробка нових механізмів продажу нафти на Нью-Йоркській товарній біржі з урахуванням прогнозів міжнародної енергетичної агенції</a:t>
          </a:r>
          <a:endParaRPr lang="en-US"/>
        </a:p>
      </dgm:t>
    </dgm:pt>
    <dgm:pt modelId="{1A1C7478-6CE1-4197-A4E8-9F2621B5AF1D}" type="parTrans" cxnId="{F1B2E3F6-BA5D-4C42-B23A-BCB50C73CCCF}">
      <dgm:prSet/>
      <dgm:spPr/>
      <dgm:t>
        <a:bodyPr/>
        <a:lstStyle/>
        <a:p>
          <a:endParaRPr lang="en-US"/>
        </a:p>
      </dgm:t>
    </dgm:pt>
    <dgm:pt modelId="{30ECCB85-BB1B-4E31-B581-5D3BE78BCB2A}" type="sibTrans" cxnId="{F1B2E3F6-BA5D-4C42-B23A-BCB50C73CCCF}">
      <dgm:prSet/>
      <dgm:spPr/>
      <dgm:t>
        <a:bodyPr/>
        <a:lstStyle/>
        <a:p>
          <a:endParaRPr lang="en-US"/>
        </a:p>
      </dgm:t>
    </dgm:pt>
    <dgm:pt modelId="{E75DC72E-9CEF-4048-B80D-7689430CC058}">
      <dgm:prSet/>
      <dgm:spPr/>
      <dgm:t>
        <a:bodyPr/>
        <a:lstStyle/>
        <a:p>
          <a:r>
            <a:rPr lang="uk-UA"/>
            <a:t>використання родовищ нафти в Північному морі (Англія, Нідерланди, Норвегія)</a:t>
          </a:r>
          <a:endParaRPr lang="en-US"/>
        </a:p>
      </dgm:t>
    </dgm:pt>
    <dgm:pt modelId="{2E039C7A-DE47-412A-A178-9F2ABF494A92}" type="parTrans" cxnId="{C53AC02F-2DA8-4EFA-9B92-46FC6517FC3F}">
      <dgm:prSet/>
      <dgm:spPr/>
      <dgm:t>
        <a:bodyPr/>
        <a:lstStyle/>
        <a:p>
          <a:endParaRPr lang="en-US"/>
        </a:p>
      </dgm:t>
    </dgm:pt>
    <dgm:pt modelId="{85AC4F30-1E1B-4052-96A7-8F039A1ABC5E}" type="sibTrans" cxnId="{C53AC02F-2DA8-4EFA-9B92-46FC6517FC3F}">
      <dgm:prSet/>
      <dgm:spPr/>
      <dgm:t>
        <a:bodyPr/>
        <a:lstStyle/>
        <a:p>
          <a:endParaRPr lang="en-US"/>
        </a:p>
      </dgm:t>
    </dgm:pt>
    <dgm:pt modelId="{30EAB0C5-3386-4AA6-9601-7B98BB559D99}">
      <dgm:prSet/>
      <dgm:spPr/>
      <dgm:t>
        <a:bodyPr/>
        <a:lstStyle/>
        <a:p>
          <a:r>
            <a:rPr lang="uk-UA"/>
            <a:t>запровадження енергозберігаючих технологій</a:t>
          </a:r>
          <a:endParaRPr lang="en-US"/>
        </a:p>
      </dgm:t>
    </dgm:pt>
    <dgm:pt modelId="{2A306E9C-9843-4FE5-BF06-98E645460F17}" type="parTrans" cxnId="{574B46BD-D645-4495-BA3D-AF7063CA11A9}">
      <dgm:prSet/>
      <dgm:spPr/>
      <dgm:t>
        <a:bodyPr/>
        <a:lstStyle/>
        <a:p>
          <a:endParaRPr lang="en-US"/>
        </a:p>
      </dgm:t>
    </dgm:pt>
    <dgm:pt modelId="{96DB136C-C7F5-4986-9AFA-400CCDD6DB97}" type="sibTrans" cxnId="{574B46BD-D645-4495-BA3D-AF7063CA11A9}">
      <dgm:prSet/>
      <dgm:spPr/>
      <dgm:t>
        <a:bodyPr/>
        <a:lstStyle/>
        <a:p>
          <a:endParaRPr lang="en-US"/>
        </a:p>
      </dgm:t>
    </dgm:pt>
    <dgm:pt modelId="{2FF9FDA7-D5EA-4B1E-9C48-731CBDBB2BD0}" type="pres">
      <dgm:prSet presAssocID="{BD447DE6-A403-43AC-A76E-C3937FE3EF55}" presName="linear" presStyleCnt="0">
        <dgm:presLayoutVars>
          <dgm:animLvl val="lvl"/>
          <dgm:resizeHandles val="exact"/>
        </dgm:presLayoutVars>
      </dgm:prSet>
      <dgm:spPr/>
    </dgm:pt>
    <dgm:pt modelId="{CE3AA0CC-BCC2-433B-BF33-D5F56F751A59}" type="pres">
      <dgm:prSet presAssocID="{73A2E0FE-2C3B-4CC8-B3C5-ECB02782C78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6E08C83-BBC0-4C2D-AB2F-ABEF47D756D0}" type="pres">
      <dgm:prSet presAssocID="{101208EE-38E5-468B-A35B-9D23FABF90AE}" presName="spacer" presStyleCnt="0"/>
      <dgm:spPr/>
    </dgm:pt>
    <dgm:pt modelId="{4B783FFE-628F-4232-8F10-696CC10012D3}" type="pres">
      <dgm:prSet presAssocID="{E87D1634-8A0A-44C1-B22C-471A5F2D282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14E643B-258A-4AFA-BF90-3D7E5CCDB8E6}" type="pres">
      <dgm:prSet presAssocID="{C906A602-2DA3-4D4E-8668-D954F1FAA8D8}" presName="spacer" presStyleCnt="0"/>
      <dgm:spPr/>
    </dgm:pt>
    <dgm:pt modelId="{9A8D058C-8389-4BBD-A0B2-221EDD98E46C}" type="pres">
      <dgm:prSet presAssocID="{13636938-FFF3-4D1E-BEDB-FDC8E33FBF0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EA4687-B0B2-4CD7-8AFD-8ACC6C177199}" type="pres">
      <dgm:prSet presAssocID="{2A67ACF5-69FF-48D1-8B08-BA754C7C79AF}" presName="spacer" presStyleCnt="0"/>
      <dgm:spPr/>
    </dgm:pt>
    <dgm:pt modelId="{73774580-A88A-4426-9E3A-2DBFB05DF936}" type="pres">
      <dgm:prSet presAssocID="{9DD56DBC-6131-4AB3-A567-652562594B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EC526D-6361-4551-8D44-514712DFD784}" type="pres">
      <dgm:prSet presAssocID="{30ECCB85-BB1B-4E31-B581-5D3BE78BCB2A}" presName="spacer" presStyleCnt="0"/>
      <dgm:spPr/>
    </dgm:pt>
    <dgm:pt modelId="{8B8B6B7E-D5F7-4A5B-BF6A-AAF757B22444}" type="pres">
      <dgm:prSet presAssocID="{E75DC72E-9CEF-4048-B80D-7689430CC0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F3B54DD-4DB7-45AD-A26D-878D923A0EC9}" type="pres">
      <dgm:prSet presAssocID="{85AC4F30-1E1B-4052-96A7-8F039A1ABC5E}" presName="spacer" presStyleCnt="0"/>
      <dgm:spPr/>
    </dgm:pt>
    <dgm:pt modelId="{5352CC21-8119-46B1-B78C-D73D4D04A80C}" type="pres">
      <dgm:prSet presAssocID="{30EAB0C5-3386-4AA6-9601-7B98BB559D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FD79A0F-0414-4823-BF99-78DFAB2430F4}" type="presOf" srcId="{13636938-FFF3-4D1E-BEDB-FDC8E33FBF0D}" destId="{9A8D058C-8389-4BBD-A0B2-221EDD98E46C}" srcOrd="0" destOrd="0" presId="urn:microsoft.com/office/officeart/2005/8/layout/vList2"/>
    <dgm:cxn modelId="{A0609210-B91E-4D85-851D-B16D1308591C}" srcId="{BD447DE6-A403-43AC-A76E-C3937FE3EF55}" destId="{73A2E0FE-2C3B-4CC8-B3C5-ECB02782C780}" srcOrd="0" destOrd="0" parTransId="{23480DBD-8E6C-4EE5-BA66-70037B3F24BD}" sibTransId="{101208EE-38E5-468B-A35B-9D23FABF90AE}"/>
    <dgm:cxn modelId="{D1113A14-B71F-4891-9C87-9DCE830A8BEC}" type="presOf" srcId="{E75DC72E-9CEF-4048-B80D-7689430CC058}" destId="{8B8B6B7E-D5F7-4A5B-BF6A-AAF757B22444}" srcOrd="0" destOrd="0" presId="urn:microsoft.com/office/officeart/2005/8/layout/vList2"/>
    <dgm:cxn modelId="{C53AC02F-2DA8-4EFA-9B92-46FC6517FC3F}" srcId="{BD447DE6-A403-43AC-A76E-C3937FE3EF55}" destId="{E75DC72E-9CEF-4048-B80D-7689430CC058}" srcOrd="4" destOrd="0" parTransId="{2E039C7A-DE47-412A-A178-9F2ABF494A92}" sibTransId="{85AC4F30-1E1B-4052-96A7-8F039A1ABC5E}"/>
    <dgm:cxn modelId="{ABDF0040-A5FF-49BA-849C-9C3663D6D377}" type="presOf" srcId="{30EAB0C5-3386-4AA6-9601-7B98BB559D99}" destId="{5352CC21-8119-46B1-B78C-D73D4D04A80C}" srcOrd="0" destOrd="0" presId="urn:microsoft.com/office/officeart/2005/8/layout/vList2"/>
    <dgm:cxn modelId="{DB34C167-6CC5-4DCA-903A-C146C2DA62F3}" type="presOf" srcId="{73A2E0FE-2C3B-4CC8-B3C5-ECB02782C780}" destId="{CE3AA0CC-BCC2-433B-BF33-D5F56F751A59}" srcOrd="0" destOrd="0" presId="urn:microsoft.com/office/officeart/2005/8/layout/vList2"/>
    <dgm:cxn modelId="{E3356774-C4FA-4356-9D67-30F038E52844}" type="presOf" srcId="{BD447DE6-A403-43AC-A76E-C3937FE3EF55}" destId="{2FF9FDA7-D5EA-4B1E-9C48-731CBDBB2BD0}" srcOrd="0" destOrd="0" presId="urn:microsoft.com/office/officeart/2005/8/layout/vList2"/>
    <dgm:cxn modelId="{346E26A2-6E1B-4C16-BEC9-B7829C978BA6}" type="presOf" srcId="{9DD56DBC-6131-4AB3-A567-652562594B7B}" destId="{73774580-A88A-4426-9E3A-2DBFB05DF936}" srcOrd="0" destOrd="0" presId="urn:microsoft.com/office/officeart/2005/8/layout/vList2"/>
    <dgm:cxn modelId="{DD3D29A5-E5E4-4A19-A3AD-D89458EF8036}" srcId="{BD447DE6-A403-43AC-A76E-C3937FE3EF55}" destId="{E87D1634-8A0A-44C1-B22C-471A5F2D282C}" srcOrd="1" destOrd="0" parTransId="{22018BD1-AB3D-4BBB-92E0-B160974E5006}" sibTransId="{C906A602-2DA3-4D4E-8668-D954F1FAA8D8}"/>
    <dgm:cxn modelId="{202196AE-9B1D-4463-BA4A-B71E4C8BAD33}" type="presOf" srcId="{E87D1634-8A0A-44C1-B22C-471A5F2D282C}" destId="{4B783FFE-628F-4232-8F10-696CC10012D3}" srcOrd="0" destOrd="0" presId="urn:microsoft.com/office/officeart/2005/8/layout/vList2"/>
    <dgm:cxn modelId="{776B5DBD-83B7-45C0-8C83-5CF513B9F4F8}" srcId="{BD447DE6-A403-43AC-A76E-C3937FE3EF55}" destId="{13636938-FFF3-4D1E-BEDB-FDC8E33FBF0D}" srcOrd="2" destOrd="0" parTransId="{70C1304B-74E3-4941-B52F-F46CE77AB163}" sibTransId="{2A67ACF5-69FF-48D1-8B08-BA754C7C79AF}"/>
    <dgm:cxn modelId="{574B46BD-D645-4495-BA3D-AF7063CA11A9}" srcId="{BD447DE6-A403-43AC-A76E-C3937FE3EF55}" destId="{30EAB0C5-3386-4AA6-9601-7B98BB559D99}" srcOrd="5" destOrd="0" parTransId="{2A306E9C-9843-4FE5-BF06-98E645460F17}" sibTransId="{96DB136C-C7F5-4986-9AFA-400CCDD6DB97}"/>
    <dgm:cxn modelId="{F1B2E3F6-BA5D-4C42-B23A-BCB50C73CCCF}" srcId="{BD447DE6-A403-43AC-A76E-C3937FE3EF55}" destId="{9DD56DBC-6131-4AB3-A567-652562594B7B}" srcOrd="3" destOrd="0" parTransId="{1A1C7478-6CE1-4197-A4E8-9F2621B5AF1D}" sibTransId="{30ECCB85-BB1B-4E31-B581-5D3BE78BCB2A}"/>
    <dgm:cxn modelId="{18EDADC9-CB0F-42B1-B744-8FF74A76052F}" type="presParOf" srcId="{2FF9FDA7-D5EA-4B1E-9C48-731CBDBB2BD0}" destId="{CE3AA0CC-BCC2-433B-BF33-D5F56F751A59}" srcOrd="0" destOrd="0" presId="urn:microsoft.com/office/officeart/2005/8/layout/vList2"/>
    <dgm:cxn modelId="{08CBE5C6-F78E-4685-9340-D9091F3031D4}" type="presParOf" srcId="{2FF9FDA7-D5EA-4B1E-9C48-731CBDBB2BD0}" destId="{96E08C83-BBC0-4C2D-AB2F-ABEF47D756D0}" srcOrd="1" destOrd="0" presId="urn:microsoft.com/office/officeart/2005/8/layout/vList2"/>
    <dgm:cxn modelId="{759301A3-7900-4F1A-886B-7F0A87674958}" type="presParOf" srcId="{2FF9FDA7-D5EA-4B1E-9C48-731CBDBB2BD0}" destId="{4B783FFE-628F-4232-8F10-696CC10012D3}" srcOrd="2" destOrd="0" presId="urn:microsoft.com/office/officeart/2005/8/layout/vList2"/>
    <dgm:cxn modelId="{E836C1B7-6DCA-45D2-8B49-FCCDD7E9D19F}" type="presParOf" srcId="{2FF9FDA7-D5EA-4B1E-9C48-731CBDBB2BD0}" destId="{B14E643B-258A-4AFA-BF90-3D7E5CCDB8E6}" srcOrd="3" destOrd="0" presId="urn:microsoft.com/office/officeart/2005/8/layout/vList2"/>
    <dgm:cxn modelId="{DA0CE61A-8DF1-4BC1-8863-429A1534C648}" type="presParOf" srcId="{2FF9FDA7-D5EA-4B1E-9C48-731CBDBB2BD0}" destId="{9A8D058C-8389-4BBD-A0B2-221EDD98E46C}" srcOrd="4" destOrd="0" presId="urn:microsoft.com/office/officeart/2005/8/layout/vList2"/>
    <dgm:cxn modelId="{EE1CD543-BCCF-4C38-BD39-9A292CB858E0}" type="presParOf" srcId="{2FF9FDA7-D5EA-4B1E-9C48-731CBDBB2BD0}" destId="{97EA4687-B0B2-4CD7-8AFD-8ACC6C177199}" srcOrd="5" destOrd="0" presId="urn:microsoft.com/office/officeart/2005/8/layout/vList2"/>
    <dgm:cxn modelId="{DD65D0F5-E801-4BCE-B5EB-FBBF1F0E3410}" type="presParOf" srcId="{2FF9FDA7-D5EA-4B1E-9C48-731CBDBB2BD0}" destId="{73774580-A88A-4426-9E3A-2DBFB05DF936}" srcOrd="6" destOrd="0" presId="urn:microsoft.com/office/officeart/2005/8/layout/vList2"/>
    <dgm:cxn modelId="{1BED3438-FF6D-4CA8-BB71-11AB5A19D01C}" type="presParOf" srcId="{2FF9FDA7-D5EA-4B1E-9C48-731CBDBB2BD0}" destId="{54EC526D-6361-4551-8D44-514712DFD784}" srcOrd="7" destOrd="0" presId="urn:microsoft.com/office/officeart/2005/8/layout/vList2"/>
    <dgm:cxn modelId="{C4B93444-9CB9-4B97-86E8-A1C7B3276B70}" type="presParOf" srcId="{2FF9FDA7-D5EA-4B1E-9C48-731CBDBB2BD0}" destId="{8B8B6B7E-D5F7-4A5B-BF6A-AAF757B22444}" srcOrd="8" destOrd="0" presId="urn:microsoft.com/office/officeart/2005/8/layout/vList2"/>
    <dgm:cxn modelId="{ACB32E94-8468-4DE8-B9B7-BA64518D804B}" type="presParOf" srcId="{2FF9FDA7-D5EA-4B1E-9C48-731CBDBB2BD0}" destId="{8F3B54DD-4DB7-45AD-A26D-878D923A0EC9}" srcOrd="9" destOrd="0" presId="urn:microsoft.com/office/officeart/2005/8/layout/vList2"/>
    <dgm:cxn modelId="{FC7DA989-6795-4AD8-910C-F931739CD706}" type="presParOf" srcId="{2FF9FDA7-D5EA-4B1E-9C48-731CBDBB2BD0}" destId="{5352CC21-8119-46B1-B78C-D73D4D04A8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4.xml><?xml version="1.0" encoding="utf-8"?>
<dgm:dataModel xmlns:dgm="http://schemas.openxmlformats.org/drawingml/2006/diagram" xmlns:a="http://schemas.openxmlformats.org/drawingml/2006/main">
  <dgm:ptLst>
    <dgm:pt modelId="{AAA02E00-85BB-47DD-9DBD-549A66E35328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FFDDF0-47A8-426D-98AC-2B23590C8374}">
      <dgm:prSet/>
      <dgm:spPr/>
      <dgm:t>
        <a:bodyPr/>
        <a:lstStyle/>
        <a:p>
          <a:r>
            <a:rPr lang="uk-UA" dirty="0"/>
            <a:t>Спроби Саудівської Аравії і Кувейту ↑ присутність  на світовому ринку нафти → </a:t>
          </a:r>
          <a:r>
            <a:rPr lang="uk-UA" b="1" dirty="0"/>
            <a:t>третій нафтовий шок</a:t>
          </a:r>
          <a:r>
            <a:rPr lang="uk-UA" dirty="0"/>
            <a:t> (1986 р.)</a:t>
          </a:r>
          <a:endParaRPr lang="en-US" dirty="0"/>
        </a:p>
      </dgm:t>
    </dgm:pt>
    <dgm:pt modelId="{2CD521E7-5CB5-45A7-96BD-03D297D3F6E3}" type="parTrans" cxnId="{4CE594A7-5374-4F17-82EB-ACCDB7B013E2}">
      <dgm:prSet/>
      <dgm:spPr/>
      <dgm:t>
        <a:bodyPr/>
        <a:lstStyle/>
        <a:p>
          <a:endParaRPr lang="en-US"/>
        </a:p>
      </dgm:t>
    </dgm:pt>
    <dgm:pt modelId="{9D6E999F-C19F-4AAE-AD99-B4D1657999CF}" type="sibTrans" cxnId="{4CE594A7-5374-4F17-82EB-ACCDB7B013E2}">
      <dgm:prSet/>
      <dgm:spPr/>
      <dgm:t>
        <a:bodyPr/>
        <a:lstStyle/>
        <a:p>
          <a:endParaRPr lang="en-US"/>
        </a:p>
      </dgm:t>
    </dgm:pt>
    <dgm:pt modelId="{59D5D4E7-32A8-4EBA-896E-5DEBEFF681E4}">
      <dgm:prSet/>
      <dgm:spPr/>
      <dgm:t>
        <a:bodyPr/>
        <a:lstStyle/>
        <a:p>
          <a:r>
            <a:rPr lang="uk-UA" dirty="0"/>
            <a:t>різке ↓ цін на сиру нафту (10 </a:t>
          </a:r>
          <a:r>
            <a:rPr lang="uk-UA" dirty="0" err="1"/>
            <a:t>дол</a:t>
          </a:r>
          <a:r>
            <a:rPr lang="uk-UA" dirty="0"/>
            <a:t>. за барель у квітні 1986 р.)</a:t>
          </a:r>
        </a:p>
      </dgm:t>
    </dgm:pt>
    <dgm:pt modelId="{ED828ACB-CE34-4E90-8826-F87771CECDCA}" type="parTrans" cxnId="{79E0FE54-8769-4FEB-83ED-2F86F3BD6019}">
      <dgm:prSet/>
      <dgm:spPr/>
      <dgm:t>
        <a:bodyPr/>
        <a:lstStyle/>
        <a:p>
          <a:endParaRPr lang="ru-RU"/>
        </a:p>
      </dgm:t>
    </dgm:pt>
    <dgm:pt modelId="{283C031B-6071-482A-A0BB-8BA253DD0FD3}" type="sibTrans" cxnId="{79E0FE54-8769-4FEB-83ED-2F86F3BD6019}">
      <dgm:prSet/>
      <dgm:spPr/>
      <dgm:t>
        <a:bodyPr/>
        <a:lstStyle/>
        <a:p>
          <a:endParaRPr lang="ru-RU"/>
        </a:p>
      </dgm:t>
    </dgm:pt>
    <dgm:pt modelId="{8499C414-70C4-4B15-BD28-10D7244809F2}">
      <dgm:prSet/>
      <dgm:spPr/>
      <dgm:t>
        <a:bodyPr/>
        <a:lstStyle/>
        <a:p>
          <a:r>
            <a:rPr lang="uk-UA"/>
            <a:t>втрати нафтодобувних країни Заходу: </a:t>
          </a:r>
          <a:endParaRPr lang="uk-UA" dirty="0"/>
        </a:p>
      </dgm:t>
    </dgm:pt>
    <dgm:pt modelId="{F6115A7C-B252-41AA-BA8D-255CEDF24161}" type="parTrans" cxnId="{C56AAB4D-212D-40AD-9162-A8D7A6A850EE}">
      <dgm:prSet/>
      <dgm:spPr/>
      <dgm:t>
        <a:bodyPr/>
        <a:lstStyle/>
        <a:p>
          <a:endParaRPr lang="ru-RU"/>
        </a:p>
      </dgm:t>
    </dgm:pt>
    <dgm:pt modelId="{8B1342DC-9972-43EE-965F-057572A73548}" type="sibTrans" cxnId="{C56AAB4D-212D-40AD-9162-A8D7A6A850EE}">
      <dgm:prSet/>
      <dgm:spPr/>
      <dgm:t>
        <a:bodyPr/>
        <a:lstStyle/>
        <a:p>
          <a:endParaRPr lang="ru-RU"/>
        </a:p>
      </dgm:t>
    </dgm:pt>
    <dgm:pt modelId="{99F9F56F-E456-4E6D-89B2-CB0EB243F275}">
      <dgm:prSet/>
      <dgm:spPr/>
      <dgm:t>
        <a:bodyPr/>
        <a:lstStyle/>
        <a:p>
          <a:r>
            <a:rPr lang="uk-UA"/>
            <a:t>Норвегія – 10% доходів бюджету</a:t>
          </a:r>
          <a:endParaRPr lang="uk-UA" dirty="0"/>
        </a:p>
      </dgm:t>
    </dgm:pt>
    <dgm:pt modelId="{2D4881EA-7BAB-407F-84EF-EDDDAF5238B5}" type="parTrans" cxnId="{B53CCBB5-6D6F-4184-9A8F-11B14E5C9B4E}">
      <dgm:prSet/>
      <dgm:spPr/>
      <dgm:t>
        <a:bodyPr/>
        <a:lstStyle/>
        <a:p>
          <a:endParaRPr lang="ru-RU"/>
        </a:p>
      </dgm:t>
    </dgm:pt>
    <dgm:pt modelId="{2EEB3959-D8ED-48C3-86D4-E5F70273CE5E}" type="sibTrans" cxnId="{B53CCBB5-6D6F-4184-9A8F-11B14E5C9B4E}">
      <dgm:prSet/>
      <dgm:spPr/>
      <dgm:t>
        <a:bodyPr/>
        <a:lstStyle/>
        <a:p>
          <a:endParaRPr lang="ru-RU"/>
        </a:p>
      </dgm:t>
    </dgm:pt>
    <dgm:pt modelId="{D79ADABC-DB60-4555-82CE-C585E3A92419}">
      <dgm:prSet/>
      <dgm:spPr/>
      <dgm:t>
        <a:bodyPr/>
        <a:lstStyle/>
        <a:p>
          <a:r>
            <a:rPr lang="uk-UA"/>
            <a:t>Нідерланди – 7%</a:t>
          </a:r>
          <a:endParaRPr lang="uk-UA" dirty="0"/>
        </a:p>
      </dgm:t>
    </dgm:pt>
    <dgm:pt modelId="{60134F7A-10F5-423C-91B1-B26BDB839624}" type="parTrans" cxnId="{DFF465C4-9EA6-4C7A-AF31-82EE7F653FC5}">
      <dgm:prSet/>
      <dgm:spPr/>
      <dgm:t>
        <a:bodyPr/>
        <a:lstStyle/>
        <a:p>
          <a:endParaRPr lang="ru-RU"/>
        </a:p>
      </dgm:t>
    </dgm:pt>
    <dgm:pt modelId="{E2310437-1495-4C4D-8D5F-62E3540642A6}" type="sibTrans" cxnId="{DFF465C4-9EA6-4C7A-AF31-82EE7F653FC5}">
      <dgm:prSet/>
      <dgm:spPr/>
      <dgm:t>
        <a:bodyPr/>
        <a:lstStyle/>
        <a:p>
          <a:endParaRPr lang="ru-RU"/>
        </a:p>
      </dgm:t>
    </dgm:pt>
    <dgm:pt modelId="{654931A7-7F43-4F87-A14C-37EEA8BE4D8B}">
      <dgm:prSet/>
      <dgm:spPr/>
      <dgm:t>
        <a:bodyPr/>
        <a:lstStyle/>
        <a:p>
          <a:r>
            <a:rPr lang="uk-UA"/>
            <a:t>Велика Британія – 3-4% </a:t>
          </a:r>
          <a:endParaRPr lang="uk-UA" dirty="0"/>
        </a:p>
      </dgm:t>
    </dgm:pt>
    <dgm:pt modelId="{33F7A5D3-A062-47B4-8754-48C33D5EC87E}" type="parTrans" cxnId="{C9F2F554-05CC-4E49-B719-CDC27CDAD601}">
      <dgm:prSet/>
      <dgm:spPr/>
      <dgm:t>
        <a:bodyPr/>
        <a:lstStyle/>
        <a:p>
          <a:endParaRPr lang="ru-RU"/>
        </a:p>
      </dgm:t>
    </dgm:pt>
    <dgm:pt modelId="{50BD6E1A-A4D3-4C13-9EB5-B3D28E189580}" type="sibTrans" cxnId="{C9F2F554-05CC-4E49-B719-CDC27CDAD601}">
      <dgm:prSet/>
      <dgm:spPr/>
      <dgm:t>
        <a:bodyPr/>
        <a:lstStyle/>
        <a:p>
          <a:endParaRPr lang="ru-RU"/>
        </a:p>
      </dgm:t>
    </dgm:pt>
    <dgm:pt modelId="{E6F3E1F1-035D-4782-8ECB-CD2F75AB43D7}">
      <dgm:prSet/>
      <dgm:spPr/>
      <dgm:t>
        <a:bodyPr/>
        <a:lstStyle/>
        <a:p>
          <a:r>
            <a:rPr lang="uk-UA" dirty="0"/>
            <a:t>На </a:t>
          </a:r>
          <a:r>
            <a:rPr lang="uk-UA" dirty="0" err="1"/>
            <a:t>поч</a:t>
          </a:r>
          <a:r>
            <a:rPr lang="uk-UA" dirty="0"/>
            <a:t>. 1990-х рр. ціна на нафту 20 </a:t>
          </a:r>
          <a:r>
            <a:rPr lang="uk-UA" dirty="0" err="1"/>
            <a:t>дол</a:t>
          </a:r>
          <a:r>
            <a:rPr lang="uk-UA" dirty="0"/>
            <a:t>. за барель (</a:t>
          </a:r>
          <a:r>
            <a:rPr lang="uk-UA" dirty="0" err="1"/>
            <a:t>вер</a:t>
          </a:r>
          <a:r>
            <a:rPr lang="uk-UA" dirty="0"/>
            <a:t>. 1990 р. – іракська експансії в Кувейті – тимчасово ↑ до 40 </a:t>
          </a:r>
          <a:r>
            <a:rPr lang="uk-UA" dirty="0" err="1"/>
            <a:t>дол</a:t>
          </a:r>
          <a:r>
            <a:rPr lang="uk-UA" dirty="0"/>
            <a:t>. за барель)</a:t>
          </a:r>
        </a:p>
      </dgm:t>
    </dgm:pt>
    <dgm:pt modelId="{738BCD62-0A44-46F5-AE69-3D289D289A89}" type="parTrans" cxnId="{3EF745F0-4441-4E41-8080-2FF8A154DE41}">
      <dgm:prSet/>
      <dgm:spPr/>
      <dgm:t>
        <a:bodyPr/>
        <a:lstStyle/>
        <a:p>
          <a:endParaRPr lang="ru-RU"/>
        </a:p>
      </dgm:t>
    </dgm:pt>
    <dgm:pt modelId="{BFDD7EFE-F597-4A89-AF6B-D8EA2244B23B}" type="sibTrans" cxnId="{3EF745F0-4441-4E41-8080-2FF8A154DE41}">
      <dgm:prSet/>
      <dgm:spPr/>
      <dgm:t>
        <a:bodyPr/>
        <a:lstStyle/>
        <a:p>
          <a:endParaRPr lang="ru-RU"/>
        </a:p>
      </dgm:t>
    </dgm:pt>
    <dgm:pt modelId="{35999994-81C9-45B5-9665-32E8C43A56E3}" type="pres">
      <dgm:prSet presAssocID="{AAA02E00-85BB-47DD-9DBD-549A66E35328}" presName="vert0" presStyleCnt="0">
        <dgm:presLayoutVars>
          <dgm:dir/>
          <dgm:animOne val="branch"/>
          <dgm:animLvl val="lvl"/>
        </dgm:presLayoutVars>
      </dgm:prSet>
      <dgm:spPr/>
    </dgm:pt>
    <dgm:pt modelId="{EC7C8683-4661-4757-BCDD-F706CCE5F5F8}" type="pres">
      <dgm:prSet presAssocID="{69FFDDF0-47A8-426D-98AC-2B23590C8374}" presName="thickLine" presStyleLbl="alignNode1" presStyleIdx="0" presStyleCnt="4"/>
      <dgm:spPr/>
    </dgm:pt>
    <dgm:pt modelId="{850F1B07-7D0B-4F5C-82D8-32110A4F6CC4}" type="pres">
      <dgm:prSet presAssocID="{69FFDDF0-47A8-426D-98AC-2B23590C8374}" presName="horz1" presStyleCnt="0"/>
      <dgm:spPr/>
    </dgm:pt>
    <dgm:pt modelId="{ADF8DEA8-9CF2-401F-A0A1-61784617F9A2}" type="pres">
      <dgm:prSet presAssocID="{69FFDDF0-47A8-426D-98AC-2B23590C8374}" presName="tx1" presStyleLbl="revTx" presStyleIdx="0" presStyleCnt="7" custScaleX="500000"/>
      <dgm:spPr/>
    </dgm:pt>
    <dgm:pt modelId="{49BEA132-FA08-42C5-8EF8-F8B1EC4338DC}" type="pres">
      <dgm:prSet presAssocID="{69FFDDF0-47A8-426D-98AC-2B23590C8374}" presName="vert1" presStyleCnt="0"/>
      <dgm:spPr/>
    </dgm:pt>
    <dgm:pt modelId="{45A7623D-1D82-482D-B652-E25FF3574670}" type="pres">
      <dgm:prSet presAssocID="{59D5D4E7-32A8-4EBA-896E-5DEBEFF681E4}" presName="thickLine" presStyleLbl="alignNode1" presStyleIdx="1" presStyleCnt="4"/>
      <dgm:spPr/>
    </dgm:pt>
    <dgm:pt modelId="{F783029F-12B3-4D5E-84C1-D98CFECC8549}" type="pres">
      <dgm:prSet presAssocID="{59D5D4E7-32A8-4EBA-896E-5DEBEFF681E4}" presName="horz1" presStyleCnt="0"/>
      <dgm:spPr/>
    </dgm:pt>
    <dgm:pt modelId="{42B12ABD-DE7B-4A6E-B8C2-1FCC2578D753}" type="pres">
      <dgm:prSet presAssocID="{59D5D4E7-32A8-4EBA-896E-5DEBEFF681E4}" presName="tx1" presStyleLbl="revTx" presStyleIdx="1" presStyleCnt="7" custScaleX="500000"/>
      <dgm:spPr/>
    </dgm:pt>
    <dgm:pt modelId="{F7661B14-27E6-47E4-958E-9FAFDE016FD2}" type="pres">
      <dgm:prSet presAssocID="{59D5D4E7-32A8-4EBA-896E-5DEBEFF681E4}" presName="vert1" presStyleCnt="0"/>
      <dgm:spPr/>
    </dgm:pt>
    <dgm:pt modelId="{B2C67A02-9C33-44EA-BBBE-A117151771C1}" type="pres">
      <dgm:prSet presAssocID="{8499C414-70C4-4B15-BD28-10D7244809F2}" presName="thickLine" presStyleLbl="alignNode1" presStyleIdx="2" presStyleCnt="4"/>
      <dgm:spPr/>
    </dgm:pt>
    <dgm:pt modelId="{FBD422E6-B79C-470C-BE77-1541909B280F}" type="pres">
      <dgm:prSet presAssocID="{8499C414-70C4-4B15-BD28-10D7244809F2}" presName="horz1" presStyleCnt="0"/>
      <dgm:spPr/>
    </dgm:pt>
    <dgm:pt modelId="{000738CB-999A-4C23-8AE1-3CD746CABEB3}" type="pres">
      <dgm:prSet presAssocID="{8499C414-70C4-4B15-BD28-10D7244809F2}" presName="tx1" presStyleLbl="revTx" presStyleIdx="2" presStyleCnt="7"/>
      <dgm:spPr/>
    </dgm:pt>
    <dgm:pt modelId="{169D7F44-6C9A-4A35-9BBD-86A7D375D02D}" type="pres">
      <dgm:prSet presAssocID="{8499C414-70C4-4B15-BD28-10D7244809F2}" presName="vert1" presStyleCnt="0"/>
      <dgm:spPr/>
    </dgm:pt>
    <dgm:pt modelId="{0CA3E25C-E502-4A62-8929-2F19E2AAA994}" type="pres">
      <dgm:prSet presAssocID="{99F9F56F-E456-4E6D-89B2-CB0EB243F275}" presName="vertSpace2a" presStyleCnt="0"/>
      <dgm:spPr/>
    </dgm:pt>
    <dgm:pt modelId="{8F309C00-94F4-46B2-89E7-719E4CC5532D}" type="pres">
      <dgm:prSet presAssocID="{99F9F56F-E456-4E6D-89B2-CB0EB243F275}" presName="horz2" presStyleCnt="0"/>
      <dgm:spPr/>
    </dgm:pt>
    <dgm:pt modelId="{0BB735A2-18C0-47AC-90B5-B627094C5123}" type="pres">
      <dgm:prSet presAssocID="{99F9F56F-E456-4E6D-89B2-CB0EB243F275}" presName="horzSpace2" presStyleCnt="0"/>
      <dgm:spPr/>
    </dgm:pt>
    <dgm:pt modelId="{9C71FA22-3A01-44CE-B73F-73707BB1AC92}" type="pres">
      <dgm:prSet presAssocID="{99F9F56F-E456-4E6D-89B2-CB0EB243F275}" presName="tx2" presStyleLbl="revTx" presStyleIdx="3" presStyleCnt="7"/>
      <dgm:spPr/>
    </dgm:pt>
    <dgm:pt modelId="{F51AC2B8-2188-4517-9D8B-C0D456A0583F}" type="pres">
      <dgm:prSet presAssocID="{99F9F56F-E456-4E6D-89B2-CB0EB243F275}" presName="vert2" presStyleCnt="0"/>
      <dgm:spPr/>
    </dgm:pt>
    <dgm:pt modelId="{BDB5F509-599B-4C44-A288-C029C1D1120E}" type="pres">
      <dgm:prSet presAssocID="{99F9F56F-E456-4E6D-89B2-CB0EB243F275}" presName="thinLine2b" presStyleLbl="callout" presStyleIdx="0" presStyleCnt="3"/>
      <dgm:spPr/>
    </dgm:pt>
    <dgm:pt modelId="{14BB0705-76D3-48B6-BD8C-DDCF2A657CCE}" type="pres">
      <dgm:prSet presAssocID="{99F9F56F-E456-4E6D-89B2-CB0EB243F275}" presName="vertSpace2b" presStyleCnt="0"/>
      <dgm:spPr/>
    </dgm:pt>
    <dgm:pt modelId="{8D359846-B206-4604-83AF-3B6532B4F3DA}" type="pres">
      <dgm:prSet presAssocID="{D79ADABC-DB60-4555-82CE-C585E3A92419}" presName="horz2" presStyleCnt="0"/>
      <dgm:spPr/>
    </dgm:pt>
    <dgm:pt modelId="{B59D9D2F-BE3A-458B-B0CA-6423C138F194}" type="pres">
      <dgm:prSet presAssocID="{D79ADABC-DB60-4555-82CE-C585E3A92419}" presName="horzSpace2" presStyleCnt="0"/>
      <dgm:spPr/>
    </dgm:pt>
    <dgm:pt modelId="{C14C5CB7-4289-4611-A9DD-5BA8CA084D26}" type="pres">
      <dgm:prSet presAssocID="{D79ADABC-DB60-4555-82CE-C585E3A92419}" presName="tx2" presStyleLbl="revTx" presStyleIdx="4" presStyleCnt="7"/>
      <dgm:spPr/>
    </dgm:pt>
    <dgm:pt modelId="{11B0C31A-5286-4BC8-948D-AEBA5C9C3A41}" type="pres">
      <dgm:prSet presAssocID="{D79ADABC-DB60-4555-82CE-C585E3A92419}" presName="vert2" presStyleCnt="0"/>
      <dgm:spPr/>
    </dgm:pt>
    <dgm:pt modelId="{D8168183-FFB2-4B0C-BEED-ABA14269A1AB}" type="pres">
      <dgm:prSet presAssocID="{D79ADABC-DB60-4555-82CE-C585E3A92419}" presName="thinLine2b" presStyleLbl="callout" presStyleIdx="1" presStyleCnt="3"/>
      <dgm:spPr/>
    </dgm:pt>
    <dgm:pt modelId="{6ACFA116-A42A-4B7A-B6E8-8D9B4A1FD6FA}" type="pres">
      <dgm:prSet presAssocID="{D79ADABC-DB60-4555-82CE-C585E3A92419}" presName="vertSpace2b" presStyleCnt="0"/>
      <dgm:spPr/>
    </dgm:pt>
    <dgm:pt modelId="{47454F94-0DDE-4ADA-BDDE-CFFFF7E2109D}" type="pres">
      <dgm:prSet presAssocID="{654931A7-7F43-4F87-A14C-37EEA8BE4D8B}" presName="horz2" presStyleCnt="0"/>
      <dgm:spPr/>
    </dgm:pt>
    <dgm:pt modelId="{F4BDC9C4-AC90-409F-9371-30DCA273B76C}" type="pres">
      <dgm:prSet presAssocID="{654931A7-7F43-4F87-A14C-37EEA8BE4D8B}" presName="horzSpace2" presStyleCnt="0"/>
      <dgm:spPr/>
    </dgm:pt>
    <dgm:pt modelId="{7F10BA8F-67D1-4416-91FD-BA113E7E3FA1}" type="pres">
      <dgm:prSet presAssocID="{654931A7-7F43-4F87-A14C-37EEA8BE4D8B}" presName="tx2" presStyleLbl="revTx" presStyleIdx="5" presStyleCnt="7"/>
      <dgm:spPr/>
    </dgm:pt>
    <dgm:pt modelId="{A55BD382-0CD9-4D1D-B4B1-BB67644DD12F}" type="pres">
      <dgm:prSet presAssocID="{654931A7-7F43-4F87-A14C-37EEA8BE4D8B}" presName="vert2" presStyleCnt="0"/>
      <dgm:spPr/>
    </dgm:pt>
    <dgm:pt modelId="{7701F538-D658-4CB9-B5B2-0EE007F0DDD2}" type="pres">
      <dgm:prSet presAssocID="{654931A7-7F43-4F87-A14C-37EEA8BE4D8B}" presName="thinLine2b" presStyleLbl="callout" presStyleIdx="2" presStyleCnt="3"/>
      <dgm:spPr/>
    </dgm:pt>
    <dgm:pt modelId="{8CC93DD8-4CFB-4A7D-8DC5-8A3FCAC84B19}" type="pres">
      <dgm:prSet presAssocID="{654931A7-7F43-4F87-A14C-37EEA8BE4D8B}" presName="vertSpace2b" presStyleCnt="0"/>
      <dgm:spPr/>
    </dgm:pt>
    <dgm:pt modelId="{342DDC72-F876-490F-AF2E-13990D6D74C8}" type="pres">
      <dgm:prSet presAssocID="{E6F3E1F1-035D-4782-8ECB-CD2F75AB43D7}" presName="thickLine" presStyleLbl="alignNode1" presStyleIdx="3" presStyleCnt="4"/>
      <dgm:spPr/>
    </dgm:pt>
    <dgm:pt modelId="{1FC127C1-83C4-42F8-8DF2-C5E9A686435B}" type="pres">
      <dgm:prSet presAssocID="{E6F3E1F1-035D-4782-8ECB-CD2F75AB43D7}" presName="horz1" presStyleCnt="0"/>
      <dgm:spPr/>
    </dgm:pt>
    <dgm:pt modelId="{585ADE46-A7D6-46B8-83A3-74B450B66B2C}" type="pres">
      <dgm:prSet presAssocID="{E6F3E1F1-035D-4782-8ECB-CD2F75AB43D7}" presName="tx1" presStyleLbl="revTx" presStyleIdx="6" presStyleCnt="7" custScaleX="500000"/>
      <dgm:spPr/>
    </dgm:pt>
    <dgm:pt modelId="{BFC844E4-2077-4AD0-8FD7-6DC4AF385F08}" type="pres">
      <dgm:prSet presAssocID="{E6F3E1F1-035D-4782-8ECB-CD2F75AB43D7}" presName="vert1" presStyleCnt="0"/>
      <dgm:spPr/>
    </dgm:pt>
  </dgm:ptLst>
  <dgm:cxnLst>
    <dgm:cxn modelId="{5145870A-7A24-4AB0-8B8B-CFFCB982AF4B}" type="presOf" srcId="{D79ADABC-DB60-4555-82CE-C585E3A92419}" destId="{C14C5CB7-4289-4611-A9DD-5BA8CA084D26}" srcOrd="0" destOrd="0" presId="urn:microsoft.com/office/officeart/2008/layout/LinedList"/>
    <dgm:cxn modelId="{6A07C01D-B2C1-41B5-9108-A989FD6B6F93}" type="presOf" srcId="{E6F3E1F1-035D-4782-8ECB-CD2F75AB43D7}" destId="{585ADE46-A7D6-46B8-83A3-74B450B66B2C}" srcOrd="0" destOrd="0" presId="urn:microsoft.com/office/officeart/2008/layout/LinedList"/>
    <dgm:cxn modelId="{9C64AA42-0A67-45BB-B13E-51755FA7DE6E}" type="presOf" srcId="{69FFDDF0-47A8-426D-98AC-2B23590C8374}" destId="{ADF8DEA8-9CF2-401F-A0A1-61784617F9A2}" srcOrd="0" destOrd="0" presId="urn:microsoft.com/office/officeart/2008/layout/LinedList"/>
    <dgm:cxn modelId="{C56AAB4D-212D-40AD-9162-A8D7A6A850EE}" srcId="{AAA02E00-85BB-47DD-9DBD-549A66E35328}" destId="{8499C414-70C4-4B15-BD28-10D7244809F2}" srcOrd="2" destOrd="0" parTransId="{F6115A7C-B252-41AA-BA8D-255CEDF24161}" sibTransId="{8B1342DC-9972-43EE-965F-057572A73548}"/>
    <dgm:cxn modelId="{C9F2F554-05CC-4E49-B719-CDC27CDAD601}" srcId="{8499C414-70C4-4B15-BD28-10D7244809F2}" destId="{654931A7-7F43-4F87-A14C-37EEA8BE4D8B}" srcOrd="2" destOrd="0" parTransId="{33F7A5D3-A062-47B4-8754-48C33D5EC87E}" sibTransId="{50BD6E1A-A4D3-4C13-9EB5-B3D28E189580}"/>
    <dgm:cxn modelId="{79E0FE54-8769-4FEB-83ED-2F86F3BD6019}" srcId="{AAA02E00-85BB-47DD-9DBD-549A66E35328}" destId="{59D5D4E7-32A8-4EBA-896E-5DEBEFF681E4}" srcOrd="1" destOrd="0" parTransId="{ED828ACB-CE34-4E90-8826-F87771CECDCA}" sibTransId="{283C031B-6071-482A-A0BB-8BA253DD0FD3}"/>
    <dgm:cxn modelId="{EACF9185-3464-4F64-9DF3-523ACD42642E}" type="presOf" srcId="{AAA02E00-85BB-47DD-9DBD-549A66E35328}" destId="{35999994-81C9-45B5-9665-32E8C43A56E3}" srcOrd="0" destOrd="0" presId="urn:microsoft.com/office/officeart/2008/layout/LinedList"/>
    <dgm:cxn modelId="{4CE594A7-5374-4F17-82EB-ACCDB7B013E2}" srcId="{AAA02E00-85BB-47DD-9DBD-549A66E35328}" destId="{69FFDDF0-47A8-426D-98AC-2B23590C8374}" srcOrd="0" destOrd="0" parTransId="{2CD521E7-5CB5-45A7-96BD-03D297D3F6E3}" sibTransId="{9D6E999F-C19F-4AAE-AD99-B4D1657999CF}"/>
    <dgm:cxn modelId="{F08875A8-9C9A-4CC1-A64E-7AAF48537BFA}" type="presOf" srcId="{654931A7-7F43-4F87-A14C-37EEA8BE4D8B}" destId="{7F10BA8F-67D1-4416-91FD-BA113E7E3FA1}" srcOrd="0" destOrd="0" presId="urn:microsoft.com/office/officeart/2008/layout/LinedList"/>
    <dgm:cxn modelId="{B53CCBB5-6D6F-4184-9A8F-11B14E5C9B4E}" srcId="{8499C414-70C4-4B15-BD28-10D7244809F2}" destId="{99F9F56F-E456-4E6D-89B2-CB0EB243F275}" srcOrd="0" destOrd="0" parTransId="{2D4881EA-7BAB-407F-84EF-EDDDAF5238B5}" sibTransId="{2EEB3959-D8ED-48C3-86D4-E5F70273CE5E}"/>
    <dgm:cxn modelId="{DFF465C4-9EA6-4C7A-AF31-82EE7F653FC5}" srcId="{8499C414-70C4-4B15-BD28-10D7244809F2}" destId="{D79ADABC-DB60-4555-82CE-C585E3A92419}" srcOrd="1" destOrd="0" parTransId="{60134F7A-10F5-423C-91B1-B26BDB839624}" sibTransId="{E2310437-1495-4C4D-8D5F-62E3540642A6}"/>
    <dgm:cxn modelId="{4E9B91CC-6336-41EE-9361-8C452BE15067}" type="presOf" srcId="{8499C414-70C4-4B15-BD28-10D7244809F2}" destId="{000738CB-999A-4C23-8AE1-3CD746CABEB3}" srcOrd="0" destOrd="0" presId="urn:microsoft.com/office/officeart/2008/layout/LinedList"/>
    <dgm:cxn modelId="{434637CD-7D0A-4101-AAE7-1A6B7F8B24BC}" type="presOf" srcId="{99F9F56F-E456-4E6D-89B2-CB0EB243F275}" destId="{9C71FA22-3A01-44CE-B73F-73707BB1AC92}" srcOrd="0" destOrd="0" presId="urn:microsoft.com/office/officeart/2008/layout/LinedList"/>
    <dgm:cxn modelId="{3EF745F0-4441-4E41-8080-2FF8A154DE41}" srcId="{AAA02E00-85BB-47DD-9DBD-549A66E35328}" destId="{E6F3E1F1-035D-4782-8ECB-CD2F75AB43D7}" srcOrd="3" destOrd="0" parTransId="{738BCD62-0A44-46F5-AE69-3D289D289A89}" sibTransId="{BFDD7EFE-F597-4A89-AF6B-D8EA2244B23B}"/>
    <dgm:cxn modelId="{CA91CBFC-0BE4-46B5-8239-BBA76338E569}" type="presOf" srcId="{59D5D4E7-32A8-4EBA-896E-5DEBEFF681E4}" destId="{42B12ABD-DE7B-4A6E-B8C2-1FCC2578D753}" srcOrd="0" destOrd="0" presId="urn:microsoft.com/office/officeart/2008/layout/LinedList"/>
    <dgm:cxn modelId="{1043CCBF-630E-450A-B90F-2A05F20B58E9}" type="presParOf" srcId="{35999994-81C9-45B5-9665-32E8C43A56E3}" destId="{EC7C8683-4661-4757-BCDD-F706CCE5F5F8}" srcOrd="0" destOrd="0" presId="urn:microsoft.com/office/officeart/2008/layout/LinedList"/>
    <dgm:cxn modelId="{1C212C8E-C8A4-4751-A6B9-5AC14001441A}" type="presParOf" srcId="{35999994-81C9-45B5-9665-32E8C43A56E3}" destId="{850F1B07-7D0B-4F5C-82D8-32110A4F6CC4}" srcOrd="1" destOrd="0" presId="urn:microsoft.com/office/officeart/2008/layout/LinedList"/>
    <dgm:cxn modelId="{1428A6E0-2DA1-4281-B1A0-42293E5CE614}" type="presParOf" srcId="{850F1B07-7D0B-4F5C-82D8-32110A4F6CC4}" destId="{ADF8DEA8-9CF2-401F-A0A1-61784617F9A2}" srcOrd="0" destOrd="0" presId="urn:microsoft.com/office/officeart/2008/layout/LinedList"/>
    <dgm:cxn modelId="{7442E043-D59B-44AF-8659-EC9974FA2D1B}" type="presParOf" srcId="{850F1B07-7D0B-4F5C-82D8-32110A4F6CC4}" destId="{49BEA132-FA08-42C5-8EF8-F8B1EC4338DC}" srcOrd="1" destOrd="0" presId="urn:microsoft.com/office/officeart/2008/layout/LinedList"/>
    <dgm:cxn modelId="{4D34DED9-C5E9-469B-95F0-2D2FA855BF3B}" type="presParOf" srcId="{35999994-81C9-45B5-9665-32E8C43A56E3}" destId="{45A7623D-1D82-482D-B652-E25FF3574670}" srcOrd="2" destOrd="0" presId="urn:microsoft.com/office/officeart/2008/layout/LinedList"/>
    <dgm:cxn modelId="{12CE16BC-20D2-43AB-994F-0AD45F90720B}" type="presParOf" srcId="{35999994-81C9-45B5-9665-32E8C43A56E3}" destId="{F783029F-12B3-4D5E-84C1-D98CFECC8549}" srcOrd="3" destOrd="0" presId="urn:microsoft.com/office/officeart/2008/layout/LinedList"/>
    <dgm:cxn modelId="{B28E878E-B7C4-4ED7-82EE-D9B2070E8221}" type="presParOf" srcId="{F783029F-12B3-4D5E-84C1-D98CFECC8549}" destId="{42B12ABD-DE7B-4A6E-B8C2-1FCC2578D753}" srcOrd="0" destOrd="0" presId="urn:microsoft.com/office/officeart/2008/layout/LinedList"/>
    <dgm:cxn modelId="{DA420167-7505-4735-80C8-69C66FC0EA77}" type="presParOf" srcId="{F783029F-12B3-4D5E-84C1-D98CFECC8549}" destId="{F7661B14-27E6-47E4-958E-9FAFDE016FD2}" srcOrd="1" destOrd="0" presId="urn:microsoft.com/office/officeart/2008/layout/LinedList"/>
    <dgm:cxn modelId="{5258C73E-F3F9-4961-A6DC-1440A486F625}" type="presParOf" srcId="{35999994-81C9-45B5-9665-32E8C43A56E3}" destId="{B2C67A02-9C33-44EA-BBBE-A117151771C1}" srcOrd="4" destOrd="0" presId="urn:microsoft.com/office/officeart/2008/layout/LinedList"/>
    <dgm:cxn modelId="{253E0F5A-D26D-4F21-A797-75989BF3896F}" type="presParOf" srcId="{35999994-81C9-45B5-9665-32E8C43A56E3}" destId="{FBD422E6-B79C-470C-BE77-1541909B280F}" srcOrd="5" destOrd="0" presId="urn:microsoft.com/office/officeart/2008/layout/LinedList"/>
    <dgm:cxn modelId="{0BF841EC-F895-4174-ABB8-276EDEBA0E75}" type="presParOf" srcId="{FBD422E6-B79C-470C-BE77-1541909B280F}" destId="{000738CB-999A-4C23-8AE1-3CD746CABEB3}" srcOrd="0" destOrd="0" presId="urn:microsoft.com/office/officeart/2008/layout/LinedList"/>
    <dgm:cxn modelId="{791BB6C4-193D-4EC7-AC76-97C22614B050}" type="presParOf" srcId="{FBD422E6-B79C-470C-BE77-1541909B280F}" destId="{169D7F44-6C9A-4A35-9BBD-86A7D375D02D}" srcOrd="1" destOrd="0" presId="urn:microsoft.com/office/officeart/2008/layout/LinedList"/>
    <dgm:cxn modelId="{7B39AFF6-64F1-41B1-87AF-1168E4C7A28E}" type="presParOf" srcId="{169D7F44-6C9A-4A35-9BBD-86A7D375D02D}" destId="{0CA3E25C-E502-4A62-8929-2F19E2AAA994}" srcOrd="0" destOrd="0" presId="urn:microsoft.com/office/officeart/2008/layout/LinedList"/>
    <dgm:cxn modelId="{85346B2A-03A8-4058-AE0D-84DEE6BD22B6}" type="presParOf" srcId="{169D7F44-6C9A-4A35-9BBD-86A7D375D02D}" destId="{8F309C00-94F4-46B2-89E7-719E4CC5532D}" srcOrd="1" destOrd="0" presId="urn:microsoft.com/office/officeart/2008/layout/LinedList"/>
    <dgm:cxn modelId="{28A05836-21F3-41E6-BB57-BA955B59D32E}" type="presParOf" srcId="{8F309C00-94F4-46B2-89E7-719E4CC5532D}" destId="{0BB735A2-18C0-47AC-90B5-B627094C5123}" srcOrd="0" destOrd="0" presId="urn:microsoft.com/office/officeart/2008/layout/LinedList"/>
    <dgm:cxn modelId="{C259BC48-5BC1-4D8B-86CC-12C1914698A5}" type="presParOf" srcId="{8F309C00-94F4-46B2-89E7-719E4CC5532D}" destId="{9C71FA22-3A01-44CE-B73F-73707BB1AC92}" srcOrd="1" destOrd="0" presId="urn:microsoft.com/office/officeart/2008/layout/LinedList"/>
    <dgm:cxn modelId="{CDA26D42-9357-4829-8367-61FA02A25DD1}" type="presParOf" srcId="{8F309C00-94F4-46B2-89E7-719E4CC5532D}" destId="{F51AC2B8-2188-4517-9D8B-C0D456A0583F}" srcOrd="2" destOrd="0" presId="urn:microsoft.com/office/officeart/2008/layout/LinedList"/>
    <dgm:cxn modelId="{49A8356C-45A5-4AAC-99AC-138276BF25AD}" type="presParOf" srcId="{169D7F44-6C9A-4A35-9BBD-86A7D375D02D}" destId="{BDB5F509-599B-4C44-A288-C029C1D1120E}" srcOrd="2" destOrd="0" presId="urn:microsoft.com/office/officeart/2008/layout/LinedList"/>
    <dgm:cxn modelId="{0075BDDD-F681-4445-A795-6419C512B1BE}" type="presParOf" srcId="{169D7F44-6C9A-4A35-9BBD-86A7D375D02D}" destId="{14BB0705-76D3-48B6-BD8C-DDCF2A657CCE}" srcOrd="3" destOrd="0" presId="urn:microsoft.com/office/officeart/2008/layout/LinedList"/>
    <dgm:cxn modelId="{CF404F95-729B-4946-8F62-8DE4BE15BB08}" type="presParOf" srcId="{169D7F44-6C9A-4A35-9BBD-86A7D375D02D}" destId="{8D359846-B206-4604-83AF-3B6532B4F3DA}" srcOrd="4" destOrd="0" presId="urn:microsoft.com/office/officeart/2008/layout/LinedList"/>
    <dgm:cxn modelId="{55B0311F-51DC-4BC8-94F2-1249BC1A6314}" type="presParOf" srcId="{8D359846-B206-4604-83AF-3B6532B4F3DA}" destId="{B59D9D2F-BE3A-458B-B0CA-6423C138F194}" srcOrd="0" destOrd="0" presId="urn:microsoft.com/office/officeart/2008/layout/LinedList"/>
    <dgm:cxn modelId="{CD8FA3D5-3B0F-47EF-8AA4-2F2938E8A47B}" type="presParOf" srcId="{8D359846-B206-4604-83AF-3B6532B4F3DA}" destId="{C14C5CB7-4289-4611-A9DD-5BA8CA084D26}" srcOrd="1" destOrd="0" presId="urn:microsoft.com/office/officeart/2008/layout/LinedList"/>
    <dgm:cxn modelId="{6704692B-F79B-421C-9BDA-C03F50F2D518}" type="presParOf" srcId="{8D359846-B206-4604-83AF-3B6532B4F3DA}" destId="{11B0C31A-5286-4BC8-948D-AEBA5C9C3A41}" srcOrd="2" destOrd="0" presId="urn:microsoft.com/office/officeart/2008/layout/LinedList"/>
    <dgm:cxn modelId="{6E241C27-80CD-44EA-B3B6-14CC6662DD28}" type="presParOf" srcId="{169D7F44-6C9A-4A35-9BBD-86A7D375D02D}" destId="{D8168183-FFB2-4B0C-BEED-ABA14269A1AB}" srcOrd="5" destOrd="0" presId="urn:microsoft.com/office/officeart/2008/layout/LinedList"/>
    <dgm:cxn modelId="{42618477-9294-4674-9A08-4057B16E9D96}" type="presParOf" srcId="{169D7F44-6C9A-4A35-9BBD-86A7D375D02D}" destId="{6ACFA116-A42A-4B7A-B6E8-8D9B4A1FD6FA}" srcOrd="6" destOrd="0" presId="urn:microsoft.com/office/officeart/2008/layout/LinedList"/>
    <dgm:cxn modelId="{1835AB48-793B-42A0-AF00-4AA73F7E584D}" type="presParOf" srcId="{169D7F44-6C9A-4A35-9BBD-86A7D375D02D}" destId="{47454F94-0DDE-4ADA-BDDE-CFFFF7E2109D}" srcOrd="7" destOrd="0" presId="urn:microsoft.com/office/officeart/2008/layout/LinedList"/>
    <dgm:cxn modelId="{7CCBF600-0044-4EE0-9C70-E4E72022DB7C}" type="presParOf" srcId="{47454F94-0DDE-4ADA-BDDE-CFFFF7E2109D}" destId="{F4BDC9C4-AC90-409F-9371-30DCA273B76C}" srcOrd="0" destOrd="0" presId="urn:microsoft.com/office/officeart/2008/layout/LinedList"/>
    <dgm:cxn modelId="{B961CE10-DB08-4EC7-A8EF-1E7E8EDA601C}" type="presParOf" srcId="{47454F94-0DDE-4ADA-BDDE-CFFFF7E2109D}" destId="{7F10BA8F-67D1-4416-91FD-BA113E7E3FA1}" srcOrd="1" destOrd="0" presId="urn:microsoft.com/office/officeart/2008/layout/LinedList"/>
    <dgm:cxn modelId="{30F1A5F9-3B95-416D-888A-9F836A6266FC}" type="presParOf" srcId="{47454F94-0DDE-4ADA-BDDE-CFFFF7E2109D}" destId="{A55BD382-0CD9-4D1D-B4B1-BB67644DD12F}" srcOrd="2" destOrd="0" presId="urn:microsoft.com/office/officeart/2008/layout/LinedList"/>
    <dgm:cxn modelId="{40D9807B-82D8-46B2-B78D-B45083555A34}" type="presParOf" srcId="{169D7F44-6C9A-4A35-9BBD-86A7D375D02D}" destId="{7701F538-D658-4CB9-B5B2-0EE007F0DDD2}" srcOrd="8" destOrd="0" presId="urn:microsoft.com/office/officeart/2008/layout/LinedList"/>
    <dgm:cxn modelId="{E0CF86F1-428A-4BFC-8B64-731B866EC57A}" type="presParOf" srcId="{169D7F44-6C9A-4A35-9BBD-86A7D375D02D}" destId="{8CC93DD8-4CFB-4A7D-8DC5-8A3FCAC84B19}" srcOrd="9" destOrd="0" presId="urn:microsoft.com/office/officeart/2008/layout/LinedList"/>
    <dgm:cxn modelId="{9CB0D646-5331-4065-AE50-A1A0C032FE86}" type="presParOf" srcId="{35999994-81C9-45B5-9665-32E8C43A56E3}" destId="{342DDC72-F876-490F-AF2E-13990D6D74C8}" srcOrd="6" destOrd="0" presId="urn:microsoft.com/office/officeart/2008/layout/LinedList"/>
    <dgm:cxn modelId="{AF25C830-2C40-4B50-9254-21A9F579FBA3}" type="presParOf" srcId="{35999994-81C9-45B5-9665-32E8C43A56E3}" destId="{1FC127C1-83C4-42F8-8DF2-C5E9A686435B}" srcOrd="7" destOrd="0" presId="urn:microsoft.com/office/officeart/2008/layout/LinedList"/>
    <dgm:cxn modelId="{679342A6-6D4C-4C45-ADC4-857DA193CC3A}" type="presParOf" srcId="{1FC127C1-83C4-42F8-8DF2-C5E9A686435B}" destId="{585ADE46-A7D6-46B8-83A3-74B450B66B2C}" srcOrd="0" destOrd="0" presId="urn:microsoft.com/office/officeart/2008/layout/LinedList"/>
    <dgm:cxn modelId="{1FA889EA-433F-4780-9884-D4E572A0F9C6}" type="presParOf" srcId="{1FC127C1-83C4-42F8-8DF2-C5E9A686435B}" destId="{BFC844E4-2077-4AD0-8FD7-6DC4AF385F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5.xml><?xml version="1.0" encoding="utf-8"?>
<dgm:dataModel xmlns:dgm="http://schemas.openxmlformats.org/drawingml/2006/diagram" xmlns:a="http://schemas.openxmlformats.org/drawingml/2006/main">
  <dgm:ptLst>
    <dgm:pt modelId="{AAA02E00-85BB-47DD-9DBD-549A66E35328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FFDDF0-47A8-426D-98AC-2B23590C8374}">
      <dgm:prSet/>
      <dgm:spPr/>
      <dgm:t>
        <a:bodyPr/>
        <a:lstStyle/>
        <a:p>
          <a:r>
            <a:rPr lang="ru-RU" dirty="0"/>
            <a:t>19</a:t>
          </a:r>
          <a:r>
            <a:rPr lang="uk-UA" dirty="0"/>
            <a:t>70</a:t>
          </a:r>
          <a:r>
            <a:rPr lang="ru-RU" dirty="0"/>
            <a:t> </a:t>
          </a:r>
          <a:r>
            <a:rPr lang="ru-RU" dirty="0" err="1"/>
            <a:t>рр</a:t>
          </a:r>
          <a:r>
            <a:rPr lang="ru-RU" dirty="0"/>
            <a:t>. – з</a:t>
          </a:r>
          <a:r>
            <a:rPr lang="uk-UA" dirty="0" err="1"/>
            <a:t>аверш</a:t>
          </a:r>
          <a:r>
            <a:rPr lang="ru-RU" dirty="0" err="1"/>
            <a:t>ення</a:t>
          </a:r>
          <a:r>
            <a:rPr lang="ru-RU" dirty="0"/>
            <a:t> </a:t>
          </a:r>
          <a:r>
            <a:rPr lang="uk-UA" dirty="0"/>
            <a:t>процес</a:t>
          </a:r>
          <a:r>
            <a:rPr lang="ru-RU" dirty="0"/>
            <a:t>у по</a:t>
          </a:r>
          <a:r>
            <a:rPr lang="uk-UA" dirty="0"/>
            <a:t>воєнної торгової лібералізації</a:t>
          </a:r>
          <a:endParaRPr lang="en-US" dirty="0"/>
        </a:p>
      </dgm:t>
    </dgm:pt>
    <dgm:pt modelId="{2CD521E7-5CB5-45A7-96BD-03D297D3F6E3}" type="parTrans" cxnId="{4CE594A7-5374-4F17-82EB-ACCDB7B013E2}">
      <dgm:prSet/>
      <dgm:spPr/>
      <dgm:t>
        <a:bodyPr/>
        <a:lstStyle/>
        <a:p>
          <a:endParaRPr lang="en-US"/>
        </a:p>
      </dgm:t>
    </dgm:pt>
    <dgm:pt modelId="{9D6E999F-C19F-4AAE-AD99-B4D1657999CF}" type="sibTrans" cxnId="{4CE594A7-5374-4F17-82EB-ACCDB7B013E2}">
      <dgm:prSet/>
      <dgm:spPr/>
      <dgm:t>
        <a:bodyPr/>
        <a:lstStyle/>
        <a:p>
          <a:endParaRPr lang="en-US"/>
        </a:p>
      </dgm:t>
    </dgm:pt>
    <dgm:pt modelId="{E5159B38-4BAA-4EB7-8BB9-F51FD74909D7}">
      <dgm:prSet/>
      <dgm:spPr/>
      <dgm:t>
        <a:bodyPr/>
        <a:lstStyle/>
        <a:p>
          <a:r>
            <a:rPr lang="ru-RU"/>
            <a:t>1980</a:t>
          </a:r>
          <a:r>
            <a:rPr lang="uk-UA"/>
            <a:t> р</a:t>
          </a:r>
          <a:r>
            <a:rPr lang="ru-RU"/>
            <a:t>р. – </a:t>
          </a:r>
          <a:r>
            <a:rPr lang="uk-UA"/>
            <a:t>відновл</a:t>
          </a:r>
          <a:r>
            <a:rPr lang="ru-RU"/>
            <a:t>ення </a:t>
          </a:r>
          <a:r>
            <a:rPr lang="uk-UA"/>
            <a:t>рівноваг</a:t>
          </a:r>
          <a:r>
            <a:rPr lang="ru-RU"/>
            <a:t>и світового господарства (</a:t>
          </a:r>
          <a:r>
            <a:rPr lang="uk-UA"/>
            <a:t>стабіліз</a:t>
          </a:r>
          <a:r>
            <a:rPr lang="ru-RU"/>
            <a:t>ац</a:t>
          </a:r>
          <a:r>
            <a:rPr lang="uk-UA"/>
            <a:t>ія ціни на нафту, міжнародної торгівлі)</a:t>
          </a:r>
          <a:endParaRPr lang="uk-UA" dirty="0"/>
        </a:p>
      </dgm:t>
    </dgm:pt>
    <dgm:pt modelId="{6752FF3D-020A-4B57-9844-B7F9A28003A3}" type="parTrans" cxnId="{64696093-7DF0-4ACE-9C15-8FACF2A2C7B7}">
      <dgm:prSet/>
      <dgm:spPr/>
      <dgm:t>
        <a:bodyPr/>
        <a:lstStyle/>
        <a:p>
          <a:endParaRPr lang="ru-RU"/>
        </a:p>
      </dgm:t>
    </dgm:pt>
    <dgm:pt modelId="{2841082E-84DB-404F-B156-6C9EA0500E46}" type="sibTrans" cxnId="{64696093-7DF0-4ACE-9C15-8FACF2A2C7B7}">
      <dgm:prSet/>
      <dgm:spPr/>
      <dgm:t>
        <a:bodyPr/>
        <a:lstStyle/>
        <a:p>
          <a:endParaRPr lang="ru-RU"/>
        </a:p>
      </dgm:t>
    </dgm:pt>
    <dgm:pt modelId="{626C410E-7D64-429F-8D01-524D2695B350}">
      <dgm:prSet/>
      <dgm:spPr/>
      <dgm:t>
        <a:bodyPr/>
        <a:lstStyle/>
        <a:p>
          <a:r>
            <a:rPr lang="ru-RU"/>
            <a:t>НТП → ↑ частки </a:t>
          </a:r>
          <a:r>
            <a:rPr lang="uk-UA"/>
            <a:t>наукомісткої продукції у світовому експорті </a:t>
          </a:r>
          <a:endParaRPr lang="uk-UA" dirty="0"/>
        </a:p>
      </dgm:t>
    </dgm:pt>
    <dgm:pt modelId="{ECD6FA13-ABDF-4F87-9457-C125642A6E89}" type="parTrans" cxnId="{D51949E6-02EA-46D3-A53F-069963C86A07}">
      <dgm:prSet/>
      <dgm:spPr/>
      <dgm:t>
        <a:bodyPr/>
        <a:lstStyle/>
        <a:p>
          <a:endParaRPr lang="ru-RU"/>
        </a:p>
      </dgm:t>
    </dgm:pt>
    <dgm:pt modelId="{E4C26FE6-535E-4713-B3D5-612C0516B4DF}" type="sibTrans" cxnId="{D51949E6-02EA-46D3-A53F-069963C86A07}">
      <dgm:prSet/>
      <dgm:spPr/>
      <dgm:t>
        <a:bodyPr/>
        <a:lstStyle/>
        <a:p>
          <a:endParaRPr lang="ru-RU"/>
        </a:p>
      </dgm:t>
    </dgm:pt>
    <dgm:pt modelId="{6FB50B7F-F7E1-4992-A440-ED62257A55EF}">
      <dgm:prSet/>
      <dgm:spPr/>
      <dgm:t>
        <a:bodyPr/>
        <a:lstStyle/>
        <a:p>
          <a:r>
            <a:rPr lang="uk-UA"/>
            <a:t>↑ комерційних послуг у структурі міжнародної торгівлі (кін. 1980-х торгівля послугами вдвічі перевищувала обсяг експорту продукції видобувної промисловості) </a:t>
          </a:r>
          <a:endParaRPr lang="uk-UA" dirty="0"/>
        </a:p>
      </dgm:t>
    </dgm:pt>
    <dgm:pt modelId="{7BE24AF9-DC1E-4B8F-A2B4-C35B380D069E}" type="parTrans" cxnId="{74E7E049-3F6C-4765-9350-7FE0D41945B6}">
      <dgm:prSet/>
      <dgm:spPr/>
      <dgm:t>
        <a:bodyPr/>
        <a:lstStyle/>
        <a:p>
          <a:endParaRPr lang="ru-RU"/>
        </a:p>
      </dgm:t>
    </dgm:pt>
    <dgm:pt modelId="{69CC1618-2724-4A71-9308-58A09D62D13C}" type="sibTrans" cxnId="{74E7E049-3F6C-4765-9350-7FE0D41945B6}">
      <dgm:prSet/>
      <dgm:spPr/>
      <dgm:t>
        <a:bodyPr/>
        <a:lstStyle/>
        <a:p>
          <a:endParaRPr lang="ru-RU"/>
        </a:p>
      </dgm:t>
    </dgm:pt>
    <dgm:pt modelId="{05A22CEE-3942-44A4-BF38-D2A2E196246D}">
      <dgm:prSet/>
      <dgm:spPr/>
      <dgm:t>
        <a:bodyPr/>
        <a:lstStyle/>
        <a:p>
          <a:r>
            <a:rPr lang="uk-UA"/>
            <a:t>↑ експорту текстилю/одягу країн Пд. Європи, Пд.-Сх. і Пд. Азії, Китаю</a:t>
          </a:r>
          <a:endParaRPr lang="uk-UA" dirty="0"/>
        </a:p>
      </dgm:t>
    </dgm:pt>
    <dgm:pt modelId="{5F59326E-E82D-466C-A55E-64B95EE3D531}" type="parTrans" cxnId="{5D51BD41-9B38-459A-BABA-797019DB2A72}">
      <dgm:prSet/>
      <dgm:spPr/>
      <dgm:t>
        <a:bodyPr/>
        <a:lstStyle/>
        <a:p>
          <a:endParaRPr lang="ru-RU"/>
        </a:p>
      </dgm:t>
    </dgm:pt>
    <dgm:pt modelId="{FA557F9F-338F-4682-B679-2A739B5ACA9D}" type="sibTrans" cxnId="{5D51BD41-9B38-459A-BABA-797019DB2A72}">
      <dgm:prSet/>
      <dgm:spPr/>
      <dgm:t>
        <a:bodyPr/>
        <a:lstStyle/>
        <a:p>
          <a:endParaRPr lang="ru-RU"/>
        </a:p>
      </dgm:t>
    </dgm:pt>
    <dgm:pt modelId="{1BB7568B-2615-40DF-952B-EBB495FA4C9B}">
      <dgm:prSet/>
      <dgm:spPr/>
      <dgm:t>
        <a:bodyPr/>
        <a:lstStyle/>
        <a:p>
          <a:r>
            <a:rPr lang="uk-UA"/>
            <a:t>1980 рр. – стагнація взаємних зв’язків, загострення  в соціальній сфері країн-членів РЕВ </a:t>
          </a:r>
          <a:endParaRPr lang="uk-UA" dirty="0"/>
        </a:p>
      </dgm:t>
    </dgm:pt>
    <dgm:pt modelId="{75C71296-4ADE-4036-8148-142B82DD9B7F}" type="parTrans" cxnId="{57D09DE0-6747-49E8-B650-109805028479}">
      <dgm:prSet/>
      <dgm:spPr/>
      <dgm:t>
        <a:bodyPr/>
        <a:lstStyle/>
        <a:p>
          <a:endParaRPr lang="ru-RU"/>
        </a:p>
      </dgm:t>
    </dgm:pt>
    <dgm:pt modelId="{4A04D963-65A3-4CEA-BDA3-0BE660D6AC91}" type="sibTrans" cxnId="{57D09DE0-6747-49E8-B650-109805028479}">
      <dgm:prSet/>
      <dgm:spPr/>
      <dgm:t>
        <a:bodyPr/>
        <a:lstStyle/>
        <a:p>
          <a:endParaRPr lang="ru-RU"/>
        </a:p>
      </dgm:t>
    </dgm:pt>
    <dgm:pt modelId="{631AABF6-C239-48D3-9734-6037B1CF1107}">
      <dgm:prSet/>
      <dgm:spPr/>
      <dgm:t>
        <a:bodyPr/>
        <a:lstStyle/>
        <a:p>
          <a:r>
            <a:rPr lang="uk-UA"/>
            <a:t>Перебудова в СРСР, ринкові реформи в інших країнах РЕВ → ліквідація планових систем → саморозпуск РЕВ (1990) </a:t>
          </a:r>
          <a:endParaRPr lang="uk-UA" dirty="0"/>
        </a:p>
      </dgm:t>
    </dgm:pt>
    <dgm:pt modelId="{A481FE61-D0B8-4CD6-A2DF-E8F182E5957C}" type="parTrans" cxnId="{7EB572A3-D576-428B-A0B0-17AD950C5098}">
      <dgm:prSet/>
      <dgm:spPr/>
      <dgm:t>
        <a:bodyPr/>
        <a:lstStyle/>
        <a:p>
          <a:endParaRPr lang="ru-RU"/>
        </a:p>
      </dgm:t>
    </dgm:pt>
    <dgm:pt modelId="{56580F44-413A-4A33-9230-0281CC15639E}" type="sibTrans" cxnId="{7EB572A3-D576-428B-A0B0-17AD950C5098}">
      <dgm:prSet/>
      <dgm:spPr/>
      <dgm:t>
        <a:bodyPr/>
        <a:lstStyle/>
        <a:p>
          <a:endParaRPr lang="ru-RU"/>
        </a:p>
      </dgm:t>
    </dgm:pt>
    <dgm:pt modelId="{5EB5C722-CCBE-4DAF-8A56-056D60A11A29}">
      <dgm:prSet/>
      <dgm:spPr/>
      <dgm:t>
        <a:bodyPr/>
        <a:lstStyle/>
        <a:p>
          <a:r>
            <a:rPr lang="uk-UA"/>
            <a:t>Розпад СРСР (1991 р.)</a:t>
          </a:r>
          <a:r>
            <a:rPr lang="ru-RU"/>
            <a:t>, створення </a:t>
          </a:r>
          <a:r>
            <a:rPr lang="uk-UA"/>
            <a:t>СНД </a:t>
          </a:r>
          <a:endParaRPr lang="uk-UA" dirty="0"/>
        </a:p>
      </dgm:t>
    </dgm:pt>
    <dgm:pt modelId="{8406647B-6932-4F5D-A60C-1DFDCF710DF9}" type="parTrans" cxnId="{6FF80675-FE78-497A-8C4E-2308DF4993B0}">
      <dgm:prSet/>
      <dgm:spPr/>
      <dgm:t>
        <a:bodyPr/>
        <a:lstStyle/>
        <a:p>
          <a:endParaRPr lang="ru-RU"/>
        </a:p>
      </dgm:t>
    </dgm:pt>
    <dgm:pt modelId="{FBA70EBE-FDA0-422D-A10B-F2D5780C9C77}" type="sibTrans" cxnId="{6FF80675-FE78-497A-8C4E-2308DF4993B0}">
      <dgm:prSet/>
      <dgm:spPr/>
      <dgm:t>
        <a:bodyPr/>
        <a:lstStyle/>
        <a:p>
          <a:endParaRPr lang="ru-RU"/>
        </a:p>
      </dgm:t>
    </dgm:pt>
    <dgm:pt modelId="{35999994-81C9-45B5-9665-32E8C43A56E3}" type="pres">
      <dgm:prSet presAssocID="{AAA02E00-85BB-47DD-9DBD-549A66E35328}" presName="vert0" presStyleCnt="0">
        <dgm:presLayoutVars>
          <dgm:dir/>
          <dgm:animOne val="branch"/>
          <dgm:animLvl val="lvl"/>
        </dgm:presLayoutVars>
      </dgm:prSet>
      <dgm:spPr/>
    </dgm:pt>
    <dgm:pt modelId="{EC7C8683-4661-4757-BCDD-F706CCE5F5F8}" type="pres">
      <dgm:prSet presAssocID="{69FFDDF0-47A8-426D-98AC-2B23590C8374}" presName="thickLine" presStyleLbl="alignNode1" presStyleIdx="0" presStyleCnt="8"/>
      <dgm:spPr/>
    </dgm:pt>
    <dgm:pt modelId="{850F1B07-7D0B-4F5C-82D8-32110A4F6CC4}" type="pres">
      <dgm:prSet presAssocID="{69FFDDF0-47A8-426D-98AC-2B23590C8374}" presName="horz1" presStyleCnt="0"/>
      <dgm:spPr/>
    </dgm:pt>
    <dgm:pt modelId="{ADF8DEA8-9CF2-401F-A0A1-61784617F9A2}" type="pres">
      <dgm:prSet presAssocID="{69FFDDF0-47A8-426D-98AC-2B23590C8374}" presName="tx1" presStyleLbl="revTx" presStyleIdx="0" presStyleCnt="8"/>
      <dgm:spPr/>
    </dgm:pt>
    <dgm:pt modelId="{49BEA132-FA08-42C5-8EF8-F8B1EC4338DC}" type="pres">
      <dgm:prSet presAssocID="{69FFDDF0-47A8-426D-98AC-2B23590C8374}" presName="vert1" presStyleCnt="0"/>
      <dgm:spPr/>
    </dgm:pt>
    <dgm:pt modelId="{CDCC2B18-C009-491B-9F98-F97335ACAFBD}" type="pres">
      <dgm:prSet presAssocID="{E5159B38-4BAA-4EB7-8BB9-F51FD74909D7}" presName="thickLine" presStyleLbl="alignNode1" presStyleIdx="1" presStyleCnt="8"/>
      <dgm:spPr/>
    </dgm:pt>
    <dgm:pt modelId="{91422E7C-0886-440F-BAF2-860C21D7612E}" type="pres">
      <dgm:prSet presAssocID="{E5159B38-4BAA-4EB7-8BB9-F51FD74909D7}" presName="horz1" presStyleCnt="0"/>
      <dgm:spPr/>
    </dgm:pt>
    <dgm:pt modelId="{B3301587-96EF-4D62-8C52-83B1025E02D8}" type="pres">
      <dgm:prSet presAssocID="{E5159B38-4BAA-4EB7-8BB9-F51FD74909D7}" presName="tx1" presStyleLbl="revTx" presStyleIdx="1" presStyleCnt="8"/>
      <dgm:spPr/>
    </dgm:pt>
    <dgm:pt modelId="{B0DAA6F2-3DC9-42A6-8DA1-7310E6EE7EA5}" type="pres">
      <dgm:prSet presAssocID="{E5159B38-4BAA-4EB7-8BB9-F51FD74909D7}" presName="vert1" presStyleCnt="0"/>
      <dgm:spPr/>
    </dgm:pt>
    <dgm:pt modelId="{4FA438CF-5578-40AD-8735-DF10813BB9B3}" type="pres">
      <dgm:prSet presAssocID="{626C410E-7D64-429F-8D01-524D2695B350}" presName="thickLine" presStyleLbl="alignNode1" presStyleIdx="2" presStyleCnt="8"/>
      <dgm:spPr/>
    </dgm:pt>
    <dgm:pt modelId="{B1806736-EA91-458C-AF4E-72233601357C}" type="pres">
      <dgm:prSet presAssocID="{626C410E-7D64-429F-8D01-524D2695B350}" presName="horz1" presStyleCnt="0"/>
      <dgm:spPr/>
    </dgm:pt>
    <dgm:pt modelId="{DF1FF049-77E3-419B-A825-92A316C31EFA}" type="pres">
      <dgm:prSet presAssocID="{626C410E-7D64-429F-8D01-524D2695B350}" presName="tx1" presStyleLbl="revTx" presStyleIdx="2" presStyleCnt="8"/>
      <dgm:spPr/>
    </dgm:pt>
    <dgm:pt modelId="{5664336C-8A8E-44EA-9D68-17C94336D537}" type="pres">
      <dgm:prSet presAssocID="{626C410E-7D64-429F-8D01-524D2695B350}" presName="vert1" presStyleCnt="0"/>
      <dgm:spPr/>
    </dgm:pt>
    <dgm:pt modelId="{71B3F5BF-4B46-49AE-B4D6-6000268784C4}" type="pres">
      <dgm:prSet presAssocID="{6FB50B7F-F7E1-4992-A440-ED62257A55EF}" presName="thickLine" presStyleLbl="alignNode1" presStyleIdx="3" presStyleCnt="8"/>
      <dgm:spPr/>
    </dgm:pt>
    <dgm:pt modelId="{8699DD05-DEAF-48B7-986B-33D6FB3A78A5}" type="pres">
      <dgm:prSet presAssocID="{6FB50B7F-F7E1-4992-A440-ED62257A55EF}" presName="horz1" presStyleCnt="0"/>
      <dgm:spPr/>
    </dgm:pt>
    <dgm:pt modelId="{4261F8A5-AA52-4DAE-8650-A9B2FFFC771D}" type="pres">
      <dgm:prSet presAssocID="{6FB50B7F-F7E1-4992-A440-ED62257A55EF}" presName="tx1" presStyleLbl="revTx" presStyleIdx="3" presStyleCnt="8"/>
      <dgm:spPr/>
    </dgm:pt>
    <dgm:pt modelId="{8A25A029-604B-4B36-AB84-C4C390A70E4C}" type="pres">
      <dgm:prSet presAssocID="{6FB50B7F-F7E1-4992-A440-ED62257A55EF}" presName="vert1" presStyleCnt="0"/>
      <dgm:spPr/>
    </dgm:pt>
    <dgm:pt modelId="{B38789CD-4C4D-4118-9EC0-47B97D1EECDA}" type="pres">
      <dgm:prSet presAssocID="{05A22CEE-3942-44A4-BF38-D2A2E196246D}" presName="thickLine" presStyleLbl="alignNode1" presStyleIdx="4" presStyleCnt="8"/>
      <dgm:spPr/>
    </dgm:pt>
    <dgm:pt modelId="{8B648ED6-69BE-431F-8A88-2B6B3D1DEECA}" type="pres">
      <dgm:prSet presAssocID="{05A22CEE-3942-44A4-BF38-D2A2E196246D}" presName="horz1" presStyleCnt="0"/>
      <dgm:spPr/>
    </dgm:pt>
    <dgm:pt modelId="{8756015F-32C1-4ECE-AE70-E2F708BAC12C}" type="pres">
      <dgm:prSet presAssocID="{05A22CEE-3942-44A4-BF38-D2A2E196246D}" presName="tx1" presStyleLbl="revTx" presStyleIdx="4" presStyleCnt="8"/>
      <dgm:spPr/>
    </dgm:pt>
    <dgm:pt modelId="{5C057D15-7D17-44A1-934D-C848EDCE1BC4}" type="pres">
      <dgm:prSet presAssocID="{05A22CEE-3942-44A4-BF38-D2A2E196246D}" presName="vert1" presStyleCnt="0"/>
      <dgm:spPr/>
    </dgm:pt>
    <dgm:pt modelId="{7AEA1A6B-F2AD-4A3A-A867-F697198CCE7C}" type="pres">
      <dgm:prSet presAssocID="{1BB7568B-2615-40DF-952B-EBB495FA4C9B}" presName="thickLine" presStyleLbl="alignNode1" presStyleIdx="5" presStyleCnt="8"/>
      <dgm:spPr/>
    </dgm:pt>
    <dgm:pt modelId="{308B1111-57F4-452E-9256-0F9913B011EF}" type="pres">
      <dgm:prSet presAssocID="{1BB7568B-2615-40DF-952B-EBB495FA4C9B}" presName="horz1" presStyleCnt="0"/>
      <dgm:spPr/>
    </dgm:pt>
    <dgm:pt modelId="{5BB68774-AC89-4E4F-86D2-FC00D7A66F4B}" type="pres">
      <dgm:prSet presAssocID="{1BB7568B-2615-40DF-952B-EBB495FA4C9B}" presName="tx1" presStyleLbl="revTx" presStyleIdx="5" presStyleCnt="8"/>
      <dgm:spPr/>
    </dgm:pt>
    <dgm:pt modelId="{579010FE-B964-4383-BDF0-92C35E9D268C}" type="pres">
      <dgm:prSet presAssocID="{1BB7568B-2615-40DF-952B-EBB495FA4C9B}" presName="vert1" presStyleCnt="0"/>
      <dgm:spPr/>
    </dgm:pt>
    <dgm:pt modelId="{06DB6711-6315-4D3B-8EA7-65588A003CDE}" type="pres">
      <dgm:prSet presAssocID="{631AABF6-C239-48D3-9734-6037B1CF1107}" presName="thickLine" presStyleLbl="alignNode1" presStyleIdx="6" presStyleCnt="8"/>
      <dgm:spPr/>
    </dgm:pt>
    <dgm:pt modelId="{D698BF61-58BB-435E-9C06-BF0E29F72FDF}" type="pres">
      <dgm:prSet presAssocID="{631AABF6-C239-48D3-9734-6037B1CF1107}" presName="horz1" presStyleCnt="0"/>
      <dgm:spPr/>
    </dgm:pt>
    <dgm:pt modelId="{8F4E2F79-4DC6-413D-AC44-2E3569F4A812}" type="pres">
      <dgm:prSet presAssocID="{631AABF6-C239-48D3-9734-6037B1CF1107}" presName="tx1" presStyleLbl="revTx" presStyleIdx="6" presStyleCnt="8"/>
      <dgm:spPr/>
    </dgm:pt>
    <dgm:pt modelId="{9392A5D0-E879-48B0-BF1A-E085BE13B693}" type="pres">
      <dgm:prSet presAssocID="{631AABF6-C239-48D3-9734-6037B1CF1107}" presName="vert1" presStyleCnt="0"/>
      <dgm:spPr/>
    </dgm:pt>
    <dgm:pt modelId="{F304855B-7B30-4CF0-9CAB-AC435D0F0CCC}" type="pres">
      <dgm:prSet presAssocID="{5EB5C722-CCBE-4DAF-8A56-056D60A11A29}" presName="thickLine" presStyleLbl="alignNode1" presStyleIdx="7" presStyleCnt="8"/>
      <dgm:spPr/>
    </dgm:pt>
    <dgm:pt modelId="{E48C1FEC-7C52-4112-90E4-6EBB64A4A755}" type="pres">
      <dgm:prSet presAssocID="{5EB5C722-CCBE-4DAF-8A56-056D60A11A29}" presName="horz1" presStyleCnt="0"/>
      <dgm:spPr/>
    </dgm:pt>
    <dgm:pt modelId="{0F11C3C8-493C-454F-B724-7E6BB4352FB9}" type="pres">
      <dgm:prSet presAssocID="{5EB5C722-CCBE-4DAF-8A56-056D60A11A29}" presName="tx1" presStyleLbl="revTx" presStyleIdx="7" presStyleCnt="8"/>
      <dgm:spPr/>
    </dgm:pt>
    <dgm:pt modelId="{EBAA65B1-A949-4A1E-8369-4B5DF170B3D2}" type="pres">
      <dgm:prSet presAssocID="{5EB5C722-CCBE-4DAF-8A56-056D60A11A29}" presName="vert1" presStyleCnt="0"/>
      <dgm:spPr/>
    </dgm:pt>
  </dgm:ptLst>
  <dgm:cxnLst>
    <dgm:cxn modelId="{9B30A53D-F017-4BA7-B787-9175B68878CC}" type="presOf" srcId="{05A22CEE-3942-44A4-BF38-D2A2E196246D}" destId="{8756015F-32C1-4ECE-AE70-E2F708BAC12C}" srcOrd="0" destOrd="0" presId="urn:microsoft.com/office/officeart/2008/layout/LinedList"/>
    <dgm:cxn modelId="{5D51BD41-9B38-459A-BABA-797019DB2A72}" srcId="{AAA02E00-85BB-47DD-9DBD-549A66E35328}" destId="{05A22CEE-3942-44A4-BF38-D2A2E196246D}" srcOrd="4" destOrd="0" parTransId="{5F59326E-E82D-466C-A55E-64B95EE3D531}" sibTransId="{FA557F9F-338F-4682-B679-2A739B5ACA9D}"/>
    <dgm:cxn modelId="{9C64AA42-0A67-45BB-B13E-51755FA7DE6E}" type="presOf" srcId="{69FFDDF0-47A8-426D-98AC-2B23590C8374}" destId="{ADF8DEA8-9CF2-401F-A0A1-61784617F9A2}" srcOrd="0" destOrd="0" presId="urn:microsoft.com/office/officeart/2008/layout/LinedList"/>
    <dgm:cxn modelId="{74E7E049-3F6C-4765-9350-7FE0D41945B6}" srcId="{AAA02E00-85BB-47DD-9DBD-549A66E35328}" destId="{6FB50B7F-F7E1-4992-A440-ED62257A55EF}" srcOrd="3" destOrd="0" parTransId="{7BE24AF9-DC1E-4B8F-A2B4-C35B380D069E}" sibTransId="{69CC1618-2724-4A71-9308-58A09D62D13C}"/>
    <dgm:cxn modelId="{C3A3FC6C-9A58-4B07-94CA-FE4157758EB7}" type="presOf" srcId="{5EB5C722-CCBE-4DAF-8A56-056D60A11A29}" destId="{0F11C3C8-493C-454F-B724-7E6BB4352FB9}" srcOrd="0" destOrd="0" presId="urn:microsoft.com/office/officeart/2008/layout/LinedList"/>
    <dgm:cxn modelId="{193C2F53-A2AB-46FD-92E7-6553498F5D94}" type="presOf" srcId="{6FB50B7F-F7E1-4992-A440-ED62257A55EF}" destId="{4261F8A5-AA52-4DAE-8650-A9B2FFFC771D}" srcOrd="0" destOrd="0" presId="urn:microsoft.com/office/officeart/2008/layout/LinedList"/>
    <dgm:cxn modelId="{AE71C374-8482-4366-949F-B66434242731}" type="presOf" srcId="{626C410E-7D64-429F-8D01-524D2695B350}" destId="{DF1FF049-77E3-419B-A825-92A316C31EFA}" srcOrd="0" destOrd="0" presId="urn:microsoft.com/office/officeart/2008/layout/LinedList"/>
    <dgm:cxn modelId="{6FF80675-FE78-497A-8C4E-2308DF4993B0}" srcId="{AAA02E00-85BB-47DD-9DBD-549A66E35328}" destId="{5EB5C722-CCBE-4DAF-8A56-056D60A11A29}" srcOrd="7" destOrd="0" parTransId="{8406647B-6932-4F5D-A60C-1DFDCF710DF9}" sibTransId="{FBA70EBE-FDA0-422D-A10B-F2D5780C9C77}"/>
    <dgm:cxn modelId="{AEBC427B-A6A0-4FC4-9445-B08310BC4E92}" type="presOf" srcId="{E5159B38-4BAA-4EB7-8BB9-F51FD74909D7}" destId="{B3301587-96EF-4D62-8C52-83B1025E02D8}" srcOrd="0" destOrd="0" presId="urn:microsoft.com/office/officeart/2008/layout/LinedList"/>
    <dgm:cxn modelId="{EACF9185-3464-4F64-9DF3-523ACD42642E}" type="presOf" srcId="{AAA02E00-85BB-47DD-9DBD-549A66E35328}" destId="{35999994-81C9-45B5-9665-32E8C43A56E3}" srcOrd="0" destOrd="0" presId="urn:microsoft.com/office/officeart/2008/layout/LinedList"/>
    <dgm:cxn modelId="{64696093-7DF0-4ACE-9C15-8FACF2A2C7B7}" srcId="{AAA02E00-85BB-47DD-9DBD-549A66E35328}" destId="{E5159B38-4BAA-4EB7-8BB9-F51FD74909D7}" srcOrd="1" destOrd="0" parTransId="{6752FF3D-020A-4B57-9844-B7F9A28003A3}" sibTransId="{2841082E-84DB-404F-B156-6C9EA0500E46}"/>
    <dgm:cxn modelId="{7EB572A3-D576-428B-A0B0-17AD950C5098}" srcId="{AAA02E00-85BB-47DD-9DBD-549A66E35328}" destId="{631AABF6-C239-48D3-9734-6037B1CF1107}" srcOrd="6" destOrd="0" parTransId="{A481FE61-D0B8-4CD6-A2DF-E8F182E5957C}" sibTransId="{56580F44-413A-4A33-9230-0281CC15639E}"/>
    <dgm:cxn modelId="{4CE594A7-5374-4F17-82EB-ACCDB7B013E2}" srcId="{AAA02E00-85BB-47DD-9DBD-549A66E35328}" destId="{69FFDDF0-47A8-426D-98AC-2B23590C8374}" srcOrd="0" destOrd="0" parTransId="{2CD521E7-5CB5-45A7-96BD-03D297D3F6E3}" sibTransId="{9D6E999F-C19F-4AAE-AD99-B4D1657999CF}"/>
    <dgm:cxn modelId="{DFD518AA-09AD-479E-92D0-88DE1393BBED}" type="presOf" srcId="{631AABF6-C239-48D3-9734-6037B1CF1107}" destId="{8F4E2F79-4DC6-413D-AC44-2E3569F4A812}" srcOrd="0" destOrd="0" presId="urn:microsoft.com/office/officeart/2008/layout/LinedList"/>
    <dgm:cxn modelId="{EAD848CF-804E-415E-9250-6EE025858053}" type="presOf" srcId="{1BB7568B-2615-40DF-952B-EBB495FA4C9B}" destId="{5BB68774-AC89-4E4F-86D2-FC00D7A66F4B}" srcOrd="0" destOrd="0" presId="urn:microsoft.com/office/officeart/2008/layout/LinedList"/>
    <dgm:cxn modelId="{57D09DE0-6747-49E8-B650-109805028479}" srcId="{AAA02E00-85BB-47DD-9DBD-549A66E35328}" destId="{1BB7568B-2615-40DF-952B-EBB495FA4C9B}" srcOrd="5" destOrd="0" parTransId="{75C71296-4ADE-4036-8148-142B82DD9B7F}" sibTransId="{4A04D963-65A3-4CEA-BDA3-0BE660D6AC91}"/>
    <dgm:cxn modelId="{D51949E6-02EA-46D3-A53F-069963C86A07}" srcId="{AAA02E00-85BB-47DD-9DBD-549A66E35328}" destId="{626C410E-7D64-429F-8D01-524D2695B350}" srcOrd="2" destOrd="0" parTransId="{ECD6FA13-ABDF-4F87-9457-C125642A6E89}" sibTransId="{E4C26FE6-535E-4713-B3D5-612C0516B4DF}"/>
    <dgm:cxn modelId="{1043CCBF-630E-450A-B90F-2A05F20B58E9}" type="presParOf" srcId="{35999994-81C9-45B5-9665-32E8C43A56E3}" destId="{EC7C8683-4661-4757-BCDD-F706CCE5F5F8}" srcOrd="0" destOrd="0" presId="urn:microsoft.com/office/officeart/2008/layout/LinedList"/>
    <dgm:cxn modelId="{1C212C8E-C8A4-4751-A6B9-5AC14001441A}" type="presParOf" srcId="{35999994-81C9-45B5-9665-32E8C43A56E3}" destId="{850F1B07-7D0B-4F5C-82D8-32110A4F6CC4}" srcOrd="1" destOrd="0" presId="urn:microsoft.com/office/officeart/2008/layout/LinedList"/>
    <dgm:cxn modelId="{1428A6E0-2DA1-4281-B1A0-42293E5CE614}" type="presParOf" srcId="{850F1B07-7D0B-4F5C-82D8-32110A4F6CC4}" destId="{ADF8DEA8-9CF2-401F-A0A1-61784617F9A2}" srcOrd="0" destOrd="0" presId="urn:microsoft.com/office/officeart/2008/layout/LinedList"/>
    <dgm:cxn modelId="{7442E043-D59B-44AF-8659-EC9974FA2D1B}" type="presParOf" srcId="{850F1B07-7D0B-4F5C-82D8-32110A4F6CC4}" destId="{49BEA132-FA08-42C5-8EF8-F8B1EC4338DC}" srcOrd="1" destOrd="0" presId="urn:microsoft.com/office/officeart/2008/layout/LinedList"/>
    <dgm:cxn modelId="{75291FCA-1628-4C1D-BF2C-24FDA2D036E6}" type="presParOf" srcId="{35999994-81C9-45B5-9665-32E8C43A56E3}" destId="{CDCC2B18-C009-491B-9F98-F97335ACAFBD}" srcOrd="2" destOrd="0" presId="urn:microsoft.com/office/officeart/2008/layout/LinedList"/>
    <dgm:cxn modelId="{58D7AA32-4626-408C-AA30-DAD2ABF58FDE}" type="presParOf" srcId="{35999994-81C9-45B5-9665-32E8C43A56E3}" destId="{91422E7C-0886-440F-BAF2-860C21D7612E}" srcOrd="3" destOrd="0" presId="urn:microsoft.com/office/officeart/2008/layout/LinedList"/>
    <dgm:cxn modelId="{1B25E5A3-94AC-4F20-B2AA-58CCF591862A}" type="presParOf" srcId="{91422E7C-0886-440F-BAF2-860C21D7612E}" destId="{B3301587-96EF-4D62-8C52-83B1025E02D8}" srcOrd="0" destOrd="0" presId="urn:microsoft.com/office/officeart/2008/layout/LinedList"/>
    <dgm:cxn modelId="{12A3C41E-C266-4DAA-81A1-4D12AAC61D22}" type="presParOf" srcId="{91422E7C-0886-440F-BAF2-860C21D7612E}" destId="{B0DAA6F2-3DC9-42A6-8DA1-7310E6EE7EA5}" srcOrd="1" destOrd="0" presId="urn:microsoft.com/office/officeart/2008/layout/LinedList"/>
    <dgm:cxn modelId="{1D1FB703-80BD-4E27-A4CC-A2B70F80C8D0}" type="presParOf" srcId="{35999994-81C9-45B5-9665-32E8C43A56E3}" destId="{4FA438CF-5578-40AD-8735-DF10813BB9B3}" srcOrd="4" destOrd="0" presId="urn:microsoft.com/office/officeart/2008/layout/LinedList"/>
    <dgm:cxn modelId="{1D803182-856C-4987-9A62-8C2D25A46AC4}" type="presParOf" srcId="{35999994-81C9-45B5-9665-32E8C43A56E3}" destId="{B1806736-EA91-458C-AF4E-72233601357C}" srcOrd="5" destOrd="0" presId="urn:microsoft.com/office/officeart/2008/layout/LinedList"/>
    <dgm:cxn modelId="{7E49F7B9-51A3-4E39-9C45-1AF2629C56C0}" type="presParOf" srcId="{B1806736-EA91-458C-AF4E-72233601357C}" destId="{DF1FF049-77E3-419B-A825-92A316C31EFA}" srcOrd="0" destOrd="0" presId="urn:microsoft.com/office/officeart/2008/layout/LinedList"/>
    <dgm:cxn modelId="{FAF30EDD-5D3C-4DE3-80A2-C87EFB69E358}" type="presParOf" srcId="{B1806736-EA91-458C-AF4E-72233601357C}" destId="{5664336C-8A8E-44EA-9D68-17C94336D537}" srcOrd="1" destOrd="0" presId="urn:microsoft.com/office/officeart/2008/layout/LinedList"/>
    <dgm:cxn modelId="{3BB2DF79-10CE-484C-A7FC-C64404A21246}" type="presParOf" srcId="{35999994-81C9-45B5-9665-32E8C43A56E3}" destId="{71B3F5BF-4B46-49AE-B4D6-6000268784C4}" srcOrd="6" destOrd="0" presId="urn:microsoft.com/office/officeart/2008/layout/LinedList"/>
    <dgm:cxn modelId="{95B2D0B7-CBAE-4F26-A4D2-C27455CE2B60}" type="presParOf" srcId="{35999994-81C9-45B5-9665-32E8C43A56E3}" destId="{8699DD05-DEAF-48B7-986B-33D6FB3A78A5}" srcOrd="7" destOrd="0" presId="urn:microsoft.com/office/officeart/2008/layout/LinedList"/>
    <dgm:cxn modelId="{34F99DCF-B029-4C49-A116-50229EA92E17}" type="presParOf" srcId="{8699DD05-DEAF-48B7-986B-33D6FB3A78A5}" destId="{4261F8A5-AA52-4DAE-8650-A9B2FFFC771D}" srcOrd="0" destOrd="0" presId="urn:microsoft.com/office/officeart/2008/layout/LinedList"/>
    <dgm:cxn modelId="{E3D78EA3-59F7-4468-9701-C44A04A0A601}" type="presParOf" srcId="{8699DD05-DEAF-48B7-986B-33D6FB3A78A5}" destId="{8A25A029-604B-4B36-AB84-C4C390A70E4C}" srcOrd="1" destOrd="0" presId="urn:microsoft.com/office/officeart/2008/layout/LinedList"/>
    <dgm:cxn modelId="{D8F40950-C369-47F1-A69C-C84C47925076}" type="presParOf" srcId="{35999994-81C9-45B5-9665-32E8C43A56E3}" destId="{B38789CD-4C4D-4118-9EC0-47B97D1EECDA}" srcOrd="8" destOrd="0" presId="urn:microsoft.com/office/officeart/2008/layout/LinedList"/>
    <dgm:cxn modelId="{0B644D31-8CEF-46F6-A06A-CC26691E6010}" type="presParOf" srcId="{35999994-81C9-45B5-9665-32E8C43A56E3}" destId="{8B648ED6-69BE-431F-8A88-2B6B3D1DEECA}" srcOrd="9" destOrd="0" presId="urn:microsoft.com/office/officeart/2008/layout/LinedList"/>
    <dgm:cxn modelId="{90FC1C45-68B0-4FEF-9BEA-5DA64E7B8B27}" type="presParOf" srcId="{8B648ED6-69BE-431F-8A88-2B6B3D1DEECA}" destId="{8756015F-32C1-4ECE-AE70-E2F708BAC12C}" srcOrd="0" destOrd="0" presId="urn:microsoft.com/office/officeart/2008/layout/LinedList"/>
    <dgm:cxn modelId="{5FB079D4-DFB6-4A63-8FB9-C5A141641908}" type="presParOf" srcId="{8B648ED6-69BE-431F-8A88-2B6B3D1DEECA}" destId="{5C057D15-7D17-44A1-934D-C848EDCE1BC4}" srcOrd="1" destOrd="0" presId="urn:microsoft.com/office/officeart/2008/layout/LinedList"/>
    <dgm:cxn modelId="{44B41514-96CF-4E9F-9C36-A873A2BD7078}" type="presParOf" srcId="{35999994-81C9-45B5-9665-32E8C43A56E3}" destId="{7AEA1A6B-F2AD-4A3A-A867-F697198CCE7C}" srcOrd="10" destOrd="0" presId="urn:microsoft.com/office/officeart/2008/layout/LinedList"/>
    <dgm:cxn modelId="{4637A6BE-1169-41C2-82D9-C8C813D86CC6}" type="presParOf" srcId="{35999994-81C9-45B5-9665-32E8C43A56E3}" destId="{308B1111-57F4-452E-9256-0F9913B011EF}" srcOrd="11" destOrd="0" presId="urn:microsoft.com/office/officeart/2008/layout/LinedList"/>
    <dgm:cxn modelId="{B360C580-6872-4497-93B9-CBAC0E185E18}" type="presParOf" srcId="{308B1111-57F4-452E-9256-0F9913B011EF}" destId="{5BB68774-AC89-4E4F-86D2-FC00D7A66F4B}" srcOrd="0" destOrd="0" presId="urn:microsoft.com/office/officeart/2008/layout/LinedList"/>
    <dgm:cxn modelId="{4552959E-300C-47D8-93C4-2B0736934319}" type="presParOf" srcId="{308B1111-57F4-452E-9256-0F9913B011EF}" destId="{579010FE-B964-4383-BDF0-92C35E9D268C}" srcOrd="1" destOrd="0" presId="urn:microsoft.com/office/officeart/2008/layout/LinedList"/>
    <dgm:cxn modelId="{355E8505-E0B6-49E9-AD40-881B77713F17}" type="presParOf" srcId="{35999994-81C9-45B5-9665-32E8C43A56E3}" destId="{06DB6711-6315-4D3B-8EA7-65588A003CDE}" srcOrd="12" destOrd="0" presId="urn:microsoft.com/office/officeart/2008/layout/LinedList"/>
    <dgm:cxn modelId="{2558DEDA-4344-4D84-B777-9FAE173B4507}" type="presParOf" srcId="{35999994-81C9-45B5-9665-32E8C43A56E3}" destId="{D698BF61-58BB-435E-9C06-BF0E29F72FDF}" srcOrd="13" destOrd="0" presId="urn:microsoft.com/office/officeart/2008/layout/LinedList"/>
    <dgm:cxn modelId="{ACA4BC4E-B3BD-4413-900C-9B0675E24B47}" type="presParOf" srcId="{D698BF61-58BB-435E-9C06-BF0E29F72FDF}" destId="{8F4E2F79-4DC6-413D-AC44-2E3569F4A812}" srcOrd="0" destOrd="0" presId="urn:microsoft.com/office/officeart/2008/layout/LinedList"/>
    <dgm:cxn modelId="{0C120A2A-368C-4D5C-B385-032C6A165887}" type="presParOf" srcId="{D698BF61-58BB-435E-9C06-BF0E29F72FDF}" destId="{9392A5D0-E879-48B0-BF1A-E085BE13B693}" srcOrd="1" destOrd="0" presId="urn:microsoft.com/office/officeart/2008/layout/LinedList"/>
    <dgm:cxn modelId="{33100472-9848-4032-8754-D1BC06318A75}" type="presParOf" srcId="{35999994-81C9-45B5-9665-32E8C43A56E3}" destId="{F304855B-7B30-4CF0-9CAB-AC435D0F0CCC}" srcOrd="14" destOrd="0" presId="urn:microsoft.com/office/officeart/2008/layout/LinedList"/>
    <dgm:cxn modelId="{F5E136A0-C24A-42EF-8CD1-84E771F55465}" type="presParOf" srcId="{35999994-81C9-45B5-9665-32E8C43A56E3}" destId="{E48C1FEC-7C52-4112-90E4-6EBB64A4A755}" srcOrd="15" destOrd="0" presId="urn:microsoft.com/office/officeart/2008/layout/LinedList"/>
    <dgm:cxn modelId="{1A56632A-25FA-49D4-B9AB-6981A943074D}" type="presParOf" srcId="{E48C1FEC-7C52-4112-90E4-6EBB64A4A755}" destId="{0F11C3C8-493C-454F-B724-7E6BB4352FB9}" srcOrd="0" destOrd="0" presId="urn:microsoft.com/office/officeart/2008/layout/LinedList"/>
    <dgm:cxn modelId="{59DEB1B7-1101-4B3E-AE14-2C377977492A}" type="presParOf" srcId="{E48C1FEC-7C52-4112-90E4-6EBB64A4A755}" destId="{EBAA65B1-A949-4A1E-8369-4B5DF170B3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6.xml><?xml version="1.0" encoding="utf-8"?>
<dgm:dataModel xmlns:dgm="http://schemas.openxmlformats.org/drawingml/2006/diagram" xmlns:a="http://schemas.openxmlformats.org/drawingml/2006/main">
  <dgm:ptLst>
    <dgm:pt modelId="{8459D7A9-0F2C-4F21-8F15-9290E7A69FC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EC6173-5BFB-4932-BE02-0E1E213DBA6D}">
      <dgm:prSet custT="1"/>
      <dgm:spPr/>
      <dgm:t>
        <a:bodyPr/>
        <a:lstStyle/>
        <a:p>
          <a:r>
            <a:rPr lang="uk-UA" sz="1400"/>
            <a:t>↓ витрат на виробництво продукції;</a:t>
          </a:r>
          <a:endParaRPr lang="en-US" sz="1400"/>
        </a:p>
      </dgm:t>
    </dgm:pt>
    <dgm:pt modelId="{7AE9ADDB-DDA7-4454-8E6C-69D060D36AEF}" type="parTrans" cxnId="{44724ECF-1384-4D2F-AFA9-0CD4D71B1ABC}">
      <dgm:prSet/>
      <dgm:spPr/>
      <dgm:t>
        <a:bodyPr/>
        <a:lstStyle/>
        <a:p>
          <a:endParaRPr lang="en-US" sz="2000"/>
        </a:p>
      </dgm:t>
    </dgm:pt>
    <dgm:pt modelId="{654E16AD-BC90-420C-B4DD-46F4473D805B}" type="sibTrans" cxnId="{44724ECF-1384-4D2F-AFA9-0CD4D71B1ABC}">
      <dgm:prSet/>
      <dgm:spPr/>
      <dgm:t>
        <a:bodyPr/>
        <a:lstStyle/>
        <a:p>
          <a:endParaRPr lang="en-US" sz="2000"/>
        </a:p>
      </dgm:t>
    </dgm:pt>
    <dgm:pt modelId="{C1E43020-5DC2-42E7-99AC-179E33052F44}">
      <dgm:prSet custT="1"/>
      <dgm:spPr/>
      <dgm:t>
        <a:bodyPr/>
        <a:lstStyle/>
        <a:p>
          <a:r>
            <a:rPr lang="uk-UA" sz="1400"/>
            <a:t>можливість отримання надприбутків;</a:t>
          </a:r>
          <a:endParaRPr lang="en-US" sz="1400"/>
        </a:p>
      </dgm:t>
    </dgm:pt>
    <dgm:pt modelId="{3A2A8694-FC5C-4D5A-BAB5-F0989CB438DB}" type="parTrans" cxnId="{5BADF5C0-7272-4CF9-A1FD-78210C5016DF}">
      <dgm:prSet/>
      <dgm:spPr/>
      <dgm:t>
        <a:bodyPr/>
        <a:lstStyle/>
        <a:p>
          <a:endParaRPr lang="en-US" sz="2000"/>
        </a:p>
      </dgm:t>
    </dgm:pt>
    <dgm:pt modelId="{3EAD3210-92CA-4BA1-85B5-A84EFB5A3638}" type="sibTrans" cxnId="{5BADF5C0-7272-4CF9-A1FD-78210C5016DF}">
      <dgm:prSet/>
      <dgm:spPr/>
      <dgm:t>
        <a:bodyPr/>
        <a:lstStyle/>
        <a:p>
          <a:endParaRPr lang="en-US" sz="2000"/>
        </a:p>
      </dgm:t>
    </dgm:pt>
    <dgm:pt modelId="{D7D2E031-66AE-40DA-BDBE-0014B7DD2296}">
      <dgm:prSet custT="1"/>
      <dgm:spPr/>
      <dgm:t>
        <a:bodyPr/>
        <a:lstStyle/>
        <a:p>
          <a:r>
            <a:rPr lang="uk-UA" sz="1400" dirty="0"/>
            <a:t>дешеві природні ресурси, сировина, паливо;</a:t>
          </a:r>
          <a:endParaRPr lang="en-US" sz="1400" dirty="0"/>
        </a:p>
      </dgm:t>
    </dgm:pt>
    <dgm:pt modelId="{A328FF01-96D7-4F00-BFA5-E9E20C7AA0B6}" type="parTrans" cxnId="{EFC604DE-DC17-4FC5-B6B9-705138E91E7B}">
      <dgm:prSet/>
      <dgm:spPr/>
      <dgm:t>
        <a:bodyPr/>
        <a:lstStyle/>
        <a:p>
          <a:endParaRPr lang="en-US" sz="2000"/>
        </a:p>
      </dgm:t>
    </dgm:pt>
    <dgm:pt modelId="{3893306B-806E-48A0-A966-7F6223EE2C73}" type="sibTrans" cxnId="{EFC604DE-DC17-4FC5-B6B9-705138E91E7B}">
      <dgm:prSet/>
      <dgm:spPr/>
      <dgm:t>
        <a:bodyPr/>
        <a:lstStyle/>
        <a:p>
          <a:endParaRPr lang="en-US" sz="2000"/>
        </a:p>
      </dgm:t>
    </dgm:pt>
    <dgm:pt modelId="{AD8A5F29-027F-4316-80BC-C360241F6210}">
      <dgm:prSet custT="1"/>
      <dgm:spPr/>
      <dgm:t>
        <a:bodyPr/>
        <a:lstStyle/>
        <a:p>
          <a:r>
            <a:rPr lang="uk-UA" sz="1400"/>
            <a:t>використання дешевої робочої сили;</a:t>
          </a:r>
          <a:endParaRPr lang="en-US" sz="1400"/>
        </a:p>
      </dgm:t>
    </dgm:pt>
    <dgm:pt modelId="{DCAADE39-56B8-4CF9-99B8-E18AEA4B090D}" type="parTrans" cxnId="{20614260-01D3-4D6C-8381-0EAC4BDBB7D0}">
      <dgm:prSet/>
      <dgm:spPr/>
      <dgm:t>
        <a:bodyPr/>
        <a:lstStyle/>
        <a:p>
          <a:endParaRPr lang="en-US" sz="2000"/>
        </a:p>
      </dgm:t>
    </dgm:pt>
    <dgm:pt modelId="{3E7BD359-7923-4434-9169-95957D6CEF24}" type="sibTrans" cxnId="{20614260-01D3-4D6C-8381-0EAC4BDBB7D0}">
      <dgm:prSet/>
      <dgm:spPr/>
      <dgm:t>
        <a:bodyPr/>
        <a:lstStyle/>
        <a:p>
          <a:endParaRPr lang="en-US" sz="2000"/>
        </a:p>
      </dgm:t>
    </dgm:pt>
    <dgm:pt modelId="{02E3778B-92FD-47C5-B196-403B88039A2F}">
      <dgm:prSet custT="1"/>
      <dgm:spPr/>
      <dgm:t>
        <a:bodyPr/>
        <a:lstStyle/>
        <a:p>
          <a:r>
            <a:rPr lang="uk-UA" sz="1400"/>
            <a:t>доступ до внутрішнього ринку країни-реципієнта;</a:t>
          </a:r>
          <a:endParaRPr lang="en-US" sz="1400"/>
        </a:p>
      </dgm:t>
    </dgm:pt>
    <dgm:pt modelId="{66E093D7-198B-4B6A-B15A-04B3E8B449A6}" type="parTrans" cxnId="{9B1E11C4-AB45-4046-934F-3D60B61151E1}">
      <dgm:prSet/>
      <dgm:spPr/>
      <dgm:t>
        <a:bodyPr/>
        <a:lstStyle/>
        <a:p>
          <a:endParaRPr lang="en-US" sz="2000"/>
        </a:p>
      </dgm:t>
    </dgm:pt>
    <dgm:pt modelId="{9A17C265-60B8-401C-80A0-C9CD545BCCD3}" type="sibTrans" cxnId="{9B1E11C4-AB45-4046-934F-3D60B61151E1}">
      <dgm:prSet/>
      <dgm:spPr/>
      <dgm:t>
        <a:bodyPr/>
        <a:lstStyle/>
        <a:p>
          <a:endParaRPr lang="en-US" sz="2000"/>
        </a:p>
      </dgm:t>
    </dgm:pt>
    <dgm:pt modelId="{8C16ED8F-AFC7-4901-B7B0-132F9C3DF97B}">
      <dgm:prSet custT="1"/>
      <dgm:spPr/>
      <dgm:t>
        <a:bodyPr/>
        <a:lstStyle/>
        <a:p>
          <a:r>
            <a:rPr lang="uk-UA" sz="1400"/>
            <a:t>високі темпи економічного зростання в країнах, що розвиваються;</a:t>
          </a:r>
          <a:endParaRPr lang="en-US" sz="1400"/>
        </a:p>
      </dgm:t>
    </dgm:pt>
    <dgm:pt modelId="{6DE390EC-8EE6-409D-ADC7-F6C8DD56170D}" type="parTrans" cxnId="{AD6B055D-D635-46D3-8B3E-0E796663FB57}">
      <dgm:prSet/>
      <dgm:spPr/>
      <dgm:t>
        <a:bodyPr/>
        <a:lstStyle/>
        <a:p>
          <a:endParaRPr lang="en-US" sz="2000"/>
        </a:p>
      </dgm:t>
    </dgm:pt>
    <dgm:pt modelId="{C3C8CBA3-FA91-4F25-8738-F8DF780EBD4A}" type="sibTrans" cxnId="{AD6B055D-D635-46D3-8B3E-0E796663FB57}">
      <dgm:prSet/>
      <dgm:spPr/>
      <dgm:t>
        <a:bodyPr/>
        <a:lstStyle/>
        <a:p>
          <a:endParaRPr lang="en-US" sz="2000"/>
        </a:p>
      </dgm:t>
    </dgm:pt>
    <dgm:pt modelId="{3C385140-ED13-4E8C-A665-B89A3467B445}">
      <dgm:prSet custT="1"/>
      <dgm:spPr/>
      <dgm:t>
        <a:bodyPr/>
        <a:lstStyle/>
        <a:p>
          <a:r>
            <a:rPr lang="uk-UA" sz="1400"/>
            <a:t>відкриття фінансових ринків країн, що розвиваються для іноземних інвесторів;</a:t>
          </a:r>
          <a:endParaRPr lang="en-US" sz="1400"/>
        </a:p>
      </dgm:t>
    </dgm:pt>
    <dgm:pt modelId="{020F8BDC-FECD-4678-AED9-73DF6B901C4D}" type="parTrans" cxnId="{A2D85CE2-5C0F-4E99-97C5-985E635EE1B2}">
      <dgm:prSet/>
      <dgm:spPr/>
      <dgm:t>
        <a:bodyPr/>
        <a:lstStyle/>
        <a:p>
          <a:endParaRPr lang="en-US" sz="2000"/>
        </a:p>
      </dgm:t>
    </dgm:pt>
    <dgm:pt modelId="{C3565C2A-2B0E-4A8F-959F-3F2847469281}" type="sibTrans" cxnId="{A2D85CE2-5C0F-4E99-97C5-985E635EE1B2}">
      <dgm:prSet/>
      <dgm:spPr/>
      <dgm:t>
        <a:bodyPr/>
        <a:lstStyle/>
        <a:p>
          <a:endParaRPr lang="en-US" sz="2000"/>
        </a:p>
      </dgm:t>
    </dgm:pt>
    <dgm:pt modelId="{18F9487C-79FF-4253-A41E-7BE4FF4C92AE}">
      <dgm:prSet custT="1"/>
      <dgm:spPr/>
      <dgm:t>
        <a:bodyPr/>
        <a:lstStyle/>
        <a:p>
          <a:r>
            <a:rPr lang="uk-UA" sz="1400"/>
            <a:t>лібералізація інвестиційних режимів;</a:t>
          </a:r>
          <a:endParaRPr lang="en-US" sz="1400"/>
        </a:p>
      </dgm:t>
    </dgm:pt>
    <dgm:pt modelId="{40C6B07F-9303-4AA4-98AE-388573E965E5}" type="parTrans" cxnId="{7D72C4EB-1420-4929-94BA-184BFD2C6731}">
      <dgm:prSet/>
      <dgm:spPr/>
      <dgm:t>
        <a:bodyPr/>
        <a:lstStyle/>
        <a:p>
          <a:endParaRPr lang="en-US" sz="2000"/>
        </a:p>
      </dgm:t>
    </dgm:pt>
    <dgm:pt modelId="{15887654-C8BE-4593-8918-0877921A01D1}" type="sibTrans" cxnId="{7D72C4EB-1420-4929-94BA-184BFD2C6731}">
      <dgm:prSet/>
      <dgm:spPr/>
      <dgm:t>
        <a:bodyPr/>
        <a:lstStyle/>
        <a:p>
          <a:endParaRPr lang="en-US" sz="2000"/>
        </a:p>
      </dgm:t>
    </dgm:pt>
    <dgm:pt modelId="{BD5686BE-4946-406E-9EA2-EDB584E19017}">
      <dgm:prSet custT="1"/>
      <dgm:spPr/>
      <dgm:t>
        <a:bodyPr/>
        <a:lstStyle/>
        <a:p>
          <a:r>
            <a:rPr lang="uk-UA" sz="1400"/>
            <a:t>скасування валютних обмежень;</a:t>
          </a:r>
          <a:endParaRPr lang="en-US" sz="1400"/>
        </a:p>
      </dgm:t>
    </dgm:pt>
    <dgm:pt modelId="{632CFF24-6E99-4AB9-A345-0705C1703C33}" type="parTrans" cxnId="{7A147035-1F9F-4D7A-AD27-12AC94FAA1C3}">
      <dgm:prSet/>
      <dgm:spPr/>
      <dgm:t>
        <a:bodyPr/>
        <a:lstStyle/>
        <a:p>
          <a:endParaRPr lang="en-US" sz="2000"/>
        </a:p>
      </dgm:t>
    </dgm:pt>
    <dgm:pt modelId="{83DAB005-9B31-49C6-94D0-A25A94B9BA0D}" type="sibTrans" cxnId="{7A147035-1F9F-4D7A-AD27-12AC94FAA1C3}">
      <dgm:prSet/>
      <dgm:spPr/>
      <dgm:t>
        <a:bodyPr/>
        <a:lstStyle/>
        <a:p>
          <a:endParaRPr lang="en-US" sz="2000"/>
        </a:p>
      </dgm:t>
    </dgm:pt>
    <dgm:pt modelId="{224C76C5-744B-429A-BEFB-E26909E3FDEE}">
      <dgm:prSet custT="1"/>
      <dgm:spPr/>
      <dgm:t>
        <a:bodyPr/>
        <a:lstStyle/>
        <a:p>
          <a:r>
            <a:rPr lang="uk-UA" sz="1400"/>
            <a:t>становлення структури промислового виробництва в країнах, що розвиваються;</a:t>
          </a:r>
          <a:endParaRPr lang="en-US" sz="1400"/>
        </a:p>
      </dgm:t>
    </dgm:pt>
    <dgm:pt modelId="{925F17BB-D817-479D-9CF4-2FE912F40DC6}" type="parTrans" cxnId="{B3C4646C-CD95-45E1-9F14-284B535BC226}">
      <dgm:prSet/>
      <dgm:spPr/>
      <dgm:t>
        <a:bodyPr/>
        <a:lstStyle/>
        <a:p>
          <a:endParaRPr lang="en-US" sz="2000"/>
        </a:p>
      </dgm:t>
    </dgm:pt>
    <dgm:pt modelId="{4471C820-2590-490A-B9AE-F99B615376DE}" type="sibTrans" cxnId="{B3C4646C-CD95-45E1-9F14-284B535BC226}">
      <dgm:prSet/>
      <dgm:spPr/>
      <dgm:t>
        <a:bodyPr/>
        <a:lstStyle/>
        <a:p>
          <a:endParaRPr lang="en-US" sz="2000"/>
        </a:p>
      </dgm:t>
    </dgm:pt>
    <dgm:pt modelId="{E81A2B02-318E-4393-B135-1F3B18FC5318}">
      <dgm:prSet custT="1"/>
      <dgm:spPr/>
      <dgm:t>
        <a:bodyPr/>
        <a:lstStyle/>
        <a:p>
          <a:r>
            <a:rPr lang="uk-UA" sz="1400"/>
            <a:t>створення легальних ринків капіталу, бірж;</a:t>
          </a:r>
          <a:endParaRPr lang="en-US" sz="1400"/>
        </a:p>
      </dgm:t>
    </dgm:pt>
    <dgm:pt modelId="{45B2788C-FA87-4E27-932E-8CE1F4945F8C}" type="parTrans" cxnId="{FF09928E-D65A-4089-8FBA-DEE5156E53A5}">
      <dgm:prSet/>
      <dgm:spPr/>
      <dgm:t>
        <a:bodyPr/>
        <a:lstStyle/>
        <a:p>
          <a:endParaRPr lang="en-US" sz="2000"/>
        </a:p>
      </dgm:t>
    </dgm:pt>
    <dgm:pt modelId="{885FA748-0AA0-4713-A6FC-0512887A4F2F}" type="sibTrans" cxnId="{FF09928E-D65A-4089-8FBA-DEE5156E53A5}">
      <dgm:prSet/>
      <dgm:spPr/>
      <dgm:t>
        <a:bodyPr/>
        <a:lstStyle/>
        <a:p>
          <a:endParaRPr lang="en-US" sz="2000"/>
        </a:p>
      </dgm:t>
    </dgm:pt>
    <dgm:pt modelId="{3DEA4599-7BC2-4E7D-939B-EC8F7038B273}">
      <dgm:prSet custT="1"/>
      <dgm:spPr/>
      <dgm:t>
        <a:bodyPr/>
        <a:lstStyle/>
        <a:p>
          <a:r>
            <a:rPr lang="uk-UA" sz="1400"/>
            <a:t>політика, що стимулює розвиток підприємництва</a:t>
          </a:r>
          <a:endParaRPr lang="en-US" sz="1400"/>
        </a:p>
      </dgm:t>
    </dgm:pt>
    <dgm:pt modelId="{42A6D7B9-25FC-4E33-AC38-288A251C202D}" type="parTrans" cxnId="{7CB7A5EF-BA9C-4248-BF70-B097B53081AB}">
      <dgm:prSet/>
      <dgm:spPr/>
      <dgm:t>
        <a:bodyPr/>
        <a:lstStyle/>
        <a:p>
          <a:endParaRPr lang="en-US" sz="2000"/>
        </a:p>
      </dgm:t>
    </dgm:pt>
    <dgm:pt modelId="{46BB3B1A-94B5-4D4C-8CD5-A7F73643653F}" type="sibTrans" cxnId="{7CB7A5EF-BA9C-4248-BF70-B097B53081AB}">
      <dgm:prSet/>
      <dgm:spPr/>
      <dgm:t>
        <a:bodyPr/>
        <a:lstStyle/>
        <a:p>
          <a:endParaRPr lang="en-US" sz="2000"/>
        </a:p>
      </dgm:t>
    </dgm:pt>
    <dgm:pt modelId="{69AEDD89-0106-494F-88B8-1AD607CB92FD}" type="pres">
      <dgm:prSet presAssocID="{8459D7A9-0F2C-4F21-8F15-9290E7A69FC5}" presName="linear" presStyleCnt="0">
        <dgm:presLayoutVars>
          <dgm:animLvl val="lvl"/>
          <dgm:resizeHandles val="exact"/>
        </dgm:presLayoutVars>
      </dgm:prSet>
      <dgm:spPr/>
    </dgm:pt>
    <dgm:pt modelId="{7E51A642-78AF-44CF-B347-3B613B6E01EB}" type="pres">
      <dgm:prSet presAssocID="{DFEC6173-5BFB-4932-BE02-0E1E213DBA6D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6426B5A7-7F0B-485A-9E24-CDA366EE3D43}" type="pres">
      <dgm:prSet presAssocID="{654E16AD-BC90-420C-B4DD-46F4473D805B}" presName="spacer" presStyleCnt="0"/>
      <dgm:spPr/>
    </dgm:pt>
    <dgm:pt modelId="{44A5B8DC-2136-4086-92C4-F761DAA0287D}" type="pres">
      <dgm:prSet presAssocID="{C1E43020-5DC2-42E7-99AC-179E33052F44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3464CDF8-919D-4FE0-BF70-0BFB56B8400C}" type="pres">
      <dgm:prSet presAssocID="{3EAD3210-92CA-4BA1-85B5-A84EFB5A3638}" presName="spacer" presStyleCnt="0"/>
      <dgm:spPr/>
    </dgm:pt>
    <dgm:pt modelId="{3992EA75-074F-4008-8AE3-729E76F3D643}" type="pres">
      <dgm:prSet presAssocID="{D7D2E031-66AE-40DA-BDBE-0014B7DD2296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C8B190E5-CB11-4B1A-9C64-B15CCE03C808}" type="pres">
      <dgm:prSet presAssocID="{3893306B-806E-48A0-A966-7F6223EE2C73}" presName="spacer" presStyleCnt="0"/>
      <dgm:spPr/>
    </dgm:pt>
    <dgm:pt modelId="{9A9C3021-D972-484A-8D8E-1CE507F0E198}" type="pres">
      <dgm:prSet presAssocID="{AD8A5F29-027F-4316-80BC-C360241F6210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B2B99C84-012B-4E17-B91A-68F78D58B6FB}" type="pres">
      <dgm:prSet presAssocID="{3E7BD359-7923-4434-9169-95957D6CEF24}" presName="spacer" presStyleCnt="0"/>
      <dgm:spPr/>
    </dgm:pt>
    <dgm:pt modelId="{D430521D-90E1-4FD3-8668-F16973C6249A}" type="pres">
      <dgm:prSet presAssocID="{02E3778B-92FD-47C5-B196-403B88039A2F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B9C673E7-B69C-4009-A046-C9691732C672}" type="pres">
      <dgm:prSet presAssocID="{9A17C265-60B8-401C-80A0-C9CD545BCCD3}" presName="spacer" presStyleCnt="0"/>
      <dgm:spPr/>
    </dgm:pt>
    <dgm:pt modelId="{B9322456-40B3-4FC2-9828-DEAB6ABDADB8}" type="pres">
      <dgm:prSet presAssocID="{8C16ED8F-AFC7-4901-B7B0-132F9C3DF97B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0055D468-526C-4265-A3FE-8FD4A909D32E}" type="pres">
      <dgm:prSet presAssocID="{C3C8CBA3-FA91-4F25-8738-F8DF780EBD4A}" presName="spacer" presStyleCnt="0"/>
      <dgm:spPr/>
    </dgm:pt>
    <dgm:pt modelId="{4C0DFDF7-8455-4842-A583-255FBEE01C15}" type="pres">
      <dgm:prSet presAssocID="{3C385140-ED13-4E8C-A665-B89A3467B445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AD4E37E8-8F9D-4017-A2AF-2674D256F874}" type="pres">
      <dgm:prSet presAssocID="{C3565C2A-2B0E-4A8F-959F-3F2847469281}" presName="spacer" presStyleCnt="0"/>
      <dgm:spPr/>
    </dgm:pt>
    <dgm:pt modelId="{F825D9A1-3051-4229-BFC4-0B8E60599D6D}" type="pres">
      <dgm:prSet presAssocID="{18F9487C-79FF-4253-A41E-7BE4FF4C92AE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A6970053-9E51-486F-8D9A-AD8D2843A13E}" type="pres">
      <dgm:prSet presAssocID="{15887654-C8BE-4593-8918-0877921A01D1}" presName="spacer" presStyleCnt="0"/>
      <dgm:spPr/>
    </dgm:pt>
    <dgm:pt modelId="{59A8B7B9-A69F-4416-95AF-D081F7FC2BC2}" type="pres">
      <dgm:prSet presAssocID="{BD5686BE-4946-406E-9EA2-EDB584E19017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4EEC60F7-25B7-49EE-94A8-B91B43781597}" type="pres">
      <dgm:prSet presAssocID="{83DAB005-9B31-49C6-94D0-A25A94B9BA0D}" presName="spacer" presStyleCnt="0"/>
      <dgm:spPr/>
    </dgm:pt>
    <dgm:pt modelId="{70C05F2B-241E-4071-A3A3-464AA228EFE8}" type="pres">
      <dgm:prSet presAssocID="{224C76C5-744B-429A-BEFB-E26909E3FDEE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7716492F-0AC3-467A-BFE8-DE7D22B7B9D1}" type="pres">
      <dgm:prSet presAssocID="{4471C820-2590-490A-B9AE-F99B615376DE}" presName="spacer" presStyleCnt="0"/>
      <dgm:spPr/>
    </dgm:pt>
    <dgm:pt modelId="{ACE52540-8AF0-4441-A77D-7A0CDF0B8C58}" type="pres">
      <dgm:prSet presAssocID="{E81A2B02-318E-4393-B135-1F3B18FC5318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AB2E6875-CD1D-42B8-8534-28EBFC19BF68}" type="pres">
      <dgm:prSet presAssocID="{885FA748-0AA0-4713-A6FC-0512887A4F2F}" presName="spacer" presStyleCnt="0"/>
      <dgm:spPr/>
    </dgm:pt>
    <dgm:pt modelId="{F6FA5894-6C8A-4553-9DC8-07FFC43F6ED8}" type="pres">
      <dgm:prSet presAssocID="{3DEA4599-7BC2-4E7D-939B-EC8F7038B273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79DA3A0F-9D9B-423D-A0FB-010F099D34BB}" type="presOf" srcId="{18F9487C-79FF-4253-A41E-7BE4FF4C92AE}" destId="{F825D9A1-3051-4229-BFC4-0B8E60599D6D}" srcOrd="0" destOrd="0" presId="urn:microsoft.com/office/officeart/2005/8/layout/vList2"/>
    <dgm:cxn modelId="{8D60C61D-A639-4196-9DB4-44483A58102E}" type="presOf" srcId="{C1E43020-5DC2-42E7-99AC-179E33052F44}" destId="{44A5B8DC-2136-4086-92C4-F761DAA0287D}" srcOrd="0" destOrd="0" presId="urn:microsoft.com/office/officeart/2005/8/layout/vList2"/>
    <dgm:cxn modelId="{E3BFBA2B-6120-48BF-9E78-3096378E693F}" type="presOf" srcId="{E81A2B02-318E-4393-B135-1F3B18FC5318}" destId="{ACE52540-8AF0-4441-A77D-7A0CDF0B8C58}" srcOrd="0" destOrd="0" presId="urn:microsoft.com/office/officeart/2005/8/layout/vList2"/>
    <dgm:cxn modelId="{7A147035-1F9F-4D7A-AD27-12AC94FAA1C3}" srcId="{8459D7A9-0F2C-4F21-8F15-9290E7A69FC5}" destId="{BD5686BE-4946-406E-9EA2-EDB584E19017}" srcOrd="8" destOrd="0" parTransId="{632CFF24-6E99-4AB9-A345-0705C1703C33}" sibTransId="{83DAB005-9B31-49C6-94D0-A25A94B9BA0D}"/>
    <dgm:cxn modelId="{79CB1D38-0659-4B35-A91B-1EAC956FC684}" type="presOf" srcId="{BD5686BE-4946-406E-9EA2-EDB584E19017}" destId="{59A8B7B9-A69F-4416-95AF-D081F7FC2BC2}" srcOrd="0" destOrd="0" presId="urn:microsoft.com/office/officeart/2005/8/layout/vList2"/>
    <dgm:cxn modelId="{77E08F3E-02ED-4CD9-B175-39A40146B800}" type="presOf" srcId="{8C16ED8F-AFC7-4901-B7B0-132F9C3DF97B}" destId="{B9322456-40B3-4FC2-9828-DEAB6ABDADB8}" srcOrd="0" destOrd="0" presId="urn:microsoft.com/office/officeart/2005/8/layout/vList2"/>
    <dgm:cxn modelId="{AD6B055D-D635-46D3-8B3E-0E796663FB57}" srcId="{8459D7A9-0F2C-4F21-8F15-9290E7A69FC5}" destId="{8C16ED8F-AFC7-4901-B7B0-132F9C3DF97B}" srcOrd="5" destOrd="0" parTransId="{6DE390EC-8EE6-409D-ADC7-F6C8DD56170D}" sibTransId="{C3C8CBA3-FA91-4F25-8738-F8DF780EBD4A}"/>
    <dgm:cxn modelId="{20614260-01D3-4D6C-8381-0EAC4BDBB7D0}" srcId="{8459D7A9-0F2C-4F21-8F15-9290E7A69FC5}" destId="{AD8A5F29-027F-4316-80BC-C360241F6210}" srcOrd="3" destOrd="0" parTransId="{DCAADE39-56B8-4CF9-99B8-E18AEA4B090D}" sibTransId="{3E7BD359-7923-4434-9169-95957D6CEF24}"/>
    <dgm:cxn modelId="{B3C4646C-CD95-45E1-9F14-284B535BC226}" srcId="{8459D7A9-0F2C-4F21-8F15-9290E7A69FC5}" destId="{224C76C5-744B-429A-BEFB-E26909E3FDEE}" srcOrd="9" destOrd="0" parTransId="{925F17BB-D817-479D-9CF4-2FE912F40DC6}" sibTransId="{4471C820-2590-490A-B9AE-F99B615376DE}"/>
    <dgm:cxn modelId="{6A26CF86-C8D2-4223-B29F-CF789546C605}" type="presOf" srcId="{DFEC6173-5BFB-4932-BE02-0E1E213DBA6D}" destId="{7E51A642-78AF-44CF-B347-3B613B6E01EB}" srcOrd="0" destOrd="0" presId="urn:microsoft.com/office/officeart/2005/8/layout/vList2"/>
    <dgm:cxn modelId="{00864F87-56C9-4276-A72F-2E97BAAA5054}" type="presOf" srcId="{02E3778B-92FD-47C5-B196-403B88039A2F}" destId="{D430521D-90E1-4FD3-8668-F16973C6249A}" srcOrd="0" destOrd="0" presId="urn:microsoft.com/office/officeart/2005/8/layout/vList2"/>
    <dgm:cxn modelId="{FF09928E-D65A-4089-8FBA-DEE5156E53A5}" srcId="{8459D7A9-0F2C-4F21-8F15-9290E7A69FC5}" destId="{E81A2B02-318E-4393-B135-1F3B18FC5318}" srcOrd="10" destOrd="0" parTransId="{45B2788C-FA87-4E27-932E-8CE1F4945F8C}" sibTransId="{885FA748-0AA0-4713-A6FC-0512887A4F2F}"/>
    <dgm:cxn modelId="{B8A40D91-34FB-4DF3-89A3-9C960A355239}" type="presOf" srcId="{D7D2E031-66AE-40DA-BDBE-0014B7DD2296}" destId="{3992EA75-074F-4008-8AE3-729E76F3D643}" srcOrd="0" destOrd="0" presId="urn:microsoft.com/office/officeart/2005/8/layout/vList2"/>
    <dgm:cxn modelId="{7A7E77BA-4150-45E4-9A44-317E1CE87F4B}" type="presOf" srcId="{8459D7A9-0F2C-4F21-8F15-9290E7A69FC5}" destId="{69AEDD89-0106-494F-88B8-1AD607CB92FD}" srcOrd="0" destOrd="0" presId="urn:microsoft.com/office/officeart/2005/8/layout/vList2"/>
    <dgm:cxn modelId="{D3C9D0BF-FBA0-4841-9DDE-195446BCB023}" type="presOf" srcId="{224C76C5-744B-429A-BEFB-E26909E3FDEE}" destId="{70C05F2B-241E-4071-A3A3-464AA228EFE8}" srcOrd="0" destOrd="0" presId="urn:microsoft.com/office/officeart/2005/8/layout/vList2"/>
    <dgm:cxn modelId="{5BADF5C0-7272-4CF9-A1FD-78210C5016DF}" srcId="{8459D7A9-0F2C-4F21-8F15-9290E7A69FC5}" destId="{C1E43020-5DC2-42E7-99AC-179E33052F44}" srcOrd="1" destOrd="0" parTransId="{3A2A8694-FC5C-4D5A-BAB5-F0989CB438DB}" sibTransId="{3EAD3210-92CA-4BA1-85B5-A84EFB5A3638}"/>
    <dgm:cxn modelId="{9B1E11C4-AB45-4046-934F-3D60B61151E1}" srcId="{8459D7A9-0F2C-4F21-8F15-9290E7A69FC5}" destId="{02E3778B-92FD-47C5-B196-403B88039A2F}" srcOrd="4" destOrd="0" parTransId="{66E093D7-198B-4B6A-B15A-04B3E8B449A6}" sibTransId="{9A17C265-60B8-401C-80A0-C9CD545BCCD3}"/>
    <dgm:cxn modelId="{44724ECF-1384-4D2F-AFA9-0CD4D71B1ABC}" srcId="{8459D7A9-0F2C-4F21-8F15-9290E7A69FC5}" destId="{DFEC6173-5BFB-4932-BE02-0E1E213DBA6D}" srcOrd="0" destOrd="0" parTransId="{7AE9ADDB-DDA7-4454-8E6C-69D060D36AEF}" sibTransId="{654E16AD-BC90-420C-B4DD-46F4473D805B}"/>
    <dgm:cxn modelId="{EFC604DE-DC17-4FC5-B6B9-705138E91E7B}" srcId="{8459D7A9-0F2C-4F21-8F15-9290E7A69FC5}" destId="{D7D2E031-66AE-40DA-BDBE-0014B7DD2296}" srcOrd="2" destOrd="0" parTransId="{A328FF01-96D7-4F00-BFA5-E9E20C7AA0B6}" sibTransId="{3893306B-806E-48A0-A966-7F6223EE2C73}"/>
    <dgm:cxn modelId="{A2D85CE2-5C0F-4E99-97C5-985E635EE1B2}" srcId="{8459D7A9-0F2C-4F21-8F15-9290E7A69FC5}" destId="{3C385140-ED13-4E8C-A665-B89A3467B445}" srcOrd="6" destOrd="0" parTransId="{020F8BDC-FECD-4678-AED9-73DF6B901C4D}" sibTransId="{C3565C2A-2B0E-4A8F-959F-3F2847469281}"/>
    <dgm:cxn modelId="{DA5534E5-5B46-4346-BF8E-5E6968A19896}" type="presOf" srcId="{3C385140-ED13-4E8C-A665-B89A3467B445}" destId="{4C0DFDF7-8455-4842-A583-255FBEE01C15}" srcOrd="0" destOrd="0" presId="urn:microsoft.com/office/officeart/2005/8/layout/vList2"/>
    <dgm:cxn modelId="{0CE5C4EA-FA2E-4927-8053-E39EF6F275FD}" type="presOf" srcId="{AD8A5F29-027F-4316-80BC-C360241F6210}" destId="{9A9C3021-D972-484A-8D8E-1CE507F0E198}" srcOrd="0" destOrd="0" presId="urn:microsoft.com/office/officeart/2005/8/layout/vList2"/>
    <dgm:cxn modelId="{7D72C4EB-1420-4929-94BA-184BFD2C6731}" srcId="{8459D7A9-0F2C-4F21-8F15-9290E7A69FC5}" destId="{18F9487C-79FF-4253-A41E-7BE4FF4C92AE}" srcOrd="7" destOrd="0" parTransId="{40C6B07F-9303-4AA4-98AE-388573E965E5}" sibTransId="{15887654-C8BE-4593-8918-0877921A01D1}"/>
    <dgm:cxn modelId="{7CB7A5EF-BA9C-4248-BF70-B097B53081AB}" srcId="{8459D7A9-0F2C-4F21-8F15-9290E7A69FC5}" destId="{3DEA4599-7BC2-4E7D-939B-EC8F7038B273}" srcOrd="11" destOrd="0" parTransId="{42A6D7B9-25FC-4E33-AC38-288A251C202D}" sibTransId="{46BB3B1A-94B5-4D4C-8CD5-A7F73643653F}"/>
    <dgm:cxn modelId="{D3C348FA-5374-4386-80E6-4023ECF098E5}" type="presOf" srcId="{3DEA4599-7BC2-4E7D-939B-EC8F7038B273}" destId="{F6FA5894-6C8A-4553-9DC8-07FFC43F6ED8}" srcOrd="0" destOrd="0" presId="urn:microsoft.com/office/officeart/2005/8/layout/vList2"/>
    <dgm:cxn modelId="{9446752D-B633-4949-82E2-46496274FE5B}" type="presParOf" srcId="{69AEDD89-0106-494F-88B8-1AD607CB92FD}" destId="{7E51A642-78AF-44CF-B347-3B613B6E01EB}" srcOrd="0" destOrd="0" presId="urn:microsoft.com/office/officeart/2005/8/layout/vList2"/>
    <dgm:cxn modelId="{53A94360-CC5C-4232-8776-F86A575D3586}" type="presParOf" srcId="{69AEDD89-0106-494F-88B8-1AD607CB92FD}" destId="{6426B5A7-7F0B-485A-9E24-CDA366EE3D43}" srcOrd="1" destOrd="0" presId="urn:microsoft.com/office/officeart/2005/8/layout/vList2"/>
    <dgm:cxn modelId="{1227D6C5-D2A6-4CFC-B87F-62D84F4B9C07}" type="presParOf" srcId="{69AEDD89-0106-494F-88B8-1AD607CB92FD}" destId="{44A5B8DC-2136-4086-92C4-F761DAA0287D}" srcOrd="2" destOrd="0" presId="urn:microsoft.com/office/officeart/2005/8/layout/vList2"/>
    <dgm:cxn modelId="{961D55DA-5452-4E4D-B0CF-D35AA3C837FC}" type="presParOf" srcId="{69AEDD89-0106-494F-88B8-1AD607CB92FD}" destId="{3464CDF8-919D-4FE0-BF70-0BFB56B8400C}" srcOrd="3" destOrd="0" presId="urn:microsoft.com/office/officeart/2005/8/layout/vList2"/>
    <dgm:cxn modelId="{4B5D61AD-71B6-42B1-A625-869B5A22DC59}" type="presParOf" srcId="{69AEDD89-0106-494F-88B8-1AD607CB92FD}" destId="{3992EA75-074F-4008-8AE3-729E76F3D643}" srcOrd="4" destOrd="0" presId="urn:microsoft.com/office/officeart/2005/8/layout/vList2"/>
    <dgm:cxn modelId="{07612CDC-2B60-4526-A4EA-09DD46222704}" type="presParOf" srcId="{69AEDD89-0106-494F-88B8-1AD607CB92FD}" destId="{C8B190E5-CB11-4B1A-9C64-B15CCE03C808}" srcOrd="5" destOrd="0" presId="urn:microsoft.com/office/officeart/2005/8/layout/vList2"/>
    <dgm:cxn modelId="{44B865EA-0DA1-460C-9CAA-990E4F84B7B4}" type="presParOf" srcId="{69AEDD89-0106-494F-88B8-1AD607CB92FD}" destId="{9A9C3021-D972-484A-8D8E-1CE507F0E198}" srcOrd="6" destOrd="0" presId="urn:microsoft.com/office/officeart/2005/8/layout/vList2"/>
    <dgm:cxn modelId="{F9F8F0B7-FD82-4EE7-B244-A5ECB350DD28}" type="presParOf" srcId="{69AEDD89-0106-494F-88B8-1AD607CB92FD}" destId="{B2B99C84-012B-4E17-B91A-68F78D58B6FB}" srcOrd="7" destOrd="0" presId="urn:microsoft.com/office/officeart/2005/8/layout/vList2"/>
    <dgm:cxn modelId="{C1B4F32C-233A-4908-876A-4323C1D4A6C7}" type="presParOf" srcId="{69AEDD89-0106-494F-88B8-1AD607CB92FD}" destId="{D430521D-90E1-4FD3-8668-F16973C6249A}" srcOrd="8" destOrd="0" presId="urn:microsoft.com/office/officeart/2005/8/layout/vList2"/>
    <dgm:cxn modelId="{DCA97019-5BAF-479D-9AE0-FA93F9650DAC}" type="presParOf" srcId="{69AEDD89-0106-494F-88B8-1AD607CB92FD}" destId="{B9C673E7-B69C-4009-A046-C9691732C672}" srcOrd="9" destOrd="0" presId="urn:microsoft.com/office/officeart/2005/8/layout/vList2"/>
    <dgm:cxn modelId="{EAD4687D-8A1B-47D6-8CD9-4E9A28CD20A9}" type="presParOf" srcId="{69AEDD89-0106-494F-88B8-1AD607CB92FD}" destId="{B9322456-40B3-4FC2-9828-DEAB6ABDADB8}" srcOrd="10" destOrd="0" presId="urn:microsoft.com/office/officeart/2005/8/layout/vList2"/>
    <dgm:cxn modelId="{98E0A6BB-A530-4379-A012-0E1CCFA74BBE}" type="presParOf" srcId="{69AEDD89-0106-494F-88B8-1AD607CB92FD}" destId="{0055D468-526C-4265-A3FE-8FD4A909D32E}" srcOrd="11" destOrd="0" presId="urn:microsoft.com/office/officeart/2005/8/layout/vList2"/>
    <dgm:cxn modelId="{AD730850-FD79-4483-B903-FF38A7C9D432}" type="presParOf" srcId="{69AEDD89-0106-494F-88B8-1AD607CB92FD}" destId="{4C0DFDF7-8455-4842-A583-255FBEE01C15}" srcOrd="12" destOrd="0" presId="urn:microsoft.com/office/officeart/2005/8/layout/vList2"/>
    <dgm:cxn modelId="{31849A89-797E-4B68-8D67-5445709DB36D}" type="presParOf" srcId="{69AEDD89-0106-494F-88B8-1AD607CB92FD}" destId="{AD4E37E8-8F9D-4017-A2AF-2674D256F874}" srcOrd="13" destOrd="0" presId="urn:microsoft.com/office/officeart/2005/8/layout/vList2"/>
    <dgm:cxn modelId="{9657D604-8FA5-4DAA-8C38-AEF31FCA7B85}" type="presParOf" srcId="{69AEDD89-0106-494F-88B8-1AD607CB92FD}" destId="{F825D9A1-3051-4229-BFC4-0B8E60599D6D}" srcOrd="14" destOrd="0" presId="urn:microsoft.com/office/officeart/2005/8/layout/vList2"/>
    <dgm:cxn modelId="{18B054E5-6FDF-4EFA-9962-E2DA58367434}" type="presParOf" srcId="{69AEDD89-0106-494F-88B8-1AD607CB92FD}" destId="{A6970053-9E51-486F-8D9A-AD8D2843A13E}" srcOrd="15" destOrd="0" presId="urn:microsoft.com/office/officeart/2005/8/layout/vList2"/>
    <dgm:cxn modelId="{58FA8179-C262-41AD-8516-21E08CA48D27}" type="presParOf" srcId="{69AEDD89-0106-494F-88B8-1AD607CB92FD}" destId="{59A8B7B9-A69F-4416-95AF-D081F7FC2BC2}" srcOrd="16" destOrd="0" presId="urn:microsoft.com/office/officeart/2005/8/layout/vList2"/>
    <dgm:cxn modelId="{2461160A-0E8C-4E36-A987-CCB4226A9635}" type="presParOf" srcId="{69AEDD89-0106-494F-88B8-1AD607CB92FD}" destId="{4EEC60F7-25B7-49EE-94A8-B91B43781597}" srcOrd="17" destOrd="0" presId="urn:microsoft.com/office/officeart/2005/8/layout/vList2"/>
    <dgm:cxn modelId="{3CAD8C14-5BFC-41F8-9AF2-4AF3611BBE93}" type="presParOf" srcId="{69AEDD89-0106-494F-88B8-1AD607CB92FD}" destId="{70C05F2B-241E-4071-A3A3-464AA228EFE8}" srcOrd="18" destOrd="0" presId="urn:microsoft.com/office/officeart/2005/8/layout/vList2"/>
    <dgm:cxn modelId="{563AB474-08A9-489E-9DCB-0D81F703FC0F}" type="presParOf" srcId="{69AEDD89-0106-494F-88B8-1AD607CB92FD}" destId="{7716492F-0AC3-467A-BFE8-DE7D22B7B9D1}" srcOrd="19" destOrd="0" presId="urn:microsoft.com/office/officeart/2005/8/layout/vList2"/>
    <dgm:cxn modelId="{DE8C5478-70C3-436D-B6C1-A247312500FD}" type="presParOf" srcId="{69AEDD89-0106-494F-88B8-1AD607CB92FD}" destId="{ACE52540-8AF0-4441-A77D-7A0CDF0B8C58}" srcOrd="20" destOrd="0" presId="urn:microsoft.com/office/officeart/2005/8/layout/vList2"/>
    <dgm:cxn modelId="{8174B545-C052-4EBD-B6EB-88BBD4DBC6BB}" type="presParOf" srcId="{69AEDD89-0106-494F-88B8-1AD607CB92FD}" destId="{AB2E6875-CD1D-42B8-8534-28EBFC19BF68}" srcOrd="21" destOrd="0" presId="urn:microsoft.com/office/officeart/2005/8/layout/vList2"/>
    <dgm:cxn modelId="{0B6E5C21-6449-410A-95F4-3B25D5D28B5F}" type="presParOf" srcId="{69AEDD89-0106-494F-88B8-1AD607CB92FD}" destId="{F6FA5894-6C8A-4553-9DC8-07FFC43F6ED8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7.xml><?xml version="1.0" encoding="utf-8"?>
<dgm:dataModel xmlns:dgm="http://schemas.openxmlformats.org/drawingml/2006/diagram" xmlns:a="http://schemas.openxmlformats.org/drawingml/2006/main">
  <dgm:ptLst>
    <dgm:pt modelId="{AAA02E00-85BB-47DD-9DBD-549A66E35328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9FFDDF0-47A8-426D-98AC-2B23590C8374}">
      <dgm:prSet/>
      <dgm:spPr/>
      <dgm:t>
        <a:bodyPr/>
        <a:lstStyle/>
        <a:p>
          <a:r>
            <a:rPr lang="uk-UA"/>
            <a:t>до Другої світової війни – експорт капіталу → переважно у колонії та залежні країни</a:t>
          </a:r>
          <a:endParaRPr lang="en-US"/>
        </a:p>
      </dgm:t>
    </dgm:pt>
    <dgm:pt modelId="{2CD521E7-5CB5-45A7-96BD-03D297D3F6E3}" type="parTrans" cxnId="{4CE594A7-5374-4F17-82EB-ACCDB7B013E2}">
      <dgm:prSet/>
      <dgm:spPr/>
      <dgm:t>
        <a:bodyPr/>
        <a:lstStyle/>
        <a:p>
          <a:endParaRPr lang="en-US"/>
        </a:p>
      </dgm:t>
    </dgm:pt>
    <dgm:pt modelId="{9D6E999F-C19F-4AAE-AD99-B4D1657999CF}" type="sibTrans" cxnId="{4CE594A7-5374-4F17-82EB-ACCDB7B013E2}">
      <dgm:prSet/>
      <dgm:spPr/>
      <dgm:t>
        <a:bodyPr/>
        <a:lstStyle/>
        <a:p>
          <a:endParaRPr lang="en-US"/>
        </a:p>
      </dgm:t>
    </dgm:pt>
    <dgm:pt modelId="{6A3FD1B1-1A1B-4719-9FBC-F497F8D02036}">
      <dgm:prSet/>
      <dgm:spPr/>
      <dgm:t>
        <a:bodyPr/>
        <a:lstStyle/>
        <a:p>
          <a:r>
            <a:rPr lang="uk-UA"/>
            <a:t>після Другої світової війни – до розвинутих країн (</a:t>
          </a:r>
          <a:r>
            <a:rPr lang="en-US"/>
            <a:t>e</a:t>
          </a:r>
          <a:r>
            <a:rPr lang="ru-RU"/>
            <a:t>.</a:t>
          </a:r>
          <a:r>
            <a:rPr lang="en-US"/>
            <a:t>g</a:t>
          </a:r>
          <a:r>
            <a:rPr lang="ru-RU"/>
            <a:t>. </a:t>
          </a:r>
          <a:r>
            <a:rPr lang="uk-UA"/>
            <a:t>план Маршал</a:t>
          </a:r>
          <a:r>
            <a:rPr lang="ru-RU"/>
            <a:t>л</a:t>
          </a:r>
          <a:r>
            <a:rPr lang="uk-UA"/>
            <a:t>а)</a:t>
          </a:r>
          <a:endParaRPr lang="en-US"/>
        </a:p>
      </dgm:t>
    </dgm:pt>
    <dgm:pt modelId="{529EED96-03F8-470A-843D-C37E845DE506}" type="parTrans" cxnId="{B0D860A9-D794-4B03-BCA1-6C8CD7531B14}">
      <dgm:prSet/>
      <dgm:spPr/>
      <dgm:t>
        <a:bodyPr/>
        <a:lstStyle/>
        <a:p>
          <a:endParaRPr lang="en-US"/>
        </a:p>
      </dgm:t>
    </dgm:pt>
    <dgm:pt modelId="{8DEDF316-8507-4044-A882-BF5C9B8DAC58}" type="sibTrans" cxnId="{B0D860A9-D794-4B03-BCA1-6C8CD7531B14}">
      <dgm:prSet/>
      <dgm:spPr/>
      <dgm:t>
        <a:bodyPr/>
        <a:lstStyle/>
        <a:p>
          <a:endParaRPr lang="en-US"/>
        </a:p>
      </dgm:t>
    </dgm:pt>
    <dgm:pt modelId="{D5B70A6D-20B8-43F7-8B7A-CCEA13834517}">
      <dgm:prSet/>
      <dgm:spPr/>
      <dgm:t>
        <a:bodyPr/>
        <a:lstStyle/>
        <a:p>
          <a:r>
            <a:rPr lang="ru-RU"/>
            <a:t>З </a:t>
          </a:r>
          <a:r>
            <a:rPr lang="uk-UA"/>
            <a:t>кін. 1940 рр. основний експортер капіталу – США</a:t>
          </a:r>
          <a:endParaRPr lang="en-US"/>
        </a:p>
      </dgm:t>
    </dgm:pt>
    <dgm:pt modelId="{E68F3D24-F6E0-4EA6-B1F2-5814FCFFD71E}" type="parTrans" cxnId="{EC15DAC7-5103-4640-92CA-43F809066D3E}">
      <dgm:prSet/>
      <dgm:spPr/>
      <dgm:t>
        <a:bodyPr/>
        <a:lstStyle/>
        <a:p>
          <a:endParaRPr lang="en-US"/>
        </a:p>
      </dgm:t>
    </dgm:pt>
    <dgm:pt modelId="{CB08A200-EF84-42D8-BB8B-E81611ADF2FB}" type="sibTrans" cxnId="{EC15DAC7-5103-4640-92CA-43F809066D3E}">
      <dgm:prSet/>
      <dgm:spPr/>
      <dgm:t>
        <a:bodyPr/>
        <a:lstStyle/>
        <a:p>
          <a:endParaRPr lang="en-US"/>
        </a:p>
      </dgm:t>
    </dgm:pt>
    <dgm:pt modelId="{325A9B9A-DFC8-4BCA-AC7B-AD24903B5102}">
      <dgm:prSet/>
      <dgm:spPr/>
      <dgm:t>
        <a:bodyPr/>
        <a:lstStyle/>
        <a:p>
          <a:r>
            <a:rPr lang="uk-UA"/>
            <a:t>1938 р. – американські приватні сукупні інвестиції 11,7 млрд. доларів</a:t>
          </a:r>
          <a:endParaRPr lang="en-US"/>
        </a:p>
      </dgm:t>
    </dgm:pt>
    <dgm:pt modelId="{9E8DBD64-BB40-4BC9-93C8-5662B3919163}" type="parTrans" cxnId="{180766F7-8CC5-40D2-A8F2-C7999BA10AE5}">
      <dgm:prSet/>
      <dgm:spPr/>
      <dgm:t>
        <a:bodyPr/>
        <a:lstStyle/>
        <a:p>
          <a:endParaRPr lang="en-US"/>
        </a:p>
      </dgm:t>
    </dgm:pt>
    <dgm:pt modelId="{57424590-1652-4DFF-BCE2-E9C7904AAFC3}" type="sibTrans" cxnId="{180766F7-8CC5-40D2-A8F2-C7999BA10AE5}">
      <dgm:prSet/>
      <dgm:spPr/>
      <dgm:t>
        <a:bodyPr/>
        <a:lstStyle/>
        <a:p>
          <a:endParaRPr lang="en-US"/>
        </a:p>
      </dgm:t>
    </dgm:pt>
    <dgm:pt modelId="{A3F808D3-A07E-4286-8C54-8BB512CA20ED}">
      <dgm:prSet/>
      <dgm:spPr/>
      <dgm:t>
        <a:bodyPr/>
        <a:lstStyle/>
        <a:p>
          <a:r>
            <a:rPr lang="uk-UA"/>
            <a:t>до 1960 р. – 32,8 млрд. доларів</a:t>
          </a:r>
          <a:endParaRPr lang="en-US"/>
        </a:p>
      </dgm:t>
    </dgm:pt>
    <dgm:pt modelId="{AEC0B15B-FE67-42FB-8368-60C2E610A7F1}" type="parTrans" cxnId="{07593D11-AADB-4B1E-B6DC-17E72CF2A8B1}">
      <dgm:prSet/>
      <dgm:spPr/>
      <dgm:t>
        <a:bodyPr/>
        <a:lstStyle/>
        <a:p>
          <a:endParaRPr lang="en-US"/>
        </a:p>
      </dgm:t>
    </dgm:pt>
    <dgm:pt modelId="{0303D542-4BF5-437C-95DE-E8DE4F0DDEE0}" type="sibTrans" cxnId="{07593D11-AADB-4B1E-B6DC-17E72CF2A8B1}">
      <dgm:prSet/>
      <dgm:spPr/>
      <dgm:t>
        <a:bodyPr/>
        <a:lstStyle/>
        <a:p>
          <a:endParaRPr lang="en-US"/>
        </a:p>
      </dgm:t>
    </dgm:pt>
    <dgm:pt modelId="{2219DBCE-7511-47A1-A168-F7CAAC3F1B35}">
      <dgm:prSet/>
      <dgm:spPr/>
      <dgm:t>
        <a:bodyPr/>
        <a:lstStyle/>
        <a:p>
          <a:r>
            <a:rPr lang="uk-UA"/>
            <a:t>до 1973 р. – 107 млрд. доларів. </a:t>
          </a:r>
          <a:endParaRPr lang="en-US"/>
        </a:p>
      </dgm:t>
    </dgm:pt>
    <dgm:pt modelId="{9D4B004D-C82B-4140-9FB3-D491701D23D1}" type="parTrans" cxnId="{351BAFF0-6BC3-43BA-8805-BC426D70F5B2}">
      <dgm:prSet/>
      <dgm:spPr/>
      <dgm:t>
        <a:bodyPr/>
        <a:lstStyle/>
        <a:p>
          <a:endParaRPr lang="en-US"/>
        </a:p>
      </dgm:t>
    </dgm:pt>
    <dgm:pt modelId="{7B6EC3B7-4C27-4C58-87A8-19D613FFAC92}" type="sibTrans" cxnId="{351BAFF0-6BC3-43BA-8805-BC426D70F5B2}">
      <dgm:prSet/>
      <dgm:spPr/>
      <dgm:t>
        <a:bodyPr/>
        <a:lstStyle/>
        <a:p>
          <a:endParaRPr lang="en-US"/>
        </a:p>
      </dgm:t>
    </dgm:pt>
    <dgm:pt modelId="{35999994-81C9-45B5-9665-32E8C43A56E3}" type="pres">
      <dgm:prSet presAssocID="{AAA02E00-85BB-47DD-9DBD-549A66E35328}" presName="vert0" presStyleCnt="0">
        <dgm:presLayoutVars>
          <dgm:dir/>
          <dgm:animOne val="branch"/>
          <dgm:animLvl val="lvl"/>
        </dgm:presLayoutVars>
      </dgm:prSet>
      <dgm:spPr/>
    </dgm:pt>
    <dgm:pt modelId="{EC7C8683-4661-4757-BCDD-F706CCE5F5F8}" type="pres">
      <dgm:prSet presAssocID="{69FFDDF0-47A8-426D-98AC-2B23590C8374}" presName="thickLine" presStyleLbl="alignNode1" presStyleIdx="0" presStyleCnt="6"/>
      <dgm:spPr/>
    </dgm:pt>
    <dgm:pt modelId="{850F1B07-7D0B-4F5C-82D8-32110A4F6CC4}" type="pres">
      <dgm:prSet presAssocID="{69FFDDF0-47A8-426D-98AC-2B23590C8374}" presName="horz1" presStyleCnt="0"/>
      <dgm:spPr/>
    </dgm:pt>
    <dgm:pt modelId="{ADF8DEA8-9CF2-401F-A0A1-61784617F9A2}" type="pres">
      <dgm:prSet presAssocID="{69FFDDF0-47A8-426D-98AC-2B23590C8374}" presName="tx1" presStyleLbl="revTx" presStyleIdx="0" presStyleCnt="6"/>
      <dgm:spPr/>
    </dgm:pt>
    <dgm:pt modelId="{49BEA132-FA08-42C5-8EF8-F8B1EC4338DC}" type="pres">
      <dgm:prSet presAssocID="{69FFDDF0-47A8-426D-98AC-2B23590C8374}" presName="vert1" presStyleCnt="0"/>
      <dgm:spPr/>
    </dgm:pt>
    <dgm:pt modelId="{0368B461-E5E2-43F9-AD98-B0FAD8DBCA89}" type="pres">
      <dgm:prSet presAssocID="{6A3FD1B1-1A1B-4719-9FBC-F497F8D02036}" presName="thickLine" presStyleLbl="alignNode1" presStyleIdx="1" presStyleCnt="6"/>
      <dgm:spPr/>
    </dgm:pt>
    <dgm:pt modelId="{C95CC846-3204-4F15-8D22-64D314A3A51C}" type="pres">
      <dgm:prSet presAssocID="{6A3FD1B1-1A1B-4719-9FBC-F497F8D02036}" presName="horz1" presStyleCnt="0"/>
      <dgm:spPr/>
    </dgm:pt>
    <dgm:pt modelId="{85D67C1F-B05F-4364-B014-5CF717D7913A}" type="pres">
      <dgm:prSet presAssocID="{6A3FD1B1-1A1B-4719-9FBC-F497F8D02036}" presName="tx1" presStyleLbl="revTx" presStyleIdx="1" presStyleCnt="6"/>
      <dgm:spPr/>
    </dgm:pt>
    <dgm:pt modelId="{BD048C75-E9E6-4DF1-AD1A-24EB50412E44}" type="pres">
      <dgm:prSet presAssocID="{6A3FD1B1-1A1B-4719-9FBC-F497F8D02036}" presName="vert1" presStyleCnt="0"/>
      <dgm:spPr/>
    </dgm:pt>
    <dgm:pt modelId="{CBB54B38-0242-4072-9B69-FA0F675DEBE7}" type="pres">
      <dgm:prSet presAssocID="{D5B70A6D-20B8-43F7-8B7A-CCEA13834517}" presName="thickLine" presStyleLbl="alignNode1" presStyleIdx="2" presStyleCnt="6"/>
      <dgm:spPr/>
    </dgm:pt>
    <dgm:pt modelId="{03B95D6A-2141-4200-9714-70DFC13ECB98}" type="pres">
      <dgm:prSet presAssocID="{D5B70A6D-20B8-43F7-8B7A-CCEA13834517}" presName="horz1" presStyleCnt="0"/>
      <dgm:spPr/>
    </dgm:pt>
    <dgm:pt modelId="{00DFFA27-7DD1-477F-BDA6-649DBB69DBFC}" type="pres">
      <dgm:prSet presAssocID="{D5B70A6D-20B8-43F7-8B7A-CCEA13834517}" presName="tx1" presStyleLbl="revTx" presStyleIdx="2" presStyleCnt="6"/>
      <dgm:spPr/>
    </dgm:pt>
    <dgm:pt modelId="{D2B45BA6-B345-42B7-B3D5-C7E67AD9767C}" type="pres">
      <dgm:prSet presAssocID="{D5B70A6D-20B8-43F7-8B7A-CCEA13834517}" presName="vert1" presStyleCnt="0"/>
      <dgm:spPr/>
    </dgm:pt>
    <dgm:pt modelId="{4C9CF51D-AD74-46AC-83D5-39F318147EDD}" type="pres">
      <dgm:prSet presAssocID="{325A9B9A-DFC8-4BCA-AC7B-AD24903B5102}" presName="thickLine" presStyleLbl="alignNode1" presStyleIdx="3" presStyleCnt="6"/>
      <dgm:spPr/>
    </dgm:pt>
    <dgm:pt modelId="{A5294657-AD9E-4535-978D-9EB3B2F0C781}" type="pres">
      <dgm:prSet presAssocID="{325A9B9A-DFC8-4BCA-AC7B-AD24903B5102}" presName="horz1" presStyleCnt="0"/>
      <dgm:spPr/>
    </dgm:pt>
    <dgm:pt modelId="{76B260B3-0FB1-4ECF-B6BE-19AA1B48D937}" type="pres">
      <dgm:prSet presAssocID="{325A9B9A-DFC8-4BCA-AC7B-AD24903B5102}" presName="tx1" presStyleLbl="revTx" presStyleIdx="3" presStyleCnt="6"/>
      <dgm:spPr/>
    </dgm:pt>
    <dgm:pt modelId="{32C0D221-C2AE-40AD-AA18-8DFF588599DE}" type="pres">
      <dgm:prSet presAssocID="{325A9B9A-DFC8-4BCA-AC7B-AD24903B5102}" presName="vert1" presStyleCnt="0"/>
      <dgm:spPr/>
    </dgm:pt>
    <dgm:pt modelId="{EB6FA483-7F02-41A6-BD8D-3CAFB718B626}" type="pres">
      <dgm:prSet presAssocID="{A3F808D3-A07E-4286-8C54-8BB512CA20ED}" presName="thickLine" presStyleLbl="alignNode1" presStyleIdx="4" presStyleCnt="6"/>
      <dgm:spPr/>
    </dgm:pt>
    <dgm:pt modelId="{4CCFA099-3EDE-4E56-985A-4B22933FB941}" type="pres">
      <dgm:prSet presAssocID="{A3F808D3-A07E-4286-8C54-8BB512CA20ED}" presName="horz1" presStyleCnt="0"/>
      <dgm:spPr/>
    </dgm:pt>
    <dgm:pt modelId="{E91FABBA-B55C-433D-80F0-6F6160FA09FD}" type="pres">
      <dgm:prSet presAssocID="{A3F808D3-A07E-4286-8C54-8BB512CA20ED}" presName="tx1" presStyleLbl="revTx" presStyleIdx="4" presStyleCnt="6"/>
      <dgm:spPr/>
    </dgm:pt>
    <dgm:pt modelId="{71A4A153-620D-4CD1-AD66-D6046E0D47DE}" type="pres">
      <dgm:prSet presAssocID="{A3F808D3-A07E-4286-8C54-8BB512CA20ED}" presName="vert1" presStyleCnt="0"/>
      <dgm:spPr/>
    </dgm:pt>
    <dgm:pt modelId="{A33B23E1-0A87-4B80-AAC9-1EC47EE9834C}" type="pres">
      <dgm:prSet presAssocID="{2219DBCE-7511-47A1-A168-F7CAAC3F1B35}" presName="thickLine" presStyleLbl="alignNode1" presStyleIdx="5" presStyleCnt="6"/>
      <dgm:spPr/>
    </dgm:pt>
    <dgm:pt modelId="{C0581924-ADD8-41CF-8713-083E367BD9D5}" type="pres">
      <dgm:prSet presAssocID="{2219DBCE-7511-47A1-A168-F7CAAC3F1B35}" presName="horz1" presStyleCnt="0"/>
      <dgm:spPr/>
    </dgm:pt>
    <dgm:pt modelId="{1C29B4A2-46F0-47B4-A2EF-714644590F19}" type="pres">
      <dgm:prSet presAssocID="{2219DBCE-7511-47A1-A168-F7CAAC3F1B35}" presName="tx1" presStyleLbl="revTx" presStyleIdx="5" presStyleCnt="6"/>
      <dgm:spPr/>
    </dgm:pt>
    <dgm:pt modelId="{F748355A-7EB1-46AA-9B96-7EF2879029CA}" type="pres">
      <dgm:prSet presAssocID="{2219DBCE-7511-47A1-A168-F7CAAC3F1B35}" presName="vert1" presStyleCnt="0"/>
      <dgm:spPr/>
    </dgm:pt>
  </dgm:ptLst>
  <dgm:cxnLst>
    <dgm:cxn modelId="{2B1AE701-3558-4EE6-9F74-8BB82FE452A1}" type="presOf" srcId="{A3F808D3-A07E-4286-8C54-8BB512CA20ED}" destId="{E91FABBA-B55C-433D-80F0-6F6160FA09FD}" srcOrd="0" destOrd="0" presId="urn:microsoft.com/office/officeart/2008/layout/LinedList"/>
    <dgm:cxn modelId="{07593D11-AADB-4B1E-B6DC-17E72CF2A8B1}" srcId="{AAA02E00-85BB-47DD-9DBD-549A66E35328}" destId="{A3F808D3-A07E-4286-8C54-8BB512CA20ED}" srcOrd="4" destOrd="0" parTransId="{AEC0B15B-FE67-42FB-8368-60C2E610A7F1}" sibTransId="{0303D542-4BF5-437C-95DE-E8DE4F0DDEE0}"/>
    <dgm:cxn modelId="{9C64AA42-0A67-45BB-B13E-51755FA7DE6E}" type="presOf" srcId="{69FFDDF0-47A8-426D-98AC-2B23590C8374}" destId="{ADF8DEA8-9CF2-401F-A0A1-61784617F9A2}" srcOrd="0" destOrd="0" presId="urn:microsoft.com/office/officeart/2008/layout/LinedList"/>
    <dgm:cxn modelId="{CD4D194D-3470-45FB-8455-88A6C4BE11EA}" type="presOf" srcId="{6A3FD1B1-1A1B-4719-9FBC-F497F8D02036}" destId="{85D67C1F-B05F-4364-B014-5CF717D7913A}" srcOrd="0" destOrd="0" presId="urn:microsoft.com/office/officeart/2008/layout/LinedList"/>
    <dgm:cxn modelId="{EACF9185-3464-4F64-9DF3-523ACD42642E}" type="presOf" srcId="{AAA02E00-85BB-47DD-9DBD-549A66E35328}" destId="{35999994-81C9-45B5-9665-32E8C43A56E3}" srcOrd="0" destOrd="0" presId="urn:microsoft.com/office/officeart/2008/layout/LinedList"/>
    <dgm:cxn modelId="{E945C89C-8161-49F1-8817-2C8082144071}" type="presOf" srcId="{325A9B9A-DFC8-4BCA-AC7B-AD24903B5102}" destId="{76B260B3-0FB1-4ECF-B6BE-19AA1B48D937}" srcOrd="0" destOrd="0" presId="urn:microsoft.com/office/officeart/2008/layout/LinedList"/>
    <dgm:cxn modelId="{4CE594A7-5374-4F17-82EB-ACCDB7B013E2}" srcId="{AAA02E00-85BB-47DD-9DBD-549A66E35328}" destId="{69FFDDF0-47A8-426D-98AC-2B23590C8374}" srcOrd="0" destOrd="0" parTransId="{2CD521E7-5CB5-45A7-96BD-03D297D3F6E3}" sibTransId="{9D6E999F-C19F-4AAE-AD99-B4D1657999CF}"/>
    <dgm:cxn modelId="{B0D860A9-D794-4B03-BCA1-6C8CD7531B14}" srcId="{AAA02E00-85BB-47DD-9DBD-549A66E35328}" destId="{6A3FD1B1-1A1B-4719-9FBC-F497F8D02036}" srcOrd="1" destOrd="0" parTransId="{529EED96-03F8-470A-843D-C37E845DE506}" sibTransId="{8DEDF316-8507-4044-A882-BF5C9B8DAC58}"/>
    <dgm:cxn modelId="{EC15DAC7-5103-4640-92CA-43F809066D3E}" srcId="{AAA02E00-85BB-47DD-9DBD-549A66E35328}" destId="{D5B70A6D-20B8-43F7-8B7A-CCEA13834517}" srcOrd="2" destOrd="0" parTransId="{E68F3D24-F6E0-4EA6-B1F2-5814FCFFD71E}" sibTransId="{CB08A200-EF84-42D8-BB8B-E81611ADF2FB}"/>
    <dgm:cxn modelId="{1109C8CD-2580-43D1-9125-CD568DAD8B0B}" type="presOf" srcId="{D5B70A6D-20B8-43F7-8B7A-CCEA13834517}" destId="{00DFFA27-7DD1-477F-BDA6-649DBB69DBFC}" srcOrd="0" destOrd="0" presId="urn:microsoft.com/office/officeart/2008/layout/LinedList"/>
    <dgm:cxn modelId="{351BAFF0-6BC3-43BA-8805-BC426D70F5B2}" srcId="{AAA02E00-85BB-47DD-9DBD-549A66E35328}" destId="{2219DBCE-7511-47A1-A168-F7CAAC3F1B35}" srcOrd="5" destOrd="0" parTransId="{9D4B004D-C82B-4140-9FB3-D491701D23D1}" sibTransId="{7B6EC3B7-4C27-4C58-87A8-19D613FFAC92}"/>
    <dgm:cxn modelId="{180766F7-8CC5-40D2-A8F2-C7999BA10AE5}" srcId="{AAA02E00-85BB-47DD-9DBD-549A66E35328}" destId="{325A9B9A-DFC8-4BCA-AC7B-AD24903B5102}" srcOrd="3" destOrd="0" parTransId="{9E8DBD64-BB40-4BC9-93C8-5662B3919163}" sibTransId="{57424590-1652-4DFF-BCE2-E9C7904AAFC3}"/>
    <dgm:cxn modelId="{2144C8F7-F91D-4497-9EDF-74A63106915B}" type="presOf" srcId="{2219DBCE-7511-47A1-A168-F7CAAC3F1B35}" destId="{1C29B4A2-46F0-47B4-A2EF-714644590F19}" srcOrd="0" destOrd="0" presId="urn:microsoft.com/office/officeart/2008/layout/LinedList"/>
    <dgm:cxn modelId="{1043CCBF-630E-450A-B90F-2A05F20B58E9}" type="presParOf" srcId="{35999994-81C9-45B5-9665-32E8C43A56E3}" destId="{EC7C8683-4661-4757-BCDD-F706CCE5F5F8}" srcOrd="0" destOrd="0" presId="urn:microsoft.com/office/officeart/2008/layout/LinedList"/>
    <dgm:cxn modelId="{1C212C8E-C8A4-4751-A6B9-5AC14001441A}" type="presParOf" srcId="{35999994-81C9-45B5-9665-32E8C43A56E3}" destId="{850F1B07-7D0B-4F5C-82D8-32110A4F6CC4}" srcOrd="1" destOrd="0" presId="urn:microsoft.com/office/officeart/2008/layout/LinedList"/>
    <dgm:cxn modelId="{1428A6E0-2DA1-4281-B1A0-42293E5CE614}" type="presParOf" srcId="{850F1B07-7D0B-4F5C-82D8-32110A4F6CC4}" destId="{ADF8DEA8-9CF2-401F-A0A1-61784617F9A2}" srcOrd="0" destOrd="0" presId="urn:microsoft.com/office/officeart/2008/layout/LinedList"/>
    <dgm:cxn modelId="{7442E043-D59B-44AF-8659-EC9974FA2D1B}" type="presParOf" srcId="{850F1B07-7D0B-4F5C-82D8-32110A4F6CC4}" destId="{49BEA132-FA08-42C5-8EF8-F8B1EC4338DC}" srcOrd="1" destOrd="0" presId="urn:microsoft.com/office/officeart/2008/layout/LinedList"/>
    <dgm:cxn modelId="{CF175535-7072-471B-9CBC-3F4F649A03ED}" type="presParOf" srcId="{35999994-81C9-45B5-9665-32E8C43A56E3}" destId="{0368B461-E5E2-43F9-AD98-B0FAD8DBCA89}" srcOrd="2" destOrd="0" presId="urn:microsoft.com/office/officeart/2008/layout/LinedList"/>
    <dgm:cxn modelId="{A4329ED6-A2F3-4131-8195-6AE58AC0A13D}" type="presParOf" srcId="{35999994-81C9-45B5-9665-32E8C43A56E3}" destId="{C95CC846-3204-4F15-8D22-64D314A3A51C}" srcOrd="3" destOrd="0" presId="urn:microsoft.com/office/officeart/2008/layout/LinedList"/>
    <dgm:cxn modelId="{5AC47E39-09CE-4901-8013-B451A1F79B39}" type="presParOf" srcId="{C95CC846-3204-4F15-8D22-64D314A3A51C}" destId="{85D67C1F-B05F-4364-B014-5CF717D7913A}" srcOrd="0" destOrd="0" presId="urn:microsoft.com/office/officeart/2008/layout/LinedList"/>
    <dgm:cxn modelId="{C3665CB5-DC9A-49E9-B5CB-0FA404E56979}" type="presParOf" srcId="{C95CC846-3204-4F15-8D22-64D314A3A51C}" destId="{BD048C75-E9E6-4DF1-AD1A-24EB50412E44}" srcOrd="1" destOrd="0" presId="urn:microsoft.com/office/officeart/2008/layout/LinedList"/>
    <dgm:cxn modelId="{FD6D51A4-B7E7-4652-A2B2-99C7501626A1}" type="presParOf" srcId="{35999994-81C9-45B5-9665-32E8C43A56E3}" destId="{CBB54B38-0242-4072-9B69-FA0F675DEBE7}" srcOrd="4" destOrd="0" presId="urn:microsoft.com/office/officeart/2008/layout/LinedList"/>
    <dgm:cxn modelId="{382D0677-0B6E-46BE-A0ED-0ECCE9EB3991}" type="presParOf" srcId="{35999994-81C9-45B5-9665-32E8C43A56E3}" destId="{03B95D6A-2141-4200-9714-70DFC13ECB98}" srcOrd="5" destOrd="0" presId="urn:microsoft.com/office/officeart/2008/layout/LinedList"/>
    <dgm:cxn modelId="{70417CB5-4E28-4BF4-8DD7-31DD9B588873}" type="presParOf" srcId="{03B95D6A-2141-4200-9714-70DFC13ECB98}" destId="{00DFFA27-7DD1-477F-BDA6-649DBB69DBFC}" srcOrd="0" destOrd="0" presId="urn:microsoft.com/office/officeart/2008/layout/LinedList"/>
    <dgm:cxn modelId="{D7E0F7C2-F2F7-44B0-921B-534DBFA0D8A2}" type="presParOf" srcId="{03B95D6A-2141-4200-9714-70DFC13ECB98}" destId="{D2B45BA6-B345-42B7-B3D5-C7E67AD9767C}" srcOrd="1" destOrd="0" presId="urn:microsoft.com/office/officeart/2008/layout/LinedList"/>
    <dgm:cxn modelId="{04EB8A2D-BACC-4B9F-9E18-B5740A526246}" type="presParOf" srcId="{35999994-81C9-45B5-9665-32E8C43A56E3}" destId="{4C9CF51D-AD74-46AC-83D5-39F318147EDD}" srcOrd="6" destOrd="0" presId="urn:microsoft.com/office/officeart/2008/layout/LinedList"/>
    <dgm:cxn modelId="{927CAC5E-1984-4CF9-8CB0-70E99EF8DE25}" type="presParOf" srcId="{35999994-81C9-45B5-9665-32E8C43A56E3}" destId="{A5294657-AD9E-4535-978D-9EB3B2F0C781}" srcOrd="7" destOrd="0" presId="urn:microsoft.com/office/officeart/2008/layout/LinedList"/>
    <dgm:cxn modelId="{C6D0A3C4-654C-4CE0-B226-FA75E3CA5F1D}" type="presParOf" srcId="{A5294657-AD9E-4535-978D-9EB3B2F0C781}" destId="{76B260B3-0FB1-4ECF-B6BE-19AA1B48D937}" srcOrd="0" destOrd="0" presId="urn:microsoft.com/office/officeart/2008/layout/LinedList"/>
    <dgm:cxn modelId="{BD6D529C-95A1-47E1-9C99-BC2228767670}" type="presParOf" srcId="{A5294657-AD9E-4535-978D-9EB3B2F0C781}" destId="{32C0D221-C2AE-40AD-AA18-8DFF588599DE}" srcOrd="1" destOrd="0" presId="urn:microsoft.com/office/officeart/2008/layout/LinedList"/>
    <dgm:cxn modelId="{D4F8B435-953B-47E1-8B60-707CA691C3E2}" type="presParOf" srcId="{35999994-81C9-45B5-9665-32E8C43A56E3}" destId="{EB6FA483-7F02-41A6-BD8D-3CAFB718B626}" srcOrd="8" destOrd="0" presId="urn:microsoft.com/office/officeart/2008/layout/LinedList"/>
    <dgm:cxn modelId="{27A84B06-8A8B-4B76-8462-AA99F21C802D}" type="presParOf" srcId="{35999994-81C9-45B5-9665-32E8C43A56E3}" destId="{4CCFA099-3EDE-4E56-985A-4B22933FB941}" srcOrd="9" destOrd="0" presId="urn:microsoft.com/office/officeart/2008/layout/LinedList"/>
    <dgm:cxn modelId="{DD8C50FF-C8E9-4B5C-BCA6-1DEDE5BFF41D}" type="presParOf" srcId="{4CCFA099-3EDE-4E56-985A-4B22933FB941}" destId="{E91FABBA-B55C-433D-80F0-6F6160FA09FD}" srcOrd="0" destOrd="0" presId="urn:microsoft.com/office/officeart/2008/layout/LinedList"/>
    <dgm:cxn modelId="{FEDD7744-A428-4B9B-B598-85F86B38F0E4}" type="presParOf" srcId="{4CCFA099-3EDE-4E56-985A-4B22933FB941}" destId="{71A4A153-620D-4CD1-AD66-D6046E0D47DE}" srcOrd="1" destOrd="0" presId="urn:microsoft.com/office/officeart/2008/layout/LinedList"/>
    <dgm:cxn modelId="{D0ABF5FB-AB66-4645-AFA7-00E6AD5F13E3}" type="presParOf" srcId="{35999994-81C9-45B5-9665-32E8C43A56E3}" destId="{A33B23E1-0A87-4B80-AAC9-1EC47EE9834C}" srcOrd="10" destOrd="0" presId="urn:microsoft.com/office/officeart/2008/layout/LinedList"/>
    <dgm:cxn modelId="{D12BEC1A-0335-4308-AF53-950BB2ED7046}" type="presParOf" srcId="{35999994-81C9-45B5-9665-32E8C43A56E3}" destId="{C0581924-ADD8-41CF-8713-083E367BD9D5}" srcOrd="11" destOrd="0" presId="urn:microsoft.com/office/officeart/2008/layout/LinedList"/>
    <dgm:cxn modelId="{7E0E1042-C13C-4BD1-8757-B1F2DEE5A952}" type="presParOf" srcId="{C0581924-ADD8-41CF-8713-083E367BD9D5}" destId="{1C29B4A2-46F0-47B4-A2EF-714644590F19}" srcOrd="0" destOrd="0" presId="urn:microsoft.com/office/officeart/2008/layout/LinedList"/>
    <dgm:cxn modelId="{85155CD4-3DEB-4CA9-8882-A92F58B0A852}" type="presParOf" srcId="{C0581924-ADD8-41CF-8713-083E367BD9D5}" destId="{F748355A-7EB1-46AA-9B96-7EF2879029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8.xml><?xml version="1.0" encoding="utf-8"?>
<dgm:dataModel xmlns:dgm="http://schemas.openxmlformats.org/drawingml/2006/diagram" xmlns:a="http://schemas.openxmlformats.org/drawingml/2006/main">
  <dgm:ptLst>
    <dgm:pt modelId="{42B44F75-3158-43CB-B0FB-74F7A211AA18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FFE474-9357-4D36-AAC3-B52AD4EFEB3A}">
      <dgm:prSet/>
      <dgm:spPr/>
      <dgm:t>
        <a:bodyPr/>
        <a:lstStyle/>
        <a:p>
          <a:r>
            <a:rPr lang="uk-UA"/>
            <a:t>1963-1973 р. інвестиції в ЄЕС – 18 млрд.</a:t>
          </a:r>
          <a:endParaRPr lang="en-US" dirty="0"/>
        </a:p>
      </dgm:t>
    </dgm:pt>
    <dgm:pt modelId="{9120E230-01F3-4F85-AD78-E4749D7F08AF}" type="parTrans" cxnId="{B3E61A78-0490-43FD-BD06-3AE9FA3255BB}">
      <dgm:prSet/>
      <dgm:spPr/>
      <dgm:t>
        <a:bodyPr/>
        <a:lstStyle/>
        <a:p>
          <a:endParaRPr lang="en-US"/>
        </a:p>
      </dgm:t>
    </dgm:pt>
    <dgm:pt modelId="{FBB4D149-37A8-4C2B-8247-EB9344D2A960}" type="sibTrans" cxnId="{B3E61A78-0490-43FD-BD06-3AE9FA3255BB}">
      <dgm:prSet/>
      <dgm:spPr/>
      <dgm:t>
        <a:bodyPr/>
        <a:lstStyle/>
        <a:p>
          <a:endParaRPr lang="en-US"/>
        </a:p>
      </dgm:t>
    </dgm:pt>
    <dgm:pt modelId="{3D3DF231-7958-45C4-8AD0-005ED55DC350}">
      <dgm:prSet/>
      <dgm:spPr/>
      <dgm:t>
        <a:bodyPr/>
        <a:lstStyle/>
        <a:p>
          <a:r>
            <a:rPr lang="uk-UA"/>
            <a:t>Канаду – 15 млрд. доларів,</a:t>
          </a:r>
          <a:endParaRPr lang="uk-UA" dirty="0"/>
        </a:p>
      </dgm:t>
    </dgm:pt>
    <dgm:pt modelId="{B32B2AA2-0B3A-46E6-9F46-6A906DCAEC36}" type="parTrans" cxnId="{DA1BA1FC-FA56-4E1F-9CE8-E1B3DFBA6C93}">
      <dgm:prSet/>
      <dgm:spPr/>
      <dgm:t>
        <a:bodyPr/>
        <a:lstStyle/>
        <a:p>
          <a:endParaRPr lang="ru-RU"/>
        </a:p>
      </dgm:t>
    </dgm:pt>
    <dgm:pt modelId="{04721E52-3DD3-4A57-B5FC-B94BA2BD9E17}" type="sibTrans" cxnId="{DA1BA1FC-FA56-4E1F-9CE8-E1B3DFBA6C93}">
      <dgm:prSet/>
      <dgm:spPr/>
      <dgm:t>
        <a:bodyPr/>
        <a:lstStyle/>
        <a:p>
          <a:endParaRPr lang="ru-RU"/>
        </a:p>
      </dgm:t>
    </dgm:pt>
    <dgm:pt modelId="{39ED0578-9C7A-4A9E-A86A-16B762F3B1C5}">
      <dgm:prSet/>
      <dgm:spPr/>
      <dgm:t>
        <a:bodyPr/>
        <a:lstStyle/>
        <a:p>
          <a:r>
            <a:rPr lang="uk-UA"/>
            <a:t>Австралію, Нову Зеландію, Південну Африку - 4 млрд.</a:t>
          </a:r>
          <a:endParaRPr lang="uk-UA" dirty="0"/>
        </a:p>
      </dgm:t>
    </dgm:pt>
    <dgm:pt modelId="{440514EA-2C44-4E9C-9EAB-BAB467998543}" type="parTrans" cxnId="{B3FC85F3-17B8-4C61-9230-4AAD5DD82992}">
      <dgm:prSet/>
      <dgm:spPr/>
      <dgm:t>
        <a:bodyPr/>
        <a:lstStyle/>
        <a:p>
          <a:endParaRPr lang="ru-RU"/>
        </a:p>
      </dgm:t>
    </dgm:pt>
    <dgm:pt modelId="{0660FF68-8D12-49DE-AD3C-706C6E08DB77}" type="sibTrans" cxnId="{B3FC85F3-17B8-4C61-9230-4AAD5DD82992}">
      <dgm:prSet/>
      <dgm:spPr/>
      <dgm:t>
        <a:bodyPr/>
        <a:lstStyle/>
        <a:p>
          <a:endParaRPr lang="ru-RU"/>
        </a:p>
      </dgm:t>
    </dgm:pt>
    <dgm:pt modelId="{67B269F3-FE64-4911-8AD5-3E351A1A3013}">
      <dgm:prSet/>
      <dgm:spPr/>
      <dgm:t>
        <a:bodyPr/>
        <a:lstStyle/>
        <a:p>
          <a:r>
            <a:rPr lang="uk-UA"/>
            <a:t>Латинську Америку – 8,5 млрд. доларів.</a:t>
          </a:r>
          <a:endParaRPr lang="uk-UA" dirty="0"/>
        </a:p>
      </dgm:t>
    </dgm:pt>
    <dgm:pt modelId="{510233DB-4B67-47E0-BB5F-7BA1745FB401}" type="parTrans" cxnId="{1B3F2BE9-FCDC-4066-8344-579692B54AD6}">
      <dgm:prSet/>
      <dgm:spPr/>
      <dgm:t>
        <a:bodyPr/>
        <a:lstStyle/>
        <a:p>
          <a:endParaRPr lang="ru-RU"/>
        </a:p>
      </dgm:t>
    </dgm:pt>
    <dgm:pt modelId="{5059CCA6-517F-4B33-8CDF-3589DFBE8748}" type="sibTrans" cxnId="{1B3F2BE9-FCDC-4066-8344-579692B54AD6}">
      <dgm:prSet/>
      <dgm:spPr/>
      <dgm:t>
        <a:bodyPr/>
        <a:lstStyle/>
        <a:p>
          <a:endParaRPr lang="ru-RU"/>
        </a:p>
      </dgm:t>
    </dgm:pt>
    <dgm:pt modelId="{C2467CEA-5411-4157-8D4A-2B2B8E949092}">
      <dgm:prSet/>
      <dgm:spPr/>
      <dgm:t>
        <a:bodyPr/>
        <a:lstStyle/>
        <a:p>
          <a:r>
            <a:rPr lang="uk-UA"/>
            <a:t>Приватні інвестиції → в індустріально розвинуті країни</a:t>
          </a:r>
          <a:endParaRPr lang="uk-UA" dirty="0"/>
        </a:p>
      </dgm:t>
    </dgm:pt>
    <dgm:pt modelId="{69F4E2BA-32D1-4921-86EB-738CFC9F609B}" type="parTrans" cxnId="{7700AD51-E2AA-4117-920B-E708B1485BDC}">
      <dgm:prSet/>
      <dgm:spPr/>
      <dgm:t>
        <a:bodyPr/>
        <a:lstStyle/>
        <a:p>
          <a:endParaRPr lang="ru-RU"/>
        </a:p>
      </dgm:t>
    </dgm:pt>
    <dgm:pt modelId="{7D152A32-1108-4B00-A1D2-43BAC33EFDFD}" type="sibTrans" cxnId="{7700AD51-E2AA-4117-920B-E708B1485BDC}">
      <dgm:prSet/>
      <dgm:spPr/>
      <dgm:t>
        <a:bodyPr/>
        <a:lstStyle/>
        <a:p>
          <a:endParaRPr lang="ru-RU"/>
        </a:p>
      </dgm:t>
    </dgm:pt>
    <dgm:pt modelId="{20101F4D-022C-47CB-82F5-136D3ADF6CD6}">
      <dgm:prSet/>
      <dgm:spPr/>
      <dgm:t>
        <a:bodyPr/>
        <a:lstStyle/>
        <a:p>
          <a:r>
            <a:rPr lang="uk-UA" dirty="0"/>
            <a:t>Призначення: обробна промисловість, переробка нафти в розвинутих країнах ↔ видобуток корисних копалин, нафти і невиробничі сектори країн, що розвиваються </a:t>
          </a:r>
        </a:p>
      </dgm:t>
    </dgm:pt>
    <dgm:pt modelId="{928C25DB-170A-433B-A863-41132C12E521}" type="parTrans" cxnId="{EC46321E-BEAB-45CC-B0A2-75A211C0ACB2}">
      <dgm:prSet/>
      <dgm:spPr/>
      <dgm:t>
        <a:bodyPr/>
        <a:lstStyle/>
        <a:p>
          <a:endParaRPr lang="ru-RU"/>
        </a:p>
      </dgm:t>
    </dgm:pt>
    <dgm:pt modelId="{EFCB52B5-31F2-4226-B06B-A0FD03DE0B29}" type="sibTrans" cxnId="{EC46321E-BEAB-45CC-B0A2-75A211C0ACB2}">
      <dgm:prSet/>
      <dgm:spPr/>
      <dgm:t>
        <a:bodyPr/>
        <a:lstStyle/>
        <a:p>
          <a:endParaRPr lang="ru-RU"/>
        </a:p>
      </dgm:t>
    </dgm:pt>
    <dgm:pt modelId="{27083AAE-4A3A-47DA-B031-7C070870741B}" type="pres">
      <dgm:prSet presAssocID="{42B44F75-3158-43CB-B0FB-74F7A211AA18}" presName="linear" presStyleCnt="0">
        <dgm:presLayoutVars>
          <dgm:animLvl val="lvl"/>
          <dgm:resizeHandles val="exact"/>
        </dgm:presLayoutVars>
      </dgm:prSet>
      <dgm:spPr/>
    </dgm:pt>
    <dgm:pt modelId="{CE6787E6-6CFC-439B-8FA0-73EC8D2BCCAD}" type="pres">
      <dgm:prSet presAssocID="{B0FFE474-9357-4D36-AAC3-B52AD4EFEB3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939DAF-269F-41E5-A624-7530CAB68364}" type="pres">
      <dgm:prSet presAssocID="{FBB4D149-37A8-4C2B-8247-EB9344D2A960}" presName="spacer" presStyleCnt="0"/>
      <dgm:spPr/>
    </dgm:pt>
    <dgm:pt modelId="{729C7F1E-7D4C-4ECE-BB7B-333B8DF7041C}" type="pres">
      <dgm:prSet presAssocID="{3D3DF231-7958-45C4-8AD0-005ED55DC35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0247C5A-729F-47DA-A474-8208BA07B0E6}" type="pres">
      <dgm:prSet presAssocID="{04721E52-3DD3-4A57-B5FC-B94BA2BD9E17}" presName="spacer" presStyleCnt="0"/>
      <dgm:spPr/>
    </dgm:pt>
    <dgm:pt modelId="{F72426A7-9835-498F-878F-79CD46730A8D}" type="pres">
      <dgm:prSet presAssocID="{39ED0578-9C7A-4A9E-A86A-16B762F3B1C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F391A0E-2142-4A2C-B788-D9CB5237C644}" type="pres">
      <dgm:prSet presAssocID="{0660FF68-8D12-49DE-AD3C-706C6E08DB77}" presName="spacer" presStyleCnt="0"/>
      <dgm:spPr/>
    </dgm:pt>
    <dgm:pt modelId="{F5C646FA-95C1-4AAA-8AAF-7CD7F3D2B1B3}" type="pres">
      <dgm:prSet presAssocID="{67B269F3-FE64-4911-8AD5-3E351A1A301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650E15-742C-4270-BBE9-41DF043C3D7A}" type="pres">
      <dgm:prSet presAssocID="{5059CCA6-517F-4B33-8CDF-3589DFBE8748}" presName="spacer" presStyleCnt="0"/>
      <dgm:spPr/>
    </dgm:pt>
    <dgm:pt modelId="{A3D66194-247D-4B9A-8958-265A69F2F325}" type="pres">
      <dgm:prSet presAssocID="{C2467CEA-5411-4157-8D4A-2B2B8E94909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0E45EA2-CE61-4048-A5EE-E2FE19692A27}" type="pres">
      <dgm:prSet presAssocID="{7D152A32-1108-4B00-A1D2-43BAC33EFDFD}" presName="spacer" presStyleCnt="0"/>
      <dgm:spPr/>
    </dgm:pt>
    <dgm:pt modelId="{87AFED16-011F-4C64-BFA0-CB16C0BB520F}" type="pres">
      <dgm:prSet presAssocID="{20101F4D-022C-47CB-82F5-136D3ADF6CD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46321E-BEAB-45CC-B0A2-75A211C0ACB2}" srcId="{42B44F75-3158-43CB-B0FB-74F7A211AA18}" destId="{20101F4D-022C-47CB-82F5-136D3ADF6CD6}" srcOrd="5" destOrd="0" parTransId="{928C25DB-170A-433B-A863-41132C12E521}" sibTransId="{EFCB52B5-31F2-4226-B06B-A0FD03DE0B29}"/>
    <dgm:cxn modelId="{6FA9F140-A01B-4F62-9DD0-7F1E84D6203F}" type="presOf" srcId="{42B44F75-3158-43CB-B0FB-74F7A211AA18}" destId="{27083AAE-4A3A-47DA-B031-7C070870741B}" srcOrd="0" destOrd="0" presId="urn:microsoft.com/office/officeart/2005/8/layout/vList2"/>
    <dgm:cxn modelId="{D083F742-3A2F-4DA2-9098-680749ECB3FE}" type="presOf" srcId="{C2467CEA-5411-4157-8D4A-2B2B8E949092}" destId="{A3D66194-247D-4B9A-8958-265A69F2F325}" srcOrd="0" destOrd="0" presId="urn:microsoft.com/office/officeart/2005/8/layout/vList2"/>
    <dgm:cxn modelId="{DE569066-0F73-4E58-834D-5BAA08492B13}" type="presOf" srcId="{3D3DF231-7958-45C4-8AD0-005ED55DC350}" destId="{729C7F1E-7D4C-4ECE-BB7B-333B8DF7041C}" srcOrd="0" destOrd="0" presId="urn:microsoft.com/office/officeart/2005/8/layout/vList2"/>
    <dgm:cxn modelId="{7700AD51-E2AA-4117-920B-E708B1485BDC}" srcId="{42B44F75-3158-43CB-B0FB-74F7A211AA18}" destId="{C2467CEA-5411-4157-8D4A-2B2B8E949092}" srcOrd="4" destOrd="0" parTransId="{69F4E2BA-32D1-4921-86EB-738CFC9F609B}" sibTransId="{7D152A32-1108-4B00-A1D2-43BAC33EFDFD}"/>
    <dgm:cxn modelId="{76B39053-912B-40CB-9520-BDE1E36F52F7}" type="presOf" srcId="{39ED0578-9C7A-4A9E-A86A-16B762F3B1C5}" destId="{F72426A7-9835-498F-878F-79CD46730A8D}" srcOrd="0" destOrd="0" presId="urn:microsoft.com/office/officeart/2005/8/layout/vList2"/>
    <dgm:cxn modelId="{6F4DA856-2E68-40DF-A6C7-419FE7A09328}" type="presOf" srcId="{67B269F3-FE64-4911-8AD5-3E351A1A3013}" destId="{F5C646FA-95C1-4AAA-8AAF-7CD7F3D2B1B3}" srcOrd="0" destOrd="0" presId="urn:microsoft.com/office/officeart/2005/8/layout/vList2"/>
    <dgm:cxn modelId="{B3E61A78-0490-43FD-BD06-3AE9FA3255BB}" srcId="{42B44F75-3158-43CB-B0FB-74F7A211AA18}" destId="{B0FFE474-9357-4D36-AAC3-B52AD4EFEB3A}" srcOrd="0" destOrd="0" parTransId="{9120E230-01F3-4F85-AD78-E4749D7F08AF}" sibTransId="{FBB4D149-37A8-4C2B-8247-EB9344D2A960}"/>
    <dgm:cxn modelId="{DE02A779-23D2-40AC-A545-9E40CF15BB1E}" type="presOf" srcId="{B0FFE474-9357-4D36-AAC3-B52AD4EFEB3A}" destId="{CE6787E6-6CFC-439B-8FA0-73EC8D2BCCAD}" srcOrd="0" destOrd="0" presId="urn:microsoft.com/office/officeart/2005/8/layout/vList2"/>
    <dgm:cxn modelId="{1B3F2BE9-FCDC-4066-8344-579692B54AD6}" srcId="{42B44F75-3158-43CB-B0FB-74F7A211AA18}" destId="{67B269F3-FE64-4911-8AD5-3E351A1A3013}" srcOrd="3" destOrd="0" parTransId="{510233DB-4B67-47E0-BB5F-7BA1745FB401}" sibTransId="{5059CCA6-517F-4B33-8CDF-3589DFBE8748}"/>
    <dgm:cxn modelId="{7AE239EB-7880-4807-86CD-944438C38EE7}" type="presOf" srcId="{20101F4D-022C-47CB-82F5-136D3ADF6CD6}" destId="{87AFED16-011F-4C64-BFA0-CB16C0BB520F}" srcOrd="0" destOrd="0" presId="urn:microsoft.com/office/officeart/2005/8/layout/vList2"/>
    <dgm:cxn modelId="{B3FC85F3-17B8-4C61-9230-4AAD5DD82992}" srcId="{42B44F75-3158-43CB-B0FB-74F7A211AA18}" destId="{39ED0578-9C7A-4A9E-A86A-16B762F3B1C5}" srcOrd="2" destOrd="0" parTransId="{440514EA-2C44-4E9C-9EAB-BAB467998543}" sibTransId="{0660FF68-8D12-49DE-AD3C-706C6E08DB77}"/>
    <dgm:cxn modelId="{DA1BA1FC-FA56-4E1F-9CE8-E1B3DFBA6C93}" srcId="{42B44F75-3158-43CB-B0FB-74F7A211AA18}" destId="{3D3DF231-7958-45C4-8AD0-005ED55DC350}" srcOrd="1" destOrd="0" parTransId="{B32B2AA2-0B3A-46E6-9F46-6A906DCAEC36}" sibTransId="{04721E52-3DD3-4A57-B5FC-B94BA2BD9E17}"/>
    <dgm:cxn modelId="{F1FB7042-CD2B-4189-B6C2-5A61FE57AFD4}" type="presParOf" srcId="{27083AAE-4A3A-47DA-B031-7C070870741B}" destId="{CE6787E6-6CFC-439B-8FA0-73EC8D2BCCAD}" srcOrd="0" destOrd="0" presId="urn:microsoft.com/office/officeart/2005/8/layout/vList2"/>
    <dgm:cxn modelId="{ABDD4C36-351A-4AFB-B796-FF803A40952F}" type="presParOf" srcId="{27083AAE-4A3A-47DA-B031-7C070870741B}" destId="{CA939DAF-269F-41E5-A624-7530CAB68364}" srcOrd="1" destOrd="0" presId="urn:microsoft.com/office/officeart/2005/8/layout/vList2"/>
    <dgm:cxn modelId="{3073D625-7A3A-4684-B2BC-28D04B19D2AE}" type="presParOf" srcId="{27083AAE-4A3A-47DA-B031-7C070870741B}" destId="{729C7F1E-7D4C-4ECE-BB7B-333B8DF7041C}" srcOrd="2" destOrd="0" presId="urn:microsoft.com/office/officeart/2005/8/layout/vList2"/>
    <dgm:cxn modelId="{EF426313-ADA1-4633-A36E-FB6F60B4BF17}" type="presParOf" srcId="{27083AAE-4A3A-47DA-B031-7C070870741B}" destId="{C0247C5A-729F-47DA-A474-8208BA07B0E6}" srcOrd="3" destOrd="0" presId="urn:microsoft.com/office/officeart/2005/8/layout/vList2"/>
    <dgm:cxn modelId="{E699F0BE-DA64-4D61-974E-6F0ADB3B2987}" type="presParOf" srcId="{27083AAE-4A3A-47DA-B031-7C070870741B}" destId="{F72426A7-9835-498F-878F-79CD46730A8D}" srcOrd="4" destOrd="0" presId="urn:microsoft.com/office/officeart/2005/8/layout/vList2"/>
    <dgm:cxn modelId="{3FADF4F9-830B-4179-A15D-27090AEF5AA7}" type="presParOf" srcId="{27083AAE-4A3A-47DA-B031-7C070870741B}" destId="{1F391A0E-2142-4A2C-B788-D9CB5237C644}" srcOrd="5" destOrd="0" presId="urn:microsoft.com/office/officeart/2005/8/layout/vList2"/>
    <dgm:cxn modelId="{C9715C7F-108C-4E2D-962A-F3B2AD2A448C}" type="presParOf" srcId="{27083AAE-4A3A-47DA-B031-7C070870741B}" destId="{F5C646FA-95C1-4AAA-8AAF-7CD7F3D2B1B3}" srcOrd="6" destOrd="0" presId="urn:microsoft.com/office/officeart/2005/8/layout/vList2"/>
    <dgm:cxn modelId="{EC28CD86-BDEF-455B-9B3B-02662FB2D818}" type="presParOf" srcId="{27083AAE-4A3A-47DA-B031-7C070870741B}" destId="{8B650E15-742C-4270-BBE9-41DF043C3D7A}" srcOrd="7" destOrd="0" presId="urn:microsoft.com/office/officeart/2005/8/layout/vList2"/>
    <dgm:cxn modelId="{61F36324-CABC-4FFF-885F-6092A6BE15D1}" type="presParOf" srcId="{27083AAE-4A3A-47DA-B031-7C070870741B}" destId="{A3D66194-247D-4B9A-8958-265A69F2F325}" srcOrd="8" destOrd="0" presId="urn:microsoft.com/office/officeart/2005/8/layout/vList2"/>
    <dgm:cxn modelId="{637485F3-8B36-4824-94BC-A33E8BD5223F}" type="presParOf" srcId="{27083AAE-4A3A-47DA-B031-7C070870741B}" destId="{60E45EA2-CE61-4048-A5EE-E2FE19692A27}" srcOrd="9" destOrd="0" presId="urn:microsoft.com/office/officeart/2005/8/layout/vList2"/>
    <dgm:cxn modelId="{82C9778C-17A9-4118-948A-3EF3E2E81144}" type="presParOf" srcId="{27083AAE-4A3A-47DA-B031-7C070870741B}" destId="{87AFED16-011F-4C64-BFA0-CB16C0BB520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9.xml><?xml version="1.0" encoding="utf-8"?>
<dgm:dataModel xmlns:dgm="http://schemas.openxmlformats.org/drawingml/2006/diagram" xmlns:a="http://schemas.openxmlformats.org/drawingml/2006/main">
  <dgm:ptLst>
    <dgm:pt modelId="{42B44F75-3158-43CB-B0FB-74F7A211AA18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FFE474-9357-4D36-AAC3-B52AD4EFEB3A}">
      <dgm:prSet/>
      <dgm:spPr/>
      <dgm:t>
        <a:bodyPr/>
        <a:lstStyle/>
        <a:p>
          <a:r>
            <a:rPr lang="uk-UA" dirty="0"/>
            <a:t>1950 рр. </a:t>
          </a:r>
          <a:r>
            <a:rPr lang="uk-UA" b="1" dirty="0"/>
            <a:t>Велика Британія</a:t>
          </a:r>
          <a:r>
            <a:rPr lang="uk-UA" dirty="0"/>
            <a:t> інвестувала понад 6 млрд. доларів за кордон (переважно країни Співдружності)</a:t>
          </a:r>
          <a:endParaRPr lang="en-US" dirty="0"/>
        </a:p>
      </dgm:t>
    </dgm:pt>
    <dgm:pt modelId="{9120E230-01F3-4F85-AD78-E4749D7F08AF}" type="parTrans" cxnId="{B3E61A78-0490-43FD-BD06-3AE9FA3255BB}">
      <dgm:prSet/>
      <dgm:spPr/>
      <dgm:t>
        <a:bodyPr/>
        <a:lstStyle/>
        <a:p>
          <a:endParaRPr lang="en-US"/>
        </a:p>
      </dgm:t>
    </dgm:pt>
    <dgm:pt modelId="{FBB4D149-37A8-4C2B-8247-EB9344D2A960}" type="sibTrans" cxnId="{B3E61A78-0490-43FD-BD06-3AE9FA3255BB}">
      <dgm:prSet/>
      <dgm:spPr/>
      <dgm:t>
        <a:bodyPr/>
        <a:lstStyle/>
        <a:p>
          <a:endParaRPr lang="en-US"/>
        </a:p>
      </dgm:t>
    </dgm:pt>
    <dgm:pt modelId="{DD66BE50-81BD-41B0-A828-7961E8808065}">
      <dgm:prSet/>
      <dgm:spPr/>
      <dgm:t>
        <a:bodyPr/>
        <a:lstStyle/>
        <a:p>
          <a:r>
            <a:rPr lang="uk-UA"/>
            <a:t>Притік приватного капіталу (переважно зі США) ≈ 3 млрд. дол.</a:t>
          </a:r>
          <a:endParaRPr lang="uk-UA" dirty="0"/>
        </a:p>
      </dgm:t>
    </dgm:pt>
    <dgm:pt modelId="{2A53C4FA-E7E8-49FA-A3D1-F7F9C6113146}" type="parTrans" cxnId="{8FF299A2-8DD5-48C2-B785-7ECAC509B403}">
      <dgm:prSet/>
      <dgm:spPr/>
      <dgm:t>
        <a:bodyPr/>
        <a:lstStyle/>
        <a:p>
          <a:endParaRPr lang="ru-RU"/>
        </a:p>
      </dgm:t>
    </dgm:pt>
    <dgm:pt modelId="{469B29F6-2054-4F52-AB6D-EF38C6A640A0}" type="sibTrans" cxnId="{8FF299A2-8DD5-48C2-B785-7ECAC509B403}">
      <dgm:prSet/>
      <dgm:spPr/>
      <dgm:t>
        <a:bodyPr/>
        <a:lstStyle/>
        <a:p>
          <a:endParaRPr lang="ru-RU"/>
        </a:p>
      </dgm:t>
    </dgm:pt>
    <dgm:pt modelId="{7C19DADD-2179-41EF-A9C6-C9659B4D324B}">
      <dgm:prSet/>
      <dgm:spPr/>
      <dgm:t>
        <a:bodyPr/>
        <a:lstStyle/>
        <a:p>
          <a:r>
            <a:rPr lang="uk-UA"/>
            <a:t>1960 рр. – </a:t>
          </a:r>
          <a:r>
            <a:rPr lang="uk-UA" b="1"/>
            <a:t>зміна напрямів</a:t>
          </a:r>
          <a:r>
            <a:rPr lang="uk-UA"/>
            <a:t> британського іноземного інвестування </a:t>
          </a:r>
          <a:r>
            <a:rPr lang="uk-UA" b="1"/>
            <a:t>з країн Співдружності до ЄЕС</a:t>
          </a:r>
          <a:r>
            <a:rPr lang="uk-UA"/>
            <a:t> (надто в 1970-х після приєднання до ЄЕС).</a:t>
          </a:r>
          <a:endParaRPr lang="uk-UA" dirty="0"/>
        </a:p>
      </dgm:t>
    </dgm:pt>
    <dgm:pt modelId="{4949317F-F13A-4ABB-8DF5-6AC4BBB04EBF}" type="parTrans" cxnId="{6A9A4CDA-0ACA-4A1A-9C89-6141727F5C1F}">
      <dgm:prSet/>
      <dgm:spPr/>
      <dgm:t>
        <a:bodyPr/>
        <a:lstStyle/>
        <a:p>
          <a:endParaRPr lang="ru-RU"/>
        </a:p>
      </dgm:t>
    </dgm:pt>
    <dgm:pt modelId="{4848D08A-7A3F-4CC0-82DE-9312E955EFD9}" type="sibTrans" cxnId="{6A9A4CDA-0ACA-4A1A-9C89-6141727F5C1F}">
      <dgm:prSet/>
      <dgm:spPr/>
      <dgm:t>
        <a:bodyPr/>
        <a:lstStyle/>
        <a:p>
          <a:endParaRPr lang="ru-RU"/>
        </a:p>
      </dgm:t>
    </dgm:pt>
    <dgm:pt modelId="{DD66D8D6-E1CA-48DE-9EF4-747630AB1CA1}">
      <dgm:prSet/>
      <dgm:spPr/>
      <dgm:t>
        <a:bodyPr/>
        <a:lstStyle/>
        <a:p>
          <a:r>
            <a:rPr lang="uk-UA"/>
            <a:t>Інші європейські експортери: Франція, Німеччина, Нідерланди</a:t>
          </a:r>
          <a:endParaRPr lang="uk-UA" dirty="0"/>
        </a:p>
      </dgm:t>
    </dgm:pt>
    <dgm:pt modelId="{DF5D148D-835D-4D00-A1B7-FD70F6BF49F1}" type="parTrans" cxnId="{7587B746-8941-4C20-9462-09CB9E36D687}">
      <dgm:prSet/>
      <dgm:spPr/>
      <dgm:t>
        <a:bodyPr/>
        <a:lstStyle/>
        <a:p>
          <a:endParaRPr lang="ru-RU"/>
        </a:p>
      </dgm:t>
    </dgm:pt>
    <dgm:pt modelId="{50A2E809-DD63-4822-B08F-10E63D2EFBC6}" type="sibTrans" cxnId="{7587B746-8941-4C20-9462-09CB9E36D687}">
      <dgm:prSet/>
      <dgm:spPr/>
      <dgm:t>
        <a:bodyPr/>
        <a:lstStyle/>
        <a:p>
          <a:endParaRPr lang="ru-RU"/>
        </a:p>
      </dgm:t>
    </dgm:pt>
    <dgm:pt modelId="{D1526720-81A0-40EC-BD12-4D1ECA1EF8EF}">
      <dgm:prSet/>
      <dgm:spPr/>
      <dgm:t>
        <a:bodyPr/>
        <a:lstStyle/>
        <a:p>
          <a:r>
            <a:rPr lang="uk-UA"/>
            <a:t>Франція → колишні колонії (в основному в Африці) ↔ Німеччина та Нідерланди → європейські країни та США. </a:t>
          </a:r>
          <a:endParaRPr lang="uk-UA" dirty="0"/>
        </a:p>
      </dgm:t>
    </dgm:pt>
    <dgm:pt modelId="{6FCBAA2C-7E34-49D9-9B92-553C50A8879A}" type="parTrans" cxnId="{371D0390-FBC7-423E-B0AB-4013CABBFCAD}">
      <dgm:prSet/>
      <dgm:spPr/>
      <dgm:t>
        <a:bodyPr/>
        <a:lstStyle/>
        <a:p>
          <a:endParaRPr lang="ru-RU"/>
        </a:p>
      </dgm:t>
    </dgm:pt>
    <dgm:pt modelId="{8CB52609-AD45-44F2-872C-17065B86A0FF}" type="sibTrans" cxnId="{371D0390-FBC7-423E-B0AB-4013CABBFCAD}">
      <dgm:prSet/>
      <dgm:spPr/>
      <dgm:t>
        <a:bodyPr/>
        <a:lstStyle/>
        <a:p>
          <a:endParaRPr lang="ru-RU"/>
        </a:p>
      </dgm:t>
    </dgm:pt>
    <dgm:pt modelId="{D53A6BC4-E0BF-42E1-93D0-D617714294FD}">
      <dgm:prSet/>
      <dgm:spPr/>
      <dgm:t>
        <a:bodyPr/>
        <a:lstStyle/>
        <a:p>
          <a:r>
            <a:rPr lang="uk-UA"/>
            <a:t>1960 рр. ↑ інвестування цих країн в Іспанію, Бразилію, інші країни, що розвиваються</a:t>
          </a:r>
          <a:endParaRPr lang="uk-UA" dirty="0"/>
        </a:p>
      </dgm:t>
    </dgm:pt>
    <dgm:pt modelId="{9D511200-6426-408A-96C0-FE1081FD4D63}" type="parTrans" cxnId="{57C77EF9-9292-4397-884A-3296F55504C1}">
      <dgm:prSet/>
      <dgm:spPr/>
      <dgm:t>
        <a:bodyPr/>
        <a:lstStyle/>
        <a:p>
          <a:endParaRPr lang="ru-RU"/>
        </a:p>
      </dgm:t>
    </dgm:pt>
    <dgm:pt modelId="{3C17D515-655D-4A97-A2B1-1F8BF116CA25}" type="sibTrans" cxnId="{57C77EF9-9292-4397-884A-3296F55504C1}">
      <dgm:prSet/>
      <dgm:spPr/>
      <dgm:t>
        <a:bodyPr/>
        <a:lstStyle/>
        <a:p>
          <a:endParaRPr lang="ru-RU"/>
        </a:p>
      </dgm:t>
    </dgm:pt>
    <dgm:pt modelId="{E8ADD878-A6DA-4CAF-B24F-ADE78537C097}">
      <dgm:prSet/>
      <dgm:spPr/>
      <dgm:t>
        <a:bodyPr/>
        <a:lstStyle/>
        <a:p>
          <a:r>
            <a:rPr lang="uk-UA"/>
            <a:t>Призначення: хімічна, фармацевтична промисловість, транспорт, виробництво обладнання, видобуток нафти, кольорових металів</a:t>
          </a:r>
          <a:endParaRPr lang="uk-UA" dirty="0"/>
        </a:p>
      </dgm:t>
    </dgm:pt>
    <dgm:pt modelId="{6FF6C8FE-1FCB-4F5C-A35D-2AE3EE2FA9B0}" type="parTrans" cxnId="{18B7B0E2-720A-423F-B367-832083623B46}">
      <dgm:prSet/>
      <dgm:spPr/>
      <dgm:t>
        <a:bodyPr/>
        <a:lstStyle/>
        <a:p>
          <a:endParaRPr lang="ru-RU"/>
        </a:p>
      </dgm:t>
    </dgm:pt>
    <dgm:pt modelId="{D8C26F04-41B4-4C35-9369-A96410E49E32}" type="sibTrans" cxnId="{18B7B0E2-720A-423F-B367-832083623B46}">
      <dgm:prSet/>
      <dgm:spPr/>
      <dgm:t>
        <a:bodyPr/>
        <a:lstStyle/>
        <a:p>
          <a:endParaRPr lang="ru-RU"/>
        </a:p>
      </dgm:t>
    </dgm:pt>
    <dgm:pt modelId="{27083AAE-4A3A-47DA-B031-7C070870741B}" type="pres">
      <dgm:prSet presAssocID="{42B44F75-3158-43CB-B0FB-74F7A211AA18}" presName="linear" presStyleCnt="0">
        <dgm:presLayoutVars>
          <dgm:animLvl val="lvl"/>
          <dgm:resizeHandles val="exact"/>
        </dgm:presLayoutVars>
      </dgm:prSet>
      <dgm:spPr/>
    </dgm:pt>
    <dgm:pt modelId="{CE6787E6-6CFC-439B-8FA0-73EC8D2BCCAD}" type="pres">
      <dgm:prSet presAssocID="{B0FFE474-9357-4D36-AAC3-B52AD4EFEB3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A939DAF-269F-41E5-A624-7530CAB68364}" type="pres">
      <dgm:prSet presAssocID="{FBB4D149-37A8-4C2B-8247-EB9344D2A960}" presName="spacer" presStyleCnt="0"/>
      <dgm:spPr/>
    </dgm:pt>
    <dgm:pt modelId="{82E9786F-5788-4E99-96F8-4362893C6745}" type="pres">
      <dgm:prSet presAssocID="{DD66BE50-81BD-41B0-A828-7961E880806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1DA475B-BE73-42D7-A25C-A88873FD66A0}" type="pres">
      <dgm:prSet presAssocID="{469B29F6-2054-4F52-AB6D-EF38C6A640A0}" presName="spacer" presStyleCnt="0"/>
      <dgm:spPr/>
    </dgm:pt>
    <dgm:pt modelId="{00603108-8A88-429F-B66C-87DA3A642B06}" type="pres">
      <dgm:prSet presAssocID="{7C19DADD-2179-41EF-A9C6-C9659B4D324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4A79D48-1A89-4BB6-8B72-87F842C796EA}" type="pres">
      <dgm:prSet presAssocID="{4848D08A-7A3F-4CC0-82DE-9312E955EFD9}" presName="spacer" presStyleCnt="0"/>
      <dgm:spPr/>
    </dgm:pt>
    <dgm:pt modelId="{C81251C3-716A-45A2-94D0-62DA7358D07F}" type="pres">
      <dgm:prSet presAssocID="{DD66D8D6-E1CA-48DE-9EF4-747630AB1CA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7BCF35B-C7C4-48DA-B1AF-2002BE8A8064}" type="pres">
      <dgm:prSet presAssocID="{50A2E809-DD63-4822-B08F-10E63D2EFBC6}" presName="spacer" presStyleCnt="0"/>
      <dgm:spPr/>
    </dgm:pt>
    <dgm:pt modelId="{7B2975AE-5629-4AC4-B90E-E49514DC2970}" type="pres">
      <dgm:prSet presAssocID="{D1526720-81A0-40EC-BD12-4D1ECA1EF8E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4FB036E-D32D-449A-A235-B7407BA6C2B0}" type="pres">
      <dgm:prSet presAssocID="{8CB52609-AD45-44F2-872C-17065B86A0FF}" presName="spacer" presStyleCnt="0"/>
      <dgm:spPr/>
    </dgm:pt>
    <dgm:pt modelId="{BFDF9F95-1B04-4AFA-9630-C5EEFD422141}" type="pres">
      <dgm:prSet presAssocID="{D53A6BC4-E0BF-42E1-93D0-D617714294F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2F215B0-3204-4245-84A5-41B7A248E5AB}" type="pres">
      <dgm:prSet presAssocID="{3C17D515-655D-4A97-A2B1-1F8BF116CA25}" presName="spacer" presStyleCnt="0"/>
      <dgm:spPr/>
    </dgm:pt>
    <dgm:pt modelId="{CC97AC2D-D4FF-42E8-844C-8D9B8AC174A9}" type="pres">
      <dgm:prSet presAssocID="{E8ADD878-A6DA-4CAF-B24F-ADE78537C09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15E1910-096D-42A2-8F5E-40E8156231E1}" type="presOf" srcId="{7C19DADD-2179-41EF-A9C6-C9659B4D324B}" destId="{00603108-8A88-429F-B66C-87DA3A642B06}" srcOrd="0" destOrd="0" presId="urn:microsoft.com/office/officeart/2005/8/layout/vList2"/>
    <dgm:cxn modelId="{CBAD9A1E-AA93-42FD-AA9F-2F894B9F5B5B}" type="presOf" srcId="{D53A6BC4-E0BF-42E1-93D0-D617714294FD}" destId="{BFDF9F95-1B04-4AFA-9630-C5EEFD422141}" srcOrd="0" destOrd="0" presId="urn:microsoft.com/office/officeart/2005/8/layout/vList2"/>
    <dgm:cxn modelId="{3103DD2E-61C1-44CE-8A1E-7E6E1C43C5EC}" type="presOf" srcId="{DD66D8D6-E1CA-48DE-9EF4-747630AB1CA1}" destId="{C81251C3-716A-45A2-94D0-62DA7358D07F}" srcOrd="0" destOrd="0" presId="urn:microsoft.com/office/officeart/2005/8/layout/vList2"/>
    <dgm:cxn modelId="{6FA9F140-A01B-4F62-9DD0-7F1E84D6203F}" type="presOf" srcId="{42B44F75-3158-43CB-B0FB-74F7A211AA18}" destId="{27083AAE-4A3A-47DA-B031-7C070870741B}" srcOrd="0" destOrd="0" presId="urn:microsoft.com/office/officeart/2005/8/layout/vList2"/>
    <dgm:cxn modelId="{786A2663-C6DE-4739-99B0-CF81E76316B8}" type="presOf" srcId="{DD66BE50-81BD-41B0-A828-7961E8808065}" destId="{82E9786F-5788-4E99-96F8-4362893C6745}" srcOrd="0" destOrd="0" presId="urn:microsoft.com/office/officeart/2005/8/layout/vList2"/>
    <dgm:cxn modelId="{7587B746-8941-4C20-9462-09CB9E36D687}" srcId="{42B44F75-3158-43CB-B0FB-74F7A211AA18}" destId="{DD66D8D6-E1CA-48DE-9EF4-747630AB1CA1}" srcOrd="3" destOrd="0" parTransId="{DF5D148D-835D-4D00-A1B7-FD70F6BF49F1}" sibTransId="{50A2E809-DD63-4822-B08F-10E63D2EFBC6}"/>
    <dgm:cxn modelId="{F7891B68-C537-47A1-A75B-3532F595586B}" type="presOf" srcId="{D1526720-81A0-40EC-BD12-4D1ECA1EF8EF}" destId="{7B2975AE-5629-4AC4-B90E-E49514DC2970}" srcOrd="0" destOrd="0" presId="urn:microsoft.com/office/officeart/2005/8/layout/vList2"/>
    <dgm:cxn modelId="{B3E61A78-0490-43FD-BD06-3AE9FA3255BB}" srcId="{42B44F75-3158-43CB-B0FB-74F7A211AA18}" destId="{B0FFE474-9357-4D36-AAC3-B52AD4EFEB3A}" srcOrd="0" destOrd="0" parTransId="{9120E230-01F3-4F85-AD78-E4749D7F08AF}" sibTransId="{FBB4D149-37A8-4C2B-8247-EB9344D2A960}"/>
    <dgm:cxn modelId="{DE02A779-23D2-40AC-A545-9E40CF15BB1E}" type="presOf" srcId="{B0FFE474-9357-4D36-AAC3-B52AD4EFEB3A}" destId="{CE6787E6-6CFC-439B-8FA0-73EC8D2BCCAD}" srcOrd="0" destOrd="0" presId="urn:microsoft.com/office/officeart/2005/8/layout/vList2"/>
    <dgm:cxn modelId="{371D0390-FBC7-423E-B0AB-4013CABBFCAD}" srcId="{42B44F75-3158-43CB-B0FB-74F7A211AA18}" destId="{D1526720-81A0-40EC-BD12-4D1ECA1EF8EF}" srcOrd="4" destOrd="0" parTransId="{6FCBAA2C-7E34-49D9-9B92-553C50A8879A}" sibTransId="{8CB52609-AD45-44F2-872C-17065B86A0FF}"/>
    <dgm:cxn modelId="{8FF299A2-8DD5-48C2-B785-7ECAC509B403}" srcId="{42B44F75-3158-43CB-B0FB-74F7A211AA18}" destId="{DD66BE50-81BD-41B0-A828-7961E8808065}" srcOrd="1" destOrd="0" parTransId="{2A53C4FA-E7E8-49FA-A3D1-F7F9C6113146}" sibTransId="{469B29F6-2054-4F52-AB6D-EF38C6A640A0}"/>
    <dgm:cxn modelId="{913DD8C4-0051-4F3C-AC88-9E8B42F1C124}" type="presOf" srcId="{E8ADD878-A6DA-4CAF-B24F-ADE78537C097}" destId="{CC97AC2D-D4FF-42E8-844C-8D9B8AC174A9}" srcOrd="0" destOrd="0" presId="urn:microsoft.com/office/officeart/2005/8/layout/vList2"/>
    <dgm:cxn modelId="{6A9A4CDA-0ACA-4A1A-9C89-6141727F5C1F}" srcId="{42B44F75-3158-43CB-B0FB-74F7A211AA18}" destId="{7C19DADD-2179-41EF-A9C6-C9659B4D324B}" srcOrd="2" destOrd="0" parTransId="{4949317F-F13A-4ABB-8DF5-6AC4BBB04EBF}" sibTransId="{4848D08A-7A3F-4CC0-82DE-9312E955EFD9}"/>
    <dgm:cxn modelId="{18B7B0E2-720A-423F-B367-832083623B46}" srcId="{42B44F75-3158-43CB-B0FB-74F7A211AA18}" destId="{E8ADD878-A6DA-4CAF-B24F-ADE78537C097}" srcOrd="6" destOrd="0" parTransId="{6FF6C8FE-1FCB-4F5C-A35D-2AE3EE2FA9B0}" sibTransId="{D8C26F04-41B4-4C35-9369-A96410E49E32}"/>
    <dgm:cxn modelId="{57C77EF9-9292-4397-884A-3296F55504C1}" srcId="{42B44F75-3158-43CB-B0FB-74F7A211AA18}" destId="{D53A6BC4-E0BF-42E1-93D0-D617714294FD}" srcOrd="5" destOrd="0" parTransId="{9D511200-6426-408A-96C0-FE1081FD4D63}" sibTransId="{3C17D515-655D-4A97-A2B1-1F8BF116CA25}"/>
    <dgm:cxn modelId="{F1FB7042-CD2B-4189-B6C2-5A61FE57AFD4}" type="presParOf" srcId="{27083AAE-4A3A-47DA-B031-7C070870741B}" destId="{CE6787E6-6CFC-439B-8FA0-73EC8D2BCCAD}" srcOrd="0" destOrd="0" presId="urn:microsoft.com/office/officeart/2005/8/layout/vList2"/>
    <dgm:cxn modelId="{ABDD4C36-351A-4AFB-B796-FF803A40952F}" type="presParOf" srcId="{27083AAE-4A3A-47DA-B031-7C070870741B}" destId="{CA939DAF-269F-41E5-A624-7530CAB68364}" srcOrd="1" destOrd="0" presId="urn:microsoft.com/office/officeart/2005/8/layout/vList2"/>
    <dgm:cxn modelId="{9D1B6A8F-8999-40A4-B494-CFCA1500F669}" type="presParOf" srcId="{27083AAE-4A3A-47DA-B031-7C070870741B}" destId="{82E9786F-5788-4E99-96F8-4362893C6745}" srcOrd="2" destOrd="0" presId="urn:microsoft.com/office/officeart/2005/8/layout/vList2"/>
    <dgm:cxn modelId="{A4AFF94E-436A-46D3-93AB-7D02891EEAF2}" type="presParOf" srcId="{27083AAE-4A3A-47DA-B031-7C070870741B}" destId="{81DA475B-BE73-42D7-A25C-A88873FD66A0}" srcOrd="3" destOrd="0" presId="urn:microsoft.com/office/officeart/2005/8/layout/vList2"/>
    <dgm:cxn modelId="{4C51BD1E-B18C-4045-BBB5-60C8EEAC0C52}" type="presParOf" srcId="{27083AAE-4A3A-47DA-B031-7C070870741B}" destId="{00603108-8A88-429F-B66C-87DA3A642B06}" srcOrd="4" destOrd="0" presId="urn:microsoft.com/office/officeart/2005/8/layout/vList2"/>
    <dgm:cxn modelId="{F3698CC5-93C2-4B28-B917-37CCB59A7052}" type="presParOf" srcId="{27083AAE-4A3A-47DA-B031-7C070870741B}" destId="{C4A79D48-1A89-4BB6-8B72-87F842C796EA}" srcOrd="5" destOrd="0" presId="urn:microsoft.com/office/officeart/2005/8/layout/vList2"/>
    <dgm:cxn modelId="{DAEB5951-9EA1-414F-A275-4A0EA5F7139E}" type="presParOf" srcId="{27083AAE-4A3A-47DA-B031-7C070870741B}" destId="{C81251C3-716A-45A2-94D0-62DA7358D07F}" srcOrd="6" destOrd="0" presId="urn:microsoft.com/office/officeart/2005/8/layout/vList2"/>
    <dgm:cxn modelId="{BFE1739B-B104-46CA-9DEF-EACCB117E38E}" type="presParOf" srcId="{27083AAE-4A3A-47DA-B031-7C070870741B}" destId="{07BCF35B-C7C4-48DA-B1AF-2002BE8A8064}" srcOrd="7" destOrd="0" presId="urn:microsoft.com/office/officeart/2005/8/layout/vList2"/>
    <dgm:cxn modelId="{08C0C7A9-C1CD-46E1-B8B2-30593C19F3D2}" type="presParOf" srcId="{27083AAE-4A3A-47DA-B031-7C070870741B}" destId="{7B2975AE-5629-4AC4-B90E-E49514DC2970}" srcOrd="8" destOrd="0" presId="urn:microsoft.com/office/officeart/2005/8/layout/vList2"/>
    <dgm:cxn modelId="{1CC0C46B-EBB6-40DF-B850-5A7AC22A2A3F}" type="presParOf" srcId="{27083AAE-4A3A-47DA-B031-7C070870741B}" destId="{A4FB036E-D32D-449A-A235-B7407BA6C2B0}" srcOrd="9" destOrd="0" presId="urn:microsoft.com/office/officeart/2005/8/layout/vList2"/>
    <dgm:cxn modelId="{7CAF656F-4579-4DA1-8D2F-67B9FEB0ADEF}" type="presParOf" srcId="{27083AAE-4A3A-47DA-B031-7C070870741B}" destId="{BFDF9F95-1B04-4AFA-9630-C5EEFD422141}" srcOrd="10" destOrd="0" presId="urn:microsoft.com/office/officeart/2005/8/layout/vList2"/>
    <dgm:cxn modelId="{A069260D-D65E-4DCB-8FCB-45FAA523C4D0}" type="presParOf" srcId="{27083AAE-4A3A-47DA-B031-7C070870741B}" destId="{C2F215B0-3204-4245-84A5-41B7A248E5AB}" srcOrd="11" destOrd="0" presId="urn:microsoft.com/office/officeart/2005/8/layout/vList2"/>
    <dgm:cxn modelId="{368B68A7-A2E7-40A1-9424-8B37032275BB}" type="presParOf" srcId="{27083AAE-4A3A-47DA-B031-7C070870741B}" destId="{CC97AC2D-D4FF-42E8-844C-8D9B8AC174A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 altLang="uk-UA" dirty="0"/>
            <a:t>На ранніх етапах становлення шумерської цивілізації (4 тис. до н.е.) торгівлею займалися приватні особи в </a:t>
          </a:r>
          <a:r>
            <a:rPr lang="uk-UA" altLang="uk-UA" dirty="0" err="1"/>
            <a:t>т.ч</a:t>
          </a:r>
          <a:r>
            <a:rPr lang="uk-UA" altLang="uk-UA" dirty="0"/>
            <a:t>. жінки. Державна (царська) монополія на зовнішню торгівлю. </a:t>
          </a:r>
          <a:endParaRPr lang="en-US" dirty="0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03520DF4-54A0-42A0-9F18-6F3695BC194A}">
      <dgm:prSet/>
      <dgm:spPr/>
      <dgm:t>
        <a:bodyPr/>
        <a:lstStyle/>
        <a:p>
          <a:r>
            <a:rPr lang="uk-UA" altLang="uk-UA"/>
            <a:t>Торговельні відносини з Дильмуном (Бахрейн) та іншими торговельними центрами. </a:t>
          </a:r>
          <a:endParaRPr lang="uk-UA" altLang="uk-UA" dirty="0"/>
        </a:p>
      </dgm:t>
    </dgm:pt>
    <dgm:pt modelId="{D5BBB3BE-29A7-4E56-92B8-A9FEC616636C}" type="parTrans" cxnId="{A09AF2AF-BDF3-4A0B-81B7-FEA2AA56048D}">
      <dgm:prSet/>
      <dgm:spPr/>
      <dgm:t>
        <a:bodyPr/>
        <a:lstStyle/>
        <a:p>
          <a:endParaRPr lang="ru-RU"/>
        </a:p>
      </dgm:t>
    </dgm:pt>
    <dgm:pt modelId="{286F54C9-51BF-4340-935D-B9F935067856}" type="sibTrans" cxnId="{A09AF2AF-BDF3-4A0B-81B7-FEA2AA56048D}">
      <dgm:prSet/>
      <dgm:spPr/>
      <dgm:t>
        <a:bodyPr/>
        <a:lstStyle/>
        <a:p>
          <a:endParaRPr lang="ru-RU"/>
        </a:p>
      </dgm:t>
    </dgm:pt>
    <dgm:pt modelId="{854E567D-0967-4FEC-8C39-93886D52DFDB}">
      <dgm:prSet/>
      <dgm:spPr/>
      <dgm:t>
        <a:bodyPr/>
        <a:lstStyle/>
        <a:p>
          <a:r>
            <a:rPr lang="uk-UA" altLang="uk-UA" b="1" u="none" dirty="0"/>
            <a:t>Особливість: </a:t>
          </a:r>
          <a:r>
            <a:rPr lang="uk-UA" altLang="uk-UA" dirty="0"/>
            <a:t>товари, що підлягали зовнішньому обміну, концентрувалися навколо державної, палацової та храмової економіки + приватні власники. </a:t>
          </a:r>
        </a:p>
      </dgm:t>
    </dgm:pt>
    <dgm:pt modelId="{616FDC0B-3E72-42A0-8B32-C3DE3692D93E}" type="parTrans" cxnId="{7C874A14-02F2-42EA-9B53-FB5BD1ECC400}">
      <dgm:prSet/>
      <dgm:spPr/>
      <dgm:t>
        <a:bodyPr/>
        <a:lstStyle/>
        <a:p>
          <a:endParaRPr lang="ru-RU"/>
        </a:p>
      </dgm:t>
    </dgm:pt>
    <dgm:pt modelId="{E9B9E42C-1A6B-4BDB-ACD2-D888AB31683A}" type="sibTrans" cxnId="{7C874A14-02F2-42EA-9B53-FB5BD1ECC400}">
      <dgm:prSet/>
      <dgm:spPr/>
      <dgm:t>
        <a:bodyPr/>
        <a:lstStyle/>
        <a:p>
          <a:endParaRPr lang="ru-RU"/>
        </a:p>
      </dgm:t>
    </dgm:pt>
    <dgm:pt modelId="{B4B1A8AD-FA01-4AB2-BFDA-EA8A74A0F3D4}">
      <dgm:prSet/>
      <dgm:spPr/>
      <dgm:t>
        <a:bodyPr/>
        <a:lstStyle/>
        <a:p>
          <a:r>
            <a:rPr lang="uk-UA" altLang="uk-UA"/>
            <a:t>Контроль торгівлі церквою. </a:t>
          </a:r>
          <a:r>
            <a:rPr lang="uk-UA" altLang="uk-UA" b="1"/>
            <a:t>Тамкар.</a:t>
          </a:r>
          <a:endParaRPr lang="uk-UA" altLang="uk-UA" b="1" dirty="0"/>
        </a:p>
      </dgm:t>
    </dgm:pt>
    <dgm:pt modelId="{E324338D-9D13-4048-8985-36437F88CAB1}" type="parTrans" cxnId="{676F2E12-D689-41B1-8AE7-FE15B0DD3676}">
      <dgm:prSet/>
      <dgm:spPr/>
      <dgm:t>
        <a:bodyPr/>
        <a:lstStyle/>
        <a:p>
          <a:endParaRPr lang="ru-RU"/>
        </a:p>
      </dgm:t>
    </dgm:pt>
    <dgm:pt modelId="{76C23E53-B3E6-4F6D-AA0A-7E5B4A760B4A}" type="sibTrans" cxnId="{676F2E12-D689-41B1-8AE7-FE15B0DD3676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4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5E7AD83E-9FB2-4120-A093-BC76340A8B1D}" type="pres">
      <dgm:prSet presAssocID="{03520DF4-54A0-42A0-9F18-6F3695BC19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5A6CF2-ECA7-46E2-A7BE-FBCF3E779A4C}" type="pres">
      <dgm:prSet presAssocID="{286F54C9-51BF-4340-935D-B9F935067856}" presName="spacer" presStyleCnt="0"/>
      <dgm:spPr/>
    </dgm:pt>
    <dgm:pt modelId="{FB49C5CF-D775-4437-A693-AA7165EB3783}" type="pres">
      <dgm:prSet presAssocID="{854E567D-0967-4FEC-8C39-93886D52DF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09221A-F3D6-46E7-B207-E4180BC6E812}" type="pres">
      <dgm:prSet presAssocID="{E9B9E42C-1A6B-4BDB-ACD2-D888AB31683A}" presName="spacer" presStyleCnt="0"/>
      <dgm:spPr/>
    </dgm:pt>
    <dgm:pt modelId="{EB0EEBE4-AAB6-4629-B38F-3196EB548F35}" type="pres">
      <dgm:prSet presAssocID="{B4B1A8AD-FA01-4AB2-BFDA-EA8A74A0F3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6F2E12-D689-41B1-8AE7-FE15B0DD3676}" srcId="{E6F01EFD-0C0D-49E3-8D13-C28013136314}" destId="{B4B1A8AD-FA01-4AB2-BFDA-EA8A74A0F3D4}" srcOrd="3" destOrd="0" parTransId="{E324338D-9D13-4048-8985-36437F88CAB1}" sibTransId="{76C23E53-B3E6-4F6D-AA0A-7E5B4A760B4A}"/>
    <dgm:cxn modelId="{7C874A14-02F2-42EA-9B53-FB5BD1ECC400}" srcId="{E6F01EFD-0C0D-49E3-8D13-C28013136314}" destId="{854E567D-0967-4FEC-8C39-93886D52DFDB}" srcOrd="2" destOrd="0" parTransId="{616FDC0B-3E72-42A0-8B32-C3DE3692D93E}" sibTransId="{E9B9E42C-1A6B-4BDB-ACD2-D888AB31683A}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7B246A7B-44C9-4587-B6C4-880450500C72}" type="presOf" srcId="{B4B1A8AD-FA01-4AB2-BFDA-EA8A74A0F3D4}" destId="{EB0EEBE4-AAB6-4629-B38F-3196EB548F35}" srcOrd="0" destOrd="0" presId="urn:microsoft.com/office/officeart/2005/8/layout/vList2"/>
    <dgm:cxn modelId="{BD0AE098-2DBB-4078-9FBD-1D39D8CF2FE8}" type="presOf" srcId="{03520DF4-54A0-42A0-9F18-6F3695BC194A}" destId="{5E7AD83E-9FB2-4120-A093-BC76340A8B1D}" srcOrd="0" destOrd="0" presId="urn:microsoft.com/office/officeart/2005/8/layout/vList2"/>
    <dgm:cxn modelId="{A09AF2AF-BDF3-4A0B-81B7-FEA2AA56048D}" srcId="{E6F01EFD-0C0D-49E3-8D13-C28013136314}" destId="{03520DF4-54A0-42A0-9F18-6F3695BC194A}" srcOrd="1" destOrd="0" parTransId="{D5BBB3BE-29A7-4E56-92B8-A9FEC616636C}" sibTransId="{286F54C9-51BF-4340-935D-B9F935067856}"/>
    <dgm:cxn modelId="{7D23FEB5-116C-4A49-B8EA-AD0285ADAACF}" type="presOf" srcId="{854E567D-0967-4FEC-8C39-93886D52DFDB}" destId="{FB49C5CF-D775-4437-A693-AA7165EB3783}" srcOrd="0" destOrd="0" presId="urn:microsoft.com/office/officeart/2005/8/layout/vList2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9577CB26-11F1-4BBB-A564-C465E6BE219F}" type="presParOf" srcId="{E271925C-AF0A-471C-A50E-900CD8D4A309}" destId="{5E7AD83E-9FB2-4120-A093-BC76340A8B1D}" srcOrd="2" destOrd="0" presId="urn:microsoft.com/office/officeart/2005/8/layout/vList2"/>
    <dgm:cxn modelId="{6866A799-B3FD-4A58-872C-6A3B9775E6B3}" type="presParOf" srcId="{E271925C-AF0A-471C-A50E-900CD8D4A309}" destId="{DA5A6CF2-ECA7-46E2-A7BE-FBCF3E779A4C}" srcOrd="3" destOrd="0" presId="urn:microsoft.com/office/officeart/2005/8/layout/vList2"/>
    <dgm:cxn modelId="{78409DBB-03DA-4D99-B7D1-496D221283BA}" type="presParOf" srcId="{E271925C-AF0A-471C-A50E-900CD8D4A309}" destId="{FB49C5CF-D775-4437-A693-AA7165EB3783}" srcOrd="4" destOrd="0" presId="urn:microsoft.com/office/officeart/2005/8/layout/vList2"/>
    <dgm:cxn modelId="{2EA6FBC7-5A12-4471-8864-8AF36A75F5DD}" type="presParOf" srcId="{E271925C-AF0A-471C-A50E-900CD8D4A309}" destId="{7609221A-F3D6-46E7-B207-E4180BC6E812}" srcOrd="5" destOrd="0" presId="urn:microsoft.com/office/officeart/2005/8/layout/vList2"/>
    <dgm:cxn modelId="{B83B82FE-2413-4347-9990-FD28175D99E1}" type="presParOf" srcId="{E271925C-AF0A-471C-A50E-900CD8D4A309}" destId="{EB0EEBE4-AAB6-4629-B38F-3196EB548F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0.xml><?xml version="1.0" encoding="utf-8"?>
<dgm:dataModel xmlns:dgm="http://schemas.openxmlformats.org/drawingml/2006/diagram" xmlns:a="http://schemas.openxmlformats.org/drawingml/2006/main">
  <dgm:ptLst>
    <dgm:pt modelId="{42B44F75-3158-43CB-B0FB-74F7A211AA18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0FFE474-9357-4D36-AAC3-B52AD4EFEB3A}">
      <dgm:prSet/>
      <dgm:spPr/>
      <dgm:t>
        <a:bodyPr/>
        <a:lstStyle/>
        <a:p>
          <a:r>
            <a:rPr lang="uk-UA"/>
            <a:t>В кінці 1960-х рр. ↑ Японія в експорті капіталу </a:t>
          </a:r>
          <a:endParaRPr lang="en-US"/>
        </a:p>
      </dgm:t>
    </dgm:pt>
    <dgm:pt modelId="{9120E230-01F3-4F85-AD78-E4749D7F08AF}" type="parTrans" cxnId="{B3E61A78-0490-43FD-BD06-3AE9FA3255BB}">
      <dgm:prSet/>
      <dgm:spPr/>
      <dgm:t>
        <a:bodyPr/>
        <a:lstStyle/>
        <a:p>
          <a:endParaRPr lang="en-US"/>
        </a:p>
      </dgm:t>
    </dgm:pt>
    <dgm:pt modelId="{FBB4D149-37A8-4C2B-8247-EB9344D2A960}" type="sibTrans" cxnId="{B3E61A78-0490-43FD-BD06-3AE9FA3255BB}">
      <dgm:prSet/>
      <dgm:spPr/>
      <dgm:t>
        <a:bodyPr/>
        <a:lstStyle/>
        <a:p>
          <a:endParaRPr lang="en-US"/>
        </a:p>
      </dgm:t>
    </dgm:pt>
    <dgm:pt modelId="{A110FD09-4449-4AF8-A1A0-B9ABAA79F3E7}">
      <dgm:prSet/>
      <dgm:spPr/>
      <dgm:t>
        <a:bodyPr/>
        <a:lstStyle/>
        <a:p>
          <a:r>
            <a:rPr lang="uk-UA"/>
            <a:t>Призначення: текстильна, деревообробна, сталеплавильна промисловість, виробництво електронних товарів тривалого користування, транспортне обладнання </a:t>
          </a:r>
          <a:endParaRPr lang="en-US"/>
        </a:p>
      </dgm:t>
    </dgm:pt>
    <dgm:pt modelId="{47FDCA71-78AA-480A-99E5-3BF348306E75}" type="parTrans" cxnId="{ECA77497-F8B1-4EAC-8F3A-650F2EF3DC35}">
      <dgm:prSet/>
      <dgm:spPr/>
      <dgm:t>
        <a:bodyPr/>
        <a:lstStyle/>
        <a:p>
          <a:endParaRPr lang="en-US"/>
        </a:p>
      </dgm:t>
    </dgm:pt>
    <dgm:pt modelId="{2C627755-B9CC-490E-9788-B2D978F74E01}" type="sibTrans" cxnId="{ECA77497-F8B1-4EAC-8F3A-650F2EF3DC35}">
      <dgm:prSet/>
      <dgm:spPr/>
      <dgm:t>
        <a:bodyPr/>
        <a:lstStyle/>
        <a:p>
          <a:endParaRPr lang="en-US"/>
        </a:p>
      </dgm:t>
    </dgm:pt>
    <dgm:pt modelId="{4CB91C8B-DCBA-4A8E-B5EA-228B1C907881}">
      <dgm:prSet/>
      <dgm:spPr/>
      <dgm:t>
        <a:bodyPr/>
        <a:lstStyle/>
        <a:p>
          <a:r>
            <a:rPr lang="uk-UA"/>
            <a:t>Географічна структура: Латинська Америка (переважно Бразилія), Пд.-Сх. Азія, Австралія, США</a:t>
          </a:r>
          <a:endParaRPr lang="en-US"/>
        </a:p>
      </dgm:t>
    </dgm:pt>
    <dgm:pt modelId="{6EF2D0F3-FCAC-4E2C-A8D8-D83B7E50769E}" type="parTrans" cxnId="{D7CA0C4A-95A8-4488-9BB1-8BE68BB65B7B}">
      <dgm:prSet/>
      <dgm:spPr/>
      <dgm:t>
        <a:bodyPr/>
        <a:lstStyle/>
        <a:p>
          <a:endParaRPr lang="en-US"/>
        </a:p>
      </dgm:t>
    </dgm:pt>
    <dgm:pt modelId="{EC6E2AE7-3EEB-4EF9-B9F5-20C3ED664F3F}" type="sibTrans" cxnId="{D7CA0C4A-95A8-4488-9BB1-8BE68BB65B7B}">
      <dgm:prSet/>
      <dgm:spPr/>
      <dgm:t>
        <a:bodyPr/>
        <a:lstStyle/>
        <a:p>
          <a:endParaRPr lang="en-US"/>
        </a:p>
      </dgm:t>
    </dgm:pt>
    <dgm:pt modelId="{27083AAE-4A3A-47DA-B031-7C070870741B}" type="pres">
      <dgm:prSet presAssocID="{42B44F75-3158-43CB-B0FB-74F7A211AA18}" presName="linear" presStyleCnt="0">
        <dgm:presLayoutVars>
          <dgm:animLvl val="lvl"/>
          <dgm:resizeHandles val="exact"/>
        </dgm:presLayoutVars>
      </dgm:prSet>
      <dgm:spPr/>
    </dgm:pt>
    <dgm:pt modelId="{CE6787E6-6CFC-439B-8FA0-73EC8D2BCCAD}" type="pres">
      <dgm:prSet presAssocID="{B0FFE474-9357-4D36-AAC3-B52AD4EFEB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939DAF-269F-41E5-A624-7530CAB68364}" type="pres">
      <dgm:prSet presAssocID="{FBB4D149-37A8-4C2B-8247-EB9344D2A960}" presName="spacer" presStyleCnt="0"/>
      <dgm:spPr/>
    </dgm:pt>
    <dgm:pt modelId="{B97AEE01-8E5D-4F8D-852D-BD8BAED90E7A}" type="pres">
      <dgm:prSet presAssocID="{A110FD09-4449-4AF8-A1A0-B9ABAA79F3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76B95B-32C7-4FBB-A732-F36BDF78261F}" type="pres">
      <dgm:prSet presAssocID="{2C627755-B9CC-490E-9788-B2D978F74E01}" presName="spacer" presStyleCnt="0"/>
      <dgm:spPr/>
    </dgm:pt>
    <dgm:pt modelId="{FB860EBA-D7E2-424B-A938-5F8B1082A110}" type="pres">
      <dgm:prSet presAssocID="{4CB91C8B-DCBA-4A8E-B5EA-228B1C9078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A9F140-A01B-4F62-9DD0-7F1E84D6203F}" type="presOf" srcId="{42B44F75-3158-43CB-B0FB-74F7A211AA18}" destId="{27083AAE-4A3A-47DA-B031-7C070870741B}" srcOrd="0" destOrd="0" presId="urn:microsoft.com/office/officeart/2005/8/layout/vList2"/>
    <dgm:cxn modelId="{D7CA0C4A-95A8-4488-9BB1-8BE68BB65B7B}" srcId="{42B44F75-3158-43CB-B0FB-74F7A211AA18}" destId="{4CB91C8B-DCBA-4A8E-B5EA-228B1C907881}" srcOrd="2" destOrd="0" parTransId="{6EF2D0F3-FCAC-4E2C-A8D8-D83B7E50769E}" sibTransId="{EC6E2AE7-3EEB-4EF9-B9F5-20C3ED664F3F}"/>
    <dgm:cxn modelId="{677AAE51-D92B-4E9A-A8C3-8BEF858DADDE}" type="presOf" srcId="{4CB91C8B-DCBA-4A8E-B5EA-228B1C907881}" destId="{FB860EBA-D7E2-424B-A938-5F8B1082A110}" srcOrd="0" destOrd="0" presId="urn:microsoft.com/office/officeart/2005/8/layout/vList2"/>
    <dgm:cxn modelId="{B3E61A78-0490-43FD-BD06-3AE9FA3255BB}" srcId="{42B44F75-3158-43CB-B0FB-74F7A211AA18}" destId="{B0FFE474-9357-4D36-AAC3-B52AD4EFEB3A}" srcOrd="0" destOrd="0" parTransId="{9120E230-01F3-4F85-AD78-E4749D7F08AF}" sibTransId="{FBB4D149-37A8-4C2B-8247-EB9344D2A960}"/>
    <dgm:cxn modelId="{DE02A779-23D2-40AC-A545-9E40CF15BB1E}" type="presOf" srcId="{B0FFE474-9357-4D36-AAC3-B52AD4EFEB3A}" destId="{CE6787E6-6CFC-439B-8FA0-73EC8D2BCCAD}" srcOrd="0" destOrd="0" presId="urn:microsoft.com/office/officeart/2005/8/layout/vList2"/>
    <dgm:cxn modelId="{ECA77497-F8B1-4EAC-8F3A-650F2EF3DC35}" srcId="{42B44F75-3158-43CB-B0FB-74F7A211AA18}" destId="{A110FD09-4449-4AF8-A1A0-B9ABAA79F3E7}" srcOrd="1" destOrd="0" parTransId="{47FDCA71-78AA-480A-99E5-3BF348306E75}" sibTransId="{2C627755-B9CC-490E-9788-B2D978F74E01}"/>
    <dgm:cxn modelId="{DBB2A7DB-8C96-43C9-B17A-4044B37EC6DE}" type="presOf" srcId="{A110FD09-4449-4AF8-A1A0-B9ABAA79F3E7}" destId="{B97AEE01-8E5D-4F8D-852D-BD8BAED90E7A}" srcOrd="0" destOrd="0" presId="urn:microsoft.com/office/officeart/2005/8/layout/vList2"/>
    <dgm:cxn modelId="{F1FB7042-CD2B-4189-B6C2-5A61FE57AFD4}" type="presParOf" srcId="{27083AAE-4A3A-47DA-B031-7C070870741B}" destId="{CE6787E6-6CFC-439B-8FA0-73EC8D2BCCAD}" srcOrd="0" destOrd="0" presId="urn:microsoft.com/office/officeart/2005/8/layout/vList2"/>
    <dgm:cxn modelId="{ABDD4C36-351A-4AFB-B796-FF803A40952F}" type="presParOf" srcId="{27083AAE-4A3A-47DA-B031-7C070870741B}" destId="{CA939DAF-269F-41E5-A624-7530CAB68364}" srcOrd="1" destOrd="0" presId="urn:microsoft.com/office/officeart/2005/8/layout/vList2"/>
    <dgm:cxn modelId="{AB815475-FC2A-4BC4-8D36-D619A0B787FA}" type="presParOf" srcId="{27083AAE-4A3A-47DA-B031-7C070870741B}" destId="{B97AEE01-8E5D-4F8D-852D-BD8BAED90E7A}" srcOrd="2" destOrd="0" presId="urn:microsoft.com/office/officeart/2005/8/layout/vList2"/>
    <dgm:cxn modelId="{E7FE73D5-BEA4-49B3-8EDA-F1CCCFBB6421}" type="presParOf" srcId="{27083AAE-4A3A-47DA-B031-7C070870741B}" destId="{D776B95B-32C7-4FBB-A732-F36BDF78261F}" srcOrd="3" destOrd="0" presId="urn:microsoft.com/office/officeart/2005/8/layout/vList2"/>
    <dgm:cxn modelId="{BB0097A6-6674-449D-863F-F2D0E68E4C60}" type="presParOf" srcId="{27083AAE-4A3A-47DA-B031-7C070870741B}" destId="{FB860EBA-D7E2-424B-A938-5F8B1082A1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1.xml><?xml version="1.0" encoding="utf-8"?>
<dgm:dataModel xmlns:dgm="http://schemas.openxmlformats.org/drawingml/2006/diagram" xmlns:a="http://schemas.openxmlformats.org/drawingml/2006/main">
  <dgm:ptLst>
    <dgm:pt modelId="{F7F52110-B280-44A3-9393-485CEA26016C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B2910E8-D626-4DCB-933C-3B432E900ACE}">
      <dgm:prSet/>
      <dgm:spPr/>
      <dgm:t>
        <a:bodyPr/>
        <a:lstStyle/>
        <a:p>
          <a:r>
            <a:rPr lang="uk-UA"/>
            <a:t>110 млрд. дол. – загальна сума притоку фінансових ресурсів, що надійшли від країн Комітету сприяння розвитку, з яких</a:t>
          </a:r>
          <a:endParaRPr lang="en-US"/>
        </a:p>
      </dgm:t>
    </dgm:pt>
    <dgm:pt modelId="{B23577B7-5F5D-4896-824B-E8DF115F9AE7}" type="parTrans" cxnId="{D04F1C94-7F4E-4DB1-B77E-CD99C6C7DCEB}">
      <dgm:prSet/>
      <dgm:spPr/>
      <dgm:t>
        <a:bodyPr/>
        <a:lstStyle/>
        <a:p>
          <a:endParaRPr lang="en-US"/>
        </a:p>
      </dgm:t>
    </dgm:pt>
    <dgm:pt modelId="{5704B521-716A-49C3-AACE-388E217862B5}" type="sibTrans" cxnId="{D04F1C94-7F4E-4DB1-B77E-CD99C6C7DCEB}">
      <dgm:prSet/>
      <dgm:spPr/>
      <dgm:t>
        <a:bodyPr/>
        <a:lstStyle/>
        <a:p>
          <a:endParaRPr lang="en-US"/>
        </a:p>
      </dgm:t>
    </dgm:pt>
    <dgm:pt modelId="{B087D2FA-4D98-493A-B5BE-6CF0F0ABCD83}">
      <dgm:prSet/>
      <dgm:spPr/>
      <dgm:t>
        <a:bodyPr/>
        <a:lstStyle/>
        <a:p>
          <a:r>
            <a:rPr lang="uk-UA"/>
            <a:t>61 млрд. дол. – Офіційна допомога розвитку </a:t>
          </a:r>
          <a:endParaRPr lang="en-US"/>
        </a:p>
      </dgm:t>
    </dgm:pt>
    <dgm:pt modelId="{C5740777-3270-459B-9CD5-BCFB33F74157}" type="parTrans" cxnId="{46A0DCAB-A378-4D32-AA5B-09D679AEB987}">
      <dgm:prSet/>
      <dgm:spPr/>
      <dgm:t>
        <a:bodyPr/>
        <a:lstStyle/>
        <a:p>
          <a:endParaRPr lang="en-US"/>
        </a:p>
      </dgm:t>
    </dgm:pt>
    <dgm:pt modelId="{BD291FA1-4B6F-47FC-8964-2BEA4B3D82FD}" type="sibTrans" cxnId="{46A0DCAB-A378-4D32-AA5B-09D679AEB987}">
      <dgm:prSet/>
      <dgm:spPr/>
      <dgm:t>
        <a:bodyPr/>
        <a:lstStyle/>
        <a:p>
          <a:endParaRPr lang="en-US"/>
        </a:p>
      </dgm:t>
    </dgm:pt>
    <dgm:pt modelId="{D2CF4178-C2BF-4568-8E42-3A6F7C869787}">
      <dgm:prSet/>
      <dgm:spPr/>
      <dgm:t>
        <a:bodyPr/>
        <a:lstStyle/>
        <a:p>
          <a:r>
            <a:rPr lang="uk-UA"/>
            <a:t>5 млрд. дол. – надходження з інших офіційних джерел </a:t>
          </a:r>
          <a:endParaRPr lang="en-US"/>
        </a:p>
      </dgm:t>
    </dgm:pt>
    <dgm:pt modelId="{B976BA59-EB72-4ED8-97FC-8F8EF429500F}" type="parTrans" cxnId="{65745EF2-A718-4EDF-BD43-88698A8FBEB5}">
      <dgm:prSet/>
      <dgm:spPr/>
      <dgm:t>
        <a:bodyPr/>
        <a:lstStyle/>
        <a:p>
          <a:endParaRPr lang="en-US"/>
        </a:p>
      </dgm:t>
    </dgm:pt>
    <dgm:pt modelId="{9A81E0A8-A8AD-4C25-AF27-98AB72FC253E}" type="sibTrans" cxnId="{65745EF2-A718-4EDF-BD43-88698A8FBEB5}">
      <dgm:prSet/>
      <dgm:spPr/>
      <dgm:t>
        <a:bodyPr/>
        <a:lstStyle/>
        <a:p>
          <a:endParaRPr lang="en-US"/>
        </a:p>
      </dgm:t>
    </dgm:pt>
    <dgm:pt modelId="{47536585-B66E-4859-9F79-54E7E9F9F91E}">
      <dgm:prSet/>
      <dgm:spPr/>
      <dgm:t>
        <a:bodyPr/>
        <a:lstStyle/>
        <a:p>
          <a:r>
            <a:rPr lang="uk-UA"/>
            <a:t>понад 8 млрд. дол. – централізовано-планові економіки (основний СРСР)</a:t>
          </a:r>
          <a:endParaRPr lang="en-US"/>
        </a:p>
      </dgm:t>
    </dgm:pt>
    <dgm:pt modelId="{65ECFA48-860A-45E4-876F-209F6F0E8C42}" type="parTrans" cxnId="{A220D7C0-2697-4164-AF5A-9F51DC197FA9}">
      <dgm:prSet/>
      <dgm:spPr/>
      <dgm:t>
        <a:bodyPr/>
        <a:lstStyle/>
        <a:p>
          <a:endParaRPr lang="en-US"/>
        </a:p>
      </dgm:t>
    </dgm:pt>
    <dgm:pt modelId="{B53259AA-B731-4F34-A651-0CFF2D1A550F}" type="sibTrans" cxnId="{A220D7C0-2697-4164-AF5A-9F51DC197FA9}">
      <dgm:prSet/>
      <dgm:spPr/>
      <dgm:t>
        <a:bodyPr/>
        <a:lstStyle/>
        <a:p>
          <a:endParaRPr lang="en-US"/>
        </a:p>
      </dgm:t>
    </dgm:pt>
    <dgm:pt modelId="{72B12431-EFC6-423C-9732-155FAA46F4CC}">
      <dgm:prSet/>
      <dgm:spPr/>
      <dgm:t>
        <a:bodyPr/>
        <a:lstStyle/>
        <a:p>
          <a:r>
            <a:rPr lang="uk-UA"/>
            <a:t>↑ надходження з приватних джерел (45 млрд. дол., з них ½ прямі інвестиції)</a:t>
          </a:r>
          <a:endParaRPr lang="en-US"/>
        </a:p>
      </dgm:t>
    </dgm:pt>
    <dgm:pt modelId="{6A3FBAE0-FE70-4AB5-A222-7CB968BBEA0C}" type="parTrans" cxnId="{0592C23D-5FFE-4FFC-9C03-8334E6FA75B3}">
      <dgm:prSet/>
      <dgm:spPr/>
      <dgm:t>
        <a:bodyPr/>
        <a:lstStyle/>
        <a:p>
          <a:endParaRPr lang="en-US"/>
        </a:p>
      </dgm:t>
    </dgm:pt>
    <dgm:pt modelId="{60CE3E4A-965A-45CB-BEC3-325DA74488DD}" type="sibTrans" cxnId="{0592C23D-5FFE-4FFC-9C03-8334E6FA75B3}">
      <dgm:prSet/>
      <dgm:spPr/>
      <dgm:t>
        <a:bodyPr/>
        <a:lstStyle/>
        <a:p>
          <a:endParaRPr lang="en-US"/>
        </a:p>
      </dgm:t>
    </dgm:pt>
    <dgm:pt modelId="{076FC9A9-F1D6-4140-9A39-C8045C4B2279}" type="pres">
      <dgm:prSet presAssocID="{F7F52110-B280-44A3-9393-485CEA26016C}" presName="vert0" presStyleCnt="0">
        <dgm:presLayoutVars>
          <dgm:dir/>
          <dgm:animOne val="branch"/>
          <dgm:animLvl val="lvl"/>
        </dgm:presLayoutVars>
      </dgm:prSet>
      <dgm:spPr/>
    </dgm:pt>
    <dgm:pt modelId="{810FDDB4-5207-4050-AEB4-4B4C70431041}" type="pres">
      <dgm:prSet presAssocID="{FB2910E8-D626-4DCB-933C-3B432E900ACE}" presName="thickLine" presStyleLbl="alignNode1" presStyleIdx="0" presStyleCnt="5"/>
      <dgm:spPr/>
    </dgm:pt>
    <dgm:pt modelId="{66BBE3F1-145D-48ED-AE32-D7BBC814C91F}" type="pres">
      <dgm:prSet presAssocID="{FB2910E8-D626-4DCB-933C-3B432E900ACE}" presName="horz1" presStyleCnt="0"/>
      <dgm:spPr/>
    </dgm:pt>
    <dgm:pt modelId="{3919B5B9-BEB1-4A05-8291-9CA492A53546}" type="pres">
      <dgm:prSet presAssocID="{FB2910E8-D626-4DCB-933C-3B432E900ACE}" presName="tx1" presStyleLbl="revTx" presStyleIdx="0" presStyleCnt="5"/>
      <dgm:spPr/>
    </dgm:pt>
    <dgm:pt modelId="{2028A18B-900F-4D6D-A6DE-37C02E21E8ED}" type="pres">
      <dgm:prSet presAssocID="{FB2910E8-D626-4DCB-933C-3B432E900ACE}" presName="vert1" presStyleCnt="0"/>
      <dgm:spPr/>
    </dgm:pt>
    <dgm:pt modelId="{413477DA-1244-4D0C-AC81-0C9F3462B3AB}" type="pres">
      <dgm:prSet presAssocID="{B087D2FA-4D98-493A-B5BE-6CF0F0ABCD83}" presName="thickLine" presStyleLbl="alignNode1" presStyleIdx="1" presStyleCnt="5"/>
      <dgm:spPr/>
    </dgm:pt>
    <dgm:pt modelId="{03DA74D8-85B4-4E67-80BB-C3E53D38C5B1}" type="pres">
      <dgm:prSet presAssocID="{B087D2FA-4D98-493A-B5BE-6CF0F0ABCD83}" presName="horz1" presStyleCnt="0"/>
      <dgm:spPr/>
    </dgm:pt>
    <dgm:pt modelId="{FBD945A8-481A-4E1D-8B28-2F2BD370842D}" type="pres">
      <dgm:prSet presAssocID="{B087D2FA-4D98-493A-B5BE-6CF0F0ABCD83}" presName="tx1" presStyleLbl="revTx" presStyleIdx="1" presStyleCnt="5"/>
      <dgm:spPr/>
    </dgm:pt>
    <dgm:pt modelId="{CCF21276-6230-4D2A-80A9-73B47A831F5A}" type="pres">
      <dgm:prSet presAssocID="{B087D2FA-4D98-493A-B5BE-6CF0F0ABCD83}" presName="vert1" presStyleCnt="0"/>
      <dgm:spPr/>
    </dgm:pt>
    <dgm:pt modelId="{5151DC3B-93F8-482C-AE29-059B1200EEA3}" type="pres">
      <dgm:prSet presAssocID="{D2CF4178-C2BF-4568-8E42-3A6F7C869787}" presName="thickLine" presStyleLbl="alignNode1" presStyleIdx="2" presStyleCnt="5"/>
      <dgm:spPr/>
    </dgm:pt>
    <dgm:pt modelId="{5B68EBA8-BBD3-4D98-BE30-A301F9EA1044}" type="pres">
      <dgm:prSet presAssocID="{D2CF4178-C2BF-4568-8E42-3A6F7C869787}" presName="horz1" presStyleCnt="0"/>
      <dgm:spPr/>
    </dgm:pt>
    <dgm:pt modelId="{235C433A-0DE3-4B50-BFC4-89E6A559A529}" type="pres">
      <dgm:prSet presAssocID="{D2CF4178-C2BF-4568-8E42-3A6F7C869787}" presName="tx1" presStyleLbl="revTx" presStyleIdx="2" presStyleCnt="5"/>
      <dgm:spPr/>
    </dgm:pt>
    <dgm:pt modelId="{A6298B4F-789D-43A5-B096-3EFC6FE92C14}" type="pres">
      <dgm:prSet presAssocID="{D2CF4178-C2BF-4568-8E42-3A6F7C869787}" presName="vert1" presStyleCnt="0"/>
      <dgm:spPr/>
    </dgm:pt>
    <dgm:pt modelId="{C0D019F2-2EE8-45B6-95BB-C05C1D64C042}" type="pres">
      <dgm:prSet presAssocID="{47536585-B66E-4859-9F79-54E7E9F9F91E}" presName="thickLine" presStyleLbl="alignNode1" presStyleIdx="3" presStyleCnt="5"/>
      <dgm:spPr/>
    </dgm:pt>
    <dgm:pt modelId="{CE0EB286-8A1A-4031-90E4-A646961F043B}" type="pres">
      <dgm:prSet presAssocID="{47536585-B66E-4859-9F79-54E7E9F9F91E}" presName="horz1" presStyleCnt="0"/>
      <dgm:spPr/>
    </dgm:pt>
    <dgm:pt modelId="{44F607F8-08C8-492B-9C1B-D5C73C6641AB}" type="pres">
      <dgm:prSet presAssocID="{47536585-B66E-4859-9F79-54E7E9F9F91E}" presName="tx1" presStyleLbl="revTx" presStyleIdx="3" presStyleCnt="5"/>
      <dgm:spPr/>
    </dgm:pt>
    <dgm:pt modelId="{8317081F-B7EB-421A-B5C0-4F4E0EAFD84C}" type="pres">
      <dgm:prSet presAssocID="{47536585-B66E-4859-9F79-54E7E9F9F91E}" presName="vert1" presStyleCnt="0"/>
      <dgm:spPr/>
    </dgm:pt>
    <dgm:pt modelId="{68C2E120-71B2-426D-AFB6-B5620C7973A1}" type="pres">
      <dgm:prSet presAssocID="{72B12431-EFC6-423C-9732-155FAA46F4CC}" presName="thickLine" presStyleLbl="alignNode1" presStyleIdx="4" presStyleCnt="5"/>
      <dgm:spPr/>
    </dgm:pt>
    <dgm:pt modelId="{B55E102D-183C-476C-8D66-EB9870EE08BF}" type="pres">
      <dgm:prSet presAssocID="{72B12431-EFC6-423C-9732-155FAA46F4CC}" presName="horz1" presStyleCnt="0"/>
      <dgm:spPr/>
    </dgm:pt>
    <dgm:pt modelId="{E5CFC90E-BC27-468F-94BF-548ADDB3DD22}" type="pres">
      <dgm:prSet presAssocID="{72B12431-EFC6-423C-9732-155FAA46F4CC}" presName="tx1" presStyleLbl="revTx" presStyleIdx="4" presStyleCnt="5"/>
      <dgm:spPr/>
    </dgm:pt>
    <dgm:pt modelId="{6AEF93B0-5708-4320-A30C-1BA6D6B20B99}" type="pres">
      <dgm:prSet presAssocID="{72B12431-EFC6-423C-9732-155FAA46F4CC}" presName="vert1" presStyleCnt="0"/>
      <dgm:spPr/>
    </dgm:pt>
  </dgm:ptLst>
  <dgm:cxnLst>
    <dgm:cxn modelId="{8607F833-D291-43AA-B884-3702A8993857}" type="presOf" srcId="{B087D2FA-4D98-493A-B5BE-6CF0F0ABCD83}" destId="{FBD945A8-481A-4E1D-8B28-2F2BD370842D}" srcOrd="0" destOrd="0" presId="urn:microsoft.com/office/officeart/2008/layout/LinedList"/>
    <dgm:cxn modelId="{0592C23D-5FFE-4FFC-9C03-8334E6FA75B3}" srcId="{F7F52110-B280-44A3-9393-485CEA26016C}" destId="{72B12431-EFC6-423C-9732-155FAA46F4CC}" srcOrd="4" destOrd="0" parTransId="{6A3FBAE0-FE70-4AB5-A222-7CB968BBEA0C}" sibTransId="{60CE3E4A-965A-45CB-BEC3-325DA74488DD}"/>
    <dgm:cxn modelId="{C271065B-5F72-42F0-8950-0267F58E1F1A}" type="presOf" srcId="{FB2910E8-D626-4DCB-933C-3B432E900ACE}" destId="{3919B5B9-BEB1-4A05-8291-9CA492A53546}" srcOrd="0" destOrd="0" presId="urn:microsoft.com/office/officeart/2008/layout/LinedList"/>
    <dgm:cxn modelId="{6DF88F50-E718-4084-99BF-4285C206E844}" type="presOf" srcId="{F7F52110-B280-44A3-9393-485CEA26016C}" destId="{076FC9A9-F1D6-4140-9A39-C8045C4B2279}" srcOrd="0" destOrd="0" presId="urn:microsoft.com/office/officeart/2008/layout/LinedList"/>
    <dgm:cxn modelId="{43D9FF85-7E24-4C62-81C1-CC8B8B662BC9}" type="presOf" srcId="{47536585-B66E-4859-9F79-54E7E9F9F91E}" destId="{44F607F8-08C8-492B-9C1B-D5C73C6641AB}" srcOrd="0" destOrd="0" presId="urn:microsoft.com/office/officeart/2008/layout/LinedList"/>
    <dgm:cxn modelId="{D04F1C94-7F4E-4DB1-B77E-CD99C6C7DCEB}" srcId="{F7F52110-B280-44A3-9393-485CEA26016C}" destId="{FB2910E8-D626-4DCB-933C-3B432E900ACE}" srcOrd="0" destOrd="0" parTransId="{B23577B7-5F5D-4896-824B-E8DF115F9AE7}" sibTransId="{5704B521-716A-49C3-AACE-388E217862B5}"/>
    <dgm:cxn modelId="{46A0DCAB-A378-4D32-AA5B-09D679AEB987}" srcId="{F7F52110-B280-44A3-9393-485CEA26016C}" destId="{B087D2FA-4D98-493A-B5BE-6CF0F0ABCD83}" srcOrd="1" destOrd="0" parTransId="{C5740777-3270-459B-9CD5-BCFB33F74157}" sibTransId="{BD291FA1-4B6F-47FC-8964-2BEA4B3D82FD}"/>
    <dgm:cxn modelId="{BE1808B9-28FB-41B5-BF10-440829BC085D}" type="presOf" srcId="{D2CF4178-C2BF-4568-8E42-3A6F7C869787}" destId="{235C433A-0DE3-4B50-BFC4-89E6A559A529}" srcOrd="0" destOrd="0" presId="urn:microsoft.com/office/officeart/2008/layout/LinedList"/>
    <dgm:cxn modelId="{A220D7C0-2697-4164-AF5A-9F51DC197FA9}" srcId="{F7F52110-B280-44A3-9393-485CEA26016C}" destId="{47536585-B66E-4859-9F79-54E7E9F9F91E}" srcOrd="3" destOrd="0" parTransId="{65ECFA48-860A-45E4-876F-209F6F0E8C42}" sibTransId="{B53259AA-B731-4F34-A651-0CFF2D1A550F}"/>
    <dgm:cxn modelId="{33AD1ED8-4862-4FAA-901F-168354A76209}" type="presOf" srcId="{72B12431-EFC6-423C-9732-155FAA46F4CC}" destId="{E5CFC90E-BC27-468F-94BF-548ADDB3DD22}" srcOrd="0" destOrd="0" presId="urn:microsoft.com/office/officeart/2008/layout/LinedList"/>
    <dgm:cxn modelId="{65745EF2-A718-4EDF-BD43-88698A8FBEB5}" srcId="{F7F52110-B280-44A3-9393-485CEA26016C}" destId="{D2CF4178-C2BF-4568-8E42-3A6F7C869787}" srcOrd="2" destOrd="0" parTransId="{B976BA59-EB72-4ED8-97FC-8F8EF429500F}" sibTransId="{9A81E0A8-A8AD-4C25-AF27-98AB72FC253E}"/>
    <dgm:cxn modelId="{EBF3BAE3-B938-4258-8EAE-B1236DE2B427}" type="presParOf" srcId="{076FC9A9-F1D6-4140-9A39-C8045C4B2279}" destId="{810FDDB4-5207-4050-AEB4-4B4C70431041}" srcOrd="0" destOrd="0" presId="urn:microsoft.com/office/officeart/2008/layout/LinedList"/>
    <dgm:cxn modelId="{EA485429-D897-4491-AC43-31B012A0A03D}" type="presParOf" srcId="{076FC9A9-F1D6-4140-9A39-C8045C4B2279}" destId="{66BBE3F1-145D-48ED-AE32-D7BBC814C91F}" srcOrd="1" destOrd="0" presId="urn:microsoft.com/office/officeart/2008/layout/LinedList"/>
    <dgm:cxn modelId="{75329DE4-6850-47C1-803D-74ABDD6AAEEC}" type="presParOf" srcId="{66BBE3F1-145D-48ED-AE32-D7BBC814C91F}" destId="{3919B5B9-BEB1-4A05-8291-9CA492A53546}" srcOrd="0" destOrd="0" presId="urn:microsoft.com/office/officeart/2008/layout/LinedList"/>
    <dgm:cxn modelId="{25991081-6C2F-4C69-A63A-67C7DADCDA87}" type="presParOf" srcId="{66BBE3F1-145D-48ED-AE32-D7BBC814C91F}" destId="{2028A18B-900F-4D6D-A6DE-37C02E21E8ED}" srcOrd="1" destOrd="0" presId="urn:microsoft.com/office/officeart/2008/layout/LinedList"/>
    <dgm:cxn modelId="{149F20ED-53AA-470D-BC22-1908A4CB8CDA}" type="presParOf" srcId="{076FC9A9-F1D6-4140-9A39-C8045C4B2279}" destId="{413477DA-1244-4D0C-AC81-0C9F3462B3AB}" srcOrd="2" destOrd="0" presId="urn:microsoft.com/office/officeart/2008/layout/LinedList"/>
    <dgm:cxn modelId="{68B28B54-A413-4DE1-A5C1-A48B31CBEF12}" type="presParOf" srcId="{076FC9A9-F1D6-4140-9A39-C8045C4B2279}" destId="{03DA74D8-85B4-4E67-80BB-C3E53D38C5B1}" srcOrd="3" destOrd="0" presId="urn:microsoft.com/office/officeart/2008/layout/LinedList"/>
    <dgm:cxn modelId="{5CB012F2-8185-40D4-ABE2-7400EC6E437F}" type="presParOf" srcId="{03DA74D8-85B4-4E67-80BB-C3E53D38C5B1}" destId="{FBD945A8-481A-4E1D-8B28-2F2BD370842D}" srcOrd="0" destOrd="0" presId="urn:microsoft.com/office/officeart/2008/layout/LinedList"/>
    <dgm:cxn modelId="{BBE089B3-CD8B-4B84-A749-11D39E58AB88}" type="presParOf" srcId="{03DA74D8-85B4-4E67-80BB-C3E53D38C5B1}" destId="{CCF21276-6230-4D2A-80A9-73B47A831F5A}" srcOrd="1" destOrd="0" presId="urn:microsoft.com/office/officeart/2008/layout/LinedList"/>
    <dgm:cxn modelId="{3335A4C3-8822-4FEC-9136-5C8F55F4304E}" type="presParOf" srcId="{076FC9A9-F1D6-4140-9A39-C8045C4B2279}" destId="{5151DC3B-93F8-482C-AE29-059B1200EEA3}" srcOrd="4" destOrd="0" presId="urn:microsoft.com/office/officeart/2008/layout/LinedList"/>
    <dgm:cxn modelId="{AEBF8B31-D1A8-4CDA-8D87-5FCC91A3170A}" type="presParOf" srcId="{076FC9A9-F1D6-4140-9A39-C8045C4B2279}" destId="{5B68EBA8-BBD3-4D98-BE30-A301F9EA1044}" srcOrd="5" destOrd="0" presId="urn:microsoft.com/office/officeart/2008/layout/LinedList"/>
    <dgm:cxn modelId="{793C5523-58B2-485F-B5DC-BB5092ACD481}" type="presParOf" srcId="{5B68EBA8-BBD3-4D98-BE30-A301F9EA1044}" destId="{235C433A-0DE3-4B50-BFC4-89E6A559A529}" srcOrd="0" destOrd="0" presId="urn:microsoft.com/office/officeart/2008/layout/LinedList"/>
    <dgm:cxn modelId="{D05B044F-D10B-49D3-9265-9C2FF5A21306}" type="presParOf" srcId="{5B68EBA8-BBD3-4D98-BE30-A301F9EA1044}" destId="{A6298B4F-789D-43A5-B096-3EFC6FE92C14}" srcOrd="1" destOrd="0" presId="urn:microsoft.com/office/officeart/2008/layout/LinedList"/>
    <dgm:cxn modelId="{2E8D38DF-6EFF-45DB-8058-85E540741332}" type="presParOf" srcId="{076FC9A9-F1D6-4140-9A39-C8045C4B2279}" destId="{C0D019F2-2EE8-45B6-95BB-C05C1D64C042}" srcOrd="6" destOrd="0" presId="urn:microsoft.com/office/officeart/2008/layout/LinedList"/>
    <dgm:cxn modelId="{47A33F92-FCC1-4488-9B58-4770A771D471}" type="presParOf" srcId="{076FC9A9-F1D6-4140-9A39-C8045C4B2279}" destId="{CE0EB286-8A1A-4031-90E4-A646961F043B}" srcOrd="7" destOrd="0" presId="urn:microsoft.com/office/officeart/2008/layout/LinedList"/>
    <dgm:cxn modelId="{0BB31182-67CD-4121-9FD7-3ED76607E81B}" type="presParOf" srcId="{CE0EB286-8A1A-4031-90E4-A646961F043B}" destId="{44F607F8-08C8-492B-9C1B-D5C73C6641AB}" srcOrd="0" destOrd="0" presId="urn:microsoft.com/office/officeart/2008/layout/LinedList"/>
    <dgm:cxn modelId="{7BD77F3D-4BF8-4AC4-8BB1-4D334EC58FE5}" type="presParOf" srcId="{CE0EB286-8A1A-4031-90E4-A646961F043B}" destId="{8317081F-B7EB-421A-B5C0-4F4E0EAFD84C}" srcOrd="1" destOrd="0" presId="urn:microsoft.com/office/officeart/2008/layout/LinedList"/>
    <dgm:cxn modelId="{FFBA8205-FF3B-4A0F-AD33-8B15C76B4529}" type="presParOf" srcId="{076FC9A9-F1D6-4140-9A39-C8045C4B2279}" destId="{68C2E120-71B2-426D-AFB6-B5620C7973A1}" srcOrd="8" destOrd="0" presId="urn:microsoft.com/office/officeart/2008/layout/LinedList"/>
    <dgm:cxn modelId="{14F26B7E-EB91-420B-8D1D-D04796AB8142}" type="presParOf" srcId="{076FC9A9-F1D6-4140-9A39-C8045C4B2279}" destId="{B55E102D-183C-476C-8D66-EB9870EE08BF}" srcOrd="9" destOrd="0" presId="urn:microsoft.com/office/officeart/2008/layout/LinedList"/>
    <dgm:cxn modelId="{181BC0B8-9C4C-46D8-B4AE-6B23921FE4B3}" type="presParOf" srcId="{B55E102D-183C-476C-8D66-EB9870EE08BF}" destId="{E5CFC90E-BC27-468F-94BF-548ADDB3DD22}" srcOrd="0" destOrd="0" presId="urn:microsoft.com/office/officeart/2008/layout/LinedList"/>
    <dgm:cxn modelId="{1F620587-86C4-45AB-8261-3055AF321130}" type="presParOf" srcId="{B55E102D-183C-476C-8D66-EB9870EE08BF}" destId="{6AEF93B0-5708-4320-A30C-1BA6D6B20B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2.xml><?xml version="1.0" encoding="utf-8"?>
<dgm:dataModel xmlns:dgm="http://schemas.openxmlformats.org/drawingml/2006/diagram" xmlns:a="http://schemas.openxmlformats.org/drawingml/2006/main">
  <dgm:ptLst>
    <dgm:pt modelId="{FD3A6DBD-CF76-4E63-AC23-1E3610EF89B5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A9A95C-49CD-4067-A3B4-8706FDC4668B}">
      <dgm:prSet/>
      <dgm:spPr/>
      <dgm:t>
        <a:bodyPr/>
        <a:lstStyle/>
        <a:p>
          <a:r>
            <a:rPr lang="en-US" dirty="0"/>
            <a:t>B</a:t>
          </a:r>
          <a:r>
            <a:rPr lang="uk-UA" dirty="0" err="1"/>
            <a:t>изнання</a:t>
          </a:r>
          <a:r>
            <a:rPr lang="uk-UA" dirty="0"/>
            <a:t> проблеми зовнішньої заборгованості, необхідності застосовування пільгових умов при наданні довгострокових позик </a:t>
          </a:r>
          <a:endParaRPr lang="en-US" dirty="0"/>
        </a:p>
      </dgm:t>
    </dgm:pt>
    <dgm:pt modelId="{891CED25-9F5E-4978-AA46-B64754E9FA7F}" type="parTrans" cxnId="{82463588-4FCB-4F34-A236-B128A4491B43}">
      <dgm:prSet/>
      <dgm:spPr/>
      <dgm:t>
        <a:bodyPr/>
        <a:lstStyle/>
        <a:p>
          <a:endParaRPr lang="en-US"/>
        </a:p>
      </dgm:t>
    </dgm:pt>
    <dgm:pt modelId="{27DB761B-EDAA-4F57-8096-A7AC477B5768}" type="sibTrans" cxnId="{82463588-4FCB-4F34-A236-B128A4491B43}">
      <dgm:prSet/>
      <dgm:spPr/>
      <dgm:t>
        <a:bodyPr/>
        <a:lstStyle/>
        <a:p>
          <a:endParaRPr lang="en-US"/>
        </a:p>
      </dgm:t>
    </dgm:pt>
    <dgm:pt modelId="{630008E2-B553-4C2C-A35D-2FDE3F9CF553}">
      <dgm:prSet/>
      <dgm:spPr/>
      <dgm:t>
        <a:bodyPr/>
        <a:lstStyle/>
        <a:p>
          <a:r>
            <a:rPr lang="uk-UA"/>
            <a:t>1971-1980 рр. загальний зовнішній борг країн, що розвиваються ↑ з 86,6 млрд. до 456,2 млрд. </a:t>
          </a:r>
          <a:endParaRPr lang="uk-UA" dirty="0"/>
        </a:p>
      </dgm:t>
    </dgm:pt>
    <dgm:pt modelId="{250EFCE7-25D5-4343-8400-AF0ADD495A37}" type="parTrans" cxnId="{864510A6-AAF0-43D7-B700-8E4746F3A0D2}">
      <dgm:prSet/>
      <dgm:spPr/>
      <dgm:t>
        <a:bodyPr/>
        <a:lstStyle/>
        <a:p>
          <a:endParaRPr lang="ru-RU"/>
        </a:p>
      </dgm:t>
    </dgm:pt>
    <dgm:pt modelId="{2BEBA9DA-4127-4F67-AD8C-7BFCB77E28A9}" type="sibTrans" cxnId="{864510A6-AAF0-43D7-B700-8E4746F3A0D2}">
      <dgm:prSet/>
      <dgm:spPr/>
      <dgm:t>
        <a:bodyPr/>
        <a:lstStyle/>
        <a:p>
          <a:endParaRPr lang="ru-RU"/>
        </a:p>
      </dgm:t>
    </dgm:pt>
    <dgm:pt modelId="{8C88409C-4247-49AB-AA13-BC81EBC0BEF3}">
      <dgm:prSet/>
      <dgm:spPr/>
      <dgm:t>
        <a:bodyPr/>
        <a:lstStyle/>
        <a:p>
          <a:r>
            <a:rPr lang="uk-UA"/>
            <a:t>До кінця 1980 р. основні країни-боржники </a:t>
          </a:r>
          <a:endParaRPr lang="uk-UA" dirty="0"/>
        </a:p>
      </dgm:t>
    </dgm:pt>
    <dgm:pt modelId="{F4C8D539-3543-414B-A1F8-1AF6DB5198CD}" type="parTrans" cxnId="{9A828F56-D3AE-4BA2-9F98-5A23CBE9E471}">
      <dgm:prSet/>
      <dgm:spPr/>
      <dgm:t>
        <a:bodyPr/>
        <a:lstStyle/>
        <a:p>
          <a:endParaRPr lang="ru-RU"/>
        </a:p>
      </dgm:t>
    </dgm:pt>
    <dgm:pt modelId="{7383EB39-FF4E-43F3-9BC1-C501B3766AE6}" type="sibTrans" cxnId="{9A828F56-D3AE-4BA2-9F98-5A23CBE9E471}">
      <dgm:prSet/>
      <dgm:spPr/>
      <dgm:t>
        <a:bodyPr/>
        <a:lstStyle/>
        <a:p>
          <a:endParaRPr lang="ru-RU"/>
        </a:p>
      </dgm:t>
    </dgm:pt>
    <dgm:pt modelId="{0886A50E-9133-4E0C-86DF-BF49A533A967}">
      <dgm:prSet/>
      <dgm:spPr/>
      <dgm:t>
        <a:bodyPr/>
        <a:lstStyle/>
        <a:p>
          <a:r>
            <a:rPr lang="uk-UA" dirty="0" err="1"/>
            <a:t>Неекспортери</a:t>
          </a:r>
          <a:r>
            <a:rPr lang="uk-UA" dirty="0"/>
            <a:t> нафти: Бразилія (56,6 млрд. </a:t>
          </a:r>
          <a:r>
            <a:rPr lang="uk-UA" dirty="0" err="1"/>
            <a:t>дол</a:t>
          </a:r>
          <a:r>
            <a:rPr lang="uk-UA" dirty="0"/>
            <a:t>.), Індія (16,7 млрд. </a:t>
          </a:r>
          <a:r>
            <a:rPr lang="uk-UA" dirty="0" err="1"/>
            <a:t>дол</a:t>
          </a:r>
          <a:r>
            <a:rPr lang="uk-UA" dirty="0"/>
            <a:t>.), Південна Корея (20,5 млрд. </a:t>
          </a:r>
          <a:r>
            <a:rPr lang="uk-UA" dirty="0" err="1"/>
            <a:t>дол</a:t>
          </a:r>
          <a:r>
            <a:rPr lang="uk-UA" dirty="0"/>
            <a:t>.)</a:t>
          </a:r>
        </a:p>
      </dgm:t>
    </dgm:pt>
    <dgm:pt modelId="{43580B91-D0B0-4C07-A5CA-EBA6CA14D3EE}" type="parTrans" cxnId="{064E1963-1FBD-49C0-A183-0B00A42E05DA}">
      <dgm:prSet/>
      <dgm:spPr/>
      <dgm:t>
        <a:bodyPr/>
        <a:lstStyle/>
        <a:p>
          <a:endParaRPr lang="ru-RU"/>
        </a:p>
      </dgm:t>
    </dgm:pt>
    <dgm:pt modelId="{FAFBD699-6C60-482D-A5BB-A601F0CCB1E1}" type="sibTrans" cxnId="{064E1963-1FBD-49C0-A183-0B00A42E05DA}">
      <dgm:prSet/>
      <dgm:spPr/>
      <dgm:t>
        <a:bodyPr/>
        <a:lstStyle/>
        <a:p>
          <a:endParaRPr lang="ru-RU"/>
        </a:p>
      </dgm:t>
    </dgm:pt>
    <dgm:pt modelId="{A6CF13A8-4383-4B4F-98C6-9CF48D651FC0}">
      <dgm:prSet/>
      <dgm:spPr/>
      <dgm:t>
        <a:bodyPr/>
        <a:lstStyle/>
        <a:p>
          <a:r>
            <a:rPr lang="uk-UA" dirty="0"/>
            <a:t>Експортери нафти: Мексика (42 млрд. </a:t>
          </a:r>
          <a:r>
            <a:rPr lang="uk-UA" dirty="0" err="1"/>
            <a:t>дол</a:t>
          </a:r>
          <a:r>
            <a:rPr lang="uk-UA" dirty="0"/>
            <a:t>.), Алжир (17,8 млрд. </a:t>
          </a:r>
          <a:r>
            <a:rPr lang="uk-UA" dirty="0" err="1"/>
            <a:t>дол</a:t>
          </a:r>
          <a:r>
            <a:rPr lang="uk-UA" dirty="0"/>
            <a:t>.), Індонезія (17 млрд. </a:t>
          </a:r>
          <a:r>
            <a:rPr lang="uk-UA" dirty="0" err="1"/>
            <a:t>дол</a:t>
          </a:r>
          <a:r>
            <a:rPr lang="uk-UA" dirty="0"/>
            <a:t>.) </a:t>
          </a:r>
        </a:p>
      </dgm:t>
    </dgm:pt>
    <dgm:pt modelId="{65D1F04C-7AE5-41D1-9506-A58EC7641FA8}" type="parTrans" cxnId="{DF52498B-BD17-4645-B9F5-C54CFB6196C0}">
      <dgm:prSet/>
      <dgm:spPr/>
      <dgm:t>
        <a:bodyPr/>
        <a:lstStyle/>
        <a:p>
          <a:endParaRPr lang="ru-RU"/>
        </a:p>
      </dgm:t>
    </dgm:pt>
    <dgm:pt modelId="{83F5A6BD-DABE-4937-ADB9-89C5818EF055}" type="sibTrans" cxnId="{DF52498B-BD17-4645-B9F5-C54CFB6196C0}">
      <dgm:prSet/>
      <dgm:spPr/>
      <dgm:t>
        <a:bodyPr/>
        <a:lstStyle/>
        <a:p>
          <a:endParaRPr lang="ru-RU"/>
        </a:p>
      </dgm:t>
    </dgm:pt>
    <dgm:pt modelId="{21473D0F-35CF-4314-ABB9-955E87589F18}">
      <dgm:prSet/>
      <dgm:spPr/>
      <dgm:t>
        <a:bodyPr/>
        <a:lstStyle/>
        <a:p>
          <a:endParaRPr lang="uk-UA" dirty="0"/>
        </a:p>
      </dgm:t>
    </dgm:pt>
    <dgm:pt modelId="{80E0AA58-299F-420A-A9B0-A3886EC6FF45}" type="parTrans" cxnId="{6445EB10-E5F3-4036-A96A-063266DFB710}">
      <dgm:prSet/>
      <dgm:spPr/>
      <dgm:t>
        <a:bodyPr/>
        <a:lstStyle/>
        <a:p>
          <a:endParaRPr lang="ru-RU"/>
        </a:p>
      </dgm:t>
    </dgm:pt>
    <dgm:pt modelId="{1EC8664F-0699-4AC7-99B0-1CB26E221DF7}" type="sibTrans" cxnId="{6445EB10-E5F3-4036-A96A-063266DFB710}">
      <dgm:prSet/>
      <dgm:spPr/>
      <dgm:t>
        <a:bodyPr/>
        <a:lstStyle/>
        <a:p>
          <a:endParaRPr lang="ru-RU"/>
        </a:p>
      </dgm:t>
    </dgm:pt>
    <dgm:pt modelId="{96902B69-5A76-4E10-A5F1-D73E99B98E61}" type="pres">
      <dgm:prSet presAssocID="{FD3A6DBD-CF76-4E63-AC23-1E3610EF89B5}" presName="vert0" presStyleCnt="0">
        <dgm:presLayoutVars>
          <dgm:dir/>
          <dgm:animOne val="branch"/>
          <dgm:animLvl val="lvl"/>
        </dgm:presLayoutVars>
      </dgm:prSet>
      <dgm:spPr/>
    </dgm:pt>
    <dgm:pt modelId="{FB607ED9-9815-4BD6-A0A8-233ADB03CA2F}" type="pres">
      <dgm:prSet presAssocID="{FAA9A95C-49CD-4067-A3B4-8706FDC4668B}" presName="thickLine" presStyleLbl="alignNode1" presStyleIdx="0" presStyleCnt="6"/>
      <dgm:spPr/>
    </dgm:pt>
    <dgm:pt modelId="{AC268049-CBB3-4018-B0F6-7675F8A4306D}" type="pres">
      <dgm:prSet presAssocID="{FAA9A95C-49CD-4067-A3B4-8706FDC4668B}" presName="horz1" presStyleCnt="0"/>
      <dgm:spPr/>
    </dgm:pt>
    <dgm:pt modelId="{F2884F99-BA31-4126-BE9F-F44905904783}" type="pres">
      <dgm:prSet presAssocID="{FAA9A95C-49CD-4067-A3B4-8706FDC4668B}" presName="tx1" presStyleLbl="revTx" presStyleIdx="0" presStyleCnt="6"/>
      <dgm:spPr/>
    </dgm:pt>
    <dgm:pt modelId="{2CBEE391-3BEA-48AE-BEAA-0FDFA216BD6D}" type="pres">
      <dgm:prSet presAssocID="{FAA9A95C-49CD-4067-A3B4-8706FDC4668B}" presName="vert1" presStyleCnt="0"/>
      <dgm:spPr/>
    </dgm:pt>
    <dgm:pt modelId="{3124F54C-76DB-4061-AD1C-ADEBDE42BF1B}" type="pres">
      <dgm:prSet presAssocID="{630008E2-B553-4C2C-A35D-2FDE3F9CF553}" presName="thickLine" presStyleLbl="alignNode1" presStyleIdx="1" presStyleCnt="6"/>
      <dgm:spPr/>
    </dgm:pt>
    <dgm:pt modelId="{FB2C853D-DEE9-4388-B102-14C65B7BB9C6}" type="pres">
      <dgm:prSet presAssocID="{630008E2-B553-4C2C-A35D-2FDE3F9CF553}" presName="horz1" presStyleCnt="0"/>
      <dgm:spPr/>
    </dgm:pt>
    <dgm:pt modelId="{CE19519B-A7D9-4435-AE8F-32B756300699}" type="pres">
      <dgm:prSet presAssocID="{630008E2-B553-4C2C-A35D-2FDE3F9CF553}" presName="tx1" presStyleLbl="revTx" presStyleIdx="1" presStyleCnt="6"/>
      <dgm:spPr/>
    </dgm:pt>
    <dgm:pt modelId="{38D0B221-510C-485A-8B0E-1450D05788EF}" type="pres">
      <dgm:prSet presAssocID="{630008E2-B553-4C2C-A35D-2FDE3F9CF553}" presName="vert1" presStyleCnt="0"/>
      <dgm:spPr/>
    </dgm:pt>
    <dgm:pt modelId="{B0D2EE3B-CBBF-4572-A532-6EEEC18DC136}" type="pres">
      <dgm:prSet presAssocID="{8C88409C-4247-49AB-AA13-BC81EBC0BEF3}" presName="thickLine" presStyleLbl="alignNode1" presStyleIdx="2" presStyleCnt="6"/>
      <dgm:spPr/>
    </dgm:pt>
    <dgm:pt modelId="{FA80C7E0-4C6A-4009-81A2-E5E92CE10B44}" type="pres">
      <dgm:prSet presAssocID="{8C88409C-4247-49AB-AA13-BC81EBC0BEF3}" presName="horz1" presStyleCnt="0"/>
      <dgm:spPr/>
    </dgm:pt>
    <dgm:pt modelId="{471D2C2D-9D59-42CE-B689-8B33A3486E47}" type="pres">
      <dgm:prSet presAssocID="{8C88409C-4247-49AB-AA13-BC81EBC0BEF3}" presName="tx1" presStyleLbl="revTx" presStyleIdx="2" presStyleCnt="6"/>
      <dgm:spPr/>
    </dgm:pt>
    <dgm:pt modelId="{BB95B163-72D9-4B9A-81FC-B38AF0D858D4}" type="pres">
      <dgm:prSet presAssocID="{8C88409C-4247-49AB-AA13-BC81EBC0BEF3}" presName="vert1" presStyleCnt="0"/>
      <dgm:spPr/>
    </dgm:pt>
    <dgm:pt modelId="{088CAFCC-D969-43FB-9753-E94223394258}" type="pres">
      <dgm:prSet presAssocID="{0886A50E-9133-4E0C-86DF-BF49A533A967}" presName="thickLine" presStyleLbl="alignNode1" presStyleIdx="3" presStyleCnt="6"/>
      <dgm:spPr/>
    </dgm:pt>
    <dgm:pt modelId="{66E59090-AA94-4D1E-8FC9-69FC34D0E08E}" type="pres">
      <dgm:prSet presAssocID="{0886A50E-9133-4E0C-86DF-BF49A533A967}" presName="horz1" presStyleCnt="0"/>
      <dgm:spPr/>
    </dgm:pt>
    <dgm:pt modelId="{E548C67D-D9CD-4556-B9EC-8A70E415FF8D}" type="pres">
      <dgm:prSet presAssocID="{0886A50E-9133-4E0C-86DF-BF49A533A967}" presName="tx1" presStyleLbl="revTx" presStyleIdx="3" presStyleCnt="6"/>
      <dgm:spPr/>
    </dgm:pt>
    <dgm:pt modelId="{1FA76047-0709-4D87-82AF-498345DDDD4B}" type="pres">
      <dgm:prSet presAssocID="{0886A50E-9133-4E0C-86DF-BF49A533A967}" presName="vert1" presStyleCnt="0"/>
      <dgm:spPr/>
    </dgm:pt>
    <dgm:pt modelId="{5AD02968-400B-42B3-A0DA-8D4609B8C19A}" type="pres">
      <dgm:prSet presAssocID="{A6CF13A8-4383-4B4F-98C6-9CF48D651FC0}" presName="thickLine" presStyleLbl="alignNode1" presStyleIdx="4" presStyleCnt="6"/>
      <dgm:spPr/>
    </dgm:pt>
    <dgm:pt modelId="{3E95523F-EDD9-4B10-9F08-BDFF7AC68400}" type="pres">
      <dgm:prSet presAssocID="{A6CF13A8-4383-4B4F-98C6-9CF48D651FC0}" presName="horz1" presStyleCnt="0"/>
      <dgm:spPr/>
    </dgm:pt>
    <dgm:pt modelId="{D7394406-8877-4EF7-9F94-D03B5367EEA0}" type="pres">
      <dgm:prSet presAssocID="{A6CF13A8-4383-4B4F-98C6-9CF48D651FC0}" presName="tx1" presStyleLbl="revTx" presStyleIdx="4" presStyleCnt="6"/>
      <dgm:spPr/>
    </dgm:pt>
    <dgm:pt modelId="{78139E45-6609-418E-A679-5B14ADD1FF81}" type="pres">
      <dgm:prSet presAssocID="{A6CF13A8-4383-4B4F-98C6-9CF48D651FC0}" presName="vert1" presStyleCnt="0"/>
      <dgm:spPr/>
    </dgm:pt>
    <dgm:pt modelId="{018A63DE-04B7-4F6C-BF66-F730B991E54F}" type="pres">
      <dgm:prSet presAssocID="{21473D0F-35CF-4314-ABB9-955E87589F18}" presName="thickLine" presStyleLbl="alignNode1" presStyleIdx="5" presStyleCnt="6"/>
      <dgm:spPr/>
    </dgm:pt>
    <dgm:pt modelId="{485AC68A-B13E-4193-AEC6-6CC3858F66D6}" type="pres">
      <dgm:prSet presAssocID="{21473D0F-35CF-4314-ABB9-955E87589F18}" presName="horz1" presStyleCnt="0"/>
      <dgm:spPr/>
    </dgm:pt>
    <dgm:pt modelId="{2F00D586-F998-4FF2-A97E-9C11F8EA0CE1}" type="pres">
      <dgm:prSet presAssocID="{21473D0F-35CF-4314-ABB9-955E87589F18}" presName="tx1" presStyleLbl="revTx" presStyleIdx="5" presStyleCnt="6"/>
      <dgm:spPr/>
    </dgm:pt>
    <dgm:pt modelId="{CE2A9EA3-927B-4B55-9955-D71ACF42E161}" type="pres">
      <dgm:prSet presAssocID="{21473D0F-35CF-4314-ABB9-955E87589F18}" presName="vert1" presStyleCnt="0"/>
      <dgm:spPr/>
    </dgm:pt>
  </dgm:ptLst>
  <dgm:cxnLst>
    <dgm:cxn modelId="{6445EB10-E5F3-4036-A96A-063266DFB710}" srcId="{FD3A6DBD-CF76-4E63-AC23-1E3610EF89B5}" destId="{21473D0F-35CF-4314-ABB9-955E87589F18}" srcOrd="5" destOrd="0" parTransId="{80E0AA58-299F-420A-A9B0-A3886EC6FF45}" sibTransId="{1EC8664F-0699-4AC7-99B0-1CB26E221DF7}"/>
    <dgm:cxn modelId="{EA6E4A20-69B4-456D-AB6B-72BC143806BA}" type="presOf" srcId="{A6CF13A8-4383-4B4F-98C6-9CF48D651FC0}" destId="{D7394406-8877-4EF7-9F94-D03B5367EEA0}" srcOrd="0" destOrd="0" presId="urn:microsoft.com/office/officeart/2008/layout/LinedList"/>
    <dgm:cxn modelId="{064E1963-1FBD-49C0-A183-0B00A42E05DA}" srcId="{FD3A6DBD-CF76-4E63-AC23-1E3610EF89B5}" destId="{0886A50E-9133-4E0C-86DF-BF49A533A967}" srcOrd="3" destOrd="0" parTransId="{43580B91-D0B0-4C07-A5CA-EBA6CA14D3EE}" sibTransId="{FAFBD699-6C60-482D-A5BB-A601F0CCB1E1}"/>
    <dgm:cxn modelId="{480BEA6D-0164-4B40-B5EB-A4FFE834A6B0}" type="presOf" srcId="{0886A50E-9133-4E0C-86DF-BF49A533A967}" destId="{E548C67D-D9CD-4556-B9EC-8A70E415FF8D}" srcOrd="0" destOrd="0" presId="urn:microsoft.com/office/officeart/2008/layout/LinedList"/>
    <dgm:cxn modelId="{9A828F56-D3AE-4BA2-9F98-5A23CBE9E471}" srcId="{FD3A6DBD-CF76-4E63-AC23-1E3610EF89B5}" destId="{8C88409C-4247-49AB-AA13-BC81EBC0BEF3}" srcOrd="2" destOrd="0" parTransId="{F4C8D539-3543-414B-A1F8-1AF6DB5198CD}" sibTransId="{7383EB39-FF4E-43F3-9BC1-C501B3766AE6}"/>
    <dgm:cxn modelId="{82463588-4FCB-4F34-A236-B128A4491B43}" srcId="{FD3A6DBD-CF76-4E63-AC23-1E3610EF89B5}" destId="{FAA9A95C-49CD-4067-A3B4-8706FDC4668B}" srcOrd="0" destOrd="0" parTransId="{891CED25-9F5E-4978-AA46-B64754E9FA7F}" sibTransId="{27DB761B-EDAA-4F57-8096-A7AC477B5768}"/>
    <dgm:cxn modelId="{DF52498B-BD17-4645-B9F5-C54CFB6196C0}" srcId="{FD3A6DBD-CF76-4E63-AC23-1E3610EF89B5}" destId="{A6CF13A8-4383-4B4F-98C6-9CF48D651FC0}" srcOrd="4" destOrd="0" parTransId="{65D1F04C-7AE5-41D1-9506-A58EC7641FA8}" sibTransId="{83F5A6BD-DABE-4937-ADB9-89C5818EF055}"/>
    <dgm:cxn modelId="{2BF35A9D-1DCF-4C26-B80C-DE2B2C65F0F3}" type="presOf" srcId="{21473D0F-35CF-4314-ABB9-955E87589F18}" destId="{2F00D586-F998-4FF2-A97E-9C11F8EA0CE1}" srcOrd="0" destOrd="0" presId="urn:microsoft.com/office/officeart/2008/layout/LinedList"/>
    <dgm:cxn modelId="{864510A6-AAF0-43D7-B700-8E4746F3A0D2}" srcId="{FD3A6DBD-CF76-4E63-AC23-1E3610EF89B5}" destId="{630008E2-B553-4C2C-A35D-2FDE3F9CF553}" srcOrd="1" destOrd="0" parTransId="{250EFCE7-25D5-4343-8400-AF0ADD495A37}" sibTransId="{2BEBA9DA-4127-4F67-AD8C-7BFCB77E28A9}"/>
    <dgm:cxn modelId="{B0700ADF-1C3F-4107-873E-A356F74B7DAC}" type="presOf" srcId="{FAA9A95C-49CD-4067-A3B4-8706FDC4668B}" destId="{F2884F99-BA31-4126-BE9F-F44905904783}" srcOrd="0" destOrd="0" presId="urn:microsoft.com/office/officeart/2008/layout/LinedList"/>
    <dgm:cxn modelId="{51FC54E5-C644-413C-9B29-A67E7882D42F}" type="presOf" srcId="{8C88409C-4247-49AB-AA13-BC81EBC0BEF3}" destId="{471D2C2D-9D59-42CE-B689-8B33A3486E47}" srcOrd="0" destOrd="0" presId="urn:microsoft.com/office/officeart/2008/layout/LinedList"/>
    <dgm:cxn modelId="{5170E4F0-4824-4E4E-BA50-1C897D053BDD}" type="presOf" srcId="{FD3A6DBD-CF76-4E63-AC23-1E3610EF89B5}" destId="{96902B69-5A76-4E10-A5F1-D73E99B98E61}" srcOrd="0" destOrd="0" presId="urn:microsoft.com/office/officeart/2008/layout/LinedList"/>
    <dgm:cxn modelId="{F6C16EFF-D6FA-4054-B864-031B1499048A}" type="presOf" srcId="{630008E2-B553-4C2C-A35D-2FDE3F9CF553}" destId="{CE19519B-A7D9-4435-AE8F-32B756300699}" srcOrd="0" destOrd="0" presId="urn:microsoft.com/office/officeart/2008/layout/LinedList"/>
    <dgm:cxn modelId="{9BEE6255-3852-472A-B9B5-79A5C5B7953D}" type="presParOf" srcId="{96902B69-5A76-4E10-A5F1-D73E99B98E61}" destId="{FB607ED9-9815-4BD6-A0A8-233ADB03CA2F}" srcOrd="0" destOrd="0" presId="urn:microsoft.com/office/officeart/2008/layout/LinedList"/>
    <dgm:cxn modelId="{C4C911AD-F20C-475E-A7BF-2A7B8E929E65}" type="presParOf" srcId="{96902B69-5A76-4E10-A5F1-D73E99B98E61}" destId="{AC268049-CBB3-4018-B0F6-7675F8A4306D}" srcOrd="1" destOrd="0" presId="urn:microsoft.com/office/officeart/2008/layout/LinedList"/>
    <dgm:cxn modelId="{CF157360-51D6-45F5-BF21-44B947B1D9AD}" type="presParOf" srcId="{AC268049-CBB3-4018-B0F6-7675F8A4306D}" destId="{F2884F99-BA31-4126-BE9F-F44905904783}" srcOrd="0" destOrd="0" presId="urn:microsoft.com/office/officeart/2008/layout/LinedList"/>
    <dgm:cxn modelId="{D3B46264-D8F7-4C8C-8639-132433DD9758}" type="presParOf" srcId="{AC268049-CBB3-4018-B0F6-7675F8A4306D}" destId="{2CBEE391-3BEA-48AE-BEAA-0FDFA216BD6D}" srcOrd="1" destOrd="0" presId="urn:microsoft.com/office/officeart/2008/layout/LinedList"/>
    <dgm:cxn modelId="{B46B75F2-2CD7-4B2B-B119-A15FD3AEF4A1}" type="presParOf" srcId="{96902B69-5A76-4E10-A5F1-D73E99B98E61}" destId="{3124F54C-76DB-4061-AD1C-ADEBDE42BF1B}" srcOrd="2" destOrd="0" presId="urn:microsoft.com/office/officeart/2008/layout/LinedList"/>
    <dgm:cxn modelId="{037340B9-A478-4E8B-BF26-6B56F82DA735}" type="presParOf" srcId="{96902B69-5A76-4E10-A5F1-D73E99B98E61}" destId="{FB2C853D-DEE9-4388-B102-14C65B7BB9C6}" srcOrd="3" destOrd="0" presId="urn:microsoft.com/office/officeart/2008/layout/LinedList"/>
    <dgm:cxn modelId="{C8A4D9E9-EF6F-4EAF-9D63-E723CB551D24}" type="presParOf" srcId="{FB2C853D-DEE9-4388-B102-14C65B7BB9C6}" destId="{CE19519B-A7D9-4435-AE8F-32B756300699}" srcOrd="0" destOrd="0" presId="urn:microsoft.com/office/officeart/2008/layout/LinedList"/>
    <dgm:cxn modelId="{6BC39E3D-7A6E-4931-8040-005F12F1340F}" type="presParOf" srcId="{FB2C853D-DEE9-4388-B102-14C65B7BB9C6}" destId="{38D0B221-510C-485A-8B0E-1450D05788EF}" srcOrd="1" destOrd="0" presId="urn:microsoft.com/office/officeart/2008/layout/LinedList"/>
    <dgm:cxn modelId="{32796DBE-B026-4F61-9480-9A3FC1CF68B1}" type="presParOf" srcId="{96902B69-5A76-4E10-A5F1-D73E99B98E61}" destId="{B0D2EE3B-CBBF-4572-A532-6EEEC18DC136}" srcOrd="4" destOrd="0" presId="urn:microsoft.com/office/officeart/2008/layout/LinedList"/>
    <dgm:cxn modelId="{EFD7B059-9D74-4474-8700-86556FBA6001}" type="presParOf" srcId="{96902B69-5A76-4E10-A5F1-D73E99B98E61}" destId="{FA80C7E0-4C6A-4009-81A2-E5E92CE10B44}" srcOrd="5" destOrd="0" presId="urn:microsoft.com/office/officeart/2008/layout/LinedList"/>
    <dgm:cxn modelId="{8F7C31D8-1FAB-4CDE-A42A-6F9066E7AF88}" type="presParOf" srcId="{FA80C7E0-4C6A-4009-81A2-E5E92CE10B44}" destId="{471D2C2D-9D59-42CE-B689-8B33A3486E47}" srcOrd="0" destOrd="0" presId="urn:microsoft.com/office/officeart/2008/layout/LinedList"/>
    <dgm:cxn modelId="{06D516CE-1DEB-466B-94B6-DFCA2000BEA9}" type="presParOf" srcId="{FA80C7E0-4C6A-4009-81A2-E5E92CE10B44}" destId="{BB95B163-72D9-4B9A-81FC-B38AF0D858D4}" srcOrd="1" destOrd="0" presId="urn:microsoft.com/office/officeart/2008/layout/LinedList"/>
    <dgm:cxn modelId="{6FD15A50-4CC2-4B14-9147-96927C57043F}" type="presParOf" srcId="{96902B69-5A76-4E10-A5F1-D73E99B98E61}" destId="{088CAFCC-D969-43FB-9753-E94223394258}" srcOrd="6" destOrd="0" presId="urn:microsoft.com/office/officeart/2008/layout/LinedList"/>
    <dgm:cxn modelId="{B3AA9272-8C7D-44FA-AFAE-5E459117CED1}" type="presParOf" srcId="{96902B69-5A76-4E10-A5F1-D73E99B98E61}" destId="{66E59090-AA94-4D1E-8FC9-69FC34D0E08E}" srcOrd="7" destOrd="0" presId="urn:microsoft.com/office/officeart/2008/layout/LinedList"/>
    <dgm:cxn modelId="{37339C67-2712-4FC3-9A36-DA5AB708932E}" type="presParOf" srcId="{66E59090-AA94-4D1E-8FC9-69FC34D0E08E}" destId="{E548C67D-D9CD-4556-B9EC-8A70E415FF8D}" srcOrd="0" destOrd="0" presId="urn:microsoft.com/office/officeart/2008/layout/LinedList"/>
    <dgm:cxn modelId="{DB38594F-F225-4F80-BD9F-2FC1BFF1001D}" type="presParOf" srcId="{66E59090-AA94-4D1E-8FC9-69FC34D0E08E}" destId="{1FA76047-0709-4D87-82AF-498345DDDD4B}" srcOrd="1" destOrd="0" presId="urn:microsoft.com/office/officeart/2008/layout/LinedList"/>
    <dgm:cxn modelId="{D5088FEE-C52E-4D55-AD84-7BE434E4841C}" type="presParOf" srcId="{96902B69-5A76-4E10-A5F1-D73E99B98E61}" destId="{5AD02968-400B-42B3-A0DA-8D4609B8C19A}" srcOrd="8" destOrd="0" presId="urn:microsoft.com/office/officeart/2008/layout/LinedList"/>
    <dgm:cxn modelId="{5CB5FC66-870C-4D86-8BDF-F2BEAFC09A27}" type="presParOf" srcId="{96902B69-5A76-4E10-A5F1-D73E99B98E61}" destId="{3E95523F-EDD9-4B10-9F08-BDFF7AC68400}" srcOrd="9" destOrd="0" presId="urn:microsoft.com/office/officeart/2008/layout/LinedList"/>
    <dgm:cxn modelId="{AD884502-8F6D-4A8F-9519-3372BFE684AB}" type="presParOf" srcId="{3E95523F-EDD9-4B10-9F08-BDFF7AC68400}" destId="{D7394406-8877-4EF7-9F94-D03B5367EEA0}" srcOrd="0" destOrd="0" presId="urn:microsoft.com/office/officeart/2008/layout/LinedList"/>
    <dgm:cxn modelId="{ABF331AC-D78D-4306-94E9-D1DD9DC6EAEB}" type="presParOf" srcId="{3E95523F-EDD9-4B10-9F08-BDFF7AC68400}" destId="{78139E45-6609-418E-A679-5B14ADD1FF81}" srcOrd="1" destOrd="0" presId="urn:microsoft.com/office/officeart/2008/layout/LinedList"/>
    <dgm:cxn modelId="{684A46D2-E687-4CC7-8AFD-7BB09F43B8C9}" type="presParOf" srcId="{96902B69-5A76-4E10-A5F1-D73E99B98E61}" destId="{018A63DE-04B7-4F6C-BF66-F730B991E54F}" srcOrd="10" destOrd="0" presId="urn:microsoft.com/office/officeart/2008/layout/LinedList"/>
    <dgm:cxn modelId="{3FC9AF4F-FA1A-4841-B2B3-BF850418F189}" type="presParOf" srcId="{96902B69-5A76-4E10-A5F1-D73E99B98E61}" destId="{485AC68A-B13E-4193-AEC6-6CC3858F66D6}" srcOrd="11" destOrd="0" presId="urn:microsoft.com/office/officeart/2008/layout/LinedList"/>
    <dgm:cxn modelId="{48D27167-D9E7-4375-A46C-2845408C50CE}" type="presParOf" srcId="{485AC68A-B13E-4193-AEC6-6CC3858F66D6}" destId="{2F00D586-F998-4FF2-A97E-9C11F8EA0CE1}" srcOrd="0" destOrd="0" presId="urn:microsoft.com/office/officeart/2008/layout/LinedList"/>
    <dgm:cxn modelId="{CF6B6AF4-73A9-4C01-8676-CF8F09CA1019}" type="presParOf" srcId="{485AC68A-B13E-4193-AEC6-6CC3858F66D6}" destId="{CE2A9EA3-927B-4B55-9955-D71ACF42E1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3.xml><?xml version="1.0" encoding="utf-8"?>
<dgm:dataModel xmlns:dgm="http://schemas.openxmlformats.org/drawingml/2006/diagram" xmlns:a="http://schemas.openxmlformats.org/drawingml/2006/main">
  <dgm:ptLst>
    <dgm:pt modelId="{FD3A6DBD-CF76-4E63-AC23-1E3610EF89B5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AA9A95C-49CD-4067-A3B4-8706FDC4668B}">
      <dgm:prSet/>
      <dgm:spPr/>
      <dgm:t>
        <a:bodyPr/>
        <a:lstStyle/>
        <a:p>
          <a:r>
            <a:rPr lang="uk-UA"/>
            <a:t>Міжнародна асоціація розвитку (МАР, 1960 р.) більш гнучкі умови кредитування країн, що розвиваються (</a:t>
          </a:r>
          <a:r>
            <a:rPr lang="en-US"/>
            <a:t>e</a:t>
          </a:r>
          <a:r>
            <a:rPr lang="uk-UA"/>
            <a:t>.</a:t>
          </a:r>
          <a:r>
            <a:rPr lang="en-US"/>
            <a:t>g</a:t>
          </a:r>
          <a:r>
            <a:rPr lang="uk-UA"/>
            <a:t>. тривалий період відстрочки виплат);</a:t>
          </a:r>
          <a:endParaRPr lang="en-US"/>
        </a:p>
      </dgm:t>
    </dgm:pt>
    <dgm:pt modelId="{891CED25-9F5E-4978-AA46-B64754E9FA7F}" type="parTrans" cxnId="{82463588-4FCB-4F34-A236-B128A4491B43}">
      <dgm:prSet/>
      <dgm:spPr/>
      <dgm:t>
        <a:bodyPr/>
        <a:lstStyle/>
        <a:p>
          <a:endParaRPr lang="en-US"/>
        </a:p>
      </dgm:t>
    </dgm:pt>
    <dgm:pt modelId="{27DB761B-EDAA-4F57-8096-A7AC477B5768}" type="sibTrans" cxnId="{82463588-4FCB-4F34-A236-B128A4491B43}">
      <dgm:prSet/>
      <dgm:spPr/>
      <dgm:t>
        <a:bodyPr/>
        <a:lstStyle/>
        <a:p>
          <a:endParaRPr lang="en-US"/>
        </a:p>
      </dgm:t>
    </dgm:pt>
    <dgm:pt modelId="{3FC369A9-AE02-4094-AEE9-0D04F943A72D}">
      <dgm:prSet/>
      <dgm:spPr/>
      <dgm:t>
        <a:bodyPr/>
        <a:lstStyle/>
        <a:p>
          <a:r>
            <a:rPr lang="uk-UA"/>
            <a:t>до 1980 р. сума позик, наданих МАР, перевищила 17 млрд. дол.  </a:t>
          </a:r>
          <a:endParaRPr lang="en-US"/>
        </a:p>
      </dgm:t>
    </dgm:pt>
    <dgm:pt modelId="{D3665EC3-DD10-4DBA-929E-106A55976162}" type="parTrans" cxnId="{0E0E98EA-2B38-4387-9B84-911EC6491533}">
      <dgm:prSet/>
      <dgm:spPr/>
      <dgm:t>
        <a:bodyPr/>
        <a:lstStyle/>
        <a:p>
          <a:endParaRPr lang="en-US"/>
        </a:p>
      </dgm:t>
    </dgm:pt>
    <dgm:pt modelId="{012ECB68-DE22-45DD-86D4-A1A4D8E10878}" type="sibTrans" cxnId="{0E0E98EA-2B38-4387-9B84-911EC6491533}">
      <dgm:prSet/>
      <dgm:spPr/>
      <dgm:t>
        <a:bodyPr/>
        <a:lstStyle/>
        <a:p>
          <a:endParaRPr lang="en-US"/>
        </a:p>
      </dgm:t>
    </dgm:pt>
    <dgm:pt modelId="{9EFE2F2D-A2CB-4AC5-B9E8-3BEDA86BDBC7}">
      <dgm:prSet/>
      <dgm:spPr/>
      <dgm:t>
        <a:bodyPr/>
        <a:lstStyle/>
        <a:p>
          <a:r>
            <a:rPr lang="uk-UA"/>
            <a:t>Основні реципієнти: Індія (≈ 10 млрд. дол.), Пакистан (≈  1,2 млрд. дол.) </a:t>
          </a:r>
          <a:endParaRPr lang="en-US"/>
        </a:p>
      </dgm:t>
    </dgm:pt>
    <dgm:pt modelId="{C0E98A94-CB43-43C3-B472-3202D72DFD88}" type="parTrans" cxnId="{5DDB0E0E-0170-43B1-9B54-B1FE266F36A8}">
      <dgm:prSet/>
      <dgm:spPr/>
      <dgm:t>
        <a:bodyPr/>
        <a:lstStyle/>
        <a:p>
          <a:endParaRPr lang="en-US"/>
        </a:p>
      </dgm:t>
    </dgm:pt>
    <dgm:pt modelId="{392E8630-74C0-4933-9A70-9E59BD0B32D5}" type="sibTrans" cxnId="{5DDB0E0E-0170-43B1-9B54-B1FE266F36A8}">
      <dgm:prSet/>
      <dgm:spPr/>
      <dgm:t>
        <a:bodyPr/>
        <a:lstStyle/>
        <a:p>
          <a:endParaRPr lang="en-US"/>
        </a:p>
      </dgm:t>
    </dgm:pt>
    <dgm:pt modelId="{96902B69-5A76-4E10-A5F1-D73E99B98E61}" type="pres">
      <dgm:prSet presAssocID="{FD3A6DBD-CF76-4E63-AC23-1E3610EF89B5}" presName="vert0" presStyleCnt="0">
        <dgm:presLayoutVars>
          <dgm:dir/>
          <dgm:animOne val="branch"/>
          <dgm:animLvl val="lvl"/>
        </dgm:presLayoutVars>
      </dgm:prSet>
      <dgm:spPr/>
    </dgm:pt>
    <dgm:pt modelId="{FB607ED9-9815-4BD6-A0A8-233ADB03CA2F}" type="pres">
      <dgm:prSet presAssocID="{FAA9A95C-49CD-4067-A3B4-8706FDC4668B}" presName="thickLine" presStyleLbl="alignNode1" presStyleIdx="0" presStyleCnt="3"/>
      <dgm:spPr/>
    </dgm:pt>
    <dgm:pt modelId="{AC268049-CBB3-4018-B0F6-7675F8A4306D}" type="pres">
      <dgm:prSet presAssocID="{FAA9A95C-49CD-4067-A3B4-8706FDC4668B}" presName="horz1" presStyleCnt="0"/>
      <dgm:spPr/>
    </dgm:pt>
    <dgm:pt modelId="{F2884F99-BA31-4126-BE9F-F44905904783}" type="pres">
      <dgm:prSet presAssocID="{FAA9A95C-49CD-4067-A3B4-8706FDC4668B}" presName="tx1" presStyleLbl="revTx" presStyleIdx="0" presStyleCnt="3"/>
      <dgm:spPr/>
    </dgm:pt>
    <dgm:pt modelId="{2CBEE391-3BEA-48AE-BEAA-0FDFA216BD6D}" type="pres">
      <dgm:prSet presAssocID="{FAA9A95C-49CD-4067-A3B4-8706FDC4668B}" presName="vert1" presStyleCnt="0"/>
      <dgm:spPr/>
    </dgm:pt>
    <dgm:pt modelId="{9D76FE58-9FE1-4649-9E3E-BA7FDFBB6FC0}" type="pres">
      <dgm:prSet presAssocID="{3FC369A9-AE02-4094-AEE9-0D04F943A72D}" presName="thickLine" presStyleLbl="alignNode1" presStyleIdx="1" presStyleCnt="3"/>
      <dgm:spPr/>
    </dgm:pt>
    <dgm:pt modelId="{ED2E5072-7B76-44DF-A268-61D21BAE832F}" type="pres">
      <dgm:prSet presAssocID="{3FC369A9-AE02-4094-AEE9-0D04F943A72D}" presName="horz1" presStyleCnt="0"/>
      <dgm:spPr/>
    </dgm:pt>
    <dgm:pt modelId="{52FF3AF7-D092-4BD4-8DF4-C401953DBCA4}" type="pres">
      <dgm:prSet presAssocID="{3FC369A9-AE02-4094-AEE9-0D04F943A72D}" presName="tx1" presStyleLbl="revTx" presStyleIdx="1" presStyleCnt="3"/>
      <dgm:spPr/>
    </dgm:pt>
    <dgm:pt modelId="{A8E649FB-85BB-4EE0-8D74-70FB80268DCD}" type="pres">
      <dgm:prSet presAssocID="{3FC369A9-AE02-4094-AEE9-0D04F943A72D}" presName="vert1" presStyleCnt="0"/>
      <dgm:spPr/>
    </dgm:pt>
    <dgm:pt modelId="{29863D1C-3FE5-42E3-9349-1003247FE7C3}" type="pres">
      <dgm:prSet presAssocID="{9EFE2F2D-A2CB-4AC5-B9E8-3BEDA86BDBC7}" presName="thickLine" presStyleLbl="alignNode1" presStyleIdx="2" presStyleCnt="3"/>
      <dgm:spPr/>
    </dgm:pt>
    <dgm:pt modelId="{98AAD360-204E-4879-8319-0D855953682C}" type="pres">
      <dgm:prSet presAssocID="{9EFE2F2D-A2CB-4AC5-B9E8-3BEDA86BDBC7}" presName="horz1" presStyleCnt="0"/>
      <dgm:spPr/>
    </dgm:pt>
    <dgm:pt modelId="{C5366261-B57C-4C45-87A4-A3DB40277F9D}" type="pres">
      <dgm:prSet presAssocID="{9EFE2F2D-A2CB-4AC5-B9E8-3BEDA86BDBC7}" presName="tx1" presStyleLbl="revTx" presStyleIdx="2" presStyleCnt="3"/>
      <dgm:spPr/>
    </dgm:pt>
    <dgm:pt modelId="{52BA2FAB-D570-4331-8591-6EB89B523E2E}" type="pres">
      <dgm:prSet presAssocID="{9EFE2F2D-A2CB-4AC5-B9E8-3BEDA86BDBC7}" presName="vert1" presStyleCnt="0"/>
      <dgm:spPr/>
    </dgm:pt>
  </dgm:ptLst>
  <dgm:cxnLst>
    <dgm:cxn modelId="{F9C98F08-B049-46EE-A16D-E31440F48CE2}" type="presOf" srcId="{9EFE2F2D-A2CB-4AC5-B9E8-3BEDA86BDBC7}" destId="{C5366261-B57C-4C45-87A4-A3DB40277F9D}" srcOrd="0" destOrd="0" presId="urn:microsoft.com/office/officeart/2008/layout/LinedList"/>
    <dgm:cxn modelId="{5DDB0E0E-0170-43B1-9B54-B1FE266F36A8}" srcId="{FD3A6DBD-CF76-4E63-AC23-1E3610EF89B5}" destId="{9EFE2F2D-A2CB-4AC5-B9E8-3BEDA86BDBC7}" srcOrd="2" destOrd="0" parTransId="{C0E98A94-CB43-43C3-B472-3202D72DFD88}" sibTransId="{392E8630-74C0-4933-9A70-9E59BD0B32D5}"/>
    <dgm:cxn modelId="{6C718A27-A030-4DD2-A58D-5EF473EB8A94}" type="presOf" srcId="{3FC369A9-AE02-4094-AEE9-0D04F943A72D}" destId="{52FF3AF7-D092-4BD4-8DF4-C401953DBCA4}" srcOrd="0" destOrd="0" presId="urn:microsoft.com/office/officeart/2008/layout/LinedList"/>
    <dgm:cxn modelId="{82463588-4FCB-4F34-A236-B128A4491B43}" srcId="{FD3A6DBD-CF76-4E63-AC23-1E3610EF89B5}" destId="{FAA9A95C-49CD-4067-A3B4-8706FDC4668B}" srcOrd="0" destOrd="0" parTransId="{891CED25-9F5E-4978-AA46-B64754E9FA7F}" sibTransId="{27DB761B-EDAA-4F57-8096-A7AC477B5768}"/>
    <dgm:cxn modelId="{B0700ADF-1C3F-4107-873E-A356F74B7DAC}" type="presOf" srcId="{FAA9A95C-49CD-4067-A3B4-8706FDC4668B}" destId="{F2884F99-BA31-4126-BE9F-F44905904783}" srcOrd="0" destOrd="0" presId="urn:microsoft.com/office/officeart/2008/layout/LinedList"/>
    <dgm:cxn modelId="{0E0E98EA-2B38-4387-9B84-911EC6491533}" srcId="{FD3A6DBD-CF76-4E63-AC23-1E3610EF89B5}" destId="{3FC369A9-AE02-4094-AEE9-0D04F943A72D}" srcOrd="1" destOrd="0" parTransId="{D3665EC3-DD10-4DBA-929E-106A55976162}" sibTransId="{012ECB68-DE22-45DD-86D4-A1A4D8E10878}"/>
    <dgm:cxn modelId="{5170E4F0-4824-4E4E-BA50-1C897D053BDD}" type="presOf" srcId="{FD3A6DBD-CF76-4E63-AC23-1E3610EF89B5}" destId="{96902B69-5A76-4E10-A5F1-D73E99B98E61}" srcOrd="0" destOrd="0" presId="urn:microsoft.com/office/officeart/2008/layout/LinedList"/>
    <dgm:cxn modelId="{9BEE6255-3852-472A-B9B5-79A5C5B7953D}" type="presParOf" srcId="{96902B69-5A76-4E10-A5F1-D73E99B98E61}" destId="{FB607ED9-9815-4BD6-A0A8-233ADB03CA2F}" srcOrd="0" destOrd="0" presId="urn:microsoft.com/office/officeart/2008/layout/LinedList"/>
    <dgm:cxn modelId="{C4C911AD-F20C-475E-A7BF-2A7B8E929E65}" type="presParOf" srcId="{96902B69-5A76-4E10-A5F1-D73E99B98E61}" destId="{AC268049-CBB3-4018-B0F6-7675F8A4306D}" srcOrd="1" destOrd="0" presId="urn:microsoft.com/office/officeart/2008/layout/LinedList"/>
    <dgm:cxn modelId="{CF157360-51D6-45F5-BF21-44B947B1D9AD}" type="presParOf" srcId="{AC268049-CBB3-4018-B0F6-7675F8A4306D}" destId="{F2884F99-BA31-4126-BE9F-F44905904783}" srcOrd="0" destOrd="0" presId="urn:microsoft.com/office/officeart/2008/layout/LinedList"/>
    <dgm:cxn modelId="{D3B46264-D8F7-4C8C-8639-132433DD9758}" type="presParOf" srcId="{AC268049-CBB3-4018-B0F6-7675F8A4306D}" destId="{2CBEE391-3BEA-48AE-BEAA-0FDFA216BD6D}" srcOrd="1" destOrd="0" presId="urn:microsoft.com/office/officeart/2008/layout/LinedList"/>
    <dgm:cxn modelId="{7C5090E8-D4BA-4D5F-9899-D8E45BC58634}" type="presParOf" srcId="{96902B69-5A76-4E10-A5F1-D73E99B98E61}" destId="{9D76FE58-9FE1-4649-9E3E-BA7FDFBB6FC0}" srcOrd="2" destOrd="0" presId="urn:microsoft.com/office/officeart/2008/layout/LinedList"/>
    <dgm:cxn modelId="{60EB3648-53F3-4083-AE0D-BE467949575B}" type="presParOf" srcId="{96902B69-5A76-4E10-A5F1-D73E99B98E61}" destId="{ED2E5072-7B76-44DF-A268-61D21BAE832F}" srcOrd="3" destOrd="0" presId="urn:microsoft.com/office/officeart/2008/layout/LinedList"/>
    <dgm:cxn modelId="{54E0033C-B475-4398-A69F-EB26C020C3BE}" type="presParOf" srcId="{ED2E5072-7B76-44DF-A268-61D21BAE832F}" destId="{52FF3AF7-D092-4BD4-8DF4-C401953DBCA4}" srcOrd="0" destOrd="0" presId="urn:microsoft.com/office/officeart/2008/layout/LinedList"/>
    <dgm:cxn modelId="{F1EACA7A-9C70-4855-8F5A-29D5FEDC4DC6}" type="presParOf" srcId="{ED2E5072-7B76-44DF-A268-61D21BAE832F}" destId="{A8E649FB-85BB-4EE0-8D74-70FB80268DCD}" srcOrd="1" destOrd="0" presId="urn:microsoft.com/office/officeart/2008/layout/LinedList"/>
    <dgm:cxn modelId="{A5BF2F03-1931-4689-8625-8D05D29A458C}" type="presParOf" srcId="{96902B69-5A76-4E10-A5F1-D73E99B98E61}" destId="{29863D1C-3FE5-42E3-9349-1003247FE7C3}" srcOrd="4" destOrd="0" presId="urn:microsoft.com/office/officeart/2008/layout/LinedList"/>
    <dgm:cxn modelId="{E675826A-0934-4AD7-B3C0-D4539662A8B8}" type="presParOf" srcId="{96902B69-5A76-4E10-A5F1-D73E99B98E61}" destId="{98AAD360-204E-4879-8319-0D855953682C}" srcOrd="5" destOrd="0" presId="urn:microsoft.com/office/officeart/2008/layout/LinedList"/>
    <dgm:cxn modelId="{40A58C06-480B-4068-B358-D9C102649D8A}" type="presParOf" srcId="{98AAD360-204E-4879-8319-0D855953682C}" destId="{C5366261-B57C-4C45-87A4-A3DB40277F9D}" srcOrd="0" destOrd="0" presId="urn:microsoft.com/office/officeart/2008/layout/LinedList"/>
    <dgm:cxn modelId="{D6113ABF-67F3-4507-BB44-4B10608A898F}" type="presParOf" srcId="{98AAD360-204E-4879-8319-0D855953682C}" destId="{52BA2FAB-D570-4331-8591-6EB89B523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4.xml><?xml version="1.0" encoding="utf-8"?>
<dgm:dataModel xmlns:dgm="http://schemas.openxmlformats.org/drawingml/2006/diagram" xmlns:a="http://schemas.openxmlformats.org/drawingml/2006/main">
  <dgm:ptLst>
    <dgm:pt modelId="{96139CCD-AF91-4D39-B954-9827AB667482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D7599-4E64-4984-A7A2-95D5CEA94D99}">
      <dgm:prSet/>
      <dgm:spPr/>
      <dgm:t>
        <a:bodyPr/>
        <a:lstStyle/>
        <a:p>
          <a:r>
            <a:rPr lang="uk-UA" dirty="0"/>
            <a:t>центральна</a:t>
          </a:r>
          <a:r>
            <a:rPr lang="uk-UA" b="1" dirty="0"/>
            <a:t> </a:t>
          </a:r>
          <a:r>
            <a:rPr lang="uk-UA" dirty="0"/>
            <a:t>резервна роль долара США</a:t>
          </a:r>
          <a:r>
            <a:rPr lang="en-US" dirty="0"/>
            <a:t>; </a:t>
          </a:r>
          <a:r>
            <a:rPr lang="uk-UA" dirty="0"/>
            <a:t>діяльність Міжнародного Валютного Фонду (МВФ)</a:t>
          </a:r>
          <a:endParaRPr lang="en-US" dirty="0"/>
        </a:p>
      </dgm:t>
    </dgm:pt>
    <dgm:pt modelId="{6C7C1435-15A1-4F75-9B6E-97429FEA9304}" type="parTrans" cxnId="{EC431C80-7105-48D6-B5FE-C6ADA2C0D330}">
      <dgm:prSet/>
      <dgm:spPr/>
      <dgm:t>
        <a:bodyPr/>
        <a:lstStyle/>
        <a:p>
          <a:endParaRPr lang="en-US"/>
        </a:p>
      </dgm:t>
    </dgm:pt>
    <dgm:pt modelId="{443A62D1-9E80-4A36-A134-DC303447BFFD}" type="sibTrans" cxnId="{EC431C80-7105-48D6-B5FE-C6ADA2C0D330}">
      <dgm:prSet/>
      <dgm:spPr/>
      <dgm:t>
        <a:bodyPr/>
        <a:lstStyle/>
        <a:p>
          <a:endParaRPr lang="en-US"/>
        </a:p>
      </dgm:t>
    </dgm:pt>
    <dgm:pt modelId="{A84B0273-1266-47D9-B714-75F1F6AAE86C}">
      <dgm:prSet/>
      <dgm:spPr/>
      <dgm:t>
        <a:bodyPr/>
        <a:lstStyle/>
        <a:p>
          <a:r>
            <a:rPr lang="uk-UA"/>
            <a:t>Бреттон-Вудська валютна система</a:t>
          </a:r>
          <a:endParaRPr lang="en-US" dirty="0"/>
        </a:p>
      </dgm:t>
    </dgm:pt>
    <dgm:pt modelId="{B18FCF9F-7AFE-4A90-B532-0751174D1F76}" type="parTrans" cxnId="{3FF58101-03CF-4ECB-B1A3-E4D802785D66}">
      <dgm:prSet/>
      <dgm:spPr/>
      <dgm:t>
        <a:bodyPr/>
        <a:lstStyle/>
        <a:p>
          <a:endParaRPr lang="ru-RU"/>
        </a:p>
      </dgm:t>
    </dgm:pt>
    <dgm:pt modelId="{42001C69-ED15-4D10-9E95-41677FBB0323}" type="sibTrans" cxnId="{3FF58101-03CF-4ECB-B1A3-E4D802785D66}">
      <dgm:prSet/>
      <dgm:spPr/>
      <dgm:t>
        <a:bodyPr/>
        <a:lstStyle/>
        <a:p>
          <a:endParaRPr lang="ru-RU"/>
        </a:p>
      </dgm:t>
    </dgm:pt>
    <dgm:pt modelId="{BEDAB821-F745-40EA-9656-7B176CFF1A12}" type="pres">
      <dgm:prSet presAssocID="{96139CCD-AF91-4D39-B954-9827AB667482}" presName="Name0" presStyleCnt="0">
        <dgm:presLayoutVars>
          <dgm:dir/>
          <dgm:animLvl val="lvl"/>
          <dgm:resizeHandles val="exact"/>
        </dgm:presLayoutVars>
      </dgm:prSet>
      <dgm:spPr/>
    </dgm:pt>
    <dgm:pt modelId="{2C06A2F2-5502-4877-85A5-1BC9184BEF60}" type="pres">
      <dgm:prSet presAssocID="{A84B0273-1266-47D9-B714-75F1F6AAE86C}" presName="boxAndChildren" presStyleCnt="0"/>
      <dgm:spPr/>
    </dgm:pt>
    <dgm:pt modelId="{2084684B-69F0-4E9E-A0D3-33F4FA711207}" type="pres">
      <dgm:prSet presAssocID="{A84B0273-1266-47D9-B714-75F1F6AAE86C}" presName="parentTextBox" presStyleLbl="node1" presStyleIdx="0" presStyleCnt="2"/>
      <dgm:spPr/>
    </dgm:pt>
    <dgm:pt modelId="{626BD811-D342-4EC6-8D49-9A6D0F808920}" type="pres">
      <dgm:prSet presAssocID="{443A62D1-9E80-4A36-A134-DC303447BFFD}" presName="sp" presStyleCnt="0"/>
      <dgm:spPr/>
    </dgm:pt>
    <dgm:pt modelId="{D6B0943E-01F6-42A2-8CA2-FC556FFC9D3F}" type="pres">
      <dgm:prSet presAssocID="{8ABD7599-4E64-4984-A7A2-95D5CEA94D99}" presName="arrowAndChildren" presStyleCnt="0"/>
      <dgm:spPr/>
    </dgm:pt>
    <dgm:pt modelId="{C03F82F6-B725-4ADB-9D14-8B5E1DE11512}" type="pres">
      <dgm:prSet presAssocID="{8ABD7599-4E64-4984-A7A2-95D5CEA94D99}" presName="parentTextArrow" presStyleLbl="node1" presStyleIdx="1" presStyleCnt="2"/>
      <dgm:spPr/>
    </dgm:pt>
  </dgm:ptLst>
  <dgm:cxnLst>
    <dgm:cxn modelId="{3FF58101-03CF-4ECB-B1A3-E4D802785D66}" srcId="{96139CCD-AF91-4D39-B954-9827AB667482}" destId="{A84B0273-1266-47D9-B714-75F1F6AAE86C}" srcOrd="1" destOrd="0" parTransId="{B18FCF9F-7AFE-4A90-B532-0751174D1F76}" sibTransId="{42001C69-ED15-4D10-9E95-41677FBB0323}"/>
    <dgm:cxn modelId="{EC431C80-7105-48D6-B5FE-C6ADA2C0D330}" srcId="{96139CCD-AF91-4D39-B954-9827AB667482}" destId="{8ABD7599-4E64-4984-A7A2-95D5CEA94D99}" srcOrd="0" destOrd="0" parTransId="{6C7C1435-15A1-4F75-9B6E-97429FEA9304}" sibTransId="{443A62D1-9E80-4A36-A134-DC303447BFFD}"/>
    <dgm:cxn modelId="{C8D3F0D5-4C9A-43E2-AEF5-FAE1CE96C324}" type="presOf" srcId="{A84B0273-1266-47D9-B714-75F1F6AAE86C}" destId="{2084684B-69F0-4E9E-A0D3-33F4FA711207}" srcOrd="0" destOrd="0" presId="urn:microsoft.com/office/officeart/2005/8/layout/process4"/>
    <dgm:cxn modelId="{3E9E82F4-3725-4272-B842-B7850C37CB05}" type="presOf" srcId="{8ABD7599-4E64-4984-A7A2-95D5CEA94D99}" destId="{C03F82F6-B725-4ADB-9D14-8B5E1DE11512}" srcOrd="0" destOrd="0" presId="urn:microsoft.com/office/officeart/2005/8/layout/process4"/>
    <dgm:cxn modelId="{5163C9FA-C322-4F35-BD07-2752DD874834}" type="presOf" srcId="{96139CCD-AF91-4D39-B954-9827AB667482}" destId="{BEDAB821-F745-40EA-9656-7B176CFF1A12}" srcOrd="0" destOrd="0" presId="urn:microsoft.com/office/officeart/2005/8/layout/process4"/>
    <dgm:cxn modelId="{407057F6-B649-4F63-979C-95EC2F3B505D}" type="presParOf" srcId="{BEDAB821-F745-40EA-9656-7B176CFF1A12}" destId="{2C06A2F2-5502-4877-85A5-1BC9184BEF60}" srcOrd="0" destOrd="0" presId="urn:microsoft.com/office/officeart/2005/8/layout/process4"/>
    <dgm:cxn modelId="{5A51292C-A857-4FF1-ADF2-2B00E83296E1}" type="presParOf" srcId="{2C06A2F2-5502-4877-85A5-1BC9184BEF60}" destId="{2084684B-69F0-4E9E-A0D3-33F4FA711207}" srcOrd="0" destOrd="0" presId="urn:microsoft.com/office/officeart/2005/8/layout/process4"/>
    <dgm:cxn modelId="{CF9B879C-A164-42E2-9F6B-B1C8FED2D99A}" type="presParOf" srcId="{BEDAB821-F745-40EA-9656-7B176CFF1A12}" destId="{626BD811-D342-4EC6-8D49-9A6D0F808920}" srcOrd="1" destOrd="0" presId="urn:microsoft.com/office/officeart/2005/8/layout/process4"/>
    <dgm:cxn modelId="{3F3E4A2E-9556-443F-B211-E7AA749181C5}" type="presParOf" srcId="{BEDAB821-F745-40EA-9656-7B176CFF1A12}" destId="{D6B0943E-01F6-42A2-8CA2-FC556FFC9D3F}" srcOrd="2" destOrd="0" presId="urn:microsoft.com/office/officeart/2005/8/layout/process4"/>
    <dgm:cxn modelId="{B46E4E86-CEA0-4FB9-BC13-14200B983FA5}" type="presParOf" srcId="{D6B0943E-01F6-42A2-8CA2-FC556FFC9D3F}" destId="{C03F82F6-B725-4ADB-9D14-8B5E1DE115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5.xml><?xml version="1.0" encoding="utf-8"?>
<dgm:dataModel xmlns:dgm="http://schemas.openxmlformats.org/drawingml/2006/diagram" xmlns:a="http://schemas.openxmlformats.org/drawingml/2006/main">
  <dgm:ptLst>
    <dgm:pt modelId="{D54C4AC5-BF3C-4685-BB90-903E7A0039F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F7BE860-4F82-40A9-81E3-DD025D16FF6F}">
      <dgm:prSet/>
      <dgm:spPr/>
      <dgm:t>
        <a:bodyPr/>
        <a:lstStyle/>
        <a:p>
          <a:r>
            <a:rPr lang="uk-UA" b="1"/>
            <a:t>Мета:</a:t>
          </a:r>
          <a:r>
            <a:rPr lang="uk-UA"/>
            <a:t> до­сягнення остаточної домовленості щодо післявоєнної міжнародної валютної системи з урахуванням вад попередніх міжнародних валютних систем</a:t>
          </a:r>
          <a:endParaRPr lang="en-US"/>
        </a:p>
      </dgm:t>
    </dgm:pt>
    <dgm:pt modelId="{1F23B1BD-93DA-4955-9AEA-50E666740592}" type="parTrans" cxnId="{F371FB99-837C-4390-9077-D7637D297DD3}">
      <dgm:prSet/>
      <dgm:spPr/>
      <dgm:t>
        <a:bodyPr/>
        <a:lstStyle/>
        <a:p>
          <a:endParaRPr lang="en-US"/>
        </a:p>
      </dgm:t>
    </dgm:pt>
    <dgm:pt modelId="{1769D629-769F-4A46-A63D-2D6A58C13F19}" type="sibTrans" cxnId="{F371FB99-837C-4390-9077-D7637D297DD3}">
      <dgm:prSet/>
      <dgm:spPr/>
      <dgm:t>
        <a:bodyPr/>
        <a:lstStyle/>
        <a:p>
          <a:endParaRPr lang="en-US"/>
        </a:p>
      </dgm:t>
    </dgm:pt>
    <dgm:pt modelId="{F6298C3C-1962-42D9-BBEF-4DBEFA77B545}">
      <dgm:prSet/>
      <dgm:spPr/>
      <dgm:t>
        <a:bodyPr/>
        <a:lstStyle/>
        <a:p>
          <a:r>
            <a:rPr lang="uk-UA" b="1"/>
            <a:t>Результат: </a:t>
          </a:r>
          <a:r>
            <a:rPr lang="uk-UA"/>
            <a:t>заснування МВФ</a:t>
          </a:r>
          <a:endParaRPr lang="en-US"/>
        </a:p>
      </dgm:t>
    </dgm:pt>
    <dgm:pt modelId="{8AAEC0D1-5EBD-4537-9562-EF4C64CD0D36}" type="parTrans" cxnId="{6EA0DD0B-7DE2-4296-A734-7E302593E16F}">
      <dgm:prSet/>
      <dgm:spPr/>
      <dgm:t>
        <a:bodyPr/>
        <a:lstStyle/>
        <a:p>
          <a:endParaRPr lang="en-US"/>
        </a:p>
      </dgm:t>
    </dgm:pt>
    <dgm:pt modelId="{829EE252-361E-42C2-AA24-693CE073CEE9}" type="sibTrans" cxnId="{6EA0DD0B-7DE2-4296-A734-7E302593E16F}">
      <dgm:prSet/>
      <dgm:spPr/>
      <dgm:t>
        <a:bodyPr/>
        <a:lstStyle/>
        <a:p>
          <a:endParaRPr lang="en-US"/>
        </a:p>
      </dgm:t>
    </dgm:pt>
    <dgm:pt modelId="{F4FF2058-B7EA-4E4A-9500-A9F65305B453}" type="pres">
      <dgm:prSet presAssocID="{D54C4AC5-BF3C-4685-BB90-903E7A0039F5}" presName="linear" presStyleCnt="0">
        <dgm:presLayoutVars>
          <dgm:animLvl val="lvl"/>
          <dgm:resizeHandles val="exact"/>
        </dgm:presLayoutVars>
      </dgm:prSet>
      <dgm:spPr/>
    </dgm:pt>
    <dgm:pt modelId="{881EB357-1524-4EA4-ABC7-0CADFE0CA30F}" type="pres">
      <dgm:prSet presAssocID="{3F7BE860-4F82-40A9-81E3-DD025D16FF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8C28A4-56FB-4198-B540-F4AE5B72CDB4}" type="pres">
      <dgm:prSet presAssocID="{1769D629-769F-4A46-A63D-2D6A58C13F19}" presName="spacer" presStyleCnt="0"/>
      <dgm:spPr/>
    </dgm:pt>
    <dgm:pt modelId="{B4907C5C-79AD-4B9D-88B0-23D31A447B4D}" type="pres">
      <dgm:prSet presAssocID="{F6298C3C-1962-42D9-BBEF-4DBEFA77B5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EA0DD0B-7DE2-4296-A734-7E302593E16F}" srcId="{D54C4AC5-BF3C-4685-BB90-903E7A0039F5}" destId="{F6298C3C-1962-42D9-BBEF-4DBEFA77B545}" srcOrd="1" destOrd="0" parTransId="{8AAEC0D1-5EBD-4537-9562-EF4C64CD0D36}" sibTransId="{829EE252-361E-42C2-AA24-693CE073CEE9}"/>
    <dgm:cxn modelId="{7B650548-D8BD-4EA6-AA56-8B5056E5CD67}" type="presOf" srcId="{F6298C3C-1962-42D9-BBEF-4DBEFA77B545}" destId="{B4907C5C-79AD-4B9D-88B0-23D31A447B4D}" srcOrd="0" destOrd="0" presId="urn:microsoft.com/office/officeart/2005/8/layout/vList2"/>
    <dgm:cxn modelId="{09AB8083-BDFE-486E-AD06-305EA3713FAF}" type="presOf" srcId="{3F7BE860-4F82-40A9-81E3-DD025D16FF6F}" destId="{881EB357-1524-4EA4-ABC7-0CADFE0CA30F}" srcOrd="0" destOrd="0" presId="urn:microsoft.com/office/officeart/2005/8/layout/vList2"/>
    <dgm:cxn modelId="{F371FB99-837C-4390-9077-D7637D297DD3}" srcId="{D54C4AC5-BF3C-4685-BB90-903E7A0039F5}" destId="{3F7BE860-4F82-40A9-81E3-DD025D16FF6F}" srcOrd="0" destOrd="0" parTransId="{1F23B1BD-93DA-4955-9AEA-50E666740592}" sibTransId="{1769D629-769F-4A46-A63D-2D6A58C13F19}"/>
    <dgm:cxn modelId="{86F0979B-287F-431C-8ED4-99CA195034C7}" type="presOf" srcId="{D54C4AC5-BF3C-4685-BB90-903E7A0039F5}" destId="{F4FF2058-B7EA-4E4A-9500-A9F65305B453}" srcOrd="0" destOrd="0" presId="urn:microsoft.com/office/officeart/2005/8/layout/vList2"/>
    <dgm:cxn modelId="{B23CA749-C649-42CE-BD0E-78DA3034C483}" type="presParOf" srcId="{F4FF2058-B7EA-4E4A-9500-A9F65305B453}" destId="{881EB357-1524-4EA4-ABC7-0CADFE0CA30F}" srcOrd="0" destOrd="0" presId="urn:microsoft.com/office/officeart/2005/8/layout/vList2"/>
    <dgm:cxn modelId="{FFA418EA-33E2-423F-9E71-A1A0F27F0C67}" type="presParOf" srcId="{F4FF2058-B7EA-4E4A-9500-A9F65305B453}" destId="{2D8C28A4-56FB-4198-B540-F4AE5B72CDB4}" srcOrd="1" destOrd="0" presId="urn:microsoft.com/office/officeart/2005/8/layout/vList2"/>
    <dgm:cxn modelId="{E25DA995-08A5-458D-952C-A69FC734EC40}" type="presParOf" srcId="{F4FF2058-B7EA-4E4A-9500-A9F65305B453}" destId="{B4907C5C-79AD-4B9D-88B0-23D31A447B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6.xml><?xml version="1.0" encoding="utf-8"?>
<dgm:dataModel xmlns:dgm="http://schemas.openxmlformats.org/drawingml/2006/diagram" xmlns:a="http://schemas.openxmlformats.org/drawingml/2006/main">
  <dgm:ptLst>
    <dgm:pt modelId="{A1A74BEA-1BB9-4B71-B99D-2B78717E684C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C21ECF7-2EC6-4362-BF4C-AF2982B19028}">
      <dgm:prSet/>
      <dgm:spPr/>
      <dgm:t>
        <a:bodyPr/>
        <a:lstStyle/>
        <a:p>
          <a:r>
            <a:rPr lang="uk-UA"/>
            <a:t>Збереження ролі золота як платіжного засобу та розрахункової одиниці;</a:t>
          </a:r>
          <a:endParaRPr lang="en-US"/>
        </a:p>
      </dgm:t>
    </dgm:pt>
    <dgm:pt modelId="{99754A30-50C6-4656-BC3C-C86B7E8E361A}" type="parTrans" cxnId="{9B9C271E-352D-4FAC-8476-935AEC7DC141}">
      <dgm:prSet/>
      <dgm:spPr/>
      <dgm:t>
        <a:bodyPr/>
        <a:lstStyle/>
        <a:p>
          <a:endParaRPr lang="en-US"/>
        </a:p>
      </dgm:t>
    </dgm:pt>
    <dgm:pt modelId="{DC186D86-776A-403B-899F-F074C12A3C86}" type="sibTrans" cxnId="{9B9C271E-352D-4FAC-8476-935AEC7DC141}">
      <dgm:prSet/>
      <dgm:spPr/>
      <dgm:t>
        <a:bodyPr/>
        <a:lstStyle/>
        <a:p>
          <a:endParaRPr lang="en-US"/>
        </a:p>
      </dgm:t>
    </dgm:pt>
    <dgm:pt modelId="{CDB79EE9-7465-4413-B786-36E220B40ACE}">
      <dgm:prSet/>
      <dgm:spPr/>
      <dgm:t>
        <a:bodyPr/>
        <a:lstStyle/>
        <a:p>
          <a:r>
            <a:rPr lang="uk-UA"/>
            <a:t>Принцип фіксованих валютних курсів. Встановлення офіційних валютних курсів шляхом визначення їх золотого вмісту → тверда фіксація до долара;</a:t>
          </a:r>
          <a:endParaRPr lang="en-US"/>
        </a:p>
      </dgm:t>
    </dgm:pt>
    <dgm:pt modelId="{346A850E-2771-4F27-B583-7F9440736B94}" type="parTrans" cxnId="{671B520D-F1C3-471D-881C-278102B81665}">
      <dgm:prSet/>
      <dgm:spPr/>
      <dgm:t>
        <a:bodyPr/>
        <a:lstStyle/>
        <a:p>
          <a:endParaRPr lang="en-US"/>
        </a:p>
      </dgm:t>
    </dgm:pt>
    <dgm:pt modelId="{E587BFAB-BF6F-4E37-88F1-CAB87347E147}" type="sibTrans" cxnId="{671B520D-F1C3-471D-881C-278102B81665}">
      <dgm:prSet/>
      <dgm:spPr/>
      <dgm:t>
        <a:bodyPr/>
        <a:lstStyle/>
        <a:p>
          <a:endParaRPr lang="en-US"/>
        </a:p>
      </dgm:t>
    </dgm:pt>
    <dgm:pt modelId="{56C89909-9F44-4FCA-86A4-9DCAB5013EA7}">
      <dgm:prSet/>
      <dgm:spPr/>
      <dgm:t>
        <a:bodyPr/>
        <a:lstStyle/>
        <a:p>
          <a:r>
            <a:rPr lang="uk-UA"/>
            <a:t>Прирівнювання долара до золота за визначеним паритетом на основі фіксації ринкової ціни на золото (вміст долара = 0,888 гр. золота; ціна 1 унції золота – 35 дол.);</a:t>
          </a:r>
          <a:endParaRPr lang="en-US"/>
        </a:p>
      </dgm:t>
    </dgm:pt>
    <dgm:pt modelId="{6B2EC73B-2298-4624-9323-4A692E598589}" type="parTrans" cxnId="{147BAE85-C0CA-4F12-BD9C-5233704A2099}">
      <dgm:prSet/>
      <dgm:spPr/>
      <dgm:t>
        <a:bodyPr/>
        <a:lstStyle/>
        <a:p>
          <a:endParaRPr lang="en-US"/>
        </a:p>
      </dgm:t>
    </dgm:pt>
    <dgm:pt modelId="{95143132-1BBD-4727-8A02-6956431184BC}" type="sibTrans" cxnId="{147BAE85-C0CA-4F12-BD9C-5233704A2099}">
      <dgm:prSet/>
      <dgm:spPr/>
      <dgm:t>
        <a:bodyPr/>
        <a:lstStyle/>
        <a:p>
          <a:endParaRPr lang="en-US"/>
        </a:p>
      </dgm:t>
    </dgm:pt>
    <dgm:pt modelId="{469F1270-35E9-43D9-9F34-1774EC74443C}">
      <dgm:prSet/>
      <dgm:spPr/>
      <dgm:t>
        <a:bodyPr/>
        <a:lstStyle/>
        <a:p>
          <a:r>
            <a:rPr lang="uk-UA"/>
            <a:t>Заборона вільної (приватної) купівлі-продажу золота (лише на рівні ЦБ на основі фіксованої ціни 35 дол. за унцію).</a:t>
          </a:r>
          <a:endParaRPr lang="en-US"/>
        </a:p>
      </dgm:t>
    </dgm:pt>
    <dgm:pt modelId="{EE6D63DE-E821-4048-8B99-E4C0DEC5A309}" type="parTrans" cxnId="{7CF133C5-ACE0-4D51-9C27-C06E9499BED3}">
      <dgm:prSet/>
      <dgm:spPr/>
      <dgm:t>
        <a:bodyPr/>
        <a:lstStyle/>
        <a:p>
          <a:endParaRPr lang="en-US"/>
        </a:p>
      </dgm:t>
    </dgm:pt>
    <dgm:pt modelId="{EC95BCCA-9B2B-460A-BF68-CEA9743C7CAD}" type="sibTrans" cxnId="{7CF133C5-ACE0-4D51-9C27-C06E9499BED3}">
      <dgm:prSet/>
      <dgm:spPr/>
      <dgm:t>
        <a:bodyPr/>
        <a:lstStyle/>
        <a:p>
          <a:endParaRPr lang="en-US"/>
        </a:p>
      </dgm:t>
    </dgm:pt>
    <dgm:pt modelId="{0D699EDE-2945-4B19-B8F7-27CB96A84963}" type="pres">
      <dgm:prSet presAssocID="{A1A74BEA-1BB9-4B71-B99D-2B78717E684C}" presName="vert0" presStyleCnt="0">
        <dgm:presLayoutVars>
          <dgm:dir/>
          <dgm:animOne val="branch"/>
          <dgm:animLvl val="lvl"/>
        </dgm:presLayoutVars>
      </dgm:prSet>
      <dgm:spPr/>
    </dgm:pt>
    <dgm:pt modelId="{EE17D89B-609F-4816-9F28-6F88CA5D8F1A}" type="pres">
      <dgm:prSet presAssocID="{4C21ECF7-2EC6-4362-BF4C-AF2982B19028}" presName="thickLine" presStyleLbl="alignNode1" presStyleIdx="0" presStyleCnt="4"/>
      <dgm:spPr/>
    </dgm:pt>
    <dgm:pt modelId="{9971AB1D-E9AB-4253-861C-FA792AF5D128}" type="pres">
      <dgm:prSet presAssocID="{4C21ECF7-2EC6-4362-BF4C-AF2982B19028}" presName="horz1" presStyleCnt="0"/>
      <dgm:spPr/>
    </dgm:pt>
    <dgm:pt modelId="{BAB4F7FF-8B86-4240-9192-E0E7AC7E727D}" type="pres">
      <dgm:prSet presAssocID="{4C21ECF7-2EC6-4362-BF4C-AF2982B19028}" presName="tx1" presStyleLbl="revTx" presStyleIdx="0" presStyleCnt="4"/>
      <dgm:spPr/>
    </dgm:pt>
    <dgm:pt modelId="{FEAA1DCD-AD0E-42E6-A8BC-FB22E1258971}" type="pres">
      <dgm:prSet presAssocID="{4C21ECF7-2EC6-4362-BF4C-AF2982B19028}" presName="vert1" presStyleCnt="0"/>
      <dgm:spPr/>
    </dgm:pt>
    <dgm:pt modelId="{46264966-635A-4008-90F8-8C99EA64F51D}" type="pres">
      <dgm:prSet presAssocID="{CDB79EE9-7465-4413-B786-36E220B40ACE}" presName="thickLine" presStyleLbl="alignNode1" presStyleIdx="1" presStyleCnt="4"/>
      <dgm:spPr/>
    </dgm:pt>
    <dgm:pt modelId="{749D01AA-82AD-47C0-8393-B844DE7935C5}" type="pres">
      <dgm:prSet presAssocID="{CDB79EE9-7465-4413-B786-36E220B40ACE}" presName="horz1" presStyleCnt="0"/>
      <dgm:spPr/>
    </dgm:pt>
    <dgm:pt modelId="{5F9F80F0-A1B3-41C8-B549-38EB2B021985}" type="pres">
      <dgm:prSet presAssocID="{CDB79EE9-7465-4413-B786-36E220B40ACE}" presName="tx1" presStyleLbl="revTx" presStyleIdx="1" presStyleCnt="4"/>
      <dgm:spPr/>
    </dgm:pt>
    <dgm:pt modelId="{624E2D63-729B-4339-8B99-0A5A352A7D08}" type="pres">
      <dgm:prSet presAssocID="{CDB79EE9-7465-4413-B786-36E220B40ACE}" presName="vert1" presStyleCnt="0"/>
      <dgm:spPr/>
    </dgm:pt>
    <dgm:pt modelId="{90D70700-A476-4DD1-9937-3C1633DFA530}" type="pres">
      <dgm:prSet presAssocID="{56C89909-9F44-4FCA-86A4-9DCAB5013EA7}" presName="thickLine" presStyleLbl="alignNode1" presStyleIdx="2" presStyleCnt="4"/>
      <dgm:spPr/>
    </dgm:pt>
    <dgm:pt modelId="{C28771F0-4002-489B-AEDA-59F7FC140A0C}" type="pres">
      <dgm:prSet presAssocID="{56C89909-9F44-4FCA-86A4-9DCAB5013EA7}" presName="horz1" presStyleCnt="0"/>
      <dgm:spPr/>
    </dgm:pt>
    <dgm:pt modelId="{87241D84-423C-4322-836C-E749366042C2}" type="pres">
      <dgm:prSet presAssocID="{56C89909-9F44-4FCA-86A4-9DCAB5013EA7}" presName="tx1" presStyleLbl="revTx" presStyleIdx="2" presStyleCnt="4"/>
      <dgm:spPr/>
    </dgm:pt>
    <dgm:pt modelId="{063A452C-B0A6-425F-A19C-5CDB11EF3DAB}" type="pres">
      <dgm:prSet presAssocID="{56C89909-9F44-4FCA-86A4-9DCAB5013EA7}" presName="vert1" presStyleCnt="0"/>
      <dgm:spPr/>
    </dgm:pt>
    <dgm:pt modelId="{4257010C-F842-4820-ADC0-FD9271074D6C}" type="pres">
      <dgm:prSet presAssocID="{469F1270-35E9-43D9-9F34-1774EC74443C}" presName="thickLine" presStyleLbl="alignNode1" presStyleIdx="3" presStyleCnt="4"/>
      <dgm:spPr/>
    </dgm:pt>
    <dgm:pt modelId="{5A0626EB-C1D7-4B8F-A30E-5843425A5238}" type="pres">
      <dgm:prSet presAssocID="{469F1270-35E9-43D9-9F34-1774EC74443C}" presName="horz1" presStyleCnt="0"/>
      <dgm:spPr/>
    </dgm:pt>
    <dgm:pt modelId="{134B9238-E804-4326-B3CE-EF9879A2A751}" type="pres">
      <dgm:prSet presAssocID="{469F1270-35E9-43D9-9F34-1774EC74443C}" presName="tx1" presStyleLbl="revTx" presStyleIdx="3" presStyleCnt="4"/>
      <dgm:spPr/>
    </dgm:pt>
    <dgm:pt modelId="{B6980FF8-3EF9-4995-A102-8C075CDF5753}" type="pres">
      <dgm:prSet presAssocID="{469F1270-35E9-43D9-9F34-1774EC74443C}" presName="vert1" presStyleCnt="0"/>
      <dgm:spPr/>
    </dgm:pt>
  </dgm:ptLst>
  <dgm:cxnLst>
    <dgm:cxn modelId="{671B520D-F1C3-471D-881C-278102B81665}" srcId="{A1A74BEA-1BB9-4B71-B99D-2B78717E684C}" destId="{CDB79EE9-7465-4413-B786-36E220B40ACE}" srcOrd="1" destOrd="0" parTransId="{346A850E-2771-4F27-B583-7F9440736B94}" sibTransId="{E587BFAB-BF6F-4E37-88F1-CAB87347E147}"/>
    <dgm:cxn modelId="{F5195813-A0EB-45A2-95BF-F25F8E90BD24}" type="presOf" srcId="{CDB79EE9-7465-4413-B786-36E220B40ACE}" destId="{5F9F80F0-A1B3-41C8-B549-38EB2B021985}" srcOrd="0" destOrd="0" presId="urn:microsoft.com/office/officeart/2008/layout/LinedList"/>
    <dgm:cxn modelId="{DFAE6915-A873-48B7-B2A7-510F6ECCDBA8}" type="presOf" srcId="{4C21ECF7-2EC6-4362-BF4C-AF2982B19028}" destId="{BAB4F7FF-8B86-4240-9192-E0E7AC7E727D}" srcOrd="0" destOrd="0" presId="urn:microsoft.com/office/officeart/2008/layout/LinedList"/>
    <dgm:cxn modelId="{9B9C271E-352D-4FAC-8476-935AEC7DC141}" srcId="{A1A74BEA-1BB9-4B71-B99D-2B78717E684C}" destId="{4C21ECF7-2EC6-4362-BF4C-AF2982B19028}" srcOrd="0" destOrd="0" parTransId="{99754A30-50C6-4656-BC3C-C86B7E8E361A}" sibTransId="{DC186D86-776A-403B-899F-F074C12A3C86}"/>
    <dgm:cxn modelId="{CA45B773-06C4-4E72-9539-2D75E8DE5350}" type="presOf" srcId="{A1A74BEA-1BB9-4B71-B99D-2B78717E684C}" destId="{0D699EDE-2945-4B19-B8F7-27CB96A84963}" srcOrd="0" destOrd="0" presId="urn:microsoft.com/office/officeart/2008/layout/LinedList"/>
    <dgm:cxn modelId="{147BAE85-C0CA-4F12-BD9C-5233704A2099}" srcId="{A1A74BEA-1BB9-4B71-B99D-2B78717E684C}" destId="{56C89909-9F44-4FCA-86A4-9DCAB5013EA7}" srcOrd="2" destOrd="0" parTransId="{6B2EC73B-2298-4624-9323-4A692E598589}" sibTransId="{95143132-1BBD-4727-8A02-6956431184BC}"/>
    <dgm:cxn modelId="{64DC588B-A833-425B-950A-00D3EB96FDC4}" type="presOf" srcId="{469F1270-35E9-43D9-9F34-1774EC74443C}" destId="{134B9238-E804-4326-B3CE-EF9879A2A751}" srcOrd="0" destOrd="0" presId="urn:microsoft.com/office/officeart/2008/layout/LinedList"/>
    <dgm:cxn modelId="{28E634AD-BAF7-448A-B37D-1534B2F56716}" type="presOf" srcId="{56C89909-9F44-4FCA-86A4-9DCAB5013EA7}" destId="{87241D84-423C-4322-836C-E749366042C2}" srcOrd="0" destOrd="0" presId="urn:microsoft.com/office/officeart/2008/layout/LinedList"/>
    <dgm:cxn modelId="{7CF133C5-ACE0-4D51-9C27-C06E9499BED3}" srcId="{A1A74BEA-1BB9-4B71-B99D-2B78717E684C}" destId="{469F1270-35E9-43D9-9F34-1774EC74443C}" srcOrd="3" destOrd="0" parTransId="{EE6D63DE-E821-4048-8B99-E4C0DEC5A309}" sibTransId="{EC95BCCA-9B2B-460A-BF68-CEA9743C7CAD}"/>
    <dgm:cxn modelId="{5A13BE1C-B580-4D06-87C7-E18ADB5FB3E9}" type="presParOf" srcId="{0D699EDE-2945-4B19-B8F7-27CB96A84963}" destId="{EE17D89B-609F-4816-9F28-6F88CA5D8F1A}" srcOrd="0" destOrd="0" presId="urn:microsoft.com/office/officeart/2008/layout/LinedList"/>
    <dgm:cxn modelId="{C8C884B6-3A0B-4792-A56D-DC65442234C3}" type="presParOf" srcId="{0D699EDE-2945-4B19-B8F7-27CB96A84963}" destId="{9971AB1D-E9AB-4253-861C-FA792AF5D128}" srcOrd="1" destOrd="0" presId="urn:microsoft.com/office/officeart/2008/layout/LinedList"/>
    <dgm:cxn modelId="{8C4574B3-865A-40D5-81C1-7498C41FB936}" type="presParOf" srcId="{9971AB1D-E9AB-4253-861C-FA792AF5D128}" destId="{BAB4F7FF-8B86-4240-9192-E0E7AC7E727D}" srcOrd="0" destOrd="0" presId="urn:microsoft.com/office/officeart/2008/layout/LinedList"/>
    <dgm:cxn modelId="{3CA1851E-5B6E-40AD-9670-D8A027E40D4E}" type="presParOf" srcId="{9971AB1D-E9AB-4253-861C-FA792AF5D128}" destId="{FEAA1DCD-AD0E-42E6-A8BC-FB22E1258971}" srcOrd="1" destOrd="0" presId="urn:microsoft.com/office/officeart/2008/layout/LinedList"/>
    <dgm:cxn modelId="{A9251585-0592-41CD-90E4-CCE2B1A96D33}" type="presParOf" srcId="{0D699EDE-2945-4B19-B8F7-27CB96A84963}" destId="{46264966-635A-4008-90F8-8C99EA64F51D}" srcOrd="2" destOrd="0" presId="urn:microsoft.com/office/officeart/2008/layout/LinedList"/>
    <dgm:cxn modelId="{B0BEB8A1-C3FF-4408-B0F1-D1CF9EA2F28F}" type="presParOf" srcId="{0D699EDE-2945-4B19-B8F7-27CB96A84963}" destId="{749D01AA-82AD-47C0-8393-B844DE7935C5}" srcOrd="3" destOrd="0" presId="urn:microsoft.com/office/officeart/2008/layout/LinedList"/>
    <dgm:cxn modelId="{B917E918-7D6F-4320-A5D8-BF8EFAE0D300}" type="presParOf" srcId="{749D01AA-82AD-47C0-8393-B844DE7935C5}" destId="{5F9F80F0-A1B3-41C8-B549-38EB2B021985}" srcOrd="0" destOrd="0" presId="urn:microsoft.com/office/officeart/2008/layout/LinedList"/>
    <dgm:cxn modelId="{4F24F69A-29C9-44CF-9ABB-E46B6575EE13}" type="presParOf" srcId="{749D01AA-82AD-47C0-8393-B844DE7935C5}" destId="{624E2D63-729B-4339-8B99-0A5A352A7D08}" srcOrd="1" destOrd="0" presId="urn:microsoft.com/office/officeart/2008/layout/LinedList"/>
    <dgm:cxn modelId="{8A1041A9-021C-41DF-821C-CBD642601B6B}" type="presParOf" srcId="{0D699EDE-2945-4B19-B8F7-27CB96A84963}" destId="{90D70700-A476-4DD1-9937-3C1633DFA530}" srcOrd="4" destOrd="0" presId="urn:microsoft.com/office/officeart/2008/layout/LinedList"/>
    <dgm:cxn modelId="{8D52636E-7584-4D1D-95F4-7F8927A5932A}" type="presParOf" srcId="{0D699EDE-2945-4B19-B8F7-27CB96A84963}" destId="{C28771F0-4002-489B-AEDA-59F7FC140A0C}" srcOrd="5" destOrd="0" presId="urn:microsoft.com/office/officeart/2008/layout/LinedList"/>
    <dgm:cxn modelId="{A884E20E-F32C-4D12-8FF1-FBD492C7AA73}" type="presParOf" srcId="{C28771F0-4002-489B-AEDA-59F7FC140A0C}" destId="{87241D84-423C-4322-836C-E749366042C2}" srcOrd="0" destOrd="0" presId="urn:microsoft.com/office/officeart/2008/layout/LinedList"/>
    <dgm:cxn modelId="{1B384A17-3810-44B9-819B-9D0A6F1F7F8F}" type="presParOf" srcId="{C28771F0-4002-489B-AEDA-59F7FC140A0C}" destId="{063A452C-B0A6-425F-A19C-5CDB11EF3DAB}" srcOrd="1" destOrd="0" presId="urn:microsoft.com/office/officeart/2008/layout/LinedList"/>
    <dgm:cxn modelId="{B1230869-DDFA-4560-AF0A-CF80AEBB0B77}" type="presParOf" srcId="{0D699EDE-2945-4B19-B8F7-27CB96A84963}" destId="{4257010C-F842-4820-ADC0-FD9271074D6C}" srcOrd="6" destOrd="0" presId="urn:microsoft.com/office/officeart/2008/layout/LinedList"/>
    <dgm:cxn modelId="{853DE20E-76DC-4F09-BBE6-023604DC0B52}" type="presParOf" srcId="{0D699EDE-2945-4B19-B8F7-27CB96A84963}" destId="{5A0626EB-C1D7-4B8F-A30E-5843425A5238}" srcOrd="7" destOrd="0" presId="urn:microsoft.com/office/officeart/2008/layout/LinedList"/>
    <dgm:cxn modelId="{EBA5AA4A-624E-4A36-A338-73F111AE5458}" type="presParOf" srcId="{5A0626EB-C1D7-4B8F-A30E-5843425A5238}" destId="{134B9238-E804-4326-B3CE-EF9879A2A751}" srcOrd="0" destOrd="0" presId="urn:microsoft.com/office/officeart/2008/layout/LinedList"/>
    <dgm:cxn modelId="{F792CF94-2F77-4A95-8B26-E4B73D1A9971}" type="presParOf" srcId="{5A0626EB-C1D7-4B8F-A30E-5843425A5238}" destId="{B6980FF8-3EF9-4995-A102-8C075CDF57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7.xml><?xml version="1.0" encoding="utf-8"?>
<dgm:dataModel xmlns:dgm="http://schemas.openxmlformats.org/drawingml/2006/diagram" xmlns:a="http://schemas.openxmlformats.org/drawingml/2006/main">
  <dgm:ptLst>
    <dgm:pt modelId="{73296DA5-3585-4FBC-B714-855238781CF4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D024F97-4DBD-422A-B357-48F50D2C1120}">
      <dgm:prSet/>
      <dgm:spPr/>
      <dgm:t>
        <a:bodyPr/>
        <a:lstStyle/>
        <a:p>
          <a:r>
            <a:rPr lang="uk-UA"/>
            <a:t>підтримка міжнародного співробітництва за допомогою постійно діючої інституції, що забезпечує</a:t>
          </a:r>
          <a:r>
            <a:rPr lang="uk-UA" b="1"/>
            <a:t> </a:t>
          </a:r>
          <a:r>
            <a:rPr lang="uk-UA"/>
            <a:t>меха­нізм для консультацій та співробітництва з міжнародних проблем;</a:t>
          </a:r>
          <a:endParaRPr lang="en-US"/>
        </a:p>
      </dgm:t>
    </dgm:pt>
    <dgm:pt modelId="{53EFC8B7-6E1D-47A7-A194-40E5C5A559AD}" type="parTrans" cxnId="{4A7CBFA6-CD7F-4DA0-9C4D-9D3488D55CCF}">
      <dgm:prSet/>
      <dgm:spPr/>
      <dgm:t>
        <a:bodyPr/>
        <a:lstStyle/>
        <a:p>
          <a:endParaRPr lang="en-US"/>
        </a:p>
      </dgm:t>
    </dgm:pt>
    <dgm:pt modelId="{C78D4933-E9E3-49B9-B73A-049121200539}" type="sibTrans" cxnId="{4A7CBFA6-CD7F-4DA0-9C4D-9D3488D55CCF}">
      <dgm:prSet/>
      <dgm:spPr/>
      <dgm:t>
        <a:bodyPr/>
        <a:lstStyle/>
        <a:p>
          <a:endParaRPr lang="en-US"/>
        </a:p>
      </dgm:t>
    </dgm:pt>
    <dgm:pt modelId="{AF879A49-C670-4A45-8DFF-BCDBF01E286A}">
      <dgm:prSet/>
      <dgm:spPr/>
      <dgm:t>
        <a:bodyPr/>
        <a:lstStyle/>
        <a:p>
          <a:r>
            <a:rPr lang="uk-UA"/>
            <a:t>сприяння розширенню та збалансованому зростанню міжнарод­ної торгівлі; </a:t>
          </a:r>
          <a:endParaRPr lang="en-US"/>
        </a:p>
      </dgm:t>
    </dgm:pt>
    <dgm:pt modelId="{976098FD-77E5-4571-90B4-D6F98C6D865F}" type="parTrans" cxnId="{4FCB0046-8705-460A-AD31-52C045E7044C}">
      <dgm:prSet/>
      <dgm:spPr/>
      <dgm:t>
        <a:bodyPr/>
        <a:lstStyle/>
        <a:p>
          <a:endParaRPr lang="en-US"/>
        </a:p>
      </dgm:t>
    </dgm:pt>
    <dgm:pt modelId="{C0A9E7EE-8BC2-46D3-8803-2037438F9246}" type="sibTrans" cxnId="{4FCB0046-8705-460A-AD31-52C045E7044C}">
      <dgm:prSet/>
      <dgm:spPr/>
      <dgm:t>
        <a:bodyPr/>
        <a:lstStyle/>
        <a:p>
          <a:endParaRPr lang="en-US"/>
        </a:p>
      </dgm:t>
    </dgm:pt>
    <dgm:pt modelId="{EFB46A72-65FF-41D8-9BB9-DEF220C9B3D8}">
      <dgm:prSet/>
      <dgm:spPr/>
      <dgm:t>
        <a:bodyPr/>
        <a:lstStyle/>
        <a:p>
          <a:r>
            <a:rPr lang="uk-UA"/>
            <a:t>забезпечення й підтримка високого рівня зайня­тості та реального доходу; </a:t>
          </a:r>
          <a:endParaRPr lang="en-US"/>
        </a:p>
      </dgm:t>
    </dgm:pt>
    <dgm:pt modelId="{0DB99704-4133-4C9F-A06C-80571AFD4BBA}" type="parTrans" cxnId="{5A5D9419-1858-467E-9236-1C159E920D80}">
      <dgm:prSet/>
      <dgm:spPr/>
      <dgm:t>
        <a:bodyPr/>
        <a:lstStyle/>
        <a:p>
          <a:endParaRPr lang="en-US"/>
        </a:p>
      </dgm:t>
    </dgm:pt>
    <dgm:pt modelId="{CC5450F4-63F2-46A2-A1C0-44F5D4C1AC9E}" type="sibTrans" cxnId="{5A5D9419-1858-467E-9236-1C159E920D80}">
      <dgm:prSet/>
      <dgm:spPr/>
      <dgm:t>
        <a:bodyPr/>
        <a:lstStyle/>
        <a:p>
          <a:endParaRPr lang="en-US"/>
        </a:p>
      </dgm:t>
    </dgm:pt>
    <dgm:pt modelId="{755609B9-8420-4823-9B79-4B1CC16517DF}">
      <dgm:prSet/>
      <dgm:spPr/>
      <dgm:t>
        <a:bodyPr/>
        <a:lstStyle/>
        <a:p>
          <a:r>
            <a:rPr lang="uk-UA"/>
            <a:t>сприяння розвитку виробничих ресурсів;</a:t>
          </a:r>
          <a:endParaRPr lang="en-US"/>
        </a:p>
      </dgm:t>
    </dgm:pt>
    <dgm:pt modelId="{462E3820-3568-4AD6-B2A8-C45DC1C1BD18}" type="parTrans" cxnId="{49E79B62-D242-4FD9-85B6-F89151AA5251}">
      <dgm:prSet/>
      <dgm:spPr/>
      <dgm:t>
        <a:bodyPr/>
        <a:lstStyle/>
        <a:p>
          <a:endParaRPr lang="en-US"/>
        </a:p>
      </dgm:t>
    </dgm:pt>
    <dgm:pt modelId="{74E54BF7-DC43-432E-A995-4149B43D2AA7}" type="sibTrans" cxnId="{49E79B62-D242-4FD9-85B6-F89151AA5251}">
      <dgm:prSet/>
      <dgm:spPr/>
      <dgm:t>
        <a:bodyPr/>
        <a:lstStyle/>
        <a:p>
          <a:endParaRPr lang="en-US"/>
        </a:p>
      </dgm:t>
    </dgm:pt>
    <dgm:pt modelId="{00779D55-A1AB-4098-BFF9-798456526D99}">
      <dgm:prSet/>
      <dgm:spPr/>
      <dgm:t>
        <a:bodyPr/>
        <a:lstStyle/>
        <a:p>
          <a:r>
            <a:rPr lang="uk-UA"/>
            <a:t>сприяння стабільності валюти, уникнення конкурентного знецінення валюти;</a:t>
          </a:r>
          <a:endParaRPr lang="en-US"/>
        </a:p>
      </dgm:t>
    </dgm:pt>
    <dgm:pt modelId="{642CE7CA-E797-43F2-8BF5-85BA0065405F}" type="parTrans" cxnId="{F93AFA33-BF6F-450F-9CB8-2D6C499212C4}">
      <dgm:prSet/>
      <dgm:spPr/>
      <dgm:t>
        <a:bodyPr/>
        <a:lstStyle/>
        <a:p>
          <a:endParaRPr lang="en-US"/>
        </a:p>
      </dgm:t>
    </dgm:pt>
    <dgm:pt modelId="{505E3836-A24F-4396-98B8-058DF104A54C}" type="sibTrans" cxnId="{F93AFA33-BF6F-450F-9CB8-2D6C499212C4}">
      <dgm:prSet/>
      <dgm:spPr/>
      <dgm:t>
        <a:bodyPr/>
        <a:lstStyle/>
        <a:p>
          <a:endParaRPr lang="en-US"/>
        </a:p>
      </dgm:t>
    </dgm:pt>
    <dgm:pt modelId="{81308D7E-3BB4-48CD-A238-82FE2F79A6A9}">
      <dgm:prSet/>
      <dgm:spPr/>
      <dgm:t>
        <a:bodyPr/>
        <a:lstStyle/>
        <a:p>
          <a:r>
            <a:rPr lang="uk-UA"/>
            <a:t>сприяння встановленню багатосторонньої системи плате­жів між членами Фонду та у ліквідації обмежень</a:t>
          </a:r>
          <a:r>
            <a:rPr lang="uk-UA" b="1"/>
            <a:t> </a:t>
          </a:r>
          <a:r>
            <a:rPr lang="uk-UA"/>
            <a:t>на іноземну ва­люту, які гальмують зростання світової торгівлі;</a:t>
          </a:r>
          <a:endParaRPr lang="en-US"/>
        </a:p>
      </dgm:t>
    </dgm:pt>
    <dgm:pt modelId="{658236F5-BC2A-4FF3-9695-BF9CD8C19C44}" type="parTrans" cxnId="{4277C8A0-3104-4303-80E0-5C318EA7E201}">
      <dgm:prSet/>
      <dgm:spPr/>
      <dgm:t>
        <a:bodyPr/>
        <a:lstStyle/>
        <a:p>
          <a:endParaRPr lang="en-US"/>
        </a:p>
      </dgm:t>
    </dgm:pt>
    <dgm:pt modelId="{665C3A2B-6CEB-455B-82AC-A7A5F235B3DC}" type="sibTrans" cxnId="{4277C8A0-3104-4303-80E0-5C318EA7E201}">
      <dgm:prSet/>
      <dgm:spPr/>
      <dgm:t>
        <a:bodyPr/>
        <a:lstStyle/>
        <a:p>
          <a:endParaRPr lang="en-US"/>
        </a:p>
      </dgm:t>
    </dgm:pt>
    <dgm:pt modelId="{D4DFC54B-077C-4A0C-BF95-20CB1427CD1E}">
      <dgm:prSet/>
      <dgm:spPr/>
      <dgm:t>
        <a:bodyPr/>
        <a:lstStyle/>
        <a:p>
          <a:r>
            <a:rPr lang="uk-UA"/>
            <a:t>забезпечення учасників ресурсами Фонду під відповідні гарантії.</a:t>
          </a:r>
          <a:endParaRPr lang="en-US"/>
        </a:p>
      </dgm:t>
    </dgm:pt>
    <dgm:pt modelId="{37665EBA-EF65-4C30-BBE6-9A21EAB8EC10}" type="parTrans" cxnId="{72F26526-B53A-44DB-845B-433F7DE3E9B0}">
      <dgm:prSet/>
      <dgm:spPr/>
      <dgm:t>
        <a:bodyPr/>
        <a:lstStyle/>
        <a:p>
          <a:endParaRPr lang="en-US"/>
        </a:p>
      </dgm:t>
    </dgm:pt>
    <dgm:pt modelId="{5432AD04-B8CE-4B3E-A38E-05278B68A184}" type="sibTrans" cxnId="{72F26526-B53A-44DB-845B-433F7DE3E9B0}">
      <dgm:prSet/>
      <dgm:spPr/>
      <dgm:t>
        <a:bodyPr/>
        <a:lstStyle/>
        <a:p>
          <a:endParaRPr lang="en-US"/>
        </a:p>
      </dgm:t>
    </dgm:pt>
    <dgm:pt modelId="{B2C6CC51-CD84-442D-82B7-6A2F2F0A1681}" type="pres">
      <dgm:prSet presAssocID="{73296DA5-3585-4FBC-B714-855238781CF4}" presName="linear" presStyleCnt="0">
        <dgm:presLayoutVars>
          <dgm:animLvl val="lvl"/>
          <dgm:resizeHandles val="exact"/>
        </dgm:presLayoutVars>
      </dgm:prSet>
      <dgm:spPr/>
    </dgm:pt>
    <dgm:pt modelId="{6E75D2AA-87B1-4547-A98B-81754D632B11}" type="pres">
      <dgm:prSet presAssocID="{FD024F97-4DBD-422A-B357-48F50D2C112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07B94E4-46AD-4044-B23D-4B4451BCF665}" type="pres">
      <dgm:prSet presAssocID="{C78D4933-E9E3-49B9-B73A-049121200539}" presName="spacer" presStyleCnt="0"/>
      <dgm:spPr/>
    </dgm:pt>
    <dgm:pt modelId="{E60A3014-3BF3-42BF-8A58-D70F0CAA1F86}" type="pres">
      <dgm:prSet presAssocID="{AF879A49-C670-4A45-8DFF-BCDBF01E286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62A6821-63AF-4ECB-B6B0-7A0A31830E8A}" type="pres">
      <dgm:prSet presAssocID="{C0A9E7EE-8BC2-46D3-8803-2037438F9246}" presName="spacer" presStyleCnt="0"/>
      <dgm:spPr/>
    </dgm:pt>
    <dgm:pt modelId="{63097502-96F9-4D2A-8A65-B195A8FF7CD5}" type="pres">
      <dgm:prSet presAssocID="{EFB46A72-65FF-41D8-9BB9-DEF220C9B3D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B7B4E0-2C8B-46C3-9170-BA18CB18BB99}" type="pres">
      <dgm:prSet presAssocID="{CC5450F4-63F2-46A2-A1C0-44F5D4C1AC9E}" presName="spacer" presStyleCnt="0"/>
      <dgm:spPr/>
    </dgm:pt>
    <dgm:pt modelId="{8625DDDB-DDDB-4058-861B-A440E0C00446}" type="pres">
      <dgm:prSet presAssocID="{755609B9-8420-4823-9B79-4B1CC16517D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F2A046F-A3D6-4064-97C1-4C72C5C214B9}" type="pres">
      <dgm:prSet presAssocID="{74E54BF7-DC43-432E-A995-4149B43D2AA7}" presName="spacer" presStyleCnt="0"/>
      <dgm:spPr/>
    </dgm:pt>
    <dgm:pt modelId="{337BAE7F-F833-44AC-8013-C7EA3E7EA1D8}" type="pres">
      <dgm:prSet presAssocID="{00779D55-A1AB-4098-BFF9-798456526D9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41962B4-371E-46ED-AFDE-149403DA80CB}" type="pres">
      <dgm:prSet presAssocID="{505E3836-A24F-4396-98B8-058DF104A54C}" presName="spacer" presStyleCnt="0"/>
      <dgm:spPr/>
    </dgm:pt>
    <dgm:pt modelId="{3689FA53-A380-4544-829E-A4495FE248C7}" type="pres">
      <dgm:prSet presAssocID="{81308D7E-3BB4-48CD-A238-82FE2F79A6A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69FFBDE-7A1D-4D28-A6CB-DF131658018E}" type="pres">
      <dgm:prSet presAssocID="{665C3A2B-6CEB-455B-82AC-A7A5F235B3DC}" presName="spacer" presStyleCnt="0"/>
      <dgm:spPr/>
    </dgm:pt>
    <dgm:pt modelId="{6EDF42A7-0A84-44B8-BE05-5D41BAA68837}" type="pres">
      <dgm:prSet presAssocID="{D4DFC54B-077C-4A0C-BF95-20CB1427CD1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A5D9419-1858-467E-9236-1C159E920D80}" srcId="{73296DA5-3585-4FBC-B714-855238781CF4}" destId="{EFB46A72-65FF-41D8-9BB9-DEF220C9B3D8}" srcOrd="2" destOrd="0" parTransId="{0DB99704-4133-4C9F-A06C-80571AFD4BBA}" sibTransId="{CC5450F4-63F2-46A2-A1C0-44F5D4C1AC9E}"/>
    <dgm:cxn modelId="{72F26526-B53A-44DB-845B-433F7DE3E9B0}" srcId="{73296DA5-3585-4FBC-B714-855238781CF4}" destId="{D4DFC54B-077C-4A0C-BF95-20CB1427CD1E}" srcOrd="6" destOrd="0" parTransId="{37665EBA-EF65-4C30-BBE6-9A21EAB8EC10}" sibTransId="{5432AD04-B8CE-4B3E-A38E-05278B68A184}"/>
    <dgm:cxn modelId="{F93AFA33-BF6F-450F-9CB8-2D6C499212C4}" srcId="{73296DA5-3585-4FBC-B714-855238781CF4}" destId="{00779D55-A1AB-4098-BFF9-798456526D99}" srcOrd="4" destOrd="0" parTransId="{642CE7CA-E797-43F2-8BF5-85BA0065405F}" sibTransId="{505E3836-A24F-4396-98B8-058DF104A54C}"/>
    <dgm:cxn modelId="{3DEA5E35-C9DC-41DD-9B65-F8D6DFB51BE9}" type="presOf" srcId="{00779D55-A1AB-4098-BFF9-798456526D99}" destId="{337BAE7F-F833-44AC-8013-C7EA3E7EA1D8}" srcOrd="0" destOrd="0" presId="urn:microsoft.com/office/officeart/2005/8/layout/vList2"/>
    <dgm:cxn modelId="{D9D9EB35-49A6-4A0A-AA5B-70A5C30E63DA}" type="presOf" srcId="{AF879A49-C670-4A45-8DFF-BCDBF01E286A}" destId="{E60A3014-3BF3-42BF-8A58-D70F0CAA1F86}" srcOrd="0" destOrd="0" presId="urn:microsoft.com/office/officeart/2005/8/layout/vList2"/>
    <dgm:cxn modelId="{D66C5E5F-3503-4AA2-90E9-90E2725DEA1E}" type="presOf" srcId="{FD024F97-4DBD-422A-B357-48F50D2C1120}" destId="{6E75D2AA-87B1-4547-A98B-81754D632B11}" srcOrd="0" destOrd="0" presId="urn:microsoft.com/office/officeart/2005/8/layout/vList2"/>
    <dgm:cxn modelId="{49E79B62-D242-4FD9-85B6-F89151AA5251}" srcId="{73296DA5-3585-4FBC-B714-855238781CF4}" destId="{755609B9-8420-4823-9B79-4B1CC16517DF}" srcOrd="3" destOrd="0" parTransId="{462E3820-3568-4AD6-B2A8-C45DC1C1BD18}" sibTransId="{74E54BF7-DC43-432E-A995-4149B43D2AA7}"/>
    <dgm:cxn modelId="{4FCB0046-8705-460A-AD31-52C045E7044C}" srcId="{73296DA5-3585-4FBC-B714-855238781CF4}" destId="{AF879A49-C670-4A45-8DFF-BCDBF01E286A}" srcOrd="1" destOrd="0" parTransId="{976098FD-77E5-4571-90B4-D6F98C6D865F}" sibTransId="{C0A9E7EE-8BC2-46D3-8803-2037438F9246}"/>
    <dgm:cxn modelId="{B456CE73-77AE-4CD6-BA8A-9CF5CE72D88C}" type="presOf" srcId="{81308D7E-3BB4-48CD-A238-82FE2F79A6A9}" destId="{3689FA53-A380-4544-829E-A4495FE248C7}" srcOrd="0" destOrd="0" presId="urn:microsoft.com/office/officeart/2005/8/layout/vList2"/>
    <dgm:cxn modelId="{5FC8F29D-D8E4-4D39-9313-89E6280DA6AC}" type="presOf" srcId="{EFB46A72-65FF-41D8-9BB9-DEF220C9B3D8}" destId="{63097502-96F9-4D2A-8A65-B195A8FF7CD5}" srcOrd="0" destOrd="0" presId="urn:microsoft.com/office/officeart/2005/8/layout/vList2"/>
    <dgm:cxn modelId="{4277C8A0-3104-4303-80E0-5C318EA7E201}" srcId="{73296DA5-3585-4FBC-B714-855238781CF4}" destId="{81308D7E-3BB4-48CD-A238-82FE2F79A6A9}" srcOrd="5" destOrd="0" parTransId="{658236F5-BC2A-4FF3-9695-BF9CD8C19C44}" sibTransId="{665C3A2B-6CEB-455B-82AC-A7A5F235B3DC}"/>
    <dgm:cxn modelId="{4A7CBFA6-CD7F-4DA0-9C4D-9D3488D55CCF}" srcId="{73296DA5-3585-4FBC-B714-855238781CF4}" destId="{FD024F97-4DBD-422A-B357-48F50D2C1120}" srcOrd="0" destOrd="0" parTransId="{53EFC8B7-6E1D-47A7-A194-40E5C5A559AD}" sibTransId="{C78D4933-E9E3-49B9-B73A-049121200539}"/>
    <dgm:cxn modelId="{D8379DBA-39F5-40BB-907E-EE21D8E1470C}" type="presOf" srcId="{755609B9-8420-4823-9B79-4B1CC16517DF}" destId="{8625DDDB-DDDB-4058-861B-A440E0C00446}" srcOrd="0" destOrd="0" presId="urn:microsoft.com/office/officeart/2005/8/layout/vList2"/>
    <dgm:cxn modelId="{843BDED2-612A-4B4A-BD4A-7F17DEDF7DBB}" type="presOf" srcId="{D4DFC54B-077C-4A0C-BF95-20CB1427CD1E}" destId="{6EDF42A7-0A84-44B8-BE05-5D41BAA68837}" srcOrd="0" destOrd="0" presId="urn:microsoft.com/office/officeart/2005/8/layout/vList2"/>
    <dgm:cxn modelId="{E60160EA-8A8E-4C4D-A8EC-701C5F091C69}" type="presOf" srcId="{73296DA5-3585-4FBC-B714-855238781CF4}" destId="{B2C6CC51-CD84-442D-82B7-6A2F2F0A1681}" srcOrd="0" destOrd="0" presId="urn:microsoft.com/office/officeart/2005/8/layout/vList2"/>
    <dgm:cxn modelId="{0F647EE6-A9EE-4029-8F84-DC2063B3A2FB}" type="presParOf" srcId="{B2C6CC51-CD84-442D-82B7-6A2F2F0A1681}" destId="{6E75D2AA-87B1-4547-A98B-81754D632B11}" srcOrd="0" destOrd="0" presId="urn:microsoft.com/office/officeart/2005/8/layout/vList2"/>
    <dgm:cxn modelId="{16670893-7699-4A81-A423-971EFE5A2C49}" type="presParOf" srcId="{B2C6CC51-CD84-442D-82B7-6A2F2F0A1681}" destId="{107B94E4-46AD-4044-B23D-4B4451BCF665}" srcOrd="1" destOrd="0" presId="urn:microsoft.com/office/officeart/2005/8/layout/vList2"/>
    <dgm:cxn modelId="{CC516DFA-3019-44D2-AF08-6E6332A79410}" type="presParOf" srcId="{B2C6CC51-CD84-442D-82B7-6A2F2F0A1681}" destId="{E60A3014-3BF3-42BF-8A58-D70F0CAA1F86}" srcOrd="2" destOrd="0" presId="urn:microsoft.com/office/officeart/2005/8/layout/vList2"/>
    <dgm:cxn modelId="{91798B19-8418-481E-81A5-DED15AD3E94F}" type="presParOf" srcId="{B2C6CC51-CD84-442D-82B7-6A2F2F0A1681}" destId="{962A6821-63AF-4ECB-B6B0-7A0A31830E8A}" srcOrd="3" destOrd="0" presId="urn:microsoft.com/office/officeart/2005/8/layout/vList2"/>
    <dgm:cxn modelId="{F3DD9C5E-0D67-419E-B988-810030BA255D}" type="presParOf" srcId="{B2C6CC51-CD84-442D-82B7-6A2F2F0A1681}" destId="{63097502-96F9-4D2A-8A65-B195A8FF7CD5}" srcOrd="4" destOrd="0" presId="urn:microsoft.com/office/officeart/2005/8/layout/vList2"/>
    <dgm:cxn modelId="{6A6E8E29-57FE-4973-8ACE-E0A21E964C66}" type="presParOf" srcId="{B2C6CC51-CD84-442D-82B7-6A2F2F0A1681}" destId="{4AB7B4E0-2C8B-46C3-9170-BA18CB18BB99}" srcOrd="5" destOrd="0" presId="urn:microsoft.com/office/officeart/2005/8/layout/vList2"/>
    <dgm:cxn modelId="{2F6F75CF-42DA-4B05-AEA0-25BA67FA300A}" type="presParOf" srcId="{B2C6CC51-CD84-442D-82B7-6A2F2F0A1681}" destId="{8625DDDB-DDDB-4058-861B-A440E0C00446}" srcOrd="6" destOrd="0" presId="urn:microsoft.com/office/officeart/2005/8/layout/vList2"/>
    <dgm:cxn modelId="{B0EB8FB9-C826-4A93-9CD3-ACFD7D022E51}" type="presParOf" srcId="{B2C6CC51-CD84-442D-82B7-6A2F2F0A1681}" destId="{BF2A046F-A3D6-4064-97C1-4C72C5C214B9}" srcOrd="7" destOrd="0" presId="urn:microsoft.com/office/officeart/2005/8/layout/vList2"/>
    <dgm:cxn modelId="{63F5DDFE-22A4-4D7F-92C2-DAC7D47A37BD}" type="presParOf" srcId="{B2C6CC51-CD84-442D-82B7-6A2F2F0A1681}" destId="{337BAE7F-F833-44AC-8013-C7EA3E7EA1D8}" srcOrd="8" destOrd="0" presId="urn:microsoft.com/office/officeart/2005/8/layout/vList2"/>
    <dgm:cxn modelId="{2431ED79-267F-4820-BF3F-0801B91CC549}" type="presParOf" srcId="{B2C6CC51-CD84-442D-82B7-6A2F2F0A1681}" destId="{141962B4-371E-46ED-AFDE-149403DA80CB}" srcOrd="9" destOrd="0" presId="urn:microsoft.com/office/officeart/2005/8/layout/vList2"/>
    <dgm:cxn modelId="{701716EA-CA54-496B-BD73-609DA059742B}" type="presParOf" srcId="{B2C6CC51-CD84-442D-82B7-6A2F2F0A1681}" destId="{3689FA53-A380-4544-829E-A4495FE248C7}" srcOrd="10" destOrd="0" presId="urn:microsoft.com/office/officeart/2005/8/layout/vList2"/>
    <dgm:cxn modelId="{637D475D-3DB0-4761-A1CD-A343127D49D6}" type="presParOf" srcId="{B2C6CC51-CD84-442D-82B7-6A2F2F0A1681}" destId="{669FFBDE-7A1D-4D28-A6CB-DF131658018E}" srcOrd="11" destOrd="0" presId="urn:microsoft.com/office/officeart/2005/8/layout/vList2"/>
    <dgm:cxn modelId="{56222E04-42EF-41B4-BE3C-6338C09AD198}" type="presParOf" srcId="{B2C6CC51-CD84-442D-82B7-6A2F2F0A1681}" destId="{6EDF42A7-0A84-44B8-BE05-5D41BAA688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8.xml><?xml version="1.0" encoding="utf-8"?>
<dgm:dataModel xmlns:dgm="http://schemas.openxmlformats.org/drawingml/2006/diagram" xmlns:a="http://schemas.openxmlformats.org/drawingml/2006/main">
  <dgm:ptLst>
    <dgm:pt modelId="{4DC8ACED-142C-4E19-AED8-A1C8982429C8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9CA3D13-0C95-476E-BBF4-D44390772689}">
      <dgm:prSet/>
      <dgm:spPr/>
      <dgm:t>
        <a:bodyPr/>
        <a:lstStyle/>
        <a:p>
          <a:r>
            <a:rPr lang="uk-UA"/>
            <a:t>Фонд – джерело компенсаційного фінансування для країн-членів з тимчасовою нерівновагою платіжного балансу; </a:t>
          </a:r>
          <a:endParaRPr lang="en-US"/>
        </a:p>
      </dgm:t>
    </dgm:pt>
    <dgm:pt modelId="{56A723EE-A14B-4189-BB6E-0D1D937F7FCC}" type="parTrans" cxnId="{5688DDD8-65A4-4577-8C2E-B217728ADE1D}">
      <dgm:prSet/>
      <dgm:spPr/>
      <dgm:t>
        <a:bodyPr/>
        <a:lstStyle/>
        <a:p>
          <a:endParaRPr lang="en-US"/>
        </a:p>
      </dgm:t>
    </dgm:pt>
    <dgm:pt modelId="{BF76921F-F01D-4E8F-9F9F-601924C53534}" type="sibTrans" cxnId="{5688DDD8-65A4-4577-8C2E-B217728ADE1D}">
      <dgm:prSet/>
      <dgm:spPr/>
      <dgm:t>
        <a:bodyPr/>
        <a:lstStyle/>
        <a:p>
          <a:endParaRPr lang="en-US"/>
        </a:p>
      </dgm:t>
    </dgm:pt>
    <dgm:pt modelId="{2E79336B-B7B3-4704-A948-44D7292EF7E2}">
      <dgm:prSet/>
      <dgm:spPr/>
      <dgm:t>
        <a:bodyPr/>
        <a:lstStyle/>
        <a:p>
          <a:r>
            <a:rPr lang="uk-UA"/>
            <a:t>формування капіталу Фонду у вигляді членських внесків у золоті та валюті; </a:t>
          </a:r>
          <a:endParaRPr lang="en-US"/>
        </a:p>
      </dgm:t>
    </dgm:pt>
    <dgm:pt modelId="{F7AAC843-5843-4A41-BB95-B91F8CB3E2F5}" type="parTrans" cxnId="{611DA06A-BB56-4A25-AD5F-703CEB8C3E06}">
      <dgm:prSet/>
      <dgm:spPr/>
      <dgm:t>
        <a:bodyPr/>
        <a:lstStyle/>
        <a:p>
          <a:endParaRPr lang="en-US"/>
        </a:p>
      </dgm:t>
    </dgm:pt>
    <dgm:pt modelId="{C4B60CBC-8F70-4291-B2E4-1DA2CA76D8A1}" type="sibTrans" cxnId="{611DA06A-BB56-4A25-AD5F-703CEB8C3E06}">
      <dgm:prSet/>
      <dgm:spPr/>
      <dgm:t>
        <a:bodyPr/>
        <a:lstStyle/>
        <a:p>
          <a:endParaRPr lang="en-US"/>
        </a:p>
      </dgm:t>
    </dgm:pt>
    <dgm:pt modelId="{86C76AEF-5A8A-459A-9716-BFD54FE28220}">
      <dgm:prSet/>
      <dgm:spPr/>
      <dgm:t>
        <a:bodyPr/>
        <a:lstStyle/>
        <a:p>
          <a:r>
            <a:rPr lang="uk-UA"/>
            <a:t>при вступі до Фонду кожній країні призначалась квота. 25% квоти країни в золоті, решта – в національній валюті; </a:t>
          </a:r>
          <a:endParaRPr lang="en-US"/>
        </a:p>
      </dgm:t>
    </dgm:pt>
    <dgm:pt modelId="{376260E6-8AA6-49B1-94B5-AB731F2685D4}" type="parTrans" cxnId="{BC25170D-58BC-4F15-851B-EA82D600E139}">
      <dgm:prSet/>
      <dgm:spPr/>
      <dgm:t>
        <a:bodyPr/>
        <a:lstStyle/>
        <a:p>
          <a:endParaRPr lang="en-US"/>
        </a:p>
      </dgm:t>
    </dgm:pt>
    <dgm:pt modelId="{9FC28AA0-E87A-4D5B-96E7-B05E5F4AC4CF}" type="sibTrans" cxnId="{BC25170D-58BC-4F15-851B-EA82D600E139}">
      <dgm:prSet/>
      <dgm:spPr/>
      <dgm:t>
        <a:bodyPr/>
        <a:lstStyle/>
        <a:p>
          <a:endParaRPr lang="en-US"/>
        </a:p>
      </dgm:t>
    </dgm:pt>
    <dgm:pt modelId="{A8FE3A86-26A5-42E5-82A4-59073F772C1C}" type="pres">
      <dgm:prSet presAssocID="{4DC8ACED-142C-4E19-AED8-A1C8982429C8}" presName="vert0" presStyleCnt="0">
        <dgm:presLayoutVars>
          <dgm:dir/>
          <dgm:animOne val="branch"/>
          <dgm:animLvl val="lvl"/>
        </dgm:presLayoutVars>
      </dgm:prSet>
      <dgm:spPr/>
    </dgm:pt>
    <dgm:pt modelId="{107F5531-A499-423B-AEAB-6BFCC783D2A1}" type="pres">
      <dgm:prSet presAssocID="{A9CA3D13-0C95-476E-BBF4-D44390772689}" presName="thickLine" presStyleLbl="alignNode1" presStyleIdx="0" presStyleCnt="3"/>
      <dgm:spPr/>
    </dgm:pt>
    <dgm:pt modelId="{5C1107EF-0B0E-4479-B0AA-87FC2BDBC257}" type="pres">
      <dgm:prSet presAssocID="{A9CA3D13-0C95-476E-BBF4-D44390772689}" presName="horz1" presStyleCnt="0"/>
      <dgm:spPr/>
    </dgm:pt>
    <dgm:pt modelId="{869695D2-3FC3-466D-8A57-9C8CA2434112}" type="pres">
      <dgm:prSet presAssocID="{A9CA3D13-0C95-476E-BBF4-D44390772689}" presName="tx1" presStyleLbl="revTx" presStyleIdx="0" presStyleCnt="3"/>
      <dgm:spPr/>
    </dgm:pt>
    <dgm:pt modelId="{9952497A-D00A-42CA-BDFD-95F429F6A9D4}" type="pres">
      <dgm:prSet presAssocID="{A9CA3D13-0C95-476E-BBF4-D44390772689}" presName="vert1" presStyleCnt="0"/>
      <dgm:spPr/>
    </dgm:pt>
    <dgm:pt modelId="{C237A0C3-EDF7-473A-B345-432D378C35A6}" type="pres">
      <dgm:prSet presAssocID="{2E79336B-B7B3-4704-A948-44D7292EF7E2}" presName="thickLine" presStyleLbl="alignNode1" presStyleIdx="1" presStyleCnt="3"/>
      <dgm:spPr/>
    </dgm:pt>
    <dgm:pt modelId="{EFB488FD-CD5B-4E59-99C2-198C2A80F5CF}" type="pres">
      <dgm:prSet presAssocID="{2E79336B-B7B3-4704-A948-44D7292EF7E2}" presName="horz1" presStyleCnt="0"/>
      <dgm:spPr/>
    </dgm:pt>
    <dgm:pt modelId="{B331A70B-A0B5-4015-9398-D0E560FD39FA}" type="pres">
      <dgm:prSet presAssocID="{2E79336B-B7B3-4704-A948-44D7292EF7E2}" presName="tx1" presStyleLbl="revTx" presStyleIdx="1" presStyleCnt="3"/>
      <dgm:spPr/>
    </dgm:pt>
    <dgm:pt modelId="{3E34288C-A253-421B-A4E4-2CBDF8A0B44D}" type="pres">
      <dgm:prSet presAssocID="{2E79336B-B7B3-4704-A948-44D7292EF7E2}" presName="vert1" presStyleCnt="0"/>
      <dgm:spPr/>
    </dgm:pt>
    <dgm:pt modelId="{96E8539F-63EE-42B4-80D4-B00C94588A9C}" type="pres">
      <dgm:prSet presAssocID="{86C76AEF-5A8A-459A-9716-BFD54FE28220}" presName="thickLine" presStyleLbl="alignNode1" presStyleIdx="2" presStyleCnt="3"/>
      <dgm:spPr/>
    </dgm:pt>
    <dgm:pt modelId="{618A1566-B526-4132-A820-58BE3B62AD0F}" type="pres">
      <dgm:prSet presAssocID="{86C76AEF-5A8A-459A-9716-BFD54FE28220}" presName="horz1" presStyleCnt="0"/>
      <dgm:spPr/>
    </dgm:pt>
    <dgm:pt modelId="{E12E0BDC-E847-4F9C-BD4B-19CFDC0FE73A}" type="pres">
      <dgm:prSet presAssocID="{86C76AEF-5A8A-459A-9716-BFD54FE28220}" presName="tx1" presStyleLbl="revTx" presStyleIdx="2" presStyleCnt="3"/>
      <dgm:spPr/>
    </dgm:pt>
    <dgm:pt modelId="{70CDC56E-1530-4F09-9492-C5AC4BD19255}" type="pres">
      <dgm:prSet presAssocID="{86C76AEF-5A8A-459A-9716-BFD54FE28220}" presName="vert1" presStyleCnt="0"/>
      <dgm:spPr/>
    </dgm:pt>
  </dgm:ptLst>
  <dgm:cxnLst>
    <dgm:cxn modelId="{BC25170D-58BC-4F15-851B-EA82D600E139}" srcId="{4DC8ACED-142C-4E19-AED8-A1C8982429C8}" destId="{86C76AEF-5A8A-459A-9716-BFD54FE28220}" srcOrd="2" destOrd="0" parTransId="{376260E6-8AA6-49B1-94B5-AB731F2685D4}" sibTransId="{9FC28AA0-E87A-4D5B-96E7-B05E5F4AC4CF}"/>
    <dgm:cxn modelId="{5DD31D28-4EFC-4B5E-9A2B-0D8E3BE63AC0}" type="presOf" srcId="{86C76AEF-5A8A-459A-9716-BFD54FE28220}" destId="{E12E0BDC-E847-4F9C-BD4B-19CFDC0FE73A}" srcOrd="0" destOrd="0" presId="urn:microsoft.com/office/officeart/2008/layout/LinedList"/>
    <dgm:cxn modelId="{611DA06A-BB56-4A25-AD5F-703CEB8C3E06}" srcId="{4DC8ACED-142C-4E19-AED8-A1C8982429C8}" destId="{2E79336B-B7B3-4704-A948-44D7292EF7E2}" srcOrd="1" destOrd="0" parTransId="{F7AAC843-5843-4A41-BB95-B91F8CB3E2F5}" sibTransId="{C4B60CBC-8F70-4291-B2E4-1DA2CA76D8A1}"/>
    <dgm:cxn modelId="{D3CF6651-50FF-4A81-A2F3-851064A5F0B0}" type="presOf" srcId="{4DC8ACED-142C-4E19-AED8-A1C8982429C8}" destId="{A8FE3A86-26A5-42E5-82A4-59073F772C1C}" srcOrd="0" destOrd="0" presId="urn:microsoft.com/office/officeart/2008/layout/LinedList"/>
    <dgm:cxn modelId="{82C85251-4BDA-4C82-8EC0-9751D266A787}" type="presOf" srcId="{A9CA3D13-0C95-476E-BBF4-D44390772689}" destId="{869695D2-3FC3-466D-8A57-9C8CA2434112}" srcOrd="0" destOrd="0" presId="urn:microsoft.com/office/officeart/2008/layout/LinedList"/>
    <dgm:cxn modelId="{5688DDD8-65A4-4577-8C2E-B217728ADE1D}" srcId="{4DC8ACED-142C-4E19-AED8-A1C8982429C8}" destId="{A9CA3D13-0C95-476E-BBF4-D44390772689}" srcOrd="0" destOrd="0" parTransId="{56A723EE-A14B-4189-BB6E-0D1D937F7FCC}" sibTransId="{BF76921F-F01D-4E8F-9F9F-601924C53534}"/>
    <dgm:cxn modelId="{3FA3FBDA-8FA4-4479-8D55-B38A77B11AB3}" type="presOf" srcId="{2E79336B-B7B3-4704-A948-44D7292EF7E2}" destId="{B331A70B-A0B5-4015-9398-D0E560FD39FA}" srcOrd="0" destOrd="0" presId="urn:microsoft.com/office/officeart/2008/layout/LinedList"/>
    <dgm:cxn modelId="{3C384F5C-B20A-44B6-8850-325E2D36E11C}" type="presParOf" srcId="{A8FE3A86-26A5-42E5-82A4-59073F772C1C}" destId="{107F5531-A499-423B-AEAB-6BFCC783D2A1}" srcOrd="0" destOrd="0" presId="urn:microsoft.com/office/officeart/2008/layout/LinedList"/>
    <dgm:cxn modelId="{802828E5-4551-401F-AE45-6E43E5736F31}" type="presParOf" srcId="{A8FE3A86-26A5-42E5-82A4-59073F772C1C}" destId="{5C1107EF-0B0E-4479-B0AA-87FC2BDBC257}" srcOrd="1" destOrd="0" presId="urn:microsoft.com/office/officeart/2008/layout/LinedList"/>
    <dgm:cxn modelId="{1451F011-C3DA-494C-A432-1AACB285BE25}" type="presParOf" srcId="{5C1107EF-0B0E-4479-B0AA-87FC2BDBC257}" destId="{869695D2-3FC3-466D-8A57-9C8CA2434112}" srcOrd="0" destOrd="0" presId="urn:microsoft.com/office/officeart/2008/layout/LinedList"/>
    <dgm:cxn modelId="{7B5C2983-F19D-4903-A303-61025823DDF6}" type="presParOf" srcId="{5C1107EF-0B0E-4479-B0AA-87FC2BDBC257}" destId="{9952497A-D00A-42CA-BDFD-95F429F6A9D4}" srcOrd="1" destOrd="0" presId="urn:microsoft.com/office/officeart/2008/layout/LinedList"/>
    <dgm:cxn modelId="{BC194EEE-4EEC-4569-A681-BD431A88DAF6}" type="presParOf" srcId="{A8FE3A86-26A5-42E5-82A4-59073F772C1C}" destId="{C237A0C3-EDF7-473A-B345-432D378C35A6}" srcOrd="2" destOrd="0" presId="urn:microsoft.com/office/officeart/2008/layout/LinedList"/>
    <dgm:cxn modelId="{43393E81-F39C-4BFA-A710-15DCB5682663}" type="presParOf" srcId="{A8FE3A86-26A5-42E5-82A4-59073F772C1C}" destId="{EFB488FD-CD5B-4E59-99C2-198C2A80F5CF}" srcOrd="3" destOrd="0" presId="urn:microsoft.com/office/officeart/2008/layout/LinedList"/>
    <dgm:cxn modelId="{0A48439C-4D82-497C-B7AC-A47C44C36B63}" type="presParOf" srcId="{EFB488FD-CD5B-4E59-99C2-198C2A80F5CF}" destId="{B331A70B-A0B5-4015-9398-D0E560FD39FA}" srcOrd="0" destOrd="0" presId="urn:microsoft.com/office/officeart/2008/layout/LinedList"/>
    <dgm:cxn modelId="{02BCDE39-707F-4BC0-999A-554DC3BAB231}" type="presParOf" srcId="{EFB488FD-CD5B-4E59-99C2-198C2A80F5CF}" destId="{3E34288C-A253-421B-A4E4-2CBDF8A0B44D}" srcOrd="1" destOrd="0" presId="urn:microsoft.com/office/officeart/2008/layout/LinedList"/>
    <dgm:cxn modelId="{2D00A74D-50D4-4F08-BFC5-2B80973F1487}" type="presParOf" srcId="{A8FE3A86-26A5-42E5-82A4-59073F772C1C}" destId="{96E8539F-63EE-42B4-80D4-B00C94588A9C}" srcOrd="4" destOrd="0" presId="urn:microsoft.com/office/officeart/2008/layout/LinedList"/>
    <dgm:cxn modelId="{3FABC5E1-B3AD-4B86-AAFC-4CF333EC6E3F}" type="presParOf" srcId="{A8FE3A86-26A5-42E5-82A4-59073F772C1C}" destId="{618A1566-B526-4132-A820-58BE3B62AD0F}" srcOrd="5" destOrd="0" presId="urn:microsoft.com/office/officeart/2008/layout/LinedList"/>
    <dgm:cxn modelId="{824EECD3-EC0D-429E-A8A7-37C00BBCDA33}" type="presParOf" srcId="{618A1566-B526-4132-A820-58BE3B62AD0F}" destId="{E12E0BDC-E847-4F9C-BD4B-19CFDC0FE73A}" srcOrd="0" destOrd="0" presId="urn:microsoft.com/office/officeart/2008/layout/LinedList"/>
    <dgm:cxn modelId="{6BB186C4-D279-4139-934F-1F95723189CB}" type="presParOf" srcId="{618A1566-B526-4132-A820-58BE3B62AD0F}" destId="{70CDC56E-1530-4F09-9492-C5AC4BD192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9.xml><?xml version="1.0" encoding="utf-8"?>
<dgm:dataModel xmlns:dgm="http://schemas.openxmlformats.org/drawingml/2006/diagram" xmlns:a="http://schemas.openxmlformats.org/drawingml/2006/main">
  <dgm:ptLst>
    <dgm:pt modelId="{B408C831-EF53-4B31-99B2-EBA0BE9CFDF1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EC3C5B-2620-48FA-B255-9FBBDC827A42}">
      <dgm:prSet/>
      <dgm:spPr/>
      <dgm:t>
        <a:bodyPr/>
        <a:lstStyle/>
        <a:p>
          <a:r>
            <a:rPr lang="uk-UA"/>
            <a:t>1947 р. – загальна сума квот 8 млрд. дол. </a:t>
          </a:r>
          <a:endParaRPr lang="en-US"/>
        </a:p>
      </dgm:t>
    </dgm:pt>
    <dgm:pt modelId="{9F988FE6-2342-4AB3-98E8-F6C9573A62DC}" type="parTrans" cxnId="{D19A0D24-ABA3-420F-8D2E-1BC23E6B1B56}">
      <dgm:prSet/>
      <dgm:spPr/>
      <dgm:t>
        <a:bodyPr/>
        <a:lstStyle/>
        <a:p>
          <a:endParaRPr lang="en-US"/>
        </a:p>
      </dgm:t>
    </dgm:pt>
    <dgm:pt modelId="{8B16CD0B-958B-496B-8DC8-FD5910137B49}" type="sibTrans" cxnId="{D19A0D24-ABA3-420F-8D2E-1BC23E6B1B56}">
      <dgm:prSet/>
      <dgm:spPr/>
      <dgm:t>
        <a:bodyPr/>
        <a:lstStyle/>
        <a:p>
          <a:endParaRPr lang="en-US"/>
        </a:p>
      </dgm:t>
    </dgm:pt>
    <dgm:pt modelId="{391F56DF-B04F-4F05-A1CA-9E4F5FF2B52F}">
      <dgm:prSet/>
      <dgm:spPr/>
      <dgm:t>
        <a:bodyPr/>
        <a:lstStyle/>
        <a:p>
          <a:r>
            <a:rPr lang="uk-UA"/>
            <a:t>1971 р. (перегляд квот) – 28,5 млрд. дол.</a:t>
          </a:r>
          <a:endParaRPr lang="en-US"/>
        </a:p>
      </dgm:t>
    </dgm:pt>
    <dgm:pt modelId="{D8651460-EE9A-49D6-BFA1-C800B6D4549F}" type="parTrans" cxnId="{03EBE069-E913-43CB-844C-40B57CB2864F}">
      <dgm:prSet/>
      <dgm:spPr/>
      <dgm:t>
        <a:bodyPr/>
        <a:lstStyle/>
        <a:p>
          <a:endParaRPr lang="en-US"/>
        </a:p>
      </dgm:t>
    </dgm:pt>
    <dgm:pt modelId="{A0A24200-BAB2-4FC8-82FC-C44D89B5F562}" type="sibTrans" cxnId="{03EBE069-E913-43CB-844C-40B57CB2864F}">
      <dgm:prSet/>
      <dgm:spPr/>
      <dgm:t>
        <a:bodyPr/>
        <a:lstStyle/>
        <a:p>
          <a:endParaRPr lang="en-US"/>
        </a:p>
      </dgm:t>
    </dgm:pt>
    <dgm:pt modelId="{9FEE9C11-7F2A-420A-BCBF-55FACE639843}">
      <dgm:prSet/>
      <dgm:spPr/>
      <dgm:t>
        <a:bodyPr/>
        <a:lstStyle/>
        <a:p>
          <a:r>
            <a:rPr lang="uk-UA"/>
            <a:t>Найбільша квота – США (6,7 млрд. дол.)</a:t>
          </a:r>
          <a:endParaRPr lang="en-US"/>
        </a:p>
      </dgm:t>
    </dgm:pt>
    <dgm:pt modelId="{7160960B-CCF9-4EA7-8E04-37DBAEC190E8}" type="parTrans" cxnId="{5D066FD8-3E4F-411D-948C-6ACF3E57AED9}">
      <dgm:prSet/>
      <dgm:spPr/>
      <dgm:t>
        <a:bodyPr/>
        <a:lstStyle/>
        <a:p>
          <a:endParaRPr lang="en-US"/>
        </a:p>
      </dgm:t>
    </dgm:pt>
    <dgm:pt modelId="{74C1BCDB-3983-418E-82B1-C7D8B98A3821}" type="sibTrans" cxnId="{5D066FD8-3E4F-411D-948C-6ACF3E57AED9}">
      <dgm:prSet/>
      <dgm:spPr/>
      <dgm:t>
        <a:bodyPr/>
        <a:lstStyle/>
        <a:p>
          <a:endParaRPr lang="en-US"/>
        </a:p>
      </dgm:t>
    </dgm:pt>
    <dgm:pt modelId="{27800F4F-0011-4630-A79F-DB414BF784CE}">
      <dgm:prSet/>
      <dgm:spPr/>
      <dgm:t>
        <a:bodyPr/>
        <a:lstStyle/>
        <a:p>
          <a:r>
            <a:rPr lang="uk-UA"/>
            <a:t>Велика Британія (2,8 млрд. дол.)</a:t>
          </a:r>
          <a:endParaRPr lang="en-US"/>
        </a:p>
      </dgm:t>
    </dgm:pt>
    <dgm:pt modelId="{1CBC3847-602E-48F0-B600-0A75CE3C52D5}" type="parTrans" cxnId="{8C348603-500A-4EFB-AF65-F7D4851D661A}">
      <dgm:prSet/>
      <dgm:spPr/>
      <dgm:t>
        <a:bodyPr/>
        <a:lstStyle/>
        <a:p>
          <a:endParaRPr lang="en-US"/>
        </a:p>
      </dgm:t>
    </dgm:pt>
    <dgm:pt modelId="{CEE68D77-2025-4612-92E5-85EA5180194C}" type="sibTrans" cxnId="{8C348603-500A-4EFB-AF65-F7D4851D661A}">
      <dgm:prSet/>
      <dgm:spPr/>
      <dgm:t>
        <a:bodyPr/>
        <a:lstStyle/>
        <a:p>
          <a:endParaRPr lang="en-US"/>
        </a:p>
      </dgm:t>
    </dgm:pt>
    <dgm:pt modelId="{D4738F0B-A318-4760-B2C3-B4D70FBB3F3D}">
      <dgm:prSet/>
      <dgm:spPr/>
      <dgm:t>
        <a:bodyPr/>
        <a:lstStyle/>
        <a:p>
          <a:r>
            <a:rPr lang="uk-UA" b="1"/>
            <a:t>Розмір квоти: </a:t>
          </a:r>
          <a:endParaRPr lang="en-US"/>
        </a:p>
      </dgm:t>
    </dgm:pt>
    <dgm:pt modelId="{7888EB4D-A50C-442E-BB7E-1D6E87179455}" type="parTrans" cxnId="{FF228872-BA24-44AC-A783-A20AD7EE889C}">
      <dgm:prSet/>
      <dgm:spPr/>
      <dgm:t>
        <a:bodyPr/>
        <a:lstStyle/>
        <a:p>
          <a:endParaRPr lang="en-US"/>
        </a:p>
      </dgm:t>
    </dgm:pt>
    <dgm:pt modelId="{9E849DDB-375E-48BE-9A72-CAE0234E8F51}" type="sibTrans" cxnId="{FF228872-BA24-44AC-A783-A20AD7EE889C}">
      <dgm:prSet/>
      <dgm:spPr/>
      <dgm:t>
        <a:bodyPr/>
        <a:lstStyle/>
        <a:p>
          <a:endParaRPr lang="en-US"/>
        </a:p>
      </dgm:t>
    </dgm:pt>
    <dgm:pt modelId="{5BB17CE1-E6C4-4C97-879C-F48998CB0FE9}">
      <dgm:prSet/>
      <dgm:spPr/>
      <dgm:t>
        <a:bodyPr/>
        <a:lstStyle/>
        <a:p>
          <a:r>
            <a:rPr lang="uk-UA" dirty="0"/>
            <a:t>визначає кількість голосів країн-членів </a:t>
          </a:r>
          <a:endParaRPr lang="en-US" dirty="0"/>
        </a:p>
      </dgm:t>
    </dgm:pt>
    <dgm:pt modelId="{1F2D3537-DA7A-408C-9B43-5F26F4B841B3}" type="parTrans" cxnId="{7023C7ED-54DF-4B04-9BF5-3B04F8E7FB2A}">
      <dgm:prSet/>
      <dgm:spPr/>
      <dgm:t>
        <a:bodyPr/>
        <a:lstStyle/>
        <a:p>
          <a:endParaRPr lang="en-US"/>
        </a:p>
      </dgm:t>
    </dgm:pt>
    <dgm:pt modelId="{BE2289FB-C41D-42B8-B6C8-551A690FC466}" type="sibTrans" cxnId="{7023C7ED-54DF-4B04-9BF5-3B04F8E7FB2A}">
      <dgm:prSet/>
      <dgm:spPr/>
      <dgm:t>
        <a:bodyPr/>
        <a:lstStyle/>
        <a:p>
          <a:endParaRPr lang="en-US"/>
        </a:p>
      </dgm:t>
    </dgm:pt>
    <dgm:pt modelId="{CE70A3AE-ECC3-4847-9C2D-6C31C9DC9F17}">
      <dgm:prSet/>
      <dgm:spPr/>
      <dgm:t>
        <a:bodyPr/>
        <a:lstStyle/>
        <a:p>
          <a:r>
            <a:rPr lang="uk-UA"/>
            <a:t>(США – 21,9 </a:t>
          </a:r>
          <a:r>
            <a:rPr lang="uk-UA" i="1"/>
            <a:t>%</a:t>
          </a:r>
          <a:r>
            <a:rPr lang="uk-UA"/>
            <a:t>; Велика Британія – 9,2%)</a:t>
          </a:r>
          <a:endParaRPr lang="en-US"/>
        </a:p>
      </dgm:t>
    </dgm:pt>
    <dgm:pt modelId="{7FF0110A-9F15-4239-9CA6-C5FF5043EEB7}" type="parTrans" cxnId="{B3D3E112-0DD7-415F-B4BF-53EDE1494556}">
      <dgm:prSet/>
      <dgm:spPr/>
      <dgm:t>
        <a:bodyPr/>
        <a:lstStyle/>
        <a:p>
          <a:endParaRPr lang="en-US"/>
        </a:p>
      </dgm:t>
    </dgm:pt>
    <dgm:pt modelId="{F1216ED9-4625-49E5-8151-6D8061D4C6B0}" type="sibTrans" cxnId="{B3D3E112-0DD7-415F-B4BF-53EDE1494556}">
      <dgm:prSet/>
      <dgm:spPr/>
      <dgm:t>
        <a:bodyPr/>
        <a:lstStyle/>
        <a:p>
          <a:endParaRPr lang="en-US"/>
        </a:p>
      </dgm:t>
    </dgm:pt>
    <dgm:pt modelId="{21ECEBE3-5FD3-42FE-B277-A1B816157669}">
      <dgm:prSet/>
      <dgm:spPr/>
      <dgm:t>
        <a:bodyPr/>
        <a:lstStyle/>
        <a:p>
          <a:r>
            <a:rPr lang="uk-UA"/>
            <a:t>визначає максимальну суму запозичень, котру дана країна може отримати</a:t>
          </a:r>
          <a:r>
            <a:rPr lang="uk-UA" b="1"/>
            <a:t> </a:t>
          </a:r>
          <a:r>
            <a:rPr lang="uk-UA"/>
            <a:t>з Фонду</a:t>
          </a:r>
          <a:r>
            <a:rPr lang="uk-UA" b="1"/>
            <a:t> </a:t>
          </a:r>
          <a:endParaRPr lang="en-US"/>
        </a:p>
      </dgm:t>
    </dgm:pt>
    <dgm:pt modelId="{CEC8843B-FE3A-4A87-B401-2A1EE24D872C}" type="parTrans" cxnId="{67E00DF6-E6DF-42F1-8DFF-244F7DA92F81}">
      <dgm:prSet/>
      <dgm:spPr/>
      <dgm:t>
        <a:bodyPr/>
        <a:lstStyle/>
        <a:p>
          <a:endParaRPr lang="en-US"/>
        </a:p>
      </dgm:t>
    </dgm:pt>
    <dgm:pt modelId="{C96D0334-87BD-49B3-AEC2-91D0DAA60252}" type="sibTrans" cxnId="{67E00DF6-E6DF-42F1-8DFF-244F7DA92F81}">
      <dgm:prSet/>
      <dgm:spPr/>
      <dgm:t>
        <a:bodyPr/>
        <a:lstStyle/>
        <a:p>
          <a:endParaRPr lang="en-US"/>
        </a:p>
      </dgm:t>
    </dgm:pt>
    <dgm:pt modelId="{18E6ED5C-FEC7-4D0F-AE25-4D203E6EC19C}" type="pres">
      <dgm:prSet presAssocID="{B408C831-EF53-4B31-99B2-EBA0BE9CFDF1}" presName="vert0" presStyleCnt="0">
        <dgm:presLayoutVars>
          <dgm:dir/>
          <dgm:animOne val="branch"/>
          <dgm:animLvl val="lvl"/>
        </dgm:presLayoutVars>
      </dgm:prSet>
      <dgm:spPr/>
    </dgm:pt>
    <dgm:pt modelId="{F424B838-7C23-4774-9B9D-78F6244AAB73}" type="pres">
      <dgm:prSet presAssocID="{3EEC3C5B-2620-48FA-B255-9FBBDC827A42}" presName="thickLine" presStyleLbl="alignNode1" presStyleIdx="0" presStyleCnt="8"/>
      <dgm:spPr/>
    </dgm:pt>
    <dgm:pt modelId="{6D5B4A0F-0880-416D-AC20-2AB6E36117C5}" type="pres">
      <dgm:prSet presAssocID="{3EEC3C5B-2620-48FA-B255-9FBBDC827A42}" presName="horz1" presStyleCnt="0"/>
      <dgm:spPr/>
    </dgm:pt>
    <dgm:pt modelId="{90390618-385E-4A9C-8287-97FC791A8651}" type="pres">
      <dgm:prSet presAssocID="{3EEC3C5B-2620-48FA-B255-9FBBDC827A42}" presName="tx1" presStyleLbl="revTx" presStyleIdx="0" presStyleCnt="8"/>
      <dgm:spPr/>
    </dgm:pt>
    <dgm:pt modelId="{48626C8B-A542-4AA3-AD1E-046DB667D2B2}" type="pres">
      <dgm:prSet presAssocID="{3EEC3C5B-2620-48FA-B255-9FBBDC827A42}" presName="vert1" presStyleCnt="0"/>
      <dgm:spPr/>
    </dgm:pt>
    <dgm:pt modelId="{A6BAF52D-F320-468E-BBC1-566270C40F35}" type="pres">
      <dgm:prSet presAssocID="{391F56DF-B04F-4F05-A1CA-9E4F5FF2B52F}" presName="thickLine" presStyleLbl="alignNode1" presStyleIdx="1" presStyleCnt="8"/>
      <dgm:spPr/>
    </dgm:pt>
    <dgm:pt modelId="{0732B081-21C9-4509-8D4D-85B9CA282D80}" type="pres">
      <dgm:prSet presAssocID="{391F56DF-B04F-4F05-A1CA-9E4F5FF2B52F}" presName="horz1" presStyleCnt="0"/>
      <dgm:spPr/>
    </dgm:pt>
    <dgm:pt modelId="{B5A559A5-3663-46CE-88A6-E81A7F2D014F}" type="pres">
      <dgm:prSet presAssocID="{391F56DF-B04F-4F05-A1CA-9E4F5FF2B52F}" presName="tx1" presStyleLbl="revTx" presStyleIdx="1" presStyleCnt="8"/>
      <dgm:spPr/>
    </dgm:pt>
    <dgm:pt modelId="{E86B838A-28D1-45F2-A034-379A140A263D}" type="pres">
      <dgm:prSet presAssocID="{391F56DF-B04F-4F05-A1CA-9E4F5FF2B52F}" presName="vert1" presStyleCnt="0"/>
      <dgm:spPr/>
    </dgm:pt>
    <dgm:pt modelId="{997E8483-E8C2-45C3-86CF-5B5E86CC4593}" type="pres">
      <dgm:prSet presAssocID="{9FEE9C11-7F2A-420A-BCBF-55FACE639843}" presName="thickLine" presStyleLbl="alignNode1" presStyleIdx="2" presStyleCnt="8"/>
      <dgm:spPr/>
    </dgm:pt>
    <dgm:pt modelId="{2F114A0F-14E1-4B63-BD30-1A9953590FD1}" type="pres">
      <dgm:prSet presAssocID="{9FEE9C11-7F2A-420A-BCBF-55FACE639843}" presName="horz1" presStyleCnt="0"/>
      <dgm:spPr/>
    </dgm:pt>
    <dgm:pt modelId="{A59A5C35-13DF-46C7-816C-2ECFDD6252EB}" type="pres">
      <dgm:prSet presAssocID="{9FEE9C11-7F2A-420A-BCBF-55FACE639843}" presName="tx1" presStyleLbl="revTx" presStyleIdx="2" presStyleCnt="8"/>
      <dgm:spPr/>
    </dgm:pt>
    <dgm:pt modelId="{6573315F-0A23-4295-87BF-474D9DB23012}" type="pres">
      <dgm:prSet presAssocID="{9FEE9C11-7F2A-420A-BCBF-55FACE639843}" presName="vert1" presStyleCnt="0"/>
      <dgm:spPr/>
    </dgm:pt>
    <dgm:pt modelId="{4518E72D-337A-4940-8E62-D11489209518}" type="pres">
      <dgm:prSet presAssocID="{27800F4F-0011-4630-A79F-DB414BF784CE}" presName="thickLine" presStyleLbl="alignNode1" presStyleIdx="3" presStyleCnt="8"/>
      <dgm:spPr/>
    </dgm:pt>
    <dgm:pt modelId="{6CE1A75A-F82A-4C92-85B4-A9A47B3225E3}" type="pres">
      <dgm:prSet presAssocID="{27800F4F-0011-4630-A79F-DB414BF784CE}" presName="horz1" presStyleCnt="0"/>
      <dgm:spPr/>
    </dgm:pt>
    <dgm:pt modelId="{691D2DCA-4E12-400B-ABCC-6EAE47EE65D3}" type="pres">
      <dgm:prSet presAssocID="{27800F4F-0011-4630-A79F-DB414BF784CE}" presName="tx1" presStyleLbl="revTx" presStyleIdx="3" presStyleCnt="8"/>
      <dgm:spPr/>
    </dgm:pt>
    <dgm:pt modelId="{8D5F82AC-0C8C-4ED2-B4C1-1BB3EE94FDE7}" type="pres">
      <dgm:prSet presAssocID="{27800F4F-0011-4630-A79F-DB414BF784CE}" presName="vert1" presStyleCnt="0"/>
      <dgm:spPr/>
    </dgm:pt>
    <dgm:pt modelId="{B1F577AA-EB42-48BC-960E-F01345FEFF83}" type="pres">
      <dgm:prSet presAssocID="{D4738F0B-A318-4760-B2C3-B4D70FBB3F3D}" presName="thickLine" presStyleLbl="alignNode1" presStyleIdx="4" presStyleCnt="8"/>
      <dgm:spPr/>
    </dgm:pt>
    <dgm:pt modelId="{F90E89AA-F3B2-4803-931B-4B23D57C8E4F}" type="pres">
      <dgm:prSet presAssocID="{D4738F0B-A318-4760-B2C3-B4D70FBB3F3D}" presName="horz1" presStyleCnt="0"/>
      <dgm:spPr/>
    </dgm:pt>
    <dgm:pt modelId="{00D32213-5E17-4429-B644-EBECE522E2AC}" type="pres">
      <dgm:prSet presAssocID="{D4738F0B-A318-4760-B2C3-B4D70FBB3F3D}" presName="tx1" presStyleLbl="revTx" presStyleIdx="4" presStyleCnt="8"/>
      <dgm:spPr/>
    </dgm:pt>
    <dgm:pt modelId="{233DC5D0-0D4E-4B48-A789-C7D24B178E7C}" type="pres">
      <dgm:prSet presAssocID="{D4738F0B-A318-4760-B2C3-B4D70FBB3F3D}" presName="vert1" presStyleCnt="0"/>
      <dgm:spPr/>
    </dgm:pt>
    <dgm:pt modelId="{C1FC19A7-0ADD-462C-BB82-28B16D0FA139}" type="pres">
      <dgm:prSet presAssocID="{5BB17CE1-E6C4-4C97-879C-F48998CB0FE9}" presName="thickLine" presStyleLbl="alignNode1" presStyleIdx="5" presStyleCnt="8"/>
      <dgm:spPr/>
    </dgm:pt>
    <dgm:pt modelId="{FFC66D90-B1C3-4D22-BA5E-ADA2ECB5E717}" type="pres">
      <dgm:prSet presAssocID="{5BB17CE1-E6C4-4C97-879C-F48998CB0FE9}" presName="horz1" presStyleCnt="0"/>
      <dgm:spPr/>
    </dgm:pt>
    <dgm:pt modelId="{7CD6BF02-2A0F-4AF6-8435-DF6EB8DB0EE3}" type="pres">
      <dgm:prSet presAssocID="{5BB17CE1-E6C4-4C97-879C-F48998CB0FE9}" presName="tx1" presStyleLbl="revTx" presStyleIdx="5" presStyleCnt="8"/>
      <dgm:spPr/>
    </dgm:pt>
    <dgm:pt modelId="{4C5840AC-EB05-4664-ABEF-0C31A1A4151E}" type="pres">
      <dgm:prSet presAssocID="{5BB17CE1-E6C4-4C97-879C-F48998CB0FE9}" presName="vert1" presStyleCnt="0"/>
      <dgm:spPr/>
    </dgm:pt>
    <dgm:pt modelId="{C963DF61-4292-479F-ADB8-1768D768CC2F}" type="pres">
      <dgm:prSet presAssocID="{CE70A3AE-ECC3-4847-9C2D-6C31C9DC9F17}" presName="thickLine" presStyleLbl="alignNode1" presStyleIdx="6" presStyleCnt="8"/>
      <dgm:spPr/>
    </dgm:pt>
    <dgm:pt modelId="{728CA134-E872-49CF-9621-B2F8D0B915B5}" type="pres">
      <dgm:prSet presAssocID="{CE70A3AE-ECC3-4847-9C2D-6C31C9DC9F17}" presName="horz1" presStyleCnt="0"/>
      <dgm:spPr/>
    </dgm:pt>
    <dgm:pt modelId="{082A4053-A4F2-40B0-8F53-06D564267797}" type="pres">
      <dgm:prSet presAssocID="{CE70A3AE-ECC3-4847-9C2D-6C31C9DC9F17}" presName="tx1" presStyleLbl="revTx" presStyleIdx="6" presStyleCnt="8"/>
      <dgm:spPr/>
    </dgm:pt>
    <dgm:pt modelId="{CC4B3270-C624-44D3-9BE0-993FD3E112C9}" type="pres">
      <dgm:prSet presAssocID="{CE70A3AE-ECC3-4847-9C2D-6C31C9DC9F17}" presName="vert1" presStyleCnt="0"/>
      <dgm:spPr/>
    </dgm:pt>
    <dgm:pt modelId="{D53DE085-A339-4856-84A6-C64AC2055A01}" type="pres">
      <dgm:prSet presAssocID="{21ECEBE3-5FD3-42FE-B277-A1B816157669}" presName="thickLine" presStyleLbl="alignNode1" presStyleIdx="7" presStyleCnt="8"/>
      <dgm:spPr/>
    </dgm:pt>
    <dgm:pt modelId="{D184A1C6-8B83-431D-AADC-0382358965CF}" type="pres">
      <dgm:prSet presAssocID="{21ECEBE3-5FD3-42FE-B277-A1B816157669}" presName="horz1" presStyleCnt="0"/>
      <dgm:spPr/>
    </dgm:pt>
    <dgm:pt modelId="{7EB9D031-4E7B-472C-859C-74BD24B31E79}" type="pres">
      <dgm:prSet presAssocID="{21ECEBE3-5FD3-42FE-B277-A1B816157669}" presName="tx1" presStyleLbl="revTx" presStyleIdx="7" presStyleCnt="8"/>
      <dgm:spPr/>
    </dgm:pt>
    <dgm:pt modelId="{A493DAE4-5A2C-4C30-8A0A-BA2DD7F55AEA}" type="pres">
      <dgm:prSet presAssocID="{21ECEBE3-5FD3-42FE-B277-A1B816157669}" presName="vert1" presStyleCnt="0"/>
      <dgm:spPr/>
    </dgm:pt>
  </dgm:ptLst>
  <dgm:cxnLst>
    <dgm:cxn modelId="{06A74A02-BB4F-4FE2-98E8-E458E0EB6A3A}" type="presOf" srcId="{21ECEBE3-5FD3-42FE-B277-A1B816157669}" destId="{7EB9D031-4E7B-472C-859C-74BD24B31E79}" srcOrd="0" destOrd="0" presId="urn:microsoft.com/office/officeart/2008/layout/LinedList"/>
    <dgm:cxn modelId="{8C348603-500A-4EFB-AF65-F7D4851D661A}" srcId="{B408C831-EF53-4B31-99B2-EBA0BE9CFDF1}" destId="{27800F4F-0011-4630-A79F-DB414BF784CE}" srcOrd="3" destOrd="0" parTransId="{1CBC3847-602E-48F0-B600-0A75CE3C52D5}" sibTransId="{CEE68D77-2025-4612-92E5-85EA5180194C}"/>
    <dgm:cxn modelId="{8CAD1504-40F7-4563-9883-20FC17C6B169}" type="presOf" srcId="{9FEE9C11-7F2A-420A-BCBF-55FACE639843}" destId="{A59A5C35-13DF-46C7-816C-2ECFDD6252EB}" srcOrd="0" destOrd="0" presId="urn:microsoft.com/office/officeart/2008/layout/LinedList"/>
    <dgm:cxn modelId="{B3D3E112-0DD7-415F-B4BF-53EDE1494556}" srcId="{B408C831-EF53-4B31-99B2-EBA0BE9CFDF1}" destId="{CE70A3AE-ECC3-4847-9C2D-6C31C9DC9F17}" srcOrd="6" destOrd="0" parTransId="{7FF0110A-9F15-4239-9CA6-C5FF5043EEB7}" sibTransId="{F1216ED9-4625-49E5-8151-6D8061D4C6B0}"/>
    <dgm:cxn modelId="{D19A0D24-ABA3-420F-8D2E-1BC23E6B1B56}" srcId="{B408C831-EF53-4B31-99B2-EBA0BE9CFDF1}" destId="{3EEC3C5B-2620-48FA-B255-9FBBDC827A42}" srcOrd="0" destOrd="0" parTransId="{9F988FE6-2342-4AB3-98E8-F6C9573A62DC}" sibTransId="{8B16CD0B-958B-496B-8DC8-FD5910137B49}"/>
    <dgm:cxn modelId="{78189542-C05D-489C-A285-61626F124923}" type="presOf" srcId="{3EEC3C5B-2620-48FA-B255-9FBBDC827A42}" destId="{90390618-385E-4A9C-8287-97FC791A8651}" srcOrd="0" destOrd="0" presId="urn:microsoft.com/office/officeart/2008/layout/LinedList"/>
    <dgm:cxn modelId="{D8673E67-ACB3-486B-99F6-2B7F9A2CB9F3}" type="presOf" srcId="{5BB17CE1-E6C4-4C97-879C-F48998CB0FE9}" destId="{7CD6BF02-2A0F-4AF6-8435-DF6EB8DB0EE3}" srcOrd="0" destOrd="0" presId="urn:microsoft.com/office/officeart/2008/layout/LinedList"/>
    <dgm:cxn modelId="{03EBE069-E913-43CB-844C-40B57CB2864F}" srcId="{B408C831-EF53-4B31-99B2-EBA0BE9CFDF1}" destId="{391F56DF-B04F-4F05-A1CA-9E4F5FF2B52F}" srcOrd="1" destOrd="0" parTransId="{D8651460-EE9A-49D6-BFA1-C800B6D4549F}" sibTransId="{A0A24200-BAB2-4FC8-82FC-C44D89B5F562}"/>
    <dgm:cxn modelId="{FF228872-BA24-44AC-A783-A20AD7EE889C}" srcId="{B408C831-EF53-4B31-99B2-EBA0BE9CFDF1}" destId="{D4738F0B-A318-4760-B2C3-B4D70FBB3F3D}" srcOrd="4" destOrd="0" parTransId="{7888EB4D-A50C-442E-BB7E-1D6E87179455}" sibTransId="{9E849DDB-375E-48BE-9A72-CAE0234E8F51}"/>
    <dgm:cxn modelId="{00524A8D-7F23-46B0-B043-7EC4EE5936A3}" type="presOf" srcId="{391F56DF-B04F-4F05-A1CA-9E4F5FF2B52F}" destId="{B5A559A5-3663-46CE-88A6-E81A7F2D014F}" srcOrd="0" destOrd="0" presId="urn:microsoft.com/office/officeart/2008/layout/LinedList"/>
    <dgm:cxn modelId="{B2A511CE-3C2F-4323-9FBE-D10779C1E9BE}" type="presOf" srcId="{B408C831-EF53-4B31-99B2-EBA0BE9CFDF1}" destId="{18E6ED5C-FEC7-4D0F-AE25-4D203E6EC19C}" srcOrd="0" destOrd="0" presId="urn:microsoft.com/office/officeart/2008/layout/LinedList"/>
    <dgm:cxn modelId="{D0A29DD1-B08D-43AB-BF9F-752A05112155}" type="presOf" srcId="{D4738F0B-A318-4760-B2C3-B4D70FBB3F3D}" destId="{00D32213-5E17-4429-B644-EBECE522E2AC}" srcOrd="0" destOrd="0" presId="urn:microsoft.com/office/officeart/2008/layout/LinedList"/>
    <dgm:cxn modelId="{5D066FD8-3E4F-411D-948C-6ACF3E57AED9}" srcId="{B408C831-EF53-4B31-99B2-EBA0BE9CFDF1}" destId="{9FEE9C11-7F2A-420A-BCBF-55FACE639843}" srcOrd="2" destOrd="0" parTransId="{7160960B-CCF9-4EA7-8E04-37DBAEC190E8}" sibTransId="{74C1BCDB-3983-418E-82B1-C7D8B98A3821}"/>
    <dgm:cxn modelId="{7023C7ED-54DF-4B04-9BF5-3B04F8E7FB2A}" srcId="{B408C831-EF53-4B31-99B2-EBA0BE9CFDF1}" destId="{5BB17CE1-E6C4-4C97-879C-F48998CB0FE9}" srcOrd="5" destOrd="0" parTransId="{1F2D3537-DA7A-408C-9B43-5F26F4B841B3}" sibTransId="{BE2289FB-C41D-42B8-B6C8-551A690FC466}"/>
    <dgm:cxn modelId="{CFCCB7F2-DC18-4EE2-B190-D25D0E53E18B}" type="presOf" srcId="{27800F4F-0011-4630-A79F-DB414BF784CE}" destId="{691D2DCA-4E12-400B-ABCC-6EAE47EE65D3}" srcOrd="0" destOrd="0" presId="urn:microsoft.com/office/officeart/2008/layout/LinedList"/>
    <dgm:cxn modelId="{67E00DF6-E6DF-42F1-8DFF-244F7DA92F81}" srcId="{B408C831-EF53-4B31-99B2-EBA0BE9CFDF1}" destId="{21ECEBE3-5FD3-42FE-B277-A1B816157669}" srcOrd="7" destOrd="0" parTransId="{CEC8843B-FE3A-4A87-B401-2A1EE24D872C}" sibTransId="{C96D0334-87BD-49B3-AEC2-91D0DAA60252}"/>
    <dgm:cxn modelId="{FE5583FF-898C-44BC-BABE-E76E0F27E17A}" type="presOf" srcId="{CE70A3AE-ECC3-4847-9C2D-6C31C9DC9F17}" destId="{082A4053-A4F2-40B0-8F53-06D564267797}" srcOrd="0" destOrd="0" presId="urn:microsoft.com/office/officeart/2008/layout/LinedList"/>
    <dgm:cxn modelId="{C1DB772C-6CCA-4115-9482-4602C3084C6E}" type="presParOf" srcId="{18E6ED5C-FEC7-4D0F-AE25-4D203E6EC19C}" destId="{F424B838-7C23-4774-9B9D-78F6244AAB73}" srcOrd="0" destOrd="0" presId="urn:microsoft.com/office/officeart/2008/layout/LinedList"/>
    <dgm:cxn modelId="{0CF21B46-4A5F-46B5-80E3-A29FEC9D800D}" type="presParOf" srcId="{18E6ED5C-FEC7-4D0F-AE25-4D203E6EC19C}" destId="{6D5B4A0F-0880-416D-AC20-2AB6E36117C5}" srcOrd="1" destOrd="0" presId="urn:microsoft.com/office/officeart/2008/layout/LinedList"/>
    <dgm:cxn modelId="{A4619507-A053-4934-8ECB-82A1FA9B9DA7}" type="presParOf" srcId="{6D5B4A0F-0880-416D-AC20-2AB6E36117C5}" destId="{90390618-385E-4A9C-8287-97FC791A8651}" srcOrd="0" destOrd="0" presId="urn:microsoft.com/office/officeart/2008/layout/LinedList"/>
    <dgm:cxn modelId="{0DFF2F79-152F-4ADC-861D-68D12E710FD1}" type="presParOf" srcId="{6D5B4A0F-0880-416D-AC20-2AB6E36117C5}" destId="{48626C8B-A542-4AA3-AD1E-046DB667D2B2}" srcOrd="1" destOrd="0" presId="urn:microsoft.com/office/officeart/2008/layout/LinedList"/>
    <dgm:cxn modelId="{D388623D-9C28-4724-832A-1F40F5DE0E11}" type="presParOf" srcId="{18E6ED5C-FEC7-4D0F-AE25-4D203E6EC19C}" destId="{A6BAF52D-F320-468E-BBC1-566270C40F35}" srcOrd="2" destOrd="0" presId="urn:microsoft.com/office/officeart/2008/layout/LinedList"/>
    <dgm:cxn modelId="{B19A5953-8E2A-4E22-8C48-4632D712AF3B}" type="presParOf" srcId="{18E6ED5C-FEC7-4D0F-AE25-4D203E6EC19C}" destId="{0732B081-21C9-4509-8D4D-85B9CA282D80}" srcOrd="3" destOrd="0" presId="urn:microsoft.com/office/officeart/2008/layout/LinedList"/>
    <dgm:cxn modelId="{D2B46192-40D1-49C7-BC8F-251CFAEEC825}" type="presParOf" srcId="{0732B081-21C9-4509-8D4D-85B9CA282D80}" destId="{B5A559A5-3663-46CE-88A6-E81A7F2D014F}" srcOrd="0" destOrd="0" presId="urn:microsoft.com/office/officeart/2008/layout/LinedList"/>
    <dgm:cxn modelId="{AD9CA841-2698-4D47-AA41-EEDBA6C2382D}" type="presParOf" srcId="{0732B081-21C9-4509-8D4D-85B9CA282D80}" destId="{E86B838A-28D1-45F2-A034-379A140A263D}" srcOrd="1" destOrd="0" presId="urn:microsoft.com/office/officeart/2008/layout/LinedList"/>
    <dgm:cxn modelId="{DD4D2F3D-BC7A-49C7-9B23-2BAF3DE9D44D}" type="presParOf" srcId="{18E6ED5C-FEC7-4D0F-AE25-4D203E6EC19C}" destId="{997E8483-E8C2-45C3-86CF-5B5E86CC4593}" srcOrd="4" destOrd="0" presId="urn:microsoft.com/office/officeart/2008/layout/LinedList"/>
    <dgm:cxn modelId="{6DDEC8C2-7580-4920-9AD9-CE33F4EE0CA1}" type="presParOf" srcId="{18E6ED5C-FEC7-4D0F-AE25-4D203E6EC19C}" destId="{2F114A0F-14E1-4B63-BD30-1A9953590FD1}" srcOrd="5" destOrd="0" presId="urn:microsoft.com/office/officeart/2008/layout/LinedList"/>
    <dgm:cxn modelId="{EC98F22F-00E6-4339-B568-96075637F69D}" type="presParOf" srcId="{2F114A0F-14E1-4B63-BD30-1A9953590FD1}" destId="{A59A5C35-13DF-46C7-816C-2ECFDD6252EB}" srcOrd="0" destOrd="0" presId="urn:microsoft.com/office/officeart/2008/layout/LinedList"/>
    <dgm:cxn modelId="{E6778A9E-7416-45F8-BFDE-AF71268AD43F}" type="presParOf" srcId="{2F114A0F-14E1-4B63-BD30-1A9953590FD1}" destId="{6573315F-0A23-4295-87BF-474D9DB23012}" srcOrd="1" destOrd="0" presId="urn:microsoft.com/office/officeart/2008/layout/LinedList"/>
    <dgm:cxn modelId="{6CA42740-1B1B-42BB-9F69-9035A834921F}" type="presParOf" srcId="{18E6ED5C-FEC7-4D0F-AE25-4D203E6EC19C}" destId="{4518E72D-337A-4940-8E62-D11489209518}" srcOrd="6" destOrd="0" presId="urn:microsoft.com/office/officeart/2008/layout/LinedList"/>
    <dgm:cxn modelId="{20067D92-896C-4FE2-AD1B-EB3B4173CD7A}" type="presParOf" srcId="{18E6ED5C-FEC7-4D0F-AE25-4D203E6EC19C}" destId="{6CE1A75A-F82A-4C92-85B4-A9A47B3225E3}" srcOrd="7" destOrd="0" presId="urn:microsoft.com/office/officeart/2008/layout/LinedList"/>
    <dgm:cxn modelId="{BFAFD1DE-0087-4376-90EE-5A537D221C87}" type="presParOf" srcId="{6CE1A75A-F82A-4C92-85B4-A9A47B3225E3}" destId="{691D2DCA-4E12-400B-ABCC-6EAE47EE65D3}" srcOrd="0" destOrd="0" presId="urn:microsoft.com/office/officeart/2008/layout/LinedList"/>
    <dgm:cxn modelId="{B82E1347-F02B-4DF2-9884-FF88D3FF5C13}" type="presParOf" srcId="{6CE1A75A-F82A-4C92-85B4-A9A47B3225E3}" destId="{8D5F82AC-0C8C-4ED2-B4C1-1BB3EE94FDE7}" srcOrd="1" destOrd="0" presId="urn:microsoft.com/office/officeart/2008/layout/LinedList"/>
    <dgm:cxn modelId="{369CF912-150A-4A48-A051-5ACFABDF5D48}" type="presParOf" srcId="{18E6ED5C-FEC7-4D0F-AE25-4D203E6EC19C}" destId="{B1F577AA-EB42-48BC-960E-F01345FEFF83}" srcOrd="8" destOrd="0" presId="urn:microsoft.com/office/officeart/2008/layout/LinedList"/>
    <dgm:cxn modelId="{41659E3C-AB86-4E86-B8C7-1AFFEB1A435D}" type="presParOf" srcId="{18E6ED5C-FEC7-4D0F-AE25-4D203E6EC19C}" destId="{F90E89AA-F3B2-4803-931B-4B23D57C8E4F}" srcOrd="9" destOrd="0" presId="urn:microsoft.com/office/officeart/2008/layout/LinedList"/>
    <dgm:cxn modelId="{F9F3E0B2-00B3-4808-B39A-C422810E4E62}" type="presParOf" srcId="{F90E89AA-F3B2-4803-931B-4B23D57C8E4F}" destId="{00D32213-5E17-4429-B644-EBECE522E2AC}" srcOrd="0" destOrd="0" presId="urn:microsoft.com/office/officeart/2008/layout/LinedList"/>
    <dgm:cxn modelId="{09299C6D-6C86-4D23-94ED-7450CD23C905}" type="presParOf" srcId="{F90E89AA-F3B2-4803-931B-4B23D57C8E4F}" destId="{233DC5D0-0D4E-4B48-A789-C7D24B178E7C}" srcOrd="1" destOrd="0" presId="urn:microsoft.com/office/officeart/2008/layout/LinedList"/>
    <dgm:cxn modelId="{B89C16B1-A1E7-4FD9-BDA7-0880830E041C}" type="presParOf" srcId="{18E6ED5C-FEC7-4D0F-AE25-4D203E6EC19C}" destId="{C1FC19A7-0ADD-462C-BB82-28B16D0FA139}" srcOrd="10" destOrd="0" presId="urn:microsoft.com/office/officeart/2008/layout/LinedList"/>
    <dgm:cxn modelId="{607E700A-F425-4112-AE4B-5DFB0D71DC19}" type="presParOf" srcId="{18E6ED5C-FEC7-4D0F-AE25-4D203E6EC19C}" destId="{FFC66D90-B1C3-4D22-BA5E-ADA2ECB5E717}" srcOrd="11" destOrd="0" presId="urn:microsoft.com/office/officeart/2008/layout/LinedList"/>
    <dgm:cxn modelId="{0440436D-BC27-4C10-8B67-70901A7BE46D}" type="presParOf" srcId="{FFC66D90-B1C3-4D22-BA5E-ADA2ECB5E717}" destId="{7CD6BF02-2A0F-4AF6-8435-DF6EB8DB0EE3}" srcOrd="0" destOrd="0" presId="urn:microsoft.com/office/officeart/2008/layout/LinedList"/>
    <dgm:cxn modelId="{1E50C0ED-582F-48BE-A003-7015536C8168}" type="presParOf" srcId="{FFC66D90-B1C3-4D22-BA5E-ADA2ECB5E717}" destId="{4C5840AC-EB05-4664-ABEF-0C31A1A4151E}" srcOrd="1" destOrd="0" presId="urn:microsoft.com/office/officeart/2008/layout/LinedList"/>
    <dgm:cxn modelId="{CA1F89DF-D78E-44D7-BFCD-60CFC98D4233}" type="presParOf" srcId="{18E6ED5C-FEC7-4D0F-AE25-4D203E6EC19C}" destId="{C963DF61-4292-479F-ADB8-1768D768CC2F}" srcOrd="12" destOrd="0" presId="urn:microsoft.com/office/officeart/2008/layout/LinedList"/>
    <dgm:cxn modelId="{ABD88CB7-5CE8-4A36-8CE1-C3F7F153BD75}" type="presParOf" srcId="{18E6ED5C-FEC7-4D0F-AE25-4D203E6EC19C}" destId="{728CA134-E872-49CF-9621-B2F8D0B915B5}" srcOrd="13" destOrd="0" presId="urn:microsoft.com/office/officeart/2008/layout/LinedList"/>
    <dgm:cxn modelId="{AAA3B062-7DEF-488D-A218-C6DFF3A01655}" type="presParOf" srcId="{728CA134-E872-49CF-9621-B2F8D0B915B5}" destId="{082A4053-A4F2-40B0-8F53-06D564267797}" srcOrd="0" destOrd="0" presId="urn:microsoft.com/office/officeart/2008/layout/LinedList"/>
    <dgm:cxn modelId="{50BE9EFD-AFBB-4280-8B87-C104699DB7EC}" type="presParOf" srcId="{728CA134-E872-49CF-9621-B2F8D0B915B5}" destId="{CC4B3270-C624-44D3-9BE0-993FD3E112C9}" srcOrd="1" destOrd="0" presId="urn:microsoft.com/office/officeart/2008/layout/LinedList"/>
    <dgm:cxn modelId="{86F602B6-544F-490D-92E8-2931BC0136AD}" type="presParOf" srcId="{18E6ED5C-FEC7-4D0F-AE25-4D203E6EC19C}" destId="{D53DE085-A339-4856-84A6-C64AC2055A01}" srcOrd="14" destOrd="0" presId="urn:microsoft.com/office/officeart/2008/layout/LinedList"/>
    <dgm:cxn modelId="{83813E94-CEFF-4C3A-BD3E-F3B239D88C90}" type="presParOf" srcId="{18E6ED5C-FEC7-4D0F-AE25-4D203E6EC19C}" destId="{D184A1C6-8B83-431D-AADC-0382358965CF}" srcOrd="15" destOrd="0" presId="urn:microsoft.com/office/officeart/2008/layout/LinedList"/>
    <dgm:cxn modelId="{E75D7235-E0B5-4405-B836-D8E0CBD107E2}" type="presParOf" srcId="{D184A1C6-8B83-431D-AADC-0382358965CF}" destId="{7EB9D031-4E7B-472C-859C-74BD24B31E79}" srcOrd="0" destOrd="0" presId="urn:microsoft.com/office/officeart/2008/layout/LinedList"/>
    <dgm:cxn modelId="{E83C0C31-E17F-4117-89FD-55D3024B5C2E}" type="presParOf" srcId="{D184A1C6-8B83-431D-AADC-0382358965CF}" destId="{A493DAE4-5A2C-4C30-8A0A-BA2DD7F55A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4ADC67-6D18-4142-8A18-2B45E42BE31A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88A886C-22D6-4A14-AD51-EEF65130654C}">
      <dgm:prSet/>
      <dgm:spPr/>
      <dgm:t>
        <a:bodyPr/>
        <a:lstStyle/>
        <a:p>
          <a:r>
            <a:rPr lang="uk-UA" b="1"/>
            <a:t>Торговельні шляхи:</a:t>
          </a:r>
          <a:endParaRPr lang="en-US"/>
        </a:p>
      </dgm:t>
    </dgm:pt>
    <dgm:pt modelId="{1248FE88-E5B0-4058-8DDD-ECC13B782802}" type="parTrans" cxnId="{BFD049B4-D016-4791-AB53-34E3D675CF9C}">
      <dgm:prSet/>
      <dgm:spPr/>
      <dgm:t>
        <a:bodyPr/>
        <a:lstStyle/>
        <a:p>
          <a:endParaRPr lang="en-US"/>
        </a:p>
      </dgm:t>
    </dgm:pt>
    <dgm:pt modelId="{50ED40C2-AA2F-4C26-9D90-53FA795FFB51}" type="sibTrans" cxnId="{BFD049B4-D016-4791-AB53-34E3D675CF9C}">
      <dgm:prSet/>
      <dgm:spPr/>
      <dgm:t>
        <a:bodyPr/>
        <a:lstStyle/>
        <a:p>
          <a:endParaRPr lang="en-US"/>
        </a:p>
      </dgm:t>
    </dgm:pt>
    <dgm:pt modelId="{756B6907-87B1-45AC-B628-884136036889}">
      <dgm:prSet/>
      <dgm:spPr/>
      <dgm:t>
        <a:bodyPr/>
        <a:lstStyle/>
        <a:p>
          <a:r>
            <a:rPr lang="uk-UA"/>
            <a:t>забезпечував торговельні відносини між Еланом і Аккадом,  з одного боку, Сирією, Палестиною, Єгиптом – з іншого. Головна магістраль – р. Тигр та територія Месопотамії.</a:t>
          </a:r>
          <a:endParaRPr lang="en-US"/>
        </a:p>
      </dgm:t>
    </dgm:pt>
    <dgm:pt modelId="{0B0B36E4-C226-4D01-B902-1F1B05E53035}" type="parTrans" cxnId="{C51BE65D-36FE-4669-A1BB-3FFC75D34BB5}">
      <dgm:prSet/>
      <dgm:spPr/>
      <dgm:t>
        <a:bodyPr/>
        <a:lstStyle/>
        <a:p>
          <a:endParaRPr lang="en-US"/>
        </a:p>
      </dgm:t>
    </dgm:pt>
    <dgm:pt modelId="{1B00A307-D49A-4476-B9EF-4C264478809F}" type="sibTrans" cxnId="{C51BE65D-36FE-4669-A1BB-3FFC75D34BB5}">
      <dgm:prSet/>
      <dgm:spPr/>
      <dgm:t>
        <a:bodyPr/>
        <a:lstStyle/>
        <a:p>
          <a:endParaRPr lang="en-US"/>
        </a:p>
      </dgm:t>
    </dgm:pt>
    <dgm:pt modelId="{6DDD9ED4-571B-4217-895E-7FDC0FE31E74}">
      <dgm:prSet/>
      <dgm:spPr/>
      <dgm:t>
        <a:bodyPr/>
        <a:lstStyle/>
        <a:p>
          <a:r>
            <a:rPr lang="uk-UA"/>
            <a:t>по річці Євфрат із Вавілонії в Сирію.</a:t>
          </a:r>
          <a:endParaRPr lang="en-US"/>
        </a:p>
      </dgm:t>
    </dgm:pt>
    <dgm:pt modelId="{B37854A8-54BB-41EB-836A-9A623B907C5A}" type="parTrans" cxnId="{321A5393-2CB5-4B01-9195-CC9EBB511113}">
      <dgm:prSet/>
      <dgm:spPr/>
      <dgm:t>
        <a:bodyPr/>
        <a:lstStyle/>
        <a:p>
          <a:endParaRPr lang="en-US"/>
        </a:p>
      </dgm:t>
    </dgm:pt>
    <dgm:pt modelId="{32315D52-944C-45F8-B2A5-0043F6C46257}" type="sibTrans" cxnId="{321A5393-2CB5-4B01-9195-CC9EBB511113}">
      <dgm:prSet/>
      <dgm:spPr/>
      <dgm:t>
        <a:bodyPr/>
        <a:lstStyle/>
        <a:p>
          <a:endParaRPr lang="en-US"/>
        </a:p>
      </dgm:t>
    </dgm:pt>
    <dgm:pt modelId="{68814C19-80DC-4E26-B930-6A011B900782}">
      <dgm:prSet/>
      <dgm:spPr/>
      <dgm:t>
        <a:bodyPr/>
        <a:lstStyle/>
        <a:p>
          <a:r>
            <a:rPr lang="uk-UA"/>
            <a:t>проходив через Ассирію з Малої Азії та Вірменії з використанням басейну р. Тигр. </a:t>
          </a:r>
          <a:endParaRPr lang="en-US"/>
        </a:p>
      </dgm:t>
    </dgm:pt>
    <dgm:pt modelId="{7A289B16-1D64-4781-87D3-2C405740B029}" type="parTrans" cxnId="{13BFD472-1741-404E-9495-66C1FE00702B}">
      <dgm:prSet/>
      <dgm:spPr/>
      <dgm:t>
        <a:bodyPr/>
        <a:lstStyle/>
        <a:p>
          <a:endParaRPr lang="en-US"/>
        </a:p>
      </dgm:t>
    </dgm:pt>
    <dgm:pt modelId="{0B1C34EC-D7B7-482D-814D-781A1FE13102}" type="sibTrans" cxnId="{13BFD472-1741-404E-9495-66C1FE00702B}">
      <dgm:prSet/>
      <dgm:spPr/>
      <dgm:t>
        <a:bodyPr/>
        <a:lstStyle/>
        <a:p>
          <a:endParaRPr lang="en-US"/>
        </a:p>
      </dgm:t>
    </dgm:pt>
    <dgm:pt modelId="{D2296FB0-595B-44CE-BCEE-18438A360C8D}" type="pres">
      <dgm:prSet presAssocID="{BF4ADC67-6D18-4142-8A18-2B45E42BE31A}" presName="linear" presStyleCnt="0">
        <dgm:presLayoutVars>
          <dgm:animLvl val="lvl"/>
          <dgm:resizeHandles val="exact"/>
        </dgm:presLayoutVars>
      </dgm:prSet>
      <dgm:spPr/>
    </dgm:pt>
    <dgm:pt modelId="{C339469C-9720-4C14-9B3B-C6FC963BCA65}" type="pres">
      <dgm:prSet presAssocID="{F88A886C-22D6-4A14-AD51-EEF6513065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A248FD-4084-4C54-AE82-1B417E4FA9CC}" type="pres">
      <dgm:prSet presAssocID="{F88A886C-22D6-4A14-AD51-EEF6513065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9C92E17-9E00-4054-A47D-892BA66EE33B}" type="presOf" srcId="{F88A886C-22D6-4A14-AD51-EEF65130654C}" destId="{C339469C-9720-4C14-9B3B-C6FC963BCA65}" srcOrd="0" destOrd="0" presId="urn:microsoft.com/office/officeart/2005/8/layout/vList2"/>
    <dgm:cxn modelId="{D2228736-6A9F-4F3E-9A40-5BC49C83592F}" type="presOf" srcId="{68814C19-80DC-4E26-B930-6A011B900782}" destId="{E8A248FD-4084-4C54-AE82-1B417E4FA9CC}" srcOrd="0" destOrd="2" presId="urn:microsoft.com/office/officeart/2005/8/layout/vList2"/>
    <dgm:cxn modelId="{C51BE65D-36FE-4669-A1BB-3FFC75D34BB5}" srcId="{F88A886C-22D6-4A14-AD51-EEF65130654C}" destId="{756B6907-87B1-45AC-B628-884136036889}" srcOrd="0" destOrd="0" parTransId="{0B0B36E4-C226-4D01-B902-1F1B05E53035}" sibTransId="{1B00A307-D49A-4476-B9EF-4C264478809F}"/>
    <dgm:cxn modelId="{61720E6F-BDDB-40D2-BD86-D8FA81BEE2DE}" type="presOf" srcId="{BF4ADC67-6D18-4142-8A18-2B45E42BE31A}" destId="{D2296FB0-595B-44CE-BCEE-18438A360C8D}" srcOrd="0" destOrd="0" presId="urn:microsoft.com/office/officeart/2005/8/layout/vList2"/>
    <dgm:cxn modelId="{13BFD472-1741-404E-9495-66C1FE00702B}" srcId="{F88A886C-22D6-4A14-AD51-EEF65130654C}" destId="{68814C19-80DC-4E26-B930-6A011B900782}" srcOrd="2" destOrd="0" parTransId="{7A289B16-1D64-4781-87D3-2C405740B029}" sibTransId="{0B1C34EC-D7B7-482D-814D-781A1FE13102}"/>
    <dgm:cxn modelId="{B4227C85-B73A-4E50-9789-FD1BCB4C2050}" type="presOf" srcId="{756B6907-87B1-45AC-B628-884136036889}" destId="{E8A248FD-4084-4C54-AE82-1B417E4FA9CC}" srcOrd="0" destOrd="0" presId="urn:microsoft.com/office/officeart/2005/8/layout/vList2"/>
    <dgm:cxn modelId="{321A5393-2CB5-4B01-9195-CC9EBB511113}" srcId="{F88A886C-22D6-4A14-AD51-EEF65130654C}" destId="{6DDD9ED4-571B-4217-895E-7FDC0FE31E74}" srcOrd="1" destOrd="0" parTransId="{B37854A8-54BB-41EB-836A-9A623B907C5A}" sibTransId="{32315D52-944C-45F8-B2A5-0043F6C46257}"/>
    <dgm:cxn modelId="{BFD049B4-D016-4791-AB53-34E3D675CF9C}" srcId="{BF4ADC67-6D18-4142-8A18-2B45E42BE31A}" destId="{F88A886C-22D6-4A14-AD51-EEF65130654C}" srcOrd="0" destOrd="0" parTransId="{1248FE88-E5B0-4058-8DDD-ECC13B782802}" sibTransId="{50ED40C2-AA2F-4C26-9D90-53FA795FFB51}"/>
    <dgm:cxn modelId="{0097F8C9-AAC1-4FA8-8CB1-640751346431}" type="presOf" srcId="{6DDD9ED4-571B-4217-895E-7FDC0FE31E74}" destId="{E8A248FD-4084-4C54-AE82-1B417E4FA9CC}" srcOrd="0" destOrd="1" presId="urn:microsoft.com/office/officeart/2005/8/layout/vList2"/>
    <dgm:cxn modelId="{4054A1A0-8ABC-43CC-AB07-13E28BF6EA28}" type="presParOf" srcId="{D2296FB0-595B-44CE-BCEE-18438A360C8D}" destId="{C339469C-9720-4C14-9B3B-C6FC963BCA65}" srcOrd="0" destOrd="0" presId="urn:microsoft.com/office/officeart/2005/8/layout/vList2"/>
    <dgm:cxn modelId="{C0CAECA2-42CA-4346-AF13-615868A00F2A}" type="presParOf" srcId="{D2296FB0-595B-44CE-BCEE-18438A360C8D}" destId="{E8A248FD-4084-4C54-AE82-1B417E4FA9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0.xml><?xml version="1.0" encoding="utf-8"?>
<dgm:dataModel xmlns:dgm="http://schemas.openxmlformats.org/drawingml/2006/diagram" xmlns:a="http://schemas.openxmlformats.org/drawingml/2006/main">
  <dgm:ptLst>
    <dgm:pt modelId="{78660AF8-ECFA-44A8-8422-ABA2AD035219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706AEFF-6AB3-4844-8630-E3C669D69881}">
      <dgm:prSet/>
      <dgm:spPr/>
      <dgm:t>
        <a:bodyPr/>
        <a:lstStyle/>
        <a:p>
          <a:r>
            <a:rPr lang="uk-UA"/>
            <a:t>провідна роль долара → нагромадження європейськими країнами резервів, конвертуючи їх у доларові резерви,</a:t>
          </a:r>
          <a:r>
            <a:rPr lang="uk-UA" b="1"/>
            <a:t> </a:t>
          </a:r>
          <a:r>
            <a:rPr lang="uk-UA"/>
            <a:t>а не в золото (1950-х рр.); </a:t>
          </a:r>
          <a:endParaRPr lang="en-US"/>
        </a:p>
      </dgm:t>
    </dgm:pt>
    <dgm:pt modelId="{9BCB08B8-7DB4-4D5B-B5B2-15E58D95C225}" type="parTrans" cxnId="{C8C3A562-2D02-4D21-AB61-3211FE1CD5E7}">
      <dgm:prSet/>
      <dgm:spPr/>
      <dgm:t>
        <a:bodyPr/>
        <a:lstStyle/>
        <a:p>
          <a:endParaRPr lang="en-US"/>
        </a:p>
      </dgm:t>
    </dgm:pt>
    <dgm:pt modelId="{0AB57B57-DC77-4DC7-A55B-81C69192FECB}" type="sibTrans" cxnId="{C8C3A562-2D02-4D21-AB61-3211FE1CD5E7}">
      <dgm:prSet/>
      <dgm:spPr/>
      <dgm:t>
        <a:bodyPr/>
        <a:lstStyle/>
        <a:p>
          <a:endParaRPr lang="en-US"/>
        </a:p>
      </dgm:t>
    </dgm:pt>
    <dgm:pt modelId="{1B1472C0-7BF7-4DE9-914F-DC23E1DE1DD0}">
      <dgm:prSet/>
      <dgm:spPr/>
      <dgm:t>
        <a:bodyPr/>
        <a:lstStyle/>
        <a:p>
          <a:r>
            <a:rPr lang="uk-UA"/>
            <a:t>неспроможність США відновити рівновагу платіжного балансу (постійний 1958-71 рр.) →  па­діння Бреттон-Вудської системи</a:t>
          </a:r>
          <a:endParaRPr lang="en-US"/>
        </a:p>
      </dgm:t>
    </dgm:pt>
    <dgm:pt modelId="{53A80E45-9598-40AB-8773-52F9651C5225}" type="parTrans" cxnId="{7F43619F-60A3-46D0-B93D-2D34FA3877DE}">
      <dgm:prSet/>
      <dgm:spPr/>
      <dgm:t>
        <a:bodyPr/>
        <a:lstStyle/>
        <a:p>
          <a:endParaRPr lang="en-US"/>
        </a:p>
      </dgm:t>
    </dgm:pt>
    <dgm:pt modelId="{E406AFDF-5BF0-4D5E-A5D1-4D26D1B42117}" type="sibTrans" cxnId="{7F43619F-60A3-46D0-B93D-2D34FA3877DE}">
      <dgm:prSet/>
      <dgm:spPr/>
      <dgm:t>
        <a:bodyPr/>
        <a:lstStyle/>
        <a:p>
          <a:endParaRPr lang="en-US"/>
        </a:p>
      </dgm:t>
    </dgm:pt>
    <dgm:pt modelId="{6869075E-BC45-4D50-A506-990CEE65F305}" type="pres">
      <dgm:prSet presAssocID="{78660AF8-ECFA-44A8-8422-ABA2AD035219}" presName="vert0" presStyleCnt="0">
        <dgm:presLayoutVars>
          <dgm:dir/>
          <dgm:animOne val="branch"/>
          <dgm:animLvl val="lvl"/>
        </dgm:presLayoutVars>
      </dgm:prSet>
      <dgm:spPr/>
    </dgm:pt>
    <dgm:pt modelId="{9FC1B4DC-0F99-467A-9EA0-8C3FB7921B52}" type="pres">
      <dgm:prSet presAssocID="{2706AEFF-6AB3-4844-8630-E3C669D69881}" presName="thickLine" presStyleLbl="alignNode1" presStyleIdx="0" presStyleCnt="2"/>
      <dgm:spPr/>
    </dgm:pt>
    <dgm:pt modelId="{2CC7E4F7-BC17-48EC-882D-4F04B0C7290D}" type="pres">
      <dgm:prSet presAssocID="{2706AEFF-6AB3-4844-8630-E3C669D69881}" presName="horz1" presStyleCnt="0"/>
      <dgm:spPr/>
    </dgm:pt>
    <dgm:pt modelId="{25864E62-D3D1-49BD-AAD0-60CE6467EBE6}" type="pres">
      <dgm:prSet presAssocID="{2706AEFF-6AB3-4844-8630-E3C669D69881}" presName="tx1" presStyleLbl="revTx" presStyleIdx="0" presStyleCnt="2"/>
      <dgm:spPr/>
    </dgm:pt>
    <dgm:pt modelId="{101B3E0B-0DBE-458C-AAD3-B7D0C145D6B5}" type="pres">
      <dgm:prSet presAssocID="{2706AEFF-6AB3-4844-8630-E3C669D69881}" presName="vert1" presStyleCnt="0"/>
      <dgm:spPr/>
    </dgm:pt>
    <dgm:pt modelId="{71BE3622-FF8E-4D9D-A149-9948CC6B6B8A}" type="pres">
      <dgm:prSet presAssocID="{1B1472C0-7BF7-4DE9-914F-DC23E1DE1DD0}" presName="thickLine" presStyleLbl="alignNode1" presStyleIdx="1" presStyleCnt="2"/>
      <dgm:spPr/>
    </dgm:pt>
    <dgm:pt modelId="{121B866E-38D1-4C24-A735-B60806B64610}" type="pres">
      <dgm:prSet presAssocID="{1B1472C0-7BF7-4DE9-914F-DC23E1DE1DD0}" presName="horz1" presStyleCnt="0"/>
      <dgm:spPr/>
    </dgm:pt>
    <dgm:pt modelId="{F9F3E11A-CB33-4F92-8758-C1CD2FF8E100}" type="pres">
      <dgm:prSet presAssocID="{1B1472C0-7BF7-4DE9-914F-DC23E1DE1DD0}" presName="tx1" presStyleLbl="revTx" presStyleIdx="1" presStyleCnt="2"/>
      <dgm:spPr/>
    </dgm:pt>
    <dgm:pt modelId="{9DA43908-5BF3-4423-90A3-E0BC1277C1C8}" type="pres">
      <dgm:prSet presAssocID="{1B1472C0-7BF7-4DE9-914F-DC23E1DE1DD0}" presName="vert1" presStyleCnt="0"/>
      <dgm:spPr/>
    </dgm:pt>
  </dgm:ptLst>
  <dgm:cxnLst>
    <dgm:cxn modelId="{08272F23-5F1B-45C0-A6A3-121C153A97C2}" type="presOf" srcId="{78660AF8-ECFA-44A8-8422-ABA2AD035219}" destId="{6869075E-BC45-4D50-A506-990CEE65F305}" srcOrd="0" destOrd="0" presId="urn:microsoft.com/office/officeart/2008/layout/LinedList"/>
    <dgm:cxn modelId="{C8C3A562-2D02-4D21-AB61-3211FE1CD5E7}" srcId="{78660AF8-ECFA-44A8-8422-ABA2AD035219}" destId="{2706AEFF-6AB3-4844-8630-E3C669D69881}" srcOrd="0" destOrd="0" parTransId="{9BCB08B8-7DB4-4D5B-B5B2-15E58D95C225}" sibTransId="{0AB57B57-DC77-4DC7-A55B-81C69192FECB}"/>
    <dgm:cxn modelId="{7F43619F-60A3-46D0-B93D-2D34FA3877DE}" srcId="{78660AF8-ECFA-44A8-8422-ABA2AD035219}" destId="{1B1472C0-7BF7-4DE9-914F-DC23E1DE1DD0}" srcOrd="1" destOrd="0" parTransId="{53A80E45-9598-40AB-8773-52F9651C5225}" sibTransId="{E406AFDF-5BF0-4D5E-A5D1-4D26D1B42117}"/>
    <dgm:cxn modelId="{EC937DC7-6E1F-43A3-A083-D01AC9B792E0}" type="presOf" srcId="{1B1472C0-7BF7-4DE9-914F-DC23E1DE1DD0}" destId="{F9F3E11A-CB33-4F92-8758-C1CD2FF8E100}" srcOrd="0" destOrd="0" presId="urn:microsoft.com/office/officeart/2008/layout/LinedList"/>
    <dgm:cxn modelId="{490439D3-D567-416C-A7B2-4DDD40EAE335}" type="presOf" srcId="{2706AEFF-6AB3-4844-8630-E3C669D69881}" destId="{25864E62-D3D1-49BD-AAD0-60CE6467EBE6}" srcOrd="0" destOrd="0" presId="urn:microsoft.com/office/officeart/2008/layout/LinedList"/>
    <dgm:cxn modelId="{94FD3B37-7F01-4CDA-8D98-454B066AC54A}" type="presParOf" srcId="{6869075E-BC45-4D50-A506-990CEE65F305}" destId="{9FC1B4DC-0F99-467A-9EA0-8C3FB7921B52}" srcOrd="0" destOrd="0" presId="urn:microsoft.com/office/officeart/2008/layout/LinedList"/>
    <dgm:cxn modelId="{84A78D8E-9C31-4A21-8D5E-6349E39E87C7}" type="presParOf" srcId="{6869075E-BC45-4D50-A506-990CEE65F305}" destId="{2CC7E4F7-BC17-48EC-882D-4F04B0C7290D}" srcOrd="1" destOrd="0" presId="urn:microsoft.com/office/officeart/2008/layout/LinedList"/>
    <dgm:cxn modelId="{BB726EEF-53AA-4880-8BE5-A8C25CA7FF4F}" type="presParOf" srcId="{2CC7E4F7-BC17-48EC-882D-4F04B0C7290D}" destId="{25864E62-D3D1-49BD-AAD0-60CE6467EBE6}" srcOrd="0" destOrd="0" presId="urn:microsoft.com/office/officeart/2008/layout/LinedList"/>
    <dgm:cxn modelId="{3BDDAB2F-5C2D-419E-80AC-8D8CF6C096A5}" type="presParOf" srcId="{2CC7E4F7-BC17-48EC-882D-4F04B0C7290D}" destId="{101B3E0B-0DBE-458C-AAD3-B7D0C145D6B5}" srcOrd="1" destOrd="0" presId="urn:microsoft.com/office/officeart/2008/layout/LinedList"/>
    <dgm:cxn modelId="{E3E413CF-F2BD-4268-8874-05C59DA84058}" type="presParOf" srcId="{6869075E-BC45-4D50-A506-990CEE65F305}" destId="{71BE3622-FF8E-4D9D-A149-9948CC6B6B8A}" srcOrd="2" destOrd="0" presId="urn:microsoft.com/office/officeart/2008/layout/LinedList"/>
    <dgm:cxn modelId="{C2517340-05F3-4C6E-A616-F1FF9071AE62}" type="presParOf" srcId="{6869075E-BC45-4D50-A506-990CEE65F305}" destId="{121B866E-38D1-4C24-A735-B60806B64610}" srcOrd="3" destOrd="0" presId="urn:microsoft.com/office/officeart/2008/layout/LinedList"/>
    <dgm:cxn modelId="{78698021-E268-4F90-94E4-116ADF50EDD2}" type="presParOf" srcId="{121B866E-38D1-4C24-A735-B60806B64610}" destId="{F9F3E11A-CB33-4F92-8758-C1CD2FF8E100}" srcOrd="0" destOrd="0" presId="urn:microsoft.com/office/officeart/2008/layout/LinedList"/>
    <dgm:cxn modelId="{51DAFF0B-3A0A-4FD2-987D-0D7118993B42}" type="presParOf" srcId="{121B866E-38D1-4C24-A735-B60806B64610}" destId="{9DA43908-5BF3-4423-90A3-E0BC1277C1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1.xml><?xml version="1.0" encoding="utf-8"?>
<dgm:dataModel xmlns:dgm="http://schemas.openxmlformats.org/drawingml/2006/diagram" xmlns:a="http://schemas.openxmlformats.org/drawingml/2006/main">
  <dgm:ptLst>
    <dgm:pt modelId="{9841C32B-7833-49B9-A6D8-D2C475E77345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6A3DD4-A2F1-45C4-B1F3-AA4A7666B5F9}">
      <dgm:prSet/>
      <dgm:spPr/>
      <dgm:t>
        <a:bodyPr/>
        <a:lstStyle/>
        <a:p>
          <a:r>
            <a:rPr lang="uk-UA" b="1"/>
            <a:t>1. кін. 1960-х</a:t>
          </a:r>
          <a:endParaRPr lang="en-US"/>
        </a:p>
      </dgm:t>
    </dgm:pt>
    <dgm:pt modelId="{584AECB8-08AA-444C-81DA-A28D61434D89}" type="parTrans" cxnId="{0E55EA53-ADA9-4CFF-8FB9-FCDD701C4BC6}">
      <dgm:prSet/>
      <dgm:spPr/>
      <dgm:t>
        <a:bodyPr/>
        <a:lstStyle/>
        <a:p>
          <a:endParaRPr lang="en-US"/>
        </a:p>
      </dgm:t>
    </dgm:pt>
    <dgm:pt modelId="{F6E306F0-F4F0-437D-B391-927A3F46AE7C}" type="sibTrans" cxnId="{0E55EA53-ADA9-4CFF-8FB9-FCDD701C4BC6}">
      <dgm:prSet/>
      <dgm:spPr/>
      <dgm:t>
        <a:bodyPr/>
        <a:lstStyle/>
        <a:p>
          <a:endParaRPr lang="en-US"/>
        </a:p>
      </dgm:t>
    </dgm:pt>
    <dgm:pt modelId="{1EE9AAF6-2A73-4360-87D4-A0531F11CC57}">
      <dgm:prSet/>
      <dgm:spPr/>
      <dgm:t>
        <a:bodyPr/>
        <a:lstStyle/>
        <a:p>
          <a:r>
            <a:rPr lang="uk-UA" dirty="0"/>
            <a:t>слабкість стерлінга → розлади на ринках іноземної валюти;</a:t>
          </a:r>
          <a:endParaRPr lang="en-US" dirty="0"/>
        </a:p>
      </dgm:t>
    </dgm:pt>
    <dgm:pt modelId="{36C3812B-8DBC-4BFB-B0D4-F1AA54E1C6A8}" type="parTrans" cxnId="{6EC80165-08BC-4933-9455-5D7103F17AAE}">
      <dgm:prSet/>
      <dgm:spPr/>
      <dgm:t>
        <a:bodyPr/>
        <a:lstStyle/>
        <a:p>
          <a:endParaRPr lang="en-US"/>
        </a:p>
      </dgm:t>
    </dgm:pt>
    <dgm:pt modelId="{B05CC2F9-D9ED-4735-9B96-BBD7A79BBAB5}" type="sibTrans" cxnId="{6EC80165-08BC-4933-9455-5D7103F17AAE}">
      <dgm:prSet/>
      <dgm:spPr/>
      <dgm:t>
        <a:bodyPr/>
        <a:lstStyle/>
        <a:p>
          <a:endParaRPr lang="en-US"/>
        </a:p>
      </dgm:t>
    </dgm:pt>
    <dgm:pt modelId="{0FF63DD4-C14A-4CED-A62F-009748411D06}">
      <dgm:prSet/>
      <dgm:spPr/>
      <dgm:t>
        <a:bodyPr/>
        <a:lstStyle/>
        <a:p>
          <a:r>
            <a:rPr lang="uk-UA" dirty="0"/>
            <a:t>травень-червень 1968 р. – соціальна напруга у Франції → втеча капі­талу від франка в інші валюти (особливо марку).</a:t>
          </a:r>
          <a:endParaRPr lang="en-US" dirty="0"/>
        </a:p>
      </dgm:t>
    </dgm:pt>
    <dgm:pt modelId="{3C3D4166-DE38-4031-ABE1-3A445F0110CC}" type="parTrans" cxnId="{CFD68C6B-9A4B-4C0F-AD66-E44EC23DE7A6}">
      <dgm:prSet/>
      <dgm:spPr/>
      <dgm:t>
        <a:bodyPr/>
        <a:lstStyle/>
        <a:p>
          <a:endParaRPr lang="en-US"/>
        </a:p>
      </dgm:t>
    </dgm:pt>
    <dgm:pt modelId="{2978E4D3-12C0-4EF0-9237-33A2740A71E0}" type="sibTrans" cxnId="{CFD68C6B-9A4B-4C0F-AD66-E44EC23DE7A6}">
      <dgm:prSet/>
      <dgm:spPr/>
      <dgm:t>
        <a:bodyPr/>
        <a:lstStyle/>
        <a:p>
          <a:endParaRPr lang="en-US"/>
        </a:p>
      </dgm:t>
    </dgm:pt>
    <dgm:pt modelId="{A388933B-EA79-4092-A61C-53A0D59F783F}">
      <dgm:prSet/>
      <dgm:spPr/>
      <dgm:t>
        <a:bodyPr/>
        <a:lstStyle/>
        <a:p>
          <a:r>
            <a:rPr lang="uk-UA" b="1"/>
            <a:t>2. 1971 р.</a:t>
          </a:r>
          <a:endParaRPr lang="en-US"/>
        </a:p>
      </dgm:t>
    </dgm:pt>
    <dgm:pt modelId="{6DC57788-0994-4A6E-B2B2-FEA46F89BE7A}" type="parTrans" cxnId="{53F5D60A-FFB7-4FD9-AB83-EC77875001BC}">
      <dgm:prSet/>
      <dgm:spPr/>
      <dgm:t>
        <a:bodyPr/>
        <a:lstStyle/>
        <a:p>
          <a:endParaRPr lang="en-US"/>
        </a:p>
      </dgm:t>
    </dgm:pt>
    <dgm:pt modelId="{464CE9D9-040C-4122-82C3-78DE8D36D634}" type="sibTrans" cxnId="{53F5D60A-FFB7-4FD9-AB83-EC77875001BC}">
      <dgm:prSet/>
      <dgm:spPr/>
      <dgm:t>
        <a:bodyPr/>
        <a:lstStyle/>
        <a:p>
          <a:endParaRPr lang="en-US"/>
        </a:p>
      </dgm:t>
    </dgm:pt>
    <dgm:pt modelId="{DF4DF8BB-F7CB-4BC7-84A8-565203896E78}">
      <dgm:prSet/>
      <dgm:spPr/>
      <dgm:t>
        <a:bodyPr/>
        <a:lstStyle/>
        <a:p>
          <a:r>
            <a:rPr lang="uk-UA" dirty="0"/>
            <a:t>втрата довіри до долара → ІІІ </a:t>
          </a:r>
          <a:r>
            <a:rPr lang="uk-UA" dirty="0" err="1"/>
            <a:t>кв</a:t>
          </a:r>
          <a:r>
            <a:rPr lang="uk-UA" dirty="0"/>
            <a:t>. 1970 р. швидке переміщення фондів із США до фінансових центрів Європи і Японії → зростаючі спекуляції, спрямовані проти долара;</a:t>
          </a:r>
          <a:endParaRPr lang="en-US" dirty="0"/>
        </a:p>
      </dgm:t>
    </dgm:pt>
    <dgm:pt modelId="{B29FBC8A-C3EF-458A-A991-9ECD1BAFAC2D}" type="parTrans" cxnId="{0DE2D66B-3BE4-49CF-BE06-4A89BE21B2AF}">
      <dgm:prSet/>
      <dgm:spPr/>
      <dgm:t>
        <a:bodyPr/>
        <a:lstStyle/>
        <a:p>
          <a:endParaRPr lang="en-US"/>
        </a:p>
      </dgm:t>
    </dgm:pt>
    <dgm:pt modelId="{C330F482-EBB3-422A-BE1B-ED7A645106DB}" type="sibTrans" cxnId="{0DE2D66B-3BE4-49CF-BE06-4A89BE21B2AF}">
      <dgm:prSet/>
      <dgm:spPr/>
      <dgm:t>
        <a:bodyPr/>
        <a:lstStyle/>
        <a:p>
          <a:endParaRPr lang="en-US"/>
        </a:p>
      </dgm:t>
    </dgm:pt>
    <dgm:pt modelId="{241723E5-93E3-436C-BEEF-6265F5555103}">
      <dgm:prSet/>
      <dgm:spPr/>
      <dgm:t>
        <a:bodyPr/>
        <a:lstStyle/>
        <a:p>
          <a:r>
            <a:rPr lang="uk-UA" dirty="0"/>
            <a:t>15 серпня 1971 р. – пре­зидент Ніксон тимчасово призупинив золоту конвертованість до­лара і запровадив тимчасовий додатковий податок на оподаткову­ваний імпорт у США → кінець </a:t>
          </a:r>
          <a:r>
            <a:rPr lang="uk-UA" dirty="0" err="1"/>
            <a:t>Бреттон-Вудськї</a:t>
          </a:r>
          <a:r>
            <a:rPr lang="uk-UA" dirty="0"/>
            <a:t> системи;</a:t>
          </a:r>
          <a:endParaRPr lang="en-US" dirty="0"/>
        </a:p>
      </dgm:t>
    </dgm:pt>
    <dgm:pt modelId="{B06E08EC-8846-4434-BF5D-4D9026317145}" type="parTrans" cxnId="{657E9519-2519-47A4-AF49-A53954D84B6D}">
      <dgm:prSet/>
      <dgm:spPr/>
      <dgm:t>
        <a:bodyPr/>
        <a:lstStyle/>
        <a:p>
          <a:endParaRPr lang="en-US"/>
        </a:p>
      </dgm:t>
    </dgm:pt>
    <dgm:pt modelId="{6F04097A-8C3A-4771-B7C1-ADDD0196EB36}" type="sibTrans" cxnId="{657E9519-2519-47A4-AF49-A53954D84B6D}">
      <dgm:prSet/>
      <dgm:spPr/>
      <dgm:t>
        <a:bodyPr/>
        <a:lstStyle/>
        <a:p>
          <a:endParaRPr lang="en-US"/>
        </a:p>
      </dgm:t>
    </dgm:pt>
    <dgm:pt modelId="{9802F9FE-B628-488D-B949-761A5653D792}">
      <dgm:prSet/>
      <dgm:spPr/>
      <dgm:t>
        <a:bodyPr/>
        <a:lstStyle/>
        <a:p>
          <a:r>
            <a:rPr lang="uk-UA" u="sng" dirty="0"/>
            <a:t>Мета:</a:t>
          </a:r>
          <a:r>
            <a:rPr lang="uk-UA" dirty="0"/>
            <a:t> примусити уряди зарубіжних країн підвищити вар­тість своїх валют по відношенню до долара; </a:t>
          </a:r>
          <a:endParaRPr lang="en-US" dirty="0"/>
        </a:p>
      </dgm:t>
    </dgm:pt>
    <dgm:pt modelId="{82189D5D-B5A5-433D-B6F6-CD28DDB1B596}" type="parTrans" cxnId="{7853F147-4D58-4A3D-BCF3-20C76D20C014}">
      <dgm:prSet/>
      <dgm:spPr/>
      <dgm:t>
        <a:bodyPr/>
        <a:lstStyle/>
        <a:p>
          <a:endParaRPr lang="en-US"/>
        </a:p>
      </dgm:t>
    </dgm:pt>
    <dgm:pt modelId="{FDF0656F-43B4-429A-8233-41E3D40B06F1}" type="sibTrans" cxnId="{7853F147-4D58-4A3D-BCF3-20C76D20C014}">
      <dgm:prSet/>
      <dgm:spPr/>
      <dgm:t>
        <a:bodyPr/>
        <a:lstStyle/>
        <a:p>
          <a:endParaRPr lang="en-US"/>
        </a:p>
      </dgm:t>
    </dgm:pt>
    <dgm:pt modelId="{36929F39-0512-4E98-A600-433FD36A6252}">
      <dgm:prSet/>
      <dgm:spPr/>
      <dgm:t>
        <a:bodyPr/>
        <a:lstStyle/>
        <a:p>
          <a:r>
            <a:rPr lang="uk-UA" dirty="0"/>
            <a:t>заходи США → закриття ринків іноземної валюти в Європі та Японії. Плавання по відношенню до долара з відкриттям (крім французького франка).</a:t>
          </a:r>
          <a:endParaRPr lang="en-US" dirty="0"/>
        </a:p>
      </dgm:t>
    </dgm:pt>
    <dgm:pt modelId="{8BEF4C54-9B9C-48D6-95E4-CD46D49633C8}" type="parTrans" cxnId="{55382BA8-BFD7-4E5A-A704-D7507FA3AD29}">
      <dgm:prSet/>
      <dgm:spPr/>
      <dgm:t>
        <a:bodyPr/>
        <a:lstStyle/>
        <a:p>
          <a:endParaRPr lang="en-US"/>
        </a:p>
      </dgm:t>
    </dgm:pt>
    <dgm:pt modelId="{C1A770EC-A9F3-4E7A-9F1E-F9974947A195}" type="sibTrans" cxnId="{55382BA8-BFD7-4E5A-A704-D7507FA3AD29}">
      <dgm:prSet/>
      <dgm:spPr/>
      <dgm:t>
        <a:bodyPr/>
        <a:lstStyle/>
        <a:p>
          <a:endParaRPr lang="en-US"/>
        </a:p>
      </dgm:t>
    </dgm:pt>
    <dgm:pt modelId="{77BD03FA-EAF7-43A9-A42E-1E82BC667788}" type="pres">
      <dgm:prSet presAssocID="{9841C32B-7833-49B9-A6D8-D2C475E77345}" presName="linear" presStyleCnt="0">
        <dgm:presLayoutVars>
          <dgm:dir/>
          <dgm:animLvl val="lvl"/>
          <dgm:resizeHandles val="exact"/>
        </dgm:presLayoutVars>
      </dgm:prSet>
      <dgm:spPr/>
    </dgm:pt>
    <dgm:pt modelId="{FF1988EA-2571-45D9-A411-692495E49231}" type="pres">
      <dgm:prSet presAssocID="{696A3DD4-A2F1-45C4-B1F3-AA4A7666B5F9}" presName="parentLin" presStyleCnt="0"/>
      <dgm:spPr/>
    </dgm:pt>
    <dgm:pt modelId="{EE4C47E6-632C-4B73-89F5-E74B01A52AF0}" type="pres">
      <dgm:prSet presAssocID="{696A3DD4-A2F1-45C4-B1F3-AA4A7666B5F9}" presName="parentLeftMargin" presStyleLbl="node1" presStyleIdx="0" presStyleCnt="2"/>
      <dgm:spPr/>
    </dgm:pt>
    <dgm:pt modelId="{0C9BA564-0DC6-4225-BFC2-F60B03792469}" type="pres">
      <dgm:prSet presAssocID="{696A3DD4-A2F1-45C4-B1F3-AA4A7666B5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B028B1-EB2A-4D0C-A884-700E8E1661BD}" type="pres">
      <dgm:prSet presAssocID="{696A3DD4-A2F1-45C4-B1F3-AA4A7666B5F9}" presName="negativeSpace" presStyleCnt="0"/>
      <dgm:spPr/>
    </dgm:pt>
    <dgm:pt modelId="{9FB7ACFF-4588-42AE-B1A4-6245D67CA2E4}" type="pres">
      <dgm:prSet presAssocID="{696A3DD4-A2F1-45C4-B1F3-AA4A7666B5F9}" presName="childText" presStyleLbl="conFgAcc1" presStyleIdx="0" presStyleCnt="2">
        <dgm:presLayoutVars>
          <dgm:bulletEnabled val="1"/>
        </dgm:presLayoutVars>
      </dgm:prSet>
      <dgm:spPr/>
    </dgm:pt>
    <dgm:pt modelId="{030B9E96-CC89-4AD0-BAA4-9F550245BD8C}" type="pres">
      <dgm:prSet presAssocID="{F6E306F0-F4F0-437D-B391-927A3F46AE7C}" presName="spaceBetweenRectangles" presStyleCnt="0"/>
      <dgm:spPr/>
    </dgm:pt>
    <dgm:pt modelId="{97CD7055-D0DA-4F0C-A95A-3F12DF156FDA}" type="pres">
      <dgm:prSet presAssocID="{A388933B-EA79-4092-A61C-53A0D59F783F}" presName="parentLin" presStyleCnt="0"/>
      <dgm:spPr/>
    </dgm:pt>
    <dgm:pt modelId="{A38CE0F1-B20A-49B4-B85D-E4355136F308}" type="pres">
      <dgm:prSet presAssocID="{A388933B-EA79-4092-A61C-53A0D59F783F}" presName="parentLeftMargin" presStyleLbl="node1" presStyleIdx="0" presStyleCnt="2"/>
      <dgm:spPr/>
    </dgm:pt>
    <dgm:pt modelId="{C3C6651E-0DC7-443F-9D87-432DFCF2A19E}" type="pres">
      <dgm:prSet presAssocID="{A388933B-EA79-4092-A61C-53A0D59F78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930F67-A6E8-4F83-9464-8958FBECA78C}" type="pres">
      <dgm:prSet presAssocID="{A388933B-EA79-4092-A61C-53A0D59F783F}" presName="negativeSpace" presStyleCnt="0"/>
      <dgm:spPr/>
    </dgm:pt>
    <dgm:pt modelId="{FB94A662-872C-4593-8EE8-DF27C81FD31D}" type="pres">
      <dgm:prSet presAssocID="{A388933B-EA79-4092-A61C-53A0D59F783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F5D60A-FFB7-4FD9-AB83-EC77875001BC}" srcId="{9841C32B-7833-49B9-A6D8-D2C475E77345}" destId="{A388933B-EA79-4092-A61C-53A0D59F783F}" srcOrd="1" destOrd="0" parTransId="{6DC57788-0994-4A6E-B2B2-FEA46F89BE7A}" sibTransId="{464CE9D9-040C-4122-82C3-78DE8D36D634}"/>
    <dgm:cxn modelId="{2D102F12-D355-4162-ABFD-329AFA1EE826}" type="presOf" srcId="{241723E5-93E3-436C-BEEF-6265F5555103}" destId="{FB94A662-872C-4593-8EE8-DF27C81FD31D}" srcOrd="0" destOrd="1" presId="urn:microsoft.com/office/officeart/2005/8/layout/list1"/>
    <dgm:cxn modelId="{657E9519-2519-47A4-AF49-A53954D84B6D}" srcId="{A388933B-EA79-4092-A61C-53A0D59F783F}" destId="{241723E5-93E3-436C-BEEF-6265F5555103}" srcOrd="1" destOrd="0" parTransId="{B06E08EC-8846-4434-BF5D-4D9026317145}" sibTransId="{6F04097A-8C3A-4771-B7C1-ADDD0196EB36}"/>
    <dgm:cxn modelId="{C97D4641-04C4-481B-A8A2-AB16DB94AEFA}" type="presOf" srcId="{9802F9FE-B628-488D-B949-761A5653D792}" destId="{FB94A662-872C-4593-8EE8-DF27C81FD31D}" srcOrd="0" destOrd="2" presId="urn:microsoft.com/office/officeart/2005/8/layout/list1"/>
    <dgm:cxn modelId="{6EC80165-08BC-4933-9455-5D7103F17AAE}" srcId="{696A3DD4-A2F1-45C4-B1F3-AA4A7666B5F9}" destId="{1EE9AAF6-2A73-4360-87D4-A0531F11CC57}" srcOrd="0" destOrd="0" parTransId="{36C3812B-8DBC-4BFB-B0D4-F1AA54E1C6A8}" sibTransId="{B05CC2F9-D9ED-4735-9B96-BBD7A79BBAB5}"/>
    <dgm:cxn modelId="{7853F147-4D58-4A3D-BCF3-20C76D20C014}" srcId="{A388933B-EA79-4092-A61C-53A0D59F783F}" destId="{9802F9FE-B628-488D-B949-761A5653D792}" srcOrd="2" destOrd="0" parTransId="{82189D5D-B5A5-433D-B6F6-CD28DDB1B596}" sibTransId="{FDF0656F-43B4-429A-8233-41E3D40B06F1}"/>
    <dgm:cxn modelId="{CFD68C6B-9A4B-4C0F-AD66-E44EC23DE7A6}" srcId="{696A3DD4-A2F1-45C4-B1F3-AA4A7666B5F9}" destId="{0FF63DD4-C14A-4CED-A62F-009748411D06}" srcOrd="1" destOrd="0" parTransId="{3C3D4166-DE38-4031-ABE1-3A445F0110CC}" sibTransId="{2978E4D3-12C0-4EF0-9237-33A2740A71E0}"/>
    <dgm:cxn modelId="{0DE2D66B-3BE4-49CF-BE06-4A89BE21B2AF}" srcId="{A388933B-EA79-4092-A61C-53A0D59F783F}" destId="{DF4DF8BB-F7CB-4BC7-84A8-565203896E78}" srcOrd="0" destOrd="0" parTransId="{B29FBC8A-C3EF-458A-A991-9ECD1BAFAC2D}" sibTransId="{C330F482-EBB3-422A-BE1B-ED7A645106DB}"/>
    <dgm:cxn modelId="{0E55EA53-ADA9-4CFF-8FB9-FCDD701C4BC6}" srcId="{9841C32B-7833-49B9-A6D8-D2C475E77345}" destId="{696A3DD4-A2F1-45C4-B1F3-AA4A7666B5F9}" srcOrd="0" destOrd="0" parTransId="{584AECB8-08AA-444C-81DA-A28D61434D89}" sibTransId="{F6E306F0-F4F0-437D-B391-927A3F46AE7C}"/>
    <dgm:cxn modelId="{B0796D91-BE2B-43F7-925C-2CFD38489D11}" type="presOf" srcId="{9841C32B-7833-49B9-A6D8-D2C475E77345}" destId="{77BD03FA-EAF7-43A9-A42E-1E82BC667788}" srcOrd="0" destOrd="0" presId="urn:microsoft.com/office/officeart/2005/8/layout/list1"/>
    <dgm:cxn modelId="{E2598C9A-945F-472F-815D-5B79609D35A0}" type="presOf" srcId="{A388933B-EA79-4092-A61C-53A0D59F783F}" destId="{C3C6651E-0DC7-443F-9D87-432DFCF2A19E}" srcOrd="1" destOrd="0" presId="urn:microsoft.com/office/officeart/2005/8/layout/list1"/>
    <dgm:cxn modelId="{92311B9F-C22E-4112-89C6-36028A4867F2}" type="presOf" srcId="{DF4DF8BB-F7CB-4BC7-84A8-565203896E78}" destId="{FB94A662-872C-4593-8EE8-DF27C81FD31D}" srcOrd="0" destOrd="0" presId="urn:microsoft.com/office/officeart/2005/8/layout/list1"/>
    <dgm:cxn modelId="{DEF43FA2-05D4-49F7-B1CD-F8F693BC85BB}" type="presOf" srcId="{36929F39-0512-4E98-A600-433FD36A6252}" destId="{FB94A662-872C-4593-8EE8-DF27C81FD31D}" srcOrd="0" destOrd="3" presId="urn:microsoft.com/office/officeart/2005/8/layout/list1"/>
    <dgm:cxn modelId="{605E4BA5-D35A-46AE-8653-581741D5F5BB}" type="presOf" srcId="{696A3DD4-A2F1-45C4-B1F3-AA4A7666B5F9}" destId="{EE4C47E6-632C-4B73-89F5-E74B01A52AF0}" srcOrd="0" destOrd="0" presId="urn:microsoft.com/office/officeart/2005/8/layout/list1"/>
    <dgm:cxn modelId="{55382BA8-BFD7-4E5A-A704-D7507FA3AD29}" srcId="{A388933B-EA79-4092-A61C-53A0D59F783F}" destId="{36929F39-0512-4E98-A600-433FD36A6252}" srcOrd="3" destOrd="0" parTransId="{8BEF4C54-9B9C-48D6-95E4-CD46D49633C8}" sibTransId="{C1A770EC-A9F3-4E7A-9F1E-F9974947A195}"/>
    <dgm:cxn modelId="{314828B7-6D8D-42DE-A685-25C3CA8D0F29}" type="presOf" srcId="{0FF63DD4-C14A-4CED-A62F-009748411D06}" destId="{9FB7ACFF-4588-42AE-B1A4-6245D67CA2E4}" srcOrd="0" destOrd="1" presId="urn:microsoft.com/office/officeart/2005/8/layout/list1"/>
    <dgm:cxn modelId="{DEFACCB9-205E-4C69-BC61-74BBAA55310E}" type="presOf" srcId="{1EE9AAF6-2A73-4360-87D4-A0531F11CC57}" destId="{9FB7ACFF-4588-42AE-B1A4-6245D67CA2E4}" srcOrd="0" destOrd="0" presId="urn:microsoft.com/office/officeart/2005/8/layout/list1"/>
    <dgm:cxn modelId="{53CB86BD-68DD-4D6E-87DF-E86EA3F44ED3}" type="presOf" srcId="{696A3DD4-A2F1-45C4-B1F3-AA4A7666B5F9}" destId="{0C9BA564-0DC6-4225-BFC2-F60B03792469}" srcOrd="1" destOrd="0" presId="urn:microsoft.com/office/officeart/2005/8/layout/list1"/>
    <dgm:cxn modelId="{7D0272DA-CE94-486F-8823-81EC3B05249D}" type="presOf" srcId="{A388933B-EA79-4092-A61C-53A0D59F783F}" destId="{A38CE0F1-B20A-49B4-B85D-E4355136F308}" srcOrd="0" destOrd="0" presId="urn:microsoft.com/office/officeart/2005/8/layout/list1"/>
    <dgm:cxn modelId="{C9861961-AF33-4B72-B259-694D55F0CBE9}" type="presParOf" srcId="{77BD03FA-EAF7-43A9-A42E-1E82BC667788}" destId="{FF1988EA-2571-45D9-A411-692495E49231}" srcOrd="0" destOrd="0" presId="urn:microsoft.com/office/officeart/2005/8/layout/list1"/>
    <dgm:cxn modelId="{597403EF-4AA8-48BC-9DDD-5C8F5E8C62EC}" type="presParOf" srcId="{FF1988EA-2571-45D9-A411-692495E49231}" destId="{EE4C47E6-632C-4B73-89F5-E74B01A52AF0}" srcOrd="0" destOrd="0" presId="urn:microsoft.com/office/officeart/2005/8/layout/list1"/>
    <dgm:cxn modelId="{F2093DD0-9560-4345-BE1E-451778979D41}" type="presParOf" srcId="{FF1988EA-2571-45D9-A411-692495E49231}" destId="{0C9BA564-0DC6-4225-BFC2-F60B03792469}" srcOrd="1" destOrd="0" presId="urn:microsoft.com/office/officeart/2005/8/layout/list1"/>
    <dgm:cxn modelId="{7B4AE97F-C1C5-44B4-A690-8F22D71F2430}" type="presParOf" srcId="{77BD03FA-EAF7-43A9-A42E-1E82BC667788}" destId="{5BB028B1-EB2A-4D0C-A884-700E8E1661BD}" srcOrd="1" destOrd="0" presId="urn:microsoft.com/office/officeart/2005/8/layout/list1"/>
    <dgm:cxn modelId="{28B4B541-AD7E-4DFD-BA66-041B34ED3EEB}" type="presParOf" srcId="{77BD03FA-EAF7-43A9-A42E-1E82BC667788}" destId="{9FB7ACFF-4588-42AE-B1A4-6245D67CA2E4}" srcOrd="2" destOrd="0" presId="urn:microsoft.com/office/officeart/2005/8/layout/list1"/>
    <dgm:cxn modelId="{024E0127-2D06-4796-8872-D948100E2B79}" type="presParOf" srcId="{77BD03FA-EAF7-43A9-A42E-1E82BC667788}" destId="{030B9E96-CC89-4AD0-BAA4-9F550245BD8C}" srcOrd="3" destOrd="0" presId="urn:microsoft.com/office/officeart/2005/8/layout/list1"/>
    <dgm:cxn modelId="{118ECCB9-AD62-4971-BB9B-09D15ECC5602}" type="presParOf" srcId="{77BD03FA-EAF7-43A9-A42E-1E82BC667788}" destId="{97CD7055-D0DA-4F0C-A95A-3F12DF156FDA}" srcOrd="4" destOrd="0" presId="urn:microsoft.com/office/officeart/2005/8/layout/list1"/>
    <dgm:cxn modelId="{A2A20F35-FA30-42BB-AC88-1F7B7E60762A}" type="presParOf" srcId="{97CD7055-D0DA-4F0C-A95A-3F12DF156FDA}" destId="{A38CE0F1-B20A-49B4-B85D-E4355136F308}" srcOrd="0" destOrd="0" presId="urn:microsoft.com/office/officeart/2005/8/layout/list1"/>
    <dgm:cxn modelId="{5DE76848-B440-40AD-AD63-2AB104F04629}" type="presParOf" srcId="{97CD7055-D0DA-4F0C-A95A-3F12DF156FDA}" destId="{C3C6651E-0DC7-443F-9D87-432DFCF2A19E}" srcOrd="1" destOrd="0" presId="urn:microsoft.com/office/officeart/2005/8/layout/list1"/>
    <dgm:cxn modelId="{6091480D-F257-48B8-8349-9A8CD5BEE11F}" type="presParOf" srcId="{77BD03FA-EAF7-43A9-A42E-1E82BC667788}" destId="{F1930F67-A6E8-4F83-9464-8958FBECA78C}" srcOrd="5" destOrd="0" presId="urn:microsoft.com/office/officeart/2005/8/layout/list1"/>
    <dgm:cxn modelId="{C10FC839-D639-4703-AE9D-844D38677104}" type="presParOf" srcId="{77BD03FA-EAF7-43A9-A42E-1E82BC667788}" destId="{FB94A662-872C-4593-8EE8-DF27C81FD3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2.xml><?xml version="1.0" encoding="utf-8"?>
<dgm:dataModel xmlns:dgm="http://schemas.openxmlformats.org/drawingml/2006/diagram" xmlns:a="http://schemas.openxmlformats.org/drawingml/2006/main">
  <dgm:ptLst>
    <dgm:pt modelId="{3EAB18E9-40DA-4050-BFCD-296D232FF95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34463D6-124B-4C69-B88B-9BC9C4899A34}">
      <dgm:prSet/>
      <dgm:spPr/>
      <dgm:t>
        <a:bodyPr/>
        <a:lstStyle/>
        <a:p>
          <a:r>
            <a:rPr lang="uk-UA"/>
            <a:t>січ. 1976 р. – нарада представників країн-членів МВФ, м. Кінгстон (Ямайка);</a:t>
          </a:r>
          <a:endParaRPr lang="en-US"/>
        </a:p>
      </dgm:t>
    </dgm:pt>
    <dgm:pt modelId="{4C014058-8A9B-45A0-92DE-A6FDF76E347F}" type="parTrans" cxnId="{F62E8BC1-B55B-4AE8-A1EB-CC929DE28A79}">
      <dgm:prSet/>
      <dgm:spPr/>
      <dgm:t>
        <a:bodyPr/>
        <a:lstStyle/>
        <a:p>
          <a:endParaRPr lang="en-US"/>
        </a:p>
      </dgm:t>
    </dgm:pt>
    <dgm:pt modelId="{48D722F9-7A2E-4DE2-94BB-9AE5617D988A}" type="sibTrans" cxnId="{F62E8BC1-B55B-4AE8-A1EB-CC929DE28A79}">
      <dgm:prSet/>
      <dgm:spPr/>
      <dgm:t>
        <a:bodyPr/>
        <a:lstStyle/>
        <a:p>
          <a:endParaRPr lang="en-US"/>
        </a:p>
      </dgm:t>
    </dgm:pt>
    <dgm:pt modelId="{5F743B8E-4E41-4ACE-A797-2216B251127D}">
      <dgm:prSet/>
      <dgm:spPr/>
      <dgm:t>
        <a:bodyPr/>
        <a:lstStyle/>
        <a:p>
          <a:r>
            <a:rPr lang="uk-UA"/>
            <a:t>Кінгстонська угода – початок утворення Ямайської валютної системи (діє з квітня 1978 р.)</a:t>
          </a:r>
          <a:endParaRPr lang="en-US"/>
        </a:p>
      </dgm:t>
    </dgm:pt>
    <dgm:pt modelId="{52949ADB-344F-4BCE-B607-C92CC88C564A}" type="parTrans" cxnId="{DC59CE61-9C39-4FB9-A1E6-7CED55CF4D32}">
      <dgm:prSet/>
      <dgm:spPr/>
      <dgm:t>
        <a:bodyPr/>
        <a:lstStyle/>
        <a:p>
          <a:endParaRPr lang="en-US"/>
        </a:p>
      </dgm:t>
    </dgm:pt>
    <dgm:pt modelId="{1C4CFE47-B986-4D25-9C18-E14ABC5E7A6A}" type="sibTrans" cxnId="{DC59CE61-9C39-4FB9-A1E6-7CED55CF4D32}">
      <dgm:prSet/>
      <dgm:spPr/>
      <dgm:t>
        <a:bodyPr/>
        <a:lstStyle/>
        <a:p>
          <a:endParaRPr lang="en-US"/>
        </a:p>
      </dgm:t>
    </dgm:pt>
    <dgm:pt modelId="{CF77284A-A174-499C-9D21-3E92CBC105AB}" type="pres">
      <dgm:prSet presAssocID="{3EAB18E9-40DA-4050-BFCD-296D232FF957}" presName="linear" presStyleCnt="0">
        <dgm:presLayoutVars>
          <dgm:animLvl val="lvl"/>
          <dgm:resizeHandles val="exact"/>
        </dgm:presLayoutVars>
      </dgm:prSet>
      <dgm:spPr/>
    </dgm:pt>
    <dgm:pt modelId="{60283234-A7AD-485E-B7BE-A98F29C2E506}" type="pres">
      <dgm:prSet presAssocID="{D34463D6-124B-4C69-B88B-9BC9C4899A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EE6B72-0547-4963-81BC-E63CB1411BC9}" type="pres">
      <dgm:prSet presAssocID="{48D722F9-7A2E-4DE2-94BB-9AE5617D988A}" presName="spacer" presStyleCnt="0"/>
      <dgm:spPr/>
    </dgm:pt>
    <dgm:pt modelId="{93962310-B652-4819-8CDD-BA25F0914D2F}" type="pres">
      <dgm:prSet presAssocID="{5F743B8E-4E41-4ACE-A797-2216B25112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3CA0B04-80BC-4B32-81BA-5B1B8966EA50}" type="presOf" srcId="{D34463D6-124B-4C69-B88B-9BC9C4899A34}" destId="{60283234-A7AD-485E-B7BE-A98F29C2E506}" srcOrd="0" destOrd="0" presId="urn:microsoft.com/office/officeart/2005/8/layout/vList2"/>
    <dgm:cxn modelId="{98791423-32D7-46DF-A230-113D2BD608B0}" type="presOf" srcId="{5F743B8E-4E41-4ACE-A797-2216B251127D}" destId="{93962310-B652-4819-8CDD-BA25F0914D2F}" srcOrd="0" destOrd="0" presId="urn:microsoft.com/office/officeart/2005/8/layout/vList2"/>
    <dgm:cxn modelId="{DC59CE61-9C39-4FB9-A1E6-7CED55CF4D32}" srcId="{3EAB18E9-40DA-4050-BFCD-296D232FF957}" destId="{5F743B8E-4E41-4ACE-A797-2216B251127D}" srcOrd="1" destOrd="0" parTransId="{52949ADB-344F-4BCE-B607-C92CC88C564A}" sibTransId="{1C4CFE47-B986-4D25-9C18-E14ABC5E7A6A}"/>
    <dgm:cxn modelId="{0D2B644E-EDB1-4A01-9A12-8F80B716F8B6}" type="presOf" srcId="{3EAB18E9-40DA-4050-BFCD-296D232FF957}" destId="{CF77284A-A174-499C-9D21-3E92CBC105AB}" srcOrd="0" destOrd="0" presId="urn:microsoft.com/office/officeart/2005/8/layout/vList2"/>
    <dgm:cxn modelId="{F62E8BC1-B55B-4AE8-A1EB-CC929DE28A79}" srcId="{3EAB18E9-40DA-4050-BFCD-296D232FF957}" destId="{D34463D6-124B-4C69-B88B-9BC9C4899A34}" srcOrd="0" destOrd="0" parTransId="{4C014058-8A9B-45A0-92DE-A6FDF76E347F}" sibTransId="{48D722F9-7A2E-4DE2-94BB-9AE5617D988A}"/>
    <dgm:cxn modelId="{4A8E1DF5-9792-434D-BFF1-214E22190A99}" type="presParOf" srcId="{CF77284A-A174-499C-9D21-3E92CBC105AB}" destId="{60283234-A7AD-485E-B7BE-A98F29C2E506}" srcOrd="0" destOrd="0" presId="urn:microsoft.com/office/officeart/2005/8/layout/vList2"/>
    <dgm:cxn modelId="{4F237CC8-78C3-465B-8ABF-CAEE37E82816}" type="presParOf" srcId="{CF77284A-A174-499C-9D21-3E92CBC105AB}" destId="{9DEE6B72-0547-4963-81BC-E63CB1411BC9}" srcOrd="1" destOrd="0" presId="urn:microsoft.com/office/officeart/2005/8/layout/vList2"/>
    <dgm:cxn modelId="{C4A2F4BC-48D0-4BA4-B692-0E559CA617B1}" type="presParOf" srcId="{CF77284A-A174-499C-9D21-3E92CBC105AB}" destId="{93962310-B652-4819-8CDD-BA25F0914D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3.xml><?xml version="1.0" encoding="utf-8"?>
<dgm:dataModel xmlns:dgm="http://schemas.openxmlformats.org/drawingml/2006/diagram" xmlns:a="http://schemas.openxmlformats.org/drawingml/2006/main">
  <dgm:ptLst>
    <dgm:pt modelId="{6CA5AC82-51D0-4F4C-8EEB-BD78AEBBDE9F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90D6B5B-1E17-4E94-A127-CF0330BF1B80}">
      <dgm:prSet/>
      <dgm:spPr/>
      <dgm:t>
        <a:bodyPr/>
        <a:lstStyle/>
        <a:p>
          <a:r>
            <a:rPr lang="uk-UA"/>
            <a:t>Повна демонетизація золота в сфері міжнародних валютних відносин;</a:t>
          </a:r>
          <a:endParaRPr lang="en-US"/>
        </a:p>
      </dgm:t>
    </dgm:pt>
    <dgm:pt modelId="{06F4802E-3343-458B-8962-FAC7940FC70C}" type="parTrans" cxnId="{27F05E2C-BDBE-4DAE-A455-90FD71C69EFA}">
      <dgm:prSet/>
      <dgm:spPr/>
      <dgm:t>
        <a:bodyPr/>
        <a:lstStyle/>
        <a:p>
          <a:endParaRPr lang="en-US"/>
        </a:p>
      </dgm:t>
    </dgm:pt>
    <dgm:pt modelId="{EC44D643-EC41-4969-88F7-FE6E8FE5224F}" type="sibTrans" cxnId="{27F05E2C-BDBE-4DAE-A455-90FD71C69EFA}">
      <dgm:prSet/>
      <dgm:spPr/>
      <dgm:t>
        <a:bodyPr/>
        <a:lstStyle/>
        <a:p>
          <a:endParaRPr lang="en-US"/>
        </a:p>
      </dgm:t>
    </dgm:pt>
    <dgm:pt modelId="{A3482E2F-2EC7-4F0C-A27F-46777321DAFF}">
      <dgm:prSet/>
      <dgm:spPr/>
      <dgm:t>
        <a:bodyPr/>
        <a:lstStyle/>
        <a:p>
          <a:r>
            <a:rPr lang="uk-UA"/>
            <a:t>Право країн-членів Фонду обирати будь-який режим валютних курсів → золото перетворилось у звичайний товар, ціна якого визначається на ринку відповідно до попиту та пропозиції</a:t>
          </a:r>
          <a:endParaRPr lang="en-US"/>
        </a:p>
      </dgm:t>
    </dgm:pt>
    <dgm:pt modelId="{B3086911-464A-4E5D-8542-A98421FB1989}" type="parTrans" cxnId="{C162603C-61B6-472A-82FC-2CD3FB942F0F}">
      <dgm:prSet/>
      <dgm:spPr/>
      <dgm:t>
        <a:bodyPr/>
        <a:lstStyle/>
        <a:p>
          <a:endParaRPr lang="en-US"/>
        </a:p>
      </dgm:t>
    </dgm:pt>
    <dgm:pt modelId="{BCBE23C4-F1D5-47D7-880D-3525A744F03A}" type="sibTrans" cxnId="{C162603C-61B6-472A-82FC-2CD3FB942F0F}">
      <dgm:prSet/>
      <dgm:spPr/>
      <dgm:t>
        <a:bodyPr/>
        <a:lstStyle/>
        <a:p>
          <a:endParaRPr lang="en-US"/>
        </a:p>
      </dgm:t>
    </dgm:pt>
    <dgm:pt modelId="{0FEF725B-0E05-49A2-8BBD-E7921CCB8E7A}">
      <dgm:prSet/>
      <dgm:spPr/>
      <dgm:t>
        <a:bodyPr/>
        <a:lstStyle/>
        <a:p>
          <a:r>
            <a:rPr lang="uk-UA"/>
            <a:t>у Лондоні, Нью-Йорку, Чикаго, Токіо т.д. сформувалися міжнародні ринки золота;</a:t>
          </a:r>
          <a:endParaRPr lang="en-US"/>
        </a:p>
      </dgm:t>
    </dgm:pt>
    <dgm:pt modelId="{01322124-8457-4A65-8E7B-FB513D7CC902}" type="parTrans" cxnId="{D3ECA675-06FC-44BC-B84C-A6DEF6CF702E}">
      <dgm:prSet/>
      <dgm:spPr/>
      <dgm:t>
        <a:bodyPr/>
        <a:lstStyle/>
        <a:p>
          <a:endParaRPr lang="en-US"/>
        </a:p>
      </dgm:t>
    </dgm:pt>
    <dgm:pt modelId="{2758BC7B-DACB-4B3B-A824-D7BB42768B82}" type="sibTrans" cxnId="{D3ECA675-06FC-44BC-B84C-A6DEF6CF702E}">
      <dgm:prSet/>
      <dgm:spPr/>
      <dgm:t>
        <a:bodyPr/>
        <a:lstStyle/>
        <a:p>
          <a:endParaRPr lang="en-US"/>
        </a:p>
      </dgm:t>
    </dgm:pt>
    <dgm:pt modelId="{05EB360C-9CDF-487A-A5F6-97B94A162F1E}">
      <dgm:prSet/>
      <dgm:spPr/>
      <dgm:t>
        <a:bodyPr/>
        <a:lstStyle/>
        <a:p>
          <a:r>
            <a:rPr lang="uk-UA"/>
            <a:t>Центральні банки отримали можливість вільно купувати золото на приватному ринку;</a:t>
          </a:r>
          <a:endParaRPr lang="en-US"/>
        </a:p>
      </dgm:t>
    </dgm:pt>
    <dgm:pt modelId="{630EA401-79CC-4426-9F6E-CC07C7128E09}" type="parTrans" cxnId="{1EB6E421-3779-4DEC-93FC-554281313A07}">
      <dgm:prSet/>
      <dgm:spPr/>
      <dgm:t>
        <a:bodyPr/>
        <a:lstStyle/>
        <a:p>
          <a:endParaRPr lang="en-US"/>
        </a:p>
      </dgm:t>
    </dgm:pt>
    <dgm:pt modelId="{DFA870AB-F6A0-42A3-B9F0-C03FB522F572}" type="sibTrans" cxnId="{1EB6E421-3779-4DEC-93FC-554281313A07}">
      <dgm:prSet/>
      <dgm:spPr/>
      <dgm:t>
        <a:bodyPr/>
        <a:lstStyle/>
        <a:p>
          <a:endParaRPr lang="en-US"/>
        </a:p>
      </dgm:t>
    </dgm:pt>
    <dgm:pt modelId="{2B78FB0A-18F8-44EA-B2CF-4D90EB88FF50}" type="pres">
      <dgm:prSet presAssocID="{6CA5AC82-51D0-4F4C-8EEB-BD78AEBBDE9F}" presName="vert0" presStyleCnt="0">
        <dgm:presLayoutVars>
          <dgm:dir/>
          <dgm:animOne val="branch"/>
          <dgm:animLvl val="lvl"/>
        </dgm:presLayoutVars>
      </dgm:prSet>
      <dgm:spPr/>
    </dgm:pt>
    <dgm:pt modelId="{C04AC21F-0E71-482E-972F-D7015B6F95DD}" type="pres">
      <dgm:prSet presAssocID="{F90D6B5B-1E17-4E94-A127-CF0330BF1B80}" presName="thickLine" presStyleLbl="alignNode1" presStyleIdx="0" presStyleCnt="4"/>
      <dgm:spPr/>
    </dgm:pt>
    <dgm:pt modelId="{4EB3EA53-6033-4D37-81FD-ED2C8B1027D7}" type="pres">
      <dgm:prSet presAssocID="{F90D6B5B-1E17-4E94-A127-CF0330BF1B80}" presName="horz1" presStyleCnt="0"/>
      <dgm:spPr/>
    </dgm:pt>
    <dgm:pt modelId="{DC6ABAB4-96D7-4BA2-B537-59A226F97914}" type="pres">
      <dgm:prSet presAssocID="{F90D6B5B-1E17-4E94-A127-CF0330BF1B80}" presName="tx1" presStyleLbl="revTx" presStyleIdx="0" presStyleCnt="4"/>
      <dgm:spPr/>
    </dgm:pt>
    <dgm:pt modelId="{96AF3A6C-3CDE-4EDC-9D0A-04C37DAD471E}" type="pres">
      <dgm:prSet presAssocID="{F90D6B5B-1E17-4E94-A127-CF0330BF1B80}" presName="vert1" presStyleCnt="0"/>
      <dgm:spPr/>
    </dgm:pt>
    <dgm:pt modelId="{D1F87A17-8329-4E3F-A573-CB419BD62309}" type="pres">
      <dgm:prSet presAssocID="{A3482E2F-2EC7-4F0C-A27F-46777321DAFF}" presName="thickLine" presStyleLbl="alignNode1" presStyleIdx="1" presStyleCnt="4"/>
      <dgm:spPr/>
    </dgm:pt>
    <dgm:pt modelId="{1581B9C6-5DCB-4BEA-BE5F-1317A49E39D6}" type="pres">
      <dgm:prSet presAssocID="{A3482E2F-2EC7-4F0C-A27F-46777321DAFF}" presName="horz1" presStyleCnt="0"/>
      <dgm:spPr/>
    </dgm:pt>
    <dgm:pt modelId="{9C9B8C21-5917-4AEA-B708-E529A593B50D}" type="pres">
      <dgm:prSet presAssocID="{A3482E2F-2EC7-4F0C-A27F-46777321DAFF}" presName="tx1" presStyleLbl="revTx" presStyleIdx="1" presStyleCnt="4"/>
      <dgm:spPr/>
    </dgm:pt>
    <dgm:pt modelId="{37DE6CB4-01AD-4769-9A7F-B840553DCBF4}" type="pres">
      <dgm:prSet presAssocID="{A3482E2F-2EC7-4F0C-A27F-46777321DAFF}" presName="vert1" presStyleCnt="0"/>
      <dgm:spPr/>
    </dgm:pt>
    <dgm:pt modelId="{BB06599F-A567-42EE-8275-EB029490B556}" type="pres">
      <dgm:prSet presAssocID="{0FEF725B-0E05-49A2-8BBD-E7921CCB8E7A}" presName="thickLine" presStyleLbl="alignNode1" presStyleIdx="2" presStyleCnt="4"/>
      <dgm:spPr/>
    </dgm:pt>
    <dgm:pt modelId="{8857F65F-3C28-4275-898F-F1A4310DABD7}" type="pres">
      <dgm:prSet presAssocID="{0FEF725B-0E05-49A2-8BBD-E7921CCB8E7A}" presName="horz1" presStyleCnt="0"/>
      <dgm:spPr/>
    </dgm:pt>
    <dgm:pt modelId="{A9A24FD8-AED4-42D6-A928-4FB0AF4C7480}" type="pres">
      <dgm:prSet presAssocID="{0FEF725B-0E05-49A2-8BBD-E7921CCB8E7A}" presName="tx1" presStyleLbl="revTx" presStyleIdx="2" presStyleCnt="4"/>
      <dgm:spPr/>
    </dgm:pt>
    <dgm:pt modelId="{CBE25D57-3F4E-4BC2-97AD-72AD07C89132}" type="pres">
      <dgm:prSet presAssocID="{0FEF725B-0E05-49A2-8BBD-E7921CCB8E7A}" presName="vert1" presStyleCnt="0"/>
      <dgm:spPr/>
    </dgm:pt>
    <dgm:pt modelId="{355F592D-62A6-4C42-BF9D-6DD39C2E43D6}" type="pres">
      <dgm:prSet presAssocID="{05EB360C-9CDF-487A-A5F6-97B94A162F1E}" presName="thickLine" presStyleLbl="alignNode1" presStyleIdx="3" presStyleCnt="4"/>
      <dgm:spPr/>
    </dgm:pt>
    <dgm:pt modelId="{DBCBA2C0-E80E-4A19-93BE-9091138FC453}" type="pres">
      <dgm:prSet presAssocID="{05EB360C-9CDF-487A-A5F6-97B94A162F1E}" presName="horz1" presStyleCnt="0"/>
      <dgm:spPr/>
    </dgm:pt>
    <dgm:pt modelId="{8618F68E-6649-4D8E-B3F0-FEEB992B7AFA}" type="pres">
      <dgm:prSet presAssocID="{05EB360C-9CDF-487A-A5F6-97B94A162F1E}" presName="tx1" presStyleLbl="revTx" presStyleIdx="3" presStyleCnt="4"/>
      <dgm:spPr/>
    </dgm:pt>
    <dgm:pt modelId="{B1FAE6E5-BFA0-4DBB-A4AE-EE356C5A1A64}" type="pres">
      <dgm:prSet presAssocID="{05EB360C-9CDF-487A-A5F6-97B94A162F1E}" presName="vert1" presStyleCnt="0"/>
      <dgm:spPr/>
    </dgm:pt>
  </dgm:ptLst>
  <dgm:cxnLst>
    <dgm:cxn modelId="{1EB6E421-3779-4DEC-93FC-554281313A07}" srcId="{6CA5AC82-51D0-4F4C-8EEB-BD78AEBBDE9F}" destId="{05EB360C-9CDF-487A-A5F6-97B94A162F1E}" srcOrd="3" destOrd="0" parTransId="{630EA401-79CC-4426-9F6E-CC07C7128E09}" sibTransId="{DFA870AB-F6A0-42A3-B9F0-C03FB522F572}"/>
    <dgm:cxn modelId="{27F05E2C-BDBE-4DAE-A455-90FD71C69EFA}" srcId="{6CA5AC82-51D0-4F4C-8EEB-BD78AEBBDE9F}" destId="{F90D6B5B-1E17-4E94-A127-CF0330BF1B80}" srcOrd="0" destOrd="0" parTransId="{06F4802E-3343-458B-8962-FAC7940FC70C}" sibTransId="{EC44D643-EC41-4969-88F7-FE6E8FE5224F}"/>
    <dgm:cxn modelId="{C162603C-61B6-472A-82FC-2CD3FB942F0F}" srcId="{6CA5AC82-51D0-4F4C-8EEB-BD78AEBBDE9F}" destId="{A3482E2F-2EC7-4F0C-A27F-46777321DAFF}" srcOrd="1" destOrd="0" parTransId="{B3086911-464A-4E5D-8542-A98421FB1989}" sibTransId="{BCBE23C4-F1D5-47D7-880D-3525A744F03A}"/>
    <dgm:cxn modelId="{D3ECA675-06FC-44BC-B84C-A6DEF6CF702E}" srcId="{6CA5AC82-51D0-4F4C-8EEB-BD78AEBBDE9F}" destId="{0FEF725B-0E05-49A2-8BBD-E7921CCB8E7A}" srcOrd="2" destOrd="0" parTransId="{01322124-8457-4A65-8E7B-FB513D7CC902}" sibTransId="{2758BC7B-DACB-4B3B-A824-D7BB42768B82}"/>
    <dgm:cxn modelId="{E6338F5A-F6DC-4A78-9117-BE6D31814683}" type="presOf" srcId="{F90D6B5B-1E17-4E94-A127-CF0330BF1B80}" destId="{DC6ABAB4-96D7-4BA2-B537-59A226F97914}" srcOrd="0" destOrd="0" presId="urn:microsoft.com/office/officeart/2008/layout/LinedList"/>
    <dgm:cxn modelId="{C457D6BF-7AE6-4E40-92D0-93012C858581}" type="presOf" srcId="{0FEF725B-0E05-49A2-8BBD-E7921CCB8E7A}" destId="{A9A24FD8-AED4-42D6-A928-4FB0AF4C7480}" srcOrd="0" destOrd="0" presId="urn:microsoft.com/office/officeart/2008/layout/LinedList"/>
    <dgm:cxn modelId="{6265E3DE-BEED-433F-AF78-FC77BF40234F}" type="presOf" srcId="{6CA5AC82-51D0-4F4C-8EEB-BD78AEBBDE9F}" destId="{2B78FB0A-18F8-44EA-B2CF-4D90EB88FF50}" srcOrd="0" destOrd="0" presId="urn:microsoft.com/office/officeart/2008/layout/LinedList"/>
    <dgm:cxn modelId="{F321DDE5-DE96-4E69-8C0F-A382980423F6}" type="presOf" srcId="{05EB360C-9CDF-487A-A5F6-97B94A162F1E}" destId="{8618F68E-6649-4D8E-B3F0-FEEB992B7AFA}" srcOrd="0" destOrd="0" presId="urn:microsoft.com/office/officeart/2008/layout/LinedList"/>
    <dgm:cxn modelId="{7141B7F9-E58E-40D1-92DB-A58C30D46B8F}" type="presOf" srcId="{A3482E2F-2EC7-4F0C-A27F-46777321DAFF}" destId="{9C9B8C21-5917-4AEA-B708-E529A593B50D}" srcOrd="0" destOrd="0" presId="urn:microsoft.com/office/officeart/2008/layout/LinedList"/>
    <dgm:cxn modelId="{3E20DF67-06D7-46E9-9E4E-D6F9949770BB}" type="presParOf" srcId="{2B78FB0A-18F8-44EA-B2CF-4D90EB88FF50}" destId="{C04AC21F-0E71-482E-972F-D7015B6F95DD}" srcOrd="0" destOrd="0" presId="urn:microsoft.com/office/officeart/2008/layout/LinedList"/>
    <dgm:cxn modelId="{35ED6186-1C71-46F8-A014-50124A7DF949}" type="presParOf" srcId="{2B78FB0A-18F8-44EA-B2CF-4D90EB88FF50}" destId="{4EB3EA53-6033-4D37-81FD-ED2C8B1027D7}" srcOrd="1" destOrd="0" presId="urn:microsoft.com/office/officeart/2008/layout/LinedList"/>
    <dgm:cxn modelId="{A21F2455-10F2-4EC2-9C58-EE3E6E8CBCBE}" type="presParOf" srcId="{4EB3EA53-6033-4D37-81FD-ED2C8B1027D7}" destId="{DC6ABAB4-96D7-4BA2-B537-59A226F97914}" srcOrd="0" destOrd="0" presId="urn:microsoft.com/office/officeart/2008/layout/LinedList"/>
    <dgm:cxn modelId="{30AE8668-1826-4797-984B-867C5739FA21}" type="presParOf" srcId="{4EB3EA53-6033-4D37-81FD-ED2C8B1027D7}" destId="{96AF3A6C-3CDE-4EDC-9D0A-04C37DAD471E}" srcOrd="1" destOrd="0" presId="urn:microsoft.com/office/officeart/2008/layout/LinedList"/>
    <dgm:cxn modelId="{A340C041-BDD1-49D0-94C2-DF6E3B35FFD5}" type="presParOf" srcId="{2B78FB0A-18F8-44EA-B2CF-4D90EB88FF50}" destId="{D1F87A17-8329-4E3F-A573-CB419BD62309}" srcOrd="2" destOrd="0" presId="urn:microsoft.com/office/officeart/2008/layout/LinedList"/>
    <dgm:cxn modelId="{52CA1059-8C06-4391-A05A-0A45BFAA1C03}" type="presParOf" srcId="{2B78FB0A-18F8-44EA-B2CF-4D90EB88FF50}" destId="{1581B9C6-5DCB-4BEA-BE5F-1317A49E39D6}" srcOrd="3" destOrd="0" presId="urn:microsoft.com/office/officeart/2008/layout/LinedList"/>
    <dgm:cxn modelId="{D663BAC5-9E14-4586-9D03-CCA441CBB592}" type="presParOf" srcId="{1581B9C6-5DCB-4BEA-BE5F-1317A49E39D6}" destId="{9C9B8C21-5917-4AEA-B708-E529A593B50D}" srcOrd="0" destOrd="0" presId="urn:microsoft.com/office/officeart/2008/layout/LinedList"/>
    <dgm:cxn modelId="{AF3116AA-084F-444D-A036-9D9C8AD407D1}" type="presParOf" srcId="{1581B9C6-5DCB-4BEA-BE5F-1317A49E39D6}" destId="{37DE6CB4-01AD-4769-9A7F-B840553DCBF4}" srcOrd="1" destOrd="0" presId="urn:microsoft.com/office/officeart/2008/layout/LinedList"/>
    <dgm:cxn modelId="{B47DEE49-9F2D-4BD7-ABD2-D1CCF0557CA6}" type="presParOf" srcId="{2B78FB0A-18F8-44EA-B2CF-4D90EB88FF50}" destId="{BB06599F-A567-42EE-8275-EB029490B556}" srcOrd="4" destOrd="0" presId="urn:microsoft.com/office/officeart/2008/layout/LinedList"/>
    <dgm:cxn modelId="{D9406159-57DA-463A-9B80-0381C9325947}" type="presParOf" srcId="{2B78FB0A-18F8-44EA-B2CF-4D90EB88FF50}" destId="{8857F65F-3C28-4275-898F-F1A4310DABD7}" srcOrd="5" destOrd="0" presId="urn:microsoft.com/office/officeart/2008/layout/LinedList"/>
    <dgm:cxn modelId="{F0FFDB68-5DD4-46B1-90E7-16D327D8EE4F}" type="presParOf" srcId="{8857F65F-3C28-4275-898F-F1A4310DABD7}" destId="{A9A24FD8-AED4-42D6-A928-4FB0AF4C7480}" srcOrd="0" destOrd="0" presId="urn:microsoft.com/office/officeart/2008/layout/LinedList"/>
    <dgm:cxn modelId="{1BC9196F-3F40-414F-B5E1-CB1275DC4AFF}" type="presParOf" srcId="{8857F65F-3C28-4275-898F-F1A4310DABD7}" destId="{CBE25D57-3F4E-4BC2-97AD-72AD07C89132}" srcOrd="1" destOrd="0" presId="urn:microsoft.com/office/officeart/2008/layout/LinedList"/>
    <dgm:cxn modelId="{3A03A1BB-EF85-4D5A-8F11-D6A5C98C840C}" type="presParOf" srcId="{2B78FB0A-18F8-44EA-B2CF-4D90EB88FF50}" destId="{355F592D-62A6-4C42-BF9D-6DD39C2E43D6}" srcOrd="6" destOrd="0" presId="urn:microsoft.com/office/officeart/2008/layout/LinedList"/>
    <dgm:cxn modelId="{64EC5FB5-8E9F-4E89-B2A4-10C7CEBA6B90}" type="presParOf" srcId="{2B78FB0A-18F8-44EA-B2CF-4D90EB88FF50}" destId="{DBCBA2C0-E80E-4A19-93BE-9091138FC453}" srcOrd="7" destOrd="0" presId="urn:microsoft.com/office/officeart/2008/layout/LinedList"/>
    <dgm:cxn modelId="{3B95AF26-63F5-44D5-88F8-D80EFFAE48CA}" type="presParOf" srcId="{DBCBA2C0-E80E-4A19-93BE-9091138FC453}" destId="{8618F68E-6649-4D8E-B3F0-FEEB992B7AFA}" srcOrd="0" destOrd="0" presId="urn:microsoft.com/office/officeart/2008/layout/LinedList"/>
    <dgm:cxn modelId="{CFF529AC-5C63-48A2-952D-99E81AD742B9}" type="presParOf" srcId="{DBCBA2C0-E80E-4A19-93BE-9091138FC453}" destId="{B1FAE6E5-BFA0-4DBB-A4AE-EE356C5A1A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4.xml><?xml version="1.0" encoding="utf-8"?>
<dgm:dataModel xmlns:dgm="http://schemas.openxmlformats.org/drawingml/2006/diagram" xmlns:a="http://schemas.openxmlformats.org/drawingml/2006/main">
  <dgm:ptLst>
    <dgm:pt modelId="{2037F774-FF2C-4879-AA19-5F97E1385D3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1D00ED1-063E-48A0-85F2-93EA70C1B832}">
      <dgm:prSet/>
      <dgm:spPr/>
      <dgm:t>
        <a:bodyPr/>
        <a:lstStyle/>
        <a:p>
          <a:r>
            <a:rPr lang="uk-UA"/>
            <a:t>СПЗ – основа валютної системи як база паритетів та валютних курсів, головний резервний актив та міжнародний засіб розрахунків і платежу;</a:t>
          </a:r>
          <a:endParaRPr lang="en-US"/>
        </a:p>
      </dgm:t>
    </dgm:pt>
    <dgm:pt modelId="{21017320-6EA3-49A3-B3F6-5F60D7AE9268}" type="parTrans" cxnId="{39784E44-F95A-405F-914A-6B8AF725F1B0}">
      <dgm:prSet/>
      <dgm:spPr/>
      <dgm:t>
        <a:bodyPr/>
        <a:lstStyle/>
        <a:p>
          <a:endParaRPr lang="en-US"/>
        </a:p>
      </dgm:t>
    </dgm:pt>
    <dgm:pt modelId="{4E49371A-39E3-478F-A297-4327607A8A8A}" type="sibTrans" cxnId="{39784E44-F95A-405F-914A-6B8AF725F1B0}">
      <dgm:prSet/>
      <dgm:spPr/>
      <dgm:t>
        <a:bodyPr/>
        <a:lstStyle/>
        <a:p>
          <a:endParaRPr lang="en-US"/>
        </a:p>
      </dgm:t>
    </dgm:pt>
    <dgm:pt modelId="{E37F8BA5-DDBD-48C1-B959-F8E8C198DE9E}">
      <dgm:prSet/>
      <dgm:spPr/>
      <dgm:t>
        <a:bodyPr/>
        <a:lstStyle/>
        <a:p>
          <a:r>
            <a:rPr lang="uk-UA"/>
            <a:t>перехід від системи «золото-долар-національна валюта» до «СПЗ-національна валюта»;</a:t>
          </a:r>
          <a:endParaRPr lang="en-US"/>
        </a:p>
      </dgm:t>
    </dgm:pt>
    <dgm:pt modelId="{AD169322-37C5-4720-A829-469E4C9261F0}" type="parTrans" cxnId="{E5297F58-A939-43CC-9ED1-F39DEF033C9F}">
      <dgm:prSet/>
      <dgm:spPr/>
      <dgm:t>
        <a:bodyPr/>
        <a:lstStyle/>
        <a:p>
          <a:endParaRPr lang="en-US"/>
        </a:p>
      </dgm:t>
    </dgm:pt>
    <dgm:pt modelId="{8D6910AE-616E-4998-A23F-906E3445ECF0}" type="sibTrans" cxnId="{E5297F58-A939-43CC-9ED1-F39DEF033C9F}">
      <dgm:prSet/>
      <dgm:spPr/>
      <dgm:t>
        <a:bodyPr/>
        <a:lstStyle/>
        <a:p>
          <a:endParaRPr lang="en-US"/>
        </a:p>
      </dgm:t>
    </dgm:pt>
    <dgm:pt modelId="{E3651E53-A063-4C62-996C-B9B5BB1DDC19}">
      <dgm:prSet/>
      <dgm:spPr/>
      <dgm:t>
        <a:bodyPr/>
        <a:lstStyle/>
        <a:p>
          <a:r>
            <a:rPr lang="uk-UA"/>
            <a:t>курс СПЗ почав визначатися на основі кошику валют країн, що займають найбільшу питому вагу у міжнародній торгівлі (з 1981 р.: долар США – 42%, марка ФРН – 19%, франк Франції, єна Японії та англійський фунт стерлінгів);</a:t>
          </a:r>
          <a:endParaRPr lang="en-US"/>
        </a:p>
      </dgm:t>
    </dgm:pt>
    <dgm:pt modelId="{B3AE94AE-CEAD-4A3C-8D99-7CB2A4843598}" type="parTrans" cxnId="{1BDD313E-4804-40C4-BBAA-AD8D684A7F49}">
      <dgm:prSet/>
      <dgm:spPr/>
      <dgm:t>
        <a:bodyPr/>
        <a:lstStyle/>
        <a:p>
          <a:endParaRPr lang="en-US"/>
        </a:p>
      </dgm:t>
    </dgm:pt>
    <dgm:pt modelId="{12E21501-BF0A-4C1C-9F7B-4ED6B46D9D00}" type="sibTrans" cxnId="{1BDD313E-4804-40C4-BBAA-AD8D684A7F49}">
      <dgm:prSet/>
      <dgm:spPr/>
      <dgm:t>
        <a:bodyPr/>
        <a:lstStyle/>
        <a:p>
          <a:endParaRPr lang="en-US"/>
        </a:p>
      </dgm:t>
    </dgm:pt>
    <dgm:pt modelId="{E47DB665-9363-4719-A3D0-041B7F215810}">
      <dgm:prSet/>
      <dgm:spPr/>
      <dgm:t>
        <a:bodyPr/>
        <a:lstStyle/>
        <a:p>
          <a:r>
            <a:rPr lang="uk-UA"/>
            <a:t>запровадження «плаваючих» валютних курсів національних грошових одиниць (передбачається функціонування системи «регульовано плаваючих» валютних курсів).</a:t>
          </a:r>
          <a:endParaRPr lang="en-US"/>
        </a:p>
      </dgm:t>
    </dgm:pt>
    <dgm:pt modelId="{C1A1BC3E-A375-4F3D-BF10-DB78740EC5E1}" type="parTrans" cxnId="{B52EB9F6-6CFF-4396-9A1A-FF8FE66BBF87}">
      <dgm:prSet/>
      <dgm:spPr/>
      <dgm:t>
        <a:bodyPr/>
        <a:lstStyle/>
        <a:p>
          <a:endParaRPr lang="en-US"/>
        </a:p>
      </dgm:t>
    </dgm:pt>
    <dgm:pt modelId="{D9781611-1379-4283-8B8D-76449E0403FA}" type="sibTrans" cxnId="{B52EB9F6-6CFF-4396-9A1A-FF8FE66BBF87}">
      <dgm:prSet/>
      <dgm:spPr/>
      <dgm:t>
        <a:bodyPr/>
        <a:lstStyle/>
        <a:p>
          <a:endParaRPr lang="en-US"/>
        </a:p>
      </dgm:t>
    </dgm:pt>
    <dgm:pt modelId="{88C428B3-3A9C-45DE-BF3C-8695F3EF7082}" type="pres">
      <dgm:prSet presAssocID="{2037F774-FF2C-4879-AA19-5F97E1385D3A}" presName="vert0" presStyleCnt="0">
        <dgm:presLayoutVars>
          <dgm:dir/>
          <dgm:animOne val="branch"/>
          <dgm:animLvl val="lvl"/>
        </dgm:presLayoutVars>
      </dgm:prSet>
      <dgm:spPr/>
    </dgm:pt>
    <dgm:pt modelId="{94B0DC3C-6998-4EF2-9AB7-0594E99311D4}" type="pres">
      <dgm:prSet presAssocID="{31D00ED1-063E-48A0-85F2-93EA70C1B832}" presName="thickLine" presStyleLbl="alignNode1" presStyleIdx="0" presStyleCnt="4"/>
      <dgm:spPr/>
    </dgm:pt>
    <dgm:pt modelId="{5A12C756-BFC0-4460-A165-75DD0B3F857F}" type="pres">
      <dgm:prSet presAssocID="{31D00ED1-063E-48A0-85F2-93EA70C1B832}" presName="horz1" presStyleCnt="0"/>
      <dgm:spPr/>
    </dgm:pt>
    <dgm:pt modelId="{5F97E737-4A58-48EE-BB91-0B38160C2BC9}" type="pres">
      <dgm:prSet presAssocID="{31D00ED1-063E-48A0-85F2-93EA70C1B832}" presName="tx1" presStyleLbl="revTx" presStyleIdx="0" presStyleCnt="4"/>
      <dgm:spPr/>
    </dgm:pt>
    <dgm:pt modelId="{5F1DDCDA-33C8-4E64-BC6E-505EF1EC6597}" type="pres">
      <dgm:prSet presAssocID="{31D00ED1-063E-48A0-85F2-93EA70C1B832}" presName="vert1" presStyleCnt="0"/>
      <dgm:spPr/>
    </dgm:pt>
    <dgm:pt modelId="{281908C1-2AC7-4CEE-A47D-B51C2202A0B3}" type="pres">
      <dgm:prSet presAssocID="{E37F8BA5-DDBD-48C1-B959-F8E8C198DE9E}" presName="thickLine" presStyleLbl="alignNode1" presStyleIdx="1" presStyleCnt="4"/>
      <dgm:spPr/>
    </dgm:pt>
    <dgm:pt modelId="{74472770-F84F-4EFD-BDDD-9DB088D9728B}" type="pres">
      <dgm:prSet presAssocID="{E37F8BA5-DDBD-48C1-B959-F8E8C198DE9E}" presName="horz1" presStyleCnt="0"/>
      <dgm:spPr/>
    </dgm:pt>
    <dgm:pt modelId="{5B3E35CA-606D-44FA-BB1C-F1A84E3698B0}" type="pres">
      <dgm:prSet presAssocID="{E37F8BA5-DDBD-48C1-B959-F8E8C198DE9E}" presName="tx1" presStyleLbl="revTx" presStyleIdx="1" presStyleCnt="4"/>
      <dgm:spPr/>
    </dgm:pt>
    <dgm:pt modelId="{F1692110-EA89-4382-9727-8FED8AC6B62B}" type="pres">
      <dgm:prSet presAssocID="{E37F8BA5-DDBD-48C1-B959-F8E8C198DE9E}" presName="vert1" presStyleCnt="0"/>
      <dgm:spPr/>
    </dgm:pt>
    <dgm:pt modelId="{E46FE16E-7037-4A66-AD9C-E9A5D1F8E08D}" type="pres">
      <dgm:prSet presAssocID="{E3651E53-A063-4C62-996C-B9B5BB1DDC19}" presName="thickLine" presStyleLbl="alignNode1" presStyleIdx="2" presStyleCnt="4"/>
      <dgm:spPr/>
    </dgm:pt>
    <dgm:pt modelId="{89C99C50-4266-4AA5-B412-694277B1C454}" type="pres">
      <dgm:prSet presAssocID="{E3651E53-A063-4C62-996C-B9B5BB1DDC19}" presName="horz1" presStyleCnt="0"/>
      <dgm:spPr/>
    </dgm:pt>
    <dgm:pt modelId="{C38BBC4A-2369-4E11-9446-9587670436A3}" type="pres">
      <dgm:prSet presAssocID="{E3651E53-A063-4C62-996C-B9B5BB1DDC19}" presName="tx1" presStyleLbl="revTx" presStyleIdx="2" presStyleCnt="4"/>
      <dgm:spPr/>
    </dgm:pt>
    <dgm:pt modelId="{908AEA72-D2C4-4D37-BE9D-817796683320}" type="pres">
      <dgm:prSet presAssocID="{E3651E53-A063-4C62-996C-B9B5BB1DDC19}" presName="vert1" presStyleCnt="0"/>
      <dgm:spPr/>
    </dgm:pt>
    <dgm:pt modelId="{02086607-4D4E-4CC6-9362-8DD5D86B4F3E}" type="pres">
      <dgm:prSet presAssocID="{E47DB665-9363-4719-A3D0-041B7F215810}" presName="thickLine" presStyleLbl="alignNode1" presStyleIdx="3" presStyleCnt="4"/>
      <dgm:spPr/>
    </dgm:pt>
    <dgm:pt modelId="{60C82FB4-9362-45D1-B065-09437A1CBBA0}" type="pres">
      <dgm:prSet presAssocID="{E47DB665-9363-4719-A3D0-041B7F215810}" presName="horz1" presStyleCnt="0"/>
      <dgm:spPr/>
    </dgm:pt>
    <dgm:pt modelId="{AF1CC3B8-8819-4959-8BBC-FD1F0DBE5E68}" type="pres">
      <dgm:prSet presAssocID="{E47DB665-9363-4719-A3D0-041B7F215810}" presName="tx1" presStyleLbl="revTx" presStyleIdx="3" presStyleCnt="4"/>
      <dgm:spPr/>
    </dgm:pt>
    <dgm:pt modelId="{9635BD1E-6A18-44CA-8CE0-6402D59F114B}" type="pres">
      <dgm:prSet presAssocID="{E47DB665-9363-4719-A3D0-041B7F215810}" presName="vert1" presStyleCnt="0"/>
      <dgm:spPr/>
    </dgm:pt>
  </dgm:ptLst>
  <dgm:cxnLst>
    <dgm:cxn modelId="{53718B16-4E63-4991-B0C4-CC409610F8F1}" type="presOf" srcId="{31D00ED1-063E-48A0-85F2-93EA70C1B832}" destId="{5F97E737-4A58-48EE-BB91-0B38160C2BC9}" srcOrd="0" destOrd="0" presId="urn:microsoft.com/office/officeart/2008/layout/LinedList"/>
    <dgm:cxn modelId="{BF50B11C-E7EE-4062-8F02-4748DB184ADE}" type="presOf" srcId="{E47DB665-9363-4719-A3D0-041B7F215810}" destId="{AF1CC3B8-8819-4959-8BBC-FD1F0DBE5E68}" srcOrd="0" destOrd="0" presId="urn:microsoft.com/office/officeart/2008/layout/LinedList"/>
    <dgm:cxn modelId="{1BDD313E-4804-40C4-BBAA-AD8D684A7F49}" srcId="{2037F774-FF2C-4879-AA19-5F97E1385D3A}" destId="{E3651E53-A063-4C62-996C-B9B5BB1DDC19}" srcOrd="2" destOrd="0" parTransId="{B3AE94AE-CEAD-4A3C-8D99-7CB2A4843598}" sibTransId="{12E21501-BF0A-4C1C-9F7B-4ED6B46D9D00}"/>
    <dgm:cxn modelId="{39784E44-F95A-405F-914A-6B8AF725F1B0}" srcId="{2037F774-FF2C-4879-AA19-5F97E1385D3A}" destId="{31D00ED1-063E-48A0-85F2-93EA70C1B832}" srcOrd="0" destOrd="0" parTransId="{21017320-6EA3-49A3-B3F6-5F60D7AE9268}" sibTransId="{4E49371A-39E3-478F-A297-4327607A8A8A}"/>
    <dgm:cxn modelId="{E5297F58-A939-43CC-9ED1-F39DEF033C9F}" srcId="{2037F774-FF2C-4879-AA19-5F97E1385D3A}" destId="{E37F8BA5-DDBD-48C1-B959-F8E8C198DE9E}" srcOrd="1" destOrd="0" parTransId="{AD169322-37C5-4720-A829-469E4C9261F0}" sibTransId="{8D6910AE-616E-4998-A23F-906E3445ECF0}"/>
    <dgm:cxn modelId="{92FBD589-C211-4789-8EE3-1D25AF176D0E}" type="presOf" srcId="{E37F8BA5-DDBD-48C1-B959-F8E8C198DE9E}" destId="{5B3E35CA-606D-44FA-BB1C-F1A84E3698B0}" srcOrd="0" destOrd="0" presId="urn:microsoft.com/office/officeart/2008/layout/LinedList"/>
    <dgm:cxn modelId="{74BCEE8A-202F-4D46-B641-38ED4F301F17}" type="presOf" srcId="{2037F774-FF2C-4879-AA19-5F97E1385D3A}" destId="{88C428B3-3A9C-45DE-BF3C-8695F3EF7082}" srcOrd="0" destOrd="0" presId="urn:microsoft.com/office/officeart/2008/layout/LinedList"/>
    <dgm:cxn modelId="{34BA35DA-C270-484C-A34C-A5B4D4CE4901}" type="presOf" srcId="{E3651E53-A063-4C62-996C-B9B5BB1DDC19}" destId="{C38BBC4A-2369-4E11-9446-9587670436A3}" srcOrd="0" destOrd="0" presId="urn:microsoft.com/office/officeart/2008/layout/LinedList"/>
    <dgm:cxn modelId="{B52EB9F6-6CFF-4396-9A1A-FF8FE66BBF87}" srcId="{2037F774-FF2C-4879-AA19-5F97E1385D3A}" destId="{E47DB665-9363-4719-A3D0-041B7F215810}" srcOrd="3" destOrd="0" parTransId="{C1A1BC3E-A375-4F3D-BF10-DB78740EC5E1}" sibTransId="{D9781611-1379-4283-8B8D-76449E0403FA}"/>
    <dgm:cxn modelId="{77368393-3E91-4E84-B858-0D8DCDBC2172}" type="presParOf" srcId="{88C428B3-3A9C-45DE-BF3C-8695F3EF7082}" destId="{94B0DC3C-6998-4EF2-9AB7-0594E99311D4}" srcOrd="0" destOrd="0" presId="urn:microsoft.com/office/officeart/2008/layout/LinedList"/>
    <dgm:cxn modelId="{56DBB81B-C9B2-4BDF-975F-7B764D568BD9}" type="presParOf" srcId="{88C428B3-3A9C-45DE-BF3C-8695F3EF7082}" destId="{5A12C756-BFC0-4460-A165-75DD0B3F857F}" srcOrd="1" destOrd="0" presId="urn:microsoft.com/office/officeart/2008/layout/LinedList"/>
    <dgm:cxn modelId="{8E13F139-56D3-42BB-B49F-346307FA8F9C}" type="presParOf" srcId="{5A12C756-BFC0-4460-A165-75DD0B3F857F}" destId="{5F97E737-4A58-48EE-BB91-0B38160C2BC9}" srcOrd="0" destOrd="0" presId="urn:microsoft.com/office/officeart/2008/layout/LinedList"/>
    <dgm:cxn modelId="{16D8E2BF-0C78-4F3E-B7C3-0DE2E13F80D8}" type="presParOf" srcId="{5A12C756-BFC0-4460-A165-75DD0B3F857F}" destId="{5F1DDCDA-33C8-4E64-BC6E-505EF1EC6597}" srcOrd="1" destOrd="0" presId="urn:microsoft.com/office/officeart/2008/layout/LinedList"/>
    <dgm:cxn modelId="{74AF12B9-E131-4C9D-AC9A-14AC5F31C76E}" type="presParOf" srcId="{88C428B3-3A9C-45DE-BF3C-8695F3EF7082}" destId="{281908C1-2AC7-4CEE-A47D-B51C2202A0B3}" srcOrd="2" destOrd="0" presId="urn:microsoft.com/office/officeart/2008/layout/LinedList"/>
    <dgm:cxn modelId="{75800241-BF11-42D6-BD27-93B9707D76E1}" type="presParOf" srcId="{88C428B3-3A9C-45DE-BF3C-8695F3EF7082}" destId="{74472770-F84F-4EFD-BDDD-9DB088D9728B}" srcOrd="3" destOrd="0" presId="urn:microsoft.com/office/officeart/2008/layout/LinedList"/>
    <dgm:cxn modelId="{1212998C-AA14-4C51-8B06-272BF2870BA7}" type="presParOf" srcId="{74472770-F84F-4EFD-BDDD-9DB088D9728B}" destId="{5B3E35CA-606D-44FA-BB1C-F1A84E3698B0}" srcOrd="0" destOrd="0" presId="urn:microsoft.com/office/officeart/2008/layout/LinedList"/>
    <dgm:cxn modelId="{862DE2AD-1702-49A0-ACBC-79A13E724023}" type="presParOf" srcId="{74472770-F84F-4EFD-BDDD-9DB088D9728B}" destId="{F1692110-EA89-4382-9727-8FED8AC6B62B}" srcOrd="1" destOrd="0" presId="urn:microsoft.com/office/officeart/2008/layout/LinedList"/>
    <dgm:cxn modelId="{C329F115-358B-4FEB-B23C-A63693DAEEDE}" type="presParOf" srcId="{88C428B3-3A9C-45DE-BF3C-8695F3EF7082}" destId="{E46FE16E-7037-4A66-AD9C-E9A5D1F8E08D}" srcOrd="4" destOrd="0" presId="urn:microsoft.com/office/officeart/2008/layout/LinedList"/>
    <dgm:cxn modelId="{29F86F52-68CF-4310-AF5D-C59E08D0004F}" type="presParOf" srcId="{88C428B3-3A9C-45DE-BF3C-8695F3EF7082}" destId="{89C99C50-4266-4AA5-B412-694277B1C454}" srcOrd="5" destOrd="0" presId="urn:microsoft.com/office/officeart/2008/layout/LinedList"/>
    <dgm:cxn modelId="{D77CF820-758C-46EA-865C-C2F60DFF2262}" type="presParOf" srcId="{89C99C50-4266-4AA5-B412-694277B1C454}" destId="{C38BBC4A-2369-4E11-9446-9587670436A3}" srcOrd="0" destOrd="0" presId="urn:microsoft.com/office/officeart/2008/layout/LinedList"/>
    <dgm:cxn modelId="{DBCF0D8A-38FD-4DA6-A825-B2BFD4E23BBA}" type="presParOf" srcId="{89C99C50-4266-4AA5-B412-694277B1C454}" destId="{908AEA72-D2C4-4D37-BE9D-817796683320}" srcOrd="1" destOrd="0" presId="urn:microsoft.com/office/officeart/2008/layout/LinedList"/>
    <dgm:cxn modelId="{95AFDEC2-2E27-45E9-B048-FCFCBE6FB1FA}" type="presParOf" srcId="{88C428B3-3A9C-45DE-BF3C-8695F3EF7082}" destId="{02086607-4D4E-4CC6-9362-8DD5D86B4F3E}" srcOrd="6" destOrd="0" presId="urn:microsoft.com/office/officeart/2008/layout/LinedList"/>
    <dgm:cxn modelId="{6D2938CE-D921-4072-8EF1-C1588D7D18F7}" type="presParOf" srcId="{88C428B3-3A9C-45DE-BF3C-8695F3EF7082}" destId="{60C82FB4-9362-45D1-B065-09437A1CBBA0}" srcOrd="7" destOrd="0" presId="urn:microsoft.com/office/officeart/2008/layout/LinedList"/>
    <dgm:cxn modelId="{C2EDA3CF-C4A2-47E2-9C88-1E63C04D367B}" type="presParOf" srcId="{60C82FB4-9362-45D1-B065-09437A1CBBA0}" destId="{AF1CC3B8-8819-4959-8BBC-FD1F0DBE5E68}" srcOrd="0" destOrd="0" presId="urn:microsoft.com/office/officeart/2008/layout/LinedList"/>
    <dgm:cxn modelId="{C2C1C2EE-6533-4656-A257-43C094EE26D2}" type="presParOf" srcId="{60C82FB4-9362-45D1-B065-09437A1CBBA0}" destId="{9635BD1E-6A18-44CA-8CE0-6402D59F11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5.xml><?xml version="1.0" encoding="utf-8"?>
<dgm:dataModel xmlns:dgm="http://schemas.openxmlformats.org/drawingml/2006/diagram" xmlns:a="http://schemas.openxmlformats.org/drawingml/2006/main">
  <dgm:ptLst>
    <dgm:pt modelId="{898E92FC-F6F0-43F5-801A-AB540C9EBF4F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CCF8FDC-2FA0-429F-AED4-EB8ECF3A15F9}">
      <dgm:prSet/>
      <dgm:spPr/>
      <dgm:t>
        <a:bodyPr/>
        <a:lstStyle/>
        <a:p>
          <a:r>
            <a:rPr lang="uk-UA"/>
            <a:t>відновлення європейської економіки</a:t>
          </a:r>
          <a:endParaRPr lang="en-US"/>
        </a:p>
      </dgm:t>
    </dgm:pt>
    <dgm:pt modelId="{EEF83AB4-6435-4568-B082-93D2170D2303}" type="parTrans" cxnId="{738377EA-E4B3-42D0-9A56-F7711840F9AC}">
      <dgm:prSet/>
      <dgm:spPr/>
      <dgm:t>
        <a:bodyPr/>
        <a:lstStyle/>
        <a:p>
          <a:endParaRPr lang="en-US"/>
        </a:p>
      </dgm:t>
    </dgm:pt>
    <dgm:pt modelId="{7F49A318-9C50-4DB4-B18F-3B1BAA5CF376}" type="sibTrans" cxnId="{738377EA-E4B3-42D0-9A56-F7711840F9AC}">
      <dgm:prSet/>
      <dgm:spPr/>
      <dgm:t>
        <a:bodyPr/>
        <a:lstStyle/>
        <a:p>
          <a:endParaRPr lang="en-US"/>
        </a:p>
      </dgm:t>
    </dgm:pt>
    <dgm:pt modelId="{90D911F7-1B36-4999-8FAB-E8CC2323F307}">
      <dgm:prSet/>
      <dgm:spPr/>
      <dgm:t>
        <a:bodyPr/>
        <a:lstStyle/>
        <a:p>
          <a:r>
            <a:rPr lang="uk-UA"/>
            <a:t>розпад колоніальної системи</a:t>
          </a:r>
          <a:endParaRPr lang="en-US"/>
        </a:p>
      </dgm:t>
    </dgm:pt>
    <dgm:pt modelId="{67E9393F-1E31-467F-AEE6-74C342DCDE72}" type="parTrans" cxnId="{206D6551-3579-4D62-BEA0-6147B7329654}">
      <dgm:prSet/>
      <dgm:spPr/>
      <dgm:t>
        <a:bodyPr/>
        <a:lstStyle/>
        <a:p>
          <a:endParaRPr lang="en-US"/>
        </a:p>
      </dgm:t>
    </dgm:pt>
    <dgm:pt modelId="{2582CE45-51CA-4611-9EC2-BF7484909004}" type="sibTrans" cxnId="{206D6551-3579-4D62-BEA0-6147B7329654}">
      <dgm:prSet/>
      <dgm:spPr/>
      <dgm:t>
        <a:bodyPr/>
        <a:lstStyle/>
        <a:p>
          <a:endParaRPr lang="en-US"/>
        </a:p>
      </dgm:t>
    </dgm:pt>
    <dgm:pt modelId="{6F16E67C-A216-46F4-AD2D-7BA7CD71D6A8}">
      <dgm:prSet/>
      <dgm:spPr/>
      <dgm:t>
        <a:bodyPr/>
        <a:lstStyle/>
        <a:p>
          <a:r>
            <a:rPr lang="uk-UA"/>
            <a:t>перетворення в СРСР та країнах Сх. Європи</a:t>
          </a:r>
          <a:endParaRPr lang="en-US"/>
        </a:p>
      </dgm:t>
    </dgm:pt>
    <dgm:pt modelId="{A45ACC21-6581-4DA9-BDC1-82585B303ABB}" type="parTrans" cxnId="{E49218B1-E29E-4B14-8473-90619F619EC7}">
      <dgm:prSet/>
      <dgm:spPr/>
      <dgm:t>
        <a:bodyPr/>
        <a:lstStyle/>
        <a:p>
          <a:endParaRPr lang="en-US"/>
        </a:p>
      </dgm:t>
    </dgm:pt>
    <dgm:pt modelId="{61C8A337-7CE4-4DEE-9DFB-9A7BD3BCBB14}" type="sibTrans" cxnId="{E49218B1-E29E-4B14-8473-90619F619EC7}">
      <dgm:prSet/>
      <dgm:spPr/>
      <dgm:t>
        <a:bodyPr/>
        <a:lstStyle/>
        <a:p>
          <a:endParaRPr lang="en-US"/>
        </a:p>
      </dgm:t>
    </dgm:pt>
    <dgm:pt modelId="{52D6517B-D56B-42C3-8C39-84C965857778}" type="pres">
      <dgm:prSet presAssocID="{898E92FC-F6F0-43F5-801A-AB540C9EBF4F}" presName="linear" presStyleCnt="0">
        <dgm:presLayoutVars>
          <dgm:animLvl val="lvl"/>
          <dgm:resizeHandles val="exact"/>
        </dgm:presLayoutVars>
      </dgm:prSet>
      <dgm:spPr/>
    </dgm:pt>
    <dgm:pt modelId="{E72A4077-F6C9-4B8B-B9AB-0E34319196BF}" type="pres">
      <dgm:prSet presAssocID="{DCCF8FDC-2FA0-429F-AED4-EB8ECF3A15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E7BC2C-76A7-46CB-BA86-470C20401529}" type="pres">
      <dgm:prSet presAssocID="{7F49A318-9C50-4DB4-B18F-3B1BAA5CF376}" presName="spacer" presStyleCnt="0"/>
      <dgm:spPr/>
    </dgm:pt>
    <dgm:pt modelId="{16E8553F-9214-4581-B10D-4DB519BA9F72}" type="pres">
      <dgm:prSet presAssocID="{90D911F7-1B36-4999-8FAB-E8CC2323F3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BE7915-A77A-4585-8024-CE1EF984785A}" type="pres">
      <dgm:prSet presAssocID="{2582CE45-51CA-4611-9EC2-BF7484909004}" presName="spacer" presStyleCnt="0"/>
      <dgm:spPr/>
    </dgm:pt>
    <dgm:pt modelId="{749D06EC-A6FC-47EB-8D06-0EA10DD74EE3}" type="pres">
      <dgm:prSet presAssocID="{6F16E67C-A216-46F4-AD2D-7BA7CD71D6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1BB43D-0F4A-4056-8200-BEBFCF66194E}" type="presOf" srcId="{898E92FC-F6F0-43F5-801A-AB540C9EBF4F}" destId="{52D6517B-D56B-42C3-8C39-84C965857778}" srcOrd="0" destOrd="0" presId="urn:microsoft.com/office/officeart/2005/8/layout/vList2"/>
    <dgm:cxn modelId="{206D6551-3579-4D62-BEA0-6147B7329654}" srcId="{898E92FC-F6F0-43F5-801A-AB540C9EBF4F}" destId="{90D911F7-1B36-4999-8FAB-E8CC2323F307}" srcOrd="1" destOrd="0" parTransId="{67E9393F-1E31-467F-AEE6-74C342DCDE72}" sibTransId="{2582CE45-51CA-4611-9EC2-BF7484909004}"/>
    <dgm:cxn modelId="{E2D2A68B-CBA6-471F-B125-BA07FC691298}" type="presOf" srcId="{6F16E67C-A216-46F4-AD2D-7BA7CD71D6A8}" destId="{749D06EC-A6FC-47EB-8D06-0EA10DD74EE3}" srcOrd="0" destOrd="0" presId="urn:microsoft.com/office/officeart/2005/8/layout/vList2"/>
    <dgm:cxn modelId="{E49218B1-E29E-4B14-8473-90619F619EC7}" srcId="{898E92FC-F6F0-43F5-801A-AB540C9EBF4F}" destId="{6F16E67C-A216-46F4-AD2D-7BA7CD71D6A8}" srcOrd="2" destOrd="0" parTransId="{A45ACC21-6581-4DA9-BDC1-82585B303ABB}" sibTransId="{61C8A337-7CE4-4DEE-9DFB-9A7BD3BCBB14}"/>
    <dgm:cxn modelId="{738377EA-E4B3-42D0-9A56-F7711840F9AC}" srcId="{898E92FC-F6F0-43F5-801A-AB540C9EBF4F}" destId="{DCCF8FDC-2FA0-429F-AED4-EB8ECF3A15F9}" srcOrd="0" destOrd="0" parTransId="{EEF83AB4-6435-4568-B082-93D2170D2303}" sibTransId="{7F49A318-9C50-4DB4-B18F-3B1BAA5CF376}"/>
    <dgm:cxn modelId="{E158BFED-D1E3-4065-BB92-8C03DCECCD3C}" type="presOf" srcId="{90D911F7-1B36-4999-8FAB-E8CC2323F307}" destId="{16E8553F-9214-4581-B10D-4DB519BA9F72}" srcOrd="0" destOrd="0" presId="urn:microsoft.com/office/officeart/2005/8/layout/vList2"/>
    <dgm:cxn modelId="{E20802F7-890F-461F-8CB4-A03459A4610C}" type="presOf" srcId="{DCCF8FDC-2FA0-429F-AED4-EB8ECF3A15F9}" destId="{E72A4077-F6C9-4B8B-B9AB-0E34319196BF}" srcOrd="0" destOrd="0" presId="urn:microsoft.com/office/officeart/2005/8/layout/vList2"/>
    <dgm:cxn modelId="{09F88033-67D7-4290-926D-66055BDB20B7}" type="presParOf" srcId="{52D6517B-D56B-42C3-8C39-84C965857778}" destId="{E72A4077-F6C9-4B8B-B9AB-0E34319196BF}" srcOrd="0" destOrd="0" presId="urn:microsoft.com/office/officeart/2005/8/layout/vList2"/>
    <dgm:cxn modelId="{1ECD2600-915C-4F69-8EA7-D05076CB4937}" type="presParOf" srcId="{52D6517B-D56B-42C3-8C39-84C965857778}" destId="{15E7BC2C-76A7-46CB-BA86-470C20401529}" srcOrd="1" destOrd="0" presId="urn:microsoft.com/office/officeart/2005/8/layout/vList2"/>
    <dgm:cxn modelId="{52729E0E-89F4-4A4B-98CD-9745E47C99B3}" type="presParOf" srcId="{52D6517B-D56B-42C3-8C39-84C965857778}" destId="{16E8553F-9214-4581-B10D-4DB519BA9F72}" srcOrd="2" destOrd="0" presId="urn:microsoft.com/office/officeart/2005/8/layout/vList2"/>
    <dgm:cxn modelId="{0A42C955-8D05-4795-A4FC-1F0677A2F21F}" type="presParOf" srcId="{52D6517B-D56B-42C3-8C39-84C965857778}" destId="{13BE7915-A77A-4585-8024-CE1EF984785A}" srcOrd="3" destOrd="0" presId="urn:microsoft.com/office/officeart/2005/8/layout/vList2"/>
    <dgm:cxn modelId="{4A64D96C-CB3E-4627-9D9E-3B17B941435B}" type="presParOf" srcId="{52D6517B-D56B-42C3-8C39-84C965857778}" destId="{749D06EC-A6FC-47EB-8D06-0EA10DD74E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6.xml><?xml version="1.0" encoding="utf-8"?>
<dgm:dataModel xmlns:dgm="http://schemas.openxmlformats.org/drawingml/2006/diagram" xmlns:a="http://schemas.openxmlformats.org/drawingml/2006/main">
  <dgm:ptLst>
    <dgm:pt modelId="{C2427C9E-7863-450E-A4D8-E08CC0D4CA7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FFB1C7-7186-404D-AA98-534454F1C5BB}">
      <dgm:prSet custT="1"/>
      <dgm:spPr/>
      <dgm:t>
        <a:bodyPr/>
        <a:lstStyle/>
        <a:p>
          <a:r>
            <a:rPr lang="uk-UA" sz="2000"/>
            <a:t>1945-1960 рр. основна міграція з Європи: з Британських островів (2,2 млн. осіб), Німеччини (1,5 млн. осіб), Італії (1,3 млн. осіб);</a:t>
          </a:r>
          <a:endParaRPr lang="en-US" sz="2000" dirty="0"/>
        </a:p>
      </dgm:t>
    </dgm:pt>
    <dgm:pt modelId="{8B6A317E-64B5-4313-93C5-677705A60CB2}" type="parTrans" cxnId="{CB1DC007-F673-49CB-A554-C65E19DF2D8D}">
      <dgm:prSet/>
      <dgm:spPr/>
      <dgm:t>
        <a:bodyPr/>
        <a:lstStyle/>
        <a:p>
          <a:endParaRPr lang="en-US" sz="2000"/>
        </a:p>
      </dgm:t>
    </dgm:pt>
    <dgm:pt modelId="{BDA2649B-D8C1-4D60-902B-84271D5C8D02}" type="sibTrans" cxnId="{CB1DC007-F673-49CB-A554-C65E19DF2D8D}">
      <dgm:prSet/>
      <dgm:spPr/>
      <dgm:t>
        <a:bodyPr/>
        <a:lstStyle/>
        <a:p>
          <a:endParaRPr lang="en-US" sz="2000"/>
        </a:p>
      </dgm:t>
    </dgm:pt>
    <dgm:pt modelId="{83A1C239-8511-49AE-AD3E-360E7D356015}">
      <dgm:prSet/>
      <dgm:spPr/>
      <dgm:t>
        <a:bodyPr/>
        <a:lstStyle/>
        <a:p>
          <a:r>
            <a:rPr lang="uk-UA"/>
            <a:t>1950-ті рр. – еміграція з Європи ≈ 5 млн. чол.;</a:t>
          </a:r>
          <a:endParaRPr lang="uk-UA" dirty="0"/>
        </a:p>
      </dgm:t>
    </dgm:pt>
    <dgm:pt modelId="{BAB80F1F-51E9-4403-AD89-0DA80D12C202}" type="parTrans" cxnId="{471D7FB1-4DAC-4490-9724-D69C59868AAD}">
      <dgm:prSet/>
      <dgm:spPr/>
      <dgm:t>
        <a:bodyPr/>
        <a:lstStyle/>
        <a:p>
          <a:endParaRPr lang="ru-RU"/>
        </a:p>
      </dgm:t>
    </dgm:pt>
    <dgm:pt modelId="{E5995065-B629-4963-A4FE-A7AE61AD2A54}" type="sibTrans" cxnId="{471D7FB1-4DAC-4490-9724-D69C59868AAD}">
      <dgm:prSet/>
      <dgm:spPr/>
      <dgm:t>
        <a:bodyPr/>
        <a:lstStyle/>
        <a:p>
          <a:endParaRPr lang="ru-RU"/>
        </a:p>
      </dgm:t>
    </dgm:pt>
    <dgm:pt modelId="{3374B875-1284-41AE-8EA0-88B137A8AE2C}">
      <dgm:prSet/>
      <dgm:spPr/>
      <dgm:t>
        <a:bodyPr/>
        <a:lstStyle/>
        <a:p>
          <a:r>
            <a:rPr lang="uk-UA" b="1"/>
            <a:t>Країни-реципієнти:</a:t>
          </a:r>
          <a:r>
            <a:rPr lang="uk-UA"/>
            <a:t> США, Канада, Австралія (понад 1 млн. осіб кожна), Аргентина,Бразилія; </a:t>
          </a:r>
          <a:endParaRPr lang="uk-UA" dirty="0"/>
        </a:p>
      </dgm:t>
    </dgm:pt>
    <dgm:pt modelId="{EFC5FF1A-565C-4B2C-B635-7562C1E38576}" type="parTrans" cxnId="{4BD592DD-B996-484B-A00A-CBB976E89524}">
      <dgm:prSet/>
      <dgm:spPr/>
      <dgm:t>
        <a:bodyPr/>
        <a:lstStyle/>
        <a:p>
          <a:endParaRPr lang="ru-RU"/>
        </a:p>
      </dgm:t>
    </dgm:pt>
    <dgm:pt modelId="{DBAA4CF8-D3A4-48FF-AE1C-B99C997DE70E}" type="sibTrans" cxnId="{4BD592DD-B996-484B-A00A-CBB976E89524}">
      <dgm:prSet/>
      <dgm:spPr/>
      <dgm:t>
        <a:bodyPr/>
        <a:lstStyle/>
        <a:p>
          <a:endParaRPr lang="ru-RU"/>
        </a:p>
      </dgm:t>
    </dgm:pt>
    <dgm:pt modelId="{FC07E44B-BB6C-4044-8B30-F707B8FDF757}">
      <dgm:prSet/>
      <dgm:spPr/>
      <dgm:t>
        <a:bodyPr/>
        <a:lstStyle/>
        <a:p>
          <a:r>
            <a:rPr lang="uk-UA"/>
            <a:t>Обмежувальна імміграційна політика в країнах прийому мігрантів;</a:t>
          </a:r>
          <a:endParaRPr lang="uk-UA" dirty="0"/>
        </a:p>
      </dgm:t>
    </dgm:pt>
    <dgm:pt modelId="{F087DBEE-7BDC-44D7-8778-79123E9FD4A1}" type="parTrans" cxnId="{4D84BA00-D038-419E-B665-E6A044034F27}">
      <dgm:prSet/>
      <dgm:spPr/>
      <dgm:t>
        <a:bodyPr/>
        <a:lstStyle/>
        <a:p>
          <a:endParaRPr lang="ru-RU"/>
        </a:p>
      </dgm:t>
    </dgm:pt>
    <dgm:pt modelId="{013BA195-340D-4BE0-A6E8-A949FB69C0ED}" type="sibTrans" cxnId="{4D84BA00-D038-419E-B665-E6A044034F27}">
      <dgm:prSet/>
      <dgm:spPr/>
      <dgm:t>
        <a:bodyPr/>
        <a:lstStyle/>
        <a:p>
          <a:endParaRPr lang="ru-RU"/>
        </a:p>
      </dgm:t>
    </dgm:pt>
    <dgm:pt modelId="{4E3B919C-C66E-4EC7-A3BB-A103DB38C67A}" type="pres">
      <dgm:prSet presAssocID="{C2427C9E-7863-450E-A4D8-E08CC0D4CA74}" presName="linear" presStyleCnt="0">
        <dgm:presLayoutVars>
          <dgm:animLvl val="lvl"/>
          <dgm:resizeHandles val="exact"/>
        </dgm:presLayoutVars>
      </dgm:prSet>
      <dgm:spPr/>
    </dgm:pt>
    <dgm:pt modelId="{52C90806-ED9A-4BD2-903F-209F25970070}" type="pres">
      <dgm:prSet presAssocID="{31FFB1C7-7186-404D-AA98-534454F1C5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E552DB-5A7E-4CF8-81DD-6C47C6D5072B}" type="pres">
      <dgm:prSet presAssocID="{BDA2649B-D8C1-4D60-902B-84271D5C8D02}" presName="spacer" presStyleCnt="0"/>
      <dgm:spPr/>
    </dgm:pt>
    <dgm:pt modelId="{26F5A970-96AF-46B0-8A3B-99F9DFC451CC}" type="pres">
      <dgm:prSet presAssocID="{83A1C239-8511-49AE-AD3E-360E7D3560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0956E3-81CD-4C3B-8AF7-8EC24DCFC890}" type="pres">
      <dgm:prSet presAssocID="{E5995065-B629-4963-A4FE-A7AE61AD2A54}" presName="spacer" presStyleCnt="0"/>
      <dgm:spPr/>
    </dgm:pt>
    <dgm:pt modelId="{BE34F89B-82F1-4E2D-B434-8D3E044A1435}" type="pres">
      <dgm:prSet presAssocID="{3374B875-1284-41AE-8EA0-88B137A8AE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02980F-7879-46D4-A94F-3E2E2661EAE7}" type="pres">
      <dgm:prSet presAssocID="{DBAA4CF8-D3A4-48FF-AE1C-B99C997DE70E}" presName="spacer" presStyleCnt="0"/>
      <dgm:spPr/>
    </dgm:pt>
    <dgm:pt modelId="{298BE60F-C6CC-4E8C-8332-F2057C4686D7}" type="pres">
      <dgm:prSet presAssocID="{FC07E44B-BB6C-4044-8B30-F707B8FDF7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D84BA00-D038-419E-B665-E6A044034F27}" srcId="{C2427C9E-7863-450E-A4D8-E08CC0D4CA74}" destId="{FC07E44B-BB6C-4044-8B30-F707B8FDF757}" srcOrd="3" destOrd="0" parTransId="{F087DBEE-7BDC-44D7-8778-79123E9FD4A1}" sibTransId="{013BA195-340D-4BE0-A6E8-A949FB69C0ED}"/>
    <dgm:cxn modelId="{CB1DC007-F673-49CB-A554-C65E19DF2D8D}" srcId="{C2427C9E-7863-450E-A4D8-E08CC0D4CA74}" destId="{31FFB1C7-7186-404D-AA98-534454F1C5BB}" srcOrd="0" destOrd="0" parTransId="{8B6A317E-64B5-4313-93C5-677705A60CB2}" sibTransId="{BDA2649B-D8C1-4D60-902B-84271D5C8D02}"/>
    <dgm:cxn modelId="{402B2443-C9FE-4581-92DE-8ED9585C8558}" type="presOf" srcId="{31FFB1C7-7186-404D-AA98-534454F1C5BB}" destId="{52C90806-ED9A-4BD2-903F-209F25970070}" srcOrd="0" destOrd="0" presId="urn:microsoft.com/office/officeart/2005/8/layout/vList2"/>
    <dgm:cxn modelId="{A94C9444-14A8-4170-9D50-45E6F2120850}" type="presOf" srcId="{83A1C239-8511-49AE-AD3E-360E7D356015}" destId="{26F5A970-96AF-46B0-8A3B-99F9DFC451CC}" srcOrd="0" destOrd="0" presId="urn:microsoft.com/office/officeart/2005/8/layout/vList2"/>
    <dgm:cxn modelId="{3F0A9D7B-90B7-4246-AC56-5C4A48CC8639}" type="presOf" srcId="{FC07E44B-BB6C-4044-8B30-F707B8FDF757}" destId="{298BE60F-C6CC-4E8C-8332-F2057C4686D7}" srcOrd="0" destOrd="0" presId="urn:microsoft.com/office/officeart/2005/8/layout/vList2"/>
    <dgm:cxn modelId="{2528BA93-0D02-42F7-BE3E-FC927421AFA5}" type="presOf" srcId="{C2427C9E-7863-450E-A4D8-E08CC0D4CA74}" destId="{4E3B919C-C66E-4EC7-A3BB-A103DB38C67A}" srcOrd="0" destOrd="0" presId="urn:microsoft.com/office/officeart/2005/8/layout/vList2"/>
    <dgm:cxn modelId="{38E52397-5A38-493D-B65C-F3305E8BC0FD}" type="presOf" srcId="{3374B875-1284-41AE-8EA0-88B137A8AE2C}" destId="{BE34F89B-82F1-4E2D-B434-8D3E044A1435}" srcOrd="0" destOrd="0" presId="urn:microsoft.com/office/officeart/2005/8/layout/vList2"/>
    <dgm:cxn modelId="{471D7FB1-4DAC-4490-9724-D69C59868AAD}" srcId="{C2427C9E-7863-450E-A4D8-E08CC0D4CA74}" destId="{83A1C239-8511-49AE-AD3E-360E7D356015}" srcOrd="1" destOrd="0" parTransId="{BAB80F1F-51E9-4403-AD89-0DA80D12C202}" sibTransId="{E5995065-B629-4963-A4FE-A7AE61AD2A54}"/>
    <dgm:cxn modelId="{4BD592DD-B996-484B-A00A-CBB976E89524}" srcId="{C2427C9E-7863-450E-A4D8-E08CC0D4CA74}" destId="{3374B875-1284-41AE-8EA0-88B137A8AE2C}" srcOrd="2" destOrd="0" parTransId="{EFC5FF1A-565C-4B2C-B635-7562C1E38576}" sibTransId="{DBAA4CF8-D3A4-48FF-AE1C-B99C997DE70E}"/>
    <dgm:cxn modelId="{A047966F-C051-4255-9FD0-8FB29D512975}" type="presParOf" srcId="{4E3B919C-C66E-4EC7-A3BB-A103DB38C67A}" destId="{52C90806-ED9A-4BD2-903F-209F25970070}" srcOrd="0" destOrd="0" presId="urn:microsoft.com/office/officeart/2005/8/layout/vList2"/>
    <dgm:cxn modelId="{14645F84-2C85-4DD7-A3BE-7C9FCE09E518}" type="presParOf" srcId="{4E3B919C-C66E-4EC7-A3BB-A103DB38C67A}" destId="{72E552DB-5A7E-4CF8-81DD-6C47C6D5072B}" srcOrd="1" destOrd="0" presId="urn:microsoft.com/office/officeart/2005/8/layout/vList2"/>
    <dgm:cxn modelId="{6BE90F8D-5061-4D84-90D8-5AAC7A88D1BF}" type="presParOf" srcId="{4E3B919C-C66E-4EC7-A3BB-A103DB38C67A}" destId="{26F5A970-96AF-46B0-8A3B-99F9DFC451CC}" srcOrd="2" destOrd="0" presId="urn:microsoft.com/office/officeart/2005/8/layout/vList2"/>
    <dgm:cxn modelId="{3307643F-B3C0-42EF-9124-D01FCC583DAB}" type="presParOf" srcId="{4E3B919C-C66E-4EC7-A3BB-A103DB38C67A}" destId="{9B0956E3-81CD-4C3B-8AF7-8EC24DCFC890}" srcOrd="3" destOrd="0" presId="urn:microsoft.com/office/officeart/2005/8/layout/vList2"/>
    <dgm:cxn modelId="{AD3D2F86-BA6F-4F4E-9721-0CE47B465526}" type="presParOf" srcId="{4E3B919C-C66E-4EC7-A3BB-A103DB38C67A}" destId="{BE34F89B-82F1-4E2D-B434-8D3E044A1435}" srcOrd="4" destOrd="0" presId="urn:microsoft.com/office/officeart/2005/8/layout/vList2"/>
    <dgm:cxn modelId="{2921CC9C-C182-4821-8F6E-0DB18A52E6D9}" type="presParOf" srcId="{4E3B919C-C66E-4EC7-A3BB-A103DB38C67A}" destId="{3102980F-7879-46D4-A94F-3E2E2661EAE7}" srcOrd="5" destOrd="0" presId="urn:microsoft.com/office/officeart/2005/8/layout/vList2"/>
    <dgm:cxn modelId="{995D5CBD-0498-4D9B-BEFE-E8CCA908CFAA}" type="presParOf" srcId="{4E3B919C-C66E-4EC7-A3BB-A103DB38C67A}" destId="{298BE60F-C6CC-4E8C-8332-F2057C4686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7.xml><?xml version="1.0" encoding="utf-8"?>
<dgm:dataModel xmlns:dgm="http://schemas.openxmlformats.org/drawingml/2006/diagram" xmlns:a="http://schemas.openxmlformats.org/drawingml/2006/main">
  <dgm:ptLst>
    <dgm:pt modelId="{F61CEE9F-1586-4A51-831B-37B357A47265}" type="doc">
      <dgm:prSet loTypeId="urn:microsoft.com/office/officeart/2005/8/layout/hierarchy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1BA086-1CEB-451B-A9D2-6F5B374880D3}">
      <dgm:prSet/>
      <dgm:spPr/>
      <dgm:t>
        <a:bodyPr/>
        <a:lstStyle/>
        <a:p>
          <a:r>
            <a:rPr lang="uk-UA" dirty="0"/>
            <a:t>1950-і рр. – іммігранти зайняті в обробній та обслуговуючих сферах промисловості</a:t>
          </a:r>
          <a:endParaRPr lang="en-US" dirty="0"/>
        </a:p>
      </dgm:t>
    </dgm:pt>
    <dgm:pt modelId="{3275F06B-648F-4D09-BBCB-7615338D503C}" type="parTrans" cxnId="{72CEF1E2-11DA-4666-A3C0-23AAA21ACAA1}">
      <dgm:prSet/>
      <dgm:spPr/>
      <dgm:t>
        <a:bodyPr/>
        <a:lstStyle/>
        <a:p>
          <a:endParaRPr lang="en-US"/>
        </a:p>
      </dgm:t>
    </dgm:pt>
    <dgm:pt modelId="{3BE8DABB-31B3-46FC-B31B-6A9035018780}" type="sibTrans" cxnId="{72CEF1E2-11DA-4666-A3C0-23AAA21ACAA1}">
      <dgm:prSet/>
      <dgm:spPr/>
      <dgm:t>
        <a:bodyPr/>
        <a:lstStyle/>
        <a:p>
          <a:endParaRPr lang="en-US"/>
        </a:p>
      </dgm:t>
    </dgm:pt>
    <dgm:pt modelId="{8B6102F4-BEC0-4788-BC37-D6F254BBA59E}">
      <dgm:prSet/>
      <dgm:spPr/>
      <dgm:t>
        <a:bodyPr/>
        <a:lstStyle/>
        <a:p>
          <a:r>
            <a:rPr lang="uk-UA"/>
            <a:t>Чистий відтік робочої сили (ем.-імм.):</a:t>
          </a:r>
          <a:endParaRPr lang="en-US"/>
        </a:p>
      </dgm:t>
    </dgm:pt>
    <dgm:pt modelId="{02DC5548-B2A6-495C-873E-CA0BB8635969}" type="parTrans" cxnId="{8EC409BD-3516-40EF-AE19-BA35D8A79093}">
      <dgm:prSet/>
      <dgm:spPr/>
      <dgm:t>
        <a:bodyPr/>
        <a:lstStyle/>
        <a:p>
          <a:endParaRPr lang="en-US"/>
        </a:p>
      </dgm:t>
    </dgm:pt>
    <dgm:pt modelId="{EB2E584C-244A-430D-892D-3EBE37A2FB9A}" type="sibTrans" cxnId="{8EC409BD-3516-40EF-AE19-BA35D8A79093}">
      <dgm:prSet/>
      <dgm:spPr/>
      <dgm:t>
        <a:bodyPr/>
        <a:lstStyle/>
        <a:p>
          <a:endParaRPr lang="en-US"/>
        </a:p>
      </dgm:t>
    </dgm:pt>
    <dgm:pt modelId="{C209AFDC-FB26-4811-A77C-802C3B461885}">
      <dgm:prSet/>
      <dgm:spPr/>
      <dgm:t>
        <a:bodyPr/>
        <a:lstStyle/>
        <a:p>
          <a:r>
            <a:rPr lang="uk-UA" dirty="0"/>
            <a:t>1950-1960 рр. – 3 млн. осіб</a:t>
          </a:r>
          <a:endParaRPr lang="en-US" dirty="0"/>
        </a:p>
      </dgm:t>
    </dgm:pt>
    <dgm:pt modelId="{30560836-92DF-42F1-8EBB-5F587632D4D8}" type="parTrans" cxnId="{59F49098-F6E6-46BB-B613-BB402D4FC8CD}">
      <dgm:prSet/>
      <dgm:spPr/>
      <dgm:t>
        <a:bodyPr/>
        <a:lstStyle/>
        <a:p>
          <a:endParaRPr lang="en-US"/>
        </a:p>
      </dgm:t>
    </dgm:pt>
    <dgm:pt modelId="{E095250E-6F63-4D81-ACF5-FFCC6FEF8F0F}" type="sibTrans" cxnId="{59F49098-F6E6-46BB-B613-BB402D4FC8CD}">
      <dgm:prSet/>
      <dgm:spPr/>
      <dgm:t>
        <a:bodyPr/>
        <a:lstStyle/>
        <a:p>
          <a:endParaRPr lang="en-US"/>
        </a:p>
      </dgm:t>
    </dgm:pt>
    <dgm:pt modelId="{E3469B8B-313C-440F-99A2-EE90961C9535}">
      <dgm:prSet/>
      <dgm:spPr/>
      <dgm:t>
        <a:bodyPr/>
        <a:lstStyle/>
        <a:p>
          <a:r>
            <a:rPr lang="uk-UA" dirty="0"/>
            <a:t>1960-1970 рр. – 400 млн. </a:t>
          </a:r>
          <a:r>
            <a:rPr lang="uk-UA" dirty="0" err="1"/>
            <a:t>чол</a:t>
          </a:r>
          <a:r>
            <a:rPr lang="uk-UA" dirty="0"/>
            <a:t>.</a:t>
          </a:r>
          <a:endParaRPr lang="en-US" dirty="0"/>
        </a:p>
      </dgm:t>
    </dgm:pt>
    <dgm:pt modelId="{976B1A4D-65D7-491B-9CE0-35F3D77990DB}" type="parTrans" cxnId="{D826E79A-B958-48B2-BE6F-3CD1B6FEC9ED}">
      <dgm:prSet/>
      <dgm:spPr/>
      <dgm:t>
        <a:bodyPr/>
        <a:lstStyle/>
        <a:p>
          <a:endParaRPr lang="en-US"/>
        </a:p>
      </dgm:t>
    </dgm:pt>
    <dgm:pt modelId="{97030792-2E82-4929-8259-364487A98EC4}" type="sibTrans" cxnId="{D826E79A-B958-48B2-BE6F-3CD1B6FEC9ED}">
      <dgm:prSet/>
      <dgm:spPr/>
      <dgm:t>
        <a:bodyPr/>
        <a:lstStyle/>
        <a:p>
          <a:endParaRPr lang="en-US"/>
        </a:p>
      </dgm:t>
    </dgm:pt>
    <dgm:pt modelId="{C28E480E-D3F7-4584-8B3C-7BD2800062B1}" type="pres">
      <dgm:prSet presAssocID="{F61CEE9F-1586-4A51-831B-37B357A472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A8F737-E0E5-4AB4-B07F-A22173B2A9F9}" type="pres">
      <dgm:prSet presAssocID="{E21BA086-1CEB-451B-A9D2-6F5B374880D3}" presName="vertOne" presStyleCnt="0"/>
      <dgm:spPr/>
    </dgm:pt>
    <dgm:pt modelId="{995D0B50-A32D-4DBD-85F0-04B561EF5900}" type="pres">
      <dgm:prSet presAssocID="{E21BA086-1CEB-451B-A9D2-6F5B374880D3}" presName="txOne" presStyleLbl="node0" presStyleIdx="0" presStyleCnt="2">
        <dgm:presLayoutVars>
          <dgm:chPref val="3"/>
        </dgm:presLayoutVars>
      </dgm:prSet>
      <dgm:spPr/>
    </dgm:pt>
    <dgm:pt modelId="{FAEB8EF7-33C2-455C-BB58-DD73B7FFC84F}" type="pres">
      <dgm:prSet presAssocID="{E21BA086-1CEB-451B-A9D2-6F5B374880D3}" presName="horzOne" presStyleCnt="0"/>
      <dgm:spPr/>
    </dgm:pt>
    <dgm:pt modelId="{821C2748-282B-4CF6-A89D-7B48D8472728}" type="pres">
      <dgm:prSet presAssocID="{3BE8DABB-31B3-46FC-B31B-6A9035018780}" presName="sibSpaceOne" presStyleCnt="0"/>
      <dgm:spPr/>
    </dgm:pt>
    <dgm:pt modelId="{2080BFCC-1FE9-4CDD-8413-358B0BEF0669}" type="pres">
      <dgm:prSet presAssocID="{8B6102F4-BEC0-4788-BC37-D6F254BBA59E}" presName="vertOne" presStyleCnt="0"/>
      <dgm:spPr/>
    </dgm:pt>
    <dgm:pt modelId="{B98AE658-79C3-4ED6-9B7E-84BC9BEA6932}" type="pres">
      <dgm:prSet presAssocID="{8B6102F4-BEC0-4788-BC37-D6F254BBA59E}" presName="txOne" presStyleLbl="node0" presStyleIdx="1" presStyleCnt="2">
        <dgm:presLayoutVars>
          <dgm:chPref val="3"/>
        </dgm:presLayoutVars>
      </dgm:prSet>
      <dgm:spPr/>
    </dgm:pt>
    <dgm:pt modelId="{1EF34802-BB03-4407-9F99-C16C4DAD6040}" type="pres">
      <dgm:prSet presAssocID="{8B6102F4-BEC0-4788-BC37-D6F254BBA59E}" presName="parTransOne" presStyleCnt="0"/>
      <dgm:spPr/>
    </dgm:pt>
    <dgm:pt modelId="{69196968-05EA-487A-ADCF-A1B4B52CA5DA}" type="pres">
      <dgm:prSet presAssocID="{8B6102F4-BEC0-4788-BC37-D6F254BBA59E}" presName="horzOne" presStyleCnt="0"/>
      <dgm:spPr/>
    </dgm:pt>
    <dgm:pt modelId="{FFD2BC2E-11AD-4556-8873-407561491891}" type="pres">
      <dgm:prSet presAssocID="{C209AFDC-FB26-4811-A77C-802C3B461885}" presName="vertTwo" presStyleCnt="0"/>
      <dgm:spPr/>
    </dgm:pt>
    <dgm:pt modelId="{2053F655-717D-4E9C-A001-F62C0E569A18}" type="pres">
      <dgm:prSet presAssocID="{C209AFDC-FB26-4811-A77C-802C3B461885}" presName="txTwo" presStyleLbl="node2" presStyleIdx="0" presStyleCnt="2">
        <dgm:presLayoutVars>
          <dgm:chPref val="3"/>
        </dgm:presLayoutVars>
      </dgm:prSet>
      <dgm:spPr/>
    </dgm:pt>
    <dgm:pt modelId="{8B40183F-3790-4992-B43F-FDC4123E4EC6}" type="pres">
      <dgm:prSet presAssocID="{C209AFDC-FB26-4811-A77C-802C3B461885}" presName="horzTwo" presStyleCnt="0"/>
      <dgm:spPr/>
    </dgm:pt>
    <dgm:pt modelId="{328E306E-A299-4249-BB4A-129229C977A1}" type="pres">
      <dgm:prSet presAssocID="{E095250E-6F63-4D81-ACF5-FFCC6FEF8F0F}" presName="sibSpaceTwo" presStyleCnt="0"/>
      <dgm:spPr/>
    </dgm:pt>
    <dgm:pt modelId="{522B0806-9878-48F3-97CF-371507C064DB}" type="pres">
      <dgm:prSet presAssocID="{E3469B8B-313C-440F-99A2-EE90961C9535}" presName="vertTwo" presStyleCnt="0"/>
      <dgm:spPr/>
    </dgm:pt>
    <dgm:pt modelId="{9B0377C9-7D88-428B-AC59-60EDA6ED65AC}" type="pres">
      <dgm:prSet presAssocID="{E3469B8B-313C-440F-99A2-EE90961C9535}" presName="txTwo" presStyleLbl="node2" presStyleIdx="1" presStyleCnt="2">
        <dgm:presLayoutVars>
          <dgm:chPref val="3"/>
        </dgm:presLayoutVars>
      </dgm:prSet>
      <dgm:spPr/>
    </dgm:pt>
    <dgm:pt modelId="{620AC3D6-4D84-40B0-B79E-AB9C63B9D7A3}" type="pres">
      <dgm:prSet presAssocID="{E3469B8B-313C-440F-99A2-EE90961C9535}" presName="horzTwo" presStyleCnt="0"/>
      <dgm:spPr/>
    </dgm:pt>
  </dgm:ptLst>
  <dgm:cxnLst>
    <dgm:cxn modelId="{C2A29A26-0BA3-4E8E-B9BE-4DF419B79A87}" type="presOf" srcId="{E21BA086-1CEB-451B-A9D2-6F5B374880D3}" destId="{995D0B50-A32D-4DBD-85F0-04B561EF5900}" srcOrd="0" destOrd="0" presId="urn:microsoft.com/office/officeart/2005/8/layout/hierarchy4"/>
    <dgm:cxn modelId="{740E9C5C-15B6-4A82-8BD0-8F6E25641279}" type="presOf" srcId="{C209AFDC-FB26-4811-A77C-802C3B461885}" destId="{2053F655-717D-4E9C-A001-F62C0E569A18}" srcOrd="0" destOrd="0" presId="urn:microsoft.com/office/officeart/2005/8/layout/hierarchy4"/>
    <dgm:cxn modelId="{05B3C678-891E-4A26-AC34-F4177B2D9CDB}" type="presOf" srcId="{E3469B8B-313C-440F-99A2-EE90961C9535}" destId="{9B0377C9-7D88-428B-AC59-60EDA6ED65AC}" srcOrd="0" destOrd="0" presId="urn:microsoft.com/office/officeart/2005/8/layout/hierarchy4"/>
    <dgm:cxn modelId="{708E9891-73F6-4917-93CC-271D3F27E3C4}" type="presOf" srcId="{8B6102F4-BEC0-4788-BC37-D6F254BBA59E}" destId="{B98AE658-79C3-4ED6-9B7E-84BC9BEA6932}" srcOrd="0" destOrd="0" presId="urn:microsoft.com/office/officeart/2005/8/layout/hierarchy4"/>
    <dgm:cxn modelId="{59F49098-F6E6-46BB-B613-BB402D4FC8CD}" srcId="{8B6102F4-BEC0-4788-BC37-D6F254BBA59E}" destId="{C209AFDC-FB26-4811-A77C-802C3B461885}" srcOrd="0" destOrd="0" parTransId="{30560836-92DF-42F1-8EBB-5F587632D4D8}" sibTransId="{E095250E-6F63-4D81-ACF5-FFCC6FEF8F0F}"/>
    <dgm:cxn modelId="{D826E79A-B958-48B2-BE6F-3CD1B6FEC9ED}" srcId="{8B6102F4-BEC0-4788-BC37-D6F254BBA59E}" destId="{E3469B8B-313C-440F-99A2-EE90961C9535}" srcOrd="1" destOrd="0" parTransId="{976B1A4D-65D7-491B-9CE0-35F3D77990DB}" sibTransId="{97030792-2E82-4929-8259-364487A98EC4}"/>
    <dgm:cxn modelId="{8EC409BD-3516-40EF-AE19-BA35D8A79093}" srcId="{F61CEE9F-1586-4A51-831B-37B357A47265}" destId="{8B6102F4-BEC0-4788-BC37-D6F254BBA59E}" srcOrd="1" destOrd="0" parTransId="{02DC5548-B2A6-495C-873E-CA0BB8635969}" sibTransId="{EB2E584C-244A-430D-892D-3EBE37A2FB9A}"/>
    <dgm:cxn modelId="{72CEF1E2-11DA-4666-A3C0-23AAA21ACAA1}" srcId="{F61CEE9F-1586-4A51-831B-37B357A47265}" destId="{E21BA086-1CEB-451B-A9D2-6F5B374880D3}" srcOrd="0" destOrd="0" parTransId="{3275F06B-648F-4D09-BBCB-7615338D503C}" sibTransId="{3BE8DABB-31B3-46FC-B31B-6A9035018780}"/>
    <dgm:cxn modelId="{4977C0EF-A0C9-4628-9826-D0F498252D39}" type="presOf" srcId="{F61CEE9F-1586-4A51-831B-37B357A47265}" destId="{C28E480E-D3F7-4584-8B3C-7BD2800062B1}" srcOrd="0" destOrd="0" presId="urn:microsoft.com/office/officeart/2005/8/layout/hierarchy4"/>
    <dgm:cxn modelId="{97E8C14E-A88A-4DBF-8545-24E3A2B1C131}" type="presParOf" srcId="{C28E480E-D3F7-4584-8B3C-7BD2800062B1}" destId="{A6A8F737-E0E5-4AB4-B07F-A22173B2A9F9}" srcOrd="0" destOrd="0" presId="urn:microsoft.com/office/officeart/2005/8/layout/hierarchy4"/>
    <dgm:cxn modelId="{4B334C48-0366-427E-8573-8AABD3FF6FE2}" type="presParOf" srcId="{A6A8F737-E0E5-4AB4-B07F-A22173B2A9F9}" destId="{995D0B50-A32D-4DBD-85F0-04B561EF5900}" srcOrd="0" destOrd="0" presId="urn:microsoft.com/office/officeart/2005/8/layout/hierarchy4"/>
    <dgm:cxn modelId="{9B48B6A3-87F8-47F6-8486-6C6E6613E226}" type="presParOf" srcId="{A6A8F737-E0E5-4AB4-B07F-A22173B2A9F9}" destId="{FAEB8EF7-33C2-455C-BB58-DD73B7FFC84F}" srcOrd="1" destOrd="0" presId="urn:microsoft.com/office/officeart/2005/8/layout/hierarchy4"/>
    <dgm:cxn modelId="{BC962B37-0921-49A2-882F-559054FAD716}" type="presParOf" srcId="{C28E480E-D3F7-4584-8B3C-7BD2800062B1}" destId="{821C2748-282B-4CF6-A89D-7B48D8472728}" srcOrd="1" destOrd="0" presId="urn:microsoft.com/office/officeart/2005/8/layout/hierarchy4"/>
    <dgm:cxn modelId="{05E641D4-2170-4E9D-8B6C-04B353117D82}" type="presParOf" srcId="{C28E480E-D3F7-4584-8B3C-7BD2800062B1}" destId="{2080BFCC-1FE9-4CDD-8413-358B0BEF0669}" srcOrd="2" destOrd="0" presId="urn:microsoft.com/office/officeart/2005/8/layout/hierarchy4"/>
    <dgm:cxn modelId="{F650892B-6261-4CC4-9BD5-26F1F205C56B}" type="presParOf" srcId="{2080BFCC-1FE9-4CDD-8413-358B0BEF0669}" destId="{B98AE658-79C3-4ED6-9B7E-84BC9BEA6932}" srcOrd="0" destOrd="0" presId="urn:microsoft.com/office/officeart/2005/8/layout/hierarchy4"/>
    <dgm:cxn modelId="{A5B00F68-9853-477E-A1AC-70C0C904F4DD}" type="presParOf" srcId="{2080BFCC-1FE9-4CDD-8413-358B0BEF0669}" destId="{1EF34802-BB03-4407-9F99-C16C4DAD6040}" srcOrd="1" destOrd="0" presId="urn:microsoft.com/office/officeart/2005/8/layout/hierarchy4"/>
    <dgm:cxn modelId="{CE0DE227-98B2-42D8-802B-7479FBB3FA42}" type="presParOf" srcId="{2080BFCC-1FE9-4CDD-8413-358B0BEF0669}" destId="{69196968-05EA-487A-ADCF-A1B4B52CA5DA}" srcOrd="2" destOrd="0" presId="urn:microsoft.com/office/officeart/2005/8/layout/hierarchy4"/>
    <dgm:cxn modelId="{749A0D6D-FF07-46C0-A531-96DF731EBEEF}" type="presParOf" srcId="{69196968-05EA-487A-ADCF-A1B4B52CA5DA}" destId="{FFD2BC2E-11AD-4556-8873-407561491891}" srcOrd="0" destOrd="0" presId="urn:microsoft.com/office/officeart/2005/8/layout/hierarchy4"/>
    <dgm:cxn modelId="{18F98884-8934-4440-A999-53312621DC60}" type="presParOf" srcId="{FFD2BC2E-11AD-4556-8873-407561491891}" destId="{2053F655-717D-4E9C-A001-F62C0E569A18}" srcOrd="0" destOrd="0" presId="urn:microsoft.com/office/officeart/2005/8/layout/hierarchy4"/>
    <dgm:cxn modelId="{5877E184-5DB8-4D7D-A44C-C830599B145B}" type="presParOf" srcId="{FFD2BC2E-11AD-4556-8873-407561491891}" destId="{8B40183F-3790-4992-B43F-FDC4123E4EC6}" srcOrd="1" destOrd="0" presId="urn:microsoft.com/office/officeart/2005/8/layout/hierarchy4"/>
    <dgm:cxn modelId="{39B26079-9CFC-4949-9344-102C7084D83F}" type="presParOf" srcId="{69196968-05EA-487A-ADCF-A1B4B52CA5DA}" destId="{328E306E-A299-4249-BB4A-129229C977A1}" srcOrd="1" destOrd="0" presId="urn:microsoft.com/office/officeart/2005/8/layout/hierarchy4"/>
    <dgm:cxn modelId="{E5F51196-9263-4761-955F-79105845FFAA}" type="presParOf" srcId="{69196968-05EA-487A-ADCF-A1B4B52CA5DA}" destId="{522B0806-9878-48F3-97CF-371507C064DB}" srcOrd="2" destOrd="0" presId="urn:microsoft.com/office/officeart/2005/8/layout/hierarchy4"/>
    <dgm:cxn modelId="{DD394F77-E971-43B9-A179-BFD902378BAA}" type="presParOf" srcId="{522B0806-9878-48F3-97CF-371507C064DB}" destId="{9B0377C9-7D88-428B-AC59-60EDA6ED65AC}" srcOrd="0" destOrd="0" presId="urn:microsoft.com/office/officeart/2005/8/layout/hierarchy4"/>
    <dgm:cxn modelId="{B71AD6E2-93FF-47E1-93B9-DFE63C3E8269}" type="presParOf" srcId="{522B0806-9878-48F3-97CF-371507C064DB}" destId="{620AC3D6-4D84-40B0-B79E-AB9C63B9D7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8.xml><?xml version="1.0" encoding="utf-8"?>
<dgm:dataModel xmlns:dgm="http://schemas.openxmlformats.org/drawingml/2006/diagram" xmlns:a="http://schemas.openxmlformats.org/drawingml/2006/main">
  <dgm:ptLst>
    <dgm:pt modelId="{62399EBA-EC71-40A6-ACA4-58A752A2699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2CEBA42-D882-4BEF-A6B1-5C706E872F4B}">
      <dgm:prSet/>
      <dgm:spPr/>
      <dgm:t>
        <a:bodyPr/>
        <a:lstStyle/>
        <a:p>
          <a:r>
            <a:rPr lang="uk-UA"/>
            <a:t>повернення на батьківщину громадян з території колишньої гітлерівської Німеччини;</a:t>
          </a:r>
          <a:endParaRPr lang="en-US"/>
        </a:p>
      </dgm:t>
    </dgm:pt>
    <dgm:pt modelId="{1C394D4D-97B4-4CED-8E66-FE7DE4150E14}" type="parTrans" cxnId="{C307E311-B84A-42B7-843C-D9216C3F5060}">
      <dgm:prSet/>
      <dgm:spPr/>
      <dgm:t>
        <a:bodyPr/>
        <a:lstStyle/>
        <a:p>
          <a:endParaRPr lang="en-US"/>
        </a:p>
      </dgm:t>
    </dgm:pt>
    <dgm:pt modelId="{C0C4D814-1A50-4265-A7CE-BE46B7FB6C7A}" type="sibTrans" cxnId="{C307E311-B84A-42B7-843C-D9216C3F5060}">
      <dgm:prSet/>
      <dgm:spPr/>
      <dgm:t>
        <a:bodyPr/>
        <a:lstStyle/>
        <a:p>
          <a:endParaRPr lang="en-US"/>
        </a:p>
      </dgm:t>
    </dgm:pt>
    <dgm:pt modelId="{EBCE816C-66E6-47A6-90E7-CE159705C595}">
      <dgm:prSet/>
      <dgm:spPr/>
      <dgm:t>
        <a:bodyPr/>
        <a:lstStyle/>
        <a:p>
          <a:r>
            <a:rPr lang="uk-UA"/>
            <a:t>масові переселення етнічних німців з Польщі, Чехословаччини, Східної Німеччини (до спорудження берлінської стіни 1961 р.);</a:t>
          </a:r>
          <a:endParaRPr lang="en-US"/>
        </a:p>
      </dgm:t>
    </dgm:pt>
    <dgm:pt modelId="{8CDA0E19-8E53-4852-9071-E312EAD88434}" type="parTrans" cxnId="{0ECBABC7-7EC1-4DDC-984C-A609C89A76B2}">
      <dgm:prSet/>
      <dgm:spPr/>
      <dgm:t>
        <a:bodyPr/>
        <a:lstStyle/>
        <a:p>
          <a:endParaRPr lang="en-US"/>
        </a:p>
      </dgm:t>
    </dgm:pt>
    <dgm:pt modelId="{92A0CD80-6061-415B-9234-9DD33B9D5CD3}" type="sibTrans" cxnId="{0ECBABC7-7EC1-4DDC-984C-A609C89A76B2}">
      <dgm:prSet/>
      <dgm:spPr/>
      <dgm:t>
        <a:bodyPr/>
        <a:lstStyle/>
        <a:p>
          <a:endParaRPr lang="en-US"/>
        </a:p>
      </dgm:t>
    </dgm:pt>
    <dgm:pt modelId="{F2C13C17-9C65-4483-A9D6-B8B7CA3EDE58}">
      <dgm:prSet/>
      <dgm:spPr/>
      <dgm:t>
        <a:bodyPr/>
        <a:lstStyle/>
        <a:p>
          <a:r>
            <a:rPr lang="uk-UA"/>
            <a:t>міграція з Пд. Європи і Туреччини до країн Зх. Європи;</a:t>
          </a:r>
          <a:endParaRPr lang="en-US"/>
        </a:p>
      </dgm:t>
    </dgm:pt>
    <dgm:pt modelId="{AEC74B97-6FF4-4275-A888-2B02E04470B5}" type="parTrans" cxnId="{668C841A-DE43-4EA6-A847-85A137FBE3E9}">
      <dgm:prSet/>
      <dgm:spPr/>
      <dgm:t>
        <a:bodyPr/>
        <a:lstStyle/>
        <a:p>
          <a:endParaRPr lang="en-US"/>
        </a:p>
      </dgm:t>
    </dgm:pt>
    <dgm:pt modelId="{07CEC5AE-26F4-4446-96C2-9E0861DE58C1}" type="sibTrans" cxnId="{668C841A-DE43-4EA6-A847-85A137FBE3E9}">
      <dgm:prSet/>
      <dgm:spPr/>
      <dgm:t>
        <a:bodyPr/>
        <a:lstStyle/>
        <a:p>
          <a:endParaRPr lang="en-US"/>
        </a:p>
      </dgm:t>
    </dgm:pt>
    <dgm:pt modelId="{A45D54AC-254C-41FE-9576-ADFDFAA8DC79}">
      <dgm:prSet/>
      <dgm:spPr/>
      <dgm:t>
        <a:bodyPr/>
        <a:lstStyle/>
        <a:p>
          <a:r>
            <a:rPr lang="uk-UA"/>
            <a:t>заохочення ЄЕС та ЄАВТ міграції з Італії, Греції, Іспанії, Португалії, Туреччини і Югославії (повоєнна відбудова економіки, політика гостьових мігрантів → «нульової» міграції в 1970-х); </a:t>
          </a:r>
          <a:endParaRPr lang="en-US"/>
        </a:p>
      </dgm:t>
    </dgm:pt>
    <dgm:pt modelId="{60CEE7BC-F69E-4C51-88EA-77288F105C04}" type="parTrans" cxnId="{ABB4545E-D6A0-4DB7-9EEB-F8E17A0C096F}">
      <dgm:prSet/>
      <dgm:spPr/>
      <dgm:t>
        <a:bodyPr/>
        <a:lstStyle/>
        <a:p>
          <a:endParaRPr lang="en-US"/>
        </a:p>
      </dgm:t>
    </dgm:pt>
    <dgm:pt modelId="{8D124865-FF34-4A8D-91E1-23C81C4444CE}" type="sibTrans" cxnId="{ABB4545E-D6A0-4DB7-9EEB-F8E17A0C096F}">
      <dgm:prSet/>
      <dgm:spPr/>
      <dgm:t>
        <a:bodyPr/>
        <a:lstStyle/>
        <a:p>
          <a:endParaRPr lang="en-US"/>
        </a:p>
      </dgm:t>
    </dgm:pt>
    <dgm:pt modelId="{E65419A0-1DF3-40C0-A306-53226E083E4D}">
      <dgm:prSet/>
      <dgm:spPr/>
      <dgm:t>
        <a:bodyPr/>
        <a:lstStyle/>
        <a:p>
          <a:r>
            <a:rPr lang="uk-UA"/>
            <a:t>1973 р. – в країнах Зх. Європи працювало ≈ 11,5 млн. легальних і нелегальних мігрантів;</a:t>
          </a:r>
          <a:endParaRPr lang="en-US"/>
        </a:p>
      </dgm:t>
    </dgm:pt>
    <dgm:pt modelId="{D9155A0F-F113-4AFF-AC4C-76F08A6E3410}" type="parTrans" cxnId="{44B5CB17-DF47-45AD-8870-E4DC9C37B62E}">
      <dgm:prSet/>
      <dgm:spPr/>
      <dgm:t>
        <a:bodyPr/>
        <a:lstStyle/>
        <a:p>
          <a:endParaRPr lang="en-US"/>
        </a:p>
      </dgm:t>
    </dgm:pt>
    <dgm:pt modelId="{4851F9A1-4479-44DA-83FC-A2E447E31B96}" type="sibTrans" cxnId="{44B5CB17-DF47-45AD-8870-E4DC9C37B62E}">
      <dgm:prSet/>
      <dgm:spPr/>
      <dgm:t>
        <a:bodyPr/>
        <a:lstStyle/>
        <a:p>
          <a:endParaRPr lang="en-US"/>
        </a:p>
      </dgm:t>
    </dgm:pt>
    <dgm:pt modelId="{102EB541-699E-4FCC-8C6F-50FE0ADFCB39}">
      <dgm:prSet/>
      <dgm:spPr/>
      <dgm:t>
        <a:bodyPr/>
        <a:lstStyle/>
        <a:p>
          <a:r>
            <a:rPr lang="uk-UA"/>
            <a:t>1970-ті рр. – іммігранти ≈ 10% робочої сили Франції, Німеччини, Великобританії, ≈ 20% зайнятих у Швейцарії.</a:t>
          </a:r>
          <a:endParaRPr lang="en-US"/>
        </a:p>
      </dgm:t>
    </dgm:pt>
    <dgm:pt modelId="{91CA3C8A-200C-4542-974D-5914334100E0}" type="parTrans" cxnId="{6C572C0B-295C-4EA3-933C-B797CA30CFBC}">
      <dgm:prSet/>
      <dgm:spPr/>
      <dgm:t>
        <a:bodyPr/>
        <a:lstStyle/>
        <a:p>
          <a:endParaRPr lang="en-US"/>
        </a:p>
      </dgm:t>
    </dgm:pt>
    <dgm:pt modelId="{C2A1CA04-98B4-470F-9C74-5F0A42269896}" type="sibTrans" cxnId="{6C572C0B-295C-4EA3-933C-B797CA30CFBC}">
      <dgm:prSet/>
      <dgm:spPr/>
      <dgm:t>
        <a:bodyPr/>
        <a:lstStyle/>
        <a:p>
          <a:endParaRPr lang="en-US"/>
        </a:p>
      </dgm:t>
    </dgm:pt>
    <dgm:pt modelId="{ED1B4299-9FA3-46F7-AFE0-351F8FF64245}" type="pres">
      <dgm:prSet presAssocID="{62399EBA-EC71-40A6-ACA4-58A752A2699C}" presName="linear" presStyleCnt="0">
        <dgm:presLayoutVars>
          <dgm:animLvl val="lvl"/>
          <dgm:resizeHandles val="exact"/>
        </dgm:presLayoutVars>
      </dgm:prSet>
      <dgm:spPr/>
    </dgm:pt>
    <dgm:pt modelId="{C8305119-8417-422C-9996-FA8B46A841F8}" type="pres">
      <dgm:prSet presAssocID="{22CEBA42-D882-4BEF-A6B1-5C706E872F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6AAC391-7744-493D-86CF-A6F80884E59D}" type="pres">
      <dgm:prSet presAssocID="{C0C4D814-1A50-4265-A7CE-BE46B7FB6C7A}" presName="spacer" presStyleCnt="0"/>
      <dgm:spPr/>
    </dgm:pt>
    <dgm:pt modelId="{2FBF4D00-C073-4962-80DE-ED1C6947D12F}" type="pres">
      <dgm:prSet presAssocID="{EBCE816C-66E6-47A6-90E7-CE159705C59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4D9578B-0284-4CE7-8537-A0128C5B0C7D}" type="pres">
      <dgm:prSet presAssocID="{92A0CD80-6061-415B-9234-9DD33B9D5CD3}" presName="spacer" presStyleCnt="0"/>
      <dgm:spPr/>
    </dgm:pt>
    <dgm:pt modelId="{BA835639-E3A4-4CA3-A437-2FD8F0734C30}" type="pres">
      <dgm:prSet presAssocID="{F2C13C17-9C65-4483-A9D6-B8B7CA3EDE5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3948673-7D24-4096-8019-F3B732E76906}" type="pres">
      <dgm:prSet presAssocID="{07CEC5AE-26F4-4446-96C2-9E0861DE58C1}" presName="spacer" presStyleCnt="0"/>
      <dgm:spPr/>
    </dgm:pt>
    <dgm:pt modelId="{5DBBEA88-E562-45BA-8B5A-92A9011C4A55}" type="pres">
      <dgm:prSet presAssocID="{A45D54AC-254C-41FE-9576-ADFDFAA8DC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CD8C5FF-7F32-4375-BEE8-ACD820B4352F}" type="pres">
      <dgm:prSet presAssocID="{8D124865-FF34-4A8D-91E1-23C81C4444CE}" presName="spacer" presStyleCnt="0"/>
      <dgm:spPr/>
    </dgm:pt>
    <dgm:pt modelId="{1FC124BA-2B73-4979-AA61-6F75BF20504C}" type="pres">
      <dgm:prSet presAssocID="{E65419A0-1DF3-40C0-A306-53226E083E4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D333184-846D-404B-973A-AD665F270CC5}" type="pres">
      <dgm:prSet presAssocID="{4851F9A1-4479-44DA-83FC-A2E447E31B96}" presName="spacer" presStyleCnt="0"/>
      <dgm:spPr/>
    </dgm:pt>
    <dgm:pt modelId="{A9B49C2B-54E0-469B-B01F-C45D2F5DCFBB}" type="pres">
      <dgm:prSet presAssocID="{102EB541-699E-4FCC-8C6F-50FE0ADFCB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C572C0B-295C-4EA3-933C-B797CA30CFBC}" srcId="{62399EBA-EC71-40A6-ACA4-58A752A2699C}" destId="{102EB541-699E-4FCC-8C6F-50FE0ADFCB39}" srcOrd="5" destOrd="0" parTransId="{91CA3C8A-200C-4542-974D-5914334100E0}" sibTransId="{C2A1CA04-98B4-470F-9C74-5F0A42269896}"/>
    <dgm:cxn modelId="{C307E311-B84A-42B7-843C-D9216C3F5060}" srcId="{62399EBA-EC71-40A6-ACA4-58A752A2699C}" destId="{22CEBA42-D882-4BEF-A6B1-5C706E872F4B}" srcOrd="0" destOrd="0" parTransId="{1C394D4D-97B4-4CED-8E66-FE7DE4150E14}" sibTransId="{C0C4D814-1A50-4265-A7CE-BE46B7FB6C7A}"/>
    <dgm:cxn modelId="{44B5CB17-DF47-45AD-8870-E4DC9C37B62E}" srcId="{62399EBA-EC71-40A6-ACA4-58A752A2699C}" destId="{E65419A0-1DF3-40C0-A306-53226E083E4D}" srcOrd="4" destOrd="0" parTransId="{D9155A0F-F113-4AFF-AC4C-76F08A6E3410}" sibTransId="{4851F9A1-4479-44DA-83FC-A2E447E31B96}"/>
    <dgm:cxn modelId="{668C841A-DE43-4EA6-A847-85A137FBE3E9}" srcId="{62399EBA-EC71-40A6-ACA4-58A752A2699C}" destId="{F2C13C17-9C65-4483-A9D6-B8B7CA3EDE58}" srcOrd="2" destOrd="0" parTransId="{AEC74B97-6FF4-4275-A888-2B02E04470B5}" sibTransId="{07CEC5AE-26F4-4446-96C2-9E0861DE58C1}"/>
    <dgm:cxn modelId="{D782DA1D-060E-4E7C-BD2F-54B33AF72872}" type="presOf" srcId="{22CEBA42-D882-4BEF-A6B1-5C706E872F4B}" destId="{C8305119-8417-422C-9996-FA8B46A841F8}" srcOrd="0" destOrd="0" presId="urn:microsoft.com/office/officeart/2005/8/layout/vList2"/>
    <dgm:cxn modelId="{ABB4545E-D6A0-4DB7-9EEB-F8E17A0C096F}" srcId="{62399EBA-EC71-40A6-ACA4-58A752A2699C}" destId="{A45D54AC-254C-41FE-9576-ADFDFAA8DC79}" srcOrd="3" destOrd="0" parTransId="{60CEE7BC-F69E-4C51-88EA-77288F105C04}" sibTransId="{8D124865-FF34-4A8D-91E1-23C81C4444CE}"/>
    <dgm:cxn modelId="{5C107C5F-BCF0-464A-BF1F-23E68E807BE7}" type="presOf" srcId="{62399EBA-EC71-40A6-ACA4-58A752A2699C}" destId="{ED1B4299-9FA3-46F7-AFE0-351F8FF64245}" srcOrd="0" destOrd="0" presId="urn:microsoft.com/office/officeart/2005/8/layout/vList2"/>
    <dgm:cxn modelId="{EB08BE73-D52E-4D0A-8B56-D0CFFD8C050C}" type="presOf" srcId="{E65419A0-1DF3-40C0-A306-53226E083E4D}" destId="{1FC124BA-2B73-4979-AA61-6F75BF20504C}" srcOrd="0" destOrd="0" presId="urn:microsoft.com/office/officeart/2005/8/layout/vList2"/>
    <dgm:cxn modelId="{F5348456-95DB-4312-998E-6BFEF9214BFA}" type="presOf" srcId="{A45D54AC-254C-41FE-9576-ADFDFAA8DC79}" destId="{5DBBEA88-E562-45BA-8B5A-92A9011C4A55}" srcOrd="0" destOrd="0" presId="urn:microsoft.com/office/officeart/2005/8/layout/vList2"/>
    <dgm:cxn modelId="{F8303B7B-8547-4029-B6FD-DB683438DEC5}" type="presOf" srcId="{102EB541-699E-4FCC-8C6F-50FE0ADFCB39}" destId="{A9B49C2B-54E0-469B-B01F-C45D2F5DCFBB}" srcOrd="0" destOrd="0" presId="urn:microsoft.com/office/officeart/2005/8/layout/vList2"/>
    <dgm:cxn modelId="{BF358B8C-ABFD-4C8A-B633-13F914209538}" type="presOf" srcId="{EBCE816C-66E6-47A6-90E7-CE159705C595}" destId="{2FBF4D00-C073-4962-80DE-ED1C6947D12F}" srcOrd="0" destOrd="0" presId="urn:microsoft.com/office/officeart/2005/8/layout/vList2"/>
    <dgm:cxn modelId="{0ECBABC7-7EC1-4DDC-984C-A609C89A76B2}" srcId="{62399EBA-EC71-40A6-ACA4-58A752A2699C}" destId="{EBCE816C-66E6-47A6-90E7-CE159705C595}" srcOrd="1" destOrd="0" parTransId="{8CDA0E19-8E53-4852-9071-E312EAD88434}" sibTransId="{92A0CD80-6061-415B-9234-9DD33B9D5CD3}"/>
    <dgm:cxn modelId="{423D3EE6-11CE-4423-B8F5-1CCF51C2F1C1}" type="presOf" srcId="{F2C13C17-9C65-4483-A9D6-B8B7CA3EDE58}" destId="{BA835639-E3A4-4CA3-A437-2FD8F0734C30}" srcOrd="0" destOrd="0" presId="urn:microsoft.com/office/officeart/2005/8/layout/vList2"/>
    <dgm:cxn modelId="{07A8522D-F26A-4FCA-BFE1-A071B604AFC9}" type="presParOf" srcId="{ED1B4299-9FA3-46F7-AFE0-351F8FF64245}" destId="{C8305119-8417-422C-9996-FA8B46A841F8}" srcOrd="0" destOrd="0" presId="urn:microsoft.com/office/officeart/2005/8/layout/vList2"/>
    <dgm:cxn modelId="{81B69A6A-086F-418D-BB2C-D0B68269C6C7}" type="presParOf" srcId="{ED1B4299-9FA3-46F7-AFE0-351F8FF64245}" destId="{36AAC391-7744-493D-86CF-A6F80884E59D}" srcOrd="1" destOrd="0" presId="urn:microsoft.com/office/officeart/2005/8/layout/vList2"/>
    <dgm:cxn modelId="{CE921126-CE12-4440-AC88-BB95AA2C1917}" type="presParOf" srcId="{ED1B4299-9FA3-46F7-AFE0-351F8FF64245}" destId="{2FBF4D00-C073-4962-80DE-ED1C6947D12F}" srcOrd="2" destOrd="0" presId="urn:microsoft.com/office/officeart/2005/8/layout/vList2"/>
    <dgm:cxn modelId="{204E50B2-2C41-405C-93D7-B6435D6E88E7}" type="presParOf" srcId="{ED1B4299-9FA3-46F7-AFE0-351F8FF64245}" destId="{54D9578B-0284-4CE7-8537-A0128C5B0C7D}" srcOrd="3" destOrd="0" presId="urn:microsoft.com/office/officeart/2005/8/layout/vList2"/>
    <dgm:cxn modelId="{BEF0D926-CE8E-45B9-B5C4-EB337E04F80B}" type="presParOf" srcId="{ED1B4299-9FA3-46F7-AFE0-351F8FF64245}" destId="{BA835639-E3A4-4CA3-A437-2FD8F0734C30}" srcOrd="4" destOrd="0" presId="urn:microsoft.com/office/officeart/2005/8/layout/vList2"/>
    <dgm:cxn modelId="{7ACD0DC8-E636-46EC-8298-1DECD823B982}" type="presParOf" srcId="{ED1B4299-9FA3-46F7-AFE0-351F8FF64245}" destId="{E3948673-7D24-4096-8019-F3B732E76906}" srcOrd="5" destOrd="0" presId="urn:microsoft.com/office/officeart/2005/8/layout/vList2"/>
    <dgm:cxn modelId="{2922AA8F-CEB3-4F20-9CB0-BBC702BACDA5}" type="presParOf" srcId="{ED1B4299-9FA3-46F7-AFE0-351F8FF64245}" destId="{5DBBEA88-E562-45BA-8B5A-92A9011C4A55}" srcOrd="6" destOrd="0" presId="urn:microsoft.com/office/officeart/2005/8/layout/vList2"/>
    <dgm:cxn modelId="{8B7F44DE-9FB8-44CE-A816-2847947BFBDB}" type="presParOf" srcId="{ED1B4299-9FA3-46F7-AFE0-351F8FF64245}" destId="{7CD8C5FF-7F32-4375-BEE8-ACD820B4352F}" srcOrd="7" destOrd="0" presId="urn:microsoft.com/office/officeart/2005/8/layout/vList2"/>
    <dgm:cxn modelId="{D3592302-AE3D-4B25-9C6A-CAD13DA75E16}" type="presParOf" srcId="{ED1B4299-9FA3-46F7-AFE0-351F8FF64245}" destId="{1FC124BA-2B73-4979-AA61-6F75BF20504C}" srcOrd="8" destOrd="0" presId="urn:microsoft.com/office/officeart/2005/8/layout/vList2"/>
    <dgm:cxn modelId="{9FFBDAE4-42BC-432B-B721-46A9B079862E}" type="presParOf" srcId="{ED1B4299-9FA3-46F7-AFE0-351F8FF64245}" destId="{CD333184-846D-404B-973A-AD665F270CC5}" srcOrd="9" destOrd="0" presId="urn:microsoft.com/office/officeart/2005/8/layout/vList2"/>
    <dgm:cxn modelId="{73BFC0E4-6A9E-4C1C-8FB7-CA3920EA49E5}" type="presParOf" srcId="{ED1B4299-9FA3-46F7-AFE0-351F8FF64245}" destId="{A9B49C2B-54E0-469B-B01F-C45D2F5DCF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9.xml><?xml version="1.0" encoding="utf-8"?>
<dgm:dataModel xmlns:dgm="http://schemas.openxmlformats.org/drawingml/2006/diagram" xmlns:a="http://schemas.openxmlformats.org/drawingml/2006/main">
  <dgm:ptLst>
    <dgm:pt modelId="{C2427C9E-7863-450E-A4D8-E08CC0D4CA7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FFB1C7-7186-404D-AA98-534454F1C5BB}">
      <dgm:prSet custT="1"/>
      <dgm:spPr/>
      <dgm:t>
        <a:bodyPr/>
        <a:lstStyle/>
        <a:p>
          <a:r>
            <a:rPr lang="uk-UA" sz="2000" dirty="0"/>
            <a:t>мігранти з Азії і Африки → </a:t>
          </a:r>
          <a:r>
            <a:rPr lang="uk-UA" sz="2000" dirty="0" err="1"/>
            <a:t>Зх</a:t>
          </a:r>
          <a:r>
            <a:rPr lang="uk-UA" sz="2000" dirty="0"/>
            <a:t>. Європа, США </a:t>
          </a:r>
          <a:endParaRPr lang="en-US" sz="2000" dirty="0"/>
        </a:p>
      </dgm:t>
    </dgm:pt>
    <dgm:pt modelId="{8B6A317E-64B5-4313-93C5-677705A60CB2}" type="parTrans" cxnId="{CB1DC007-F673-49CB-A554-C65E19DF2D8D}">
      <dgm:prSet/>
      <dgm:spPr/>
      <dgm:t>
        <a:bodyPr/>
        <a:lstStyle/>
        <a:p>
          <a:endParaRPr lang="en-US" sz="2000"/>
        </a:p>
      </dgm:t>
    </dgm:pt>
    <dgm:pt modelId="{BDA2649B-D8C1-4D60-902B-84271D5C8D02}" type="sibTrans" cxnId="{CB1DC007-F673-49CB-A554-C65E19DF2D8D}">
      <dgm:prSet/>
      <dgm:spPr/>
      <dgm:t>
        <a:bodyPr/>
        <a:lstStyle/>
        <a:p>
          <a:endParaRPr lang="en-US" sz="2000"/>
        </a:p>
      </dgm:t>
    </dgm:pt>
    <dgm:pt modelId="{7B5A6E59-F3DC-4B9D-AD71-392DEAEE5D02}">
      <dgm:prSet custT="1"/>
      <dgm:spPr/>
      <dgm:t>
        <a:bodyPr/>
        <a:lstStyle/>
        <a:p>
          <a:r>
            <a:rPr lang="uk-UA" sz="2000"/>
            <a:t>Лат. Америка з регіону імміграції перетворилась  на регіон еміграції → Пн. Америка (США); </a:t>
          </a:r>
          <a:endParaRPr lang="uk-UA" sz="2000" dirty="0"/>
        </a:p>
      </dgm:t>
    </dgm:pt>
    <dgm:pt modelId="{8A052B1C-648B-4C02-BD1B-86793C0584D0}" type="parTrans" cxnId="{05B1BED6-AF3A-41B0-B50D-D2CE900D2E88}">
      <dgm:prSet/>
      <dgm:spPr/>
      <dgm:t>
        <a:bodyPr/>
        <a:lstStyle/>
        <a:p>
          <a:endParaRPr lang="ru-RU" sz="2000"/>
        </a:p>
      </dgm:t>
    </dgm:pt>
    <dgm:pt modelId="{ABF0094F-1CD8-46BC-B1E3-2A6BA80C27B8}" type="sibTrans" cxnId="{05B1BED6-AF3A-41B0-B50D-D2CE900D2E88}">
      <dgm:prSet/>
      <dgm:spPr/>
      <dgm:t>
        <a:bodyPr/>
        <a:lstStyle/>
        <a:p>
          <a:endParaRPr lang="ru-RU" sz="2000"/>
        </a:p>
      </dgm:t>
    </dgm:pt>
    <dgm:pt modelId="{90E474B9-BE33-4DC9-B558-FDC79E795F83}">
      <dgm:prSet custT="1"/>
      <dgm:spPr/>
      <dgm:t>
        <a:bodyPr/>
        <a:lstStyle/>
        <a:p>
          <a:r>
            <a:rPr lang="uk-UA" sz="2000"/>
            <a:t>1970-ті рр. – 4,5 млн. мігрантів у США (25% приросту населення);</a:t>
          </a:r>
          <a:endParaRPr lang="uk-UA" sz="2000" dirty="0"/>
        </a:p>
      </dgm:t>
    </dgm:pt>
    <dgm:pt modelId="{B8A1037A-2D0A-47DD-8B08-04B5D7ABE036}" type="parTrans" cxnId="{4B57EC95-2C67-45E4-9A84-24B27949CC19}">
      <dgm:prSet/>
      <dgm:spPr/>
      <dgm:t>
        <a:bodyPr/>
        <a:lstStyle/>
        <a:p>
          <a:endParaRPr lang="ru-RU" sz="2000"/>
        </a:p>
      </dgm:t>
    </dgm:pt>
    <dgm:pt modelId="{A01126D3-D3D7-4F7A-9E88-AE73E36AE8C4}" type="sibTrans" cxnId="{4B57EC95-2C67-45E4-9A84-24B27949CC19}">
      <dgm:prSet/>
      <dgm:spPr/>
      <dgm:t>
        <a:bodyPr/>
        <a:lstStyle/>
        <a:p>
          <a:endParaRPr lang="ru-RU" sz="2000"/>
        </a:p>
      </dgm:t>
    </dgm:pt>
    <dgm:pt modelId="{335DA6FD-3AAA-46CB-8EC1-44EF6F1A8E8B}">
      <dgm:prSet custT="1"/>
      <dgm:spPr/>
      <dgm:t>
        <a:bodyPr/>
        <a:lstStyle/>
        <a:p>
          <a:r>
            <a:rPr lang="uk-UA" sz="2000"/>
            <a:t>крім того, Канада, Австралія, Нова Зеландія;</a:t>
          </a:r>
          <a:endParaRPr lang="uk-UA" sz="2000" dirty="0"/>
        </a:p>
      </dgm:t>
    </dgm:pt>
    <dgm:pt modelId="{7F67B136-02B2-4928-90EA-DED7EBC900DB}" type="parTrans" cxnId="{897A8C84-51AE-4068-B07F-FBC7E4D8AB0B}">
      <dgm:prSet/>
      <dgm:spPr/>
      <dgm:t>
        <a:bodyPr/>
        <a:lstStyle/>
        <a:p>
          <a:endParaRPr lang="ru-RU" sz="2000"/>
        </a:p>
      </dgm:t>
    </dgm:pt>
    <dgm:pt modelId="{93501EC7-28F4-4509-AA32-4138070BF50F}" type="sibTrans" cxnId="{897A8C84-51AE-4068-B07F-FBC7E4D8AB0B}">
      <dgm:prSet/>
      <dgm:spPr/>
      <dgm:t>
        <a:bodyPr/>
        <a:lstStyle/>
        <a:p>
          <a:endParaRPr lang="ru-RU" sz="2000"/>
        </a:p>
      </dgm:t>
    </dgm:pt>
    <dgm:pt modelId="{7DEF0BD4-6918-4F36-8EF6-80EF69695CD8}">
      <dgm:prSet custT="1"/>
      <dgm:spPr/>
      <dgm:t>
        <a:bodyPr/>
        <a:lstStyle/>
        <a:p>
          <a:r>
            <a:rPr lang="uk-UA" sz="2000"/>
            <a:t>1949-1973 рр. – 59% приросту австралійського населення мігранти;</a:t>
          </a:r>
          <a:endParaRPr lang="uk-UA" sz="2000" dirty="0"/>
        </a:p>
      </dgm:t>
    </dgm:pt>
    <dgm:pt modelId="{DD47B66F-39E8-4F36-ACE6-E0EC45D1CC34}" type="parTrans" cxnId="{98A9E017-C968-496A-9800-766125DECDC9}">
      <dgm:prSet/>
      <dgm:spPr/>
      <dgm:t>
        <a:bodyPr/>
        <a:lstStyle/>
        <a:p>
          <a:endParaRPr lang="ru-RU" sz="2000"/>
        </a:p>
      </dgm:t>
    </dgm:pt>
    <dgm:pt modelId="{5DE404CE-787E-4A1D-A535-67FFFE9D0C42}" type="sibTrans" cxnId="{98A9E017-C968-496A-9800-766125DECDC9}">
      <dgm:prSet/>
      <dgm:spPr/>
      <dgm:t>
        <a:bodyPr/>
        <a:lstStyle/>
        <a:p>
          <a:endParaRPr lang="ru-RU" sz="2000"/>
        </a:p>
      </dgm:t>
    </dgm:pt>
    <dgm:pt modelId="{865579D2-AFF2-4E67-BFC2-2235AA8F5487}">
      <dgm:prSet custT="1"/>
      <dgm:spPr/>
      <dgm:t>
        <a:bodyPr/>
        <a:lstStyle/>
        <a:p>
          <a:r>
            <a:rPr lang="uk-UA" sz="2000"/>
            <a:t>1970 р. у США від 2 до 12% зайнятих – нелегальні мігранти (з них менше 3/4 мексиканці)</a:t>
          </a:r>
          <a:endParaRPr lang="uk-UA" sz="2000" dirty="0"/>
        </a:p>
      </dgm:t>
    </dgm:pt>
    <dgm:pt modelId="{FB51B103-4A2B-43E0-BE76-8D187781B23A}" type="parTrans" cxnId="{4264BC4F-5B7D-4A72-BBBA-2776E508560D}">
      <dgm:prSet/>
      <dgm:spPr/>
      <dgm:t>
        <a:bodyPr/>
        <a:lstStyle/>
        <a:p>
          <a:endParaRPr lang="ru-RU" sz="2000"/>
        </a:p>
      </dgm:t>
    </dgm:pt>
    <dgm:pt modelId="{70E770A0-2867-41F4-90CA-ADC583CD7236}" type="sibTrans" cxnId="{4264BC4F-5B7D-4A72-BBBA-2776E508560D}">
      <dgm:prSet/>
      <dgm:spPr/>
      <dgm:t>
        <a:bodyPr/>
        <a:lstStyle/>
        <a:p>
          <a:endParaRPr lang="ru-RU" sz="2000"/>
        </a:p>
      </dgm:t>
    </dgm:pt>
    <dgm:pt modelId="{6CA36320-E166-49A2-9C2F-CB7EEB64F6CB}">
      <dgm:prSet custT="1"/>
      <dgm:spPr/>
      <dgm:t>
        <a:bodyPr/>
        <a:lstStyle/>
        <a:p>
          <a:r>
            <a:rPr lang="uk-UA" sz="2000"/>
            <a:t>1980-ті рр. – імміграція мексиканців до США щорічно = 100-300 тис. чол..</a:t>
          </a:r>
          <a:endParaRPr lang="uk-UA" sz="2000" dirty="0"/>
        </a:p>
      </dgm:t>
    </dgm:pt>
    <dgm:pt modelId="{47B44A6D-8E66-4AE9-B3F4-1AC6A242DA66}" type="parTrans" cxnId="{FFE61394-63F5-4FA2-85BF-B794C66EF106}">
      <dgm:prSet/>
      <dgm:spPr/>
      <dgm:t>
        <a:bodyPr/>
        <a:lstStyle/>
        <a:p>
          <a:endParaRPr lang="ru-RU" sz="2000"/>
        </a:p>
      </dgm:t>
    </dgm:pt>
    <dgm:pt modelId="{C0A0B5A5-A178-420C-82C2-2C1C79C1D70A}" type="sibTrans" cxnId="{FFE61394-63F5-4FA2-85BF-B794C66EF106}">
      <dgm:prSet/>
      <dgm:spPr/>
      <dgm:t>
        <a:bodyPr/>
        <a:lstStyle/>
        <a:p>
          <a:endParaRPr lang="ru-RU" sz="2000"/>
        </a:p>
      </dgm:t>
    </dgm:pt>
    <dgm:pt modelId="{4E3B919C-C66E-4EC7-A3BB-A103DB38C67A}" type="pres">
      <dgm:prSet presAssocID="{C2427C9E-7863-450E-A4D8-E08CC0D4CA74}" presName="linear" presStyleCnt="0">
        <dgm:presLayoutVars>
          <dgm:animLvl val="lvl"/>
          <dgm:resizeHandles val="exact"/>
        </dgm:presLayoutVars>
      </dgm:prSet>
      <dgm:spPr/>
    </dgm:pt>
    <dgm:pt modelId="{52C90806-ED9A-4BD2-903F-209F25970070}" type="pres">
      <dgm:prSet presAssocID="{31FFB1C7-7186-404D-AA98-534454F1C5B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2E552DB-5A7E-4CF8-81DD-6C47C6D5072B}" type="pres">
      <dgm:prSet presAssocID="{BDA2649B-D8C1-4D60-902B-84271D5C8D02}" presName="spacer" presStyleCnt="0"/>
      <dgm:spPr/>
    </dgm:pt>
    <dgm:pt modelId="{CC915704-447A-4F98-B8D8-4C3C5456B5DE}" type="pres">
      <dgm:prSet presAssocID="{7B5A6E59-F3DC-4B9D-AD71-392DEAEE5D0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A34A61A-F268-4343-BBC7-E69AC9947A39}" type="pres">
      <dgm:prSet presAssocID="{ABF0094F-1CD8-46BC-B1E3-2A6BA80C27B8}" presName="spacer" presStyleCnt="0"/>
      <dgm:spPr/>
    </dgm:pt>
    <dgm:pt modelId="{D4F87E8F-FF59-4753-8CA4-74F47BC77004}" type="pres">
      <dgm:prSet presAssocID="{90E474B9-BE33-4DC9-B558-FDC79E795F8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4006C3D-78C5-4BAB-9FA6-A7C8C9172243}" type="pres">
      <dgm:prSet presAssocID="{A01126D3-D3D7-4F7A-9E88-AE73E36AE8C4}" presName="spacer" presStyleCnt="0"/>
      <dgm:spPr/>
    </dgm:pt>
    <dgm:pt modelId="{C35A0443-CA1C-4F16-AA8F-51451C5AAED5}" type="pres">
      <dgm:prSet presAssocID="{335DA6FD-3AAA-46CB-8EC1-44EF6F1A8E8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C08831F-5BC1-4EF7-9E02-FC37E77DEAF8}" type="pres">
      <dgm:prSet presAssocID="{93501EC7-28F4-4509-AA32-4138070BF50F}" presName="spacer" presStyleCnt="0"/>
      <dgm:spPr/>
    </dgm:pt>
    <dgm:pt modelId="{D4ECD195-A91A-42D3-B76C-1A4BB266EDA6}" type="pres">
      <dgm:prSet presAssocID="{7DEF0BD4-6918-4F36-8EF6-80EF69695CD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C1410FC-C6EE-402D-A2CC-7B62EFB31163}" type="pres">
      <dgm:prSet presAssocID="{5DE404CE-787E-4A1D-A535-67FFFE9D0C42}" presName="spacer" presStyleCnt="0"/>
      <dgm:spPr/>
    </dgm:pt>
    <dgm:pt modelId="{99A136F3-5317-4F20-8188-1BD9266C476D}" type="pres">
      <dgm:prSet presAssocID="{865579D2-AFF2-4E67-BFC2-2235AA8F548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FC2E12B-5086-4CC8-B2DA-85F7D893172C}" type="pres">
      <dgm:prSet presAssocID="{70E770A0-2867-41F4-90CA-ADC583CD7236}" presName="spacer" presStyleCnt="0"/>
      <dgm:spPr/>
    </dgm:pt>
    <dgm:pt modelId="{FDE87399-6A97-405B-833F-1B6C37BFB0A4}" type="pres">
      <dgm:prSet presAssocID="{6CA36320-E166-49A2-9C2F-CB7EEB64F6C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B1DC007-F673-49CB-A554-C65E19DF2D8D}" srcId="{C2427C9E-7863-450E-A4D8-E08CC0D4CA74}" destId="{31FFB1C7-7186-404D-AA98-534454F1C5BB}" srcOrd="0" destOrd="0" parTransId="{8B6A317E-64B5-4313-93C5-677705A60CB2}" sibTransId="{BDA2649B-D8C1-4D60-902B-84271D5C8D02}"/>
    <dgm:cxn modelId="{0AAB960A-8EC3-4A1C-A2F7-FE435DB23EE6}" type="presOf" srcId="{7B5A6E59-F3DC-4B9D-AD71-392DEAEE5D02}" destId="{CC915704-447A-4F98-B8D8-4C3C5456B5DE}" srcOrd="0" destOrd="0" presId="urn:microsoft.com/office/officeart/2005/8/layout/vList2"/>
    <dgm:cxn modelId="{98A9E017-C968-496A-9800-766125DECDC9}" srcId="{C2427C9E-7863-450E-A4D8-E08CC0D4CA74}" destId="{7DEF0BD4-6918-4F36-8EF6-80EF69695CD8}" srcOrd="4" destOrd="0" parTransId="{DD47B66F-39E8-4F36-ACE6-E0EC45D1CC34}" sibTransId="{5DE404CE-787E-4A1D-A535-67FFFE9D0C42}"/>
    <dgm:cxn modelId="{6E266923-9CDE-4764-87DC-AAA9A7575378}" type="presOf" srcId="{865579D2-AFF2-4E67-BFC2-2235AA8F5487}" destId="{99A136F3-5317-4F20-8188-1BD9266C476D}" srcOrd="0" destOrd="0" presId="urn:microsoft.com/office/officeart/2005/8/layout/vList2"/>
    <dgm:cxn modelId="{402B2443-C9FE-4581-92DE-8ED9585C8558}" type="presOf" srcId="{31FFB1C7-7186-404D-AA98-534454F1C5BB}" destId="{52C90806-ED9A-4BD2-903F-209F25970070}" srcOrd="0" destOrd="0" presId="urn:microsoft.com/office/officeart/2005/8/layout/vList2"/>
    <dgm:cxn modelId="{23C24E6A-F9F8-4044-AF0B-B50073E34C25}" type="presOf" srcId="{7DEF0BD4-6918-4F36-8EF6-80EF69695CD8}" destId="{D4ECD195-A91A-42D3-B76C-1A4BB266EDA6}" srcOrd="0" destOrd="0" presId="urn:microsoft.com/office/officeart/2005/8/layout/vList2"/>
    <dgm:cxn modelId="{4264BC4F-5B7D-4A72-BBBA-2776E508560D}" srcId="{C2427C9E-7863-450E-A4D8-E08CC0D4CA74}" destId="{865579D2-AFF2-4E67-BFC2-2235AA8F5487}" srcOrd="5" destOrd="0" parTransId="{FB51B103-4A2B-43E0-BE76-8D187781B23A}" sibTransId="{70E770A0-2867-41F4-90CA-ADC583CD7236}"/>
    <dgm:cxn modelId="{73405577-715E-48FC-85FA-0BF8062EF411}" type="presOf" srcId="{6CA36320-E166-49A2-9C2F-CB7EEB64F6CB}" destId="{FDE87399-6A97-405B-833F-1B6C37BFB0A4}" srcOrd="0" destOrd="0" presId="urn:microsoft.com/office/officeart/2005/8/layout/vList2"/>
    <dgm:cxn modelId="{897A8C84-51AE-4068-B07F-FBC7E4D8AB0B}" srcId="{C2427C9E-7863-450E-A4D8-E08CC0D4CA74}" destId="{335DA6FD-3AAA-46CB-8EC1-44EF6F1A8E8B}" srcOrd="3" destOrd="0" parTransId="{7F67B136-02B2-4928-90EA-DED7EBC900DB}" sibTransId="{93501EC7-28F4-4509-AA32-4138070BF50F}"/>
    <dgm:cxn modelId="{FB57168C-2A66-4D27-B53B-D022B84B8828}" type="presOf" srcId="{335DA6FD-3AAA-46CB-8EC1-44EF6F1A8E8B}" destId="{C35A0443-CA1C-4F16-AA8F-51451C5AAED5}" srcOrd="0" destOrd="0" presId="urn:microsoft.com/office/officeart/2005/8/layout/vList2"/>
    <dgm:cxn modelId="{2528BA93-0D02-42F7-BE3E-FC927421AFA5}" type="presOf" srcId="{C2427C9E-7863-450E-A4D8-E08CC0D4CA74}" destId="{4E3B919C-C66E-4EC7-A3BB-A103DB38C67A}" srcOrd="0" destOrd="0" presId="urn:microsoft.com/office/officeart/2005/8/layout/vList2"/>
    <dgm:cxn modelId="{FFE61394-63F5-4FA2-85BF-B794C66EF106}" srcId="{C2427C9E-7863-450E-A4D8-E08CC0D4CA74}" destId="{6CA36320-E166-49A2-9C2F-CB7EEB64F6CB}" srcOrd="6" destOrd="0" parTransId="{47B44A6D-8E66-4AE9-B3F4-1AC6A242DA66}" sibTransId="{C0A0B5A5-A178-420C-82C2-2C1C79C1D70A}"/>
    <dgm:cxn modelId="{4B57EC95-2C67-45E4-9A84-24B27949CC19}" srcId="{C2427C9E-7863-450E-A4D8-E08CC0D4CA74}" destId="{90E474B9-BE33-4DC9-B558-FDC79E795F83}" srcOrd="2" destOrd="0" parTransId="{B8A1037A-2D0A-47DD-8B08-04B5D7ABE036}" sibTransId="{A01126D3-D3D7-4F7A-9E88-AE73E36AE8C4}"/>
    <dgm:cxn modelId="{05B1BED6-AF3A-41B0-B50D-D2CE900D2E88}" srcId="{C2427C9E-7863-450E-A4D8-E08CC0D4CA74}" destId="{7B5A6E59-F3DC-4B9D-AD71-392DEAEE5D02}" srcOrd="1" destOrd="0" parTransId="{8A052B1C-648B-4C02-BD1B-86793C0584D0}" sibTransId="{ABF0094F-1CD8-46BC-B1E3-2A6BA80C27B8}"/>
    <dgm:cxn modelId="{72B7E9EB-F7FD-4A13-B1E3-4DFA48678233}" type="presOf" srcId="{90E474B9-BE33-4DC9-B558-FDC79E795F83}" destId="{D4F87E8F-FF59-4753-8CA4-74F47BC77004}" srcOrd="0" destOrd="0" presId="urn:microsoft.com/office/officeart/2005/8/layout/vList2"/>
    <dgm:cxn modelId="{A047966F-C051-4255-9FD0-8FB29D512975}" type="presParOf" srcId="{4E3B919C-C66E-4EC7-A3BB-A103DB38C67A}" destId="{52C90806-ED9A-4BD2-903F-209F25970070}" srcOrd="0" destOrd="0" presId="urn:microsoft.com/office/officeart/2005/8/layout/vList2"/>
    <dgm:cxn modelId="{14645F84-2C85-4DD7-A3BE-7C9FCE09E518}" type="presParOf" srcId="{4E3B919C-C66E-4EC7-A3BB-A103DB38C67A}" destId="{72E552DB-5A7E-4CF8-81DD-6C47C6D5072B}" srcOrd="1" destOrd="0" presId="urn:microsoft.com/office/officeart/2005/8/layout/vList2"/>
    <dgm:cxn modelId="{F43BFD21-18D4-4EE2-9B06-66273FD02FB5}" type="presParOf" srcId="{4E3B919C-C66E-4EC7-A3BB-A103DB38C67A}" destId="{CC915704-447A-4F98-B8D8-4C3C5456B5DE}" srcOrd="2" destOrd="0" presId="urn:microsoft.com/office/officeart/2005/8/layout/vList2"/>
    <dgm:cxn modelId="{117F51A3-42B8-494B-A395-6203BDC6B7B7}" type="presParOf" srcId="{4E3B919C-C66E-4EC7-A3BB-A103DB38C67A}" destId="{DA34A61A-F268-4343-BBC7-E69AC9947A39}" srcOrd="3" destOrd="0" presId="urn:microsoft.com/office/officeart/2005/8/layout/vList2"/>
    <dgm:cxn modelId="{821CA886-BCEA-4BF3-94CE-FDB54208ED2A}" type="presParOf" srcId="{4E3B919C-C66E-4EC7-A3BB-A103DB38C67A}" destId="{D4F87E8F-FF59-4753-8CA4-74F47BC77004}" srcOrd="4" destOrd="0" presId="urn:microsoft.com/office/officeart/2005/8/layout/vList2"/>
    <dgm:cxn modelId="{1CDBA501-5B09-4FE0-B1D4-0DF66439A1D6}" type="presParOf" srcId="{4E3B919C-C66E-4EC7-A3BB-A103DB38C67A}" destId="{54006C3D-78C5-4BAB-9FA6-A7C8C9172243}" srcOrd="5" destOrd="0" presId="urn:microsoft.com/office/officeart/2005/8/layout/vList2"/>
    <dgm:cxn modelId="{E68FD033-E96D-47D7-94A8-93FBCC73F073}" type="presParOf" srcId="{4E3B919C-C66E-4EC7-A3BB-A103DB38C67A}" destId="{C35A0443-CA1C-4F16-AA8F-51451C5AAED5}" srcOrd="6" destOrd="0" presId="urn:microsoft.com/office/officeart/2005/8/layout/vList2"/>
    <dgm:cxn modelId="{6DEF0EF8-E9D6-4881-805D-6FF87FC77D8B}" type="presParOf" srcId="{4E3B919C-C66E-4EC7-A3BB-A103DB38C67A}" destId="{3C08831F-5BC1-4EF7-9E02-FC37E77DEAF8}" srcOrd="7" destOrd="0" presId="urn:microsoft.com/office/officeart/2005/8/layout/vList2"/>
    <dgm:cxn modelId="{FEF2BE22-B685-4380-AB47-EFD158CA4F2C}" type="presParOf" srcId="{4E3B919C-C66E-4EC7-A3BB-A103DB38C67A}" destId="{D4ECD195-A91A-42D3-B76C-1A4BB266EDA6}" srcOrd="8" destOrd="0" presId="urn:microsoft.com/office/officeart/2005/8/layout/vList2"/>
    <dgm:cxn modelId="{ECD4A685-5146-49FF-92FC-86CA3A445E09}" type="presParOf" srcId="{4E3B919C-C66E-4EC7-A3BB-A103DB38C67A}" destId="{DC1410FC-C6EE-402D-A2CC-7B62EFB31163}" srcOrd="9" destOrd="0" presId="urn:microsoft.com/office/officeart/2005/8/layout/vList2"/>
    <dgm:cxn modelId="{99F7A620-8B97-43B6-BCC4-3D4DBEC80D95}" type="presParOf" srcId="{4E3B919C-C66E-4EC7-A3BB-A103DB38C67A}" destId="{99A136F3-5317-4F20-8188-1BD9266C476D}" srcOrd="10" destOrd="0" presId="urn:microsoft.com/office/officeart/2005/8/layout/vList2"/>
    <dgm:cxn modelId="{7E43B7A8-1CC8-4573-90F5-13DC4F988DC0}" type="presParOf" srcId="{4E3B919C-C66E-4EC7-A3BB-A103DB38C67A}" destId="{CFC2E12B-5086-4CC8-B2DA-85F7D893172C}" srcOrd="11" destOrd="0" presId="urn:microsoft.com/office/officeart/2005/8/layout/vList2"/>
    <dgm:cxn modelId="{91E050B1-B734-4838-AA0D-80A2B247F641}" type="presParOf" srcId="{4E3B919C-C66E-4EC7-A3BB-A103DB38C67A}" destId="{FDE87399-6A97-405B-833F-1B6C37BFB0A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/>
            <a:t>Створення на головних торговельних шляхах мережі постійно діючих факторій і колоній, які здійснювали операції, пов’язані з обміном та переміщенням товарів. </a:t>
          </a:r>
          <a:endParaRPr lang="en-US" dirty="0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5720A568-367F-4D4E-B8C3-7DA072E44641}">
      <dgm:prSet/>
      <dgm:spPr/>
      <dgm:t>
        <a:bodyPr/>
        <a:lstStyle/>
        <a:p>
          <a:r>
            <a:rPr lang="uk-UA" b="1"/>
            <a:t>Карум</a:t>
          </a:r>
          <a:r>
            <a:rPr lang="uk-UA"/>
            <a:t> – в Ассирії виконували посередницькі функції. Ширші повноваження, ніж у тамкарів: адміністрування торгових центрів міста, збирання податків, надання позик приватним особам та місць в торговельних домах + функції депозитних банків, центрів експорту-імпорту, клірингових контор та торговельних палат.</a:t>
          </a:r>
          <a:endParaRPr lang="uk-UA" dirty="0"/>
        </a:p>
      </dgm:t>
    </dgm:pt>
    <dgm:pt modelId="{E91DC2A3-621C-4AB0-A6C7-CE639F815AD8}" type="parTrans" cxnId="{B4BB91E9-9F8A-4EBB-A216-114F461EFF17}">
      <dgm:prSet/>
      <dgm:spPr/>
      <dgm:t>
        <a:bodyPr/>
        <a:lstStyle/>
        <a:p>
          <a:endParaRPr lang="ru-RU"/>
        </a:p>
      </dgm:t>
    </dgm:pt>
    <dgm:pt modelId="{AD90F03F-06A1-4FB1-98CA-1B1D60570FBA}" type="sibTrans" cxnId="{B4BB91E9-9F8A-4EBB-A216-114F461EFF17}">
      <dgm:prSet/>
      <dgm:spPr/>
      <dgm:t>
        <a:bodyPr/>
        <a:lstStyle/>
        <a:p>
          <a:endParaRPr lang="ru-RU"/>
        </a:p>
      </dgm:t>
    </dgm:pt>
    <dgm:pt modelId="{100C92B4-A603-4771-B1D2-6654432352B5}">
      <dgm:prSet/>
      <dgm:spPr/>
      <dgm:t>
        <a:bodyPr/>
        <a:lstStyle/>
        <a:p>
          <a:r>
            <a:rPr lang="uk-UA"/>
            <a:t>Захищати колективні інтереси торговців в інших країнах.</a:t>
          </a:r>
          <a:endParaRPr lang="uk-UA" dirty="0"/>
        </a:p>
      </dgm:t>
    </dgm:pt>
    <dgm:pt modelId="{5C3F8E0E-3F01-4A45-A714-40186F451F89}" type="parTrans" cxnId="{1EA88134-A54D-4FFB-801F-3A6D83F3D80B}">
      <dgm:prSet/>
      <dgm:spPr/>
      <dgm:t>
        <a:bodyPr/>
        <a:lstStyle/>
        <a:p>
          <a:endParaRPr lang="ru-RU"/>
        </a:p>
      </dgm:t>
    </dgm:pt>
    <dgm:pt modelId="{E998ECDD-B2C8-4CF5-91C7-9493405141F7}" type="sibTrans" cxnId="{1EA88134-A54D-4FFB-801F-3A6D83F3D80B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3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574870FF-02C8-4959-89B5-D955FD61EC7A}" type="pres">
      <dgm:prSet presAssocID="{5720A568-367F-4D4E-B8C3-7DA072E446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B3849B-F3C5-4C05-9A46-6C845A411C5F}" type="pres">
      <dgm:prSet presAssocID="{AD90F03F-06A1-4FB1-98CA-1B1D60570FBA}" presName="spacer" presStyleCnt="0"/>
      <dgm:spPr/>
    </dgm:pt>
    <dgm:pt modelId="{47AB00D8-56CE-4707-A0B3-42A68C1240FA}" type="pres">
      <dgm:prSet presAssocID="{100C92B4-A603-4771-B1D2-6654432352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930F21-79C7-44E2-81E0-7A91FE415936}" type="presOf" srcId="{5720A568-367F-4D4E-B8C3-7DA072E44641}" destId="{574870FF-02C8-4959-89B5-D955FD61EC7A}" srcOrd="0" destOrd="0" presId="urn:microsoft.com/office/officeart/2005/8/layout/vList2"/>
    <dgm:cxn modelId="{E362EB2B-D0AD-4C90-A4C1-BE6BFA174EEC}" type="presOf" srcId="{100C92B4-A603-4771-B1D2-6654432352B5}" destId="{47AB00D8-56CE-4707-A0B3-42A68C1240FA}" srcOrd="0" destOrd="0" presId="urn:microsoft.com/office/officeart/2005/8/layout/vList2"/>
    <dgm:cxn modelId="{1EA88134-A54D-4FFB-801F-3A6D83F3D80B}" srcId="{E6F01EFD-0C0D-49E3-8D13-C28013136314}" destId="{100C92B4-A603-4771-B1D2-6654432352B5}" srcOrd="2" destOrd="0" parTransId="{5C3F8E0E-3F01-4A45-A714-40186F451F89}" sibTransId="{E998ECDD-B2C8-4CF5-91C7-9493405141F7}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B4BB91E9-9F8A-4EBB-A216-114F461EFF17}" srcId="{E6F01EFD-0C0D-49E3-8D13-C28013136314}" destId="{5720A568-367F-4D4E-B8C3-7DA072E44641}" srcOrd="1" destOrd="0" parTransId="{E91DC2A3-621C-4AB0-A6C7-CE639F815AD8}" sibTransId="{AD90F03F-06A1-4FB1-98CA-1B1D60570FBA}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ACB7A798-7F00-4DA4-941A-8ADD4AF0D6A2}" type="presParOf" srcId="{E271925C-AF0A-471C-A50E-900CD8D4A309}" destId="{574870FF-02C8-4959-89B5-D955FD61EC7A}" srcOrd="2" destOrd="0" presId="urn:microsoft.com/office/officeart/2005/8/layout/vList2"/>
    <dgm:cxn modelId="{5272ECC1-4FA6-4952-BE6E-74AF70A0A898}" type="presParOf" srcId="{E271925C-AF0A-471C-A50E-900CD8D4A309}" destId="{C0B3849B-F3C5-4C05-9A46-6C845A411C5F}" srcOrd="3" destOrd="0" presId="urn:microsoft.com/office/officeart/2005/8/layout/vList2"/>
    <dgm:cxn modelId="{D2E6CF3D-036B-498B-8FCD-FE411C18B12A}" type="presParOf" srcId="{E271925C-AF0A-471C-A50E-900CD8D4A309}" destId="{47AB00D8-56CE-4707-A0B3-42A68C1240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0.xml><?xml version="1.0" encoding="utf-8"?>
<dgm:dataModel xmlns:dgm="http://schemas.openxmlformats.org/drawingml/2006/diagram" xmlns:a="http://schemas.openxmlformats.org/drawingml/2006/main">
  <dgm:ptLst>
    <dgm:pt modelId="{C2427C9E-7863-450E-A4D8-E08CC0D4CA7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1FFB1C7-7186-404D-AA98-534454F1C5BB}">
      <dgm:prSet/>
      <dgm:spPr/>
      <dgm:t>
        <a:bodyPr/>
        <a:lstStyle/>
        <a:p>
          <a:r>
            <a:rPr lang="uk-UA"/>
            <a:t>1960-1975 р. – ↓ темпів міжконтинентальної міграції;</a:t>
          </a:r>
          <a:endParaRPr lang="en-US"/>
        </a:p>
      </dgm:t>
    </dgm:pt>
    <dgm:pt modelId="{8B6A317E-64B5-4313-93C5-677705A60CB2}" type="parTrans" cxnId="{CB1DC007-F673-49CB-A554-C65E19DF2D8D}">
      <dgm:prSet/>
      <dgm:spPr/>
      <dgm:t>
        <a:bodyPr/>
        <a:lstStyle/>
        <a:p>
          <a:endParaRPr lang="en-US"/>
        </a:p>
      </dgm:t>
    </dgm:pt>
    <dgm:pt modelId="{BDA2649B-D8C1-4D60-902B-84271D5C8D02}" type="sibTrans" cxnId="{CB1DC007-F673-49CB-A554-C65E19DF2D8D}">
      <dgm:prSet/>
      <dgm:spPr/>
      <dgm:t>
        <a:bodyPr/>
        <a:lstStyle/>
        <a:p>
          <a:endParaRPr lang="en-US"/>
        </a:p>
      </dgm:t>
    </dgm:pt>
    <dgm:pt modelId="{94D0658B-CAA1-4020-A3C9-FFBA84B525DC}">
      <dgm:prSet/>
      <dgm:spPr/>
      <dgm:t>
        <a:bodyPr/>
        <a:lstStyle/>
        <a:p>
          <a:r>
            <a:rPr lang="uk-UA"/>
            <a:t>Країни Зх. Європи стають країнами імміграції → 1970-ті рр.. обмежувальна політика («нульової» міграції);</a:t>
          </a:r>
          <a:endParaRPr lang="en-US"/>
        </a:p>
      </dgm:t>
    </dgm:pt>
    <dgm:pt modelId="{9BF8ACF3-5764-4E6B-96EC-12036E60C5BE}" type="parTrans" cxnId="{CBD2D54F-B1C8-4769-BB76-B6547E2C5925}">
      <dgm:prSet/>
      <dgm:spPr/>
      <dgm:t>
        <a:bodyPr/>
        <a:lstStyle/>
        <a:p>
          <a:endParaRPr lang="en-US"/>
        </a:p>
      </dgm:t>
    </dgm:pt>
    <dgm:pt modelId="{117B61A7-A92A-41AD-8D82-B0098A033AE0}" type="sibTrans" cxnId="{CBD2D54F-B1C8-4769-BB76-B6547E2C5925}">
      <dgm:prSet/>
      <dgm:spPr/>
      <dgm:t>
        <a:bodyPr/>
        <a:lstStyle/>
        <a:p>
          <a:endParaRPr lang="en-US"/>
        </a:p>
      </dgm:t>
    </dgm:pt>
    <dgm:pt modelId="{C0EEC1F4-D729-4A75-9242-4D642A7A3E7D}">
      <dgm:prSet/>
      <dgm:spPr/>
      <dgm:t>
        <a:bodyPr/>
        <a:lstStyle/>
        <a:p>
          <a:r>
            <a:rPr lang="uk-UA"/>
            <a:t>Після енергетичної кризи 1970-х рр. міграційний центр – нафтовидобувні країни Арабського Сходу:</a:t>
          </a:r>
          <a:endParaRPr lang="en-US"/>
        </a:p>
      </dgm:t>
    </dgm:pt>
    <dgm:pt modelId="{A41CB1B5-8D11-491F-8A27-072D31CFA50A}" type="parTrans" cxnId="{BA9D74A2-2B0D-4942-93B0-459FD3760808}">
      <dgm:prSet/>
      <dgm:spPr/>
      <dgm:t>
        <a:bodyPr/>
        <a:lstStyle/>
        <a:p>
          <a:endParaRPr lang="en-US"/>
        </a:p>
      </dgm:t>
    </dgm:pt>
    <dgm:pt modelId="{A87D214A-1A1E-44D3-A7DE-0FD2DF73F5AB}" type="sibTrans" cxnId="{BA9D74A2-2B0D-4942-93B0-459FD3760808}">
      <dgm:prSet/>
      <dgm:spPr/>
      <dgm:t>
        <a:bodyPr/>
        <a:lstStyle/>
        <a:p>
          <a:endParaRPr lang="en-US"/>
        </a:p>
      </dgm:t>
    </dgm:pt>
    <dgm:pt modelId="{13DA6532-F623-4AA5-B4DE-40BF79CA7E1F}">
      <dgm:prSet/>
      <dgm:spPr/>
      <dgm:t>
        <a:bodyPr/>
        <a:lstStyle/>
        <a:p>
          <a:r>
            <a:rPr lang="uk-UA"/>
            <a:t>поч. 1980-х рр. – із 13 млн. населення Бахрейну, Катара, Кувейту, ОАЕ, Оману понад 4 млн. – іноземці; </a:t>
          </a:r>
          <a:endParaRPr lang="en-US"/>
        </a:p>
      </dgm:t>
    </dgm:pt>
    <dgm:pt modelId="{E46BB7BF-316B-467D-8711-B8C521CFF500}" type="parTrans" cxnId="{1F86E983-F21D-4AF9-8F20-F953D279903A}">
      <dgm:prSet/>
      <dgm:spPr/>
      <dgm:t>
        <a:bodyPr/>
        <a:lstStyle/>
        <a:p>
          <a:endParaRPr lang="en-US"/>
        </a:p>
      </dgm:t>
    </dgm:pt>
    <dgm:pt modelId="{CD3B16FF-8EDD-4B96-85B4-34B74B43D5A2}" type="sibTrans" cxnId="{1F86E983-F21D-4AF9-8F20-F953D279903A}">
      <dgm:prSet/>
      <dgm:spPr/>
      <dgm:t>
        <a:bodyPr/>
        <a:lstStyle/>
        <a:p>
          <a:endParaRPr lang="en-US"/>
        </a:p>
      </dgm:t>
    </dgm:pt>
    <dgm:pt modelId="{24842E76-C6B8-4915-AF83-0579384C87F9}">
      <dgm:prSet/>
      <dgm:spPr/>
      <dgm:t>
        <a:bodyPr/>
        <a:lstStyle/>
        <a:p>
          <a:r>
            <a:rPr lang="uk-UA"/>
            <a:t>1985 р. – 6 млн. іммігрантів (Кувейт – 60% населення, Катар та ОАЕ –75%)</a:t>
          </a:r>
          <a:endParaRPr lang="en-US"/>
        </a:p>
      </dgm:t>
    </dgm:pt>
    <dgm:pt modelId="{83B428FA-F0A4-481E-AD49-25C5314C3101}" type="parTrans" cxnId="{754C2396-FC54-4EB1-A0A7-EFAFA9D8A341}">
      <dgm:prSet/>
      <dgm:spPr/>
      <dgm:t>
        <a:bodyPr/>
        <a:lstStyle/>
        <a:p>
          <a:endParaRPr lang="en-US"/>
        </a:p>
      </dgm:t>
    </dgm:pt>
    <dgm:pt modelId="{B063F6B8-3230-48CC-9BD5-334770C500EA}" type="sibTrans" cxnId="{754C2396-FC54-4EB1-A0A7-EFAFA9D8A341}">
      <dgm:prSet/>
      <dgm:spPr/>
      <dgm:t>
        <a:bodyPr/>
        <a:lstStyle/>
        <a:p>
          <a:endParaRPr lang="en-US"/>
        </a:p>
      </dgm:t>
    </dgm:pt>
    <dgm:pt modelId="{4E3B919C-C66E-4EC7-A3BB-A103DB38C67A}" type="pres">
      <dgm:prSet presAssocID="{C2427C9E-7863-450E-A4D8-E08CC0D4CA74}" presName="linear" presStyleCnt="0">
        <dgm:presLayoutVars>
          <dgm:animLvl val="lvl"/>
          <dgm:resizeHandles val="exact"/>
        </dgm:presLayoutVars>
      </dgm:prSet>
      <dgm:spPr/>
    </dgm:pt>
    <dgm:pt modelId="{52C90806-ED9A-4BD2-903F-209F25970070}" type="pres">
      <dgm:prSet presAssocID="{31FFB1C7-7186-404D-AA98-534454F1C5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E552DB-5A7E-4CF8-81DD-6C47C6D5072B}" type="pres">
      <dgm:prSet presAssocID="{BDA2649B-D8C1-4D60-902B-84271D5C8D02}" presName="spacer" presStyleCnt="0"/>
      <dgm:spPr/>
    </dgm:pt>
    <dgm:pt modelId="{CD8770C2-9907-4B9B-ADE0-88EA6D231032}" type="pres">
      <dgm:prSet presAssocID="{94D0658B-CAA1-4020-A3C9-FFBA84B525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B9946B-27B6-4836-99E7-5D04DEBFECDD}" type="pres">
      <dgm:prSet presAssocID="{117B61A7-A92A-41AD-8D82-B0098A033AE0}" presName="spacer" presStyleCnt="0"/>
      <dgm:spPr/>
    </dgm:pt>
    <dgm:pt modelId="{B39D5F1D-94A7-44EA-90A7-DD00B22BE94E}" type="pres">
      <dgm:prSet presAssocID="{C0EEC1F4-D729-4A75-9242-4D642A7A3E7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BD0F2F-503D-4C98-9CE1-20A5528E3FF9}" type="pres">
      <dgm:prSet presAssocID="{A87D214A-1A1E-44D3-A7DE-0FD2DF73F5AB}" presName="spacer" presStyleCnt="0"/>
      <dgm:spPr/>
    </dgm:pt>
    <dgm:pt modelId="{74B5BCEC-CCE3-4EE4-9A4D-C279AF7F8440}" type="pres">
      <dgm:prSet presAssocID="{13DA6532-F623-4AA5-B4DE-40BF79CA7E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B45004-7DB0-48D5-9425-A7C630D8C3FD}" type="pres">
      <dgm:prSet presAssocID="{CD3B16FF-8EDD-4B96-85B4-34B74B43D5A2}" presName="spacer" presStyleCnt="0"/>
      <dgm:spPr/>
    </dgm:pt>
    <dgm:pt modelId="{7CA34599-E9E3-4D52-9E49-424EF10C3325}" type="pres">
      <dgm:prSet presAssocID="{24842E76-C6B8-4915-AF83-0579384C87F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1DC007-F673-49CB-A554-C65E19DF2D8D}" srcId="{C2427C9E-7863-450E-A4D8-E08CC0D4CA74}" destId="{31FFB1C7-7186-404D-AA98-534454F1C5BB}" srcOrd="0" destOrd="0" parTransId="{8B6A317E-64B5-4313-93C5-677705A60CB2}" sibTransId="{BDA2649B-D8C1-4D60-902B-84271D5C8D02}"/>
    <dgm:cxn modelId="{82B16910-40C9-4C33-8BA6-B64D9A13F1BD}" type="presOf" srcId="{94D0658B-CAA1-4020-A3C9-FFBA84B525DC}" destId="{CD8770C2-9907-4B9B-ADE0-88EA6D231032}" srcOrd="0" destOrd="0" presId="urn:microsoft.com/office/officeart/2005/8/layout/vList2"/>
    <dgm:cxn modelId="{402B2443-C9FE-4581-92DE-8ED9585C8558}" type="presOf" srcId="{31FFB1C7-7186-404D-AA98-534454F1C5BB}" destId="{52C90806-ED9A-4BD2-903F-209F25970070}" srcOrd="0" destOrd="0" presId="urn:microsoft.com/office/officeart/2005/8/layout/vList2"/>
    <dgm:cxn modelId="{CBD2D54F-B1C8-4769-BB76-B6547E2C5925}" srcId="{C2427C9E-7863-450E-A4D8-E08CC0D4CA74}" destId="{94D0658B-CAA1-4020-A3C9-FFBA84B525DC}" srcOrd="1" destOrd="0" parTransId="{9BF8ACF3-5764-4E6B-96EC-12036E60C5BE}" sibTransId="{117B61A7-A92A-41AD-8D82-B0098A033AE0}"/>
    <dgm:cxn modelId="{996A9558-369E-4BC5-B8C6-85A4A8D3DDD1}" type="presOf" srcId="{13DA6532-F623-4AA5-B4DE-40BF79CA7E1F}" destId="{74B5BCEC-CCE3-4EE4-9A4D-C279AF7F8440}" srcOrd="0" destOrd="0" presId="urn:microsoft.com/office/officeart/2005/8/layout/vList2"/>
    <dgm:cxn modelId="{0E3C877E-3EBE-4D70-9CDF-8C83873FEBF7}" type="presOf" srcId="{C0EEC1F4-D729-4A75-9242-4D642A7A3E7D}" destId="{B39D5F1D-94A7-44EA-90A7-DD00B22BE94E}" srcOrd="0" destOrd="0" presId="urn:microsoft.com/office/officeart/2005/8/layout/vList2"/>
    <dgm:cxn modelId="{1F86E983-F21D-4AF9-8F20-F953D279903A}" srcId="{C2427C9E-7863-450E-A4D8-E08CC0D4CA74}" destId="{13DA6532-F623-4AA5-B4DE-40BF79CA7E1F}" srcOrd="3" destOrd="0" parTransId="{E46BB7BF-316B-467D-8711-B8C521CFF500}" sibTransId="{CD3B16FF-8EDD-4B96-85B4-34B74B43D5A2}"/>
    <dgm:cxn modelId="{2528BA93-0D02-42F7-BE3E-FC927421AFA5}" type="presOf" srcId="{C2427C9E-7863-450E-A4D8-E08CC0D4CA74}" destId="{4E3B919C-C66E-4EC7-A3BB-A103DB38C67A}" srcOrd="0" destOrd="0" presId="urn:microsoft.com/office/officeart/2005/8/layout/vList2"/>
    <dgm:cxn modelId="{754C2396-FC54-4EB1-A0A7-EFAFA9D8A341}" srcId="{C2427C9E-7863-450E-A4D8-E08CC0D4CA74}" destId="{24842E76-C6B8-4915-AF83-0579384C87F9}" srcOrd="4" destOrd="0" parTransId="{83B428FA-F0A4-481E-AD49-25C5314C3101}" sibTransId="{B063F6B8-3230-48CC-9BD5-334770C500EA}"/>
    <dgm:cxn modelId="{BA9D74A2-2B0D-4942-93B0-459FD3760808}" srcId="{C2427C9E-7863-450E-A4D8-E08CC0D4CA74}" destId="{C0EEC1F4-D729-4A75-9242-4D642A7A3E7D}" srcOrd="2" destOrd="0" parTransId="{A41CB1B5-8D11-491F-8A27-072D31CFA50A}" sibTransId="{A87D214A-1A1E-44D3-A7DE-0FD2DF73F5AB}"/>
    <dgm:cxn modelId="{65B3F7A7-EE17-4FC5-912B-2172E4D8C939}" type="presOf" srcId="{24842E76-C6B8-4915-AF83-0579384C87F9}" destId="{7CA34599-E9E3-4D52-9E49-424EF10C3325}" srcOrd="0" destOrd="0" presId="urn:microsoft.com/office/officeart/2005/8/layout/vList2"/>
    <dgm:cxn modelId="{A047966F-C051-4255-9FD0-8FB29D512975}" type="presParOf" srcId="{4E3B919C-C66E-4EC7-A3BB-A103DB38C67A}" destId="{52C90806-ED9A-4BD2-903F-209F25970070}" srcOrd="0" destOrd="0" presId="urn:microsoft.com/office/officeart/2005/8/layout/vList2"/>
    <dgm:cxn modelId="{14645F84-2C85-4DD7-A3BE-7C9FCE09E518}" type="presParOf" srcId="{4E3B919C-C66E-4EC7-A3BB-A103DB38C67A}" destId="{72E552DB-5A7E-4CF8-81DD-6C47C6D5072B}" srcOrd="1" destOrd="0" presId="urn:microsoft.com/office/officeart/2005/8/layout/vList2"/>
    <dgm:cxn modelId="{AEDA705B-4DF4-47FA-AF6E-E53612B7014F}" type="presParOf" srcId="{4E3B919C-C66E-4EC7-A3BB-A103DB38C67A}" destId="{CD8770C2-9907-4B9B-ADE0-88EA6D231032}" srcOrd="2" destOrd="0" presId="urn:microsoft.com/office/officeart/2005/8/layout/vList2"/>
    <dgm:cxn modelId="{8F724485-CD4E-4393-A465-0349B2BCAB03}" type="presParOf" srcId="{4E3B919C-C66E-4EC7-A3BB-A103DB38C67A}" destId="{10B9946B-27B6-4836-99E7-5D04DEBFECDD}" srcOrd="3" destOrd="0" presId="urn:microsoft.com/office/officeart/2005/8/layout/vList2"/>
    <dgm:cxn modelId="{B469AC2B-9648-4F73-B4C8-AFBFA35200F0}" type="presParOf" srcId="{4E3B919C-C66E-4EC7-A3BB-A103DB38C67A}" destId="{B39D5F1D-94A7-44EA-90A7-DD00B22BE94E}" srcOrd="4" destOrd="0" presId="urn:microsoft.com/office/officeart/2005/8/layout/vList2"/>
    <dgm:cxn modelId="{7E9A0A26-652C-4450-B93F-06BF5D9E96B1}" type="presParOf" srcId="{4E3B919C-C66E-4EC7-A3BB-A103DB38C67A}" destId="{78BD0F2F-503D-4C98-9CE1-20A5528E3FF9}" srcOrd="5" destOrd="0" presId="urn:microsoft.com/office/officeart/2005/8/layout/vList2"/>
    <dgm:cxn modelId="{9248D0C8-175E-47CD-A5D2-D5A1BF9D3369}" type="presParOf" srcId="{4E3B919C-C66E-4EC7-A3BB-A103DB38C67A}" destId="{74B5BCEC-CCE3-4EE4-9A4D-C279AF7F8440}" srcOrd="6" destOrd="0" presId="urn:microsoft.com/office/officeart/2005/8/layout/vList2"/>
    <dgm:cxn modelId="{D4A853D9-6D2C-4366-BCA5-439471F64067}" type="presParOf" srcId="{4E3B919C-C66E-4EC7-A3BB-A103DB38C67A}" destId="{FAB45004-7DB0-48D5-9425-A7C630D8C3FD}" srcOrd="7" destOrd="0" presId="urn:microsoft.com/office/officeart/2005/8/layout/vList2"/>
    <dgm:cxn modelId="{528347BC-8026-4914-BE76-0FAFECC2DC81}" type="presParOf" srcId="{4E3B919C-C66E-4EC7-A3BB-A103DB38C67A}" destId="{7CA34599-E9E3-4D52-9E49-424EF10C33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1.xml><?xml version="1.0" encoding="utf-8"?>
<dgm:dataModel xmlns:dgm="http://schemas.openxmlformats.org/drawingml/2006/diagram" xmlns:a="http://schemas.openxmlformats.org/drawingml/2006/main">
  <dgm:ptLst>
    <dgm:pt modelId="{0C565B42-AF3C-4A9B-BA3E-C628914397C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2E5473-D574-4EA2-89CC-A0019431D321}">
      <dgm:prSet/>
      <dgm:spPr/>
      <dgm:t>
        <a:bodyPr/>
        <a:lstStyle/>
        <a:p>
          <a:r>
            <a:rPr lang="uk-UA"/>
            <a:t>Ізраїль – 2/3 приросту населення за рахунок імміграції (з них 1/3 колишні громадяни СРСР);</a:t>
          </a:r>
          <a:endParaRPr lang="en-US"/>
        </a:p>
      </dgm:t>
    </dgm:pt>
    <dgm:pt modelId="{F79D9E19-E3E8-4372-96D6-9477843A229A}" type="parTrans" cxnId="{6B17F3D3-28EE-4064-94DC-287263394A61}">
      <dgm:prSet/>
      <dgm:spPr/>
      <dgm:t>
        <a:bodyPr/>
        <a:lstStyle/>
        <a:p>
          <a:endParaRPr lang="en-US" sz="1800"/>
        </a:p>
      </dgm:t>
    </dgm:pt>
    <dgm:pt modelId="{0FCD20E5-949A-4AA2-9639-691C73638091}" type="sibTrans" cxnId="{6B17F3D3-28EE-4064-94DC-287263394A61}">
      <dgm:prSet/>
      <dgm:spPr/>
      <dgm:t>
        <a:bodyPr/>
        <a:lstStyle/>
        <a:p>
          <a:endParaRPr lang="en-US"/>
        </a:p>
      </dgm:t>
    </dgm:pt>
    <dgm:pt modelId="{7BC74706-52C2-46E8-9B48-4A74E1946758}">
      <dgm:prSet/>
      <dgm:spPr/>
      <dgm:t>
        <a:bodyPr/>
        <a:lstStyle/>
        <a:p>
          <a:r>
            <a:rPr lang="uk-UA"/>
            <a:t>Центри міграції в Африці:</a:t>
          </a:r>
          <a:endParaRPr lang="en-US"/>
        </a:p>
      </dgm:t>
    </dgm:pt>
    <dgm:pt modelId="{E0B396CA-E826-4531-8538-A10C83CF0D5F}" type="parTrans" cxnId="{C192100E-397E-44B7-837F-4B9D46EBCEA5}">
      <dgm:prSet/>
      <dgm:spPr/>
      <dgm:t>
        <a:bodyPr/>
        <a:lstStyle/>
        <a:p>
          <a:endParaRPr lang="en-US" sz="1800"/>
        </a:p>
      </dgm:t>
    </dgm:pt>
    <dgm:pt modelId="{53FEC878-83C7-4730-B4DB-5D664E885EF5}" type="sibTrans" cxnId="{C192100E-397E-44B7-837F-4B9D46EBCEA5}">
      <dgm:prSet/>
      <dgm:spPr/>
      <dgm:t>
        <a:bodyPr/>
        <a:lstStyle/>
        <a:p>
          <a:endParaRPr lang="en-US"/>
        </a:p>
      </dgm:t>
    </dgm:pt>
    <dgm:pt modelId="{926AC49B-D203-4B30-BDFB-F415F504A8E2}">
      <dgm:prSet/>
      <dgm:spPr/>
      <dgm:t>
        <a:bodyPr/>
        <a:lstStyle/>
        <a:p>
          <a:r>
            <a:rPr lang="uk-UA"/>
            <a:t>ПАР, Зімбабве, Гана, Камерун, Кенія, Ліберія (≈ 3 млн. мігрантів із сусідніх країн);</a:t>
          </a:r>
          <a:endParaRPr lang="en-US"/>
        </a:p>
      </dgm:t>
    </dgm:pt>
    <dgm:pt modelId="{FE535661-7EB2-427F-8DAC-410EC88CC9FF}" type="parTrans" cxnId="{D3BEAF3C-2261-462C-831C-10AD780075A6}">
      <dgm:prSet/>
      <dgm:spPr/>
      <dgm:t>
        <a:bodyPr/>
        <a:lstStyle/>
        <a:p>
          <a:endParaRPr lang="en-US" sz="1800"/>
        </a:p>
      </dgm:t>
    </dgm:pt>
    <dgm:pt modelId="{95B4D289-76B0-4B64-93CF-F3148F053600}" type="sibTrans" cxnId="{D3BEAF3C-2261-462C-831C-10AD780075A6}">
      <dgm:prSet/>
      <dgm:spPr/>
      <dgm:t>
        <a:bodyPr/>
        <a:lstStyle/>
        <a:p>
          <a:endParaRPr lang="en-US"/>
        </a:p>
      </dgm:t>
    </dgm:pt>
    <dgm:pt modelId="{D5EE91C9-A093-423A-9689-2F82B644B37F}">
      <dgm:prSet/>
      <dgm:spPr/>
      <dgm:t>
        <a:bodyPr/>
        <a:lstStyle/>
        <a:p>
          <a:r>
            <a:rPr lang="uk-UA"/>
            <a:t>Обмежені міграційні потоки в межах країн РЕВ, поза міжнародним ринком праці.</a:t>
          </a:r>
          <a:endParaRPr lang="en-US"/>
        </a:p>
      </dgm:t>
    </dgm:pt>
    <dgm:pt modelId="{85CEB269-4116-4A50-B141-766D1B680368}" type="parTrans" cxnId="{D6CFE109-F6A5-48F5-87BF-E7224924DE67}">
      <dgm:prSet/>
      <dgm:spPr/>
      <dgm:t>
        <a:bodyPr/>
        <a:lstStyle/>
        <a:p>
          <a:endParaRPr lang="en-US" sz="1800"/>
        </a:p>
      </dgm:t>
    </dgm:pt>
    <dgm:pt modelId="{5CA76133-D366-4370-9FC5-BAD5CD04F70F}" type="sibTrans" cxnId="{D6CFE109-F6A5-48F5-87BF-E7224924DE67}">
      <dgm:prSet/>
      <dgm:spPr/>
      <dgm:t>
        <a:bodyPr/>
        <a:lstStyle/>
        <a:p>
          <a:endParaRPr lang="en-US"/>
        </a:p>
      </dgm:t>
    </dgm:pt>
    <dgm:pt modelId="{2AA133F0-A8E0-40AD-8EF4-EBDFA30E30F8}" type="pres">
      <dgm:prSet presAssocID="{0C565B42-AF3C-4A9B-BA3E-C628914397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E8440A-4DC6-4C55-A949-40995ED90FFE}" type="pres">
      <dgm:prSet presAssocID="{302E5473-D574-4EA2-89CC-A0019431D321}" presName="hierRoot1" presStyleCnt="0">
        <dgm:presLayoutVars>
          <dgm:hierBranch val="init"/>
        </dgm:presLayoutVars>
      </dgm:prSet>
      <dgm:spPr/>
    </dgm:pt>
    <dgm:pt modelId="{4A81EE18-DE55-405D-BC6D-2D6FD1753302}" type="pres">
      <dgm:prSet presAssocID="{302E5473-D574-4EA2-89CC-A0019431D321}" presName="rootComposite1" presStyleCnt="0"/>
      <dgm:spPr/>
    </dgm:pt>
    <dgm:pt modelId="{D74D8F21-2B41-4B88-A9BE-A18770A09582}" type="pres">
      <dgm:prSet presAssocID="{302E5473-D574-4EA2-89CC-A0019431D321}" presName="rootText1" presStyleLbl="node0" presStyleIdx="0" presStyleCnt="3">
        <dgm:presLayoutVars>
          <dgm:chPref val="3"/>
        </dgm:presLayoutVars>
      </dgm:prSet>
      <dgm:spPr/>
    </dgm:pt>
    <dgm:pt modelId="{A1DE3FCD-3621-4DD8-940B-8CF9931EF7D0}" type="pres">
      <dgm:prSet presAssocID="{302E5473-D574-4EA2-89CC-A0019431D321}" presName="rootConnector1" presStyleLbl="node1" presStyleIdx="0" presStyleCnt="0"/>
      <dgm:spPr/>
    </dgm:pt>
    <dgm:pt modelId="{FD67FE25-5FE6-4340-BC12-F00AC5F9D121}" type="pres">
      <dgm:prSet presAssocID="{302E5473-D574-4EA2-89CC-A0019431D321}" presName="hierChild2" presStyleCnt="0"/>
      <dgm:spPr/>
    </dgm:pt>
    <dgm:pt modelId="{F4EBAC73-FA39-4935-B209-A0344C1C6DE8}" type="pres">
      <dgm:prSet presAssocID="{302E5473-D574-4EA2-89CC-A0019431D321}" presName="hierChild3" presStyleCnt="0"/>
      <dgm:spPr/>
    </dgm:pt>
    <dgm:pt modelId="{3F3D55F3-F223-4BA5-80D1-37879042A3C0}" type="pres">
      <dgm:prSet presAssocID="{7BC74706-52C2-46E8-9B48-4A74E1946758}" presName="hierRoot1" presStyleCnt="0">
        <dgm:presLayoutVars>
          <dgm:hierBranch val="init"/>
        </dgm:presLayoutVars>
      </dgm:prSet>
      <dgm:spPr/>
    </dgm:pt>
    <dgm:pt modelId="{6B9CCE4D-FBF3-4C09-A144-26DE8BA99F7D}" type="pres">
      <dgm:prSet presAssocID="{7BC74706-52C2-46E8-9B48-4A74E1946758}" presName="rootComposite1" presStyleCnt="0"/>
      <dgm:spPr/>
    </dgm:pt>
    <dgm:pt modelId="{C509EEE1-E417-46DB-A735-DCAC89148CB5}" type="pres">
      <dgm:prSet presAssocID="{7BC74706-52C2-46E8-9B48-4A74E1946758}" presName="rootText1" presStyleLbl="node0" presStyleIdx="1" presStyleCnt="3">
        <dgm:presLayoutVars>
          <dgm:chPref val="3"/>
        </dgm:presLayoutVars>
      </dgm:prSet>
      <dgm:spPr/>
    </dgm:pt>
    <dgm:pt modelId="{8165F59C-AAB6-42D9-A9AF-E7FF2C0C89DE}" type="pres">
      <dgm:prSet presAssocID="{7BC74706-52C2-46E8-9B48-4A74E1946758}" presName="rootConnector1" presStyleLbl="node1" presStyleIdx="0" presStyleCnt="0"/>
      <dgm:spPr/>
    </dgm:pt>
    <dgm:pt modelId="{E1EE7C5C-7546-4FBC-873F-BA390C0FA671}" type="pres">
      <dgm:prSet presAssocID="{7BC74706-52C2-46E8-9B48-4A74E1946758}" presName="hierChild2" presStyleCnt="0"/>
      <dgm:spPr/>
    </dgm:pt>
    <dgm:pt modelId="{E3EDDEA5-6D59-4DCD-A4EE-DDD87B2CC1BC}" type="pres">
      <dgm:prSet presAssocID="{FE535661-7EB2-427F-8DAC-410EC88CC9FF}" presName="Name64" presStyleLbl="parChTrans1D2" presStyleIdx="0" presStyleCnt="1"/>
      <dgm:spPr/>
    </dgm:pt>
    <dgm:pt modelId="{B9D563F4-2D1C-438A-A9CA-BCA4AC6B3D53}" type="pres">
      <dgm:prSet presAssocID="{926AC49B-D203-4B30-BDFB-F415F504A8E2}" presName="hierRoot2" presStyleCnt="0">
        <dgm:presLayoutVars>
          <dgm:hierBranch val="init"/>
        </dgm:presLayoutVars>
      </dgm:prSet>
      <dgm:spPr/>
    </dgm:pt>
    <dgm:pt modelId="{8F3588BB-B6B4-4FE4-AB77-88B6C8374E21}" type="pres">
      <dgm:prSet presAssocID="{926AC49B-D203-4B30-BDFB-F415F504A8E2}" presName="rootComposite" presStyleCnt="0"/>
      <dgm:spPr/>
    </dgm:pt>
    <dgm:pt modelId="{96F8394E-31A1-4DA1-9300-9F9CA43BD21E}" type="pres">
      <dgm:prSet presAssocID="{926AC49B-D203-4B30-BDFB-F415F504A8E2}" presName="rootText" presStyleLbl="node2" presStyleIdx="0" presStyleCnt="1">
        <dgm:presLayoutVars>
          <dgm:chPref val="3"/>
        </dgm:presLayoutVars>
      </dgm:prSet>
      <dgm:spPr/>
    </dgm:pt>
    <dgm:pt modelId="{2C7550E5-4B56-4074-A2C9-420CA90EA401}" type="pres">
      <dgm:prSet presAssocID="{926AC49B-D203-4B30-BDFB-F415F504A8E2}" presName="rootConnector" presStyleLbl="node2" presStyleIdx="0" presStyleCnt="1"/>
      <dgm:spPr/>
    </dgm:pt>
    <dgm:pt modelId="{CB345DF4-791E-4C46-8203-EAD83E708881}" type="pres">
      <dgm:prSet presAssocID="{926AC49B-D203-4B30-BDFB-F415F504A8E2}" presName="hierChild4" presStyleCnt="0"/>
      <dgm:spPr/>
    </dgm:pt>
    <dgm:pt modelId="{791377BC-09F3-4601-B4B2-31BEC9684A99}" type="pres">
      <dgm:prSet presAssocID="{926AC49B-D203-4B30-BDFB-F415F504A8E2}" presName="hierChild5" presStyleCnt="0"/>
      <dgm:spPr/>
    </dgm:pt>
    <dgm:pt modelId="{5E4BBF42-A31E-4E6C-9925-C88FD9A3F5B6}" type="pres">
      <dgm:prSet presAssocID="{7BC74706-52C2-46E8-9B48-4A74E1946758}" presName="hierChild3" presStyleCnt="0"/>
      <dgm:spPr/>
    </dgm:pt>
    <dgm:pt modelId="{95ADCBB4-B5EB-4548-AD60-2B6B61D6E18F}" type="pres">
      <dgm:prSet presAssocID="{D5EE91C9-A093-423A-9689-2F82B644B37F}" presName="hierRoot1" presStyleCnt="0">
        <dgm:presLayoutVars>
          <dgm:hierBranch val="init"/>
        </dgm:presLayoutVars>
      </dgm:prSet>
      <dgm:spPr/>
    </dgm:pt>
    <dgm:pt modelId="{6FC9056F-9C54-4C9A-96E8-0A6A52E0AB21}" type="pres">
      <dgm:prSet presAssocID="{D5EE91C9-A093-423A-9689-2F82B644B37F}" presName="rootComposite1" presStyleCnt="0"/>
      <dgm:spPr/>
    </dgm:pt>
    <dgm:pt modelId="{D064CCE6-B1AA-46C9-9613-D0202CC8AE59}" type="pres">
      <dgm:prSet presAssocID="{D5EE91C9-A093-423A-9689-2F82B644B37F}" presName="rootText1" presStyleLbl="node0" presStyleIdx="2" presStyleCnt="3">
        <dgm:presLayoutVars>
          <dgm:chPref val="3"/>
        </dgm:presLayoutVars>
      </dgm:prSet>
      <dgm:spPr/>
    </dgm:pt>
    <dgm:pt modelId="{F951D779-06EE-4744-8E43-50A8FA6DA212}" type="pres">
      <dgm:prSet presAssocID="{D5EE91C9-A093-423A-9689-2F82B644B37F}" presName="rootConnector1" presStyleLbl="node1" presStyleIdx="0" presStyleCnt="0"/>
      <dgm:spPr/>
    </dgm:pt>
    <dgm:pt modelId="{E1A743BF-D924-4A10-A4C4-454F90F007DF}" type="pres">
      <dgm:prSet presAssocID="{D5EE91C9-A093-423A-9689-2F82B644B37F}" presName="hierChild2" presStyleCnt="0"/>
      <dgm:spPr/>
    </dgm:pt>
    <dgm:pt modelId="{1F3D725B-9DD9-4AA3-A655-26B58C2E2182}" type="pres">
      <dgm:prSet presAssocID="{D5EE91C9-A093-423A-9689-2F82B644B37F}" presName="hierChild3" presStyleCnt="0"/>
      <dgm:spPr/>
    </dgm:pt>
  </dgm:ptLst>
  <dgm:cxnLst>
    <dgm:cxn modelId="{D6CFE109-F6A5-48F5-87BF-E7224924DE67}" srcId="{0C565B42-AF3C-4A9B-BA3E-C628914397CD}" destId="{D5EE91C9-A093-423A-9689-2F82B644B37F}" srcOrd="2" destOrd="0" parTransId="{85CEB269-4116-4A50-B141-766D1B680368}" sibTransId="{5CA76133-D366-4370-9FC5-BAD5CD04F70F}"/>
    <dgm:cxn modelId="{C192100E-397E-44B7-837F-4B9D46EBCEA5}" srcId="{0C565B42-AF3C-4A9B-BA3E-C628914397CD}" destId="{7BC74706-52C2-46E8-9B48-4A74E1946758}" srcOrd="1" destOrd="0" parTransId="{E0B396CA-E826-4531-8538-A10C83CF0D5F}" sibTransId="{53FEC878-83C7-4730-B4DB-5D664E885EF5}"/>
    <dgm:cxn modelId="{47E6D231-E5C7-4583-89C1-B4C061D4726F}" type="presOf" srcId="{0C565B42-AF3C-4A9B-BA3E-C628914397CD}" destId="{2AA133F0-A8E0-40AD-8EF4-EBDFA30E30F8}" srcOrd="0" destOrd="0" presId="urn:microsoft.com/office/officeart/2009/3/layout/HorizontalOrganizationChart"/>
    <dgm:cxn modelId="{D3BEAF3C-2261-462C-831C-10AD780075A6}" srcId="{7BC74706-52C2-46E8-9B48-4A74E1946758}" destId="{926AC49B-D203-4B30-BDFB-F415F504A8E2}" srcOrd="0" destOrd="0" parTransId="{FE535661-7EB2-427F-8DAC-410EC88CC9FF}" sibTransId="{95B4D289-76B0-4B64-93CF-F3148F053600}"/>
    <dgm:cxn modelId="{CE37DB3D-6F92-4552-AA38-C1CB0C852E0D}" type="presOf" srcId="{FE535661-7EB2-427F-8DAC-410EC88CC9FF}" destId="{E3EDDEA5-6D59-4DCD-A4EE-DDD87B2CC1BC}" srcOrd="0" destOrd="0" presId="urn:microsoft.com/office/officeart/2009/3/layout/HorizontalOrganizationChart"/>
    <dgm:cxn modelId="{400F303F-1E78-4172-9AC6-A3C7645D14DC}" type="presOf" srcId="{7BC74706-52C2-46E8-9B48-4A74E1946758}" destId="{8165F59C-AAB6-42D9-A9AF-E7FF2C0C89DE}" srcOrd="1" destOrd="0" presId="urn:microsoft.com/office/officeart/2009/3/layout/HorizontalOrganizationChart"/>
    <dgm:cxn modelId="{EC76915A-7ADC-4F20-B383-16A531BEC5F0}" type="presOf" srcId="{302E5473-D574-4EA2-89CC-A0019431D321}" destId="{D74D8F21-2B41-4B88-A9BE-A18770A09582}" srcOrd="0" destOrd="0" presId="urn:microsoft.com/office/officeart/2009/3/layout/HorizontalOrganizationChart"/>
    <dgm:cxn modelId="{3CFE618B-3FA9-41AF-AE98-FD2302AA5EBA}" type="presOf" srcId="{926AC49B-D203-4B30-BDFB-F415F504A8E2}" destId="{2C7550E5-4B56-4074-A2C9-420CA90EA401}" srcOrd="1" destOrd="0" presId="urn:microsoft.com/office/officeart/2009/3/layout/HorizontalOrganizationChart"/>
    <dgm:cxn modelId="{4A088591-C3F9-43CE-91E9-CC39D26B8A49}" type="presOf" srcId="{302E5473-D574-4EA2-89CC-A0019431D321}" destId="{A1DE3FCD-3621-4DD8-940B-8CF9931EF7D0}" srcOrd="1" destOrd="0" presId="urn:microsoft.com/office/officeart/2009/3/layout/HorizontalOrganizationChart"/>
    <dgm:cxn modelId="{A3CA2C9D-8624-4EC6-9210-CB4BC4149814}" type="presOf" srcId="{7BC74706-52C2-46E8-9B48-4A74E1946758}" destId="{C509EEE1-E417-46DB-A735-DCAC89148CB5}" srcOrd="0" destOrd="0" presId="urn:microsoft.com/office/officeart/2009/3/layout/HorizontalOrganizationChart"/>
    <dgm:cxn modelId="{6B17F3D3-28EE-4064-94DC-287263394A61}" srcId="{0C565B42-AF3C-4A9B-BA3E-C628914397CD}" destId="{302E5473-D574-4EA2-89CC-A0019431D321}" srcOrd="0" destOrd="0" parTransId="{F79D9E19-E3E8-4372-96D6-9477843A229A}" sibTransId="{0FCD20E5-949A-4AA2-9639-691C73638091}"/>
    <dgm:cxn modelId="{F80114D6-AA4F-4F3E-8567-3B913C87BDE1}" type="presOf" srcId="{D5EE91C9-A093-423A-9689-2F82B644B37F}" destId="{F951D779-06EE-4744-8E43-50A8FA6DA212}" srcOrd="1" destOrd="0" presId="urn:microsoft.com/office/officeart/2009/3/layout/HorizontalOrganizationChart"/>
    <dgm:cxn modelId="{2680BCED-F434-4A43-A6A6-1073E7CF9158}" type="presOf" srcId="{926AC49B-D203-4B30-BDFB-F415F504A8E2}" destId="{96F8394E-31A1-4DA1-9300-9F9CA43BD21E}" srcOrd="0" destOrd="0" presId="urn:microsoft.com/office/officeart/2009/3/layout/HorizontalOrganizationChart"/>
    <dgm:cxn modelId="{6581C1F7-55FE-4FAA-A94B-8E4ADAC852AD}" type="presOf" srcId="{D5EE91C9-A093-423A-9689-2F82B644B37F}" destId="{D064CCE6-B1AA-46C9-9613-D0202CC8AE59}" srcOrd="0" destOrd="0" presId="urn:microsoft.com/office/officeart/2009/3/layout/HorizontalOrganizationChart"/>
    <dgm:cxn modelId="{86542ECC-BF0A-4D56-BBD2-BEDB48A10E5D}" type="presParOf" srcId="{2AA133F0-A8E0-40AD-8EF4-EBDFA30E30F8}" destId="{5BE8440A-4DC6-4C55-A949-40995ED90FFE}" srcOrd="0" destOrd="0" presId="urn:microsoft.com/office/officeart/2009/3/layout/HorizontalOrganizationChart"/>
    <dgm:cxn modelId="{37F966BF-DA19-4C08-A5C0-2E5FFA299BD4}" type="presParOf" srcId="{5BE8440A-4DC6-4C55-A949-40995ED90FFE}" destId="{4A81EE18-DE55-405D-BC6D-2D6FD1753302}" srcOrd="0" destOrd="0" presId="urn:microsoft.com/office/officeart/2009/3/layout/HorizontalOrganizationChart"/>
    <dgm:cxn modelId="{04C366E0-7DED-462F-A4FE-24317CD695E9}" type="presParOf" srcId="{4A81EE18-DE55-405D-BC6D-2D6FD1753302}" destId="{D74D8F21-2B41-4B88-A9BE-A18770A09582}" srcOrd="0" destOrd="0" presId="urn:microsoft.com/office/officeart/2009/3/layout/HorizontalOrganizationChart"/>
    <dgm:cxn modelId="{D2EB35E8-7A68-4632-ABAE-67952FF16156}" type="presParOf" srcId="{4A81EE18-DE55-405D-BC6D-2D6FD1753302}" destId="{A1DE3FCD-3621-4DD8-940B-8CF9931EF7D0}" srcOrd="1" destOrd="0" presId="urn:microsoft.com/office/officeart/2009/3/layout/HorizontalOrganizationChart"/>
    <dgm:cxn modelId="{BEAD87C0-8302-4B65-A378-E727AFF4BBBC}" type="presParOf" srcId="{5BE8440A-4DC6-4C55-A949-40995ED90FFE}" destId="{FD67FE25-5FE6-4340-BC12-F00AC5F9D121}" srcOrd="1" destOrd="0" presId="urn:microsoft.com/office/officeart/2009/3/layout/HorizontalOrganizationChart"/>
    <dgm:cxn modelId="{A0F2FB83-D50C-43F9-B817-C258FB058730}" type="presParOf" srcId="{5BE8440A-4DC6-4C55-A949-40995ED90FFE}" destId="{F4EBAC73-FA39-4935-B209-A0344C1C6DE8}" srcOrd="2" destOrd="0" presId="urn:microsoft.com/office/officeart/2009/3/layout/HorizontalOrganizationChart"/>
    <dgm:cxn modelId="{BD482253-18AD-4029-953A-82537E5025B1}" type="presParOf" srcId="{2AA133F0-A8E0-40AD-8EF4-EBDFA30E30F8}" destId="{3F3D55F3-F223-4BA5-80D1-37879042A3C0}" srcOrd="1" destOrd="0" presId="urn:microsoft.com/office/officeart/2009/3/layout/HorizontalOrganizationChart"/>
    <dgm:cxn modelId="{D5980E10-3F27-4010-BC93-34C9E03B7BE9}" type="presParOf" srcId="{3F3D55F3-F223-4BA5-80D1-37879042A3C0}" destId="{6B9CCE4D-FBF3-4C09-A144-26DE8BA99F7D}" srcOrd="0" destOrd="0" presId="urn:microsoft.com/office/officeart/2009/3/layout/HorizontalOrganizationChart"/>
    <dgm:cxn modelId="{E67F1283-6A21-4CAE-9935-35D53C7757D5}" type="presParOf" srcId="{6B9CCE4D-FBF3-4C09-A144-26DE8BA99F7D}" destId="{C509EEE1-E417-46DB-A735-DCAC89148CB5}" srcOrd="0" destOrd="0" presId="urn:microsoft.com/office/officeart/2009/3/layout/HorizontalOrganizationChart"/>
    <dgm:cxn modelId="{85DCFEA9-5C47-4F91-A150-476DF36E87BF}" type="presParOf" srcId="{6B9CCE4D-FBF3-4C09-A144-26DE8BA99F7D}" destId="{8165F59C-AAB6-42D9-A9AF-E7FF2C0C89DE}" srcOrd="1" destOrd="0" presId="urn:microsoft.com/office/officeart/2009/3/layout/HorizontalOrganizationChart"/>
    <dgm:cxn modelId="{EE99DC78-DE60-467C-85D4-1B3CF3F971C2}" type="presParOf" srcId="{3F3D55F3-F223-4BA5-80D1-37879042A3C0}" destId="{E1EE7C5C-7546-4FBC-873F-BA390C0FA671}" srcOrd="1" destOrd="0" presId="urn:microsoft.com/office/officeart/2009/3/layout/HorizontalOrganizationChart"/>
    <dgm:cxn modelId="{1E3895AC-1212-4DB4-BE9F-AA0D01800B7C}" type="presParOf" srcId="{E1EE7C5C-7546-4FBC-873F-BA390C0FA671}" destId="{E3EDDEA5-6D59-4DCD-A4EE-DDD87B2CC1BC}" srcOrd="0" destOrd="0" presId="urn:microsoft.com/office/officeart/2009/3/layout/HorizontalOrganizationChart"/>
    <dgm:cxn modelId="{A1E29687-EFB4-4212-B44C-4E0B86D41EA7}" type="presParOf" srcId="{E1EE7C5C-7546-4FBC-873F-BA390C0FA671}" destId="{B9D563F4-2D1C-438A-A9CA-BCA4AC6B3D53}" srcOrd="1" destOrd="0" presId="urn:microsoft.com/office/officeart/2009/3/layout/HorizontalOrganizationChart"/>
    <dgm:cxn modelId="{F8635D44-E2D2-470C-AC4D-92696F70D482}" type="presParOf" srcId="{B9D563F4-2D1C-438A-A9CA-BCA4AC6B3D53}" destId="{8F3588BB-B6B4-4FE4-AB77-88B6C8374E21}" srcOrd="0" destOrd="0" presId="urn:microsoft.com/office/officeart/2009/3/layout/HorizontalOrganizationChart"/>
    <dgm:cxn modelId="{B387129E-FAD8-4A17-A55F-456B41632C0A}" type="presParOf" srcId="{8F3588BB-B6B4-4FE4-AB77-88B6C8374E21}" destId="{96F8394E-31A1-4DA1-9300-9F9CA43BD21E}" srcOrd="0" destOrd="0" presId="urn:microsoft.com/office/officeart/2009/3/layout/HorizontalOrganizationChart"/>
    <dgm:cxn modelId="{EC4926B4-2084-4EE5-A0CE-844DCC1BD15B}" type="presParOf" srcId="{8F3588BB-B6B4-4FE4-AB77-88B6C8374E21}" destId="{2C7550E5-4B56-4074-A2C9-420CA90EA401}" srcOrd="1" destOrd="0" presId="urn:microsoft.com/office/officeart/2009/3/layout/HorizontalOrganizationChart"/>
    <dgm:cxn modelId="{3F75A812-8524-4628-8121-EF1A1E7B4CD9}" type="presParOf" srcId="{B9D563F4-2D1C-438A-A9CA-BCA4AC6B3D53}" destId="{CB345DF4-791E-4C46-8203-EAD83E708881}" srcOrd="1" destOrd="0" presId="urn:microsoft.com/office/officeart/2009/3/layout/HorizontalOrganizationChart"/>
    <dgm:cxn modelId="{4651C166-F509-43C0-AFBB-065877C5106D}" type="presParOf" srcId="{B9D563F4-2D1C-438A-A9CA-BCA4AC6B3D53}" destId="{791377BC-09F3-4601-B4B2-31BEC9684A99}" srcOrd="2" destOrd="0" presId="urn:microsoft.com/office/officeart/2009/3/layout/HorizontalOrganizationChart"/>
    <dgm:cxn modelId="{FBE0C44D-DE22-4964-956B-26FC19423E21}" type="presParOf" srcId="{3F3D55F3-F223-4BA5-80D1-37879042A3C0}" destId="{5E4BBF42-A31E-4E6C-9925-C88FD9A3F5B6}" srcOrd="2" destOrd="0" presId="urn:microsoft.com/office/officeart/2009/3/layout/HorizontalOrganizationChart"/>
    <dgm:cxn modelId="{CF4C4313-62AD-4F18-972E-94876065ECF2}" type="presParOf" srcId="{2AA133F0-A8E0-40AD-8EF4-EBDFA30E30F8}" destId="{95ADCBB4-B5EB-4548-AD60-2B6B61D6E18F}" srcOrd="2" destOrd="0" presId="urn:microsoft.com/office/officeart/2009/3/layout/HorizontalOrganizationChart"/>
    <dgm:cxn modelId="{E83D70BC-BE14-4CB8-84BA-372E7C99CB14}" type="presParOf" srcId="{95ADCBB4-B5EB-4548-AD60-2B6B61D6E18F}" destId="{6FC9056F-9C54-4C9A-96E8-0A6A52E0AB21}" srcOrd="0" destOrd="0" presId="urn:microsoft.com/office/officeart/2009/3/layout/HorizontalOrganizationChart"/>
    <dgm:cxn modelId="{C9FBF138-9F7D-4829-BA0C-8C60F7F27723}" type="presParOf" srcId="{6FC9056F-9C54-4C9A-96E8-0A6A52E0AB21}" destId="{D064CCE6-B1AA-46C9-9613-D0202CC8AE59}" srcOrd="0" destOrd="0" presId="urn:microsoft.com/office/officeart/2009/3/layout/HorizontalOrganizationChart"/>
    <dgm:cxn modelId="{03C400BB-3C6A-4592-87AC-1B90000FD371}" type="presParOf" srcId="{6FC9056F-9C54-4C9A-96E8-0A6A52E0AB21}" destId="{F951D779-06EE-4744-8E43-50A8FA6DA212}" srcOrd="1" destOrd="0" presId="urn:microsoft.com/office/officeart/2009/3/layout/HorizontalOrganizationChart"/>
    <dgm:cxn modelId="{B3BD9859-364F-4DF0-8CB2-4BFD520765E8}" type="presParOf" srcId="{95ADCBB4-B5EB-4548-AD60-2B6B61D6E18F}" destId="{E1A743BF-D924-4A10-A4C4-454F90F007DF}" srcOrd="1" destOrd="0" presId="urn:microsoft.com/office/officeart/2009/3/layout/HorizontalOrganizationChart"/>
    <dgm:cxn modelId="{0A507FBD-F367-4130-AC8E-A2C3E379BE2C}" type="presParOf" srcId="{95ADCBB4-B5EB-4548-AD60-2B6B61D6E18F}" destId="{1F3D725B-9DD9-4AA3-A655-26B58C2E21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B3502-6E12-4EE3-B8D7-0244396911C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93D1A1-B243-48D3-9884-246C00AF340C}">
      <dgm:prSet/>
      <dgm:spPr/>
      <dgm:t>
        <a:bodyPr/>
        <a:lstStyle/>
        <a:p>
          <a:r>
            <a:rPr lang="ru-RU"/>
            <a:t>виникнення сталих форм обміну і торгівлі;</a:t>
          </a:r>
          <a:endParaRPr lang="en-US"/>
        </a:p>
      </dgm:t>
    </dgm:pt>
    <dgm:pt modelId="{10B3CC8F-BCE8-4E77-8065-95D82F5A2F84}" type="parTrans" cxnId="{F544FED2-F990-4895-BEB3-3CF7AB9FB486}">
      <dgm:prSet/>
      <dgm:spPr/>
      <dgm:t>
        <a:bodyPr/>
        <a:lstStyle/>
        <a:p>
          <a:endParaRPr lang="en-US"/>
        </a:p>
      </dgm:t>
    </dgm:pt>
    <dgm:pt modelId="{502560FF-A64B-4E2C-8E3E-3AB77D24846B}" type="sibTrans" cxnId="{F544FED2-F990-4895-BEB3-3CF7AB9FB486}">
      <dgm:prSet/>
      <dgm:spPr/>
      <dgm:t>
        <a:bodyPr/>
        <a:lstStyle/>
        <a:p>
          <a:endParaRPr lang="en-US"/>
        </a:p>
      </dgm:t>
    </dgm:pt>
    <dgm:pt modelId="{D27A6601-4946-4FE8-9B57-5EFE9AFE5F81}">
      <dgm:prSet/>
      <dgm:spPr/>
      <dgm:t>
        <a:bodyPr/>
        <a:lstStyle/>
        <a:p>
          <a:r>
            <a:rPr lang="ru-RU"/>
            <a:t>перехід від привласнюючого до відтворюючого господарства;</a:t>
          </a:r>
          <a:endParaRPr lang="en-US"/>
        </a:p>
      </dgm:t>
    </dgm:pt>
    <dgm:pt modelId="{3476A5A3-4561-40C9-B637-EF67E49E7F06}" type="parTrans" cxnId="{ADE91B83-7AC4-4EFC-AF6B-84C5CBC50D14}">
      <dgm:prSet/>
      <dgm:spPr/>
      <dgm:t>
        <a:bodyPr/>
        <a:lstStyle/>
        <a:p>
          <a:endParaRPr lang="en-US"/>
        </a:p>
      </dgm:t>
    </dgm:pt>
    <dgm:pt modelId="{B0BDEC01-E312-4098-8EFB-4F47753B3733}" type="sibTrans" cxnId="{ADE91B83-7AC4-4EFC-AF6B-84C5CBC50D14}">
      <dgm:prSet/>
      <dgm:spPr/>
      <dgm:t>
        <a:bodyPr/>
        <a:lstStyle/>
        <a:p>
          <a:endParaRPr lang="en-US"/>
        </a:p>
      </dgm:t>
    </dgm:pt>
    <dgm:pt modelId="{631C20E1-601C-40DE-A85D-C81528F15083}">
      <dgm:prSet/>
      <dgm:spPr/>
      <dgm:t>
        <a:bodyPr/>
        <a:lstStyle/>
        <a:p>
          <a:r>
            <a:rPr lang="ru-RU"/>
            <a:t>нові форми мобільності людей;</a:t>
          </a:r>
          <a:endParaRPr lang="en-US"/>
        </a:p>
      </dgm:t>
    </dgm:pt>
    <dgm:pt modelId="{C5315948-5628-40BC-B299-EEF976A71175}" type="parTrans" cxnId="{0AE054B2-DA06-499A-9F0C-6C6D5296C540}">
      <dgm:prSet/>
      <dgm:spPr/>
      <dgm:t>
        <a:bodyPr/>
        <a:lstStyle/>
        <a:p>
          <a:endParaRPr lang="en-US"/>
        </a:p>
      </dgm:t>
    </dgm:pt>
    <dgm:pt modelId="{F80DCF09-2492-4332-B049-52EAB863E8EC}" type="sibTrans" cxnId="{0AE054B2-DA06-499A-9F0C-6C6D5296C540}">
      <dgm:prSet/>
      <dgm:spPr/>
      <dgm:t>
        <a:bodyPr/>
        <a:lstStyle/>
        <a:p>
          <a:endParaRPr lang="en-US"/>
        </a:p>
      </dgm:t>
    </dgm:pt>
    <dgm:pt modelId="{0CEAAD90-D92B-4DC6-9F90-D30CADFB8E9B}">
      <dgm:prSet/>
      <dgm:spPr/>
      <dgm:t>
        <a:bodyPr/>
        <a:lstStyle/>
        <a:p>
          <a:r>
            <a:rPr lang="ru-RU"/>
            <a:t>аграрна революція – імпульс розвитку нових несільськогосподарських ремесел;</a:t>
          </a:r>
          <a:endParaRPr lang="en-US"/>
        </a:p>
      </dgm:t>
    </dgm:pt>
    <dgm:pt modelId="{BFC00DEB-095C-4D08-84C6-87589EF6236F}" type="parTrans" cxnId="{1D360026-B033-4A07-BFED-2E730CD29324}">
      <dgm:prSet/>
      <dgm:spPr/>
      <dgm:t>
        <a:bodyPr/>
        <a:lstStyle/>
        <a:p>
          <a:endParaRPr lang="en-US"/>
        </a:p>
      </dgm:t>
    </dgm:pt>
    <dgm:pt modelId="{CFBDDD68-5836-40BF-82A0-03B929F4F438}" type="sibTrans" cxnId="{1D360026-B033-4A07-BFED-2E730CD29324}">
      <dgm:prSet/>
      <dgm:spPr/>
      <dgm:t>
        <a:bodyPr/>
        <a:lstStyle/>
        <a:p>
          <a:endParaRPr lang="en-US"/>
        </a:p>
      </dgm:t>
    </dgm:pt>
    <dgm:pt modelId="{2087DC8B-A742-4804-ADF8-D18CEE0078CB}">
      <dgm:prSet/>
      <dgm:spPr/>
      <dgm:t>
        <a:bodyPr/>
        <a:lstStyle/>
        <a:p>
          <a:r>
            <a:rPr lang="ru-RU"/>
            <a:t>відкриття: основи механіки, текстильне виробництво, відкриття плугу, винахід колеса, поява металургії.</a:t>
          </a:r>
          <a:endParaRPr lang="en-US"/>
        </a:p>
      </dgm:t>
    </dgm:pt>
    <dgm:pt modelId="{C4B75990-14F0-4934-90CA-D1419417AC5B}" type="parTrans" cxnId="{1DF95BB4-0374-4016-8F3F-84D8F3B3A013}">
      <dgm:prSet/>
      <dgm:spPr/>
      <dgm:t>
        <a:bodyPr/>
        <a:lstStyle/>
        <a:p>
          <a:endParaRPr lang="en-US"/>
        </a:p>
      </dgm:t>
    </dgm:pt>
    <dgm:pt modelId="{A537F8EC-5AB3-475D-ABE1-B52CC4890CD8}" type="sibTrans" cxnId="{1DF95BB4-0374-4016-8F3F-84D8F3B3A013}">
      <dgm:prSet/>
      <dgm:spPr/>
      <dgm:t>
        <a:bodyPr/>
        <a:lstStyle/>
        <a:p>
          <a:endParaRPr lang="en-US"/>
        </a:p>
      </dgm:t>
    </dgm:pt>
    <dgm:pt modelId="{4527586D-5FCC-4517-82ED-C0746D611592}" type="pres">
      <dgm:prSet presAssocID="{B50B3502-6E12-4EE3-B8D7-0244396911C3}" presName="linear" presStyleCnt="0">
        <dgm:presLayoutVars>
          <dgm:animLvl val="lvl"/>
          <dgm:resizeHandles val="exact"/>
        </dgm:presLayoutVars>
      </dgm:prSet>
      <dgm:spPr/>
    </dgm:pt>
    <dgm:pt modelId="{165E236B-8900-49E6-9030-5EE24F69A65D}" type="pres">
      <dgm:prSet presAssocID="{4993D1A1-B243-48D3-9884-246C00AF34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85D66E-96FE-4AAC-8582-423B9B036BBA}" type="pres">
      <dgm:prSet presAssocID="{502560FF-A64B-4E2C-8E3E-3AB77D24846B}" presName="spacer" presStyleCnt="0"/>
      <dgm:spPr/>
    </dgm:pt>
    <dgm:pt modelId="{C31ABF11-13E3-43B6-B534-263063762A4B}" type="pres">
      <dgm:prSet presAssocID="{D27A6601-4946-4FE8-9B57-5EFE9AFE5F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FA040E-3EB2-404A-9B44-16D104BAF2B9}" type="pres">
      <dgm:prSet presAssocID="{B0BDEC01-E312-4098-8EFB-4F47753B3733}" presName="spacer" presStyleCnt="0"/>
      <dgm:spPr/>
    </dgm:pt>
    <dgm:pt modelId="{0E3824F6-4863-4EA4-89DA-BE7038BB6F8D}" type="pres">
      <dgm:prSet presAssocID="{631C20E1-601C-40DE-A85D-C81528F150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CE2B01-832B-473A-8E1E-99EBBE48306F}" type="pres">
      <dgm:prSet presAssocID="{F80DCF09-2492-4332-B049-52EAB863E8EC}" presName="spacer" presStyleCnt="0"/>
      <dgm:spPr/>
    </dgm:pt>
    <dgm:pt modelId="{214BA1B1-8A00-4323-B02B-34A75DCB6338}" type="pres">
      <dgm:prSet presAssocID="{0CEAAD90-D92B-4DC6-9F90-D30CADFB8E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82ED37-4C9B-46BF-8942-9CB1DB41D033}" type="pres">
      <dgm:prSet presAssocID="{CFBDDD68-5836-40BF-82A0-03B929F4F438}" presName="spacer" presStyleCnt="0"/>
      <dgm:spPr/>
    </dgm:pt>
    <dgm:pt modelId="{6091D99C-2383-48B5-94E8-2CEF521A2C60}" type="pres">
      <dgm:prSet presAssocID="{2087DC8B-A742-4804-ADF8-D18CEE0078C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D360026-B033-4A07-BFED-2E730CD29324}" srcId="{B50B3502-6E12-4EE3-B8D7-0244396911C3}" destId="{0CEAAD90-D92B-4DC6-9F90-D30CADFB8E9B}" srcOrd="3" destOrd="0" parTransId="{BFC00DEB-095C-4D08-84C6-87589EF6236F}" sibTransId="{CFBDDD68-5836-40BF-82A0-03B929F4F438}"/>
    <dgm:cxn modelId="{9C185031-4F3D-480B-B935-90E5F16B92A6}" type="presOf" srcId="{2087DC8B-A742-4804-ADF8-D18CEE0078CB}" destId="{6091D99C-2383-48B5-94E8-2CEF521A2C60}" srcOrd="0" destOrd="0" presId="urn:microsoft.com/office/officeart/2005/8/layout/vList2"/>
    <dgm:cxn modelId="{A9904B3D-2E91-468E-B32C-916D2EA05DEF}" type="presOf" srcId="{D27A6601-4946-4FE8-9B57-5EFE9AFE5F81}" destId="{C31ABF11-13E3-43B6-B534-263063762A4B}" srcOrd="0" destOrd="0" presId="urn:microsoft.com/office/officeart/2005/8/layout/vList2"/>
    <dgm:cxn modelId="{77998F66-7ACC-4723-AB77-C28DDAD984BC}" type="presOf" srcId="{631C20E1-601C-40DE-A85D-C81528F15083}" destId="{0E3824F6-4863-4EA4-89DA-BE7038BB6F8D}" srcOrd="0" destOrd="0" presId="urn:microsoft.com/office/officeart/2005/8/layout/vList2"/>
    <dgm:cxn modelId="{D1395351-6B82-41DD-827C-4230958A222B}" type="presOf" srcId="{0CEAAD90-D92B-4DC6-9F90-D30CADFB8E9B}" destId="{214BA1B1-8A00-4323-B02B-34A75DCB6338}" srcOrd="0" destOrd="0" presId="urn:microsoft.com/office/officeart/2005/8/layout/vList2"/>
    <dgm:cxn modelId="{B5A82A7C-A8A4-4636-B600-2101685E5B32}" type="presOf" srcId="{B50B3502-6E12-4EE3-B8D7-0244396911C3}" destId="{4527586D-5FCC-4517-82ED-C0746D611592}" srcOrd="0" destOrd="0" presId="urn:microsoft.com/office/officeart/2005/8/layout/vList2"/>
    <dgm:cxn modelId="{ADE91B83-7AC4-4EFC-AF6B-84C5CBC50D14}" srcId="{B50B3502-6E12-4EE3-B8D7-0244396911C3}" destId="{D27A6601-4946-4FE8-9B57-5EFE9AFE5F81}" srcOrd="1" destOrd="0" parTransId="{3476A5A3-4561-40C9-B637-EF67E49E7F06}" sibTransId="{B0BDEC01-E312-4098-8EFB-4F47753B3733}"/>
    <dgm:cxn modelId="{D3C47199-7F88-4E73-B535-7C04B43144EF}" type="presOf" srcId="{4993D1A1-B243-48D3-9884-246C00AF340C}" destId="{165E236B-8900-49E6-9030-5EE24F69A65D}" srcOrd="0" destOrd="0" presId="urn:microsoft.com/office/officeart/2005/8/layout/vList2"/>
    <dgm:cxn modelId="{0AE054B2-DA06-499A-9F0C-6C6D5296C540}" srcId="{B50B3502-6E12-4EE3-B8D7-0244396911C3}" destId="{631C20E1-601C-40DE-A85D-C81528F15083}" srcOrd="2" destOrd="0" parTransId="{C5315948-5628-40BC-B299-EEF976A71175}" sibTransId="{F80DCF09-2492-4332-B049-52EAB863E8EC}"/>
    <dgm:cxn modelId="{1DF95BB4-0374-4016-8F3F-84D8F3B3A013}" srcId="{B50B3502-6E12-4EE3-B8D7-0244396911C3}" destId="{2087DC8B-A742-4804-ADF8-D18CEE0078CB}" srcOrd="4" destOrd="0" parTransId="{C4B75990-14F0-4934-90CA-D1419417AC5B}" sibTransId="{A537F8EC-5AB3-475D-ABE1-B52CC4890CD8}"/>
    <dgm:cxn modelId="{F544FED2-F990-4895-BEB3-3CF7AB9FB486}" srcId="{B50B3502-6E12-4EE3-B8D7-0244396911C3}" destId="{4993D1A1-B243-48D3-9884-246C00AF340C}" srcOrd="0" destOrd="0" parTransId="{10B3CC8F-BCE8-4E77-8065-95D82F5A2F84}" sibTransId="{502560FF-A64B-4E2C-8E3E-3AB77D24846B}"/>
    <dgm:cxn modelId="{C00D34EB-0756-427A-8A21-FACCB7F16A09}" type="presParOf" srcId="{4527586D-5FCC-4517-82ED-C0746D611592}" destId="{165E236B-8900-49E6-9030-5EE24F69A65D}" srcOrd="0" destOrd="0" presId="urn:microsoft.com/office/officeart/2005/8/layout/vList2"/>
    <dgm:cxn modelId="{6691C21C-E33D-4C0C-9EBE-308FD9D8B60F}" type="presParOf" srcId="{4527586D-5FCC-4517-82ED-C0746D611592}" destId="{8385D66E-96FE-4AAC-8582-423B9B036BBA}" srcOrd="1" destOrd="0" presId="urn:microsoft.com/office/officeart/2005/8/layout/vList2"/>
    <dgm:cxn modelId="{4DCB4EC3-3629-4E2B-959B-3BCE305E9044}" type="presParOf" srcId="{4527586D-5FCC-4517-82ED-C0746D611592}" destId="{C31ABF11-13E3-43B6-B534-263063762A4B}" srcOrd="2" destOrd="0" presId="urn:microsoft.com/office/officeart/2005/8/layout/vList2"/>
    <dgm:cxn modelId="{326F2901-3C27-483C-8576-3DB546F057F9}" type="presParOf" srcId="{4527586D-5FCC-4517-82ED-C0746D611592}" destId="{0CFA040E-3EB2-404A-9B44-16D104BAF2B9}" srcOrd="3" destOrd="0" presId="urn:microsoft.com/office/officeart/2005/8/layout/vList2"/>
    <dgm:cxn modelId="{AC575069-8E31-4738-BEDB-60B8BFB3FE63}" type="presParOf" srcId="{4527586D-5FCC-4517-82ED-C0746D611592}" destId="{0E3824F6-4863-4EA4-89DA-BE7038BB6F8D}" srcOrd="4" destOrd="0" presId="urn:microsoft.com/office/officeart/2005/8/layout/vList2"/>
    <dgm:cxn modelId="{49CD75B3-1FC8-49FE-A5E1-BBE01E6FD65C}" type="presParOf" srcId="{4527586D-5FCC-4517-82ED-C0746D611592}" destId="{D4CE2B01-832B-473A-8E1E-99EBBE48306F}" srcOrd="5" destOrd="0" presId="urn:microsoft.com/office/officeart/2005/8/layout/vList2"/>
    <dgm:cxn modelId="{505D46CA-0798-4808-A47D-97E5F356A67D}" type="presParOf" srcId="{4527586D-5FCC-4517-82ED-C0746D611592}" destId="{214BA1B1-8A00-4323-B02B-34A75DCB6338}" srcOrd="6" destOrd="0" presId="urn:microsoft.com/office/officeart/2005/8/layout/vList2"/>
    <dgm:cxn modelId="{28FA698E-D165-4F6D-AF65-7C92381C6AD3}" type="presParOf" srcId="{4527586D-5FCC-4517-82ED-C0746D611592}" destId="{0982ED37-4C9B-46BF-8942-9CB1DB41D033}" srcOrd="7" destOrd="0" presId="urn:microsoft.com/office/officeart/2005/8/layout/vList2"/>
    <dgm:cxn modelId="{EC3DFF3D-0DC9-4D70-A17A-0E689531664E}" type="presParOf" srcId="{4527586D-5FCC-4517-82ED-C0746D611592}" destId="{6091D99C-2383-48B5-94E8-2CEF521A2C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 altLang="uk-UA" dirty="0"/>
            <a:t>Розвиток внутрішньої та зовнішньої торгівлі </a:t>
          </a:r>
          <a:r>
            <a:rPr lang="uk-UA" altLang="uk-UA" dirty="0">
              <a:sym typeface="Symbol" panose="05050102010706020507" pitchFamily="18" charset="2"/>
            </a:rPr>
            <a:t> </a:t>
          </a:r>
          <a:r>
            <a:rPr lang="uk-UA" altLang="uk-UA" dirty="0"/>
            <a:t>грошовий обмін. </a:t>
          </a:r>
          <a:endParaRPr lang="en-US" dirty="0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0AA4859E-9A87-4707-A88C-7FC805D61338}">
      <dgm:prSet/>
      <dgm:spPr/>
      <dgm:t>
        <a:bodyPr/>
        <a:lstStyle/>
        <a:p>
          <a:r>
            <a:rPr lang="uk-UA" altLang="uk-UA"/>
            <a:t>Грошові еквіваленти – хутра, шкіра тощо. </a:t>
          </a:r>
          <a:endParaRPr lang="uk-UA" altLang="uk-UA" dirty="0"/>
        </a:p>
      </dgm:t>
    </dgm:pt>
    <dgm:pt modelId="{B93DD16C-AF85-45CB-87F1-8AE3534F9DF3}" type="parTrans" cxnId="{FE8F0983-3D84-4C53-8B99-D3FCD25F3891}">
      <dgm:prSet/>
      <dgm:spPr/>
      <dgm:t>
        <a:bodyPr/>
        <a:lstStyle/>
        <a:p>
          <a:endParaRPr lang="ru-RU"/>
        </a:p>
      </dgm:t>
    </dgm:pt>
    <dgm:pt modelId="{0FC8C253-A4BE-4705-9D18-91258DE15E7F}" type="sibTrans" cxnId="{FE8F0983-3D84-4C53-8B99-D3FCD25F3891}">
      <dgm:prSet/>
      <dgm:spPr/>
      <dgm:t>
        <a:bodyPr/>
        <a:lstStyle/>
        <a:p>
          <a:endParaRPr lang="ru-RU"/>
        </a:p>
      </dgm:t>
    </dgm:pt>
    <dgm:pt modelId="{AE1A46BD-0002-4A6F-82B7-087D0D910089}">
      <dgm:prSet/>
      <dgm:spPr/>
      <dgm:t>
        <a:bodyPr/>
        <a:lstStyle/>
        <a:p>
          <a:r>
            <a:rPr lang="uk-UA" altLang="uk-UA"/>
            <a:t>Згодом – металічні гроші у формі невеликих зливків із міді, золота чи срібла. </a:t>
          </a:r>
          <a:endParaRPr lang="uk-UA" altLang="uk-UA" dirty="0"/>
        </a:p>
      </dgm:t>
    </dgm:pt>
    <dgm:pt modelId="{F0ABF53E-591A-4A6B-9770-09FF2461B70D}" type="parTrans" cxnId="{2D39F3A7-7E5D-47B9-BF8E-6CBB78A4827B}">
      <dgm:prSet/>
      <dgm:spPr/>
      <dgm:t>
        <a:bodyPr/>
        <a:lstStyle/>
        <a:p>
          <a:endParaRPr lang="ru-RU"/>
        </a:p>
      </dgm:t>
    </dgm:pt>
    <dgm:pt modelId="{BB34DA01-1E27-4F09-AD4F-EB3FBB9D9BA2}" type="sibTrans" cxnId="{2D39F3A7-7E5D-47B9-BF8E-6CBB78A4827B}">
      <dgm:prSet/>
      <dgm:spPr/>
      <dgm:t>
        <a:bodyPr/>
        <a:lstStyle/>
        <a:p>
          <a:endParaRPr lang="ru-RU"/>
        </a:p>
      </dgm:t>
    </dgm:pt>
    <dgm:pt modelId="{F5A77F1F-9124-40D8-852E-5565FB0F63DD}">
      <dgm:prSet/>
      <dgm:spPr/>
      <dgm:t>
        <a:bodyPr/>
        <a:lstStyle/>
        <a:p>
          <a:r>
            <a:rPr lang="uk-UA"/>
            <a:t>Справжні гроші як універсальний платоспроможний засіб з’являються в першій половині 1 тис. до н.е.</a:t>
          </a:r>
          <a:endParaRPr lang="uk-UA" dirty="0"/>
        </a:p>
      </dgm:t>
    </dgm:pt>
    <dgm:pt modelId="{A758B403-CC50-40C8-840C-7E9F52CC298E}" type="parTrans" cxnId="{7A53B089-1183-4FFF-AA03-BFC96FDC942C}">
      <dgm:prSet/>
      <dgm:spPr/>
      <dgm:t>
        <a:bodyPr/>
        <a:lstStyle/>
        <a:p>
          <a:endParaRPr lang="ru-RU"/>
        </a:p>
      </dgm:t>
    </dgm:pt>
    <dgm:pt modelId="{39736DF7-50DA-45F4-AB14-8A6274D014CF}" type="sibTrans" cxnId="{7A53B089-1183-4FFF-AA03-BFC96FDC942C}">
      <dgm:prSet/>
      <dgm:spPr/>
      <dgm:t>
        <a:bodyPr/>
        <a:lstStyle/>
        <a:p>
          <a:endParaRPr lang="ru-RU"/>
        </a:p>
      </dgm:t>
    </dgm:pt>
    <dgm:pt modelId="{DF5A3EC4-5FDB-4078-BB7F-0F15CAF4BE2D}">
      <dgm:prSet/>
      <dgm:spPr/>
      <dgm:t>
        <a:bodyPr/>
        <a:lstStyle/>
        <a:p>
          <a:r>
            <a:rPr lang="uk-UA" altLang="uk-UA"/>
            <a:t>Роль сучасних банків виконували країни, де накопичувалась велика кількість грошей як за рахунок власних надходжень, так і коштів, які тут зберігало населення. </a:t>
          </a:r>
          <a:endParaRPr lang="uk-UA" altLang="uk-UA" dirty="0"/>
        </a:p>
      </dgm:t>
    </dgm:pt>
    <dgm:pt modelId="{6FD37936-55A6-4718-AA22-85A3B10F59FC}" type="parTrans" cxnId="{B065330A-E4BE-4887-8525-BB94A37740C3}">
      <dgm:prSet/>
      <dgm:spPr/>
      <dgm:t>
        <a:bodyPr/>
        <a:lstStyle/>
        <a:p>
          <a:endParaRPr lang="ru-RU"/>
        </a:p>
      </dgm:t>
    </dgm:pt>
    <dgm:pt modelId="{96D49B8E-200B-4DEC-8765-98824CDDE236}" type="sibTrans" cxnId="{B065330A-E4BE-4887-8525-BB94A37740C3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5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15F49D04-3803-4BCB-8A5F-84A31F872726}" type="pres">
      <dgm:prSet presAssocID="{0AA4859E-9A87-4707-A88C-7FC805D613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A96830-C80C-4D35-8C24-A31E7AECF632}" type="pres">
      <dgm:prSet presAssocID="{0FC8C253-A4BE-4705-9D18-91258DE15E7F}" presName="spacer" presStyleCnt="0"/>
      <dgm:spPr/>
    </dgm:pt>
    <dgm:pt modelId="{D02B4B20-136C-44D8-90B9-753888898DB3}" type="pres">
      <dgm:prSet presAssocID="{AE1A46BD-0002-4A6F-82B7-087D0D9100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6508BD-9D1C-46F3-A31C-55C2D90943A7}" type="pres">
      <dgm:prSet presAssocID="{BB34DA01-1E27-4F09-AD4F-EB3FBB9D9BA2}" presName="spacer" presStyleCnt="0"/>
      <dgm:spPr/>
    </dgm:pt>
    <dgm:pt modelId="{F77A9536-FFC8-4E27-A0CC-1635A6114EFE}" type="pres">
      <dgm:prSet presAssocID="{F5A77F1F-9124-40D8-852E-5565FB0F63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A2EC18-C0DF-4512-8D20-92E1595C0812}" type="pres">
      <dgm:prSet presAssocID="{39736DF7-50DA-45F4-AB14-8A6274D014CF}" presName="spacer" presStyleCnt="0"/>
      <dgm:spPr/>
    </dgm:pt>
    <dgm:pt modelId="{476695CB-6732-4F49-8A69-8E91BB0ACF63}" type="pres">
      <dgm:prSet presAssocID="{DF5A3EC4-5FDB-4078-BB7F-0F15CAF4BE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65330A-E4BE-4887-8525-BB94A37740C3}" srcId="{E6F01EFD-0C0D-49E3-8D13-C28013136314}" destId="{DF5A3EC4-5FDB-4078-BB7F-0F15CAF4BE2D}" srcOrd="4" destOrd="0" parTransId="{6FD37936-55A6-4718-AA22-85A3B10F59FC}" sibTransId="{96D49B8E-200B-4DEC-8765-98824CDDE236}"/>
    <dgm:cxn modelId="{EA1E9F32-8C89-4867-BB7B-EF1B9FEDC204}" type="presOf" srcId="{F5A77F1F-9124-40D8-852E-5565FB0F63DD}" destId="{F77A9536-FFC8-4E27-A0CC-1635A6114EFE}" srcOrd="0" destOrd="0" presId="urn:microsoft.com/office/officeart/2005/8/layout/vList2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FE8F0983-3D84-4C53-8B99-D3FCD25F3891}" srcId="{E6F01EFD-0C0D-49E3-8D13-C28013136314}" destId="{0AA4859E-9A87-4707-A88C-7FC805D61338}" srcOrd="1" destOrd="0" parTransId="{B93DD16C-AF85-45CB-87F1-8AE3534F9DF3}" sibTransId="{0FC8C253-A4BE-4705-9D18-91258DE15E7F}"/>
    <dgm:cxn modelId="{7A53B089-1183-4FFF-AA03-BFC96FDC942C}" srcId="{E6F01EFD-0C0D-49E3-8D13-C28013136314}" destId="{F5A77F1F-9124-40D8-852E-5565FB0F63DD}" srcOrd="3" destOrd="0" parTransId="{A758B403-CC50-40C8-840C-7E9F52CC298E}" sibTransId="{39736DF7-50DA-45F4-AB14-8A6274D014CF}"/>
    <dgm:cxn modelId="{2D39F3A7-7E5D-47B9-BF8E-6CBB78A4827B}" srcId="{E6F01EFD-0C0D-49E3-8D13-C28013136314}" destId="{AE1A46BD-0002-4A6F-82B7-087D0D910089}" srcOrd="2" destOrd="0" parTransId="{F0ABF53E-591A-4A6B-9770-09FF2461B70D}" sibTransId="{BB34DA01-1E27-4F09-AD4F-EB3FBB9D9BA2}"/>
    <dgm:cxn modelId="{16E2AFA8-35A7-4B0E-AC01-0CC90C12D3CD}" type="presOf" srcId="{DF5A3EC4-5FDB-4078-BB7F-0F15CAF4BE2D}" destId="{476695CB-6732-4F49-8A69-8E91BB0ACF63}" srcOrd="0" destOrd="0" presId="urn:microsoft.com/office/officeart/2005/8/layout/vList2"/>
    <dgm:cxn modelId="{FDDB14B1-4FC2-4323-96CD-62F23B7D71ED}" type="presOf" srcId="{AE1A46BD-0002-4A6F-82B7-087D0D910089}" destId="{D02B4B20-136C-44D8-90B9-753888898DB3}" srcOrd="0" destOrd="0" presId="urn:microsoft.com/office/officeart/2005/8/layout/vList2"/>
    <dgm:cxn modelId="{F1663BC2-5B11-4E19-BBB1-9BD744BBD5DF}" type="presOf" srcId="{0AA4859E-9A87-4707-A88C-7FC805D61338}" destId="{15F49D04-3803-4BCB-8A5F-84A31F872726}" srcOrd="0" destOrd="0" presId="urn:microsoft.com/office/officeart/2005/8/layout/vList2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E10331E7-E62A-4207-9A14-65A30A53E3C5}" type="presParOf" srcId="{E271925C-AF0A-471C-A50E-900CD8D4A309}" destId="{15F49D04-3803-4BCB-8A5F-84A31F872726}" srcOrd="2" destOrd="0" presId="urn:microsoft.com/office/officeart/2005/8/layout/vList2"/>
    <dgm:cxn modelId="{652FAC6A-2F0D-4DFD-BDCE-40FF0F0709E1}" type="presParOf" srcId="{E271925C-AF0A-471C-A50E-900CD8D4A309}" destId="{C5A96830-C80C-4D35-8C24-A31E7AECF632}" srcOrd="3" destOrd="0" presId="urn:microsoft.com/office/officeart/2005/8/layout/vList2"/>
    <dgm:cxn modelId="{5800E70F-A716-468C-B57A-D8EDF4E09592}" type="presParOf" srcId="{E271925C-AF0A-471C-A50E-900CD8D4A309}" destId="{D02B4B20-136C-44D8-90B9-753888898DB3}" srcOrd="4" destOrd="0" presId="urn:microsoft.com/office/officeart/2005/8/layout/vList2"/>
    <dgm:cxn modelId="{CE48B010-423F-4727-9CEB-5E10893A5AA3}" type="presParOf" srcId="{E271925C-AF0A-471C-A50E-900CD8D4A309}" destId="{686508BD-9D1C-46F3-A31C-55C2D90943A7}" srcOrd="5" destOrd="0" presId="urn:microsoft.com/office/officeart/2005/8/layout/vList2"/>
    <dgm:cxn modelId="{92E4BAB9-6F36-4573-ADFC-1509694CD8AD}" type="presParOf" srcId="{E271925C-AF0A-471C-A50E-900CD8D4A309}" destId="{F77A9536-FFC8-4E27-A0CC-1635A6114EFE}" srcOrd="6" destOrd="0" presId="urn:microsoft.com/office/officeart/2005/8/layout/vList2"/>
    <dgm:cxn modelId="{926169AA-2560-40B1-9B24-8F2126477C4C}" type="presParOf" srcId="{E271925C-AF0A-471C-A50E-900CD8D4A309}" destId="{24A2EC18-C0DF-4512-8D20-92E1595C0812}" srcOrd="7" destOrd="0" presId="urn:microsoft.com/office/officeart/2005/8/layout/vList2"/>
    <dgm:cxn modelId="{C5C0182F-C33D-41DA-856F-FA4412E45D5D}" type="presParOf" srcId="{E271925C-AF0A-471C-A50E-900CD8D4A309}" destId="{476695CB-6732-4F49-8A69-8E91BB0ACF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266CD8-8233-4342-8B12-25C302D78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77D0A0-D68A-4512-A053-155A607F3C2B}">
      <dgm:prSet/>
      <dgm:spPr/>
      <dgm:t>
        <a:bodyPr/>
        <a:lstStyle/>
        <a:p>
          <a:r>
            <a:rPr lang="uk-UA"/>
            <a:t>питання власності;</a:t>
          </a:r>
          <a:endParaRPr lang="en-US"/>
        </a:p>
      </dgm:t>
    </dgm:pt>
    <dgm:pt modelId="{E6E30C4F-4692-4DBE-BB1A-8452DAD5F4C1}" type="parTrans" cxnId="{8464B807-6B41-4533-B7D1-5AB8B92C676C}">
      <dgm:prSet/>
      <dgm:spPr/>
      <dgm:t>
        <a:bodyPr/>
        <a:lstStyle/>
        <a:p>
          <a:endParaRPr lang="en-US"/>
        </a:p>
      </dgm:t>
    </dgm:pt>
    <dgm:pt modelId="{AF61E832-B615-4231-9FAD-0921E3E5C46C}" type="sibTrans" cxnId="{8464B807-6B41-4533-B7D1-5AB8B92C676C}">
      <dgm:prSet/>
      <dgm:spPr/>
      <dgm:t>
        <a:bodyPr/>
        <a:lstStyle/>
        <a:p>
          <a:endParaRPr lang="en-US"/>
        </a:p>
      </dgm:t>
    </dgm:pt>
    <dgm:pt modelId="{7BE3AF86-2AEC-4FD1-BB76-15FD1F1A3BE3}">
      <dgm:prSet/>
      <dgm:spPr/>
      <dgm:t>
        <a:bodyPr/>
        <a:lstStyle/>
        <a:p>
          <a:r>
            <a:rPr lang="uk-UA"/>
            <a:t>борговий відсоток не повинен перевищувати 20-30%; </a:t>
          </a:r>
          <a:endParaRPr lang="en-US"/>
        </a:p>
      </dgm:t>
    </dgm:pt>
    <dgm:pt modelId="{D96EB495-1140-42E1-949C-13641F8160A4}" type="parTrans" cxnId="{28C9DB80-C254-4B3C-80D7-236EA9CD7466}">
      <dgm:prSet/>
      <dgm:spPr/>
      <dgm:t>
        <a:bodyPr/>
        <a:lstStyle/>
        <a:p>
          <a:endParaRPr lang="en-US"/>
        </a:p>
      </dgm:t>
    </dgm:pt>
    <dgm:pt modelId="{7C91873C-A098-4C2A-8C1D-45395E9A7461}" type="sibTrans" cxnId="{28C9DB80-C254-4B3C-80D7-236EA9CD7466}">
      <dgm:prSet/>
      <dgm:spPr/>
      <dgm:t>
        <a:bodyPr/>
        <a:lstStyle/>
        <a:p>
          <a:endParaRPr lang="en-US"/>
        </a:p>
      </dgm:t>
    </dgm:pt>
    <dgm:pt modelId="{D7AD6FDF-1623-4E7B-8666-BB4E6E3F6B54}">
      <dgm:prSet/>
      <dgm:spPr/>
      <dgm:t>
        <a:bodyPr/>
        <a:lstStyle/>
        <a:p>
          <a:r>
            <a:rPr lang="uk-UA"/>
            <a:t>приписи щодо рухомого і нерухомого майна, землекористування тощо.  </a:t>
          </a:r>
          <a:endParaRPr lang="en-US"/>
        </a:p>
      </dgm:t>
    </dgm:pt>
    <dgm:pt modelId="{D63B3449-46C3-41C8-915E-8AEB4CA32855}" type="parTrans" cxnId="{3BE1852B-E714-4328-8ED8-2F3B32853EC0}">
      <dgm:prSet/>
      <dgm:spPr/>
      <dgm:t>
        <a:bodyPr/>
        <a:lstStyle/>
        <a:p>
          <a:endParaRPr lang="en-US"/>
        </a:p>
      </dgm:t>
    </dgm:pt>
    <dgm:pt modelId="{39F7BE05-9195-4E7F-BB1D-DA2E9F7FA4B5}" type="sibTrans" cxnId="{3BE1852B-E714-4328-8ED8-2F3B32853EC0}">
      <dgm:prSet/>
      <dgm:spPr/>
      <dgm:t>
        <a:bodyPr/>
        <a:lstStyle/>
        <a:p>
          <a:endParaRPr lang="en-US"/>
        </a:p>
      </dgm:t>
    </dgm:pt>
    <dgm:pt modelId="{7881E8EF-8B65-4C9C-943C-37371ECE172F}" type="pres">
      <dgm:prSet presAssocID="{84266CD8-8233-4342-8B12-25C302D78E3C}" presName="linear" presStyleCnt="0">
        <dgm:presLayoutVars>
          <dgm:animLvl val="lvl"/>
          <dgm:resizeHandles val="exact"/>
        </dgm:presLayoutVars>
      </dgm:prSet>
      <dgm:spPr/>
    </dgm:pt>
    <dgm:pt modelId="{C40CF090-76C6-4906-A8DE-902B504AFB86}" type="pres">
      <dgm:prSet presAssocID="{7977D0A0-D68A-4512-A053-155A607F3C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90EEB4-DC73-44BA-8B9A-39792CFC4F0A}" type="pres">
      <dgm:prSet presAssocID="{AF61E832-B615-4231-9FAD-0921E3E5C46C}" presName="spacer" presStyleCnt="0"/>
      <dgm:spPr/>
    </dgm:pt>
    <dgm:pt modelId="{88EB4C5B-B2EB-4869-A7EF-DCB5A8E02AF8}" type="pres">
      <dgm:prSet presAssocID="{7BE3AF86-2AEC-4FD1-BB76-15FD1F1A3B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F8ACA1-18FE-4688-BE34-C600E41CEAC4}" type="pres">
      <dgm:prSet presAssocID="{7C91873C-A098-4C2A-8C1D-45395E9A7461}" presName="spacer" presStyleCnt="0"/>
      <dgm:spPr/>
    </dgm:pt>
    <dgm:pt modelId="{B6FA08C0-DFD1-48A9-97E1-5A3F5075BA2F}" type="pres">
      <dgm:prSet presAssocID="{D7AD6FDF-1623-4E7B-8666-BB4E6E3F6B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64B807-6B41-4533-B7D1-5AB8B92C676C}" srcId="{84266CD8-8233-4342-8B12-25C302D78E3C}" destId="{7977D0A0-D68A-4512-A053-155A607F3C2B}" srcOrd="0" destOrd="0" parTransId="{E6E30C4F-4692-4DBE-BB1A-8452DAD5F4C1}" sibTransId="{AF61E832-B615-4231-9FAD-0921E3E5C46C}"/>
    <dgm:cxn modelId="{348D3909-1E09-402A-A2B1-B88C0AB68E98}" type="presOf" srcId="{84266CD8-8233-4342-8B12-25C302D78E3C}" destId="{7881E8EF-8B65-4C9C-943C-37371ECE172F}" srcOrd="0" destOrd="0" presId="urn:microsoft.com/office/officeart/2005/8/layout/vList2"/>
    <dgm:cxn modelId="{3BE1852B-E714-4328-8ED8-2F3B32853EC0}" srcId="{84266CD8-8233-4342-8B12-25C302D78E3C}" destId="{D7AD6FDF-1623-4E7B-8666-BB4E6E3F6B54}" srcOrd="2" destOrd="0" parTransId="{D63B3449-46C3-41C8-915E-8AEB4CA32855}" sibTransId="{39F7BE05-9195-4E7F-BB1D-DA2E9F7FA4B5}"/>
    <dgm:cxn modelId="{C9263340-B1AA-4AD6-8868-718CB18AB4C1}" type="presOf" srcId="{7977D0A0-D68A-4512-A053-155A607F3C2B}" destId="{C40CF090-76C6-4906-A8DE-902B504AFB86}" srcOrd="0" destOrd="0" presId="urn:microsoft.com/office/officeart/2005/8/layout/vList2"/>
    <dgm:cxn modelId="{73932869-9D6E-437A-9058-B6488AA8CC51}" type="presOf" srcId="{D7AD6FDF-1623-4E7B-8666-BB4E6E3F6B54}" destId="{B6FA08C0-DFD1-48A9-97E1-5A3F5075BA2F}" srcOrd="0" destOrd="0" presId="urn:microsoft.com/office/officeart/2005/8/layout/vList2"/>
    <dgm:cxn modelId="{28C9DB80-C254-4B3C-80D7-236EA9CD7466}" srcId="{84266CD8-8233-4342-8B12-25C302D78E3C}" destId="{7BE3AF86-2AEC-4FD1-BB76-15FD1F1A3BE3}" srcOrd="1" destOrd="0" parTransId="{D96EB495-1140-42E1-949C-13641F8160A4}" sibTransId="{7C91873C-A098-4C2A-8C1D-45395E9A7461}"/>
    <dgm:cxn modelId="{51C5D3B5-A90E-4E76-A1FB-BF818780241F}" type="presOf" srcId="{7BE3AF86-2AEC-4FD1-BB76-15FD1F1A3BE3}" destId="{88EB4C5B-B2EB-4869-A7EF-DCB5A8E02AF8}" srcOrd="0" destOrd="0" presId="urn:microsoft.com/office/officeart/2005/8/layout/vList2"/>
    <dgm:cxn modelId="{74414557-53CF-4EF2-A0BD-46C3B4A3A425}" type="presParOf" srcId="{7881E8EF-8B65-4C9C-943C-37371ECE172F}" destId="{C40CF090-76C6-4906-A8DE-902B504AFB86}" srcOrd="0" destOrd="0" presId="urn:microsoft.com/office/officeart/2005/8/layout/vList2"/>
    <dgm:cxn modelId="{0E4BA820-AD75-4E65-A7EA-090A19C16E63}" type="presParOf" srcId="{7881E8EF-8B65-4C9C-943C-37371ECE172F}" destId="{E290EEB4-DC73-44BA-8B9A-39792CFC4F0A}" srcOrd="1" destOrd="0" presId="urn:microsoft.com/office/officeart/2005/8/layout/vList2"/>
    <dgm:cxn modelId="{A6D8E255-A088-44A6-B32C-A1B1AE10EBCE}" type="presParOf" srcId="{7881E8EF-8B65-4C9C-943C-37371ECE172F}" destId="{88EB4C5B-B2EB-4869-A7EF-DCB5A8E02AF8}" srcOrd="2" destOrd="0" presId="urn:microsoft.com/office/officeart/2005/8/layout/vList2"/>
    <dgm:cxn modelId="{18A5F2A2-0C40-4B5C-B960-1BF4EBDC6A90}" type="presParOf" srcId="{7881E8EF-8B65-4C9C-943C-37371ECE172F}" destId="{92F8ACA1-18FE-4688-BE34-C600E41CEAC4}" srcOrd="3" destOrd="0" presId="urn:microsoft.com/office/officeart/2005/8/layout/vList2"/>
    <dgm:cxn modelId="{A4E1F29D-29C4-414D-A3F0-EAAC5B45B2A1}" type="presParOf" srcId="{7881E8EF-8B65-4C9C-943C-37371ECE172F}" destId="{B6FA08C0-DFD1-48A9-97E1-5A3F5075BA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6F01EFD-0C0D-49E3-8D13-C2801313631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DB9E6-B216-431B-983D-81188F3B1957}">
      <dgm:prSet/>
      <dgm:spPr/>
      <dgm:t>
        <a:bodyPr/>
        <a:lstStyle/>
        <a:p>
          <a:r>
            <a:rPr lang="uk-UA"/>
            <a:t>Переважання зовнішньої торгівлі над внутрішньою. </a:t>
          </a:r>
          <a:endParaRPr lang="en-US" dirty="0"/>
        </a:p>
      </dgm:t>
    </dgm:pt>
    <dgm:pt modelId="{AB89418D-582A-4743-8D31-367DEF8C4475}" type="parTrans" cxnId="{4160AFCF-63F6-4AAF-906E-B4CFC24F6467}">
      <dgm:prSet/>
      <dgm:spPr/>
      <dgm:t>
        <a:bodyPr/>
        <a:lstStyle/>
        <a:p>
          <a:endParaRPr lang="en-US"/>
        </a:p>
      </dgm:t>
    </dgm:pt>
    <dgm:pt modelId="{6E1CF3E0-B9D0-4573-A37C-4E3FDD865082}" type="sibTrans" cxnId="{4160AFCF-63F6-4AAF-906E-B4CFC24F6467}">
      <dgm:prSet/>
      <dgm:spPr/>
      <dgm:t>
        <a:bodyPr/>
        <a:lstStyle/>
        <a:p>
          <a:endParaRPr lang="en-US"/>
        </a:p>
      </dgm:t>
    </dgm:pt>
    <dgm:pt modelId="{ED0C9F21-3A4F-4F97-9002-C3426B3D5162}">
      <dgm:prSet/>
      <dgm:spPr/>
      <dgm:t>
        <a:bodyPr/>
        <a:lstStyle/>
        <a:p>
          <a:r>
            <a:rPr lang="uk-UA"/>
            <a:t>Місцеві купці і ремісники – на наступному після правлячого класу щаблі в соціальній ієрархії. </a:t>
          </a:r>
          <a:endParaRPr lang="uk-UA" dirty="0"/>
        </a:p>
      </dgm:t>
    </dgm:pt>
    <dgm:pt modelId="{E8CCB553-9C8C-49C9-BA51-C0B5916C8AD8}" type="parTrans" cxnId="{2758B079-B935-4CC9-A6E3-B5D2CE82F312}">
      <dgm:prSet/>
      <dgm:spPr/>
      <dgm:t>
        <a:bodyPr/>
        <a:lstStyle/>
        <a:p>
          <a:endParaRPr lang="ru-RU"/>
        </a:p>
      </dgm:t>
    </dgm:pt>
    <dgm:pt modelId="{0D268756-D55E-4C84-8678-3AF98504DBCA}" type="sibTrans" cxnId="{2758B079-B935-4CC9-A6E3-B5D2CE82F312}">
      <dgm:prSet/>
      <dgm:spPr/>
      <dgm:t>
        <a:bodyPr/>
        <a:lstStyle/>
        <a:p>
          <a:endParaRPr lang="ru-RU"/>
        </a:p>
      </dgm:t>
    </dgm:pt>
    <dgm:pt modelId="{647B6447-D951-473C-B51E-D0D934D8F81E}">
      <dgm:prSet/>
      <dgm:spPr/>
      <dgm:t>
        <a:bodyPr/>
        <a:lstStyle/>
        <a:p>
          <a:r>
            <a:rPr lang="uk-UA"/>
            <a:t>Торгівельні партнери – сусідні країни, що знаходились під його контролем: Нубія</a:t>
          </a:r>
          <a:r>
            <a:rPr lang="en-US"/>
            <a:t> </a:t>
          </a:r>
          <a:r>
            <a:rPr lang="uk-UA"/>
            <a:t>(сучасний Судан), Сирія, Лівія, Крит. </a:t>
          </a:r>
          <a:endParaRPr lang="uk-UA" dirty="0"/>
        </a:p>
      </dgm:t>
    </dgm:pt>
    <dgm:pt modelId="{2F4D3E6E-B364-42C0-888B-C664FDF01B93}" type="parTrans" cxnId="{7797AE08-1C63-492D-8B12-9F6EBC6FB0B3}">
      <dgm:prSet/>
      <dgm:spPr/>
      <dgm:t>
        <a:bodyPr/>
        <a:lstStyle/>
        <a:p>
          <a:endParaRPr lang="ru-RU"/>
        </a:p>
      </dgm:t>
    </dgm:pt>
    <dgm:pt modelId="{BE197713-CCEF-487E-8DA9-26F83DB1A984}" type="sibTrans" cxnId="{7797AE08-1C63-492D-8B12-9F6EBC6FB0B3}">
      <dgm:prSet/>
      <dgm:spPr/>
      <dgm:t>
        <a:bodyPr/>
        <a:lstStyle/>
        <a:p>
          <a:endParaRPr lang="ru-RU"/>
        </a:p>
      </dgm:t>
    </dgm:pt>
    <dgm:pt modelId="{A0EBFF61-76D8-43C4-B69D-0E797E1F8724}">
      <dgm:prSet/>
      <dgm:spPr/>
      <dgm:t>
        <a:bodyPr/>
        <a:lstStyle/>
        <a:p>
          <a:r>
            <a:rPr lang="uk-UA"/>
            <a:t>Імпорт: слонова кістка, ебенове дерево, благородні метали, золото, дорогоцінне каміння, олія, вино, страусове пір’я і яйця, мавпи, пантери, жирафи.</a:t>
          </a:r>
          <a:endParaRPr lang="uk-UA" dirty="0"/>
        </a:p>
      </dgm:t>
    </dgm:pt>
    <dgm:pt modelId="{EACD1FA8-3C37-4C79-9730-A14ECD0E6520}" type="parTrans" cxnId="{0384D48C-25C1-48DC-9F0E-C8CD35031BA5}">
      <dgm:prSet/>
      <dgm:spPr/>
      <dgm:t>
        <a:bodyPr/>
        <a:lstStyle/>
        <a:p>
          <a:endParaRPr lang="ru-RU"/>
        </a:p>
      </dgm:t>
    </dgm:pt>
    <dgm:pt modelId="{33AA81A3-9B3A-42E7-B4D1-051C4FF0460B}" type="sibTrans" cxnId="{0384D48C-25C1-48DC-9F0E-C8CD35031BA5}">
      <dgm:prSet/>
      <dgm:spPr/>
      <dgm:t>
        <a:bodyPr/>
        <a:lstStyle/>
        <a:p>
          <a:endParaRPr lang="ru-RU"/>
        </a:p>
      </dgm:t>
    </dgm:pt>
    <dgm:pt modelId="{5E0734B0-2888-4989-86CF-68FB68E75E06}">
      <dgm:prSet/>
      <dgm:spPr/>
      <dgm:t>
        <a:bodyPr/>
        <a:lstStyle/>
        <a:p>
          <a:r>
            <a:rPr lang="uk-UA"/>
            <a:t>Експорт: зерно, прикраси зі шкіри, кераміки, посуд, довгі кинджали.</a:t>
          </a:r>
          <a:endParaRPr lang="uk-UA" dirty="0"/>
        </a:p>
      </dgm:t>
    </dgm:pt>
    <dgm:pt modelId="{FD442985-7CCF-453D-8601-2A47D30F86D5}" type="parTrans" cxnId="{BA0854D7-68CD-45AA-936F-0B1B5D22F6CA}">
      <dgm:prSet/>
      <dgm:spPr/>
      <dgm:t>
        <a:bodyPr/>
        <a:lstStyle/>
        <a:p>
          <a:endParaRPr lang="ru-RU"/>
        </a:p>
      </dgm:t>
    </dgm:pt>
    <dgm:pt modelId="{A9387935-2507-4A2B-B10C-9509FC81F18F}" type="sibTrans" cxnId="{BA0854D7-68CD-45AA-936F-0B1B5D22F6CA}">
      <dgm:prSet/>
      <dgm:spPr/>
      <dgm:t>
        <a:bodyPr/>
        <a:lstStyle/>
        <a:p>
          <a:endParaRPr lang="ru-RU"/>
        </a:p>
      </dgm:t>
    </dgm:pt>
    <dgm:pt modelId="{E271925C-AF0A-471C-A50E-900CD8D4A309}" type="pres">
      <dgm:prSet presAssocID="{E6F01EFD-0C0D-49E3-8D13-C28013136314}" presName="linear" presStyleCnt="0">
        <dgm:presLayoutVars>
          <dgm:animLvl val="lvl"/>
          <dgm:resizeHandles val="exact"/>
        </dgm:presLayoutVars>
      </dgm:prSet>
      <dgm:spPr/>
    </dgm:pt>
    <dgm:pt modelId="{F68B8439-C700-4D8E-8A10-B81DD1BFE236}" type="pres">
      <dgm:prSet presAssocID="{F84DB9E6-B216-431B-983D-81188F3B1957}" presName="parentText" presStyleLbl="node1" presStyleIdx="0" presStyleCnt="5" custLinFactNeighborX="15253" custLinFactNeighborY="-90072">
        <dgm:presLayoutVars>
          <dgm:chMax val="0"/>
          <dgm:bulletEnabled val="1"/>
        </dgm:presLayoutVars>
      </dgm:prSet>
      <dgm:spPr/>
    </dgm:pt>
    <dgm:pt modelId="{D940B75E-6F91-48F8-AD77-5AA5EE07882D}" type="pres">
      <dgm:prSet presAssocID="{6E1CF3E0-B9D0-4573-A37C-4E3FDD865082}" presName="spacer" presStyleCnt="0"/>
      <dgm:spPr/>
    </dgm:pt>
    <dgm:pt modelId="{2864037C-428E-41D3-9C43-FDB35325960B}" type="pres">
      <dgm:prSet presAssocID="{ED0C9F21-3A4F-4F97-9002-C3426B3D51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E4926A-702F-4924-B7FD-804C33C905FB}" type="pres">
      <dgm:prSet presAssocID="{0D268756-D55E-4C84-8678-3AF98504DBCA}" presName="spacer" presStyleCnt="0"/>
      <dgm:spPr/>
    </dgm:pt>
    <dgm:pt modelId="{23D538AB-A48B-4894-A64C-BD78FB21C93C}" type="pres">
      <dgm:prSet presAssocID="{647B6447-D951-473C-B51E-D0D934D8F8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2E2FA2-FE99-4A51-B2A9-7C5BA950A440}" type="pres">
      <dgm:prSet presAssocID="{BE197713-CCEF-487E-8DA9-26F83DB1A984}" presName="spacer" presStyleCnt="0"/>
      <dgm:spPr/>
    </dgm:pt>
    <dgm:pt modelId="{32920A08-4D9D-41E9-B0D0-D9DABA5426C9}" type="pres">
      <dgm:prSet presAssocID="{A0EBFF61-76D8-43C4-B69D-0E797E1F87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3C8064-5522-4D27-BC1F-CDEFE6F32EA7}" type="pres">
      <dgm:prSet presAssocID="{33AA81A3-9B3A-42E7-B4D1-051C4FF0460B}" presName="spacer" presStyleCnt="0"/>
      <dgm:spPr/>
    </dgm:pt>
    <dgm:pt modelId="{D7AAB543-7F42-402E-82BF-8C77F30BBC65}" type="pres">
      <dgm:prSet presAssocID="{5E0734B0-2888-4989-86CF-68FB68E75E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797AE08-1C63-492D-8B12-9F6EBC6FB0B3}" srcId="{E6F01EFD-0C0D-49E3-8D13-C28013136314}" destId="{647B6447-D951-473C-B51E-D0D934D8F81E}" srcOrd="2" destOrd="0" parTransId="{2F4D3E6E-B364-42C0-888B-C664FDF01B93}" sibTransId="{BE197713-CCEF-487E-8DA9-26F83DB1A984}"/>
    <dgm:cxn modelId="{9F979746-0992-4DC5-9FBC-B1FCD2C2D7DE}" type="presOf" srcId="{5E0734B0-2888-4989-86CF-68FB68E75E06}" destId="{D7AAB543-7F42-402E-82BF-8C77F30BBC65}" srcOrd="0" destOrd="0" presId="urn:microsoft.com/office/officeart/2005/8/layout/vList2"/>
    <dgm:cxn modelId="{E29ABE52-0F6E-4B11-AAA0-D3B3955FC18D}" type="presOf" srcId="{A0EBFF61-76D8-43C4-B69D-0E797E1F8724}" destId="{32920A08-4D9D-41E9-B0D0-D9DABA5426C9}" srcOrd="0" destOrd="0" presId="urn:microsoft.com/office/officeart/2005/8/layout/vList2"/>
    <dgm:cxn modelId="{AED13354-AC54-4248-8CF7-6535D78572BD}" type="presOf" srcId="{F84DB9E6-B216-431B-983D-81188F3B1957}" destId="{F68B8439-C700-4D8E-8A10-B81DD1BFE236}" srcOrd="0" destOrd="0" presId="urn:microsoft.com/office/officeart/2005/8/layout/vList2"/>
    <dgm:cxn modelId="{8545B257-3622-4249-AEC6-424235962FBB}" type="presOf" srcId="{ED0C9F21-3A4F-4F97-9002-C3426B3D5162}" destId="{2864037C-428E-41D3-9C43-FDB35325960B}" srcOrd="0" destOrd="0" presId="urn:microsoft.com/office/officeart/2005/8/layout/vList2"/>
    <dgm:cxn modelId="{2758B079-B935-4CC9-A6E3-B5D2CE82F312}" srcId="{E6F01EFD-0C0D-49E3-8D13-C28013136314}" destId="{ED0C9F21-3A4F-4F97-9002-C3426B3D5162}" srcOrd="1" destOrd="0" parTransId="{E8CCB553-9C8C-49C9-BA51-C0B5916C8AD8}" sibTransId="{0D268756-D55E-4C84-8678-3AF98504DBCA}"/>
    <dgm:cxn modelId="{CE026B8C-98E5-4760-B1F3-F544BD2A36BB}" type="presOf" srcId="{647B6447-D951-473C-B51E-D0D934D8F81E}" destId="{23D538AB-A48B-4894-A64C-BD78FB21C93C}" srcOrd="0" destOrd="0" presId="urn:microsoft.com/office/officeart/2005/8/layout/vList2"/>
    <dgm:cxn modelId="{0384D48C-25C1-48DC-9F0E-C8CD35031BA5}" srcId="{E6F01EFD-0C0D-49E3-8D13-C28013136314}" destId="{A0EBFF61-76D8-43C4-B69D-0E797E1F8724}" srcOrd="3" destOrd="0" parTransId="{EACD1FA8-3C37-4C79-9730-A14ECD0E6520}" sibTransId="{33AA81A3-9B3A-42E7-B4D1-051C4FF0460B}"/>
    <dgm:cxn modelId="{4160AFCF-63F6-4AAF-906E-B4CFC24F6467}" srcId="{E6F01EFD-0C0D-49E3-8D13-C28013136314}" destId="{F84DB9E6-B216-431B-983D-81188F3B1957}" srcOrd="0" destOrd="0" parTransId="{AB89418D-582A-4743-8D31-367DEF8C4475}" sibTransId="{6E1CF3E0-B9D0-4573-A37C-4E3FDD865082}"/>
    <dgm:cxn modelId="{BA0854D7-68CD-45AA-936F-0B1B5D22F6CA}" srcId="{E6F01EFD-0C0D-49E3-8D13-C28013136314}" destId="{5E0734B0-2888-4989-86CF-68FB68E75E06}" srcOrd="4" destOrd="0" parTransId="{FD442985-7CCF-453D-8601-2A47D30F86D5}" sibTransId="{A9387935-2507-4A2B-B10C-9509FC81F18F}"/>
    <dgm:cxn modelId="{6B4C7DEB-5E2D-461A-BCBA-8E2E2BEBB477}" type="presOf" srcId="{E6F01EFD-0C0D-49E3-8D13-C28013136314}" destId="{E271925C-AF0A-471C-A50E-900CD8D4A309}" srcOrd="0" destOrd="0" presId="urn:microsoft.com/office/officeart/2005/8/layout/vList2"/>
    <dgm:cxn modelId="{22B97850-65F5-416A-92A6-9B5D6E9E6959}" type="presParOf" srcId="{E271925C-AF0A-471C-A50E-900CD8D4A309}" destId="{F68B8439-C700-4D8E-8A10-B81DD1BFE236}" srcOrd="0" destOrd="0" presId="urn:microsoft.com/office/officeart/2005/8/layout/vList2"/>
    <dgm:cxn modelId="{9F0519C1-3F96-4DBB-9FC6-1720F8C8A7D9}" type="presParOf" srcId="{E271925C-AF0A-471C-A50E-900CD8D4A309}" destId="{D940B75E-6F91-48F8-AD77-5AA5EE07882D}" srcOrd="1" destOrd="0" presId="urn:microsoft.com/office/officeart/2005/8/layout/vList2"/>
    <dgm:cxn modelId="{3F5B0753-2088-4520-98FE-346765F1868F}" type="presParOf" srcId="{E271925C-AF0A-471C-A50E-900CD8D4A309}" destId="{2864037C-428E-41D3-9C43-FDB35325960B}" srcOrd="2" destOrd="0" presId="urn:microsoft.com/office/officeart/2005/8/layout/vList2"/>
    <dgm:cxn modelId="{5B142509-9865-4D3A-9C8F-7A00A2AC1392}" type="presParOf" srcId="{E271925C-AF0A-471C-A50E-900CD8D4A309}" destId="{0BE4926A-702F-4924-B7FD-804C33C905FB}" srcOrd="3" destOrd="0" presId="urn:microsoft.com/office/officeart/2005/8/layout/vList2"/>
    <dgm:cxn modelId="{D700F6F9-99EA-4EE3-81DB-4177ADA41321}" type="presParOf" srcId="{E271925C-AF0A-471C-A50E-900CD8D4A309}" destId="{23D538AB-A48B-4894-A64C-BD78FB21C93C}" srcOrd="4" destOrd="0" presId="urn:microsoft.com/office/officeart/2005/8/layout/vList2"/>
    <dgm:cxn modelId="{CA1C930F-423A-418A-9D93-1CB927DFE489}" type="presParOf" srcId="{E271925C-AF0A-471C-A50E-900CD8D4A309}" destId="{E12E2FA2-FE99-4A51-B2A9-7C5BA950A440}" srcOrd="5" destOrd="0" presId="urn:microsoft.com/office/officeart/2005/8/layout/vList2"/>
    <dgm:cxn modelId="{F96B151A-4640-450C-965D-B056AAEA1947}" type="presParOf" srcId="{E271925C-AF0A-471C-A50E-900CD8D4A309}" destId="{32920A08-4D9D-41E9-B0D0-D9DABA5426C9}" srcOrd="6" destOrd="0" presId="urn:microsoft.com/office/officeart/2005/8/layout/vList2"/>
    <dgm:cxn modelId="{5B002988-1B5B-4670-B18A-7FC1D8A2D193}" type="presParOf" srcId="{E271925C-AF0A-471C-A50E-900CD8D4A309}" destId="{C23C8064-5522-4D27-BC1F-CDEFE6F32EA7}" srcOrd="7" destOrd="0" presId="urn:microsoft.com/office/officeart/2005/8/layout/vList2"/>
    <dgm:cxn modelId="{A15C98C8-C2AE-454F-8AC1-24E99DFCD216}" type="presParOf" srcId="{E271925C-AF0A-471C-A50E-900CD8D4A309}" destId="{D7AAB543-7F42-402E-82BF-8C77F30BBC6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DEE2F3-ECBB-4042-B67B-62ACB6143A70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FCC6AF-7CBB-4D4F-9843-42FF1C39BE66}">
      <dgm:prSet/>
      <dgm:spPr/>
      <dgm:t>
        <a:bodyPr/>
        <a:lstStyle/>
        <a:p>
          <a:r>
            <a:rPr lang="uk-UA"/>
            <a:t>Торгівля рабами. </a:t>
          </a:r>
          <a:endParaRPr lang="en-US"/>
        </a:p>
      </dgm:t>
    </dgm:pt>
    <dgm:pt modelId="{AC2DCB15-6B4C-43EE-936A-D1849D347D7B}" type="parTrans" cxnId="{BED52C02-B5B8-4C25-BC01-1375B2673758}">
      <dgm:prSet/>
      <dgm:spPr/>
      <dgm:t>
        <a:bodyPr/>
        <a:lstStyle/>
        <a:p>
          <a:endParaRPr lang="en-US"/>
        </a:p>
      </dgm:t>
    </dgm:pt>
    <dgm:pt modelId="{78F77646-5070-4836-ACC4-EA6722987BEC}" type="sibTrans" cxnId="{BED52C02-B5B8-4C25-BC01-1375B2673758}">
      <dgm:prSet/>
      <dgm:spPr/>
      <dgm:t>
        <a:bodyPr/>
        <a:lstStyle/>
        <a:p>
          <a:endParaRPr lang="en-US"/>
        </a:p>
      </dgm:t>
    </dgm:pt>
    <dgm:pt modelId="{814426A9-C8D8-45D5-88C1-D7BDBDE645D1}">
      <dgm:prSet/>
      <dgm:spPr/>
      <dgm:t>
        <a:bodyPr/>
        <a:lstStyle/>
        <a:p>
          <a:r>
            <a:rPr lang="uk-UA"/>
            <a:t>Потреби в іноземних товарах забезпечувались військовим шляхом (данина, взаємна торгівля).</a:t>
          </a:r>
          <a:endParaRPr lang="en-US"/>
        </a:p>
      </dgm:t>
    </dgm:pt>
    <dgm:pt modelId="{FA714B11-FF88-4027-A5DA-289266F977DA}" type="parTrans" cxnId="{CC36609B-0E65-4EAE-B684-33899445E590}">
      <dgm:prSet/>
      <dgm:spPr/>
      <dgm:t>
        <a:bodyPr/>
        <a:lstStyle/>
        <a:p>
          <a:endParaRPr lang="en-US"/>
        </a:p>
      </dgm:t>
    </dgm:pt>
    <dgm:pt modelId="{10781DB8-DE6E-40A4-AC52-58BA56A0810E}" type="sibTrans" cxnId="{CC36609B-0E65-4EAE-B684-33899445E590}">
      <dgm:prSet/>
      <dgm:spPr/>
      <dgm:t>
        <a:bodyPr/>
        <a:lstStyle/>
        <a:p>
          <a:endParaRPr lang="en-US"/>
        </a:p>
      </dgm:t>
    </dgm:pt>
    <dgm:pt modelId="{15CB5CC4-5C10-4FE7-829D-47F73FA0C2E8}">
      <dgm:prSet/>
      <dgm:spPr/>
      <dgm:t>
        <a:bodyPr/>
        <a:lstStyle/>
        <a:p>
          <a:r>
            <a:rPr lang="uk-UA"/>
            <a:t>Караванна торгівля.</a:t>
          </a:r>
          <a:endParaRPr lang="en-US"/>
        </a:p>
      </dgm:t>
    </dgm:pt>
    <dgm:pt modelId="{E9907804-ACBF-4BD0-8579-A49CA378377B}" type="parTrans" cxnId="{C93A29DF-D014-4975-B9B9-D8211023F1E8}">
      <dgm:prSet/>
      <dgm:spPr/>
      <dgm:t>
        <a:bodyPr/>
        <a:lstStyle/>
        <a:p>
          <a:endParaRPr lang="en-US"/>
        </a:p>
      </dgm:t>
    </dgm:pt>
    <dgm:pt modelId="{8FA487F3-F04A-4FC6-ACEB-8CAF08B4F4AC}" type="sibTrans" cxnId="{C93A29DF-D014-4975-B9B9-D8211023F1E8}">
      <dgm:prSet/>
      <dgm:spPr/>
      <dgm:t>
        <a:bodyPr/>
        <a:lstStyle/>
        <a:p>
          <a:endParaRPr lang="en-US"/>
        </a:p>
      </dgm:t>
    </dgm:pt>
    <dgm:pt modelId="{BF836600-3C4F-4CB2-9D57-5F585AF226EA}">
      <dgm:prSet/>
      <dgm:spPr/>
      <dgm:t>
        <a:bodyPr/>
        <a:lstStyle/>
        <a:p>
          <a:r>
            <a:rPr lang="uk-UA"/>
            <a:t>Нубія – єгипетська торгова колонія для сприяння караванній  торгівлі. </a:t>
          </a:r>
          <a:endParaRPr lang="en-US"/>
        </a:p>
      </dgm:t>
    </dgm:pt>
    <dgm:pt modelId="{024EAE16-19D7-4853-8745-186B16DEBCED}" type="parTrans" cxnId="{0BC99AB5-E050-4E55-BA4B-ED8B363F563E}">
      <dgm:prSet/>
      <dgm:spPr/>
      <dgm:t>
        <a:bodyPr/>
        <a:lstStyle/>
        <a:p>
          <a:endParaRPr lang="en-US"/>
        </a:p>
      </dgm:t>
    </dgm:pt>
    <dgm:pt modelId="{7AB50D35-EA0F-4AEE-96D1-050E9724EB49}" type="sibTrans" cxnId="{0BC99AB5-E050-4E55-BA4B-ED8B363F563E}">
      <dgm:prSet/>
      <dgm:spPr/>
      <dgm:t>
        <a:bodyPr/>
        <a:lstStyle/>
        <a:p>
          <a:endParaRPr lang="en-US"/>
        </a:p>
      </dgm:t>
    </dgm:pt>
    <dgm:pt modelId="{D51B0008-2A6F-4F13-AF04-B8A7003C4E9B}">
      <dgm:prSet/>
      <dgm:spPr/>
      <dgm:t>
        <a:bodyPr/>
        <a:lstStyle/>
        <a:p>
          <a:r>
            <a:rPr lang="uk-UA"/>
            <a:t>Регулярні торгові експедиції.</a:t>
          </a:r>
          <a:endParaRPr lang="en-US"/>
        </a:p>
      </dgm:t>
    </dgm:pt>
    <dgm:pt modelId="{6E0D8D25-EC59-4C72-A71F-CF0F82ADC248}" type="parTrans" cxnId="{B5C605E4-3528-4DB9-BC86-0AA06EAEB2AA}">
      <dgm:prSet/>
      <dgm:spPr/>
      <dgm:t>
        <a:bodyPr/>
        <a:lstStyle/>
        <a:p>
          <a:endParaRPr lang="en-US"/>
        </a:p>
      </dgm:t>
    </dgm:pt>
    <dgm:pt modelId="{16F5BCFE-98EE-400B-85C4-8E97637A2082}" type="sibTrans" cxnId="{B5C605E4-3528-4DB9-BC86-0AA06EAEB2AA}">
      <dgm:prSet/>
      <dgm:spPr/>
      <dgm:t>
        <a:bodyPr/>
        <a:lstStyle/>
        <a:p>
          <a:endParaRPr lang="en-US"/>
        </a:p>
      </dgm:t>
    </dgm:pt>
    <dgm:pt modelId="{6F7BE082-D424-41EE-84D0-5B37A5D73D32}">
      <dgm:prSet/>
      <dgm:spPr/>
      <dgm:t>
        <a:bodyPr/>
        <a:lstStyle/>
        <a:p>
          <a:r>
            <a:rPr lang="uk-UA"/>
            <a:t>Відшкодування вартості придбаних товарів зерном, одягом, міддю, а з кінця Середнього Царства – золотом.</a:t>
          </a:r>
          <a:endParaRPr lang="en-US"/>
        </a:p>
      </dgm:t>
    </dgm:pt>
    <dgm:pt modelId="{7C4B6F93-D8AE-461B-BD47-C865FD6431B5}" type="parTrans" cxnId="{BA6F5990-9AF3-4D3A-BD59-788A6D6AD130}">
      <dgm:prSet/>
      <dgm:spPr/>
      <dgm:t>
        <a:bodyPr/>
        <a:lstStyle/>
        <a:p>
          <a:endParaRPr lang="en-US"/>
        </a:p>
      </dgm:t>
    </dgm:pt>
    <dgm:pt modelId="{4A1466F8-F637-4397-9DCB-9C22DBF97B30}" type="sibTrans" cxnId="{BA6F5990-9AF3-4D3A-BD59-788A6D6AD130}">
      <dgm:prSet/>
      <dgm:spPr/>
      <dgm:t>
        <a:bodyPr/>
        <a:lstStyle/>
        <a:p>
          <a:endParaRPr lang="en-US"/>
        </a:p>
      </dgm:t>
    </dgm:pt>
    <dgm:pt modelId="{27B6C5D1-ED4E-476F-9A95-8E3438C44072}" type="pres">
      <dgm:prSet presAssocID="{19DEE2F3-ECBB-4042-B67B-62ACB6143A70}" presName="linear" presStyleCnt="0">
        <dgm:presLayoutVars>
          <dgm:animLvl val="lvl"/>
          <dgm:resizeHandles val="exact"/>
        </dgm:presLayoutVars>
      </dgm:prSet>
      <dgm:spPr/>
    </dgm:pt>
    <dgm:pt modelId="{D10D356C-DC7F-4958-8731-CB0219FECA26}" type="pres">
      <dgm:prSet presAssocID="{07FCC6AF-7CBB-4D4F-9843-42FF1C39BE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EA3627-B4FB-49E3-96AC-925C6E8D2045}" type="pres">
      <dgm:prSet presAssocID="{78F77646-5070-4836-ACC4-EA6722987BEC}" presName="spacer" presStyleCnt="0"/>
      <dgm:spPr/>
    </dgm:pt>
    <dgm:pt modelId="{9F7BA536-60C8-4AF6-B07F-9CDA7F6D5FE7}" type="pres">
      <dgm:prSet presAssocID="{814426A9-C8D8-45D5-88C1-D7BDBDE645D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4D13678-57D3-4DD4-9AFE-57464479D53D}" type="pres">
      <dgm:prSet presAssocID="{10781DB8-DE6E-40A4-AC52-58BA56A0810E}" presName="spacer" presStyleCnt="0"/>
      <dgm:spPr/>
    </dgm:pt>
    <dgm:pt modelId="{0A42B6E7-C9F3-407B-9E24-65E3BD19DA66}" type="pres">
      <dgm:prSet presAssocID="{15CB5CC4-5C10-4FE7-829D-47F73FA0C2E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06A507E-0DB8-48F5-A5CC-FF8A7FF45415}" type="pres">
      <dgm:prSet presAssocID="{8FA487F3-F04A-4FC6-ACEB-8CAF08B4F4AC}" presName="spacer" presStyleCnt="0"/>
      <dgm:spPr/>
    </dgm:pt>
    <dgm:pt modelId="{C5DA506D-FCED-4635-9FE0-BD056C030625}" type="pres">
      <dgm:prSet presAssocID="{BF836600-3C4F-4CB2-9D57-5F585AF226E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22855F-5640-44EB-9052-911BBFD03FE9}" type="pres">
      <dgm:prSet presAssocID="{7AB50D35-EA0F-4AEE-96D1-050E9724EB49}" presName="spacer" presStyleCnt="0"/>
      <dgm:spPr/>
    </dgm:pt>
    <dgm:pt modelId="{2F083304-00F5-484F-B5AE-F185853AE3C6}" type="pres">
      <dgm:prSet presAssocID="{D51B0008-2A6F-4F13-AF04-B8A7003C4E9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559AAF1-A074-40EC-893E-D06F4B5271C9}" type="pres">
      <dgm:prSet presAssocID="{16F5BCFE-98EE-400B-85C4-8E97637A2082}" presName="spacer" presStyleCnt="0"/>
      <dgm:spPr/>
    </dgm:pt>
    <dgm:pt modelId="{15467F37-6542-44B7-93AD-92CF14D4E3A0}" type="pres">
      <dgm:prSet presAssocID="{6F7BE082-D424-41EE-84D0-5B37A5D73D3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D52C02-B5B8-4C25-BC01-1375B2673758}" srcId="{19DEE2F3-ECBB-4042-B67B-62ACB6143A70}" destId="{07FCC6AF-7CBB-4D4F-9843-42FF1C39BE66}" srcOrd="0" destOrd="0" parTransId="{AC2DCB15-6B4C-43EE-936A-D1849D347D7B}" sibTransId="{78F77646-5070-4836-ACC4-EA6722987BEC}"/>
    <dgm:cxn modelId="{B5EA4C05-AD80-4C85-BBD6-958D37D07B99}" type="presOf" srcId="{19DEE2F3-ECBB-4042-B67B-62ACB6143A70}" destId="{27B6C5D1-ED4E-476F-9A95-8E3438C44072}" srcOrd="0" destOrd="0" presId="urn:microsoft.com/office/officeart/2005/8/layout/vList2"/>
    <dgm:cxn modelId="{2D54B00E-85AE-42B0-AFA6-8283A6FDFE5A}" type="presOf" srcId="{814426A9-C8D8-45D5-88C1-D7BDBDE645D1}" destId="{9F7BA536-60C8-4AF6-B07F-9CDA7F6D5FE7}" srcOrd="0" destOrd="0" presId="urn:microsoft.com/office/officeart/2005/8/layout/vList2"/>
    <dgm:cxn modelId="{9E831819-FDC3-42E9-80F0-9E9BEDF0AC9A}" type="presOf" srcId="{15CB5CC4-5C10-4FE7-829D-47F73FA0C2E8}" destId="{0A42B6E7-C9F3-407B-9E24-65E3BD19DA66}" srcOrd="0" destOrd="0" presId="urn:microsoft.com/office/officeart/2005/8/layout/vList2"/>
    <dgm:cxn modelId="{FD9A131E-49DF-4AF8-A6B2-2F9F6E37E733}" type="presOf" srcId="{BF836600-3C4F-4CB2-9D57-5F585AF226EA}" destId="{C5DA506D-FCED-4635-9FE0-BD056C030625}" srcOrd="0" destOrd="0" presId="urn:microsoft.com/office/officeart/2005/8/layout/vList2"/>
    <dgm:cxn modelId="{D4A7C434-A84D-47C8-8562-DC6E32333201}" type="presOf" srcId="{07FCC6AF-7CBB-4D4F-9843-42FF1C39BE66}" destId="{D10D356C-DC7F-4958-8731-CB0219FECA26}" srcOrd="0" destOrd="0" presId="urn:microsoft.com/office/officeart/2005/8/layout/vList2"/>
    <dgm:cxn modelId="{0CBE6A8C-ADCB-4DC2-B264-05EFFFACC2AA}" type="presOf" srcId="{D51B0008-2A6F-4F13-AF04-B8A7003C4E9B}" destId="{2F083304-00F5-484F-B5AE-F185853AE3C6}" srcOrd="0" destOrd="0" presId="urn:microsoft.com/office/officeart/2005/8/layout/vList2"/>
    <dgm:cxn modelId="{BA6F5990-9AF3-4D3A-BD59-788A6D6AD130}" srcId="{19DEE2F3-ECBB-4042-B67B-62ACB6143A70}" destId="{6F7BE082-D424-41EE-84D0-5B37A5D73D32}" srcOrd="5" destOrd="0" parTransId="{7C4B6F93-D8AE-461B-BD47-C865FD6431B5}" sibTransId="{4A1466F8-F637-4397-9DCB-9C22DBF97B30}"/>
    <dgm:cxn modelId="{CC36609B-0E65-4EAE-B684-33899445E590}" srcId="{19DEE2F3-ECBB-4042-B67B-62ACB6143A70}" destId="{814426A9-C8D8-45D5-88C1-D7BDBDE645D1}" srcOrd="1" destOrd="0" parTransId="{FA714B11-FF88-4027-A5DA-289266F977DA}" sibTransId="{10781DB8-DE6E-40A4-AC52-58BA56A0810E}"/>
    <dgm:cxn modelId="{0BC99AB5-E050-4E55-BA4B-ED8B363F563E}" srcId="{19DEE2F3-ECBB-4042-B67B-62ACB6143A70}" destId="{BF836600-3C4F-4CB2-9D57-5F585AF226EA}" srcOrd="3" destOrd="0" parTransId="{024EAE16-19D7-4853-8745-186B16DEBCED}" sibTransId="{7AB50D35-EA0F-4AEE-96D1-050E9724EB49}"/>
    <dgm:cxn modelId="{BCF2BEC6-49D8-4ECF-877F-D038357AEC89}" type="presOf" srcId="{6F7BE082-D424-41EE-84D0-5B37A5D73D32}" destId="{15467F37-6542-44B7-93AD-92CF14D4E3A0}" srcOrd="0" destOrd="0" presId="urn:microsoft.com/office/officeart/2005/8/layout/vList2"/>
    <dgm:cxn modelId="{C93A29DF-D014-4975-B9B9-D8211023F1E8}" srcId="{19DEE2F3-ECBB-4042-B67B-62ACB6143A70}" destId="{15CB5CC4-5C10-4FE7-829D-47F73FA0C2E8}" srcOrd="2" destOrd="0" parTransId="{E9907804-ACBF-4BD0-8579-A49CA378377B}" sibTransId="{8FA487F3-F04A-4FC6-ACEB-8CAF08B4F4AC}"/>
    <dgm:cxn modelId="{B5C605E4-3528-4DB9-BC86-0AA06EAEB2AA}" srcId="{19DEE2F3-ECBB-4042-B67B-62ACB6143A70}" destId="{D51B0008-2A6F-4F13-AF04-B8A7003C4E9B}" srcOrd="4" destOrd="0" parTransId="{6E0D8D25-EC59-4C72-A71F-CF0F82ADC248}" sibTransId="{16F5BCFE-98EE-400B-85C4-8E97637A2082}"/>
    <dgm:cxn modelId="{E7B8690A-5455-4066-87F2-28F15449EB7B}" type="presParOf" srcId="{27B6C5D1-ED4E-476F-9A95-8E3438C44072}" destId="{D10D356C-DC7F-4958-8731-CB0219FECA26}" srcOrd="0" destOrd="0" presId="urn:microsoft.com/office/officeart/2005/8/layout/vList2"/>
    <dgm:cxn modelId="{E4FB649A-B6FC-4B21-ACD1-DA6F7D401C82}" type="presParOf" srcId="{27B6C5D1-ED4E-476F-9A95-8E3438C44072}" destId="{F5EA3627-B4FB-49E3-96AC-925C6E8D2045}" srcOrd="1" destOrd="0" presId="urn:microsoft.com/office/officeart/2005/8/layout/vList2"/>
    <dgm:cxn modelId="{6AD354A5-8B39-4130-A88F-04F7416E284C}" type="presParOf" srcId="{27B6C5D1-ED4E-476F-9A95-8E3438C44072}" destId="{9F7BA536-60C8-4AF6-B07F-9CDA7F6D5FE7}" srcOrd="2" destOrd="0" presId="urn:microsoft.com/office/officeart/2005/8/layout/vList2"/>
    <dgm:cxn modelId="{92CD1356-C418-4553-93AD-8A43DA88F5BD}" type="presParOf" srcId="{27B6C5D1-ED4E-476F-9A95-8E3438C44072}" destId="{64D13678-57D3-4DD4-9AFE-57464479D53D}" srcOrd="3" destOrd="0" presId="urn:microsoft.com/office/officeart/2005/8/layout/vList2"/>
    <dgm:cxn modelId="{07D82178-2A10-4BF9-B20C-15D927FE3B59}" type="presParOf" srcId="{27B6C5D1-ED4E-476F-9A95-8E3438C44072}" destId="{0A42B6E7-C9F3-407B-9E24-65E3BD19DA66}" srcOrd="4" destOrd="0" presId="urn:microsoft.com/office/officeart/2005/8/layout/vList2"/>
    <dgm:cxn modelId="{ADA7D035-C86E-4D09-AF4A-1D72D94ADF21}" type="presParOf" srcId="{27B6C5D1-ED4E-476F-9A95-8E3438C44072}" destId="{C06A507E-0DB8-48F5-A5CC-FF8A7FF45415}" srcOrd="5" destOrd="0" presId="urn:microsoft.com/office/officeart/2005/8/layout/vList2"/>
    <dgm:cxn modelId="{1CA240C8-3DCA-4583-832D-CB5F468B82B5}" type="presParOf" srcId="{27B6C5D1-ED4E-476F-9A95-8E3438C44072}" destId="{C5DA506D-FCED-4635-9FE0-BD056C030625}" srcOrd="6" destOrd="0" presId="urn:microsoft.com/office/officeart/2005/8/layout/vList2"/>
    <dgm:cxn modelId="{70959CE5-58B9-40F1-A727-9AE28D101EF3}" type="presParOf" srcId="{27B6C5D1-ED4E-476F-9A95-8E3438C44072}" destId="{CC22855F-5640-44EB-9052-911BBFD03FE9}" srcOrd="7" destOrd="0" presId="urn:microsoft.com/office/officeart/2005/8/layout/vList2"/>
    <dgm:cxn modelId="{CEEA72C1-F946-443C-8705-85850DED444C}" type="presParOf" srcId="{27B6C5D1-ED4E-476F-9A95-8E3438C44072}" destId="{2F083304-00F5-484F-B5AE-F185853AE3C6}" srcOrd="8" destOrd="0" presId="urn:microsoft.com/office/officeart/2005/8/layout/vList2"/>
    <dgm:cxn modelId="{68177B0A-E1F5-46BE-AF32-E1B78CDA8E5E}" type="presParOf" srcId="{27B6C5D1-ED4E-476F-9A95-8E3438C44072}" destId="{9559AAF1-A074-40EC-893E-D06F4B5271C9}" srcOrd="9" destOrd="0" presId="urn:microsoft.com/office/officeart/2005/8/layout/vList2"/>
    <dgm:cxn modelId="{2E213D3F-8145-4F25-830A-591594ADFEC1}" type="presParOf" srcId="{27B6C5D1-ED4E-476F-9A95-8E3438C44072}" destId="{15467F37-6542-44B7-93AD-92CF14D4E3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2443DB9-F684-46D8-A8FC-A200337E14F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07D993-F015-43D4-B99A-F06E1EFD4963}">
      <dgm:prSet/>
      <dgm:spPr/>
      <dgm:t>
        <a:bodyPr/>
        <a:lstStyle/>
        <a:p>
          <a:r>
            <a:rPr lang="uk-UA"/>
            <a:t>Занепад торгівлі за Рамзеса ІІІ (1194-1163 рр. до н.е.)</a:t>
          </a:r>
          <a:endParaRPr lang="en-US"/>
        </a:p>
      </dgm:t>
    </dgm:pt>
    <dgm:pt modelId="{ADDF4E0B-57D1-4201-B8E8-2FEAD48A12F6}" type="parTrans" cxnId="{A62A5CE3-0175-48C1-9C8A-29E519ADCF73}">
      <dgm:prSet/>
      <dgm:spPr/>
      <dgm:t>
        <a:bodyPr/>
        <a:lstStyle/>
        <a:p>
          <a:endParaRPr lang="en-US"/>
        </a:p>
      </dgm:t>
    </dgm:pt>
    <dgm:pt modelId="{068ED7C2-D95E-493F-907D-F2F6CE6CE42A}" type="sibTrans" cxnId="{A62A5CE3-0175-48C1-9C8A-29E519ADCF73}">
      <dgm:prSet/>
      <dgm:spPr/>
      <dgm:t>
        <a:bodyPr/>
        <a:lstStyle/>
        <a:p>
          <a:endParaRPr lang="en-US"/>
        </a:p>
      </dgm:t>
    </dgm:pt>
    <dgm:pt modelId="{520A9729-3D40-4B03-A7FF-82A484DBBFE2}">
      <dgm:prSet/>
      <dgm:spPr/>
      <dgm:t>
        <a:bodyPr/>
        <a:lstStyle/>
        <a:p>
          <a:r>
            <a:rPr lang="uk-UA" dirty="0"/>
            <a:t>І тис. до н.е. – активізація зовнішньоторговельних зносин, товарно-грошового обміну </a:t>
          </a:r>
          <a:r>
            <a:rPr lang="uk-UA"/>
            <a:t>через 1) грецький вплив у Середземноморській торгівлі, і 2) згортання  можливостей Єгипту, як імперської держави, яка раніше отримувала товари від залежних народів на безплатній основі, а тепер змушена була купувати їх на ринку. </a:t>
          </a:r>
          <a:endParaRPr lang="en-US" dirty="0"/>
        </a:p>
      </dgm:t>
    </dgm:pt>
    <dgm:pt modelId="{16DBFBBA-3CB0-444A-AE0B-CA91FE71A353}" type="parTrans" cxnId="{A6AF6027-BE9F-4A1D-9CB2-833AFF382B7A}">
      <dgm:prSet/>
      <dgm:spPr/>
      <dgm:t>
        <a:bodyPr/>
        <a:lstStyle/>
        <a:p>
          <a:endParaRPr lang="en-US"/>
        </a:p>
      </dgm:t>
    </dgm:pt>
    <dgm:pt modelId="{D8DCA249-D724-4BD1-9F74-0C4FC1435540}" type="sibTrans" cxnId="{A6AF6027-BE9F-4A1D-9CB2-833AFF382B7A}">
      <dgm:prSet/>
      <dgm:spPr/>
      <dgm:t>
        <a:bodyPr/>
        <a:lstStyle/>
        <a:p>
          <a:endParaRPr lang="en-US"/>
        </a:p>
      </dgm:t>
    </dgm:pt>
    <dgm:pt modelId="{EF96A987-F653-4E00-935C-EE6CC1F04AAE}">
      <dgm:prSet/>
      <dgm:spPr/>
      <dgm:t>
        <a:bodyPr/>
        <a:lstStyle/>
        <a:p>
          <a:r>
            <a:rPr lang="uk-UA" dirty="0"/>
            <a:t>Запроваджено власну грошову одиницю – </a:t>
          </a:r>
          <a:r>
            <a:rPr lang="uk-UA" dirty="0" err="1"/>
            <a:t>дебен</a:t>
          </a:r>
          <a:r>
            <a:rPr lang="uk-UA" dirty="0"/>
            <a:t> (шматок міді вагою 90 г.). </a:t>
          </a:r>
          <a:endParaRPr lang="en-US" dirty="0"/>
        </a:p>
      </dgm:t>
    </dgm:pt>
    <dgm:pt modelId="{0D62AEAF-C758-4213-8FAE-0908DE04274F}" type="parTrans" cxnId="{0A1EA962-31AC-48A6-A3EC-7D56B6AFCEDD}">
      <dgm:prSet/>
      <dgm:spPr/>
      <dgm:t>
        <a:bodyPr/>
        <a:lstStyle/>
        <a:p>
          <a:endParaRPr lang="en-US"/>
        </a:p>
      </dgm:t>
    </dgm:pt>
    <dgm:pt modelId="{E826FCFA-6DCE-4319-BCBD-95E73E059BB2}" type="sibTrans" cxnId="{0A1EA962-31AC-48A6-A3EC-7D56B6AFCEDD}">
      <dgm:prSet/>
      <dgm:spPr/>
      <dgm:t>
        <a:bodyPr/>
        <a:lstStyle/>
        <a:p>
          <a:endParaRPr lang="en-US"/>
        </a:p>
      </dgm:t>
    </dgm:pt>
    <dgm:pt modelId="{A9473A5C-5E8C-4BC3-B12A-884ABF7B69A7}">
      <dgm:prSet/>
      <dgm:spPr/>
      <dgm:t>
        <a:bodyPr/>
        <a:lstStyle/>
        <a:p>
          <a:r>
            <a:rPr lang="uk-UA" dirty="0"/>
            <a:t>Розвиток мореплавства. </a:t>
          </a:r>
          <a:endParaRPr lang="en-US" dirty="0"/>
        </a:p>
      </dgm:t>
    </dgm:pt>
    <dgm:pt modelId="{D3B8398B-3635-4F35-9DAA-B7D920C41A35}" type="parTrans" cxnId="{C3317B6C-C86B-404A-A94E-6EA0E5CB55C8}">
      <dgm:prSet/>
      <dgm:spPr/>
      <dgm:t>
        <a:bodyPr/>
        <a:lstStyle/>
        <a:p>
          <a:endParaRPr lang="en-US"/>
        </a:p>
      </dgm:t>
    </dgm:pt>
    <dgm:pt modelId="{B93756A9-77AE-4C32-8806-B45F0808D8E5}" type="sibTrans" cxnId="{C3317B6C-C86B-404A-A94E-6EA0E5CB55C8}">
      <dgm:prSet/>
      <dgm:spPr/>
      <dgm:t>
        <a:bodyPr/>
        <a:lstStyle/>
        <a:p>
          <a:endParaRPr lang="en-US"/>
        </a:p>
      </dgm:t>
    </dgm:pt>
    <dgm:pt modelId="{3A64A4F3-93D2-400B-98B2-7920FE48A6F7}" type="pres">
      <dgm:prSet presAssocID="{82443DB9-F684-46D8-A8FC-A200337E14F4}" presName="linear" presStyleCnt="0">
        <dgm:presLayoutVars>
          <dgm:animLvl val="lvl"/>
          <dgm:resizeHandles val="exact"/>
        </dgm:presLayoutVars>
      </dgm:prSet>
      <dgm:spPr/>
    </dgm:pt>
    <dgm:pt modelId="{8B2F4897-3660-40F8-9E0B-082A4A870549}" type="pres">
      <dgm:prSet presAssocID="{AE07D993-F015-43D4-B99A-F06E1EFD49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43929B-2BAF-4C7B-9988-40BE09278FDD}" type="pres">
      <dgm:prSet presAssocID="{068ED7C2-D95E-493F-907D-F2F6CE6CE42A}" presName="spacer" presStyleCnt="0"/>
      <dgm:spPr/>
    </dgm:pt>
    <dgm:pt modelId="{68ACA4A2-CCEA-4A03-9490-80F779535456}" type="pres">
      <dgm:prSet presAssocID="{520A9729-3D40-4B03-A7FF-82A484DBBF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23C0FA-651A-404B-8174-D80E7A5CB2C7}" type="pres">
      <dgm:prSet presAssocID="{D8DCA249-D724-4BD1-9F74-0C4FC1435540}" presName="spacer" presStyleCnt="0"/>
      <dgm:spPr/>
    </dgm:pt>
    <dgm:pt modelId="{B2850C41-AD26-41EC-A5A6-82CE3E4B59BE}" type="pres">
      <dgm:prSet presAssocID="{EF96A987-F653-4E00-935C-EE6CC1F04A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2149DA-3A24-443D-BEA2-C1837F39C596}" type="pres">
      <dgm:prSet presAssocID="{E826FCFA-6DCE-4319-BCBD-95E73E059BB2}" presName="spacer" presStyleCnt="0"/>
      <dgm:spPr/>
    </dgm:pt>
    <dgm:pt modelId="{CBB09B97-D066-44CA-82C1-2A4D4153010B}" type="pres">
      <dgm:prSet presAssocID="{A9473A5C-5E8C-4BC3-B12A-884ABF7B69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8C640D-20DA-47FD-AB79-08EB26ED99D6}" type="presOf" srcId="{EF96A987-F653-4E00-935C-EE6CC1F04AAE}" destId="{B2850C41-AD26-41EC-A5A6-82CE3E4B59BE}" srcOrd="0" destOrd="0" presId="urn:microsoft.com/office/officeart/2005/8/layout/vList2"/>
    <dgm:cxn modelId="{A6AF6027-BE9F-4A1D-9CB2-833AFF382B7A}" srcId="{82443DB9-F684-46D8-A8FC-A200337E14F4}" destId="{520A9729-3D40-4B03-A7FF-82A484DBBFE2}" srcOrd="1" destOrd="0" parTransId="{16DBFBBA-3CB0-444A-AE0B-CA91FE71A353}" sibTransId="{D8DCA249-D724-4BD1-9F74-0C4FC1435540}"/>
    <dgm:cxn modelId="{589F443E-6E1A-48CC-B99E-F13ED9B0D285}" type="presOf" srcId="{AE07D993-F015-43D4-B99A-F06E1EFD4963}" destId="{8B2F4897-3660-40F8-9E0B-082A4A870549}" srcOrd="0" destOrd="0" presId="urn:microsoft.com/office/officeart/2005/8/layout/vList2"/>
    <dgm:cxn modelId="{0A1EA962-31AC-48A6-A3EC-7D56B6AFCEDD}" srcId="{82443DB9-F684-46D8-A8FC-A200337E14F4}" destId="{EF96A987-F653-4E00-935C-EE6CC1F04AAE}" srcOrd="2" destOrd="0" parTransId="{0D62AEAF-C758-4213-8FAE-0908DE04274F}" sibTransId="{E826FCFA-6DCE-4319-BCBD-95E73E059BB2}"/>
    <dgm:cxn modelId="{D70E7048-9F74-4D3B-BF71-3E55A76147A7}" type="presOf" srcId="{A9473A5C-5E8C-4BC3-B12A-884ABF7B69A7}" destId="{CBB09B97-D066-44CA-82C1-2A4D4153010B}" srcOrd="0" destOrd="0" presId="urn:microsoft.com/office/officeart/2005/8/layout/vList2"/>
    <dgm:cxn modelId="{C3317B6C-C86B-404A-A94E-6EA0E5CB55C8}" srcId="{82443DB9-F684-46D8-A8FC-A200337E14F4}" destId="{A9473A5C-5E8C-4BC3-B12A-884ABF7B69A7}" srcOrd="3" destOrd="0" parTransId="{D3B8398B-3635-4F35-9DAA-B7D920C41A35}" sibTransId="{B93756A9-77AE-4C32-8806-B45F0808D8E5}"/>
    <dgm:cxn modelId="{F78ACFA8-71E0-427A-84A9-633CE5FC5755}" type="presOf" srcId="{82443DB9-F684-46D8-A8FC-A200337E14F4}" destId="{3A64A4F3-93D2-400B-98B2-7920FE48A6F7}" srcOrd="0" destOrd="0" presId="urn:microsoft.com/office/officeart/2005/8/layout/vList2"/>
    <dgm:cxn modelId="{E75791D9-4077-4A5E-8E7D-E5F5A0E38DB6}" type="presOf" srcId="{520A9729-3D40-4B03-A7FF-82A484DBBFE2}" destId="{68ACA4A2-CCEA-4A03-9490-80F779535456}" srcOrd="0" destOrd="0" presId="urn:microsoft.com/office/officeart/2005/8/layout/vList2"/>
    <dgm:cxn modelId="{A62A5CE3-0175-48C1-9C8A-29E519ADCF73}" srcId="{82443DB9-F684-46D8-A8FC-A200337E14F4}" destId="{AE07D993-F015-43D4-B99A-F06E1EFD4963}" srcOrd="0" destOrd="0" parTransId="{ADDF4E0B-57D1-4201-B8E8-2FEAD48A12F6}" sibTransId="{068ED7C2-D95E-493F-907D-F2F6CE6CE42A}"/>
    <dgm:cxn modelId="{ABA90BF7-0F0B-4F4F-AE1F-B5D5577DF030}" type="presParOf" srcId="{3A64A4F3-93D2-400B-98B2-7920FE48A6F7}" destId="{8B2F4897-3660-40F8-9E0B-082A4A870549}" srcOrd="0" destOrd="0" presId="urn:microsoft.com/office/officeart/2005/8/layout/vList2"/>
    <dgm:cxn modelId="{CFADDAEC-3070-4926-8906-A83711EF9E30}" type="presParOf" srcId="{3A64A4F3-93D2-400B-98B2-7920FE48A6F7}" destId="{6343929B-2BAF-4C7B-9988-40BE09278FDD}" srcOrd="1" destOrd="0" presId="urn:microsoft.com/office/officeart/2005/8/layout/vList2"/>
    <dgm:cxn modelId="{B6DACE06-98F9-46BA-BEB0-7D7C40F0B4FA}" type="presParOf" srcId="{3A64A4F3-93D2-400B-98B2-7920FE48A6F7}" destId="{68ACA4A2-CCEA-4A03-9490-80F779535456}" srcOrd="2" destOrd="0" presId="urn:microsoft.com/office/officeart/2005/8/layout/vList2"/>
    <dgm:cxn modelId="{70790A3E-7B45-4EF7-A5FC-165E85EF72D6}" type="presParOf" srcId="{3A64A4F3-93D2-400B-98B2-7920FE48A6F7}" destId="{5B23C0FA-651A-404B-8174-D80E7A5CB2C7}" srcOrd="3" destOrd="0" presId="urn:microsoft.com/office/officeart/2005/8/layout/vList2"/>
    <dgm:cxn modelId="{2D8897F5-7EA6-489E-A098-94C6987458A5}" type="presParOf" srcId="{3A64A4F3-93D2-400B-98B2-7920FE48A6F7}" destId="{B2850C41-AD26-41EC-A5A6-82CE3E4B59BE}" srcOrd="4" destOrd="0" presId="urn:microsoft.com/office/officeart/2005/8/layout/vList2"/>
    <dgm:cxn modelId="{2AA312D5-EF3B-430F-8C70-CAD0E59E4249}" type="presParOf" srcId="{3A64A4F3-93D2-400B-98B2-7920FE48A6F7}" destId="{EA2149DA-3A24-443D-BEA2-C1837F39C596}" srcOrd="5" destOrd="0" presId="urn:microsoft.com/office/officeart/2005/8/layout/vList2"/>
    <dgm:cxn modelId="{539D3B91-9F9E-4A72-9670-5C96E198F6D5}" type="presParOf" srcId="{3A64A4F3-93D2-400B-98B2-7920FE48A6F7}" destId="{CBB09B97-D066-44CA-82C1-2A4D415301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C195FB8-64A5-4097-BBAA-8BB5521D2E1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D482425-025C-4371-A5A9-97C9A7B4AA12}">
      <dgm:prSet/>
      <dgm:spPr/>
      <dgm:t>
        <a:bodyPr/>
        <a:lstStyle/>
        <a:p>
          <a:r>
            <a:rPr lang="ru-RU"/>
            <a:t>Перша цивілізація в Індії виникла у XXVIII—XXIII ст. до н. е. </a:t>
          </a:r>
          <a:endParaRPr lang="en-US"/>
        </a:p>
      </dgm:t>
    </dgm:pt>
    <dgm:pt modelId="{9223FC9E-980D-4390-8CE5-B74706254865}" type="parTrans" cxnId="{FC71D07D-2EE5-424A-8267-23D57A2F7D48}">
      <dgm:prSet/>
      <dgm:spPr/>
      <dgm:t>
        <a:bodyPr/>
        <a:lstStyle/>
        <a:p>
          <a:endParaRPr lang="en-US"/>
        </a:p>
      </dgm:t>
    </dgm:pt>
    <dgm:pt modelId="{AD643FEB-BA1F-4221-A6DC-2CE5F8D01F47}" type="sibTrans" cxnId="{FC71D07D-2EE5-424A-8267-23D57A2F7D48}">
      <dgm:prSet/>
      <dgm:spPr/>
      <dgm:t>
        <a:bodyPr/>
        <a:lstStyle/>
        <a:p>
          <a:endParaRPr lang="en-US"/>
        </a:p>
      </dgm:t>
    </dgm:pt>
    <dgm:pt modelId="{66440FE8-7310-42A5-9696-FADF0257943B}">
      <dgm:prSet/>
      <dgm:spPr/>
      <dgm:t>
        <a:bodyPr/>
        <a:lstStyle/>
        <a:p>
          <a:r>
            <a:rPr lang="uk-UA"/>
            <a:t>Основні заняття населення басейну ріки Інд в ХХІІІ-Х</a:t>
          </a:r>
          <a:r>
            <a:rPr lang="en-US"/>
            <a:t>V</a:t>
          </a:r>
          <a:r>
            <a:rPr lang="uk-UA"/>
            <a:t>ІІІ ст. до н.е. –  землеробство і ремесло – основа для розвитку торгівлі. </a:t>
          </a:r>
          <a:endParaRPr lang="en-US"/>
        </a:p>
      </dgm:t>
    </dgm:pt>
    <dgm:pt modelId="{D6FF0C0B-515A-4528-8B53-2D1B3F9D4958}" type="parTrans" cxnId="{72D0B3DB-0203-49FA-8EBF-E85AABF328EC}">
      <dgm:prSet/>
      <dgm:spPr/>
      <dgm:t>
        <a:bodyPr/>
        <a:lstStyle/>
        <a:p>
          <a:endParaRPr lang="en-US"/>
        </a:p>
      </dgm:t>
    </dgm:pt>
    <dgm:pt modelId="{137866CB-276A-458E-B16B-06F6784FCE3C}" type="sibTrans" cxnId="{72D0B3DB-0203-49FA-8EBF-E85AABF328EC}">
      <dgm:prSet/>
      <dgm:spPr/>
      <dgm:t>
        <a:bodyPr/>
        <a:lstStyle/>
        <a:p>
          <a:endParaRPr lang="en-US"/>
        </a:p>
      </dgm:t>
    </dgm:pt>
    <dgm:pt modelId="{2726593C-D737-4980-A424-A1FC7AD9001A}">
      <dgm:prSet/>
      <dgm:spPr/>
      <dgm:t>
        <a:bodyPr/>
        <a:lstStyle/>
        <a:p>
          <a:r>
            <a:rPr lang="uk-UA"/>
            <a:t>Раби в домашньому господарстві. </a:t>
          </a:r>
          <a:endParaRPr lang="en-US"/>
        </a:p>
      </dgm:t>
    </dgm:pt>
    <dgm:pt modelId="{052B4D13-4ACB-44B0-8D68-2A7907A7C9F2}" type="parTrans" cxnId="{90EFCF92-F888-46B7-9461-3D555AB3ED09}">
      <dgm:prSet/>
      <dgm:spPr/>
      <dgm:t>
        <a:bodyPr/>
        <a:lstStyle/>
        <a:p>
          <a:endParaRPr lang="en-US"/>
        </a:p>
      </dgm:t>
    </dgm:pt>
    <dgm:pt modelId="{9CDFAB2D-FC97-4A95-AAA8-2790BEC88B4D}" type="sibTrans" cxnId="{90EFCF92-F888-46B7-9461-3D555AB3ED09}">
      <dgm:prSet/>
      <dgm:spPr/>
      <dgm:t>
        <a:bodyPr/>
        <a:lstStyle/>
        <a:p>
          <a:endParaRPr lang="en-US"/>
        </a:p>
      </dgm:t>
    </dgm:pt>
    <dgm:pt modelId="{27353061-E1E5-4AAE-8B11-BA90DBCE8794}">
      <dgm:prSet/>
      <dgm:spPr/>
      <dgm:t>
        <a:bodyPr/>
        <a:lstStyle/>
        <a:p>
          <a:r>
            <a:rPr lang="uk-UA"/>
            <a:t>Превалювання приватної власності в містах. </a:t>
          </a:r>
          <a:endParaRPr lang="en-US"/>
        </a:p>
      </dgm:t>
    </dgm:pt>
    <dgm:pt modelId="{D1D25265-1590-4D67-874A-0F2F65E0033B}" type="parTrans" cxnId="{286A73C3-B519-45DC-AC76-518969E45D1A}">
      <dgm:prSet/>
      <dgm:spPr/>
      <dgm:t>
        <a:bodyPr/>
        <a:lstStyle/>
        <a:p>
          <a:endParaRPr lang="en-US"/>
        </a:p>
      </dgm:t>
    </dgm:pt>
    <dgm:pt modelId="{D20495E7-D057-4125-903B-67A036E59A3F}" type="sibTrans" cxnId="{286A73C3-B519-45DC-AC76-518969E45D1A}">
      <dgm:prSet/>
      <dgm:spPr/>
      <dgm:t>
        <a:bodyPr/>
        <a:lstStyle/>
        <a:p>
          <a:endParaRPr lang="en-US"/>
        </a:p>
      </dgm:t>
    </dgm:pt>
    <dgm:pt modelId="{22977F18-A098-4123-9792-5CC7F656B88B}">
      <dgm:prSet/>
      <dgm:spPr/>
      <dgm:t>
        <a:bodyPr/>
        <a:lstStyle/>
        <a:p>
          <a:r>
            <a:rPr lang="uk-UA"/>
            <a:t>Найбагатші прошарки міського населення: купці, лихварі, глави ремісничих корпорацій. </a:t>
          </a:r>
          <a:endParaRPr lang="en-US"/>
        </a:p>
      </dgm:t>
    </dgm:pt>
    <dgm:pt modelId="{697DAFCA-746A-45D3-8377-154C8A4ABCAB}" type="parTrans" cxnId="{6F515E68-63B1-4F69-A9C9-9F4AB804DDBB}">
      <dgm:prSet/>
      <dgm:spPr/>
      <dgm:t>
        <a:bodyPr/>
        <a:lstStyle/>
        <a:p>
          <a:endParaRPr lang="en-US"/>
        </a:p>
      </dgm:t>
    </dgm:pt>
    <dgm:pt modelId="{0B6B04C2-FEF0-41F5-817B-E03857175F6E}" type="sibTrans" cxnId="{6F515E68-63B1-4F69-A9C9-9F4AB804DDBB}">
      <dgm:prSet/>
      <dgm:spPr/>
      <dgm:t>
        <a:bodyPr/>
        <a:lstStyle/>
        <a:p>
          <a:endParaRPr lang="en-US"/>
        </a:p>
      </dgm:t>
    </dgm:pt>
    <dgm:pt modelId="{077A34E9-0C16-43BA-BD1A-F30FDA1EFEFD}">
      <dgm:prSet/>
      <dgm:spPr/>
      <dgm:t>
        <a:bodyPr/>
        <a:lstStyle/>
        <a:p>
          <a:r>
            <a:rPr lang="uk-UA"/>
            <a:t>Торговельні зв’язки з Єгиптом, Грецією і Римом, з середземноморськими країнами.  </a:t>
          </a:r>
          <a:endParaRPr lang="en-US"/>
        </a:p>
      </dgm:t>
    </dgm:pt>
    <dgm:pt modelId="{177E8C1C-A26D-4096-91F8-621088AEDA2B}" type="parTrans" cxnId="{038B06C3-94F0-4C20-9816-4D68743522F7}">
      <dgm:prSet/>
      <dgm:spPr/>
      <dgm:t>
        <a:bodyPr/>
        <a:lstStyle/>
        <a:p>
          <a:endParaRPr lang="en-US"/>
        </a:p>
      </dgm:t>
    </dgm:pt>
    <dgm:pt modelId="{9DEB650B-11D7-4BFA-9756-69FAFB9DF54E}" type="sibTrans" cxnId="{038B06C3-94F0-4C20-9816-4D68743522F7}">
      <dgm:prSet/>
      <dgm:spPr/>
      <dgm:t>
        <a:bodyPr/>
        <a:lstStyle/>
        <a:p>
          <a:endParaRPr lang="en-US"/>
        </a:p>
      </dgm:t>
    </dgm:pt>
    <dgm:pt modelId="{042C7B84-2BFD-4DB3-BD95-D2F6B33198D5}">
      <dgm:prSet/>
      <dgm:spPr/>
      <dgm:t>
        <a:bodyPr/>
        <a:lstStyle/>
        <a:p>
          <a:r>
            <a:rPr lang="uk-UA"/>
            <a:t>Експорт: пряності, бавовняні тканини, золото, срібло, мідь, олово, шовк, рис, фарби; ввозили коней, сурму, інші товари. </a:t>
          </a:r>
          <a:endParaRPr lang="en-US"/>
        </a:p>
      </dgm:t>
    </dgm:pt>
    <dgm:pt modelId="{13C221D3-871C-4566-87FF-3472BFC2C871}" type="parTrans" cxnId="{C352F79E-9954-4595-B80F-AAE02EDB5EA9}">
      <dgm:prSet/>
      <dgm:spPr/>
      <dgm:t>
        <a:bodyPr/>
        <a:lstStyle/>
        <a:p>
          <a:endParaRPr lang="en-US"/>
        </a:p>
      </dgm:t>
    </dgm:pt>
    <dgm:pt modelId="{BCE4E7E6-C0C5-416F-99D9-C7C0665568BA}" type="sibTrans" cxnId="{C352F79E-9954-4595-B80F-AAE02EDB5EA9}">
      <dgm:prSet/>
      <dgm:spPr/>
      <dgm:t>
        <a:bodyPr/>
        <a:lstStyle/>
        <a:p>
          <a:endParaRPr lang="en-US"/>
        </a:p>
      </dgm:t>
    </dgm:pt>
    <dgm:pt modelId="{15E18691-CD35-4EE8-BF1A-049963A87F28}" type="pres">
      <dgm:prSet presAssocID="{8C195FB8-64A5-4097-BBAA-8BB5521D2E19}" presName="linear" presStyleCnt="0">
        <dgm:presLayoutVars>
          <dgm:animLvl val="lvl"/>
          <dgm:resizeHandles val="exact"/>
        </dgm:presLayoutVars>
      </dgm:prSet>
      <dgm:spPr/>
    </dgm:pt>
    <dgm:pt modelId="{7327A37C-C3F4-4FD0-B5DE-0E181F0C730E}" type="pres">
      <dgm:prSet presAssocID="{0D482425-025C-4371-A5A9-97C9A7B4AA1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B8444E4-D1C3-4850-AC86-26DE58D4F1E5}" type="pres">
      <dgm:prSet presAssocID="{AD643FEB-BA1F-4221-A6DC-2CE5F8D01F47}" presName="spacer" presStyleCnt="0"/>
      <dgm:spPr/>
    </dgm:pt>
    <dgm:pt modelId="{DD91857D-0CF8-423C-B0C7-23C270599364}" type="pres">
      <dgm:prSet presAssocID="{66440FE8-7310-42A5-9696-FADF0257943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E116D38-B431-4829-B026-A4B125E2182A}" type="pres">
      <dgm:prSet presAssocID="{137866CB-276A-458E-B16B-06F6784FCE3C}" presName="spacer" presStyleCnt="0"/>
      <dgm:spPr/>
    </dgm:pt>
    <dgm:pt modelId="{54E198FA-EC2B-49DD-9389-67AF432FBFE3}" type="pres">
      <dgm:prSet presAssocID="{2726593C-D737-4980-A424-A1FC7AD9001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1DD0C40-D4CF-452A-BDF3-9883D4904DBC}" type="pres">
      <dgm:prSet presAssocID="{9CDFAB2D-FC97-4A95-AAA8-2790BEC88B4D}" presName="spacer" presStyleCnt="0"/>
      <dgm:spPr/>
    </dgm:pt>
    <dgm:pt modelId="{FB1845A3-733B-4B2A-863D-281AC392ECED}" type="pres">
      <dgm:prSet presAssocID="{27353061-E1E5-4AAE-8B11-BA90DBCE879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1803AEE-24D3-4D8A-98EA-C59412F954F4}" type="pres">
      <dgm:prSet presAssocID="{D20495E7-D057-4125-903B-67A036E59A3F}" presName="spacer" presStyleCnt="0"/>
      <dgm:spPr/>
    </dgm:pt>
    <dgm:pt modelId="{4E651BD0-CCF8-48AF-9B4B-FABE4B5A2EE7}" type="pres">
      <dgm:prSet presAssocID="{22977F18-A098-4123-9792-5CC7F656B88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7B7AE1C-2C1D-4B16-B236-432769C13A18}" type="pres">
      <dgm:prSet presAssocID="{0B6B04C2-FEF0-41F5-817B-E03857175F6E}" presName="spacer" presStyleCnt="0"/>
      <dgm:spPr/>
    </dgm:pt>
    <dgm:pt modelId="{B80337AE-1BF6-48D8-80E2-5833B7EF3854}" type="pres">
      <dgm:prSet presAssocID="{077A34E9-0C16-43BA-BD1A-F30FDA1EFEF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C271A5-87BB-42E5-9D27-817B98D71848}" type="pres">
      <dgm:prSet presAssocID="{9DEB650B-11D7-4BFA-9756-69FAFB9DF54E}" presName="spacer" presStyleCnt="0"/>
      <dgm:spPr/>
    </dgm:pt>
    <dgm:pt modelId="{7D762A2B-B4FF-480E-91FD-F19AE4AF0F63}" type="pres">
      <dgm:prSet presAssocID="{042C7B84-2BFD-4DB3-BD95-D2F6B33198D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E099E21-B75C-483A-BBA4-DCDE245F389D}" type="presOf" srcId="{2726593C-D737-4980-A424-A1FC7AD9001A}" destId="{54E198FA-EC2B-49DD-9389-67AF432FBFE3}" srcOrd="0" destOrd="0" presId="urn:microsoft.com/office/officeart/2005/8/layout/vList2"/>
    <dgm:cxn modelId="{9305592E-0E41-4CBA-AAC5-A685480BA35D}" type="presOf" srcId="{27353061-E1E5-4AAE-8B11-BA90DBCE8794}" destId="{FB1845A3-733B-4B2A-863D-281AC392ECED}" srcOrd="0" destOrd="0" presId="urn:microsoft.com/office/officeart/2005/8/layout/vList2"/>
    <dgm:cxn modelId="{E1D6EE39-BA17-45C2-8FCE-6F3EDCE5D72F}" type="presOf" srcId="{22977F18-A098-4123-9792-5CC7F656B88B}" destId="{4E651BD0-CCF8-48AF-9B4B-FABE4B5A2EE7}" srcOrd="0" destOrd="0" presId="urn:microsoft.com/office/officeart/2005/8/layout/vList2"/>
    <dgm:cxn modelId="{6F515E68-63B1-4F69-A9C9-9F4AB804DDBB}" srcId="{8C195FB8-64A5-4097-BBAA-8BB5521D2E19}" destId="{22977F18-A098-4123-9792-5CC7F656B88B}" srcOrd="4" destOrd="0" parTransId="{697DAFCA-746A-45D3-8377-154C8A4ABCAB}" sibTransId="{0B6B04C2-FEF0-41F5-817B-E03857175F6E}"/>
    <dgm:cxn modelId="{FC71D07D-2EE5-424A-8267-23D57A2F7D48}" srcId="{8C195FB8-64A5-4097-BBAA-8BB5521D2E19}" destId="{0D482425-025C-4371-A5A9-97C9A7B4AA12}" srcOrd="0" destOrd="0" parTransId="{9223FC9E-980D-4390-8CE5-B74706254865}" sibTransId="{AD643FEB-BA1F-4221-A6DC-2CE5F8D01F47}"/>
    <dgm:cxn modelId="{90EFCF92-F888-46B7-9461-3D555AB3ED09}" srcId="{8C195FB8-64A5-4097-BBAA-8BB5521D2E19}" destId="{2726593C-D737-4980-A424-A1FC7AD9001A}" srcOrd="2" destOrd="0" parTransId="{052B4D13-4ACB-44B0-8D68-2A7907A7C9F2}" sibTransId="{9CDFAB2D-FC97-4A95-AAA8-2790BEC88B4D}"/>
    <dgm:cxn modelId="{1CDB3A95-E9B9-4F63-9568-06638C352B69}" type="presOf" srcId="{042C7B84-2BFD-4DB3-BD95-D2F6B33198D5}" destId="{7D762A2B-B4FF-480E-91FD-F19AE4AF0F63}" srcOrd="0" destOrd="0" presId="urn:microsoft.com/office/officeart/2005/8/layout/vList2"/>
    <dgm:cxn modelId="{979F9297-077D-4101-9345-ED178036B38E}" type="presOf" srcId="{66440FE8-7310-42A5-9696-FADF0257943B}" destId="{DD91857D-0CF8-423C-B0C7-23C270599364}" srcOrd="0" destOrd="0" presId="urn:microsoft.com/office/officeart/2005/8/layout/vList2"/>
    <dgm:cxn modelId="{C352F79E-9954-4595-B80F-AAE02EDB5EA9}" srcId="{8C195FB8-64A5-4097-BBAA-8BB5521D2E19}" destId="{042C7B84-2BFD-4DB3-BD95-D2F6B33198D5}" srcOrd="6" destOrd="0" parTransId="{13C221D3-871C-4566-87FF-3472BFC2C871}" sibTransId="{BCE4E7E6-C0C5-416F-99D9-C7C0665568BA}"/>
    <dgm:cxn modelId="{3ED246A9-DA55-4798-A66F-7219FA6E5B49}" type="presOf" srcId="{8C195FB8-64A5-4097-BBAA-8BB5521D2E19}" destId="{15E18691-CD35-4EE8-BF1A-049963A87F28}" srcOrd="0" destOrd="0" presId="urn:microsoft.com/office/officeart/2005/8/layout/vList2"/>
    <dgm:cxn modelId="{038B06C3-94F0-4C20-9816-4D68743522F7}" srcId="{8C195FB8-64A5-4097-BBAA-8BB5521D2E19}" destId="{077A34E9-0C16-43BA-BD1A-F30FDA1EFEFD}" srcOrd="5" destOrd="0" parTransId="{177E8C1C-A26D-4096-91F8-621088AEDA2B}" sibTransId="{9DEB650B-11D7-4BFA-9756-69FAFB9DF54E}"/>
    <dgm:cxn modelId="{286A73C3-B519-45DC-AC76-518969E45D1A}" srcId="{8C195FB8-64A5-4097-BBAA-8BB5521D2E19}" destId="{27353061-E1E5-4AAE-8B11-BA90DBCE8794}" srcOrd="3" destOrd="0" parTransId="{D1D25265-1590-4D67-874A-0F2F65E0033B}" sibTransId="{D20495E7-D057-4125-903B-67A036E59A3F}"/>
    <dgm:cxn modelId="{52ED53D6-60E1-4467-B56E-B6DF9DC4E932}" type="presOf" srcId="{077A34E9-0C16-43BA-BD1A-F30FDA1EFEFD}" destId="{B80337AE-1BF6-48D8-80E2-5833B7EF3854}" srcOrd="0" destOrd="0" presId="urn:microsoft.com/office/officeart/2005/8/layout/vList2"/>
    <dgm:cxn modelId="{7A2F70D7-50E1-4B08-8701-464A5BF995BD}" type="presOf" srcId="{0D482425-025C-4371-A5A9-97C9A7B4AA12}" destId="{7327A37C-C3F4-4FD0-B5DE-0E181F0C730E}" srcOrd="0" destOrd="0" presId="urn:microsoft.com/office/officeart/2005/8/layout/vList2"/>
    <dgm:cxn modelId="{72D0B3DB-0203-49FA-8EBF-E85AABF328EC}" srcId="{8C195FB8-64A5-4097-BBAA-8BB5521D2E19}" destId="{66440FE8-7310-42A5-9696-FADF0257943B}" srcOrd="1" destOrd="0" parTransId="{D6FF0C0B-515A-4528-8B53-2D1B3F9D4958}" sibTransId="{137866CB-276A-458E-B16B-06F6784FCE3C}"/>
    <dgm:cxn modelId="{139AE0C5-9C6A-4BCF-B71D-CC9DBCCA4EA9}" type="presParOf" srcId="{15E18691-CD35-4EE8-BF1A-049963A87F28}" destId="{7327A37C-C3F4-4FD0-B5DE-0E181F0C730E}" srcOrd="0" destOrd="0" presId="urn:microsoft.com/office/officeart/2005/8/layout/vList2"/>
    <dgm:cxn modelId="{8CD422C7-04FD-41BF-A0A0-B654D4F8EF9A}" type="presParOf" srcId="{15E18691-CD35-4EE8-BF1A-049963A87F28}" destId="{9B8444E4-D1C3-4850-AC86-26DE58D4F1E5}" srcOrd="1" destOrd="0" presId="urn:microsoft.com/office/officeart/2005/8/layout/vList2"/>
    <dgm:cxn modelId="{B2505B57-88EA-4B52-AA03-1633A8F39630}" type="presParOf" srcId="{15E18691-CD35-4EE8-BF1A-049963A87F28}" destId="{DD91857D-0CF8-423C-B0C7-23C270599364}" srcOrd="2" destOrd="0" presId="urn:microsoft.com/office/officeart/2005/8/layout/vList2"/>
    <dgm:cxn modelId="{AE4DAE1F-B1BB-4466-B607-4DB7EB4FD865}" type="presParOf" srcId="{15E18691-CD35-4EE8-BF1A-049963A87F28}" destId="{8E116D38-B431-4829-B026-A4B125E2182A}" srcOrd="3" destOrd="0" presId="urn:microsoft.com/office/officeart/2005/8/layout/vList2"/>
    <dgm:cxn modelId="{E993A5C2-D6FF-4252-A984-ED0A741AD6BD}" type="presParOf" srcId="{15E18691-CD35-4EE8-BF1A-049963A87F28}" destId="{54E198FA-EC2B-49DD-9389-67AF432FBFE3}" srcOrd="4" destOrd="0" presId="urn:microsoft.com/office/officeart/2005/8/layout/vList2"/>
    <dgm:cxn modelId="{FD48F8CE-1C44-49E5-A856-BD48935E3ED6}" type="presParOf" srcId="{15E18691-CD35-4EE8-BF1A-049963A87F28}" destId="{61DD0C40-D4CF-452A-BDF3-9883D4904DBC}" srcOrd="5" destOrd="0" presId="urn:microsoft.com/office/officeart/2005/8/layout/vList2"/>
    <dgm:cxn modelId="{B8DA52BC-9761-44F6-8A8D-F2A31C6DB1AB}" type="presParOf" srcId="{15E18691-CD35-4EE8-BF1A-049963A87F28}" destId="{FB1845A3-733B-4B2A-863D-281AC392ECED}" srcOrd="6" destOrd="0" presId="urn:microsoft.com/office/officeart/2005/8/layout/vList2"/>
    <dgm:cxn modelId="{8EC2416E-8E87-4DFA-8B54-EA2076FB3AAC}" type="presParOf" srcId="{15E18691-CD35-4EE8-BF1A-049963A87F28}" destId="{31803AEE-24D3-4D8A-98EA-C59412F954F4}" srcOrd="7" destOrd="0" presId="urn:microsoft.com/office/officeart/2005/8/layout/vList2"/>
    <dgm:cxn modelId="{11FF8E0B-D52E-40E2-B371-5480726BBDC7}" type="presParOf" srcId="{15E18691-CD35-4EE8-BF1A-049963A87F28}" destId="{4E651BD0-CCF8-48AF-9B4B-FABE4B5A2EE7}" srcOrd="8" destOrd="0" presId="urn:microsoft.com/office/officeart/2005/8/layout/vList2"/>
    <dgm:cxn modelId="{EC8F232E-091D-4EEB-AA17-46984B48116F}" type="presParOf" srcId="{15E18691-CD35-4EE8-BF1A-049963A87F28}" destId="{B7B7AE1C-2C1D-4B16-B236-432769C13A18}" srcOrd="9" destOrd="0" presId="urn:microsoft.com/office/officeart/2005/8/layout/vList2"/>
    <dgm:cxn modelId="{94C210FC-217A-4C33-940A-CCFF2EB2993C}" type="presParOf" srcId="{15E18691-CD35-4EE8-BF1A-049963A87F28}" destId="{B80337AE-1BF6-48D8-80E2-5833B7EF3854}" srcOrd="10" destOrd="0" presId="urn:microsoft.com/office/officeart/2005/8/layout/vList2"/>
    <dgm:cxn modelId="{707A7483-E2BC-46BF-A51C-19C942D9B27A}" type="presParOf" srcId="{15E18691-CD35-4EE8-BF1A-049963A87F28}" destId="{67C271A5-87BB-42E5-9D27-817B98D71848}" srcOrd="11" destOrd="0" presId="urn:microsoft.com/office/officeart/2005/8/layout/vList2"/>
    <dgm:cxn modelId="{6C48291F-8A45-4331-90C5-239408291F28}" type="presParOf" srcId="{15E18691-CD35-4EE8-BF1A-049963A87F28}" destId="{7D762A2B-B4FF-480E-91FD-F19AE4AF0F6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287651-03DA-4F93-AC9F-1C00A7723F03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B102963-E8C2-41F3-BDFB-D04588541B6A}">
      <dgm:prSet/>
      <dgm:spPr/>
      <dgm:t>
        <a:bodyPr/>
        <a:lstStyle/>
        <a:p>
          <a:r>
            <a:rPr lang="uk-UA"/>
            <a:t>Економічна складова:</a:t>
          </a:r>
          <a:endParaRPr lang="en-US"/>
        </a:p>
      </dgm:t>
    </dgm:pt>
    <dgm:pt modelId="{D767F7F9-59B0-4609-9CC8-B99C0668AE01}" type="parTrans" cxnId="{A0BBF1FE-89F3-4A07-964B-D695EAEDB486}">
      <dgm:prSet/>
      <dgm:spPr/>
      <dgm:t>
        <a:bodyPr/>
        <a:lstStyle/>
        <a:p>
          <a:endParaRPr lang="en-US"/>
        </a:p>
      </dgm:t>
    </dgm:pt>
    <dgm:pt modelId="{B81D3989-86CE-4B8A-99C1-0E2EFB42057C}" type="sibTrans" cxnId="{A0BBF1FE-89F3-4A07-964B-D695EAEDB486}">
      <dgm:prSet/>
      <dgm:spPr/>
      <dgm:t>
        <a:bodyPr/>
        <a:lstStyle/>
        <a:p>
          <a:endParaRPr lang="en-US"/>
        </a:p>
      </dgm:t>
    </dgm:pt>
    <dgm:pt modelId="{8444CD6F-0CDA-421D-AA2B-0C964F48D90E}">
      <dgm:prSet/>
      <dgm:spPr/>
      <dgm:t>
        <a:bodyPr/>
        <a:lstStyle/>
        <a:p>
          <a:r>
            <a:rPr lang="uk-UA"/>
            <a:t>Перевірка вагів кожні 4 місяці для недопущення торгівлі з метою отримання чистого прибутку; </a:t>
          </a:r>
          <a:endParaRPr lang="en-US"/>
        </a:p>
      </dgm:t>
    </dgm:pt>
    <dgm:pt modelId="{9CD7EE28-E9A7-48C0-8D56-84D9AF19270E}" type="parTrans" cxnId="{1439C848-A3D3-400D-A99C-C3E1436D1AF3}">
      <dgm:prSet/>
      <dgm:spPr/>
      <dgm:t>
        <a:bodyPr/>
        <a:lstStyle/>
        <a:p>
          <a:endParaRPr lang="en-US"/>
        </a:p>
      </dgm:t>
    </dgm:pt>
    <dgm:pt modelId="{36A5B479-0138-4B26-9AA8-FAF8AE43172D}" type="sibTrans" cxnId="{1439C848-A3D3-400D-A99C-C3E1436D1AF3}">
      <dgm:prSet/>
      <dgm:spPr/>
      <dgm:t>
        <a:bodyPr/>
        <a:lstStyle/>
        <a:p>
          <a:endParaRPr lang="en-US"/>
        </a:p>
      </dgm:t>
    </dgm:pt>
    <dgm:pt modelId="{90EF0E1C-9B5D-486F-AB88-22D0F6B4CD9F}">
      <dgm:prSet/>
      <dgm:spPr/>
      <dgm:t>
        <a:bodyPr/>
        <a:lstStyle/>
        <a:p>
          <a:r>
            <a:rPr lang="uk-UA"/>
            <a:t>Штраф за торгівлю неперевіреними вагами;</a:t>
          </a:r>
          <a:endParaRPr lang="en-US"/>
        </a:p>
      </dgm:t>
    </dgm:pt>
    <dgm:pt modelId="{96986655-BE3F-41A5-8046-809F1E1B675A}" type="parTrans" cxnId="{C469E56F-980C-4FDC-B5A7-5A2D3025D597}">
      <dgm:prSet/>
      <dgm:spPr/>
      <dgm:t>
        <a:bodyPr/>
        <a:lstStyle/>
        <a:p>
          <a:endParaRPr lang="en-US"/>
        </a:p>
      </dgm:t>
    </dgm:pt>
    <dgm:pt modelId="{1E4F917F-FAC0-4516-9A50-41134D1A82D2}" type="sibTrans" cxnId="{C469E56F-980C-4FDC-B5A7-5A2D3025D597}">
      <dgm:prSet/>
      <dgm:spPr/>
      <dgm:t>
        <a:bodyPr/>
        <a:lstStyle/>
        <a:p>
          <a:endParaRPr lang="en-US"/>
        </a:p>
      </dgm:t>
    </dgm:pt>
    <dgm:pt modelId="{C4BA4FBC-B4EA-4769-91A3-8AD175DA1680}">
      <dgm:prSet/>
      <dgm:spPr/>
      <dgm:t>
        <a:bodyPr/>
        <a:lstStyle/>
        <a:p>
          <a:r>
            <a:rPr lang="uk-UA"/>
            <a:t>Податки з торговців на користь державної скарбниці;</a:t>
          </a:r>
          <a:endParaRPr lang="en-US"/>
        </a:p>
      </dgm:t>
    </dgm:pt>
    <dgm:pt modelId="{F680B93D-D9A2-4C41-8805-C279933F78BB}" type="parTrans" cxnId="{8310C3DB-9883-496F-9B50-C63A3D9FCE5A}">
      <dgm:prSet/>
      <dgm:spPr/>
      <dgm:t>
        <a:bodyPr/>
        <a:lstStyle/>
        <a:p>
          <a:endParaRPr lang="en-US"/>
        </a:p>
      </dgm:t>
    </dgm:pt>
    <dgm:pt modelId="{12750C34-2E6B-4418-AA6E-9158016DF18E}" type="sibTrans" cxnId="{8310C3DB-9883-496F-9B50-C63A3D9FCE5A}">
      <dgm:prSet/>
      <dgm:spPr/>
      <dgm:t>
        <a:bodyPr/>
        <a:lstStyle/>
        <a:p>
          <a:endParaRPr lang="en-US"/>
        </a:p>
      </dgm:t>
    </dgm:pt>
    <dgm:pt modelId="{2DD107AE-BB8C-4E1F-926D-0D48FCEB18B3}">
      <dgm:prSet/>
      <dgm:spPr/>
      <dgm:t>
        <a:bodyPr/>
        <a:lstStyle/>
        <a:p>
          <a:r>
            <a:rPr lang="uk-UA"/>
            <a:t>Регламентація лихварських операцій;</a:t>
          </a:r>
          <a:endParaRPr lang="en-US"/>
        </a:p>
      </dgm:t>
    </dgm:pt>
    <dgm:pt modelId="{2761EEBD-8771-43CE-9D5B-12B07B956E3E}" type="parTrans" cxnId="{FFA17653-520B-4243-848C-85DBAC919731}">
      <dgm:prSet/>
      <dgm:spPr/>
      <dgm:t>
        <a:bodyPr/>
        <a:lstStyle/>
        <a:p>
          <a:endParaRPr lang="en-US"/>
        </a:p>
      </dgm:t>
    </dgm:pt>
    <dgm:pt modelId="{94AAE0AE-52B1-4AED-8145-95FCA3BAF72F}" type="sibTrans" cxnId="{FFA17653-520B-4243-848C-85DBAC919731}">
      <dgm:prSet/>
      <dgm:spPr/>
      <dgm:t>
        <a:bodyPr/>
        <a:lstStyle/>
        <a:p>
          <a:endParaRPr lang="en-US"/>
        </a:p>
      </dgm:t>
    </dgm:pt>
    <dgm:pt modelId="{7074A099-9777-4B02-AB8B-B2C57CC6E3C5}">
      <dgm:prSet/>
      <dgm:spPr/>
      <dgm:t>
        <a:bodyPr/>
        <a:lstStyle/>
        <a:p>
          <a:r>
            <a:rPr lang="uk-UA"/>
            <a:t>Затверджувався станово-кастовий лад у країні; </a:t>
          </a:r>
          <a:endParaRPr lang="en-US"/>
        </a:p>
      </dgm:t>
    </dgm:pt>
    <dgm:pt modelId="{993A453F-D925-40D1-AB15-567EB7B3F55B}" type="parTrans" cxnId="{9296E716-884E-4540-A37C-6488D876D04D}">
      <dgm:prSet/>
      <dgm:spPr/>
      <dgm:t>
        <a:bodyPr/>
        <a:lstStyle/>
        <a:p>
          <a:endParaRPr lang="en-US"/>
        </a:p>
      </dgm:t>
    </dgm:pt>
    <dgm:pt modelId="{E0BE35E3-3555-45F4-AC3A-BB5AC86A17C6}" type="sibTrans" cxnId="{9296E716-884E-4540-A37C-6488D876D04D}">
      <dgm:prSet/>
      <dgm:spPr/>
      <dgm:t>
        <a:bodyPr/>
        <a:lstStyle/>
        <a:p>
          <a:endParaRPr lang="en-US"/>
        </a:p>
      </dgm:t>
    </dgm:pt>
    <dgm:pt modelId="{E91E925F-E21E-4BB8-9093-CC503E167DF4}">
      <dgm:prSet/>
      <dgm:spPr/>
      <dgm:t>
        <a:bodyPr/>
        <a:lstStyle/>
        <a:p>
          <a:r>
            <a:rPr lang="uk-UA"/>
            <a:t>Існувало фінансове відомство, що збирало податки. </a:t>
          </a:r>
          <a:endParaRPr lang="en-US"/>
        </a:p>
      </dgm:t>
    </dgm:pt>
    <dgm:pt modelId="{721FF75B-01FE-47F9-B561-2ABAE8E1CD22}" type="parTrans" cxnId="{6E797BC3-8834-4655-826E-C9EDDCB662D7}">
      <dgm:prSet/>
      <dgm:spPr/>
      <dgm:t>
        <a:bodyPr/>
        <a:lstStyle/>
        <a:p>
          <a:endParaRPr lang="en-US"/>
        </a:p>
      </dgm:t>
    </dgm:pt>
    <dgm:pt modelId="{4A3BF84E-97BE-4B8C-B753-2850878F2B94}" type="sibTrans" cxnId="{6E797BC3-8834-4655-826E-C9EDDCB662D7}">
      <dgm:prSet/>
      <dgm:spPr/>
      <dgm:t>
        <a:bodyPr/>
        <a:lstStyle/>
        <a:p>
          <a:endParaRPr lang="en-US"/>
        </a:p>
      </dgm:t>
    </dgm:pt>
    <dgm:pt modelId="{1150A9C1-1699-48CC-8442-30DEC29B4D2B}">
      <dgm:prSet/>
      <dgm:spPr/>
      <dgm:t>
        <a:bodyPr/>
        <a:lstStyle/>
        <a:p>
          <a:r>
            <a:rPr lang="uk-UA"/>
            <a:t>Формування доходів держави від державних господарств з мит і податків;</a:t>
          </a:r>
          <a:endParaRPr lang="en-US"/>
        </a:p>
      </dgm:t>
    </dgm:pt>
    <dgm:pt modelId="{E70FCE9C-E53A-4294-887D-BD9A4B3EC4BC}" type="parTrans" cxnId="{4DA96A06-4CA3-450A-8B41-E76E75DAB80F}">
      <dgm:prSet/>
      <dgm:spPr/>
      <dgm:t>
        <a:bodyPr/>
        <a:lstStyle/>
        <a:p>
          <a:endParaRPr lang="en-US"/>
        </a:p>
      </dgm:t>
    </dgm:pt>
    <dgm:pt modelId="{6034E88F-6179-4492-814A-502F4E06EE22}" type="sibTrans" cxnId="{4DA96A06-4CA3-450A-8B41-E76E75DAB80F}">
      <dgm:prSet/>
      <dgm:spPr/>
      <dgm:t>
        <a:bodyPr/>
        <a:lstStyle/>
        <a:p>
          <a:endParaRPr lang="en-US"/>
        </a:p>
      </dgm:t>
    </dgm:pt>
    <dgm:pt modelId="{03767D0F-E333-4A61-8BAA-4A7D309A396B}">
      <dgm:prSet/>
      <dgm:spPr/>
      <dgm:t>
        <a:bodyPr/>
        <a:lstStyle/>
        <a:p>
          <a:r>
            <a:rPr lang="uk-UA"/>
            <a:t>Важлива стаття витрат – проведення суспільних робіт. </a:t>
          </a:r>
          <a:endParaRPr lang="en-US"/>
        </a:p>
      </dgm:t>
    </dgm:pt>
    <dgm:pt modelId="{DAFEC501-1524-46D8-AA0F-75FD2793E485}" type="parTrans" cxnId="{09EC4C49-7965-4B65-9AD5-1F29EA919351}">
      <dgm:prSet/>
      <dgm:spPr/>
      <dgm:t>
        <a:bodyPr/>
        <a:lstStyle/>
        <a:p>
          <a:endParaRPr lang="en-US"/>
        </a:p>
      </dgm:t>
    </dgm:pt>
    <dgm:pt modelId="{C236D1A3-5F5B-4FE3-9FC4-75AB9EE90092}" type="sibTrans" cxnId="{09EC4C49-7965-4B65-9AD5-1F29EA919351}">
      <dgm:prSet/>
      <dgm:spPr/>
      <dgm:t>
        <a:bodyPr/>
        <a:lstStyle/>
        <a:p>
          <a:endParaRPr lang="en-US"/>
        </a:p>
      </dgm:t>
    </dgm:pt>
    <dgm:pt modelId="{2D67485E-E3B3-467A-9443-20C84102B727}" type="pres">
      <dgm:prSet presAssocID="{F1287651-03DA-4F93-AC9F-1C00A7723F03}" presName="vert0" presStyleCnt="0">
        <dgm:presLayoutVars>
          <dgm:dir/>
          <dgm:animOne val="branch"/>
          <dgm:animLvl val="lvl"/>
        </dgm:presLayoutVars>
      </dgm:prSet>
      <dgm:spPr/>
    </dgm:pt>
    <dgm:pt modelId="{43EC2AF3-1F83-4F5C-8500-767A1551686A}" type="pres">
      <dgm:prSet presAssocID="{9B102963-E8C2-41F3-BDFB-D04588541B6A}" presName="thickLine" presStyleLbl="alignNode1" presStyleIdx="0" presStyleCnt="9"/>
      <dgm:spPr/>
    </dgm:pt>
    <dgm:pt modelId="{E2CD94A0-5E92-47A7-B3FE-3C4CCB57E07B}" type="pres">
      <dgm:prSet presAssocID="{9B102963-E8C2-41F3-BDFB-D04588541B6A}" presName="horz1" presStyleCnt="0"/>
      <dgm:spPr/>
    </dgm:pt>
    <dgm:pt modelId="{82D0B649-FBB6-42AF-9902-8DC17D584B22}" type="pres">
      <dgm:prSet presAssocID="{9B102963-E8C2-41F3-BDFB-D04588541B6A}" presName="tx1" presStyleLbl="revTx" presStyleIdx="0" presStyleCnt="9"/>
      <dgm:spPr/>
    </dgm:pt>
    <dgm:pt modelId="{0ADD8D2E-33C5-479A-A033-5CF634605B8D}" type="pres">
      <dgm:prSet presAssocID="{9B102963-E8C2-41F3-BDFB-D04588541B6A}" presName="vert1" presStyleCnt="0"/>
      <dgm:spPr/>
    </dgm:pt>
    <dgm:pt modelId="{159B0F63-0C54-4C4B-A1E9-893ACA191578}" type="pres">
      <dgm:prSet presAssocID="{8444CD6F-0CDA-421D-AA2B-0C964F48D90E}" presName="thickLine" presStyleLbl="alignNode1" presStyleIdx="1" presStyleCnt="9"/>
      <dgm:spPr/>
    </dgm:pt>
    <dgm:pt modelId="{4D781131-F36D-4F2B-A336-A756C4B61B6B}" type="pres">
      <dgm:prSet presAssocID="{8444CD6F-0CDA-421D-AA2B-0C964F48D90E}" presName="horz1" presStyleCnt="0"/>
      <dgm:spPr/>
    </dgm:pt>
    <dgm:pt modelId="{21CAA898-54F9-467A-A931-2FDD92130A98}" type="pres">
      <dgm:prSet presAssocID="{8444CD6F-0CDA-421D-AA2B-0C964F48D90E}" presName="tx1" presStyleLbl="revTx" presStyleIdx="1" presStyleCnt="9"/>
      <dgm:spPr/>
    </dgm:pt>
    <dgm:pt modelId="{1DDA1441-53E3-40F7-A7B0-6C555E6A1751}" type="pres">
      <dgm:prSet presAssocID="{8444CD6F-0CDA-421D-AA2B-0C964F48D90E}" presName="vert1" presStyleCnt="0"/>
      <dgm:spPr/>
    </dgm:pt>
    <dgm:pt modelId="{20D33AC3-F076-4B8F-B124-F1856C607805}" type="pres">
      <dgm:prSet presAssocID="{90EF0E1C-9B5D-486F-AB88-22D0F6B4CD9F}" presName="thickLine" presStyleLbl="alignNode1" presStyleIdx="2" presStyleCnt="9"/>
      <dgm:spPr/>
    </dgm:pt>
    <dgm:pt modelId="{E9181791-141F-4C98-A912-B90740FC1EDF}" type="pres">
      <dgm:prSet presAssocID="{90EF0E1C-9B5D-486F-AB88-22D0F6B4CD9F}" presName="horz1" presStyleCnt="0"/>
      <dgm:spPr/>
    </dgm:pt>
    <dgm:pt modelId="{BB4FDAD6-25FC-4A5D-A26B-17D96EA5D438}" type="pres">
      <dgm:prSet presAssocID="{90EF0E1C-9B5D-486F-AB88-22D0F6B4CD9F}" presName="tx1" presStyleLbl="revTx" presStyleIdx="2" presStyleCnt="9"/>
      <dgm:spPr/>
    </dgm:pt>
    <dgm:pt modelId="{2C914062-6FE5-40F6-944C-7C4DF035BB22}" type="pres">
      <dgm:prSet presAssocID="{90EF0E1C-9B5D-486F-AB88-22D0F6B4CD9F}" presName="vert1" presStyleCnt="0"/>
      <dgm:spPr/>
    </dgm:pt>
    <dgm:pt modelId="{09560AF8-CC87-4ACC-B4E4-D3C2EEF33E0A}" type="pres">
      <dgm:prSet presAssocID="{C4BA4FBC-B4EA-4769-91A3-8AD175DA1680}" presName="thickLine" presStyleLbl="alignNode1" presStyleIdx="3" presStyleCnt="9"/>
      <dgm:spPr/>
    </dgm:pt>
    <dgm:pt modelId="{2FE9A5FC-AFB2-4010-9DF3-FE95BDA32E08}" type="pres">
      <dgm:prSet presAssocID="{C4BA4FBC-B4EA-4769-91A3-8AD175DA1680}" presName="horz1" presStyleCnt="0"/>
      <dgm:spPr/>
    </dgm:pt>
    <dgm:pt modelId="{EF808C51-D02D-4220-8FDF-891DD1D40ED1}" type="pres">
      <dgm:prSet presAssocID="{C4BA4FBC-B4EA-4769-91A3-8AD175DA1680}" presName="tx1" presStyleLbl="revTx" presStyleIdx="3" presStyleCnt="9"/>
      <dgm:spPr/>
    </dgm:pt>
    <dgm:pt modelId="{4CAB6C74-B57F-44D5-85A2-FEFA77F5BE3A}" type="pres">
      <dgm:prSet presAssocID="{C4BA4FBC-B4EA-4769-91A3-8AD175DA1680}" presName="vert1" presStyleCnt="0"/>
      <dgm:spPr/>
    </dgm:pt>
    <dgm:pt modelId="{306CC2E9-E692-45F9-B298-F67D3DDD1026}" type="pres">
      <dgm:prSet presAssocID="{2DD107AE-BB8C-4E1F-926D-0D48FCEB18B3}" presName="thickLine" presStyleLbl="alignNode1" presStyleIdx="4" presStyleCnt="9"/>
      <dgm:spPr/>
    </dgm:pt>
    <dgm:pt modelId="{6AD281FD-EC89-4D62-B55B-24A27DE2B6AC}" type="pres">
      <dgm:prSet presAssocID="{2DD107AE-BB8C-4E1F-926D-0D48FCEB18B3}" presName="horz1" presStyleCnt="0"/>
      <dgm:spPr/>
    </dgm:pt>
    <dgm:pt modelId="{11A6CD2C-68C4-4F91-82D1-28AE39328821}" type="pres">
      <dgm:prSet presAssocID="{2DD107AE-BB8C-4E1F-926D-0D48FCEB18B3}" presName="tx1" presStyleLbl="revTx" presStyleIdx="4" presStyleCnt="9"/>
      <dgm:spPr/>
    </dgm:pt>
    <dgm:pt modelId="{C347098D-1895-43F8-8FAE-773D39619078}" type="pres">
      <dgm:prSet presAssocID="{2DD107AE-BB8C-4E1F-926D-0D48FCEB18B3}" presName="vert1" presStyleCnt="0"/>
      <dgm:spPr/>
    </dgm:pt>
    <dgm:pt modelId="{2B6A5FF6-28CD-4242-879E-7BD49615A938}" type="pres">
      <dgm:prSet presAssocID="{7074A099-9777-4B02-AB8B-B2C57CC6E3C5}" presName="thickLine" presStyleLbl="alignNode1" presStyleIdx="5" presStyleCnt="9"/>
      <dgm:spPr/>
    </dgm:pt>
    <dgm:pt modelId="{BFCB7781-AA37-4176-B526-8C3C70D87410}" type="pres">
      <dgm:prSet presAssocID="{7074A099-9777-4B02-AB8B-B2C57CC6E3C5}" presName="horz1" presStyleCnt="0"/>
      <dgm:spPr/>
    </dgm:pt>
    <dgm:pt modelId="{755FE21A-5305-41CE-A26F-9777391BEB8C}" type="pres">
      <dgm:prSet presAssocID="{7074A099-9777-4B02-AB8B-B2C57CC6E3C5}" presName="tx1" presStyleLbl="revTx" presStyleIdx="5" presStyleCnt="9"/>
      <dgm:spPr/>
    </dgm:pt>
    <dgm:pt modelId="{80C144EF-591E-4EAC-B264-09A0316F7A71}" type="pres">
      <dgm:prSet presAssocID="{7074A099-9777-4B02-AB8B-B2C57CC6E3C5}" presName="vert1" presStyleCnt="0"/>
      <dgm:spPr/>
    </dgm:pt>
    <dgm:pt modelId="{EECEF76B-2A80-41C6-922A-84151B9CF79A}" type="pres">
      <dgm:prSet presAssocID="{E91E925F-E21E-4BB8-9093-CC503E167DF4}" presName="thickLine" presStyleLbl="alignNode1" presStyleIdx="6" presStyleCnt="9"/>
      <dgm:spPr/>
    </dgm:pt>
    <dgm:pt modelId="{2189F529-2C27-4852-A54C-1B51DB2AEAEE}" type="pres">
      <dgm:prSet presAssocID="{E91E925F-E21E-4BB8-9093-CC503E167DF4}" presName="horz1" presStyleCnt="0"/>
      <dgm:spPr/>
    </dgm:pt>
    <dgm:pt modelId="{E41EFBCB-FB1E-497F-8F71-A9A89355C49D}" type="pres">
      <dgm:prSet presAssocID="{E91E925F-E21E-4BB8-9093-CC503E167DF4}" presName="tx1" presStyleLbl="revTx" presStyleIdx="6" presStyleCnt="9"/>
      <dgm:spPr/>
    </dgm:pt>
    <dgm:pt modelId="{14FD66F4-BBA6-4326-90E5-6041AFC95B59}" type="pres">
      <dgm:prSet presAssocID="{E91E925F-E21E-4BB8-9093-CC503E167DF4}" presName="vert1" presStyleCnt="0"/>
      <dgm:spPr/>
    </dgm:pt>
    <dgm:pt modelId="{318E1F0E-1772-4B1A-A360-41B7C91CEE29}" type="pres">
      <dgm:prSet presAssocID="{1150A9C1-1699-48CC-8442-30DEC29B4D2B}" presName="thickLine" presStyleLbl="alignNode1" presStyleIdx="7" presStyleCnt="9"/>
      <dgm:spPr/>
    </dgm:pt>
    <dgm:pt modelId="{ABB5E259-FB1D-439B-B935-B1CFC3598B78}" type="pres">
      <dgm:prSet presAssocID="{1150A9C1-1699-48CC-8442-30DEC29B4D2B}" presName="horz1" presStyleCnt="0"/>
      <dgm:spPr/>
    </dgm:pt>
    <dgm:pt modelId="{C6591F06-7FF0-47F4-B51D-A4E1F262FC01}" type="pres">
      <dgm:prSet presAssocID="{1150A9C1-1699-48CC-8442-30DEC29B4D2B}" presName="tx1" presStyleLbl="revTx" presStyleIdx="7" presStyleCnt="9"/>
      <dgm:spPr/>
    </dgm:pt>
    <dgm:pt modelId="{F1F66581-8E2D-4A75-B358-F4C421BC1CF6}" type="pres">
      <dgm:prSet presAssocID="{1150A9C1-1699-48CC-8442-30DEC29B4D2B}" presName="vert1" presStyleCnt="0"/>
      <dgm:spPr/>
    </dgm:pt>
    <dgm:pt modelId="{2585FFA5-63A3-4B79-8141-95AD5163214B}" type="pres">
      <dgm:prSet presAssocID="{03767D0F-E333-4A61-8BAA-4A7D309A396B}" presName="thickLine" presStyleLbl="alignNode1" presStyleIdx="8" presStyleCnt="9"/>
      <dgm:spPr/>
    </dgm:pt>
    <dgm:pt modelId="{009A1D0B-18E7-4232-ADCA-7680EE1ECCE1}" type="pres">
      <dgm:prSet presAssocID="{03767D0F-E333-4A61-8BAA-4A7D309A396B}" presName="horz1" presStyleCnt="0"/>
      <dgm:spPr/>
    </dgm:pt>
    <dgm:pt modelId="{3357F660-83A1-4D75-B729-D800787EAE08}" type="pres">
      <dgm:prSet presAssocID="{03767D0F-E333-4A61-8BAA-4A7D309A396B}" presName="tx1" presStyleLbl="revTx" presStyleIdx="8" presStyleCnt="9"/>
      <dgm:spPr/>
    </dgm:pt>
    <dgm:pt modelId="{9D61D949-5CEE-4825-9918-E9FFF9F1270F}" type="pres">
      <dgm:prSet presAssocID="{03767D0F-E333-4A61-8BAA-4A7D309A396B}" presName="vert1" presStyleCnt="0"/>
      <dgm:spPr/>
    </dgm:pt>
  </dgm:ptLst>
  <dgm:cxnLst>
    <dgm:cxn modelId="{4DA96A06-4CA3-450A-8B41-E76E75DAB80F}" srcId="{F1287651-03DA-4F93-AC9F-1C00A7723F03}" destId="{1150A9C1-1699-48CC-8442-30DEC29B4D2B}" srcOrd="7" destOrd="0" parTransId="{E70FCE9C-E53A-4294-887D-BD9A4B3EC4BC}" sibTransId="{6034E88F-6179-4492-814A-502F4E06EE22}"/>
    <dgm:cxn modelId="{9296E716-884E-4540-A37C-6488D876D04D}" srcId="{F1287651-03DA-4F93-AC9F-1C00A7723F03}" destId="{7074A099-9777-4B02-AB8B-B2C57CC6E3C5}" srcOrd="5" destOrd="0" parTransId="{993A453F-D925-40D1-AB15-567EB7B3F55B}" sibTransId="{E0BE35E3-3555-45F4-AC3A-BB5AC86A17C6}"/>
    <dgm:cxn modelId="{1F2D9161-E81F-4218-80B3-BCFDBB0ABC46}" type="presOf" srcId="{90EF0E1C-9B5D-486F-AB88-22D0F6B4CD9F}" destId="{BB4FDAD6-25FC-4A5D-A26B-17D96EA5D438}" srcOrd="0" destOrd="0" presId="urn:microsoft.com/office/officeart/2008/layout/LinedList"/>
    <dgm:cxn modelId="{87186C63-F7A2-47B5-BC18-EE96A47D58EF}" type="presOf" srcId="{E91E925F-E21E-4BB8-9093-CC503E167DF4}" destId="{E41EFBCB-FB1E-497F-8F71-A9A89355C49D}" srcOrd="0" destOrd="0" presId="urn:microsoft.com/office/officeart/2008/layout/LinedList"/>
    <dgm:cxn modelId="{6BA0C367-674D-4DE5-9614-2FD2B01D8AFA}" type="presOf" srcId="{1150A9C1-1699-48CC-8442-30DEC29B4D2B}" destId="{C6591F06-7FF0-47F4-B51D-A4E1F262FC01}" srcOrd="0" destOrd="0" presId="urn:microsoft.com/office/officeart/2008/layout/LinedList"/>
    <dgm:cxn modelId="{1439C848-A3D3-400D-A99C-C3E1436D1AF3}" srcId="{F1287651-03DA-4F93-AC9F-1C00A7723F03}" destId="{8444CD6F-0CDA-421D-AA2B-0C964F48D90E}" srcOrd="1" destOrd="0" parTransId="{9CD7EE28-E9A7-48C0-8D56-84D9AF19270E}" sibTransId="{36A5B479-0138-4B26-9AA8-FAF8AE43172D}"/>
    <dgm:cxn modelId="{09EC4C49-7965-4B65-9AD5-1F29EA919351}" srcId="{F1287651-03DA-4F93-AC9F-1C00A7723F03}" destId="{03767D0F-E333-4A61-8BAA-4A7D309A396B}" srcOrd="8" destOrd="0" parTransId="{DAFEC501-1524-46D8-AA0F-75FD2793E485}" sibTransId="{C236D1A3-5F5B-4FE3-9FC4-75AB9EE90092}"/>
    <dgm:cxn modelId="{C469E56F-980C-4FDC-B5A7-5A2D3025D597}" srcId="{F1287651-03DA-4F93-AC9F-1C00A7723F03}" destId="{90EF0E1C-9B5D-486F-AB88-22D0F6B4CD9F}" srcOrd="2" destOrd="0" parTransId="{96986655-BE3F-41A5-8046-809F1E1B675A}" sibTransId="{1E4F917F-FAC0-4516-9A50-41134D1A82D2}"/>
    <dgm:cxn modelId="{FFA17653-520B-4243-848C-85DBAC919731}" srcId="{F1287651-03DA-4F93-AC9F-1C00A7723F03}" destId="{2DD107AE-BB8C-4E1F-926D-0D48FCEB18B3}" srcOrd="4" destOrd="0" parTransId="{2761EEBD-8771-43CE-9D5B-12B07B956E3E}" sibTransId="{94AAE0AE-52B1-4AED-8145-95FCA3BAF72F}"/>
    <dgm:cxn modelId="{7B4BE653-36A1-4A99-85D2-316B7CF7E9E1}" type="presOf" srcId="{C4BA4FBC-B4EA-4769-91A3-8AD175DA1680}" destId="{EF808C51-D02D-4220-8FDF-891DD1D40ED1}" srcOrd="0" destOrd="0" presId="urn:microsoft.com/office/officeart/2008/layout/LinedList"/>
    <dgm:cxn modelId="{94ED2558-9B8E-4A13-8634-B8D6CAC3848B}" type="presOf" srcId="{7074A099-9777-4B02-AB8B-B2C57CC6E3C5}" destId="{755FE21A-5305-41CE-A26F-9777391BEB8C}" srcOrd="0" destOrd="0" presId="urn:microsoft.com/office/officeart/2008/layout/LinedList"/>
    <dgm:cxn modelId="{CEC0E97D-8B78-415A-A0D2-B4493048614E}" type="presOf" srcId="{2DD107AE-BB8C-4E1F-926D-0D48FCEB18B3}" destId="{11A6CD2C-68C4-4F91-82D1-28AE39328821}" srcOrd="0" destOrd="0" presId="urn:microsoft.com/office/officeart/2008/layout/LinedList"/>
    <dgm:cxn modelId="{9DAD6DAD-CC5C-4EB1-9B7B-EBB0B9CF7A16}" type="presOf" srcId="{8444CD6F-0CDA-421D-AA2B-0C964F48D90E}" destId="{21CAA898-54F9-467A-A931-2FDD92130A98}" srcOrd="0" destOrd="0" presId="urn:microsoft.com/office/officeart/2008/layout/LinedList"/>
    <dgm:cxn modelId="{6E797BC3-8834-4655-826E-C9EDDCB662D7}" srcId="{F1287651-03DA-4F93-AC9F-1C00A7723F03}" destId="{E91E925F-E21E-4BB8-9093-CC503E167DF4}" srcOrd="6" destOrd="0" parTransId="{721FF75B-01FE-47F9-B561-2ABAE8E1CD22}" sibTransId="{4A3BF84E-97BE-4B8C-B753-2850878F2B94}"/>
    <dgm:cxn modelId="{821E8AD0-7356-40D5-AB4C-D350945203F9}" type="presOf" srcId="{9B102963-E8C2-41F3-BDFB-D04588541B6A}" destId="{82D0B649-FBB6-42AF-9902-8DC17D584B22}" srcOrd="0" destOrd="0" presId="urn:microsoft.com/office/officeart/2008/layout/LinedList"/>
    <dgm:cxn modelId="{FE5C4AD9-F13C-4207-BD1C-17E550309980}" type="presOf" srcId="{F1287651-03DA-4F93-AC9F-1C00A7723F03}" destId="{2D67485E-E3B3-467A-9443-20C84102B727}" srcOrd="0" destOrd="0" presId="urn:microsoft.com/office/officeart/2008/layout/LinedList"/>
    <dgm:cxn modelId="{8310C3DB-9883-496F-9B50-C63A3D9FCE5A}" srcId="{F1287651-03DA-4F93-AC9F-1C00A7723F03}" destId="{C4BA4FBC-B4EA-4769-91A3-8AD175DA1680}" srcOrd="3" destOrd="0" parTransId="{F680B93D-D9A2-4C41-8805-C279933F78BB}" sibTransId="{12750C34-2E6B-4418-AA6E-9158016DF18E}"/>
    <dgm:cxn modelId="{4D26B6F8-1685-4214-939B-55D934525F14}" type="presOf" srcId="{03767D0F-E333-4A61-8BAA-4A7D309A396B}" destId="{3357F660-83A1-4D75-B729-D800787EAE08}" srcOrd="0" destOrd="0" presId="urn:microsoft.com/office/officeart/2008/layout/LinedList"/>
    <dgm:cxn modelId="{A0BBF1FE-89F3-4A07-964B-D695EAEDB486}" srcId="{F1287651-03DA-4F93-AC9F-1C00A7723F03}" destId="{9B102963-E8C2-41F3-BDFB-D04588541B6A}" srcOrd="0" destOrd="0" parTransId="{D767F7F9-59B0-4609-9CC8-B99C0668AE01}" sibTransId="{B81D3989-86CE-4B8A-99C1-0E2EFB42057C}"/>
    <dgm:cxn modelId="{1786AFBB-AD39-4643-9967-CC78FEA432D7}" type="presParOf" srcId="{2D67485E-E3B3-467A-9443-20C84102B727}" destId="{43EC2AF3-1F83-4F5C-8500-767A1551686A}" srcOrd="0" destOrd="0" presId="urn:microsoft.com/office/officeart/2008/layout/LinedList"/>
    <dgm:cxn modelId="{6D52F219-A2B4-48C3-B56B-199600CCA283}" type="presParOf" srcId="{2D67485E-E3B3-467A-9443-20C84102B727}" destId="{E2CD94A0-5E92-47A7-B3FE-3C4CCB57E07B}" srcOrd="1" destOrd="0" presId="urn:microsoft.com/office/officeart/2008/layout/LinedList"/>
    <dgm:cxn modelId="{D09C8A52-7F15-4753-972E-100D31073849}" type="presParOf" srcId="{E2CD94A0-5E92-47A7-B3FE-3C4CCB57E07B}" destId="{82D0B649-FBB6-42AF-9902-8DC17D584B22}" srcOrd="0" destOrd="0" presId="urn:microsoft.com/office/officeart/2008/layout/LinedList"/>
    <dgm:cxn modelId="{5447A7FA-4B06-4AE8-BA72-894214B5405C}" type="presParOf" srcId="{E2CD94A0-5E92-47A7-B3FE-3C4CCB57E07B}" destId="{0ADD8D2E-33C5-479A-A033-5CF634605B8D}" srcOrd="1" destOrd="0" presId="urn:microsoft.com/office/officeart/2008/layout/LinedList"/>
    <dgm:cxn modelId="{F5D54AC1-3345-4B1A-908B-956361B01580}" type="presParOf" srcId="{2D67485E-E3B3-467A-9443-20C84102B727}" destId="{159B0F63-0C54-4C4B-A1E9-893ACA191578}" srcOrd="2" destOrd="0" presId="urn:microsoft.com/office/officeart/2008/layout/LinedList"/>
    <dgm:cxn modelId="{62DC65D4-2388-4E9C-96B3-187BAAB7E79D}" type="presParOf" srcId="{2D67485E-E3B3-467A-9443-20C84102B727}" destId="{4D781131-F36D-4F2B-A336-A756C4B61B6B}" srcOrd="3" destOrd="0" presId="urn:microsoft.com/office/officeart/2008/layout/LinedList"/>
    <dgm:cxn modelId="{DEF8F72B-550F-4B62-AB7B-8663F3DAD1F4}" type="presParOf" srcId="{4D781131-F36D-4F2B-A336-A756C4B61B6B}" destId="{21CAA898-54F9-467A-A931-2FDD92130A98}" srcOrd="0" destOrd="0" presId="urn:microsoft.com/office/officeart/2008/layout/LinedList"/>
    <dgm:cxn modelId="{4127FCEC-D257-473B-8300-4337B6C479EC}" type="presParOf" srcId="{4D781131-F36D-4F2B-A336-A756C4B61B6B}" destId="{1DDA1441-53E3-40F7-A7B0-6C555E6A1751}" srcOrd="1" destOrd="0" presId="urn:microsoft.com/office/officeart/2008/layout/LinedList"/>
    <dgm:cxn modelId="{B51AD8D3-3651-462B-8960-7C38DE29FCF8}" type="presParOf" srcId="{2D67485E-E3B3-467A-9443-20C84102B727}" destId="{20D33AC3-F076-4B8F-B124-F1856C607805}" srcOrd="4" destOrd="0" presId="urn:microsoft.com/office/officeart/2008/layout/LinedList"/>
    <dgm:cxn modelId="{E25C6D28-ECC9-43CE-B27F-F4B5F57120C8}" type="presParOf" srcId="{2D67485E-E3B3-467A-9443-20C84102B727}" destId="{E9181791-141F-4C98-A912-B90740FC1EDF}" srcOrd="5" destOrd="0" presId="urn:microsoft.com/office/officeart/2008/layout/LinedList"/>
    <dgm:cxn modelId="{1963601E-8B19-49E4-8456-FAF935317786}" type="presParOf" srcId="{E9181791-141F-4C98-A912-B90740FC1EDF}" destId="{BB4FDAD6-25FC-4A5D-A26B-17D96EA5D438}" srcOrd="0" destOrd="0" presId="urn:microsoft.com/office/officeart/2008/layout/LinedList"/>
    <dgm:cxn modelId="{E957214B-F0D4-4853-91FB-A01DE733439E}" type="presParOf" srcId="{E9181791-141F-4C98-A912-B90740FC1EDF}" destId="{2C914062-6FE5-40F6-944C-7C4DF035BB22}" srcOrd="1" destOrd="0" presId="urn:microsoft.com/office/officeart/2008/layout/LinedList"/>
    <dgm:cxn modelId="{A7A80C32-D300-40E2-9BF1-3CA175A3B41A}" type="presParOf" srcId="{2D67485E-E3B3-467A-9443-20C84102B727}" destId="{09560AF8-CC87-4ACC-B4E4-D3C2EEF33E0A}" srcOrd="6" destOrd="0" presId="urn:microsoft.com/office/officeart/2008/layout/LinedList"/>
    <dgm:cxn modelId="{2E298852-8AE8-4E63-A69A-04D0887CFFA3}" type="presParOf" srcId="{2D67485E-E3B3-467A-9443-20C84102B727}" destId="{2FE9A5FC-AFB2-4010-9DF3-FE95BDA32E08}" srcOrd="7" destOrd="0" presId="urn:microsoft.com/office/officeart/2008/layout/LinedList"/>
    <dgm:cxn modelId="{FD7E1791-7421-418D-B715-560B7A5F067C}" type="presParOf" srcId="{2FE9A5FC-AFB2-4010-9DF3-FE95BDA32E08}" destId="{EF808C51-D02D-4220-8FDF-891DD1D40ED1}" srcOrd="0" destOrd="0" presId="urn:microsoft.com/office/officeart/2008/layout/LinedList"/>
    <dgm:cxn modelId="{4DCE48E0-8B4C-4CF7-99A4-4C691D734A4E}" type="presParOf" srcId="{2FE9A5FC-AFB2-4010-9DF3-FE95BDA32E08}" destId="{4CAB6C74-B57F-44D5-85A2-FEFA77F5BE3A}" srcOrd="1" destOrd="0" presId="urn:microsoft.com/office/officeart/2008/layout/LinedList"/>
    <dgm:cxn modelId="{685E8474-3786-4788-988F-243F7CFCED7D}" type="presParOf" srcId="{2D67485E-E3B3-467A-9443-20C84102B727}" destId="{306CC2E9-E692-45F9-B298-F67D3DDD1026}" srcOrd="8" destOrd="0" presId="urn:microsoft.com/office/officeart/2008/layout/LinedList"/>
    <dgm:cxn modelId="{B1408BED-7DD4-4A3F-A69E-CCD5A2426EE5}" type="presParOf" srcId="{2D67485E-E3B3-467A-9443-20C84102B727}" destId="{6AD281FD-EC89-4D62-B55B-24A27DE2B6AC}" srcOrd="9" destOrd="0" presId="urn:microsoft.com/office/officeart/2008/layout/LinedList"/>
    <dgm:cxn modelId="{67B53D67-5C20-43CC-AD38-69C2B30F7535}" type="presParOf" srcId="{6AD281FD-EC89-4D62-B55B-24A27DE2B6AC}" destId="{11A6CD2C-68C4-4F91-82D1-28AE39328821}" srcOrd="0" destOrd="0" presId="urn:microsoft.com/office/officeart/2008/layout/LinedList"/>
    <dgm:cxn modelId="{B0F9532A-41A2-4AE4-B8FA-74573C499A84}" type="presParOf" srcId="{6AD281FD-EC89-4D62-B55B-24A27DE2B6AC}" destId="{C347098D-1895-43F8-8FAE-773D39619078}" srcOrd="1" destOrd="0" presId="urn:microsoft.com/office/officeart/2008/layout/LinedList"/>
    <dgm:cxn modelId="{70C23625-2827-47EE-9502-BF7991A56825}" type="presParOf" srcId="{2D67485E-E3B3-467A-9443-20C84102B727}" destId="{2B6A5FF6-28CD-4242-879E-7BD49615A938}" srcOrd="10" destOrd="0" presId="urn:microsoft.com/office/officeart/2008/layout/LinedList"/>
    <dgm:cxn modelId="{4A470BEC-442E-44BD-90CF-3B33DB7C5170}" type="presParOf" srcId="{2D67485E-E3B3-467A-9443-20C84102B727}" destId="{BFCB7781-AA37-4176-B526-8C3C70D87410}" srcOrd="11" destOrd="0" presId="urn:microsoft.com/office/officeart/2008/layout/LinedList"/>
    <dgm:cxn modelId="{8CB7DB5A-1128-4B04-B556-D01B3BC6605C}" type="presParOf" srcId="{BFCB7781-AA37-4176-B526-8C3C70D87410}" destId="{755FE21A-5305-41CE-A26F-9777391BEB8C}" srcOrd="0" destOrd="0" presId="urn:microsoft.com/office/officeart/2008/layout/LinedList"/>
    <dgm:cxn modelId="{939AC9A4-E15C-4FAE-A0EF-BD05D8ED92C4}" type="presParOf" srcId="{BFCB7781-AA37-4176-B526-8C3C70D87410}" destId="{80C144EF-591E-4EAC-B264-09A0316F7A71}" srcOrd="1" destOrd="0" presId="urn:microsoft.com/office/officeart/2008/layout/LinedList"/>
    <dgm:cxn modelId="{60C0FBDA-EB5A-44B1-858A-7E9943F5F573}" type="presParOf" srcId="{2D67485E-E3B3-467A-9443-20C84102B727}" destId="{EECEF76B-2A80-41C6-922A-84151B9CF79A}" srcOrd="12" destOrd="0" presId="urn:microsoft.com/office/officeart/2008/layout/LinedList"/>
    <dgm:cxn modelId="{9341363E-3807-4EA5-920F-D2BE76A08107}" type="presParOf" srcId="{2D67485E-E3B3-467A-9443-20C84102B727}" destId="{2189F529-2C27-4852-A54C-1B51DB2AEAEE}" srcOrd="13" destOrd="0" presId="urn:microsoft.com/office/officeart/2008/layout/LinedList"/>
    <dgm:cxn modelId="{BB6B7CDE-85A5-44AF-8089-A3C6D3BDB6EF}" type="presParOf" srcId="{2189F529-2C27-4852-A54C-1B51DB2AEAEE}" destId="{E41EFBCB-FB1E-497F-8F71-A9A89355C49D}" srcOrd="0" destOrd="0" presId="urn:microsoft.com/office/officeart/2008/layout/LinedList"/>
    <dgm:cxn modelId="{296B5CEF-F4E6-4C0A-AB6D-81A13D391D12}" type="presParOf" srcId="{2189F529-2C27-4852-A54C-1B51DB2AEAEE}" destId="{14FD66F4-BBA6-4326-90E5-6041AFC95B59}" srcOrd="1" destOrd="0" presId="urn:microsoft.com/office/officeart/2008/layout/LinedList"/>
    <dgm:cxn modelId="{BDA0C0B4-1F65-4869-9DBE-1F65A9FCE358}" type="presParOf" srcId="{2D67485E-E3B3-467A-9443-20C84102B727}" destId="{318E1F0E-1772-4B1A-A360-41B7C91CEE29}" srcOrd="14" destOrd="0" presId="urn:microsoft.com/office/officeart/2008/layout/LinedList"/>
    <dgm:cxn modelId="{6723CE8C-8C39-4F55-8819-D0683FA6575A}" type="presParOf" srcId="{2D67485E-E3B3-467A-9443-20C84102B727}" destId="{ABB5E259-FB1D-439B-B935-B1CFC3598B78}" srcOrd="15" destOrd="0" presId="urn:microsoft.com/office/officeart/2008/layout/LinedList"/>
    <dgm:cxn modelId="{A8529B05-C3C7-4C06-A2EB-370FA9D19370}" type="presParOf" srcId="{ABB5E259-FB1D-439B-B935-B1CFC3598B78}" destId="{C6591F06-7FF0-47F4-B51D-A4E1F262FC01}" srcOrd="0" destOrd="0" presId="urn:microsoft.com/office/officeart/2008/layout/LinedList"/>
    <dgm:cxn modelId="{E4F3E8AF-29D9-4940-8444-89AB799AF0F5}" type="presParOf" srcId="{ABB5E259-FB1D-439B-B935-B1CFC3598B78}" destId="{F1F66581-8E2D-4A75-B358-F4C421BC1CF6}" srcOrd="1" destOrd="0" presId="urn:microsoft.com/office/officeart/2008/layout/LinedList"/>
    <dgm:cxn modelId="{72DBAB87-E703-4158-BEB8-096D714FA34E}" type="presParOf" srcId="{2D67485E-E3B3-467A-9443-20C84102B727}" destId="{2585FFA5-63A3-4B79-8141-95AD5163214B}" srcOrd="16" destOrd="0" presId="urn:microsoft.com/office/officeart/2008/layout/LinedList"/>
    <dgm:cxn modelId="{A89DD266-3FB0-4CEF-9587-E619C4AF2F94}" type="presParOf" srcId="{2D67485E-E3B3-467A-9443-20C84102B727}" destId="{009A1D0B-18E7-4232-ADCA-7680EE1ECCE1}" srcOrd="17" destOrd="0" presId="urn:microsoft.com/office/officeart/2008/layout/LinedList"/>
    <dgm:cxn modelId="{0C2A0D7B-B489-4FF6-9C28-4FAC75D3688A}" type="presParOf" srcId="{009A1D0B-18E7-4232-ADCA-7680EE1ECCE1}" destId="{3357F660-83A1-4D75-B729-D800787EAE08}" srcOrd="0" destOrd="0" presId="urn:microsoft.com/office/officeart/2008/layout/LinedList"/>
    <dgm:cxn modelId="{6DEE1C0D-1FC9-45A1-A339-D102B5EBC414}" type="presParOf" srcId="{009A1D0B-18E7-4232-ADCA-7680EE1ECCE1}" destId="{9D61D949-5CEE-4825-9918-E9FFF9F127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2443DB9-F684-46D8-A8FC-A200337E14F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07D993-F015-43D4-B99A-F06E1EFD4963}">
      <dgm:prSet/>
      <dgm:spPr/>
      <dgm:t>
        <a:bodyPr/>
        <a:lstStyle/>
        <a:p>
          <a:r>
            <a:rPr lang="en-US" dirty="0"/>
            <a:t>V</a:t>
          </a:r>
          <a:r>
            <a:rPr lang="uk-UA" dirty="0"/>
            <a:t> – </a:t>
          </a:r>
          <a:r>
            <a:rPr lang="en-US" dirty="0"/>
            <a:t>III </a:t>
          </a:r>
          <a:r>
            <a:rPr lang="uk-UA" dirty="0"/>
            <a:t>ст. до н.е. – економічний прогрес. Пожвавлення урбанізації, соціальної диференціації населення. Економічно підсилюються торгово-ремісничі прошарки міста. Поява грошей. Елементи нової структури – сільські орендарі й найманці.</a:t>
          </a:r>
          <a:endParaRPr lang="en-US" dirty="0"/>
        </a:p>
      </dgm:t>
    </dgm:pt>
    <dgm:pt modelId="{ADDF4E0B-57D1-4201-B8E8-2FEAD48A12F6}" type="parTrans" cxnId="{A62A5CE3-0175-48C1-9C8A-29E519ADCF73}">
      <dgm:prSet/>
      <dgm:spPr/>
      <dgm:t>
        <a:bodyPr/>
        <a:lstStyle/>
        <a:p>
          <a:endParaRPr lang="en-US"/>
        </a:p>
      </dgm:t>
    </dgm:pt>
    <dgm:pt modelId="{068ED7C2-D95E-493F-907D-F2F6CE6CE42A}" type="sibTrans" cxnId="{A62A5CE3-0175-48C1-9C8A-29E519ADCF73}">
      <dgm:prSet/>
      <dgm:spPr/>
      <dgm:t>
        <a:bodyPr/>
        <a:lstStyle/>
        <a:p>
          <a:endParaRPr lang="en-US"/>
        </a:p>
      </dgm:t>
    </dgm:pt>
    <dgm:pt modelId="{650E5634-5C93-425D-BD7B-B1FB2905F842}">
      <dgm:prSet/>
      <dgm:spPr/>
      <dgm:t>
        <a:bodyPr/>
        <a:lstStyle/>
        <a:p>
          <a:r>
            <a:rPr lang="en-US" dirty="0"/>
            <a:t>IV</a:t>
          </a:r>
          <a:r>
            <a:rPr lang="uk-UA" dirty="0"/>
            <a:t> – </a:t>
          </a:r>
          <a:r>
            <a:rPr lang="en-US" dirty="0"/>
            <a:t>III </a:t>
          </a:r>
          <a:r>
            <a:rPr lang="uk-UA" dirty="0"/>
            <a:t>ст. до н.е. – уніфікація мір і ваги, грошова реформа. З обігу вилучені монети старих зразків, введено єдину монетну систему.</a:t>
          </a:r>
          <a:endParaRPr lang="en-US" dirty="0"/>
        </a:p>
      </dgm:t>
    </dgm:pt>
    <dgm:pt modelId="{E8EDD6E9-8894-48C9-B897-5C0EBE6E95BB}" type="parTrans" cxnId="{30973E08-54D6-4EDC-AF79-1A0E493FD845}">
      <dgm:prSet/>
      <dgm:spPr/>
      <dgm:t>
        <a:bodyPr/>
        <a:lstStyle/>
        <a:p>
          <a:endParaRPr lang="ru-RU"/>
        </a:p>
      </dgm:t>
    </dgm:pt>
    <dgm:pt modelId="{EE6A1D19-6851-4EF5-B32E-6115FE131295}" type="sibTrans" cxnId="{30973E08-54D6-4EDC-AF79-1A0E493FD845}">
      <dgm:prSet/>
      <dgm:spPr/>
      <dgm:t>
        <a:bodyPr/>
        <a:lstStyle/>
        <a:p>
          <a:endParaRPr lang="ru-RU"/>
        </a:p>
      </dgm:t>
    </dgm:pt>
    <dgm:pt modelId="{3A64A4F3-93D2-400B-98B2-7920FE48A6F7}" type="pres">
      <dgm:prSet presAssocID="{82443DB9-F684-46D8-A8FC-A200337E14F4}" presName="linear" presStyleCnt="0">
        <dgm:presLayoutVars>
          <dgm:animLvl val="lvl"/>
          <dgm:resizeHandles val="exact"/>
        </dgm:presLayoutVars>
      </dgm:prSet>
      <dgm:spPr/>
    </dgm:pt>
    <dgm:pt modelId="{8B2F4897-3660-40F8-9E0B-082A4A870549}" type="pres">
      <dgm:prSet presAssocID="{AE07D993-F015-43D4-B99A-F06E1EFD49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836493-49FE-482F-946E-E61A3009C6DB}" type="pres">
      <dgm:prSet presAssocID="{068ED7C2-D95E-493F-907D-F2F6CE6CE42A}" presName="spacer" presStyleCnt="0"/>
      <dgm:spPr/>
    </dgm:pt>
    <dgm:pt modelId="{E55AE1F2-D006-48BE-B2A8-1D0B962DB10A}" type="pres">
      <dgm:prSet presAssocID="{650E5634-5C93-425D-BD7B-B1FB2905F84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973E08-54D6-4EDC-AF79-1A0E493FD845}" srcId="{82443DB9-F684-46D8-A8FC-A200337E14F4}" destId="{650E5634-5C93-425D-BD7B-B1FB2905F842}" srcOrd="1" destOrd="0" parTransId="{E8EDD6E9-8894-48C9-B897-5C0EBE6E95BB}" sibTransId="{EE6A1D19-6851-4EF5-B32E-6115FE131295}"/>
    <dgm:cxn modelId="{589F443E-6E1A-48CC-B99E-F13ED9B0D285}" type="presOf" srcId="{AE07D993-F015-43D4-B99A-F06E1EFD4963}" destId="{8B2F4897-3660-40F8-9E0B-082A4A870549}" srcOrd="0" destOrd="0" presId="urn:microsoft.com/office/officeart/2005/8/layout/vList2"/>
    <dgm:cxn modelId="{2BF654A7-F8D9-41D0-9ED9-A26A59BEC2D7}" type="presOf" srcId="{650E5634-5C93-425D-BD7B-B1FB2905F842}" destId="{E55AE1F2-D006-48BE-B2A8-1D0B962DB10A}" srcOrd="0" destOrd="0" presId="urn:microsoft.com/office/officeart/2005/8/layout/vList2"/>
    <dgm:cxn modelId="{F78ACFA8-71E0-427A-84A9-633CE5FC5755}" type="presOf" srcId="{82443DB9-F684-46D8-A8FC-A200337E14F4}" destId="{3A64A4F3-93D2-400B-98B2-7920FE48A6F7}" srcOrd="0" destOrd="0" presId="urn:microsoft.com/office/officeart/2005/8/layout/vList2"/>
    <dgm:cxn modelId="{A62A5CE3-0175-48C1-9C8A-29E519ADCF73}" srcId="{82443DB9-F684-46D8-A8FC-A200337E14F4}" destId="{AE07D993-F015-43D4-B99A-F06E1EFD4963}" srcOrd="0" destOrd="0" parTransId="{ADDF4E0B-57D1-4201-B8E8-2FEAD48A12F6}" sibTransId="{068ED7C2-D95E-493F-907D-F2F6CE6CE42A}"/>
    <dgm:cxn modelId="{ABA90BF7-0F0B-4F4F-AE1F-B5D5577DF030}" type="presParOf" srcId="{3A64A4F3-93D2-400B-98B2-7920FE48A6F7}" destId="{8B2F4897-3660-40F8-9E0B-082A4A870549}" srcOrd="0" destOrd="0" presId="urn:microsoft.com/office/officeart/2005/8/layout/vList2"/>
    <dgm:cxn modelId="{4F7F2460-3E79-4CBA-81B6-35ECEDBB58D2}" type="presParOf" srcId="{3A64A4F3-93D2-400B-98B2-7920FE48A6F7}" destId="{7F836493-49FE-482F-946E-E61A3009C6DB}" srcOrd="1" destOrd="0" presId="urn:microsoft.com/office/officeart/2005/8/layout/vList2"/>
    <dgm:cxn modelId="{6790D064-6146-4259-A5ED-987A4A9B37EB}" type="presParOf" srcId="{3A64A4F3-93D2-400B-98B2-7920FE48A6F7}" destId="{E55AE1F2-D006-48BE-B2A8-1D0B962DB1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2443DB9-F684-46D8-A8FC-A200337E14F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07D993-F015-43D4-B99A-F06E1EFD4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altLang="uk-UA" dirty="0"/>
            <a:t>Вивезення</a:t>
          </a:r>
          <a:r>
            <a:rPr lang="en-US" altLang="uk-UA" dirty="0"/>
            <a:t>:</a:t>
          </a:r>
          <a:r>
            <a:rPr lang="uk-UA" altLang="uk-UA" dirty="0"/>
            <a:t> залізо, нікель, золото, срібло, лакові вироби, дзеркала та інші ремісничі предмети і, насамперед, шовкові тканини і шовк-сирець. </a:t>
          </a:r>
          <a:endParaRPr lang="en-US" dirty="0"/>
        </a:p>
      </dgm:t>
    </dgm:pt>
    <dgm:pt modelId="{ADDF4E0B-57D1-4201-B8E8-2FEAD48A12F6}" type="parTrans" cxnId="{A62A5CE3-0175-48C1-9C8A-29E519ADCF73}">
      <dgm:prSet/>
      <dgm:spPr/>
      <dgm:t>
        <a:bodyPr/>
        <a:lstStyle/>
        <a:p>
          <a:endParaRPr lang="en-US"/>
        </a:p>
      </dgm:t>
    </dgm:pt>
    <dgm:pt modelId="{068ED7C2-D95E-493F-907D-F2F6CE6CE42A}" type="sibTrans" cxnId="{A62A5CE3-0175-48C1-9C8A-29E519ADCF73}">
      <dgm:prSet/>
      <dgm:spPr/>
      <dgm:t>
        <a:bodyPr/>
        <a:lstStyle/>
        <a:p>
          <a:endParaRPr lang="en-US"/>
        </a:p>
      </dgm:t>
    </dgm:pt>
    <dgm:pt modelId="{650E5634-5C93-425D-BD7B-B1FB2905F842}">
      <dgm:prSet/>
      <dgm:spPr/>
      <dgm:t>
        <a:bodyPr/>
        <a:lstStyle/>
        <a:p>
          <a:r>
            <a:rPr lang="uk-UA" altLang="uk-UA" dirty="0"/>
            <a:t>Вирощувались завезені з Центральної Азії виноград, квасоля, люцерна, шафран, деякі баштанні культури, гранатове та горіхове дерево тощо.</a:t>
          </a:r>
          <a:endParaRPr lang="en-US" dirty="0"/>
        </a:p>
      </dgm:t>
    </dgm:pt>
    <dgm:pt modelId="{E8EDD6E9-8894-48C9-B897-5C0EBE6E95BB}" type="parTrans" cxnId="{30973E08-54D6-4EDC-AF79-1A0E493FD845}">
      <dgm:prSet/>
      <dgm:spPr/>
      <dgm:t>
        <a:bodyPr/>
        <a:lstStyle/>
        <a:p>
          <a:endParaRPr lang="ru-RU"/>
        </a:p>
      </dgm:t>
    </dgm:pt>
    <dgm:pt modelId="{EE6A1D19-6851-4EF5-B32E-6115FE131295}" type="sibTrans" cxnId="{30973E08-54D6-4EDC-AF79-1A0E493FD845}">
      <dgm:prSet/>
      <dgm:spPr/>
      <dgm:t>
        <a:bodyPr/>
        <a:lstStyle/>
        <a:p>
          <a:endParaRPr lang="ru-RU"/>
        </a:p>
      </dgm:t>
    </dgm:pt>
    <dgm:pt modelId="{979BF3A4-7629-43EA-B136-BB6A2CE4F4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altLang="uk-UA" dirty="0"/>
            <a:t>Завозили</a:t>
          </a:r>
          <a:r>
            <a:rPr lang="ru-RU" altLang="uk-UA" dirty="0"/>
            <a:t>:</a:t>
          </a:r>
          <a:r>
            <a:rPr lang="uk-UA" altLang="uk-UA" dirty="0"/>
            <a:t> рідкісних звірів і птахів, рослини, цінні сорти деревини, хутра, ліки, прянощі, косметику, кольорове скло</a:t>
          </a:r>
          <a:r>
            <a:rPr lang="en-US" altLang="uk-UA" dirty="0"/>
            <a:t>, </a:t>
          </a:r>
          <a:r>
            <a:rPr lang="uk-UA" altLang="uk-UA" dirty="0"/>
            <a:t>ювелірні вироби, </a:t>
          </a:r>
          <a:r>
            <a:rPr lang="uk-UA" altLang="uk-UA" dirty="0" err="1"/>
            <a:t>напівдорогоцінне</a:t>
          </a:r>
          <a:r>
            <a:rPr lang="uk-UA" altLang="uk-UA" dirty="0"/>
            <a:t> та дорогоцінне каміння, рабів. </a:t>
          </a:r>
        </a:p>
      </dgm:t>
    </dgm:pt>
    <dgm:pt modelId="{24866D99-71EA-4C86-B01D-53931127C0D5}" type="parTrans" cxnId="{404BA11D-26B1-4A82-9425-AF4876E6E943}">
      <dgm:prSet/>
      <dgm:spPr/>
      <dgm:t>
        <a:bodyPr/>
        <a:lstStyle/>
        <a:p>
          <a:endParaRPr lang="ru-RU"/>
        </a:p>
      </dgm:t>
    </dgm:pt>
    <dgm:pt modelId="{3F896FF8-8B88-4222-B4F0-5ACC1AD3AAD6}" type="sibTrans" cxnId="{404BA11D-26B1-4A82-9425-AF4876E6E943}">
      <dgm:prSet/>
      <dgm:spPr/>
      <dgm:t>
        <a:bodyPr/>
        <a:lstStyle/>
        <a:p>
          <a:endParaRPr lang="ru-RU"/>
        </a:p>
      </dgm:t>
    </dgm:pt>
    <dgm:pt modelId="{1A0D936F-28D1-4DAE-B238-50E94787615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altLang="uk-UA"/>
            <a:t>Роль у налагодженні дипломатичних, економічних і культурних зв’язків. </a:t>
          </a:r>
          <a:endParaRPr lang="uk-UA" altLang="uk-UA" dirty="0"/>
        </a:p>
      </dgm:t>
    </dgm:pt>
    <dgm:pt modelId="{5196EC41-FE34-4FCA-8E80-74517A87AD1E}" type="parTrans" cxnId="{6CD7929F-75FF-42E3-B131-4264C4C5BE0C}">
      <dgm:prSet/>
      <dgm:spPr/>
      <dgm:t>
        <a:bodyPr/>
        <a:lstStyle/>
        <a:p>
          <a:endParaRPr lang="ru-RU"/>
        </a:p>
      </dgm:t>
    </dgm:pt>
    <dgm:pt modelId="{1779D836-51FE-4482-BC34-2CB289D13495}" type="sibTrans" cxnId="{6CD7929F-75FF-42E3-B131-4264C4C5BE0C}">
      <dgm:prSet/>
      <dgm:spPr/>
      <dgm:t>
        <a:bodyPr/>
        <a:lstStyle/>
        <a:p>
          <a:endParaRPr lang="ru-RU"/>
        </a:p>
      </dgm:t>
    </dgm:pt>
    <dgm:pt modelId="{3A64A4F3-93D2-400B-98B2-7920FE48A6F7}" type="pres">
      <dgm:prSet presAssocID="{82443DB9-F684-46D8-A8FC-A200337E14F4}" presName="linear" presStyleCnt="0">
        <dgm:presLayoutVars>
          <dgm:animLvl val="lvl"/>
          <dgm:resizeHandles val="exact"/>
        </dgm:presLayoutVars>
      </dgm:prSet>
      <dgm:spPr/>
    </dgm:pt>
    <dgm:pt modelId="{8B2F4897-3660-40F8-9E0B-082A4A870549}" type="pres">
      <dgm:prSet presAssocID="{AE07D993-F015-43D4-B99A-F06E1EFD49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836493-49FE-482F-946E-E61A3009C6DB}" type="pres">
      <dgm:prSet presAssocID="{068ED7C2-D95E-493F-907D-F2F6CE6CE42A}" presName="spacer" presStyleCnt="0"/>
      <dgm:spPr/>
    </dgm:pt>
    <dgm:pt modelId="{641A1DD0-8599-4E97-9946-BCFBDCA8C282}" type="pres">
      <dgm:prSet presAssocID="{979BF3A4-7629-43EA-B136-BB6A2CE4F4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186AB7-CAA0-4A57-A22B-698578B7FB4E}" type="pres">
      <dgm:prSet presAssocID="{3F896FF8-8B88-4222-B4F0-5ACC1AD3AAD6}" presName="spacer" presStyleCnt="0"/>
      <dgm:spPr/>
    </dgm:pt>
    <dgm:pt modelId="{E55AE1F2-D006-48BE-B2A8-1D0B962DB10A}" type="pres">
      <dgm:prSet presAssocID="{650E5634-5C93-425D-BD7B-B1FB2905F8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C6E74C-3B38-4014-BECC-5D6D2CE7E5D5}" type="pres">
      <dgm:prSet presAssocID="{EE6A1D19-6851-4EF5-B32E-6115FE131295}" presName="spacer" presStyleCnt="0"/>
      <dgm:spPr/>
    </dgm:pt>
    <dgm:pt modelId="{7F5BBBCA-BFBF-4DB6-9E8D-DEA36C372F9B}" type="pres">
      <dgm:prSet presAssocID="{1A0D936F-28D1-4DAE-B238-50E9478761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0973E08-54D6-4EDC-AF79-1A0E493FD845}" srcId="{82443DB9-F684-46D8-A8FC-A200337E14F4}" destId="{650E5634-5C93-425D-BD7B-B1FB2905F842}" srcOrd="2" destOrd="0" parTransId="{E8EDD6E9-8894-48C9-B897-5C0EBE6E95BB}" sibTransId="{EE6A1D19-6851-4EF5-B32E-6115FE131295}"/>
    <dgm:cxn modelId="{404BA11D-26B1-4A82-9425-AF4876E6E943}" srcId="{82443DB9-F684-46D8-A8FC-A200337E14F4}" destId="{979BF3A4-7629-43EA-B136-BB6A2CE4F40E}" srcOrd="1" destOrd="0" parTransId="{24866D99-71EA-4C86-B01D-53931127C0D5}" sibTransId="{3F896FF8-8B88-4222-B4F0-5ACC1AD3AAD6}"/>
    <dgm:cxn modelId="{4D74D035-0087-4498-AE02-0414A5BE3490}" type="presOf" srcId="{1A0D936F-28D1-4DAE-B238-50E947876153}" destId="{7F5BBBCA-BFBF-4DB6-9E8D-DEA36C372F9B}" srcOrd="0" destOrd="0" presId="urn:microsoft.com/office/officeart/2005/8/layout/vList2"/>
    <dgm:cxn modelId="{589F443E-6E1A-48CC-B99E-F13ED9B0D285}" type="presOf" srcId="{AE07D993-F015-43D4-B99A-F06E1EFD4963}" destId="{8B2F4897-3660-40F8-9E0B-082A4A870549}" srcOrd="0" destOrd="0" presId="urn:microsoft.com/office/officeart/2005/8/layout/vList2"/>
    <dgm:cxn modelId="{6CD7929F-75FF-42E3-B131-4264C4C5BE0C}" srcId="{82443DB9-F684-46D8-A8FC-A200337E14F4}" destId="{1A0D936F-28D1-4DAE-B238-50E947876153}" srcOrd="3" destOrd="0" parTransId="{5196EC41-FE34-4FCA-8E80-74517A87AD1E}" sibTransId="{1779D836-51FE-4482-BC34-2CB289D13495}"/>
    <dgm:cxn modelId="{2BF654A7-F8D9-41D0-9ED9-A26A59BEC2D7}" type="presOf" srcId="{650E5634-5C93-425D-BD7B-B1FB2905F842}" destId="{E55AE1F2-D006-48BE-B2A8-1D0B962DB10A}" srcOrd="0" destOrd="0" presId="urn:microsoft.com/office/officeart/2005/8/layout/vList2"/>
    <dgm:cxn modelId="{F78ACFA8-71E0-427A-84A9-633CE5FC5755}" type="presOf" srcId="{82443DB9-F684-46D8-A8FC-A200337E14F4}" destId="{3A64A4F3-93D2-400B-98B2-7920FE48A6F7}" srcOrd="0" destOrd="0" presId="urn:microsoft.com/office/officeart/2005/8/layout/vList2"/>
    <dgm:cxn modelId="{183CB3DF-B744-4F02-A54E-697FB7ED1096}" type="presOf" srcId="{979BF3A4-7629-43EA-B136-BB6A2CE4F40E}" destId="{641A1DD0-8599-4E97-9946-BCFBDCA8C282}" srcOrd="0" destOrd="0" presId="urn:microsoft.com/office/officeart/2005/8/layout/vList2"/>
    <dgm:cxn modelId="{A62A5CE3-0175-48C1-9C8A-29E519ADCF73}" srcId="{82443DB9-F684-46D8-A8FC-A200337E14F4}" destId="{AE07D993-F015-43D4-B99A-F06E1EFD4963}" srcOrd="0" destOrd="0" parTransId="{ADDF4E0B-57D1-4201-B8E8-2FEAD48A12F6}" sibTransId="{068ED7C2-D95E-493F-907D-F2F6CE6CE42A}"/>
    <dgm:cxn modelId="{ABA90BF7-0F0B-4F4F-AE1F-B5D5577DF030}" type="presParOf" srcId="{3A64A4F3-93D2-400B-98B2-7920FE48A6F7}" destId="{8B2F4897-3660-40F8-9E0B-082A4A870549}" srcOrd="0" destOrd="0" presId="urn:microsoft.com/office/officeart/2005/8/layout/vList2"/>
    <dgm:cxn modelId="{4F7F2460-3E79-4CBA-81B6-35ECEDBB58D2}" type="presParOf" srcId="{3A64A4F3-93D2-400B-98B2-7920FE48A6F7}" destId="{7F836493-49FE-482F-946E-E61A3009C6DB}" srcOrd="1" destOrd="0" presId="urn:microsoft.com/office/officeart/2005/8/layout/vList2"/>
    <dgm:cxn modelId="{FD1F0FBC-00A0-4AC9-A824-46169489E96E}" type="presParOf" srcId="{3A64A4F3-93D2-400B-98B2-7920FE48A6F7}" destId="{641A1DD0-8599-4E97-9946-BCFBDCA8C282}" srcOrd="2" destOrd="0" presId="urn:microsoft.com/office/officeart/2005/8/layout/vList2"/>
    <dgm:cxn modelId="{1CFEF881-BA94-4E4F-BE45-DD607E438403}" type="presParOf" srcId="{3A64A4F3-93D2-400B-98B2-7920FE48A6F7}" destId="{58186AB7-CAA0-4A57-A22B-698578B7FB4E}" srcOrd="3" destOrd="0" presId="urn:microsoft.com/office/officeart/2005/8/layout/vList2"/>
    <dgm:cxn modelId="{6790D064-6146-4259-A5ED-987A4A9B37EB}" type="presParOf" srcId="{3A64A4F3-93D2-400B-98B2-7920FE48A6F7}" destId="{E55AE1F2-D006-48BE-B2A8-1D0B962DB10A}" srcOrd="4" destOrd="0" presId="urn:microsoft.com/office/officeart/2005/8/layout/vList2"/>
    <dgm:cxn modelId="{21535BE1-3253-4F6C-9957-002F900310B1}" type="presParOf" srcId="{3A64A4F3-93D2-400B-98B2-7920FE48A6F7}" destId="{EDC6E74C-3B38-4014-BECC-5D6D2CE7E5D5}" srcOrd="5" destOrd="0" presId="urn:microsoft.com/office/officeart/2005/8/layout/vList2"/>
    <dgm:cxn modelId="{B44CD778-B52A-4AE2-8B9A-E657F5BF3550}" type="presParOf" srcId="{3A64A4F3-93D2-400B-98B2-7920FE48A6F7}" destId="{7F5BBBCA-BFBF-4DB6-9E8D-DEA36C372F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E17A6AD-EC06-4156-83FF-6956004F663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F841DD0-75A3-48D0-93BD-02CA9FB91966}">
      <dgm:prSet/>
      <dgm:spPr/>
      <dgm:t>
        <a:bodyPr/>
        <a:lstStyle/>
        <a:p>
          <a:r>
            <a:rPr lang="uk-UA"/>
            <a:t>Індивідуалізація ремісничого виробництва. Зростає спеціалізація ремесла й професіоналізм ремісників. Ремісники й торговці використовують працю рабів, і це веде до зростання добробуту їхніх родин, порушується колишня соціальна ієрархія.</a:t>
          </a:r>
          <a:endParaRPr lang="en-US"/>
        </a:p>
      </dgm:t>
    </dgm:pt>
    <dgm:pt modelId="{BF43AF79-313D-4CDC-9EA9-E49D9EFDCA68}" type="parTrans" cxnId="{2F3F34F6-1B95-42CE-823D-3436AC642F2B}">
      <dgm:prSet/>
      <dgm:spPr/>
      <dgm:t>
        <a:bodyPr/>
        <a:lstStyle/>
        <a:p>
          <a:endParaRPr lang="en-US"/>
        </a:p>
      </dgm:t>
    </dgm:pt>
    <dgm:pt modelId="{771F3628-C05D-4653-85AB-B82A019D52AF}" type="sibTrans" cxnId="{2F3F34F6-1B95-42CE-823D-3436AC642F2B}">
      <dgm:prSet/>
      <dgm:spPr/>
      <dgm:t>
        <a:bodyPr/>
        <a:lstStyle/>
        <a:p>
          <a:endParaRPr lang="en-US"/>
        </a:p>
      </dgm:t>
    </dgm:pt>
    <dgm:pt modelId="{1D323D0D-7FD4-44CE-BA2F-E09890DF5FF1}">
      <dgm:prSet custT="1"/>
      <dgm:spPr/>
      <dgm:t>
        <a:bodyPr/>
        <a:lstStyle/>
        <a:p>
          <a:r>
            <a:rPr lang="uk-UA" sz="1400" dirty="0"/>
            <a:t>Нерозвинена зовнішня торгівля. Створювався менталітет самодостатності і опори на власні сили.</a:t>
          </a:r>
          <a:endParaRPr lang="en-US" sz="1400" dirty="0"/>
        </a:p>
      </dgm:t>
    </dgm:pt>
    <dgm:pt modelId="{724653B1-BAA5-4A3C-AEF1-19D2B1FB982C}" type="parTrans" cxnId="{88D0F67F-E8E3-4242-95A9-C7FD94EECA11}">
      <dgm:prSet/>
      <dgm:spPr/>
      <dgm:t>
        <a:bodyPr/>
        <a:lstStyle/>
        <a:p>
          <a:endParaRPr lang="en-US"/>
        </a:p>
      </dgm:t>
    </dgm:pt>
    <dgm:pt modelId="{972D54C8-1BE8-401A-ADCD-B51F0296BBDD}" type="sibTrans" cxnId="{88D0F67F-E8E3-4242-95A9-C7FD94EECA11}">
      <dgm:prSet/>
      <dgm:spPr/>
      <dgm:t>
        <a:bodyPr/>
        <a:lstStyle/>
        <a:p>
          <a:endParaRPr lang="en-US"/>
        </a:p>
      </dgm:t>
    </dgm:pt>
    <dgm:pt modelId="{BB229D72-0048-4B8F-A562-2818CB46B2B0}">
      <dgm:prSet custT="1"/>
      <dgm:spPr/>
      <dgm:t>
        <a:bodyPr/>
        <a:lstStyle/>
        <a:p>
          <a:r>
            <a:rPr lang="uk-UA" sz="1400" dirty="0"/>
            <a:t>Розвиток міст. </a:t>
          </a:r>
          <a:endParaRPr lang="en-US" sz="1400" dirty="0"/>
        </a:p>
      </dgm:t>
    </dgm:pt>
    <dgm:pt modelId="{24A39C51-D860-434F-8CCA-305405BF349F}" type="parTrans" cxnId="{7DFFDB55-5A10-47D7-B6DB-9B5EB4AB9F75}">
      <dgm:prSet/>
      <dgm:spPr/>
      <dgm:t>
        <a:bodyPr/>
        <a:lstStyle/>
        <a:p>
          <a:endParaRPr lang="en-US"/>
        </a:p>
      </dgm:t>
    </dgm:pt>
    <dgm:pt modelId="{10172DC7-6CBF-4BC5-AF22-5AC75E1E3A09}" type="sibTrans" cxnId="{7DFFDB55-5A10-47D7-B6DB-9B5EB4AB9F75}">
      <dgm:prSet/>
      <dgm:spPr/>
      <dgm:t>
        <a:bodyPr/>
        <a:lstStyle/>
        <a:p>
          <a:endParaRPr lang="en-US"/>
        </a:p>
      </dgm:t>
    </dgm:pt>
    <dgm:pt modelId="{690A8966-C4B7-4CCF-870A-20981C70D54D}">
      <dgm:prSet custT="1"/>
      <dgm:spPr/>
      <dgm:t>
        <a:bodyPr/>
        <a:lstStyle/>
        <a:p>
          <a:r>
            <a:rPr lang="uk-UA" sz="1400" dirty="0"/>
            <a:t>Створені купецькі гільдії. </a:t>
          </a:r>
          <a:endParaRPr lang="en-US" sz="1400" dirty="0"/>
        </a:p>
      </dgm:t>
    </dgm:pt>
    <dgm:pt modelId="{8A7A9267-CCBF-44B2-A01C-BD75F0EB9A93}" type="parTrans" cxnId="{53BF9C49-D459-4EF6-B63D-504495ECEA52}">
      <dgm:prSet/>
      <dgm:spPr/>
      <dgm:t>
        <a:bodyPr/>
        <a:lstStyle/>
        <a:p>
          <a:endParaRPr lang="en-US"/>
        </a:p>
      </dgm:t>
    </dgm:pt>
    <dgm:pt modelId="{0C63BB7C-E8FE-4F9D-81AB-FF81A168C6BD}" type="sibTrans" cxnId="{53BF9C49-D459-4EF6-B63D-504495ECEA52}">
      <dgm:prSet/>
      <dgm:spPr/>
      <dgm:t>
        <a:bodyPr/>
        <a:lstStyle/>
        <a:p>
          <a:endParaRPr lang="en-US"/>
        </a:p>
      </dgm:t>
    </dgm:pt>
    <dgm:pt modelId="{D6D2E7DC-F110-476D-BE1E-EF83CD5AD9A0}">
      <dgm:prSet custT="1"/>
      <dgm:spPr/>
      <dgm:t>
        <a:bodyPr/>
        <a:lstStyle/>
        <a:p>
          <a:r>
            <a:rPr lang="uk-UA" sz="1400" dirty="0"/>
            <a:t>Морська торгівля. Порти </a:t>
          </a:r>
          <a:r>
            <a:rPr lang="uk-UA" sz="1400" dirty="0" err="1"/>
            <a:t>Янчжоу</a:t>
          </a:r>
          <a:r>
            <a:rPr lang="uk-UA" sz="1400" dirty="0"/>
            <a:t>, </a:t>
          </a:r>
          <a:r>
            <a:rPr lang="uk-UA" sz="1400" dirty="0" err="1"/>
            <a:t>Чучжоу</a:t>
          </a:r>
          <a:r>
            <a:rPr lang="uk-UA" sz="1400" dirty="0"/>
            <a:t> і </a:t>
          </a:r>
          <a:r>
            <a:rPr lang="uk-UA" sz="1400" dirty="0" err="1"/>
            <a:t>Мінчжоу</a:t>
          </a:r>
          <a:r>
            <a:rPr lang="uk-UA" sz="1400" dirty="0"/>
            <a:t>.</a:t>
          </a:r>
          <a:endParaRPr lang="en-US" sz="1400" dirty="0"/>
        </a:p>
      </dgm:t>
    </dgm:pt>
    <dgm:pt modelId="{C249C4F6-5BE4-42BA-A61C-F7B0D42EC97D}" type="parTrans" cxnId="{3FF963FD-CDDC-415B-82AF-F00BE918403B}">
      <dgm:prSet/>
      <dgm:spPr/>
      <dgm:t>
        <a:bodyPr/>
        <a:lstStyle/>
        <a:p>
          <a:endParaRPr lang="en-US"/>
        </a:p>
      </dgm:t>
    </dgm:pt>
    <dgm:pt modelId="{1FE41F78-4BD1-4A0F-927A-C0B70169633C}" type="sibTrans" cxnId="{3FF963FD-CDDC-415B-82AF-F00BE918403B}">
      <dgm:prSet/>
      <dgm:spPr/>
      <dgm:t>
        <a:bodyPr/>
        <a:lstStyle/>
        <a:p>
          <a:endParaRPr lang="en-US"/>
        </a:p>
      </dgm:t>
    </dgm:pt>
    <dgm:pt modelId="{11B0BE16-965A-4767-A9E1-8DD168035427}">
      <dgm:prSet custT="1"/>
      <dgm:spPr/>
      <dgm:t>
        <a:bodyPr/>
        <a:lstStyle/>
        <a:p>
          <a:r>
            <a:rPr lang="uk-UA" sz="1400" dirty="0"/>
            <a:t>Поява паперових і так званих летючих грошей (перевідні чеки).</a:t>
          </a:r>
          <a:endParaRPr lang="en-US" sz="1400" dirty="0"/>
        </a:p>
      </dgm:t>
    </dgm:pt>
    <dgm:pt modelId="{BF5A6A67-32F8-45F5-AA6F-5C7D382A1536}" type="parTrans" cxnId="{B5386890-8581-4594-A077-9AB9A60F2F05}">
      <dgm:prSet/>
      <dgm:spPr/>
      <dgm:t>
        <a:bodyPr/>
        <a:lstStyle/>
        <a:p>
          <a:endParaRPr lang="en-US"/>
        </a:p>
      </dgm:t>
    </dgm:pt>
    <dgm:pt modelId="{18844215-FF32-4F8B-9F14-7ACA5C7281C8}" type="sibTrans" cxnId="{B5386890-8581-4594-A077-9AB9A60F2F05}">
      <dgm:prSet/>
      <dgm:spPr/>
      <dgm:t>
        <a:bodyPr/>
        <a:lstStyle/>
        <a:p>
          <a:endParaRPr lang="en-US"/>
        </a:p>
      </dgm:t>
    </dgm:pt>
    <dgm:pt modelId="{48735857-54D3-42FC-BA46-095FFEA879E5}" type="pres">
      <dgm:prSet presAssocID="{5E17A6AD-EC06-4156-83FF-6956004F6631}" presName="linear" presStyleCnt="0">
        <dgm:presLayoutVars>
          <dgm:animLvl val="lvl"/>
          <dgm:resizeHandles val="exact"/>
        </dgm:presLayoutVars>
      </dgm:prSet>
      <dgm:spPr/>
    </dgm:pt>
    <dgm:pt modelId="{F07EA006-6BF5-41EC-9AE6-1A2E3FEE34F2}" type="pres">
      <dgm:prSet presAssocID="{7F841DD0-75A3-48D0-93BD-02CA9FB919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1886AEB-5283-4E23-8888-BF8D9FEB2B68}" type="pres">
      <dgm:prSet presAssocID="{771F3628-C05D-4653-85AB-B82A019D52AF}" presName="spacer" presStyleCnt="0"/>
      <dgm:spPr/>
    </dgm:pt>
    <dgm:pt modelId="{A8981A52-FD16-448C-B338-30A872D74AC6}" type="pres">
      <dgm:prSet presAssocID="{1D323D0D-7FD4-44CE-BA2F-E09890DF5FF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D41F4A-B904-4794-ABEE-66E76E2DD961}" type="pres">
      <dgm:prSet presAssocID="{972D54C8-1BE8-401A-ADCD-B51F0296BBDD}" presName="spacer" presStyleCnt="0"/>
      <dgm:spPr/>
    </dgm:pt>
    <dgm:pt modelId="{E1985B9B-866A-4BB6-B9D8-34494C4904B0}" type="pres">
      <dgm:prSet presAssocID="{BB229D72-0048-4B8F-A562-2818CB46B2B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5D2E643-40CF-489C-A9E1-50ADB5DA8DB2}" type="pres">
      <dgm:prSet presAssocID="{10172DC7-6CBF-4BC5-AF22-5AC75E1E3A09}" presName="spacer" presStyleCnt="0"/>
      <dgm:spPr/>
    </dgm:pt>
    <dgm:pt modelId="{FE52335B-D16E-4C2A-9557-28251F5305C7}" type="pres">
      <dgm:prSet presAssocID="{690A8966-C4B7-4CCF-870A-20981C70D54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BF9389-8546-4F09-A1BE-6AE11CBBD5E1}" type="pres">
      <dgm:prSet presAssocID="{0C63BB7C-E8FE-4F9D-81AB-FF81A168C6BD}" presName="spacer" presStyleCnt="0"/>
      <dgm:spPr/>
    </dgm:pt>
    <dgm:pt modelId="{B34565A8-FC9C-4DFC-B35A-7BB1BF41B115}" type="pres">
      <dgm:prSet presAssocID="{D6D2E7DC-F110-476D-BE1E-EF83CD5AD9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A8EF49-14A8-4AC0-85D6-73F7DB2FF088}" type="pres">
      <dgm:prSet presAssocID="{1FE41F78-4BD1-4A0F-927A-C0B70169633C}" presName="spacer" presStyleCnt="0"/>
      <dgm:spPr/>
    </dgm:pt>
    <dgm:pt modelId="{87647352-C8C6-4A44-9615-B83726D9823B}" type="pres">
      <dgm:prSet presAssocID="{11B0BE16-965A-4767-A9E1-8DD16803542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1147523-155E-4D8C-98B4-F3C0F4B938E0}" type="presOf" srcId="{690A8966-C4B7-4CCF-870A-20981C70D54D}" destId="{FE52335B-D16E-4C2A-9557-28251F5305C7}" srcOrd="0" destOrd="0" presId="urn:microsoft.com/office/officeart/2005/8/layout/vList2"/>
    <dgm:cxn modelId="{286E743B-D090-4FD0-ABB8-4D86C28FB76F}" type="presOf" srcId="{BB229D72-0048-4B8F-A562-2818CB46B2B0}" destId="{E1985B9B-866A-4BB6-B9D8-34494C4904B0}" srcOrd="0" destOrd="0" presId="urn:microsoft.com/office/officeart/2005/8/layout/vList2"/>
    <dgm:cxn modelId="{53BF9C49-D459-4EF6-B63D-504495ECEA52}" srcId="{5E17A6AD-EC06-4156-83FF-6956004F6631}" destId="{690A8966-C4B7-4CCF-870A-20981C70D54D}" srcOrd="3" destOrd="0" parTransId="{8A7A9267-CCBF-44B2-A01C-BD75F0EB9A93}" sibTransId="{0C63BB7C-E8FE-4F9D-81AB-FF81A168C6BD}"/>
    <dgm:cxn modelId="{DE4C8952-B587-415C-968C-B6FE9FA6D747}" type="presOf" srcId="{1D323D0D-7FD4-44CE-BA2F-E09890DF5FF1}" destId="{A8981A52-FD16-448C-B338-30A872D74AC6}" srcOrd="0" destOrd="0" presId="urn:microsoft.com/office/officeart/2005/8/layout/vList2"/>
    <dgm:cxn modelId="{7DFFDB55-5A10-47D7-B6DB-9B5EB4AB9F75}" srcId="{5E17A6AD-EC06-4156-83FF-6956004F6631}" destId="{BB229D72-0048-4B8F-A562-2818CB46B2B0}" srcOrd="2" destOrd="0" parTransId="{24A39C51-D860-434F-8CCA-305405BF349F}" sibTransId="{10172DC7-6CBF-4BC5-AF22-5AC75E1E3A09}"/>
    <dgm:cxn modelId="{FF09C777-202C-4D08-8A40-ED4B46E38902}" type="presOf" srcId="{5E17A6AD-EC06-4156-83FF-6956004F6631}" destId="{48735857-54D3-42FC-BA46-095FFEA879E5}" srcOrd="0" destOrd="0" presId="urn:microsoft.com/office/officeart/2005/8/layout/vList2"/>
    <dgm:cxn modelId="{88D0F67F-E8E3-4242-95A9-C7FD94EECA11}" srcId="{5E17A6AD-EC06-4156-83FF-6956004F6631}" destId="{1D323D0D-7FD4-44CE-BA2F-E09890DF5FF1}" srcOrd="1" destOrd="0" parTransId="{724653B1-BAA5-4A3C-AEF1-19D2B1FB982C}" sibTransId="{972D54C8-1BE8-401A-ADCD-B51F0296BBDD}"/>
    <dgm:cxn modelId="{B5386890-8581-4594-A077-9AB9A60F2F05}" srcId="{5E17A6AD-EC06-4156-83FF-6956004F6631}" destId="{11B0BE16-965A-4767-A9E1-8DD168035427}" srcOrd="5" destOrd="0" parTransId="{BF5A6A67-32F8-45F5-AA6F-5C7D382A1536}" sibTransId="{18844215-FF32-4F8B-9F14-7ACA5C7281C8}"/>
    <dgm:cxn modelId="{AE7AC391-3C9A-4BE3-A443-A5BA747A79B6}" type="presOf" srcId="{11B0BE16-965A-4767-A9E1-8DD168035427}" destId="{87647352-C8C6-4A44-9615-B83726D9823B}" srcOrd="0" destOrd="0" presId="urn:microsoft.com/office/officeart/2005/8/layout/vList2"/>
    <dgm:cxn modelId="{1F914995-71FF-4D74-BE75-3E4C9BB524CF}" type="presOf" srcId="{7F841DD0-75A3-48D0-93BD-02CA9FB91966}" destId="{F07EA006-6BF5-41EC-9AE6-1A2E3FEE34F2}" srcOrd="0" destOrd="0" presId="urn:microsoft.com/office/officeart/2005/8/layout/vList2"/>
    <dgm:cxn modelId="{7428C3F4-A4E0-4947-89DD-9E4401DB5125}" type="presOf" srcId="{D6D2E7DC-F110-476D-BE1E-EF83CD5AD9A0}" destId="{B34565A8-FC9C-4DFC-B35A-7BB1BF41B115}" srcOrd="0" destOrd="0" presId="urn:microsoft.com/office/officeart/2005/8/layout/vList2"/>
    <dgm:cxn modelId="{2F3F34F6-1B95-42CE-823D-3436AC642F2B}" srcId="{5E17A6AD-EC06-4156-83FF-6956004F6631}" destId="{7F841DD0-75A3-48D0-93BD-02CA9FB91966}" srcOrd="0" destOrd="0" parTransId="{BF43AF79-313D-4CDC-9EA9-E49D9EFDCA68}" sibTransId="{771F3628-C05D-4653-85AB-B82A019D52AF}"/>
    <dgm:cxn modelId="{3FF963FD-CDDC-415B-82AF-F00BE918403B}" srcId="{5E17A6AD-EC06-4156-83FF-6956004F6631}" destId="{D6D2E7DC-F110-476D-BE1E-EF83CD5AD9A0}" srcOrd="4" destOrd="0" parTransId="{C249C4F6-5BE4-42BA-A61C-F7B0D42EC97D}" sibTransId="{1FE41F78-4BD1-4A0F-927A-C0B70169633C}"/>
    <dgm:cxn modelId="{AF6BCF7F-E3BA-4A2C-9D12-B2390728FC1C}" type="presParOf" srcId="{48735857-54D3-42FC-BA46-095FFEA879E5}" destId="{F07EA006-6BF5-41EC-9AE6-1A2E3FEE34F2}" srcOrd="0" destOrd="0" presId="urn:microsoft.com/office/officeart/2005/8/layout/vList2"/>
    <dgm:cxn modelId="{FE12D9D0-8B76-4A53-AF40-BE81CB094452}" type="presParOf" srcId="{48735857-54D3-42FC-BA46-095FFEA879E5}" destId="{A1886AEB-5283-4E23-8888-BF8D9FEB2B68}" srcOrd="1" destOrd="0" presId="urn:microsoft.com/office/officeart/2005/8/layout/vList2"/>
    <dgm:cxn modelId="{4CC6DFE1-2F6C-4D49-8474-CA522C78018A}" type="presParOf" srcId="{48735857-54D3-42FC-BA46-095FFEA879E5}" destId="{A8981A52-FD16-448C-B338-30A872D74AC6}" srcOrd="2" destOrd="0" presId="urn:microsoft.com/office/officeart/2005/8/layout/vList2"/>
    <dgm:cxn modelId="{FE7BDD01-ABA9-46FA-9D22-DD4C48E0CDA0}" type="presParOf" srcId="{48735857-54D3-42FC-BA46-095FFEA879E5}" destId="{A7D41F4A-B904-4794-ABEE-66E76E2DD961}" srcOrd="3" destOrd="0" presId="urn:microsoft.com/office/officeart/2005/8/layout/vList2"/>
    <dgm:cxn modelId="{1A31497E-71BD-4BC4-8202-8D1CB848FE7B}" type="presParOf" srcId="{48735857-54D3-42FC-BA46-095FFEA879E5}" destId="{E1985B9B-866A-4BB6-B9D8-34494C4904B0}" srcOrd="4" destOrd="0" presId="urn:microsoft.com/office/officeart/2005/8/layout/vList2"/>
    <dgm:cxn modelId="{37319DDF-1FFD-4C69-8F9C-0477C0FEB124}" type="presParOf" srcId="{48735857-54D3-42FC-BA46-095FFEA879E5}" destId="{55D2E643-40CF-489C-A9E1-50ADB5DA8DB2}" srcOrd="5" destOrd="0" presId="urn:microsoft.com/office/officeart/2005/8/layout/vList2"/>
    <dgm:cxn modelId="{8CA50853-6591-4104-B5AE-C4F9AB7B52EF}" type="presParOf" srcId="{48735857-54D3-42FC-BA46-095FFEA879E5}" destId="{FE52335B-D16E-4C2A-9557-28251F5305C7}" srcOrd="6" destOrd="0" presId="urn:microsoft.com/office/officeart/2005/8/layout/vList2"/>
    <dgm:cxn modelId="{F8664FDC-CFDA-4F86-9B4E-69E66965FD2E}" type="presParOf" srcId="{48735857-54D3-42FC-BA46-095FFEA879E5}" destId="{AFBF9389-8546-4F09-A1BE-6AE11CBBD5E1}" srcOrd="7" destOrd="0" presId="urn:microsoft.com/office/officeart/2005/8/layout/vList2"/>
    <dgm:cxn modelId="{B6AF758C-7BC4-48DE-84DA-039D911675F0}" type="presParOf" srcId="{48735857-54D3-42FC-BA46-095FFEA879E5}" destId="{B34565A8-FC9C-4DFC-B35A-7BB1BF41B115}" srcOrd="8" destOrd="0" presId="urn:microsoft.com/office/officeart/2005/8/layout/vList2"/>
    <dgm:cxn modelId="{E4653E2C-E7D1-4EA0-81A6-A97610874249}" type="presParOf" srcId="{48735857-54D3-42FC-BA46-095FFEA879E5}" destId="{61A8EF49-14A8-4AC0-85D6-73F7DB2FF088}" srcOrd="9" destOrd="0" presId="urn:microsoft.com/office/officeart/2005/8/layout/vList2"/>
    <dgm:cxn modelId="{291F7B50-0009-4730-A146-BF81EC6BD3D8}" type="presParOf" srcId="{48735857-54D3-42FC-BA46-095FFEA879E5}" destId="{87647352-C8C6-4A44-9615-B83726D982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B3988-280D-4159-9598-338EE247096A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59DE55-2076-46BA-BF6F-7BD61CC85BF5}">
      <dgm:prSet/>
      <dgm:spPr/>
      <dgm:t>
        <a:bodyPr/>
        <a:lstStyle/>
        <a:p>
          <a:r>
            <a:rPr lang="uk-UA" b="1" i="1" dirty="0"/>
            <a:t>перший великий поділ праці</a:t>
          </a:r>
          <a:r>
            <a:rPr lang="uk-UA" dirty="0"/>
            <a:t> – відділення скотарів від землеробів, розвиток між ними обміну результатами праці;</a:t>
          </a:r>
          <a:endParaRPr lang="en-US" dirty="0"/>
        </a:p>
      </dgm:t>
    </dgm:pt>
    <dgm:pt modelId="{1C74BF78-23E0-46C6-9B30-217DAE86B8BE}" type="parTrans" cxnId="{104EB797-1B2D-4664-A2A8-EBC701E6118B}">
      <dgm:prSet/>
      <dgm:spPr/>
      <dgm:t>
        <a:bodyPr/>
        <a:lstStyle/>
        <a:p>
          <a:endParaRPr lang="en-US"/>
        </a:p>
      </dgm:t>
    </dgm:pt>
    <dgm:pt modelId="{D354A3D0-3351-4C37-94A1-7A42FA0A94C2}" type="sibTrans" cxnId="{104EB797-1B2D-4664-A2A8-EBC701E6118B}">
      <dgm:prSet/>
      <dgm:spPr/>
      <dgm:t>
        <a:bodyPr/>
        <a:lstStyle/>
        <a:p>
          <a:endParaRPr lang="en-US"/>
        </a:p>
      </dgm:t>
    </dgm:pt>
    <dgm:pt modelId="{1F1E615C-B3D0-4D9F-95C2-375F29EFD001}">
      <dgm:prSet/>
      <dgm:spPr/>
      <dgm:t>
        <a:bodyPr/>
        <a:lstStyle/>
        <a:p>
          <a:r>
            <a:rPr lang="uk-UA"/>
            <a:t>формування продовольчого резерву, обмін надлишком продукції; </a:t>
          </a:r>
          <a:endParaRPr lang="en-US"/>
        </a:p>
      </dgm:t>
    </dgm:pt>
    <dgm:pt modelId="{10EE511F-48C0-47DD-82C1-72529A4F8209}" type="parTrans" cxnId="{7B781026-2C64-447A-89CB-48016AEF11B2}">
      <dgm:prSet/>
      <dgm:spPr/>
      <dgm:t>
        <a:bodyPr/>
        <a:lstStyle/>
        <a:p>
          <a:endParaRPr lang="en-US"/>
        </a:p>
      </dgm:t>
    </dgm:pt>
    <dgm:pt modelId="{2CAF158D-68DF-4A91-8AC1-2C39CD24A453}" type="sibTrans" cxnId="{7B781026-2C64-447A-89CB-48016AEF11B2}">
      <dgm:prSet/>
      <dgm:spPr/>
      <dgm:t>
        <a:bodyPr/>
        <a:lstStyle/>
        <a:p>
          <a:endParaRPr lang="en-US"/>
        </a:p>
      </dgm:t>
    </dgm:pt>
    <dgm:pt modelId="{DA58B5DB-85D3-464D-AFF9-8763AF6CF5EB}">
      <dgm:prSet/>
      <dgm:spPr/>
      <dgm:t>
        <a:bodyPr/>
        <a:lstStyle/>
        <a:p>
          <a:r>
            <a:rPr lang="uk-UA"/>
            <a:t>висока продуктивність землеробства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вивільнення частини працівників для ремесел (</a:t>
          </a:r>
          <a:r>
            <a:rPr lang="uk-UA" b="1" i="1"/>
            <a:t>другий великий поділ праці</a:t>
          </a:r>
          <a:r>
            <a:rPr lang="uk-UA"/>
            <a:t>)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активізація міжобщинного і внутріобщинного обміну;</a:t>
          </a:r>
          <a:endParaRPr lang="en-US"/>
        </a:p>
      </dgm:t>
    </dgm:pt>
    <dgm:pt modelId="{6DF4859C-B7F1-47A7-A6BB-9C760FE95E3B}" type="parTrans" cxnId="{E5D3FF94-3A85-4ED1-BDF9-9BB5B9DF5DEA}">
      <dgm:prSet/>
      <dgm:spPr/>
      <dgm:t>
        <a:bodyPr/>
        <a:lstStyle/>
        <a:p>
          <a:endParaRPr lang="en-US"/>
        </a:p>
      </dgm:t>
    </dgm:pt>
    <dgm:pt modelId="{3397E9E2-E87B-4FF7-B86E-C5E2E4EC531F}" type="sibTrans" cxnId="{E5D3FF94-3A85-4ED1-BDF9-9BB5B9DF5DEA}">
      <dgm:prSet/>
      <dgm:spPr/>
      <dgm:t>
        <a:bodyPr/>
        <a:lstStyle/>
        <a:p>
          <a:endParaRPr lang="en-US"/>
        </a:p>
      </dgm:t>
    </dgm:pt>
    <dgm:pt modelId="{CF25FFB8-2771-4BB2-92C3-C0E5EC428EFC}">
      <dgm:prSet/>
      <dgm:spPr/>
      <dgm:t>
        <a:bodyPr/>
        <a:lstStyle/>
        <a:p>
          <a:r>
            <a:rPr lang="uk-UA"/>
            <a:t>перший і другий великі поділи праці, нерівномірність розміщення сировини – основа розвитку обміну й торгівлі;</a:t>
          </a:r>
          <a:endParaRPr lang="en-US"/>
        </a:p>
      </dgm:t>
    </dgm:pt>
    <dgm:pt modelId="{52C8E18A-FA2D-434A-919A-79D95C6910EB}" type="parTrans" cxnId="{C1121881-B5FE-4E1A-830E-2D774CE032C7}">
      <dgm:prSet/>
      <dgm:spPr/>
      <dgm:t>
        <a:bodyPr/>
        <a:lstStyle/>
        <a:p>
          <a:endParaRPr lang="en-US"/>
        </a:p>
      </dgm:t>
    </dgm:pt>
    <dgm:pt modelId="{9035BFEF-1C15-49B1-899C-E45A047000C5}" type="sibTrans" cxnId="{C1121881-B5FE-4E1A-830E-2D774CE032C7}">
      <dgm:prSet/>
      <dgm:spPr/>
      <dgm:t>
        <a:bodyPr/>
        <a:lstStyle/>
        <a:p>
          <a:endParaRPr lang="en-US"/>
        </a:p>
      </dgm:t>
    </dgm:pt>
    <dgm:pt modelId="{37FD1B6F-EA0D-4720-B4E5-2CCA3C61DE60}" type="pres">
      <dgm:prSet presAssocID="{F44B3988-280D-4159-9598-338EE24709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A78E83-D7BC-4D0E-BBF3-B43B91764BAB}" type="pres">
      <dgm:prSet presAssocID="{5559DE55-2076-46BA-BF6F-7BD61CC85BF5}" presName="hierRoot1" presStyleCnt="0"/>
      <dgm:spPr/>
    </dgm:pt>
    <dgm:pt modelId="{29DED1D8-6145-45F7-9492-20959A1B7F37}" type="pres">
      <dgm:prSet presAssocID="{5559DE55-2076-46BA-BF6F-7BD61CC85BF5}" presName="composite" presStyleCnt="0"/>
      <dgm:spPr/>
    </dgm:pt>
    <dgm:pt modelId="{2A04D713-8944-4FC1-B24D-3A6A3F54A980}" type="pres">
      <dgm:prSet presAssocID="{5559DE55-2076-46BA-BF6F-7BD61CC85BF5}" presName="background" presStyleLbl="node0" presStyleIdx="0" presStyleCnt="4"/>
      <dgm:spPr/>
    </dgm:pt>
    <dgm:pt modelId="{247A78AD-D8A1-47D9-8E09-B2267CE13DDE}" type="pres">
      <dgm:prSet presAssocID="{5559DE55-2076-46BA-BF6F-7BD61CC85BF5}" presName="text" presStyleLbl="fgAcc0" presStyleIdx="0" presStyleCnt="4" custScaleY="312756">
        <dgm:presLayoutVars>
          <dgm:chPref val="3"/>
        </dgm:presLayoutVars>
      </dgm:prSet>
      <dgm:spPr/>
    </dgm:pt>
    <dgm:pt modelId="{3785057B-6309-4423-8700-EB27F86C91F7}" type="pres">
      <dgm:prSet presAssocID="{5559DE55-2076-46BA-BF6F-7BD61CC85BF5}" presName="hierChild2" presStyleCnt="0"/>
      <dgm:spPr/>
    </dgm:pt>
    <dgm:pt modelId="{40FEED43-40EF-43A1-B8AF-E87535519C7B}" type="pres">
      <dgm:prSet presAssocID="{1F1E615C-B3D0-4D9F-95C2-375F29EFD001}" presName="hierRoot1" presStyleCnt="0"/>
      <dgm:spPr/>
    </dgm:pt>
    <dgm:pt modelId="{2EED064C-17AA-417E-B990-49ADFE636649}" type="pres">
      <dgm:prSet presAssocID="{1F1E615C-B3D0-4D9F-95C2-375F29EFD001}" presName="composite" presStyleCnt="0"/>
      <dgm:spPr/>
    </dgm:pt>
    <dgm:pt modelId="{BDFB1B1F-4C96-4863-AD80-CA9F773455D8}" type="pres">
      <dgm:prSet presAssocID="{1F1E615C-B3D0-4D9F-95C2-375F29EFD001}" presName="background" presStyleLbl="node0" presStyleIdx="1" presStyleCnt="4"/>
      <dgm:spPr/>
    </dgm:pt>
    <dgm:pt modelId="{45F125C0-A78E-415F-81FE-EBC4B67FEE8A}" type="pres">
      <dgm:prSet presAssocID="{1F1E615C-B3D0-4D9F-95C2-375F29EFD001}" presName="text" presStyleLbl="fgAcc0" presStyleIdx="1" presStyleCnt="4" custScaleY="312756">
        <dgm:presLayoutVars>
          <dgm:chPref val="3"/>
        </dgm:presLayoutVars>
      </dgm:prSet>
      <dgm:spPr/>
    </dgm:pt>
    <dgm:pt modelId="{B0EC7F00-598E-4FC2-9AE1-49AA5406642A}" type="pres">
      <dgm:prSet presAssocID="{1F1E615C-B3D0-4D9F-95C2-375F29EFD001}" presName="hierChild2" presStyleCnt="0"/>
      <dgm:spPr/>
    </dgm:pt>
    <dgm:pt modelId="{2DFB57F4-0F40-44F3-8F68-A854BCDFCA54}" type="pres">
      <dgm:prSet presAssocID="{DA58B5DB-85D3-464D-AFF9-8763AF6CF5EB}" presName="hierRoot1" presStyleCnt="0"/>
      <dgm:spPr/>
    </dgm:pt>
    <dgm:pt modelId="{ACBB1BC4-8C07-49E0-9B45-9A9A1D35D49F}" type="pres">
      <dgm:prSet presAssocID="{DA58B5DB-85D3-464D-AFF9-8763AF6CF5EB}" presName="composite" presStyleCnt="0"/>
      <dgm:spPr/>
    </dgm:pt>
    <dgm:pt modelId="{7081D519-B423-4B6F-A2FE-365A71F8B8CF}" type="pres">
      <dgm:prSet presAssocID="{DA58B5DB-85D3-464D-AFF9-8763AF6CF5EB}" presName="background" presStyleLbl="node0" presStyleIdx="2" presStyleCnt="4"/>
      <dgm:spPr/>
    </dgm:pt>
    <dgm:pt modelId="{DF0A5DD8-DDFE-4DC8-8874-E459CE8A9472}" type="pres">
      <dgm:prSet presAssocID="{DA58B5DB-85D3-464D-AFF9-8763AF6CF5EB}" presName="text" presStyleLbl="fgAcc0" presStyleIdx="2" presStyleCnt="4" custScaleY="312756">
        <dgm:presLayoutVars>
          <dgm:chPref val="3"/>
        </dgm:presLayoutVars>
      </dgm:prSet>
      <dgm:spPr/>
    </dgm:pt>
    <dgm:pt modelId="{2FA98323-110C-491D-B62E-973662160861}" type="pres">
      <dgm:prSet presAssocID="{DA58B5DB-85D3-464D-AFF9-8763AF6CF5EB}" presName="hierChild2" presStyleCnt="0"/>
      <dgm:spPr/>
    </dgm:pt>
    <dgm:pt modelId="{0EAA372C-DBD0-46BF-BF7E-B0BB188261E9}" type="pres">
      <dgm:prSet presAssocID="{CF25FFB8-2771-4BB2-92C3-C0E5EC428EFC}" presName="hierRoot1" presStyleCnt="0"/>
      <dgm:spPr/>
    </dgm:pt>
    <dgm:pt modelId="{3E3C4A18-BD94-491C-941A-9B342A56F303}" type="pres">
      <dgm:prSet presAssocID="{CF25FFB8-2771-4BB2-92C3-C0E5EC428EFC}" presName="composite" presStyleCnt="0"/>
      <dgm:spPr/>
    </dgm:pt>
    <dgm:pt modelId="{1026AB6D-F586-406D-864F-8FD032D2648C}" type="pres">
      <dgm:prSet presAssocID="{CF25FFB8-2771-4BB2-92C3-C0E5EC428EFC}" presName="background" presStyleLbl="node0" presStyleIdx="3" presStyleCnt="4"/>
      <dgm:spPr/>
    </dgm:pt>
    <dgm:pt modelId="{B7960AAF-4AD0-4110-9725-8088B5EDA4BC}" type="pres">
      <dgm:prSet presAssocID="{CF25FFB8-2771-4BB2-92C3-C0E5EC428EFC}" presName="text" presStyleLbl="fgAcc0" presStyleIdx="3" presStyleCnt="4" custScaleY="312756">
        <dgm:presLayoutVars>
          <dgm:chPref val="3"/>
        </dgm:presLayoutVars>
      </dgm:prSet>
      <dgm:spPr/>
    </dgm:pt>
    <dgm:pt modelId="{361FB51E-07B2-4232-86DB-4DA866BEA1E2}" type="pres">
      <dgm:prSet presAssocID="{CF25FFB8-2771-4BB2-92C3-C0E5EC428EFC}" presName="hierChild2" presStyleCnt="0"/>
      <dgm:spPr/>
    </dgm:pt>
  </dgm:ptLst>
  <dgm:cxnLst>
    <dgm:cxn modelId="{7B781026-2C64-447A-89CB-48016AEF11B2}" srcId="{F44B3988-280D-4159-9598-338EE247096A}" destId="{1F1E615C-B3D0-4D9F-95C2-375F29EFD001}" srcOrd="1" destOrd="0" parTransId="{10EE511F-48C0-47DD-82C1-72529A4F8209}" sibTransId="{2CAF158D-68DF-4A91-8AC1-2C39CD24A453}"/>
    <dgm:cxn modelId="{2A702A64-F8C6-435B-A785-BACF389669FD}" type="presOf" srcId="{1F1E615C-B3D0-4D9F-95C2-375F29EFD001}" destId="{45F125C0-A78E-415F-81FE-EBC4B67FEE8A}" srcOrd="0" destOrd="0" presId="urn:microsoft.com/office/officeart/2005/8/layout/hierarchy1"/>
    <dgm:cxn modelId="{55B0866D-F0FB-4624-859F-EE9DEE39D0DB}" type="presOf" srcId="{F44B3988-280D-4159-9598-338EE247096A}" destId="{37FD1B6F-EA0D-4720-B4E5-2CCA3C61DE60}" srcOrd="0" destOrd="0" presId="urn:microsoft.com/office/officeart/2005/8/layout/hierarchy1"/>
    <dgm:cxn modelId="{C1121881-B5FE-4E1A-830E-2D774CE032C7}" srcId="{F44B3988-280D-4159-9598-338EE247096A}" destId="{CF25FFB8-2771-4BB2-92C3-C0E5EC428EFC}" srcOrd="3" destOrd="0" parTransId="{52C8E18A-FA2D-434A-919A-79D95C6910EB}" sibTransId="{9035BFEF-1C15-49B1-899C-E45A047000C5}"/>
    <dgm:cxn modelId="{525FBB83-A5EA-442B-ADA0-E0D678B7512F}" type="presOf" srcId="{CF25FFB8-2771-4BB2-92C3-C0E5EC428EFC}" destId="{B7960AAF-4AD0-4110-9725-8088B5EDA4BC}" srcOrd="0" destOrd="0" presId="urn:microsoft.com/office/officeart/2005/8/layout/hierarchy1"/>
    <dgm:cxn modelId="{E5D3FF94-3A85-4ED1-BDF9-9BB5B9DF5DEA}" srcId="{F44B3988-280D-4159-9598-338EE247096A}" destId="{DA58B5DB-85D3-464D-AFF9-8763AF6CF5EB}" srcOrd="2" destOrd="0" parTransId="{6DF4859C-B7F1-47A7-A6BB-9C760FE95E3B}" sibTransId="{3397E9E2-E87B-4FF7-B86E-C5E2E4EC531F}"/>
    <dgm:cxn modelId="{104EB797-1B2D-4664-A2A8-EBC701E6118B}" srcId="{F44B3988-280D-4159-9598-338EE247096A}" destId="{5559DE55-2076-46BA-BF6F-7BD61CC85BF5}" srcOrd="0" destOrd="0" parTransId="{1C74BF78-23E0-46C6-9B30-217DAE86B8BE}" sibTransId="{D354A3D0-3351-4C37-94A1-7A42FA0A94C2}"/>
    <dgm:cxn modelId="{A9776E9A-B37F-4524-8725-4D0191944515}" type="presOf" srcId="{DA58B5DB-85D3-464D-AFF9-8763AF6CF5EB}" destId="{DF0A5DD8-DDFE-4DC8-8874-E459CE8A9472}" srcOrd="0" destOrd="0" presId="urn:microsoft.com/office/officeart/2005/8/layout/hierarchy1"/>
    <dgm:cxn modelId="{81E5A8E9-27DF-4BAE-BFE3-9691AC0AE380}" type="presOf" srcId="{5559DE55-2076-46BA-BF6F-7BD61CC85BF5}" destId="{247A78AD-D8A1-47D9-8E09-B2267CE13DDE}" srcOrd="0" destOrd="0" presId="urn:microsoft.com/office/officeart/2005/8/layout/hierarchy1"/>
    <dgm:cxn modelId="{9AB66A3D-C996-465D-893B-5C28709FEAA7}" type="presParOf" srcId="{37FD1B6F-EA0D-4720-B4E5-2CCA3C61DE60}" destId="{FEA78E83-D7BC-4D0E-BBF3-B43B91764BAB}" srcOrd="0" destOrd="0" presId="urn:microsoft.com/office/officeart/2005/8/layout/hierarchy1"/>
    <dgm:cxn modelId="{35D50B25-202A-4BE3-BAE3-170FE39C3289}" type="presParOf" srcId="{FEA78E83-D7BC-4D0E-BBF3-B43B91764BAB}" destId="{29DED1D8-6145-45F7-9492-20959A1B7F37}" srcOrd="0" destOrd="0" presId="urn:microsoft.com/office/officeart/2005/8/layout/hierarchy1"/>
    <dgm:cxn modelId="{767E5BA8-EA89-4BF0-8D92-D5DCC37E54D1}" type="presParOf" srcId="{29DED1D8-6145-45F7-9492-20959A1B7F37}" destId="{2A04D713-8944-4FC1-B24D-3A6A3F54A980}" srcOrd="0" destOrd="0" presId="urn:microsoft.com/office/officeart/2005/8/layout/hierarchy1"/>
    <dgm:cxn modelId="{D275791A-ABD4-4DDD-B9AE-33841749D9A5}" type="presParOf" srcId="{29DED1D8-6145-45F7-9492-20959A1B7F37}" destId="{247A78AD-D8A1-47D9-8E09-B2267CE13DDE}" srcOrd="1" destOrd="0" presId="urn:microsoft.com/office/officeart/2005/8/layout/hierarchy1"/>
    <dgm:cxn modelId="{04C8125C-81E7-43C1-8A49-283C7B7D7F3C}" type="presParOf" srcId="{FEA78E83-D7BC-4D0E-BBF3-B43B91764BAB}" destId="{3785057B-6309-4423-8700-EB27F86C91F7}" srcOrd="1" destOrd="0" presId="urn:microsoft.com/office/officeart/2005/8/layout/hierarchy1"/>
    <dgm:cxn modelId="{8C090195-0FCB-424E-9B49-F3E4B7B091E8}" type="presParOf" srcId="{37FD1B6F-EA0D-4720-B4E5-2CCA3C61DE60}" destId="{40FEED43-40EF-43A1-B8AF-E87535519C7B}" srcOrd="1" destOrd="0" presId="urn:microsoft.com/office/officeart/2005/8/layout/hierarchy1"/>
    <dgm:cxn modelId="{E1FE3A64-7D30-4414-806F-AA1AB40F0211}" type="presParOf" srcId="{40FEED43-40EF-43A1-B8AF-E87535519C7B}" destId="{2EED064C-17AA-417E-B990-49ADFE636649}" srcOrd="0" destOrd="0" presId="urn:microsoft.com/office/officeart/2005/8/layout/hierarchy1"/>
    <dgm:cxn modelId="{9E0FC64D-5B65-44D9-A03B-D725B879F225}" type="presParOf" srcId="{2EED064C-17AA-417E-B990-49ADFE636649}" destId="{BDFB1B1F-4C96-4863-AD80-CA9F773455D8}" srcOrd="0" destOrd="0" presId="urn:microsoft.com/office/officeart/2005/8/layout/hierarchy1"/>
    <dgm:cxn modelId="{47A020FA-BEEE-46B9-BA7B-EFF22E7B6DC0}" type="presParOf" srcId="{2EED064C-17AA-417E-B990-49ADFE636649}" destId="{45F125C0-A78E-415F-81FE-EBC4B67FEE8A}" srcOrd="1" destOrd="0" presId="urn:microsoft.com/office/officeart/2005/8/layout/hierarchy1"/>
    <dgm:cxn modelId="{8F46D4A7-0F8C-4D4B-BD83-BEE1A4A90FA1}" type="presParOf" srcId="{40FEED43-40EF-43A1-B8AF-E87535519C7B}" destId="{B0EC7F00-598E-4FC2-9AE1-49AA5406642A}" srcOrd="1" destOrd="0" presId="urn:microsoft.com/office/officeart/2005/8/layout/hierarchy1"/>
    <dgm:cxn modelId="{4BB2EB96-B0D0-4C58-AD74-61DD94EC5917}" type="presParOf" srcId="{37FD1B6F-EA0D-4720-B4E5-2CCA3C61DE60}" destId="{2DFB57F4-0F40-44F3-8F68-A854BCDFCA54}" srcOrd="2" destOrd="0" presId="urn:microsoft.com/office/officeart/2005/8/layout/hierarchy1"/>
    <dgm:cxn modelId="{38B82FBE-9DF7-4FCD-87C1-26772884E42C}" type="presParOf" srcId="{2DFB57F4-0F40-44F3-8F68-A854BCDFCA54}" destId="{ACBB1BC4-8C07-49E0-9B45-9A9A1D35D49F}" srcOrd="0" destOrd="0" presId="urn:microsoft.com/office/officeart/2005/8/layout/hierarchy1"/>
    <dgm:cxn modelId="{352E10B6-25F9-4023-B728-439BF91ACC0C}" type="presParOf" srcId="{ACBB1BC4-8C07-49E0-9B45-9A9A1D35D49F}" destId="{7081D519-B423-4B6F-A2FE-365A71F8B8CF}" srcOrd="0" destOrd="0" presId="urn:microsoft.com/office/officeart/2005/8/layout/hierarchy1"/>
    <dgm:cxn modelId="{BF15AD59-15A5-4ED7-947A-98C8DCA8D03B}" type="presParOf" srcId="{ACBB1BC4-8C07-49E0-9B45-9A9A1D35D49F}" destId="{DF0A5DD8-DDFE-4DC8-8874-E459CE8A9472}" srcOrd="1" destOrd="0" presId="urn:microsoft.com/office/officeart/2005/8/layout/hierarchy1"/>
    <dgm:cxn modelId="{CC97E39C-2FA7-4CFD-B1CE-B36B4420D321}" type="presParOf" srcId="{2DFB57F4-0F40-44F3-8F68-A854BCDFCA54}" destId="{2FA98323-110C-491D-B62E-973662160861}" srcOrd="1" destOrd="0" presId="urn:microsoft.com/office/officeart/2005/8/layout/hierarchy1"/>
    <dgm:cxn modelId="{92C25277-3480-4EFC-9ED5-ACF49FD35104}" type="presParOf" srcId="{37FD1B6F-EA0D-4720-B4E5-2CCA3C61DE60}" destId="{0EAA372C-DBD0-46BF-BF7E-B0BB188261E9}" srcOrd="3" destOrd="0" presId="urn:microsoft.com/office/officeart/2005/8/layout/hierarchy1"/>
    <dgm:cxn modelId="{F3567230-64A6-4B11-B599-E0F7AE7E83FC}" type="presParOf" srcId="{0EAA372C-DBD0-46BF-BF7E-B0BB188261E9}" destId="{3E3C4A18-BD94-491C-941A-9B342A56F303}" srcOrd="0" destOrd="0" presId="urn:microsoft.com/office/officeart/2005/8/layout/hierarchy1"/>
    <dgm:cxn modelId="{FCD8A244-8D01-42AC-919E-4D1F5DFA4B9E}" type="presParOf" srcId="{3E3C4A18-BD94-491C-941A-9B342A56F303}" destId="{1026AB6D-F586-406D-864F-8FD032D2648C}" srcOrd="0" destOrd="0" presId="urn:microsoft.com/office/officeart/2005/8/layout/hierarchy1"/>
    <dgm:cxn modelId="{D81747F6-5FC7-426E-A17B-A9EBF4E9FC7E}" type="presParOf" srcId="{3E3C4A18-BD94-491C-941A-9B342A56F303}" destId="{B7960AAF-4AD0-4110-9725-8088B5EDA4BC}" srcOrd="1" destOrd="0" presId="urn:microsoft.com/office/officeart/2005/8/layout/hierarchy1"/>
    <dgm:cxn modelId="{02E8DB05-88DE-49EB-8C09-8E367B3F55BB}" type="presParOf" srcId="{0EAA372C-DBD0-46BF-BF7E-B0BB188261E9}" destId="{361FB51E-07B2-4232-86DB-4DA866BEA1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F69D4C1-1541-4053-9EF2-5AAD4B1C082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42EDDFC-6A88-4D57-AF58-DDB40FF724AD}">
      <dgm:prSet/>
      <dgm:spPr/>
      <dgm:t>
        <a:bodyPr/>
        <a:lstStyle/>
        <a:p>
          <a:r>
            <a:rPr lang="uk-UA"/>
            <a:t>Культура майя бере початок від ольмеків</a:t>
          </a:r>
          <a:endParaRPr lang="en-US"/>
        </a:p>
      </dgm:t>
    </dgm:pt>
    <dgm:pt modelId="{2A6EA092-E06E-40CF-BAA4-CB86012E62A7}" type="parTrans" cxnId="{728F0D9B-9CDE-4C7B-A207-ED13D5A018CE}">
      <dgm:prSet/>
      <dgm:spPr/>
      <dgm:t>
        <a:bodyPr/>
        <a:lstStyle/>
        <a:p>
          <a:endParaRPr lang="en-US"/>
        </a:p>
      </dgm:t>
    </dgm:pt>
    <dgm:pt modelId="{38041FC1-A30B-4D7C-9861-443954489FCA}" type="sibTrans" cxnId="{728F0D9B-9CDE-4C7B-A207-ED13D5A018CE}">
      <dgm:prSet/>
      <dgm:spPr/>
      <dgm:t>
        <a:bodyPr/>
        <a:lstStyle/>
        <a:p>
          <a:endParaRPr lang="en-US"/>
        </a:p>
      </dgm:t>
    </dgm:pt>
    <dgm:pt modelId="{53613738-39AB-431F-B316-2E1EB7AD6D63}">
      <dgm:prSet/>
      <dgm:spPr/>
      <dgm:t>
        <a:bodyPr/>
        <a:lstStyle/>
        <a:p>
          <a:r>
            <a:rPr lang="uk-UA"/>
            <a:t>Міста – одна з рушійних сил розвитку торговельних відносин. </a:t>
          </a:r>
          <a:endParaRPr lang="en-US"/>
        </a:p>
      </dgm:t>
    </dgm:pt>
    <dgm:pt modelId="{73F05BAC-1F0B-4203-B7D7-C77F7388521E}" type="parTrans" cxnId="{9168D147-2DBB-4CEB-9FB9-D20AAAC06E99}">
      <dgm:prSet/>
      <dgm:spPr/>
      <dgm:t>
        <a:bodyPr/>
        <a:lstStyle/>
        <a:p>
          <a:endParaRPr lang="en-US"/>
        </a:p>
      </dgm:t>
    </dgm:pt>
    <dgm:pt modelId="{6E1715BA-9BBD-46D2-843D-7B0E45484CE8}" type="sibTrans" cxnId="{9168D147-2DBB-4CEB-9FB9-D20AAAC06E99}">
      <dgm:prSet/>
      <dgm:spPr/>
      <dgm:t>
        <a:bodyPr/>
        <a:lstStyle/>
        <a:p>
          <a:endParaRPr lang="en-US"/>
        </a:p>
      </dgm:t>
    </dgm:pt>
    <dgm:pt modelId="{B1961097-0BC9-4F21-BA59-ADAA5F7A6030}">
      <dgm:prSet/>
      <dgm:spPr/>
      <dgm:t>
        <a:bodyPr/>
        <a:lstStyle/>
        <a:p>
          <a:r>
            <a:rPr lang="uk-UA"/>
            <a:t>Найдавніша стоянка Куельйо ще в 2400 р. до н.е. була розвиненим  сільськогосподарськими центром. </a:t>
          </a:r>
          <a:endParaRPr lang="en-US"/>
        </a:p>
      </dgm:t>
    </dgm:pt>
    <dgm:pt modelId="{4673D626-B1F2-42EE-B3A7-DA0752EC6AFB}" type="parTrans" cxnId="{0DA63CE4-04C2-4070-A8C0-6A538C3CFBBF}">
      <dgm:prSet/>
      <dgm:spPr/>
      <dgm:t>
        <a:bodyPr/>
        <a:lstStyle/>
        <a:p>
          <a:endParaRPr lang="en-US"/>
        </a:p>
      </dgm:t>
    </dgm:pt>
    <dgm:pt modelId="{7541E79D-DE34-4BF7-BF24-3C3C48AC5F0A}" type="sibTrans" cxnId="{0DA63CE4-04C2-4070-A8C0-6A538C3CFBBF}">
      <dgm:prSet/>
      <dgm:spPr/>
      <dgm:t>
        <a:bodyPr/>
        <a:lstStyle/>
        <a:p>
          <a:endParaRPr lang="en-US"/>
        </a:p>
      </dgm:t>
    </dgm:pt>
    <dgm:pt modelId="{E597EDA4-ADE0-43BB-8484-C737F43D7CE0}">
      <dgm:prSet/>
      <dgm:spPr/>
      <dgm:t>
        <a:bodyPr/>
        <a:lstStyle/>
        <a:p>
          <a:r>
            <a:rPr lang="uk-UA"/>
            <a:t>Торгівля – контакти з сусідніми спільнотами, обмін товарами, людськими і духовними здобутками.</a:t>
          </a:r>
          <a:endParaRPr lang="en-US"/>
        </a:p>
      </dgm:t>
    </dgm:pt>
    <dgm:pt modelId="{6B0BABDE-352D-419E-A5FC-77FEE241A111}" type="parTrans" cxnId="{878C2E28-5198-4E3C-B668-14CAF3EA74A1}">
      <dgm:prSet/>
      <dgm:spPr/>
      <dgm:t>
        <a:bodyPr/>
        <a:lstStyle/>
        <a:p>
          <a:endParaRPr lang="en-US"/>
        </a:p>
      </dgm:t>
    </dgm:pt>
    <dgm:pt modelId="{1009A4AC-8AF4-4619-914E-2AEE31BCB369}" type="sibTrans" cxnId="{878C2E28-5198-4E3C-B668-14CAF3EA74A1}">
      <dgm:prSet/>
      <dgm:spPr/>
      <dgm:t>
        <a:bodyPr/>
        <a:lstStyle/>
        <a:p>
          <a:endParaRPr lang="en-US"/>
        </a:p>
      </dgm:t>
    </dgm:pt>
    <dgm:pt modelId="{F8805C9C-F207-4C9E-B3D5-306A6A204D33}" type="pres">
      <dgm:prSet presAssocID="{EF69D4C1-1541-4053-9EF2-5AAD4B1C0829}" presName="linear" presStyleCnt="0">
        <dgm:presLayoutVars>
          <dgm:animLvl val="lvl"/>
          <dgm:resizeHandles val="exact"/>
        </dgm:presLayoutVars>
      </dgm:prSet>
      <dgm:spPr/>
    </dgm:pt>
    <dgm:pt modelId="{55CEB42F-7893-45D7-B007-00A00B886F6F}" type="pres">
      <dgm:prSet presAssocID="{B42EDDFC-6A88-4D57-AF58-DDB40FF724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315D4B-C2C4-40A2-AFB8-3BBD3A561DCA}" type="pres">
      <dgm:prSet presAssocID="{38041FC1-A30B-4D7C-9861-443954489FCA}" presName="spacer" presStyleCnt="0"/>
      <dgm:spPr/>
    </dgm:pt>
    <dgm:pt modelId="{A9456B53-B3E6-4427-AA6E-DF09D3F949B9}" type="pres">
      <dgm:prSet presAssocID="{53613738-39AB-431F-B316-2E1EB7AD6D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EABECA-5893-4BBB-B202-CC6633F70D8D}" type="pres">
      <dgm:prSet presAssocID="{6E1715BA-9BBD-46D2-843D-7B0E45484CE8}" presName="spacer" presStyleCnt="0"/>
      <dgm:spPr/>
    </dgm:pt>
    <dgm:pt modelId="{E7AC4A9E-6774-4AEF-AF6B-26BD32D48FB9}" type="pres">
      <dgm:prSet presAssocID="{B1961097-0BC9-4F21-BA59-ADAA5F7A60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606908-E070-469D-B9D3-54EB1CE035BF}" type="pres">
      <dgm:prSet presAssocID="{7541E79D-DE34-4BF7-BF24-3C3C48AC5F0A}" presName="spacer" presStyleCnt="0"/>
      <dgm:spPr/>
    </dgm:pt>
    <dgm:pt modelId="{496144EA-28EE-4D3E-ADC3-B0F0B100B4E9}" type="pres">
      <dgm:prSet presAssocID="{E597EDA4-ADE0-43BB-8484-C737F43D7C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D77A20-9C90-4ABE-80FD-B01DB250AFD8}" type="presOf" srcId="{53613738-39AB-431F-B316-2E1EB7AD6D63}" destId="{A9456B53-B3E6-4427-AA6E-DF09D3F949B9}" srcOrd="0" destOrd="0" presId="urn:microsoft.com/office/officeart/2005/8/layout/vList2"/>
    <dgm:cxn modelId="{878C2E28-5198-4E3C-B668-14CAF3EA74A1}" srcId="{EF69D4C1-1541-4053-9EF2-5AAD4B1C0829}" destId="{E597EDA4-ADE0-43BB-8484-C737F43D7CE0}" srcOrd="3" destOrd="0" parTransId="{6B0BABDE-352D-419E-A5FC-77FEE241A111}" sibTransId="{1009A4AC-8AF4-4619-914E-2AEE31BCB369}"/>
    <dgm:cxn modelId="{6A51EF3B-5678-4509-93D4-DB5AEF9F8AC0}" type="presOf" srcId="{B42EDDFC-6A88-4D57-AF58-DDB40FF724AD}" destId="{55CEB42F-7893-45D7-B007-00A00B886F6F}" srcOrd="0" destOrd="0" presId="urn:microsoft.com/office/officeart/2005/8/layout/vList2"/>
    <dgm:cxn modelId="{9168D147-2DBB-4CEB-9FB9-D20AAAC06E99}" srcId="{EF69D4C1-1541-4053-9EF2-5AAD4B1C0829}" destId="{53613738-39AB-431F-B316-2E1EB7AD6D63}" srcOrd="1" destOrd="0" parTransId="{73F05BAC-1F0B-4203-B7D7-C77F7388521E}" sibTransId="{6E1715BA-9BBD-46D2-843D-7B0E45484CE8}"/>
    <dgm:cxn modelId="{31E6C373-8A2A-45E7-88D9-7C0177092523}" type="presOf" srcId="{B1961097-0BC9-4F21-BA59-ADAA5F7A6030}" destId="{E7AC4A9E-6774-4AEF-AF6B-26BD32D48FB9}" srcOrd="0" destOrd="0" presId="urn:microsoft.com/office/officeart/2005/8/layout/vList2"/>
    <dgm:cxn modelId="{9C600495-8BE0-45B0-AF31-E232FA2A9B34}" type="presOf" srcId="{EF69D4C1-1541-4053-9EF2-5AAD4B1C0829}" destId="{F8805C9C-F207-4C9E-B3D5-306A6A204D33}" srcOrd="0" destOrd="0" presId="urn:microsoft.com/office/officeart/2005/8/layout/vList2"/>
    <dgm:cxn modelId="{728F0D9B-9CDE-4C7B-A207-ED13D5A018CE}" srcId="{EF69D4C1-1541-4053-9EF2-5AAD4B1C0829}" destId="{B42EDDFC-6A88-4D57-AF58-DDB40FF724AD}" srcOrd="0" destOrd="0" parTransId="{2A6EA092-E06E-40CF-BAA4-CB86012E62A7}" sibTransId="{38041FC1-A30B-4D7C-9861-443954489FCA}"/>
    <dgm:cxn modelId="{D3A63ACA-1D2F-427A-A50D-3769A8B32217}" type="presOf" srcId="{E597EDA4-ADE0-43BB-8484-C737F43D7CE0}" destId="{496144EA-28EE-4D3E-ADC3-B0F0B100B4E9}" srcOrd="0" destOrd="0" presId="urn:microsoft.com/office/officeart/2005/8/layout/vList2"/>
    <dgm:cxn modelId="{0DA63CE4-04C2-4070-A8C0-6A538C3CFBBF}" srcId="{EF69D4C1-1541-4053-9EF2-5AAD4B1C0829}" destId="{B1961097-0BC9-4F21-BA59-ADAA5F7A6030}" srcOrd="2" destOrd="0" parTransId="{4673D626-B1F2-42EE-B3A7-DA0752EC6AFB}" sibTransId="{7541E79D-DE34-4BF7-BF24-3C3C48AC5F0A}"/>
    <dgm:cxn modelId="{EADBC16F-6390-453B-ABF8-05F4B24FBD8F}" type="presParOf" srcId="{F8805C9C-F207-4C9E-B3D5-306A6A204D33}" destId="{55CEB42F-7893-45D7-B007-00A00B886F6F}" srcOrd="0" destOrd="0" presId="urn:microsoft.com/office/officeart/2005/8/layout/vList2"/>
    <dgm:cxn modelId="{D77ED307-DF48-46F2-91E2-C0883686DCBF}" type="presParOf" srcId="{F8805C9C-F207-4C9E-B3D5-306A6A204D33}" destId="{AD315D4B-C2C4-40A2-AFB8-3BBD3A561DCA}" srcOrd="1" destOrd="0" presId="urn:microsoft.com/office/officeart/2005/8/layout/vList2"/>
    <dgm:cxn modelId="{2C0DCC5A-EF02-4C04-8F0E-84A1D49EAD34}" type="presParOf" srcId="{F8805C9C-F207-4C9E-B3D5-306A6A204D33}" destId="{A9456B53-B3E6-4427-AA6E-DF09D3F949B9}" srcOrd="2" destOrd="0" presId="urn:microsoft.com/office/officeart/2005/8/layout/vList2"/>
    <dgm:cxn modelId="{46356315-7E38-4F88-AAF6-2FB63BB014D8}" type="presParOf" srcId="{F8805C9C-F207-4C9E-B3D5-306A6A204D33}" destId="{CCEABECA-5893-4BBB-B202-CC6633F70D8D}" srcOrd="3" destOrd="0" presId="urn:microsoft.com/office/officeart/2005/8/layout/vList2"/>
    <dgm:cxn modelId="{6B36B6A1-A6D5-41E2-A50F-E68C8189853F}" type="presParOf" srcId="{F8805C9C-F207-4C9E-B3D5-306A6A204D33}" destId="{E7AC4A9E-6774-4AEF-AF6B-26BD32D48FB9}" srcOrd="4" destOrd="0" presId="urn:microsoft.com/office/officeart/2005/8/layout/vList2"/>
    <dgm:cxn modelId="{4B6CA280-E1D9-4821-AB76-D0AB09D11062}" type="presParOf" srcId="{F8805C9C-F207-4C9E-B3D5-306A6A204D33}" destId="{D0606908-E070-469D-B9D3-54EB1CE035BF}" srcOrd="5" destOrd="0" presId="urn:microsoft.com/office/officeart/2005/8/layout/vList2"/>
    <dgm:cxn modelId="{91E18723-4DF1-4387-B195-FFEEE821E83C}" type="presParOf" srcId="{F8805C9C-F207-4C9E-B3D5-306A6A204D33}" destId="{496144EA-28EE-4D3E-ADC3-B0F0B100B4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9CC5B53-2354-4DA7-9282-5B1083486C7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E0C7B40-70DD-4FF4-9BAD-E8713EBDB946}">
      <dgm:prSet/>
      <dgm:spPr/>
      <dgm:t>
        <a:bodyPr/>
        <a:lstStyle/>
        <a:p>
          <a:r>
            <a:rPr lang="uk-UA"/>
            <a:t>заміна мотичного землеробства орним; </a:t>
          </a:r>
          <a:endParaRPr lang="en-US"/>
        </a:p>
      </dgm:t>
    </dgm:pt>
    <dgm:pt modelId="{D0810FFC-4996-4CE0-A1E4-472CD2F99A7D}" type="parTrans" cxnId="{F84B775D-0559-4FAD-AFEF-F7663B9C37F9}">
      <dgm:prSet/>
      <dgm:spPr/>
      <dgm:t>
        <a:bodyPr/>
        <a:lstStyle/>
        <a:p>
          <a:endParaRPr lang="en-US"/>
        </a:p>
      </dgm:t>
    </dgm:pt>
    <dgm:pt modelId="{65295DB9-371C-4350-9A5C-64E402BAA608}" type="sibTrans" cxnId="{F84B775D-0559-4FAD-AFEF-F7663B9C37F9}">
      <dgm:prSet/>
      <dgm:spPr/>
      <dgm:t>
        <a:bodyPr/>
        <a:lstStyle/>
        <a:p>
          <a:endParaRPr lang="en-US"/>
        </a:p>
      </dgm:t>
    </dgm:pt>
    <dgm:pt modelId="{3327E3FA-4BF9-421B-AE2A-B93E6288CFD3}">
      <dgm:prSet/>
      <dgm:spPr/>
      <dgm:t>
        <a:bodyPr/>
        <a:lstStyle/>
        <a:p>
          <a:r>
            <a:rPr lang="uk-UA"/>
            <a:t>інтенсивний розвиток тваринництва, перехід до стадного тваринництва й освоєння тяглової сили великої рогатої худоби; </a:t>
          </a:r>
          <a:endParaRPr lang="en-US"/>
        </a:p>
      </dgm:t>
    </dgm:pt>
    <dgm:pt modelId="{8260BB11-C8A5-4285-B73C-1A15A715FFFE}" type="parTrans" cxnId="{0A9AF4CA-F161-48A1-8830-8CEE3A4D776A}">
      <dgm:prSet/>
      <dgm:spPr/>
      <dgm:t>
        <a:bodyPr/>
        <a:lstStyle/>
        <a:p>
          <a:endParaRPr lang="en-US"/>
        </a:p>
      </dgm:t>
    </dgm:pt>
    <dgm:pt modelId="{CD81E945-8218-4886-95C0-2F34EDF90974}" type="sibTrans" cxnId="{0A9AF4CA-F161-48A1-8830-8CEE3A4D776A}">
      <dgm:prSet/>
      <dgm:spPr/>
      <dgm:t>
        <a:bodyPr/>
        <a:lstStyle/>
        <a:p>
          <a:endParaRPr lang="en-US"/>
        </a:p>
      </dgm:t>
    </dgm:pt>
    <dgm:pt modelId="{21E39126-5473-4A46-B2AA-319AFDF5B751}">
      <dgm:prSet/>
      <dgm:spPr/>
      <dgm:t>
        <a:bodyPr/>
        <a:lstStyle/>
        <a:p>
          <a:r>
            <a:rPr lang="uk-UA"/>
            <a:t>зародження патріархальних відносин; </a:t>
          </a:r>
          <a:endParaRPr lang="en-US"/>
        </a:p>
      </dgm:t>
    </dgm:pt>
    <dgm:pt modelId="{D6F6EBD2-B95D-4BBB-AAE1-38D54BEA91E4}" type="parTrans" cxnId="{7996A51B-AEDE-42D9-AE6B-10E03813F624}">
      <dgm:prSet/>
      <dgm:spPr/>
      <dgm:t>
        <a:bodyPr/>
        <a:lstStyle/>
        <a:p>
          <a:endParaRPr lang="en-US"/>
        </a:p>
      </dgm:t>
    </dgm:pt>
    <dgm:pt modelId="{6D3B657B-6ED7-429C-9DDD-C7D1BA7FF630}" type="sibTrans" cxnId="{7996A51B-AEDE-42D9-AE6B-10E03813F624}">
      <dgm:prSet/>
      <dgm:spPr/>
      <dgm:t>
        <a:bodyPr/>
        <a:lstStyle/>
        <a:p>
          <a:endParaRPr lang="en-US"/>
        </a:p>
      </dgm:t>
    </dgm:pt>
    <dgm:pt modelId="{31AB3CB6-6E1A-42F5-9B84-2114B971BDCC}">
      <dgm:prSet/>
      <dgm:spPr/>
      <dgm:t>
        <a:bodyPr/>
        <a:lstStyle/>
        <a:p>
          <a:r>
            <a:rPr lang="uk-UA"/>
            <a:t>виникнення регулярного міжплемінного обміну; </a:t>
          </a:r>
          <a:endParaRPr lang="en-US"/>
        </a:p>
      </dgm:t>
    </dgm:pt>
    <dgm:pt modelId="{4E134AF9-CE40-43DD-80DB-B43059EA7B06}" type="parTrans" cxnId="{410556CF-6FA7-4915-A189-A4B6FC7D8CEB}">
      <dgm:prSet/>
      <dgm:spPr/>
      <dgm:t>
        <a:bodyPr/>
        <a:lstStyle/>
        <a:p>
          <a:endParaRPr lang="en-US"/>
        </a:p>
      </dgm:t>
    </dgm:pt>
    <dgm:pt modelId="{6D7CFF04-C981-491F-9253-CCFEE438FEB3}" type="sibTrans" cxnId="{410556CF-6FA7-4915-A189-A4B6FC7D8CEB}">
      <dgm:prSet/>
      <dgm:spPr/>
      <dgm:t>
        <a:bodyPr/>
        <a:lstStyle/>
        <a:p>
          <a:endParaRPr lang="en-US"/>
        </a:p>
      </dgm:t>
    </dgm:pt>
    <dgm:pt modelId="{A9408D1E-CED0-404F-B946-8C8157E63FDF}">
      <dgm:prSet/>
      <dgm:spPr/>
      <dgm:t>
        <a:bodyPr/>
        <a:lstStyle/>
        <a:p>
          <a:r>
            <a:rPr lang="uk-UA"/>
            <a:t>утвердження міцних зв’язків із прогресивними формами балкано-дунайської матеріальної культури.</a:t>
          </a:r>
          <a:endParaRPr lang="en-US"/>
        </a:p>
      </dgm:t>
    </dgm:pt>
    <dgm:pt modelId="{0378C96B-7209-4531-AE38-66A02B089110}" type="parTrans" cxnId="{82E678C5-7F02-4E20-87C2-0EBD30EF26E9}">
      <dgm:prSet/>
      <dgm:spPr/>
      <dgm:t>
        <a:bodyPr/>
        <a:lstStyle/>
        <a:p>
          <a:endParaRPr lang="en-US"/>
        </a:p>
      </dgm:t>
    </dgm:pt>
    <dgm:pt modelId="{C6748830-B522-489B-8DC0-166B654A97F9}" type="sibTrans" cxnId="{82E678C5-7F02-4E20-87C2-0EBD30EF26E9}">
      <dgm:prSet/>
      <dgm:spPr/>
      <dgm:t>
        <a:bodyPr/>
        <a:lstStyle/>
        <a:p>
          <a:endParaRPr lang="en-US"/>
        </a:p>
      </dgm:t>
    </dgm:pt>
    <dgm:pt modelId="{BD727237-E448-4838-84F0-97481E43C846}" type="pres">
      <dgm:prSet presAssocID="{F9CC5B53-2354-4DA7-9282-5B1083486C75}" presName="linear" presStyleCnt="0">
        <dgm:presLayoutVars>
          <dgm:animLvl val="lvl"/>
          <dgm:resizeHandles val="exact"/>
        </dgm:presLayoutVars>
      </dgm:prSet>
      <dgm:spPr/>
    </dgm:pt>
    <dgm:pt modelId="{4D3621BA-D849-41A1-B861-1C975C050120}" type="pres">
      <dgm:prSet presAssocID="{BE0C7B40-70DD-4FF4-9BAD-E8713EBDB9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65B829-F539-4FC6-8E50-0755ACE5F50A}" type="pres">
      <dgm:prSet presAssocID="{65295DB9-371C-4350-9A5C-64E402BAA608}" presName="spacer" presStyleCnt="0"/>
      <dgm:spPr/>
    </dgm:pt>
    <dgm:pt modelId="{1AF233BF-177C-4EBA-A7EA-04E09766549D}" type="pres">
      <dgm:prSet presAssocID="{3327E3FA-4BF9-421B-AE2A-B93E6288CF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BDF905-40B1-48EC-A96A-2580011F9D9A}" type="pres">
      <dgm:prSet presAssocID="{CD81E945-8218-4886-95C0-2F34EDF90974}" presName="spacer" presStyleCnt="0"/>
      <dgm:spPr/>
    </dgm:pt>
    <dgm:pt modelId="{0BC7EF88-DA0F-48D5-8F13-F3A81041D8E7}" type="pres">
      <dgm:prSet presAssocID="{21E39126-5473-4A46-B2AA-319AFDF5B7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AC3284-4F52-4D10-B094-C4933EC64CAC}" type="pres">
      <dgm:prSet presAssocID="{6D3B657B-6ED7-429C-9DDD-C7D1BA7FF630}" presName="spacer" presStyleCnt="0"/>
      <dgm:spPr/>
    </dgm:pt>
    <dgm:pt modelId="{1EC4EF97-DFAC-4B89-A540-478A93A24FCB}" type="pres">
      <dgm:prSet presAssocID="{31AB3CB6-6E1A-42F5-9B84-2114B971BD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9C8A99-CA4B-47BA-82DE-3EABD24FD0DB}" type="pres">
      <dgm:prSet presAssocID="{6D7CFF04-C981-491F-9253-CCFEE438FEB3}" presName="spacer" presStyleCnt="0"/>
      <dgm:spPr/>
    </dgm:pt>
    <dgm:pt modelId="{14AD6EB7-0C10-496F-AC7A-6AEEFBF5C4C8}" type="pres">
      <dgm:prSet presAssocID="{A9408D1E-CED0-404F-B946-8C8157E63F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96A51B-AEDE-42D9-AE6B-10E03813F624}" srcId="{F9CC5B53-2354-4DA7-9282-5B1083486C75}" destId="{21E39126-5473-4A46-B2AA-319AFDF5B751}" srcOrd="2" destOrd="0" parTransId="{D6F6EBD2-B95D-4BBB-AAE1-38D54BEA91E4}" sibTransId="{6D3B657B-6ED7-429C-9DDD-C7D1BA7FF630}"/>
    <dgm:cxn modelId="{AAD7A72C-1BDF-4A51-BB15-EC60CE861332}" type="presOf" srcId="{31AB3CB6-6E1A-42F5-9B84-2114B971BDCC}" destId="{1EC4EF97-DFAC-4B89-A540-478A93A24FCB}" srcOrd="0" destOrd="0" presId="urn:microsoft.com/office/officeart/2005/8/layout/vList2"/>
    <dgm:cxn modelId="{148E9830-B6EB-49DA-B1CF-7EF3A825D804}" type="presOf" srcId="{A9408D1E-CED0-404F-B946-8C8157E63FDF}" destId="{14AD6EB7-0C10-496F-AC7A-6AEEFBF5C4C8}" srcOrd="0" destOrd="0" presId="urn:microsoft.com/office/officeart/2005/8/layout/vList2"/>
    <dgm:cxn modelId="{E5520C32-E216-4AC9-BD57-7B510CAC9D7C}" type="presOf" srcId="{3327E3FA-4BF9-421B-AE2A-B93E6288CFD3}" destId="{1AF233BF-177C-4EBA-A7EA-04E09766549D}" srcOrd="0" destOrd="0" presId="urn:microsoft.com/office/officeart/2005/8/layout/vList2"/>
    <dgm:cxn modelId="{F84B775D-0559-4FAD-AFEF-F7663B9C37F9}" srcId="{F9CC5B53-2354-4DA7-9282-5B1083486C75}" destId="{BE0C7B40-70DD-4FF4-9BAD-E8713EBDB946}" srcOrd="0" destOrd="0" parTransId="{D0810FFC-4996-4CE0-A1E4-472CD2F99A7D}" sibTransId="{65295DB9-371C-4350-9A5C-64E402BAA608}"/>
    <dgm:cxn modelId="{0B56D691-1C96-420E-BD7A-3738ECEA8A3E}" type="presOf" srcId="{F9CC5B53-2354-4DA7-9282-5B1083486C75}" destId="{BD727237-E448-4838-84F0-97481E43C846}" srcOrd="0" destOrd="0" presId="urn:microsoft.com/office/officeart/2005/8/layout/vList2"/>
    <dgm:cxn modelId="{E770F798-02BB-4D0E-B819-1F03DCF59A10}" type="presOf" srcId="{21E39126-5473-4A46-B2AA-319AFDF5B751}" destId="{0BC7EF88-DA0F-48D5-8F13-F3A81041D8E7}" srcOrd="0" destOrd="0" presId="urn:microsoft.com/office/officeart/2005/8/layout/vList2"/>
    <dgm:cxn modelId="{7A2DEDAD-982F-4510-84E4-4BA764EC151E}" type="presOf" srcId="{BE0C7B40-70DD-4FF4-9BAD-E8713EBDB946}" destId="{4D3621BA-D849-41A1-B861-1C975C050120}" srcOrd="0" destOrd="0" presId="urn:microsoft.com/office/officeart/2005/8/layout/vList2"/>
    <dgm:cxn modelId="{82E678C5-7F02-4E20-87C2-0EBD30EF26E9}" srcId="{F9CC5B53-2354-4DA7-9282-5B1083486C75}" destId="{A9408D1E-CED0-404F-B946-8C8157E63FDF}" srcOrd="4" destOrd="0" parTransId="{0378C96B-7209-4531-AE38-66A02B089110}" sibTransId="{C6748830-B522-489B-8DC0-166B654A97F9}"/>
    <dgm:cxn modelId="{0A9AF4CA-F161-48A1-8830-8CEE3A4D776A}" srcId="{F9CC5B53-2354-4DA7-9282-5B1083486C75}" destId="{3327E3FA-4BF9-421B-AE2A-B93E6288CFD3}" srcOrd="1" destOrd="0" parTransId="{8260BB11-C8A5-4285-B73C-1A15A715FFFE}" sibTransId="{CD81E945-8218-4886-95C0-2F34EDF90974}"/>
    <dgm:cxn modelId="{410556CF-6FA7-4915-A189-A4B6FC7D8CEB}" srcId="{F9CC5B53-2354-4DA7-9282-5B1083486C75}" destId="{31AB3CB6-6E1A-42F5-9B84-2114B971BDCC}" srcOrd="3" destOrd="0" parTransId="{4E134AF9-CE40-43DD-80DB-B43059EA7B06}" sibTransId="{6D7CFF04-C981-491F-9253-CCFEE438FEB3}"/>
    <dgm:cxn modelId="{133237F9-1CB0-4FFF-AD51-CEBA6DA3AD9C}" type="presParOf" srcId="{BD727237-E448-4838-84F0-97481E43C846}" destId="{4D3621BA-D849-41A1-B861-1C975C050120}" srcOrd="0" destOrd="0" presId="urn:microsoft.com/office/officeart/2005/8/layout/vList2"/>
    <dgm:cxn modelId="{31EF68C7-A28D-4E9A-925F-83EF91CC1165}" type="presParOf" srcId="{BD727237-E448-4838-84F0-97481E43C846}" destId="{A165B829-F539-4FC6-8E50-0755ACE5F50A}" srcOrd="1" destOrd="0" presId="urn:microsoft.com/office/officeart/2005/8/layout/vList2"/>
    <dgm:cxn modelId="{C5D116F9-F759-4699-BE83-FC607089F46D}" type="presParOf" srcId="{BD727237-E448-4838-84F0-97481E43C846}" destId="{1AF233BF-177C-4EBA-A7EA-04E09766549D}" srcOrd="2" destOrd="0" presId="urn:microsoft.com/office/officeart/2005/8/layout/vList2"/>
    <dgm:cxn modelId="{B0CC201D-8E9D-459A-9A23-21E036CAF97C}" type="presParOf" srcId="{BD727237-E448-4838-84F0-97481E43C846}" destId="{C6BDF905-40B1-48EC-A96A-2580011F9D9A}" srcOrd="3" destOrd="0" presId="urn:microsoft.com/office/officeart/2005/8/layout/vList2"/>
    <dgm:cxn modelId="{86C6D9E9-31E2-4233-8EE4-9F67EF21FBAE}" type="presParOf" srcId="{BD727237-E448-4838-84F0-97481E43C846}" destId="{0BC7EF88-DA0F-48D5-8F13-F3A81041D8E7}" srcOrd="4" destOrd="0" presId="urn:microsoft.com/office/officeart/2005/8/layout/vList2"/>
    <dgm:cxn modelId="{121AC936-0D6C-4C68-AB7D-F877814B4786}" type="presParOf" srcId="{BD727237-E448-4838-84F0-97481E43C846}" destId="{D8AC3284-4F52-4D10-B094-C4933EC64CAC}" srcOrd="5" destOrd="0" presId="urn:microsoft.com/office/officeart/2005/8/layout/vList2"/>
    <dgm:cxn modelId="{A770E23D-071A-4360-9DE1-BBD00815EA72}" type="presParOf" srcId="{BD727237-E448-4838-84F0-97481E43C846}" destId="{1EC4EF97-DFAC-4B89-A540-478A93A24FCB}" srcOrd="6" destOrd="0" presId="urn:microsoft.com/office/officeart/2005/8/layout/vList2"/>
    <dgm:cxn modelId="{4D08B180-3EE7-445E-8172-79429D8B46A6}" type="presParOf" srcId="{BD727237-E448-4838-84F0-97481E43C846}" destId="{8B9C8A99-CA4B-47BA-82DE-3EABD24FD0DB}" srcOrd="7" destOrd="0" presId="urn:microsoft.com/office/officeart/2005/8/layout/vList2"/>
    <dgm:cxn modelId="{5CCE4CD7-8CE4-461C-8B14-CE0DA3689C5C}" type="presParOf" srcId="{BD727237-E448-4838-84F0-97481E43C846}" destId="{14AD6EB7-0C10-496F-AC7A-6AEEFBF5C4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2443DB9-F684-46D8-A8FC-A200337E14F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07D993-F015-43D4-B99A-F06E1EFD4963}">
      <dgm:prSet/>
      <dgm:spPr/>
      <dgm:t>
        <a:bodyPr/>
        <a:lstStyle/>
        <a:p>
          <a:r>
            <a:rPr lang="uk-UA" altLang="uk-UA" dirty="0"/>
            <a:t>1 пол. ІІІ тис. до н.е. – ренесанс у виробництві предметів з </a:t>
          </a:r>
          <a:r>
            <a:rPr lang="uk-UA" altLang="uk-UA" dirty="0" err="1"/>
            <a:t>кременю</a:t>
          </a:r>
          <a:r>
            <a:rPr lang="uk-UA" altLang="uk-UA" dirty="0"/>
            <a:t>, які функціонували як об’єкти престижу (сокири, серпи, молоти).</a:t>
          </a:r>
          <a:endParaRPr lang="en-US" dirty="0"/>
        </a:p>
      </dgm:t>
    </dgm:pt>
    <dgm:pt modelId="{ADDF4E0B-57D1-4201-B8E8-2FEAD48A12F6}" type="parTrans" cxnId="{A62A5CE3-0175-48C1-9C8A-29E519ADCF73}">
      <dgm:prSet/>
      <dgm:spPr/>
      <dgm:t>
        <a:bodyPr/>
        <a:lstStyle/>
        <a:p>
          <a:endParaRPr lang="en-US"/>
        </a:p>
      </dgm:t>
    </dgm:pt>
    <dgm:pt modelId="{068ED7C2-D95E-493F-907D-F2F6CE6CE42A}" type="sibTrans" cxnId="{A62A5CE3-0175-48C1-9C8A-29E519ADCF73}">
      <dgm:prSet/>
      <dgm:spPr/>
      <dgm:t>
        <a:bodyPr/>
        <a:lstStyle/>
        <a:p>
          <a:endParaRPr lang="en-US"/>
        </a:p>
      </dgm:t>
    </dgm:pt>
    <dgm:pt modelId="{531162CB-AABC-4467-B84C-C66E26E3A0D5}">
      <dgm:prSet/>
      <dgm:spPr/>
      <dgm:t>
        <a:bodyPr/>
        <a:lstStyle/>
        <a:p>
          <a:r>
            <a:rPr lang="uk-UA" altLang="uk-UA"/>
            <a:t>Піднесення виробництва (землеробств, скотарства, ремісництва) – передумова для обміну всередині трипільської спільноти і з оточуючим середовищем. </a:t>
          </a:r>
          <a:endParaRPr lang="uk-UA" altLang="uk-UA" dirty="0"/>
        </a:p>
      </dgm:t>
    </dgm:pt>
    <dgm:pt modelId="{ADD071CD-26FA-4110-AEBC-2C7A1B21AFF2}" type="parTrans" cxnId="{4A207058-02E5-49FF-813D-A590E7032AFD}">
      <dgm:prSet/>
      <dgm:spPr/>
      <dgm:t>
        <a:bodyPr/>
        <a:lstStyle/>
        <a:p>
          <a:endParaRPr lang="ru-RU"/>
        </a:p>
      </dgm:t>
    </dgm:pt>
    <dgm:pt modelId="{DEDB5EF6-8A2D-47C1-BFB0-99D8664FA298}" type="sibTrans" cxnId="{4A207058-02E5-49FF-813D-A590E7032AFD}">
      <dgm:prSet/>
      <dgm:spPr/>
      <dgm:t>
        <a:bodyPr/>
        <a:lstStyle/>
        <a:p>
          <a:endParaRPr lang="ru-RU"/>
        </a:p>
      </dgm:t>
    </dgm:pt>
    <dgm:pt modelId="{692EB88D-6EE0-4BBB-8B10-DF69EA432FE7}">
      <dgm:prSet/>
      <dgm:spPr/>
      <dgm:t>
        <a:bodyPr/>
        <a:lstStyle/>
        <a:p>
          <a:r>
            <a:rPr lang="uk-UA" altLang="uk-UA"/>
            <a:t>Головні статті торгівлі: зерно, худоба, за які трипільці отримували від сусідніх племен коней, вироби і технології керамічного виробництва.</a:t>
          </a:r>
          <a:endParaRPr lang="uk-UA" altLang="uk-UA" dirty="0"/>
        </a:p>
      </dgm:t>
    </dgm:pt>
    <dgm:pt modelId="{636E4123-7AB3-483E-BC9B-5E972CEBDE4B}" type="parTrans" cxnId="{99227179-E31A-45DA-AD60-A17642F28274}">
      <dgm:prSet/>
      <dgm:spPr/>
      <dgm:t>
        <a:bodyPr/>
        <a:lstStyle/>
        <a:p>
          <a:endParaRPr lang="ru-RU"/>
        </a:p>
      </dgm:t>
    </dgm:pt>
    <dgm:pt modelId="{3B984C05-F333-48B5-AA75-02F2602C50DE}" type="sibTrans" cxnId="{99227179-E31A-45DA-AD60-A17642F28274}">
      <dgm:prSet/>
      <dgm:spPr/>
      <dgm:t>
        <a:bodyPr/>
        <a:lstStyle/>
        <a:p>
          <a:endParaRPr lang="ru-RU"/>
        </a:p>
      </dgm:t>
    </dgm:pt>
    <dgm:pt modelId="{141DA85F-1999-447A-9C6C-E01F651918E8}">
      <dgm:prSet/>
      <dgm:spPr/>
      <dgm:t>
        <a:bodyPr/>
        <a:lstStyle/>
        <a:p>
          <a:r>
            <a:rPr lang="uk-UA" altLang="uk-UA"/>
            <a:t>Транзитні торговельні шляхи.</a:t>
          </a:r>
          <a:endParaRPr lang="uk-UA" altLang="uk-UA" dirty="0"/>
        </a:p>
      </dgm:t>
    </dgm:pt>
    <dgm:pt modelId="{90AC6513-BCB8-4916-81AD-24B7017AFD41}" type="parTrans" cxnId="{05B8779C-5EF8-468E-8CE0-7A6CC4DF3FAF}">
      <dgm:prSet/>
      <dgm:spPr/>
      <dgm:t>
        <a:bodyPr/>
        <a:lstStyle/>
        <a:p>
          <a:endParaRPr lang="ru-RU"/>
        </a:p>
      </dgm:t>
    </dgm:pt>
    <dgm:pt modelId="{88104F8B-9142-4994-AD26-DDF14B104B36}" type="sibTrans" cxnId="{05B8779C-5EF8-468E-8CE0-7A6CC4DF3FAF}">
      <dgm:prSet/>
      <dgm:spPr/>
      <dgm:t>
        <a:bodyPr/>
        <a:lstStyle/>
        <a:p>
          <a:endParaRPr lang="ru-RU"/>
        </a:p>
      </dgm:t>
    </dgm:pt>
    <dgm:pt modelId="{3A64A4F3-93D2-400B-98B2-7920FE48A6F7}" type="pres">
      <dgm:prSet presAssocID="{82443DB9-F684-46D8-A8FC-A200337E14F4}" presName="linear" presStyleCnt="0">
        <dgm:presLayoutVars>
          <dgm:animLvl val="lvl"/>
          <dgm:resizeHandles val="exact"/>
        </dgm:presLayoutVars>
      </dgm:prSet>
      <dgm:spPr/>
    </dgm:pt>
    <dgm:pt modelId="{8B2F4897-3660-40F8-9E0B-082A4A870549}" type="pres">
      <dgm:prSet presAssocID="{AE07D993-F015-43D4-B99A-F06E1EFD49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836493-49FE-482F-946E-E61A3009C6DB}" type="pres">
      <dgm:prSet presAssocID="{068ED7C2-D95E-493F-907D-F2F6CE6CE42A}" presName="spacer" presStyleCnt="0"/>
      <dgm:spPr/>
    </dgm:pt>
    <dgm:pt modelId="{BD7DE601-3C56-4FF1-9198-B08129E7B49E}" type="pres">
      <dgm:prSet presAssocID="{531162CB-AABC-4467-B84C-C66E26E3A0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31B4C8-4DFB-464B-B90E-112B3169D269}" type="pres">
      <dgm:prSet presAssocID="{DEDB5EF6-8A2D-47C1-BFB0-99D8664FA298}" presName="spacer" presStyleCnt="0"/>
      <dgm:spPr/>
    </dgm:pt>
    <dgm:pt modelId="{55AE2AE4-B0A0-435E-8502-7412FA20E5CE}" type="pres">
      <dgm:prSet presAssocID="{692EB88D-6EE0-4BBB-8B10-DF69EA432F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6488CC-9F1D-4A11-81BF-1809C2C21052}" type="pres">
      <dgm:prSet presAssocID="{3B984C05-F333-48B5-AA75-02F2602C50DE}" presName="spacer" presStyleCnt="0"/>
      <dgm:spPr/>
    </dgm:pt>
    <dgm:pt modelId="{57F9654B-85E5-4B70-A865-74C8D46F1B6E}" type="pres">
      <dgm:prSet presAssocID="{141DA85F-1999-447A-9C6C-E01F651918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9F443E-6E1A-48CC-B99E-F13ED9B0D285}" type="presOf" srcId="{AE07D993-F015-43D4-B99A-F06E1EFD4963}" destId="{8B2F4897-3660-40F8-9E0B-082A4A870549}" srcOrd="0" destOrd="0" presId="urn:microsoft.com/office/officeart/2005/8/layout/vList2"/>
    <dgm:cxn modelId="{00918540-9DDA-4118-9E35-27A644621FB8}" type="presOf" srcId="{141DA85F-1999-447A-9C6C-E01F651918E8}" destId="{57F9654B-85E5-4B70-A865-74C8D46F1B6E}" srcOrd="0" destOrd="0" presId="urn:microsoft.com/office/officeart/2005/8/layout/vList2"/>
    <dgm:cxn modelId="{4268E664-BBE0-44F8-A945-F310C9A18686}" type="presOf" srcId="{692EB88D-6EE0-4BBB-8B10-DF69EA432FE7}" destId="{55AE2AE4-B0A0-435E-8502-7412FA20E5CE}" srcOrd="0" destOrd="0" presId="urn:microsoft.com/office/officeart/2005/8/layout/vList2"/>
    <dgm:cxn modelId="{4A207058-02E5-49FF-813D-A590E7032AFD}" srcId="{82443DB9-F684-46D8-A8FC-A200337E14F4}" destId="{531162CB-AABC-4467-B84C-C66E26E3A0D5}" srcOrd="1" destOrd="0" parTransId="{ADD071CD-26FA-4110-AEBC-2C7A1B21AFF2}" sibTransId="{DEDB5EF6-8A2D-47C1-BFB0-99D8664FA298}"/>
    <dgm:cxn modelId="{99227179-E31A-45DA-AD60-A17642F28274}" srcId="{82443DB9-F684-46D8-A8FC-A200337E14F4}" destId="{692EB88D-6EE0-4BBB-8B10-DF69EA432FE7}" srcOrd="2" destOrd="0" parTransId="{636E4123-7AB3-483E-BC9B-5E972CEBDE4B}" sibTransId="{3B984C05-F333-48B5-AA75-02F2602C50DE}"/>
    <dgm:cxn modelId="{88DD5182-E941-4AA9-9973-7881AA249328}" type="presOf" srcId="{531162CB-AABC-4467-B84C-C66E26E3A0D5}" destId="{BD7DE601-3C56-4FF1-9198-B08129E7B49E}" srcOrd="0" destOrd="0" presId="urn:microsoft.com/office/officeart/2005/8/layout/vList2"/>
    <dgm:cxn modelId="{05B8779C-5EF8-468E-8CE0-7A6CC4DF3FAF}" srcId="{82443DB9-F684-46D8-A8FC-A200337E14F4}" destId="{141DA85F-1999-447A-9C6C-E01F651918E8}" srcOrd="3" destOrd="0" parTransId="{90AC6513-BCB8-4916-81AD-24B7017AFD41}" sibTransId="{88104F8B-9142-4994-AD26-DDF14B104B36}"/>
    <dgm:cxn modelId="{F78ACFA8-71E0-427A-84A9-633CE5FC5755}" type="presOf" srcId="{82443DB9-F684-46D8-A8FC-A200337E14F4}" destId="{3A64A4F3-93D2-400B-98B2-7920FE48A6F7}" srcOrd="0" destOrd="0" presId="urn:microsoft.com/office/officeart/2005/8/layout/vList2"/>
    <dgm:cxn modelId="{A62A5CE3-0175-48C1-9C8A-29E519ADCF73}" srcId="{82443DB9-F684-46D8-A8FC-A200337E14F4}" destId="{AE07D993-F015-43D4-B99A-F06E1EFD4963}" srcOrd="0" destOrd="0" parTransId="{ADDF4E0B-57D1-4201-B8E8-2FEAD48A12F6}" sibTransId="{068ED7C2-D95E-493F-907D-F2F6CE6CE42A}"/>
    <dgm:cxn modelId="{ABA90BF7-0F0B-4F4F-AE1F-B5D5577DF030}" type="presParOf" srcId="{3A64A4F3-93D2-400B-98B2-7920FE48A6F7}" destId="{8B2F4897-3660-40F8-9E0B-082A4A870549}" srcOrd="0" destOrd="0" presId="urn:microsoft.com/office/officeart/2005/8/layout/vList2"/>
    <dgm:cxn modelId="{4F7F2460-3E79-4CBA-81B6-35ECEDBB58D2}" type="presParOf" srcId="{3A64A4F3-93D2-400B-98B2-7920FE48A6F7}" destId="{7F836493-49FE-482F-946E-E61A3009C6DB}" srcOrd="1" destOrd="0" presId="urn:microsoft.com/office/officeart/2005/8/layout/vList2"/>
    <dgm:cxn modelId="{D9FCD633-7814-45CE-B5D9-A430E10BAED7}" type="presParOf" srcId="{3A64A4F3-93D2-400B-98B2-7920FE48A6F7}" destId="{BD7DE601-3C56-4FF1-9198-B08129E7B49E}" srcOrd="2" destOrd="0" presId="urn:microsoft.com/office/officeart/2005/8/layout/vList2"/>
    <dgm:cxn modelId="{B3EE4440-9E7B-4A2B-A30D-ED0AA3C02680}" type="presParOf" srcId="{3A64A4F3-93D2-400B-98B2-7920FE48A6F7}" destId="{EB31B4C8-4DFB-464B-B90E-112B3169D269}" srcOrd="3" destOrd="0" presId="urn:microsoft.com/office/officeart/2005/8/layout/vList2"/>
    <dgm:cxn modelId="{8B11B2CE-4850-4420-B7FB-73453B8D3012}" type="presParOf" srcId="{3A64A4F3-93D2-400B-98B2-7920FE48A6F7}" destId="{55AE2AE4-B0A0-435E-8502-7412FA20E5CE}" srcOrd="4" destOrd="0" presId="urn:microsoft.com/office/officeart/2005/8/layout/vList2"/>
    <dgm:cxn modelId="{ADE38A2B-BE07-4448-811D-37CF55E8AA92}" type="presParOf" srcId="{3A64A4F3-93D2-400B-98B2-7920FE48A6F7}" destId="{226488CC-9F1D-4A11-81BF-1809C2C21052}" srcOrd="5" destOrd="0" presId="urn:microsoft.com/office/officeart/2005/8/layout/vList2"/>
    <dgm:cxn modelId="{32454F02-B48A-45A8-8071-BC5812AAFC06}" type="presParOf" srcId="{3A64A4F3-93D2-400B-98B2-7920FE48A6F7}" destId="{57F9654B-85E5-4B70-A865-74C8D46F1B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3436FB7-598E-40C7-BEE6-D65918973042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F8C4D17-3456-4936-AAB9-7EABB9520A1A}">
      <dgm:prSet/>
      <dgm:spPr/>
      <dgm:t>
        <a:bodyPr/>
        <a:lstStyle/>
        <a:p>
          <a:r>
            <a:rPr lang="uk-UA"/>
            <a:t>Детермінанти системи античної торгівлі.</a:t>
          </a:r>
          <a:endParaRPr lang="en-US"/>
        </a:p>
      </dgm:t>
    </dgm:pt>
    <dgm:pt modelId="{C89F8CC3-202E-4986-B7BD-B54C6D302CC2}" type="parTrans" cxnId="{2E10FB62-E6F6-41A3-8070-8DAB32B9D8AF}">
      <dgm:prSet/>
      <dgm:spPr/>
      <dgm:t>
        <a:bodyPr/>
        <a:lstStyle/>
        <a:p>
          <a:endParaRPr lang="en-US"/>
        </a:p>
      </dgm:t>
    </dgm:pt>
    <dgm:pt modelId="{012FBEA1-AE2C-4FF5-B673-B48B0DE17CFD}" type="sibTrans" cxnId="{2E10FB62-E6F6-41A3-8070-8DAB32B9D8AF}">
      <dgm:prSet/>
      <dgm:spPr/>
      <dgm:t>
        <a:bodyPr/>
        <a:lstStyle/>
        <a:p>
          <a:endParaRPr lang="en-US"/>
        </a:p>
      </dgm:t>
    </dgm:pt>
    <dgm:pt modelId="{DF20A67C-FC16-4E10-9B94-E83D565D02ED}">
      <dgm:prSet/>
      <dgm:spPr/>
      <dgm:t>
        <a:bodyPr/>
        <a:lstStyle/>
        <a:p>
          <a:r>
            <a:rPr lang="uk-UA"/>
            <a:t>Основні торговельні центри античного світу.</a:t>
          </a:r>
          <a:endParaRPr lang="en-US"/>
        </a:p>
      </dgm:t>
    </dgm:pt>
    <dgm:pt modelId="{A21D3CF7-CC14-48BC-B265-A47A2EAF1B62}" type="parTrans" cxnId="{2DF9825F-1503-4A88-9855-096D7D977C65}">
      <dgm:prSet/>
      <dgm:spPr/>
      <dgm:t>
        <a:bodyPr/>
        <a:lstStyle/>
        <a:p>
          <a:endParaRPr lang="en-US"/>
        </a:p>
      </dgm:t>
    </dgm:pt>
    <dgm:pt modelId="{0386A564-B9CB-430C-8313-4B6E31664847}" type="sibTrans" cxnId="{2DF9825F-1503-4A88-9855-096D7D977C65}">
      <dgm:prSet/>
      <dgm:spPr/>
      <dgm:t>
        <a:bodyPr/>
        <a:lstStyle/>
        <a:p>
          <a:endParaRPr lang="en-US"/>
        </a:p>
      </dgm:t>
    </dgm:pt>
    <dgm:pt modelId="{D6E3161D-53FB-4EF2-ACAF-5B000FC155F3}">
      <dgm:prSet/>
      <dgm:spPr/>
      <dgm:t>
        <a:bodyPr/>
        <a:lstStyle/>
        <a:p>
          <a:r>
            <a:rPr lang="uk-UA"/>
            <a:t>Розвиток античної торгівлі на території сучасної України.</a:t>
          </a:r>
          <a:endParaRPr lang="en-US"/>
        </a:p>
      </dgm:t>
    </dgm:pt>
    <dgm:pt modelId="{59B7E7AC-2B81-46A7-9CE1-4B28C7582DD5}" type="parTrans" cxnId="{C14E39EC-8EEA-4323-8412-9EE8D33F6537}">
      <dgm:prSet/>
      <dgm:spPr/>
      <dgm:t>
        <a:bodyPr/>
        <a:lstStyle/>
        <a:p>
          <a:endParaRPr lang="en-US"/>
        </a:p>
      </dgm:t>
    </dgm:pt>
    <dgm:pt modelId="{039AC95F-74FF-48EF-B5A4-716A8051C5CA}" type="sibTrans" cxnId="{C14E39EC-8EEA-4323-8412-9EE8D33F6537}">
      <dgm:prSet/>
      <dgm:spPr/>
      <dgm:t>
        <a:bodyPr/>
        <a:lstStyle/>
        <a:p>
          <a:endParaRPr lang="en-US"/>
        </a:p>
      </dgm:t>
    </dgm:pt>
    <dgm:pt modelId="{5664AC16-DDF3-452F-A5B8-3059A885565A}" type="pres">
      <dgm:prSet presAssocID="{93436FB7-598E-40C7-BEE6-D65918973042}" presName="vert0" presStyleCnt="0">
        <dgm:presLayoutVars>
          <dgm:dir/>
          <dgm:animOne val="branch"/>
          <dgm:animLvl val="lvl"/>
        </dgm:presLayoutVars>
      </dgm:prSet>
      <dgm:spPr/>
    </dgm:pt>
    <dgm:pt modelId="{5BA2F036-2423-4767-B86F-9C942D5D21B2}" type="pres">
      <dgm:prSet presAssocID="{3F8C4D17-3456-4936-AAB9-7EABB9520A1A}" presName="thickLine" presStyleLbl="alignNode1" presStyleIdx="0" presStyleCnt="3"/>
      <dgm:spPr/>
    </dgm:pt>
    <dgm:pt modelId="{15047935-6CDC-48A0-86B1-F2999DC1A6BB}" type="pres">
      <dgm:prSet presAssocID="{3F8C4D17-3456-4936-AAB9-7EABB9520A1A}" presName="horz1" presStyleCnt="0"/>
      <dgm:spPr/>
    </dgm:pt>
    <dgm:pt modelId="{A27FBAE2-2E9A-43BB-AF5B-E8CFFD4B36CF}" type="pres">
      <dgm:prSet presAssocID="{3F8C4D17-3456-4936-AAB9-7EABB9520A1A}" presName="tx1" presStyleLbl="revTx" presStyleIdx="0" presStyleCnt="3"/>
      <dgm:spPr/>
    </dgm:pt>
    <dgm:pt modelId="{867E9378-C5CF-4766-A7A9-C653991AD836}" type="pres">
      <dgm:prSet presAssocID="{3F8C4D17-3456-4936-AAB9-7EABB9520A1A}" presName="vert1" presStyleCnt="0"/>
      <dgm:spPr/>
    </dgm:pt>
    <dgm:pt modelId="{48381CB1-D3D6-4A33-89AB-E973EFFC2642}" type="pres">
      <dgm:prSet presAssocID="{DF20A67C-FC16-4E10-9B94-E83D565D02ED}" presName="thickLine" presStyleLbl="alignNode1" presStyleIdx="1" presStyleCnt="3"/>
      <dgm:spPr/>
    </dgm:pt>
    <dgm:pt modelId="{8DA9FE6F-39CE-4190-B053-1027FDF82E17}" type="pres">
      <dgm:prSet presAssocID="{DF20A67C-FC16-4E10-9B94-E83D565D02ED}" presName="horz1" presStyleCnt="0"/>
      <dgm:spPr/>
    </dgm:pt>
    <dgm:pt modelId="{E30FD7BE-2DFC-4EBE-A050-6FF7A2CCFE74}" type="pres">
      <dgm:prSet presAssocID="{DF20A67C-FC16-4E10-9B94-E83D565D02ED}" presName="tx1" presStyleLbl="revTx" presStyleIdx="1" presStyleCnt="3"/>
      <dgm:spPr/>
    </dgm:pt>
    <dgm:pt modelId="{43946273-9B1C-4749-8AD1-484764EDA6B8}" type="pres">
      <dgm:prSet presAssocID="{DF20A67C-FC16-4E10-9B94-E83D565D02ED}" presName="vert1" presStyleCnt="0"/>
      <dgm:spPr/>
    </dgm:pt>
    <dgm:pt modelId="{C08DD2CA-47DD-4EB9-B39F-2644F4663B7D}" type="pres">
      <dgm:prSet presAssocID="{D6E3161D-53FB-4EF2-ACAF-5B000FC155F3}" presName="thickLine" presStyleLbl="alignNode1" presStyleIdx="2" presStyleCnt="3"/>
      <dgm:spPr/>
    </dgm:pt>
    <dgm:pt modelId="{64CEA9E3-646A-4241-8181-ACD71197AA84}" type="pres">
      <dgm:prSet presAssocID="{D6E3161D-53FB-4EF2-ACAF-5B000FC155F3}" presName="horz1" presStyleCnt="0"/>
      <dgm:spPr/>
    </dgm:pt>
    <dgm:pt modelId="{79C99310-1B4F-4891-B077-B4921D14F928}" type="pres">
      <dgm:prSet presAssocID="{D6E3161D-53FB-4EF2-ACAF-5B000FC155F3}" presName="tx1" presStyleLbl="revTx" presStyleIdx="2" presStyleCnt="3"/>
      <dgm:spPr/>
    </dgm:pt>
    <dgm:pt modelId="{4A32025B-7E7B-4B99-A953-05BC1B752CFA}" type="pres">
      <dgm:prSet presAssocID="{D6E3161D-53FB-4EF2-ACAF-5B000FC155F3}" presName="vert1" presStyleCnt="0"/>
      <dgm:spPr/>
    </dgm:pt>
  </dgm:ptLst>
  <dgm:cxnLst>
    <dgm:cxn modelId="{34ED2A3F-010B-4CBA-9072-46CCE73ED1C6}" type="presOf" srcId="{D6E3161D-53FB-4EF2-ACAF-5B000FC155F3}" destId="{79C99310-1B4F-4891-B077-B4921D14F928}" srcOrd="0" destOrd="0" presId="urn:microsoft.com/office/officeart/2008/layout/LinedList"/>
    <dgm:cxn modelId="{2DF9825F-1503-4A88-9855-096D7D977C65}" srcId="{93436FB7-598E-40C7-BEE6-D65918973042}" destId="{DF20A67C-FC16-4E10-9B94-E83D565D02ED}" srcOrd="1" destOrd="0" parTransId="{A21D3CF7-CC14-48BC-B265-A47A2EAF1B62}" sibTransId="{0386A564-B9CB-430C-8313-4B6E31664847}"/>
    <dgm:cxn modelId="{2E10FB62-E6F6-41A3-8070-8DAB32B9D8AF}" srcId="{93436FB7-598E-40C7-BEE6-D65918973042}" destId="{3F8C4D17-3456-4936-AAB9-7EABB9520A1A}" srcOrd="0" destOrd="0" parTransId="{C89F8CC3-202E-4986-B7BD-B54C6D302CC2}" sibTransId="{012FBEA1-AE2C-4FF5-B673-B48B0DE17CFD}"/>
    <dgm:cxn modelId="{B1AE627B-7B3A-42F8-B396-F4EC98FD183A}" type="presOf" srcId="{93436FB7-598E-40C7-BEE6-D65918973042}" destId="{5664AC16-DDF3-452F-A5B8-3059A885565A}" srcOrd="0" destOrd="0" presId="urn:microsoft.com/office/officeart/2008/layout/LinedList"/>
    <dgm:cxn modelId="{943C638A-8262-4873-9677-BD5CDFE9BBC1}" type="presOf" srcId="{3F8C4D17-3456-4936-AAB9-7EABB9520A1A}" destId="{A27FBAE2-2E9A-43BB-AF5B-E8CFFD4B36CF}" srcOrd="0" destOrd="0" presId="urn:microsoft.com/office/officeart/2008/layout/LinedList"/>
    <dgm:cxn modelId="{6C2404BD-0DCC-4E57-AA7A-57254C224693}" type="presOf" srcId="{DF20A67C-FC16-4E10-9B94-E83D565D02ED}" destId="{E30FD7BE-2DFC-4EBE-A050-6FF7A2CCFE74}" srcOrd="0" destOrd="0" presId="urn:microsoft.com/office/officeart/2008/layout/LinedList"/>
    <dgm:cxn modelId="{C14E39EC-8EEA-4323-8412-9EE8D33F6537}" srcId="{93436FB7-598E-40C7-BEE6-D65918973042}" destId="{D6E3161D-53FB-4EF2-ACAF-5B000FC155F3}" srcOrd="2" destOrd="0" parTransId="{59B7E7AC-2B81-46A7-9CE1-4B28C7582DD5}" sibTransId="{039AC95F-74FF-48EF-B5A4-716A8051C5CA}"/>
    <dgm:cxn modelId="{A4BB1ACC-A1A5-41F1-ABF6-A90EF44B088D}" type="presParOf" srcId="{5664AC16-DDF3-452F-A5B8-3059A885565A}" destId="{5BA2F036-2423-4767-B86F-9C942D5D21B2}" srcOrd="0" destOrd="0" presId="urn:microsoft.com/office/officeart/2008/layout/LinedList"/>
    <dgm:cxn modelId="{A81A958D-345E-4C28-ACA6-77E5C7EB159D}" type="presParOf" srcId="{5664AC16-DDF3-452F-A5B8-3059A885565A}" destId="{15047935-6CDC-48A0-86B1-F2999DC1A6BB}" srcOrd="1" destOrd="0" presId="urn:microsoft.com/office/officeart/2008/layout/LinedList"/>
    <dgm:cxn modelId="{D5690E58-3B22-4C75-9715-CED6EA12097A}" type="presParOf" srcId="{15047935-6CDC-48A0-86B1-F2999DC1A6BB}" destId="{A27FBAE2-2E9A-43BB-AF5B-E8CFFD4B36CF}" srcOrd="0" destOrd="0" presId="urn:microsoft.com/office/officeart/2008/layout/LinedList"/>
    <dgm:cxn modelId="{A71FFD61-9739-4CC0-A2E3-461FC18F0AC3}" type="presParOf" srcId="{15047935-6CDC-48A0-86B1-F2999DC1A6BB}" destId="{867E9378-C5CF-4766-A7A9-C653991AD836}" srcOrd="1" destOrd="0" presId="urn:microsoft.com/office/officeart/2008/layout/LinedList"/>
    <dgm:cxn modelId="{ADBB317A-5812-42B1-940B-5DC12D721A81}" type="presParOf" srcId="{5664AC16-DDF3-452F-A5B8-3059A885565A}" destId="{48381CB1-D3D6-4A33-89AB-E973EFFC2642}" srcOrd="2" destOrd="0" presId="urn:microsoft.com/office/officeart/2008/layout/LinedList"/>
    <dgm:cxn modelId="{DD6A718A-3ECD-481F-96A0-796CC205DDDD}" type="presParOf" srcId="{5664AC16-DDF3-452F-A5B8-3059A885565A}" destId="{8DA9FE6F-39CE-4190-B053-1027FDF82E17}" srcOrd="3" destOrd="0" presId="urn:microsoft.com/office/officeart/2008/layout/LinedList"/>
    <dgm:cxn modelId="{924059C5-704B-4971-B200-7792119F047C}" type="presParOf" srcId="{8DA9FE6F-39CE-4190-B053-1027FDF82E17}" destId="{E30FD7BE-2DFC-4EBE-A050-6FF7A2CCFE74}" srcOrd="0" destOrd="0" presId="urn:microsoft.com/office/officeart/2008/layout/LinedList"/>
    <dgm:cxn modelId="{F8B0BE07-A6A3-42EB-81FA-383B9601AC19}" type="presParOf" srcId="{8DA9FE6F-39CE-4190-B053-1027FDF82E17}" destId="{43946273-9B1C-4749-8AD1-484764EDA6B8}" srcOrd="1" destOrd="0" presId="urn:microsoft.com/office/officeart/2008/layout/LinedList"/>
    <dgm:cxn modelId="{CCF61B33-482D-43B0-BCEB-0A912E2009DF}" type="presParOf" srcId="{5664AC16-DDF3-452F-A5B8-3059A885565A}" destId="{C08DD2CA-47DD-4EB9-B39F-2644F4663B7D}" srcOrd="4" destOrd="0" presId="urn:microsoft.com/office/officeart/2008/layout/LinedList"/>
    <dgm:cxn modelId="{55E5EA48-8D08-4E6A-8F60-C3A1776D7D1C}" type="presParOf" srcId="{5664AC16-DDF3-452F-A5B8-3059A885565A}" destId="{64CEA9E3-646A-4241-8181-ACD71197AA84}" srcOrd="5" destOrd="0" presId="urn:microsoft.com/office/officeart/2008/layout/LinedList"/>
    <dgm:cxn modelId="{430A228C-A570-45EF-B9F9-AEDD09C46D27}" type="presParOf" srcId="{64CEA9E3-646A-4241-8181-ACD71197AA84}" destId="{79C99310-1B4F-4891-B077-B4921D14F928}" srcOrd="0" destOrd="0" presId="urn:microsoft.com/office/officeart/2008/layout/LinedList"/>
    <dgm:cxn modelId="{A833D960-09A1-42BD-B099-E9A1B0827462}" type="presParOf" srcId="{64CEA9E3-646A-4241-8181-ACD71197AA84}" destId="{4A32025B-7E7B-4B99-A953-05BC1B752C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B29206F-4095-48F7-823B-78DAE7B2C1C2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D1E2D8E-1125-4A73-8F3B-9FA3FCA2AEB3}">
      <dgm:prSet/>
      <dgm:spPr/>
      <dgm:t>
        <a:bodyPr/>
        <a:lstStyle/>
        <a:p>
          <a:r>
            <a:rPr lang="uk-UA" dirty="0"/>
            <a:t>Античність – </a:t>
          </a:r>
          <a:r>
            <a:rPr lang="uk-UA" dirty="0" err="1"/>
            <a:t>поч</a:t>
          </a:r>
          <a:r>
            <a:rPr lang="uk-UA" dirty="0"/>
            <a:t>. </a:t>
          </a:r>
          <a:r>
            <a:rPr lang="en-US" dirty="0"/>
            <a:t>VIII</a:t>
          </a:r>
          <a:r>
            <a:rPr lang="uk-UA" dirty="0"/>
            <a:t> ст. до н.е. – кін. </a:t>
          </a:r>
          <a:r>
            <a:rPr lang="en-US" dirty="0"/>
            <a:t>V</a:t>
          </a:r>
          <a:r>
            <a:rPr lang="uk-UA" dirty="0"/>
            <a:t> ст. н.е. </a:t>
          </a:r>
          <a:endParaRPr lang="en-US" dirty="0"/>
        </a:p>
      </dgm:t>
    </dgm:pt>
    <dgm:pt modelId="{656F439D-0DAF-4F94-AF6D-F94B2DDDC6BB}" type="parTrans" cxnId="{AFF3CED9-E957-49D3-A361-FBD56C5FA77C}">
      <dgm:prSet/>
      <dgm:spPr/>
      <dgm:t>
        <a:bodyPr/>
        <a:lstStyle/>
        <a:p>
          <a:endParaRPr lang="en-US"/>
        </a:p>
      </dgm:t>
    </dgm:pt>
    <dgm:pt modelId="{4E5095C3-8396-4B75-90F9-80DC9AA3D4E6}" type="sibTrans" cxnId="{AFF3CED9-E957-49D3-A361-FBD56C5FA77C}">
      <dgm:prSet/>
      <dgm:spPr/>
      <dgm:t>
        <a:bodyPr/>
        <a:lstStyle/>
        <a:p>
          <a:endParaRPr lang="en-US"/>
        </a:p>
      </dgm:t>
    </dgm:pt>
    <dgm:pt modelId="{B5F924BF-3A45-4C6E-9E03-726DC7C011BA}">
      <dgm:prSet/>
      <dgm:spPr/>
      <dgm:t>
        <a:bodyPr/>
        <a:lstStyle/>
        <a:p>
          <a:r>
            <a:rPr lang="uk-UA"/>
            <a:t>Фінікійська, перська, грецька, римська локальна спільнота.</a:t>
          </a:r>
          <a:endParaRPr lang="en-US"/>
        </a:p>
      </dgm:t>
    </dgm:pt>
    <dgm:pt modelId="{A58FCE0C-0FAE-42A4-BD8B-C89B4D64A526}" type="parTrans" cxnId="{4526E870-E968-4937-A790-809B5DB2069D}">
      <dgm:prSet/>
      <dgm:spPr/>
      <dgm:t>
        <a:bodyPr/>
        <a:lstStyle/>
        <a:p>
          <a:endParaRPr lang="en-US"/>
        </a:p>
      </dgm:t>
    </dgm:pt>
    <dgm:pt modelId="{9F0292B9-81C8-499C-B3B2-38A9721797F5}" type="sibTrans" cxnId="{4526E870-E968-4937-A790-809B5DB2069D}">
      <dgm:prSet/>
      <dgm:spPr/>
      <dgm:t>
        <a:bodyPr/>
        <a:lstStyle/>
        <a:p>
          <a:endParaRPr lang="en-US"/>
        </a:p>
      </dgm:t>
    </dgm:pt>
    <dgm:pt modelId="{9F83C9FE-7BB9-4AB6-95E7-291C28BA2F52}" type="pres">
      <dgm:prSet presAssocID="{CB29206F-4095-48F7-823B-78DAE7B2C1C2}" presName="vert0" presStyleCnt="0">
        <dgm:presLayoutVars>
          <dgm:dir/>
          <dgm:animOne val="branch"/>
          <dgm:animLvl val="lvl"/>
        </dgm:presLayoutVars>
      </dgm:prSet>
      <dgm:spPr/>
    </dgm:pt>
    <dgm:pt modelId="{25C3AD8B-3F92-4652-8B4F-D81A2F9C107C}" type="pres">
      <dgm:prSet presAssocID="{4D1E2D8E-1125-4A73-8F3B-9FA3FCA2AEB3}" presName="thickLine" presStyleLbl="alignNode1" presStyleIdx="0" presStyleCnt="2"/>
      <dgm:spPr/>
    </dgm:pt>
    <dgm:pt modelId="{CE26C8D2-3962-4502-84EA-C7B135C669CA}" type="pres">
      <dgm:prSet presAssocID="{4D1E2D8E-1125-4A73-8F3B-9FA3FCA2AEB3}" presName="horz1" presStyleCnt="0"/>
      <dgm:spPr/>
    </dgm:pt>
    <dgm:pt modelId="{CD6C8E30-EEC1-4527-B646-94C00F38AFD6}" type="pres">
      <dgm:prSet presAssocID="{4D1E2D8E-1125-4A73-8F3B-9FA3FCA2AEB3}" presName="tx1" presStyleLbl="revTx" presStyleIdx="0" presStyleCnt="2"/>
      <dgm:spPr/>
    </dgm:pt>
    <dgm:pt modelId="{D41B7287-59DA-4F7D-9CC4-AAD0127FE310}" type="pres">
      <dgm:prSet presAssocID="{4D1E2D8E-1125-4A73-8F3B-9FA3FCA2AEB3}" presName="vert1" presStyleCnt="0"/>
      <dgm:spPr/>
    </dgm:pt>
    <dgm:pt modelId="{AD81B9BB-0BBA-4033-9FCA-0C502A865987}" type="pres">
      <dgm:prSet presAssocID="{B5F924BF-3A45-4C6E-9E03-726DC7C011BA}" presName="thickLine" presStyleLbl="alignNode1" presStyleIdx="1" presStyleCnt="2"/>
      <dgm:spPr/>
    </dgm:pt>
    <dgm:pt modelId="{84DD9133-BB77-43C3-A040-CEAAF97757F8}" type="pres">
      <dgm:prSet presAssocID="{B5F924BF-3A45-4C6E-9E03-726DC7C011BA}" presName="horz1" presStyleCnt="0"/>
      <dgm:spPr/>
    </dgm:pt>
    <dgm:pt modelId="{F0B16351-DAE7-4344-9892-41B23F39A30D}" type="pres">
      <dgm:prSet presAssocID="{B5F924BF-3A45-4C6E-9E03-726DC7C011BA}" presName="tx1" presStyleLbl="revTx" presStyleIdx="1" presStyleCnt="2"/>
      <dgm:spPr/>
    </dgm:pt>
    <dgm:pt modelId="{BE497B33-77F3-4BC5-AA5B-A6A7006948B2}" type="pres">
      <dgm:prSet presAssocID="{B5F924BF-3A45-4C6E-9E03-726DC7C011BA}" presName="vert1" presStyleCnt="0"/>
      <dgm:spPr/>
    </dgm:pt>
  </dgm:ptLst>
  <dgm:cxnLst>
    <dgm:cxn modelId="{38136D42-5D71-45CB-8045-6FBA83E3BDF1}" type="presOf" srcId="{B5F924BF-3A45-4C6E-9E03-726DC7C011BA}" destId="{F0B16351-DAE7-4344-9892-41B23F39A30D}" srcOrd="0" destOrd="0" presId="urn:microsoft.com/office/officeart/2008/layout/LinedList"/>
    <dgm:cxn modelId="{4526E870-E968-4937-A790-809B5DB2069D}" srcId="{CB29206F-4095-48F7-823B-78DAE7B2C1C2}" destId="{B5F924BF-3A45-4C6E-9E03-726DC7C011BA}" srcOrd="1" destOrd="0" parTransId="{A58FCE0C-0FAE-42A4-BD8B-C89B4D64A526}" sibTransId="{9F0292B9-81C8-499C-B3B2-38A9721797F5}"/>
    <dgm:cxn modelId="{0A502453-7C6A-415A-BCD5-5455B83A9C61}" type="presOf" srcId="{4D1E2D8E-1125-4A73-8F3B-9FA3FCA2AEB3}" destId="{CD6C8E30-EEC1-4527-B646-94C00F38AFD6}" srcOrd="0" destOrd="0" presId="urn:microsoft.com/office/officeart/2008/layout/LinedList"/>
    <dgm:cxn modelId="{AFF3CED9-E957-49D3-A361-FBD56C5FA77C}" srcId="{CB29206F-4095-48F7-823B-78DAE7B2C1C2}" destId="{4D1E2D8E-1125-4A73-8F3B-9FA3FCA2AEB3}" srcOrd="0" destOrd="0" parTransId="{656F439D-0DAF-4F94-AF6D-F94B2DDDC6BB}" sibTransId="{4E5095C3-8396-4B75-90F9-80DC9AA3D4E6}"/>
    <dgm:cxn modelId="{EB60BEF7-C9C3-415B-AA4C-0C9C1A616A4F}" type="presOf" srcId="{CB29206F-4095-48F7-823B-78DAE7B2C1C2}" destId="{9F83C9FE-7BB9-4AB6-95E7-291C28BA2F52}" srcOrd="0" destOrd="0" presId="urn:microsoft.com/office/officeart/2008/layout/LinedList"/>
    <dgm:cxn modelId="{9DE21D6E-49FB-42F6-9E4E-F9FDF76AD8B5}" type="presParOf" srcId="{9F83C9FE-7BB9-4AB6-95E7-291C28BA2F52}" destId="{25C3AD8B-3F92-4652-8B4F-D81A2F9C107C}" srcOrd="0" destOrd="0" presId="urn:microsoft.com/office/officeart/2008/layout/LinedList"/>
    <dgm:cxn modelId="{B8C52DE1-372F-431F-80D7-630D9E929F76}" type="presParOf" srcId="{9F83C9FE-7BB9-4AB6-95E7-291C28BA2F52}" destId="{CE26C8D2-3962-4502-84EA-C7B135C669CA}" srcOrd="1" destOrd="0" presId="urn:microsoft.com/office/officeart/2008/layout/LinedList"/>
    <dgm:cxn modelId="{4D526E13-AF14-4A93-AE45-AE6D1D5D9A4A}" type="presParOf" srcId="{CE26C8D2-3962-4502-84EA-C7B135C669CA}" destId="{CD6C8E30-EEC1-4527-B646-94C00F38AFD6}" srcOrd="0" destOrd="0" presId="urn:microsoft.com/office/officeart/2008/layout/LinedList"/>
    <dgm:cxn modelId="{8A67C502-94A2-43E7-B29F-64EEC9EC0CA7}" type="presParOf" srcId="{CE26C8D2-3962-4502-84EA-C7B135C669CA}" destId="{D41B7287-59DA-4F7D-9CC4-AAD0127FE310}" srcOrd="1" destOrd="0" presId="urn:microsoft.com/office/officeart/2008/layout/LinedList"/>
    <dgm:cxn modelId="{A9A4B856-0431-48B0-8B0A-B6FB4152232A}" type="presParOf" srcId="{9F83C9FE-7BB9-4AB6-95E7-291C28BA2F52}" destId="{AD81B9BB-0BBA-4033-9FCA-0C502A865987}" srcOrd="2" destOrd="0" presId="urn:microsoft.com/office/officeart/2008/layout/LinedList"/>
    <dgm:cxn modelId="{59A5739E-C8CE-4FD8-BC8A-5EDD76642977}" type="presParOf" srcId="{9F83C9FE-7BB9-4AB6-95E7-291C28BA2F52}" destId="{84DD9133-BB77-43C3-A040-CEAAF97757F8}" srcOrd="3" destOrd="0" presId="urn:microsoft.com/office/officeart/2008/layout/LinedList"/>
    <dgm:cxn modelId="{83E251AC-4C3B-46DC-A36E-B2A8AA38A9E0}" type="presParOf" srcId="{84DD9133-BB77-43C3-A040-CEAAF97757F8}" destId="{F0B16351-DAE7-4344-9892-41B23F39A30D}" srcOrd="0" destOrd="0" presId="urn:microsoft.com/office/officeart/2008/layout/LinedList"/>
    <dgm:cxn modelId="{0837FAFE-7AA7-4101-A0F6-25E4BB98A2DC}" type="presParOf" srcId="{84DD9133-BB77-43C3-A040-CEAAF97757F8}" destId="{BE497B33-77F3-4BC5-AA5B-A6A7006948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2443DB9-F684-46D8-A8FC-A200337E14F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07D993-F015-43D4-B99A-F06E1EFD4963}">
      <dgm:prSet/>
      <dgm:spPr>
        <a:solidFill>
          <a:schemeClr val="accent2"/>
        </a:solidFill>
      </dgm:spPr>
      <dgm:t>
        <a:bodyPr/>
        <a:lstStyle/>
        <a:p>
          <a:r>
            <a:rPr lang="uk-UA" dirty="0"/>
            <a:t>Початок епохи – провідні позиції у середземноморській торгівлі фінікійців (сучасні Ліван, Сирія, Ізраїль). </a:t>
          </a:r>
          <a:endParaRPr lang="en-US" dirty="0"/>
        </a:p>
      </dgm:t>
    </dgm:pt>
    <dgm:pt modelId="{ADDF4E0B-57D1-4201-B8E8-2FEAD48A12F6}" type="parTrans" cxnId="{A62A5CE3-0175-48C1-9C8A-29E519ADCF73}">
      <dgm:prSet/>
      <dgm:spPr/>
      <dgm:t>
        <a:bodyPr/>
        <a:lstStyle/>
        <a:p>
          <a:endParaRPr lang="en-US"/>
        </a:p>
      </dgm:t>
    </dgm:pt>
    <dgm:pt modelId="{068ED7C2-D95E-493F-907D-F2F6CE6CE42A}" type="sibTrans" cxnId="{A62A5CE3-0175-48C1-9C8A-29E519ADCF73}">
      <dgm:prSet/>
      <dgm:spPr/>
      <dgm:t>
        <a:bodyPr/>
        <a:lstStyle/>
        <a:p>
          <a:endParaRPr lang="en-US"/>
        </a:p>
      </dgm:t>
    </dgm:pt>
    <dgm:pt modelId="{0811E856-E739-4609-9643-38C3EF03F2E7}">
      <dgm:prSet/>
      <dgm:spPr>
        <a:solidFill>
          <a:schemeClr val="accent2"/>
        </a:solidFill>
      </dgm:spPr>
      <dgm:t>
        <a:bodyPr/>
        <a:lstStyle/>
        <a:p>
          <a:r>
            <a:rPr lang="uk-UA" dirty="0"/>
            <a:t>Грецька експансія та колонізація (з 8 ст. до н.е.)</a:t>
          </a:r>
          <a:r>
            <a:rPr lang="en-US" dirty="0"/>
            <a:t>.</a:t>
          </a:r>
          <a:r>
            <a:rPr lang="uk-UA" dirty="0"/>
            <a:t> Витіснення фінікійської торгівлі в Сицилії, </a:t>
          </a:r>
          <a:r>
            <a:rPr lang="uk-UA" dirty="0" err="1"/>
            <a:t>Пд</a:t>
          </a:r>
          <a:r>
            <a:rPr lang="uk-UA" dirty="0"/>
            <a:t>. Італії, на Галльському узбережжі Середземного моря.</a:t>
          </a:r>
        </a:p>
      </dgm:t>
    </dgm:pt>
    <dgm:pt modelId="{9CE2EC00-3A81-4E2C-AF05-9F14D843F878}" type="parTrans" cxnId="{146C7413-BDC3-419A-9AE4-C9707528C8BE}">
      <dgm:prSet/>
      <dgm:spPr/>
      <dgm:t>
        <a:bodyPr/>
        <a:lstStyle/>
        <a:p>
          <a:endParaRPr lang="ru-RU"/>
        </a:p>
      </dgm:t>
    </dgm:pt>
    <dgm:pt modelId="{52206DAB-4C2E-4F9C-A884-4E0564831258}" type="sibTrans" cxnId="{146C7413-BDC3-419A-9AE4-C9707528C8BE}">
      <dgm:prSet/>
      <dgm:spPr/>
      <dgm:t>
        <a:bodyPr/>
        <a:lstStyle/>
        <a:p>
          <a:endParaRPr lang="ru-RU"/>
        </a:p>
      </dgm:t>
    </dgm:pt>
    <dgm:pt modelId="{D98E6B99-D624-4998-813D-F8E958697864}">
      <dgm:prSet/>
      <dgm:spPr>
        <a:solidFill>
          <a:schemeClr val="accent2"/>
        </a:solidFill>
      </dgm:spPr>
      <dgm:t>
        <a:bodyPr/>
        <a:lstStyle/>
        <a:p>
          <a:r>
            <a:rPr lang="uk-UA"/>
            <a:t>Карфагеняни (сучасн. Туніс), етруски (сучасн. Тоскана). </a:t>
          </a:r>
          <a:endParaRPr lang="uk-UA" dirty="0"/>
        </a:p>
      </dgm:t>
    </dgm:pt>
    <dgm:pt modelId="{98CA1E7D-5A64-491A-98F2-F9B641CBE322}" type="parTrans" cxnId="{0391F9AD-E588-4724-B6A2-F8943CD9D96C}">
      <dgm:prSet/>
      <dgm:spPr/>
      <dgm:t>
        <a:bodyPr/>
        <a:lstStyle/>
        <a:p>
          <a:endParaRPr lang="ru-RU"/>
        </a:p>
      </dgm:t>
    </dgm:pt>
    <dgm:pt modelId="{C5C4F880-A9B4-4789-BFE4-61B17D3224E3}" type="sibTrans" cxnId="{0391F9AD-E588-4724-B6A2-F8943CD9D96C}">
      <dgm:prSet/>
      <dgm:spPr/>
      <dgm:t>
        <a:bodyPr/>
        <a:lstStyle/>
        <a:p>
          <a:endParaRPr lang="ru-RU"/>
        </a:p>
      </dgm:t>
    </dgm:pt>
    <dgm:pt modelId="{2931B277-7A76-4C71-9B06-27AD59800BB3}">
      <dgm:prSet/>
      <dgm:spPr>
        <a:solidFill>
          <a:schemeClr val="accent1"/>
        </a:solidFill>
      </dgm:spPr>
      <dgm:t>
        <a:bodyPr/>
        <a:lstStyle/>
        <a:p>
          <a:r>
            <a:rPr lang="uk-UA" b="1"/>
            <a:t>Головні торговельні шляхи:</a:t>
          </a:r>
          <a:endParaRPr lang="uk-UA" b="1" dirty="0"/>
        </a:p>
      </dgm:t>
    </dgm:pt>
    <dgm:pt modelId="{A682362C-3525-448A-BEED-EAF2BB442932}" type="parTrans" cxnId="{B9FE8D59-E7B8-46DB-A6D5-0C03786D8E36}">
      <dgm:prSet/>
      <dgm:spPr/>
      <dgm:t>
        <a:bodyPr/>
        <a:lstStyle/>
        <a:p>
          <a:endParaRPr lang="ru-RU"/>
        </a:p>
      </dgm:t>
    </dgm:pt>
    <dgm:pt modelId="{3E08AA8F-19AA-4A2E-909F-21B96238A8D4}" type="sibTrans" cxnId="{B9FE8D59-E7B8-46DB-A6D5-0C03786D8E36}">
      <dgm:prSet/>
      <dgm:spPr/>
      <dgm:t>
        <a:bodyPr/>
        <a:lstStyle/>
        <a:p>
          <a:endParaRPr lang="ru-RU"/>
        </a:p>
      </dgm:t>
    </dgm:pt>
    <dgm:pt modelId="{2EE78BB6-E96C-48D1-922F-EDD4742133CE}">
      <dgm:prSet/>
      <dgm:spPr/>
      <dgm:t>
        <a:bodyPr/>
        <a:lstStyle/>
        <a:p>
          <a:r>
            <a:rPr lang="uk-UA" dirty="0" err="1"/>
            <a:t>Массалія</a:t>
          </a:r>
          <a:r>
            <a:rPr lang="uk-UA" dirty="0"/>
            <a:t> (сучасний Марсель) по р. Рона і </a:t>
          </a:r>
          <a:r>
            <a:rPr lang="uk-UA" dirty="0" err="1"/>
            <a:t>Савона</a:t>
          </a:r>
          <a:r>
            <a:rPr lang="uk-UA" dirty="0"/>
            <a:t> через Галлію до Британії і Німеччини. </a:t>
          </a:r>
        </a:p>
      </dgm:t>
    </dgm:pt>
    <dgm:pt modelId="{A7857808-7BAE-4715-A0B4-115DC095849D}" type="parTrans" cxnId="{FC7B6DA4-A7D4-4A26-8E20-4961EC6066A2}">
      <dgm:prSet/>
      <dgm:spPr/>
      <dgm:t>
        <a:bodyPr/>
        <a:lstStyle/>
        <a:p>
          <a:endParaRPr lang="ru-RU"/>
        </a:p>
      </dgm:t>
    </dgm:pt>
    <dgm:pt modelId="{C096D09F-0B32-4825-8547-DE1B29DF238E}" type="sibTrans" cxnId="{FC7B6DA4-A7D4-4A26-8E20-4961EC6066A2}">
      <dgm:prSet/>
      <dgm:spPr/>
      <dgm:t>
        <a:bodyPr/>
        <a:lstStyle/>
        <a:p>
          <a:endParaRPr lang="ru-RU"/>
        </a:p>
      </dgm:t>
    </dgm:pt>
    <dgm:pt modelId="{28C7975E-019C-4C80-B25D-F4DECF16C2CE}">
      <dgm:prSet/>
      <dgm:spPr/>
      <dgm:t>
        <a:bodyPr/>
        <a:lstStyle/>
        <a:p>
          <a:r>
            <a:rPr lang="uk-UA" dirty="0"/>
            <a:t>«Бурштиновий шлях» з римських провінцій Норії, </a:t>
          </a:r>
          <a:r>
            <a:rPr lang="uk-UA" dirty="0" err="1"/>
            <a:t>Реції</a:t>
          </a:r>
          <a:r>
            <a:rPr lang="uk-UA" dirty="0"/>
            <a:t> і </a:t>
          </a:r>
          <a:r>
            <a:rPr lang="uk-UA" dirty="0" err="1"/>
            <a:t>Паннонії</a:t>
          </a:r>
          <a:r>
            <a:rPr lang="uk-UA" dirty="0"/>
            <a:t> до Богемії та на Північ і Пн. Схід.</a:t>
          </a:r>
        </a:p>
      </dgm:t>
    </dgm:pt>
    <dgm:pt modelId="{12B4AE00-B61E-4709-819A-247846416A45}" type="parTrans" cxnId="{E645C359-9AE3-4F9D-9625-25A1D3853BDC}">
      <dgm:prSet/>
      <dgm:spPr/>
      <dgm:t>
        <a:bodyPr/>
        <a:lstStyle/>
        <a:p>
          <a:endParaRPr lang="ru-RU"/>
        </a:p>
      </dgm:t>
    </dgm:pt>
    <dgm:pt modelId="{52CD8E23-B998-4AA1-85C9-01F0602A6A3C}" type="sibTrans" cxnId="{E645C359-9AE3-4F9D-9625-25A1D3853BDC}">
      <dgm:prSet/>
      <dgm:spPr/>
      <dgm:t>
        <a:bodyPr/>
        <a:lstStyle/>
        <a:p>
          <a:endParaRPr lang="ru-RU"/>
        </a:p>
      </dgm:t>
    </dgm:pt>
    <dgm:pt modelId="{0AB1C0C8-754C-424F-9509-981B8546D6BE}">
      <dgm:prSet/>
      <dgm:spPr/>
      <dgm:t>
        <a:bodyPr/>
        <a:lstStyle/>
        <a:p>
          <a:r>
            <a:rPr lang="uk-UA" dirty="0"/>
            <a:t>«Шовковий шлях» - з Малої Азії і Сирії на схід через Ферганську долину і Семиріччя до Китаю. </a:t>
          </a:r>
        </a:p>
      </dgm:t>
    </dgm:pt>
    <dgm:pt modelId="{9E6AD0FE-F018-4FE7-A8E8-90E55D606CCD}" type="parTrans" cxnId="{A8CDB9BD-647F-42A2-929F-06EB6ADFE5BD}">
      <dgm:prSet/>
      <dgm:spPr/>
      <dgm:t>
        <a:bodyPr/>
        <a:lstStyle/>
        <a:p>
          <a:endParaRPr lang="ru-RU"/>
        </a:p>
      </dgm:t>
    </dgm:pt>
    <dgm:pt modelId="{4B26FCC2-0EB4-45F4-BD1A-43F1D5219256}" type="sibTrans" cxnId="{A8CDB9BD-647F-42A2-929F-06EB6ADFE5BD}">
      <dgm:prSet/>
      <dgm:spPr/>
      <dgm:t>
        <a:bodyPr/>
        <a:lstStyle/>
        <a:p>
          <a:endParaRPr lang="ru-RU"/>
        </a:p>
      </dgm:t>
    </dgm:pt>
    <dgm:pt modelId="{1EAACD40-554E-4E31-93BB-AE588F1103B2}">
      <dgm:prSet/>
      <dgm:spPr/>
      <dgm:t>
        <a:bodyPr/>
        <a:lstStyle/>
        <a:p>
          <a:r>
            <a:rPr lang="uk-UA" dirty="0"/>
            <a:t>Торгівля Римської імперії від Англії до Індії і Китаю, від Пн. Європи до африканського узбережжя.  </a:t>
          </a:r>
        </a:p>
      </dgm:t>
    </dgm:pt>
    <dgm:pt modelId="{35A51DC3-CBA0-437B-A9C1-8C83F99D9F94}" type="parTrans" cxnId="{F756CC15-CD24-4E68-8981-A87511E0A758}">
      <dgm:prSet/>
      <dgm:spPr/>
      <dgm:t>
        <a:bodyPr/>
        <a:lstStyle/>
        <a:p>
          <a:endParaRPr lang="ru-RU"/>
        </a:p>
      </dgm:t>
    </dgm:pt>
    <dgm:pt modelId="{4AD1B6AF-DCCC-4AC2-B9A2-416F8A789C46}" type="sibTrans" cxnId="{F756CC15-CD24-4E68-8981-A87511E0A758}">
      <dgm:prSet/>
      <dgm:spPr/>
      <dgm:t>
        <a:bodyPr/>
        <a:lstStyle/>
        <a:p>
          <a:endParaRPr lang="ru-RU"/>
        </a:p>
      </dgm:t>
    </dgm:pt>
    <dgm:pt modelId="{3A64A4F3-93D2-400B-98B2-7920FE48A6F7}" type="pres">
      <dgm:prSet presAssocID="{82443DB9-F684-46D8-A8FC-A200337E14F4}" presName="linear" presStyleCnt="0">
        <dgm:presLayoutVars>
          <dgm:animLvl val="lvl"/>
          <dgm:resizeHandles val="exact"/>
        </dgm:presLayoutVars>
      </dgm:prSet>
      <dgm:spPr/>
    </dgm:pt>
    <dgm:pt modelId="{8B2F4897-3660-40F8-9E0B-082A4A870549}" type="pres">
      <dgm:prSet presAssocID="{AE07D993-F015-43D4-B99A-F06E1EFD49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836493-49FE-482F-946E-E61A3009C6DB}" type="pres">
      <dgm:prSet presAssocID="{068ED7C2-D95E-493F-907D-F2F6CE6CE42A}" presName="spacer" presStyleCnt="0"/>
      <dgm:spPr/>
    </dgm:pt>
    <dgm:pt modelId="{0EA83D46-7453-471C-9209-320B0CBB38CB}" type="pres">
      <dgm:prSet presAssocID="{0811E856-E739-4609-9643-38C3EF03F2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84D00C-7082-427E-B8A2-4D7CB69E36B1}" type="pres">
      <dgm:prSet presAssocID="{52206DAB-4C2E-4F9C-A884-4E0564831258}" presName="spacer" presStyleCnt="0"/>
      <dgm:spPr/>
    </dgm:pt>
    <dgm:pt modelId="{80492CF2-FDF4-48E0-AAF3-22C415EA5167}" type="pres">
      <dgm:prSet presAssocID="{D98E6B99-D624-4998-813D-F8E9586978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462199-3FCC-46E3-B417-29A2AA5FAAE3}" type="pres">
      <dgm:prSet presAssocID="{C5C4F880-A9B4-4789-BFE4-61B17D3224E3}" presName="spacer" presStyleCnt="0"/>
      <dgm:spPr/>
    </dgm:pt>
    <dgm:pt modelId="{34BECBD7-DF73-405F-933E-35F55E9055C1}" type="pres">
      <dgm:prSet presAssocID="{2931B277-7A76-4C71-9B06-27AD59800BB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3B45845-CB3C-4145-A55B-FE9ED04A835D}" type="pres">
      <dgm:prSet presAssocID="{2931B277-7A76-4C71-9B06-27AD59800B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6B93909-5AAA-41F8-B5BB-2F235AF6F7A2}" type="presOf" srcId="{0AB1C0C8-754C-424F-9509-981B8546D6BE}" destId="{93B45845-CB3C-4145-A55B-FE9ED04A835D}" srcOrd="0" destOrd="2" presId="urn:microsoft.com/office/officeart/2005/8/layout/vList2"/>
    <dgm:cxn modelId="{146C7413-BDC3-419A-9AE4-C9707528C8BE}" srcId="{82443DB9-F684-46D8-A8FC-A200337E14F4}" destId="{0811E856-E739-4609-9643-38C3EF03F2E7}" srcOrd="1" destOrd="0" parTransId="{9CE2EC00-3A81-4E2C-AF05-9F14D843F878}" sibTransId="{52206DAB-4C2E-4F9C-A884-4E0564831258}"/>
    <dgm:cxn modelId="{F756CC15-CD24-4E68-8981-A87511E0A758}" srcId="{2931B277-7A76-4C71-9B06-27AD59800BB3}" destId="{1EAACD40-554E-4E31-93BB-AE588F1103B2}" srcOrd="3" destOrd="0" parTransId="{35A51DC3-CBA0-437B-A9C1-8C83F99D9F94}" sibTransId="{4AD1B6AF-DCCC-4AC2-B9A2-416F8A789C46}"/>
    <dgm:cxn modelId="{FDA02F1C-BC4C-4F1B-8A08-3D7D56C8AB09}" type="presOf" srcId="{28C7975E-019C-4C80-B25D-F4DECF16C2CE}" destId="{93B45845-CB3C-4145-A55B-FE9ED04A835D}" srcOrd="0" destOrd="1" presId="urn:microsoft.com/office/officeart/2005/8/layout/vList2"/>
    <dgm:cxn modelId="{589F443E-6E1A-48CC-B99E-F13ED9B0D285}" type="presOf" srcId="{AE07D993-F015-43D4-B99A-F06E1EFD4963}" destId="{8B2F4897-3660-40F8-9E0B-082A4A870549}" srcOrd="0" destOrd="0" presId="urn:microsoft.com/office/officeart/2005/8/layout/vList2"/>
    <dgm:cxn modelId="{9AA4A85E-F094-4ACD-A3D2-03A9AFDBFDA7}" type="presOf" srcId="{1EAACD40-554E-4E31-93BB-AE588F1103B2}" destId="{93B45845-CB3C-4145-A55B-FE9ED04A835D}" srcOrd="0" destOrd="3" presId="urn:microsoft.com/office/officeart/2005/8/layout/vList2"/>
    <dgm:cxn modelId="{5EEF6F54-FE2D-4FA7-B0F5-64767A4E6A7D}" type="presOf" srcId="{2931B277-7A76-4C71-9B06-27AD59800BB3}" destId="{34BECBD7-DF73-405F-933E-35F55E9055C1}" srcOrd="0" destOrd="0" presId="urn:microsoft.com/office/officeart/2005/8/layout/vList2"/>
    <dgm:cxn modelId="{B9FE8D59-E7B8-46DB-A6D5-0C03786D8E36}" srcId="{82443DB9-F684-46D8-A8FC-A200337E14F4}" destId="{2931B277-7A76-4C71-9B06-27AD59800BB3}" srcOrd="3" destOrd="0" parTransId="{A682362C-3525-448A-BEED-EAF2BB442932}" sibTransId="{3E08AA8F-19AA-4A2E-909F-21B96238A8D4}"/>
    <dgm:cxn modelId="{E645C359-9AE3-4F9D-9625-25A1D3853BDC}" srcId="{2931B277-7A76-4C71-9B06-27AD59800BB3}" destId="{28C7975E-019C-4C80-B25D-F4DECF16C2CE}" srcOrd="1" destOrd="0" parTransId="{12B4AE00-B61E-4709-819A-247846416A45}" sibTransId="{52CD8E23-B998-4AA1-85C9-01F0602A6A3C}"/>
    <dgm:cxn modelId="{FC7B6DA4-A7D4-4A26-8E20-4961EC6066A2}" srcId="{2931B277-7A76-4C71-9B06-27AD59800BB3}" destId="{2EE78BB6-E96C-48D1-922F-EDD4742133CE}" srcOrd="0" destOrd="0" parTransId="{A7857808-7BAE-4715-A0B4-115DC095849D}" sibTransId="{C096D09F-0B32-4825-8547-DE1B29DF238E}"/>
    <dgm:cxn modelId="{F78ACFA8-71E0-427A-84A9-633CE5FC5755}" type="presOf" srcId="{82443DB9-F684-46D8-A8FC-A200337E14F4}" destId="{3A64A4F3-93D2-400B-98B2-7920FE48A6F7}" srcOrd="0" destOrd="0" presId="urn:microsoft.com/office/officeart/2005/8/layout/vList2"/>
    <dgm:cxn modelId="{0391F9AD-E588-4724-B6A2-F8943CD9D96C}" srcId="{82443DB9-F684-46D8-A8FC-A200337E14F4}" destId="{D98E6B99-D624-4998-813D-F8E958697864}" srcOrd="2" destOrd="0" parTransId="{98CA1E7D-5A64-491A-98F2-F9B641CBE322}" sibTransId="{C5C4F880-A9B4-4789-BFE4-61B17D3224E3}"/>
    <dgm:cxn modelId="{A5F20CB3-6501-4252-9866-F561C9E74922}" type="presOf" srcId="{D98E6B99-D624-4998-813D-F8E958697864}" destId="{80492CF2-FDF4-48E0-AAF3-22C415EA5167}" srcOrd="0" destOrd="0" presId="urn:microsoft.com/office/officeart/2005/8/layout/vList2"/>
    <dgm:cxn modelId="{F02689BD-4D13-4D44-8E5D-BBCAC60018BC}" type="presOf" srcId="{0811E856-E739-4609-9643-38C3EF03F2E7}" destId="{0EA83D46-7453-471C-9209-320B0CBB38CB}" srcOrd="0" destOrd="0" presId="urn:microsoft.com/office/officeart/2005/8/layout/vList2"/>
    <dgm:cxn modelId="{A8CDB9BD-647F-42A2-929F-06EB6ADFE5BD}" srcId="{2931B277-7A76-4C71-9B06-27AD59800BB3}" destId="{0AB1C0C8-754C-424F-9509-981B8546D6BE}" srcOrd="2" destOrd="0" parTransId="{9E6AD0FE-F018-4FE7-A8E8-90E55D606CCD}" sibTransId="{4B26FCC2-0EB4-45F4-BD1A-43F1D5219256}"/>
    <dgm:cxn modelId="{930C5ACC-05D3-4E5A-9112-81B5210071C4}" type="presOf" srcId="{2EE78BB6-E96C-48D1-922F-EDD4742133CE}" destId="{93B45845-CB3C-4145-A55B-FE9ED04A835D}" srcOrd="0" destOrd="0" presId="urn:microsoft.com/office/officeart/2005/8/layout/vList2"/>
    <dgm:cxn modelId="{A62A5CE3-0175-48C1-9C8A-29E519ADCF73}" srcId="{82443DB9-F684-46D8-A8FC-A200337E14F4}" destId="{AE07D993-F015-43D4-B99A-F06E1EFD4963}" srcOrd="0" destOrd="0" parTransId="{ADDF4E0B-57D1-4201-B8E8-2FEAD48A12F6}" sibTransId="{068ED7C2-D95E-493F-907D-F2F6CE6CE42A}"/>
    <dgm:cxn modelId="{ABA90BF7-0F0B-4F4F-AE1F-B5D5577DF030}" type="presParOf" srcId="{3A64A4F3-93D2-400B-98B2-7920FE48A6F7}" destId="{8B2F4897-3660-40F8-9E0B-082A4A870549}" srcOrd="0" destOrd="0" presId="urn:microsoft.com/office/officeart/2005/8/layout/vList2"/>
    <dgm:cxn modelId="{4F7F2460-3E79-4CBA-81B6-35ECEDBB58D2}" type="presParOf" srcId="{3A64A4F3-93D2-400B-98B2-7920FE48A6F7}" destId="{7F836493-49FE-482F-946E-E61A3009C6DB}" srcOrd="1" destOrd="0" presId="urn:microsoft.com/office/officeart/2005/8/layout/vList2"/>
    <dgm:cxn modelId="{A2503346-C9ED-4DDD-A219-7CEED488870E}" type="presParOf" srcId="{3A64A4F3-93D2-400B-98B2-7920FE48A6F7}" destId="{0EA83D46-7453-471C-9209-320B0CBB38CB}" srcOrd="2" destOrd="0" presId="urn:microsoft.com/office/officeart/2005/8/layout/vList2"/>
    <dgm:cxn modelId="{FF4E40F6-1D34-406E-84D8-4E446B19B96B}" type="presParOf" srcId="{3A64A4F3-93D2-400B-98B2-7920FE48A6F7}" destId="{6F84D00C-7082-427E-B8A2-4D7CB69E36B1}" srcOrd="3" destOrd="0" presId="urn:microsoft.com/office/officeart/2005/8/layout/vList2"/>
    <dgm:cxn modelId="{02B1A69E-995A-4A0F-8F07-35C557C090BA}" type="presParOf" srcId="{3A64A4F3-93D2-400B-98B2-7920FE48A6F7}" destId="{80492CF2-FDF4-48E0-AAF3-22C415EA5167}" srcOrd="4" destOrd="0" presId="urn:microsoft.com/office/officeart/2005/8/layout/vList2"/>
    <dgm:cxn modelId="{023314B6-8131-41FE-BD97-D744560F7D1D}" type="presParOf" srcId="{3A64A4F3-93D2-400B-98B2-7920FE48A6F7}" destId="{D0462199-3FCC-46E3-B417-29A2AA5FAAE3}" srcOrd="5" destOrd="0" presId="urn:microsoft.com/office/officeart/2005/8/layout/vList2"/>
    <dgm:cxn modelId="{6AA1BB0F-A13D-4E3D-BA90-93D769387988}" type="presParOf" srcId="{3A64A4F3-93D2-400B-98B2-7920FE48A6F7}" destId="{34BECBD7-DF73-405F-933E-35F55E9055C1}" srcOrd="6" destOrd="0" presId="urn:microsoft.com/office/officeart/2005/8/layout/vList2"/>
    <dgm:cxn modelId="{E10D7411-5CDE-4E38-953C-ED4E3A95AE4A}" type="presParOf" srcId="{3A64A4F3-93D2-400B-98B2-7920FE48A6F7}" destId="{93B45845-CB3C-4145-A55B-FE9ED04A835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8DAC03E-4B17-4E2A-8029-5FD52B5B507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7A6971-0385-4DDE-84A0-CF675A8F82BD}">
      <dgm:prSet/>
      <dgm:spPr/>
      <dgm:t>
        <a:bodyPr/>
        <a:lstStyle/>
        <a:p>
          <a:r>
            <a:rPr lang="uk-UA" b="1"/>
            <a:t>Середземномор’я </a:t>
          </a:r>
          <a:r>
            <a:rPr lang="uk-UA"/>
            <a:t>– центр античної торгівлі. </a:t>
          </a:r>
          <a:endParaRPr lang="en-US"/>
        </a:p>
      </dgm:t>
    </dgm:pt>
    <dgm:pt modelId="{37E6901A-ADF2-4362-ADC4-5AB61B1FEED5}" type="parTrans" cxnId="{51CBC763-ADB0-43B5-9234-1B6DC7B17125}">
      <dgm:prSet/>
      <dgm:spPr/>
      <dgm:t>
        <a:bodyPr/>
        <a:lstStyle/>
        <a:p>
          <a:endParaRPr lang="en-US"/>
        </a:p>
      </dgm:t>
    </dgm:pt>
    <dgm:pt modelId="{57EA0328-AD0F-4ADD-ABB4-FCF963F9F35D}" type="sibTrans" cxnId="{51CBC763-ADB0-43B5-9234-1B6DC7B17125}">
      <dgm:prSet/>
      <dgm:spPr/>
      <dgm:t>
        <a:bodyPr/>
        <a:lstStyle/>
        <a:p>
          <a:endParaRPr lang="en-US"/>
        </a:p>
      </dgm:t>
    </dgm:pt>
    <dgm:pt modelId="{F60A6D6C-FB98-4BB8-80BB-DCF28F2308B8}">
      <dgm:prSet/>
      <dgm:spPr/>
      <dgm:t>
        <a:bodyPr/>
        <a:lstStyle/>
        <a:p>
          <a:r>
            <a:rPr lang="uk-UA" b="1"/>
            <a:t>Спеціалізація: </a:t>
          </a:r>
          <a:r>
            <a:rPr lang="uk-UA"/>
            <a:t>обмін сільськогосподарських продуктів на ремісничі вироби, метали. </a:t>
          </a:r>
          <a:endParaRPr lang="en-US"/>
        </a:p>
      </dgm:t>
    </dgm:pt>
    <dgm:pt modelId="{D6CD9783-FF15-4ACF-8E3C-59C4727E3C7B}" type="parTrans" cxnId="{BA049F48-CEDE-4908-9D0B-E6A2F1CBFC9C}">
      <dgm:prSet/>
      <dgm:spPr/>
      <dgm:t>
        <a:bodyPr/>
        <a:lstStyle/>
        <a:p>
          <a:endParaRPr lang="en-US"/>
        </a:p>
      </dgm:t>
    </dgm:pt>
    <dgm:pt modelId="{D2C0D0DE-1E97-4961-9F07-5F6BBDBD3587}" type="sibTrans" cxnId="{BA049F48-CEDE-4908-9D0B-E6A2F1CBFC9C}">
      <dgm:prSet/>
      <dgm:spPr/>
      <dgm:t>
        <a:bodyPr/>
        <a:lstStyle/>
        <a:p>
          <a:endParaRPr lang="en-US"/>
        </a:p>
      </dgm:t>
    </dgm:pt>
    <dgm:pt modelId="{D31185E2-C077-42B3-A46C-259674373144}">
      <dgm:prSet/>
      <dgm:spPr/>
      <dgm:t>
        <a:bodyPr/>
        <a:lstStyle/>
        <a:p>
          <a:r>
            <a:rPr lang="uk-UA"/>
            <a:t>Атрибути системи: 1) торгівля на далекі відстані, 2)фінанси, 3)великі міста. </a:t>
          </a:r>
          <a:endParaRPr lang="en-US"/>
        </a:p>
      </dgm:t>
    </dgm:pt>
    <dgm:pt modelId="{98EF6A05-8C30-478C-B84E-5AD43601549B}" type="parTrans" cxnId="{FB309F71-5157-431E-A258-406045BCBC2B}">
      <dgm:prSet/>
      <dgm:spPr/>
      <dgm:t>
        <a:bodyPr/>
        <a:lstStyle/>
        <a:p>
          <a:endParaRPr lang="en-US"/>
        </a:p>
      </dgm:t>
    </dgm:pt>
    <dgm:pt modelId="{4CF0B15D-9F16-44D8-ADEF-F6BCF99E241F}" type="sibTrans" cxnId="{FB309F71-5157-431E-A258-406045BCBC2B}">
      <dgm:prSet/>
      <dgm:spPr/>
      <dgm:t>
        <a:bodyPr/>
        <a:lstStyle/>
        <a:p>
          <a:endParaRPr lang="en-US"/>
        </a:p>
      </dgm:t>
    </dgm:pt>
    <dgm:pt modelId="{84B98991-7ACB-44D7-AE0F-7A10D062F253}">
      <dgm:prSet/>
      <dgm:spPr/>
      <dgm:t>
        <a:bodyPr/>
        <a:lstStyle/>
        <a:p>
          <a:r>
            <a:rPr lang="uk-UA"/>
            <a:t>Завоювання Александра Македонського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міжконтинентальна торговельна зона.</a:t>
          </a:r>
          <a:endParaRPr lang="en-US"/>
        </a:p>
      </dgm:t>
    </dgm:pt>
    <dgm:pt modelId="{8FCF0EB7-FB18-4927-AE35-0F3F81E36CC8}" type="parTrans" cxnId="{DB7A5819-CB74-4A2D-B96D-440AB19F8C15}">
      <dgm:prSet/>
      <dgm:spPr/>
      <dgm:t>
        <a:bodyPr/>
        <a:lstStyle/>
        <a:p>
          <a:endParaRPr lang="en-US"/>
        </a:p>
      </dgm:t>
    </dgm:pt>
    <dgm:pt modelId="{51D8E77B-27A7-41BA-9F65-A5B0DD4969FB}" type="sibTrans" cxnId="{DB7A5819-CB74-4A2D-B96D-440AB19F8C15}">
      <dgm:prSet/>
      <dgm:spPr/>
      <dgm:t>
        <a:bodyPr/>
        <a:lstStyle/>
        <a:p>
          <a:endParaRPr lang="en-US"/>
        </a:p>
      </dgm:t>
    </dgm:pt>
    <dgm:pt modelId="{497D87C2-BD4F-4389-9D32-D19BB261AC17}" type="pres">
      <dgm:prSet presAssocID="{C8DAC03E-4B17-4E2A-8029-5FD52B5B507F}" presName="linear" presStyleCnt="0">
        <dgm:presLayoutVars>
          <dgm:animLvl val="lvl"/>
          <dgm:resizeHandles val="exact"/>
        </dgm:presLayoutVars>
      </dgm:prSet>
      <dgm:spPr/>
    </dgm:pt>
    <dgm:pt modelId="{08F6A227-EBBE-4E46-8D75-022C00CA29ED}" type="pres">
      <dgm:prSet presAssocID="{FB7A6971-0385-4DDE-84A0-CF675A8F82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65B4E7-AC85-4CE1-AFFF-62E827338C54}" type="pres">
      <dgm:prSet presAssocID="{57EA0328-AD0F-4ADD-ABB4-FCF963F9F35D}" presName="spacer" presStyleCnt="0"/>
      <dgm:spPr/>
    </dgm:pt>
    <dgm:pt modelId="{460D31F3-F017-4C0C-8362-E93528FDFE41}" type="pres">
      <dgm:prSet presAssocID="{F60A6D6C-FB98-4BB8-80BB-DCF28F2308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CE1669-07C7-4A75-99C9-E33B2A82E88C}" type="pres">
      <dgm:prSet presAssocID="{D2C0D0DE-1E97-4961-9F07-5F6BBDBD3587}" presName="spacer" presStyleCnt="0"/>
      <dgm:spPr/>
    </dgm:pt>
    <dgm:pt modelId="{65043AE7-E4A7-4CF5-BFDC-B95D4A6E7972}" type="pres">
      <dgm:prSet presAssocID="{D31185E2-C077-42B3-A46C-2596743731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ED38E9-07A1-486E-BDE1-9E042E75E7CE}" type="pres">
      <dgm:prSet presAssocID="{4CF0B15D-9F16-44D8-ADEF-F6BCF99E241F}" presName="spacer" presStyleCnt="0"/>
      <dgm:spPr/>
    </dgm:pt>
    <dgm:pt modelId="{CDE4584F-9619-41A5-A06B-F4175E5EB143}" type="pres">
      <dgm:prSet presAssocID="{84B98991-7ACB-44D7-AE0F-7A10D062F2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7A5819-CB74-4A2D-B96D-440AB19F8C15}" srcId="{C8DAC03E-4B17-4E2A-8029-5FD52B5B507F}" destId="{84B98991-7ACB-44D7-AE0F-7A10D062F253}" srcOrd="3" destOrd="0" parTransId="{8FCF0EB7-FB18-4927-AE35-0F3F81E36CC8}" sibTransId="{51D8E77B-27A7-41BA-9F65-A5B0DD4969FB}"/>
    <dgm:cxn modelId="{51CBC763-ADB0-43B5-9234-1B6DC7B17125}" srcId="{C8DAC03E-4B17-4E2A-8029-5FD52B5B507F}" destId="{FB7A6971-0385-4DDE-84A0-CF675A8F82BD}" srcOrd="0" destOrd="0" parTransId="{37E6901A-ADF2-4362-ADC4-5AB61B1FEED5}" sibTransId="{57EA0328-AD0F-4ADD-ABB4-FCF963F9F35D}"/>
    <dgm:cxn modelId="{BA049F48-CEDE-4908-9D0B-E6A2F1CBFC9C}" srcId="{C8DAC03E-4B17-4E2A-8029-5FD52B5B507F}" destId="{F60A6D6C-FB98-4BB8-80BB-DCF28F2308B8}" srcOrd="1" destOrd="0" parTransId="{D6CD9783-FF15-4ACF-8E3C-59C4727E3C7B}" sibTransId="{D2C0D0DE-1E97-4961-9F07-5F6BBDBD3587}"/>
    <dgm:cxn modelId="{659A5069-967F-473C-8D2A-0230BB9FB41C}" type="presOf" srcId="{FB7A6971-0385-4DDE-84A0-CF675A8F82BD}" destId="{08F6A227-EBBE-4E46-8D75-022C00CA29ED}" srcOrd="0" destOrd="0" presId="urn:microsoft.com/office/officeart/2005/8/layout/vList2"/>
    <dgm:cxn modelId="{E5883051-23A7-4FCA-855C-2E12DD9056D9}" type="presOf" srcId="{D31185E2-C077-42B3-A46C-259674373144}" destId="{65043AE7-E4A7-4CF5-BFDC-B95D4A6E7972}" srcOrd="0" destOrd="0" presId="urn:microsoft.com/office/officeart/2005/8/layout/vList2"/>
    <dgm:cxn modelId="{FB309F71-5157-431E-A258-406045BCBC2B}" srcId="{C8DAC03E-4B17-4E2A-8029-5FD52B5B507F}" destId="{D31185E2-C077-42B3-A46C-259674373144}" srcOrd="2" destOrd="0" parTransId="{98EF6A05-8C30-478C-B84E-5AD43601549B}" sibTransId="{4CF0B15D-9F16-44D8-ADEF-F6BCF99E241F}"/>
    <dgm:cxn modelId="{23BA4574-2C3C-4D1C-9EF0-1B98AF5EA0FC}" type="presOf" srcId="{84B98991-7ACB-44D7-AE0F-7A10D062F253}" destId="{CDE4584F-9619-41A5-A06B-F4175E5EB143}" srcOrd="0" destOrd="0" presId="urn:microsoft.com/office/officeart/2005/8/layout/vList2"/>
    <dgm:cxn modelId="{FC2898B7-6E1A-46D0-8939-C3D5544A76F7}" type="presOf" srcId="{C8DAC03E-4B17-4E2A-8029-5FD52B5B507F}" destId="{497D87C2-BD4F-4389-9D32-D19BB261AC17}" srcOrd="0" destOrd="0" presId="urn:microsoft.com/office/officeart/2005/8/layout/vList2"/>
    <dgm:cxn modelId="{C7A1FBED-2020-4CEF-976F-C2AC61CE4F82}" type="presOf" srcId="{F60A6D6C-FB98-4BB8-80BB-DCF28F2308B8}" destId="{460D31F3-F017-4C0C-8362-E93528FDFE41}" srcOrd="0" destOrd="0" presId="urn:microsoft.com/office/officeart/2005/8/layout/vList2"/>
    <dgm:cxn modelId="{D38324C4-08F3-432B-956C-2F2FAEDA470E}" type="presParOf" srcId="{497D87C2-BD4F-4389-9D32-D19BB261AC17}" destId="{08F6A227-EBBE-4E46-8D75-022C00CA29ED}" srcOrd="0" destOrd="0" presId="urn:microsoft.com/office/officeart/2005/8/layout/vList2"/>
    <dgm:cxn modelId="{2DD3E40C-66DB-415F-87BF-C7873E753513}" type="presParOf" srcId="{497D87C2-BD4F-4389-9D32-D19BB261AC17}" destId="{A865B4E7-AC85-4CE1-AFFF-62E827338C54}" srcOrd="1" destOrd="0" presId="urn:microsoft.com/office/officeart/2005/8/layout/vList2"/>
    <dgm:cxn modelId="{7BFB7FBD-BC7F-4E5C-AE3F-F3210BDFE7BF}" type="presParOf" srcId="{497D87C2-BD4F-4389-9D32-D19BB261AC17}" destId="{460D31F3-F017-4C0C-8362-E93528FDFE41}" srcOrd="2" destOrd="0" presId="urn:microsoft.com/office/officeart/2005/8/layout/vList2"/>
    <dgm:cxn modelId="{847A4EE9-7A5A-465B-B32A-340695687A49}" type="presParOf" srcId="{497D87C2-BD4F-4389-9D32-D19BB261AC17}" destId="{0CCE1669-07C7-4A75-99C9-E33B2A82E88C}" srcOrd="3" destOrd="0" presId="urn:microsoft.com/office/officeart/2005/8/layout/vList2"/>
    <dgm:cxn modelId="{0F805552-97D2-4192-B140-797BD4BFE71A}" type="presParOf" srcId="{497D87C2-BD4F-4389-9D32-D19BB261AC17}" destId="{65043AE7-E4A7-4CF5-BFDC-B95D4A6E7972}" srcOrd="4" destOrd="0" presId="urn:microsoft.com/office/officeart/2005/8/layout/vList2"/>
    <dgm:cxn modelId="{03D330FF-EB7C-4543-A9CB-A49B863DCE6A}" type="presParOf" srcId="{497D87C2-BD4F-4389-9D32-D19BB261AC17}" destId="{B0ED38E9-07A1-486E-BDE1-9E042E75E7CE}" srcOrd="5" destOrd="0" presId="urn:microsoft.com/office/officeart/2005/8/layout/vList2"/>
    <dgm:cxn modelId="{95A04804-60D5-4711-8EA8-F5FEC95DA441}" type="presParOf" srcId="{497D87C2-BD4F-4389-9D32-D19BB261AC17}" destId="{CDE4584F-9619-41A5-A06B-F4175E5EB1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9852FB8-071E-457F-85B9-676E120D290C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57FA1AF-3101-4C7A-9050-167F05188147}">
      <dgm:prSet/>
      <dgm:spPr/>
      <dgm:t>
        <a:bodyPr/>
        <a:lstStyle/>
        <a:p>
          <a:r>
            <a:rPr lang="uk-UA"/>
            <a:t>Найважливіші морські шляхи Середземномор’я у Х-ІV ст. до н. е. контролювались фінікійцями. </a:t>
          </a:r>
          <a:endParaRPr lang="en-US"/>
        </a:p>
      </dgm:t>
    </dgm:pt>
    <dgm:pt modelId="{C40BD27C-9D1C-4CAA-8123-F7C44C382D88}" type="parTrans" cxnId="{C1FFF965-2643-403D-AF63-C08439BAFD6B}">
      <dgm:prSet/>
      <dgm:spPr/>
      <dgm:t>
        <a:bodyPr/>
        <a:lstStyle/>
        <a:p>
          <a:endParaRPr lang="en-US"/>
        </a:p>
      </dgm:t>
    </dgm:pt>
    <dgm:pt modelId="{F2E12F1B-3A4B-40F8-98C9-E8BE709FCCA8}" type="sibTrans" cxnId="{C1FFF965-2643-403D-AF63-C08439BAFD6B}">
      <dgm:prSet/>
      <dgm:spPr/>
      <dgm:t>
        <a:bodyPr/>
        <a:lstStyle/>
        <a:p>
          <a:endParaRPr lang="en-US"/>
        </a:p>
      </dgm:t>
    </dgm:pt>
    <dgm:pt modelId="{E9801E3D-6D81-4D8D-8736-E2AEA884EEBD}">
      <dgm:prSet/>
      <dgm:spPr/>
      <dgm:t>
        <a:bodyPr/>
        <a:lstStyle/>
        <a:p>
          <a:r>
            <a:rPr lang="uk-UA"/>
            <a:t>VІ-ІV ст. до н. е. – конкуренція греків. </a:t>
          </a:r>
          <a:endParaRPr lang="en-US"/>
        </a:p>
      </dgm:t>
    </dgm:pt>
    <dgm:pt modelId="{B43BF22A-B927-4D01-B7F3-F68196756E54}" type="parTrans" cxnId="{AD996C98-84BB-40D0-B7AE-B6349A286ADA}">
      <dgm:prSet/>
      <dgm:spPr/>
      <dgm:t>
        <a:bodyPr/>
        <a:lstStyle/>
        <a:p>
          <a:endParaRPr lang="en-US"/>
        </a:p>
      </dgm:t>
    </dgm:pt>
    <dgm:pt modelId="{4E1C6D9B-9CF4-47CE-8DBF-5A1AAB8B511C}" type="sibTrans" cxnId="{AD996C98-84BB-40D0-B7AE-B6349A286ADA}">
      <dgm:prSet/>
      <dgm:spPr/>
      <dgm:t>
        <a:bodyPr/>
        <a:lstStyle/>
        <a:p>
          <a:endParaRPr lang="en-US"/>
        </a:p>
      </dgm:t>
    </dgm:pt>
    <dgm:pt modelId="{B51C09A4-9D0F-4D9B-9D29-7A74809D93A4}">
      <dgm:prSet/>
      <dgm:spPr/>
      <dgm:t>
        <a:bodyPr/>
        <a:lstStyle/>
        <a:p>
          <a:r>
            <a:rPr lang="uk-UA"/>
            <a:t>ІІІ ст. до н.е. – остаточний контроль греками морських шляхів у Сх. Середземномор’ї (завоювання Александра Македонського: Персія, фінікійські  міста в її складі).</a:t>
          </a:r>
          <a:endParaRPr lang="en-US"/>
        </a:p>
      </dgm:t>
    </dgm:pt>
    <dgm:pt modelId="{18EFC138-9BAD-407E-9BEE-2089DF1FEF6C}" type="parTrans" cxnId="{5019A21B-0A0C-44DD-8BE8-177A1D5D031D}">
      <dgm:prSet/>
      <dgm:spPr/>
      <dgm:t>
        <a:bodyPr/>
        <a:lstStyle/>
        <a:p>
          <a:endParaRPr lang="en-US"/>
        </a:p>
      </dgm:t>
    </dgm:pt>
    <dgm:pt modelId="{3581BCEB-5195-438E-88DC-E4C4AC194A2A}" type="sibTrans" cxnId="{5019A21B-0A0C-44DD-8BE8-177A1D5D031D}">
      <dgm:prSet/>
      <dgm:spPr/>
      <dgm:t>
        <a:bodyPr/>
        <a:lstStyle/>
        <a:p>
          <a:endParaRPr lang="en-US"/>
        </a:p>
      </dgm:t>
    </dgm:pt>
    <dgm:pt modelId="{C09079C8-5D15-4B8A-9AFC-C7D5639BA5F3}" type="pres">
      <dgm:prSet presAssocID="{29852FB8-071E-457F-85B9-676E120D290C}" presName="vert0" presStyleCnt="0">
        <dgm:presLayoutVars>
          <dgm:dir/>
          <dgm:animOne val="branch"/>
          <dgm:animLvl val="lvl"/>
        </dgm:presLayoutVars>
      </dgm:prSet>
      <dgm:spPr/>
    </dgm:pt>
    <dgm:pt modelId="{CBE2FC11-9D56-4947-8891-E4A893305070}" type="pres">
      <dgm:prSet presAssocID="{257FA1AF-3101-4C7A-9050-167F05188147}" presName="thickLine" presStyleLbl="alignNode1" presStyleIdx="0" presStyleCnt="3"/>
      <dgm:spPr/>
    </dgm:pt>
    <dgm:pt modelId="{AB544B58-E133-4CB4-AC4D-70611B7EFE12}" type="pres">
      <dgm:prSet presAssocID="{257FA1AF-3101-4C7A-9050-167F05188147}" presName="horz1" presStyleCnt="0"/>
      <dgm:spPr/>
    </dgm:pt>
    <dgm:pt modelId="{39A968CF-2AA0-436A-9956-C217640F8198}" type="pres">
      <dgm:prSet presAssocID="{257FA1AF-3101-4C7A-9050-167F05188147}" presName="tx1" presStyleLbl="revTx" presStyleIdx="0" presStyleCnt="3"/>
      <dgm:spPr/>
    </dgm:pt>
    <dgm:pt modelId="{FEB3E919-ACAB-4FA4-B2D4-E25CD55CF998}" type="pres">
      <dgm:prSet presAssocID="{257FA1AF-3101-4C7A-9050-167F05188147}" presName="vert1" presStyleCnt="0"/>
      <dgm:spPr/>
    </dgm:pt>
    <dgm:pt modelId="{EFFBB5B0-24BF-4499-991C-7EA84F84E0BD}" type="pres">
      <dgm:prSet presAssocID="{E9801E3D-6D81-4D8D-8736-E2AEA884EEBD}" presName="thickLine" presStyleLbl="alignNode1" presStyleIdx="1" presStyleCnt="3"/>
      <dgm:spPr/>
    </dgm:pt>
    <dgm:pt modelId="{18090320-55BD-4CD1-AB1D-0207E5C21003}" type="pres">
      <dgm:prSet presAssocID="{E9801E3D-6D81-4D8D-8736-E2AEA884EEBD}" presName="horz1" presStyleCnt="0"/>
      <dgm:spPr/>
    </dgm:pt>
    <dgm:pt modelId="{B3F80292-6D1D-46B2-AED0-C27508A5A22C}" type="pres">
      <dgm:prSet presAssocID="{E9801E3D-6D81-4D8D-8736-E2AEA884EEBD}" presName="tx1" presStyleLbl="revTx" presStyleIdx="1" presStyleCnt="3"/>
      <dgm:spPr/>
    </dgm:pt>
    <dgm:pt modelId="{FDDB363C-C388-4B75-B153-F176622E1DD1}" type="pres">
      <dgm:prSet presAssocID="{E9801E3D-6D81-4D8D-8736-E2AEA884EEBD}" presName="vert1" presStyleCnt="0"/>
      <dgm:spPr/>
    </dgm:pt>
    <dgm:pt modelId="{766EFC8B-65C8-4AF6-A653-FEF85678A279}" type="pres">
      <dgm:prSet presAssocID="{B51C09A4-9D0F-4D9B-9D29-7A74809D93A4}" presName="thickLine" presStyleLbl="alignNode1" presStyleIdx="2" presStyleCnt="3"/>
      <dgm:spPr/>
    </dgm:pt>
    <dgm:pt modelId="{FC83E76B-4191-4A29-B830-9BC73ADB7928}" type="pres">
      <dgm:prSet presAssocID="{B51C09A4-9D0F-4D9B-9D29-7A74809D93A4}" presName="horz1" presStyleCnt="0"/>
      <dgm:spPr/>
    </dgm:pt>
    <dgm:pt modelId="{F855EF2A-CE5E-4279-8E32-5B633741588F}" type="pres">
      <dgm:prSet presAssocID="{B51C09A4-9D0F-4D9B-9D29-7A74809D93A4}" presName="tx1" presStyleLbl="revTx" presStyleIdx="2" presStyleCnt="3"/>
      <dgm:spPr/>
    </dgm:pt>
    <dgm:pt modelId="{A5EFF39E-9D68-42F2-95AB-5918E7BEA371}" type="pres">
      <dgm:prSet presAssocID="{B51C09A4-9D0F-4D9B-9D29-7A74809D93A4}" presName="vert1" presStyleCnt="0"/>
      <dgm:spPr/>
    </dgm:pt>
  </dgm:ptLst>
  <dgm:cxnLst>
    <dgm:cxn modelId="{5019A21B-0A0C-44DD-8BE8-177A1D5D031D}" srcId="{29852FB8-071E-457F-85B9-676E120D290C}" destId="{B51C09A4-9D0F-4D9B-9D29-7A74809D93A4}" srcOrd="2" destOrd="0" parTransId="{18EFC138-9BAD-407E-9BEE-2089DF1FEF6C}" sibTransId="{3581BCEB-5195-438E-88DC-E4C4AC194A2A}"/>
    <dgm:cxn modelId="{81139C3D-2645-4F1F-93C5-8058B6A2D742}" type="presOf" srcId="{29852FB8-071E-457F-85B9-676E120D290C}" destId="{C09079C8-5D15-4B8A-9AFC-C7D5639BA5F3}" srcOrd="0" destOrd="0" presId="urn:microsoft.com/office/officeart/2008/layout/LinedList"/>
    <dgm:cxn modelId="{C1FFF965-2643-403D-AF63-C08439BAFD6B}" srcId="{29852FB8-071E-457F-85B9-676E120D290C}" destId="{257FA1AF-3101-4C7A-9050-167F05188147}" srcOrd="0" destOrd="0" parTransId="{C40BD27C-9D1C-4CAA-8123-F7C44C382D88}" sibTransId="{F2E12F1B-3A4B-40F8-98C9-E8BE709FCCA8}"/>
    <dgm:cxn modelId="{24562693-EC2D-40EB-B81E-83472D33BD68}" type="presOf" srcId="{B51C09A4-9D0F-4D9B-9D29-7A74809D93A4}" destId="{F855EF2A-CE5E-4279-8E32-5B633741588F}" srcOrd="0" destOrd="0" presId="urn:microsoft.com/office/officeart/2008/layout/LinedList"/>
    <dgm:cxn modelId="{C1704A94-DF02-4A68-A56E-8EC80815C572}" type="presOf" srcId="{257FA1AF-3101-4C7A-9050-167F05188147}" destId="{39A968CF-2AA0-436A-9956-C217640F8198}" srcOrd="0" destOrd="0" presId="urn:microsoft.com/office/officeart/2008/layout/LinedList"/>
    <dgm:cxn modelId="{AD996C98-84BB-40D0-B7AE-B6349A286ADA}" srcId="{29852FB8-071E-457F-85B9-676E120D290C}" destId="{E9801E3D-6D81-4D8D-8736-E2AEA884EEBD}" srcOrd="1" destOrd="0" parTransId="{B43BF22A-B927-4D01-B7F3-F68196756E54}" sibTransId="{4E1C6D9B-9CF4-47CE-8DBF-5A1AAB8B511C}"/>
    <dgm:cxn modelId="{08E240E7-C012-4761-84EF-7E09526EF586}" type="presOf" srcId="{E9801E3D-6D81-4D8D-8736-E2AEA884EEBD}" destId="{B3F80292-6D1D-46B2-AED0-C27508A5A22C}" srcOrd="0" destOrd="0" presId="urn:microsoft.com/office/officeart/2008/layout/LinedList"/>
    <dgm:cxn modelId="{53E7B723-40C3-492A-B424-07A8435A04A0}" type="presParOf" srcId="{C09079C8-5D15-4B8A-9AFC-C7D5639BA5F3}" destId="{CBE2FC11-9D56-4947-8891-E4A893305070}" srcOrd="0" destOrd="0" presId="urn:microsoft.com/office/officeart/2008/layout/LinedList"/>
    <dgm:cxn modelId="{7FBF27B9-D61E-4AA4-820E-53DDB145F1D8}" type="presParOf" srcId="{C09079C8-5D15-4B8A-9AFC-C7D5639BA5F3}" destId="{AB544B58-E133-4CB4-AC4D-70611B7EFE12}" srcOrd="1" destOrd="0" presId="urn:microsoft.com/office/officeart/2008/layout/LinedList"/>
    <dgm:cxn modelId="{1102D256-780C-473E-8E53-7E3C8F840AE7}" type="presParOf" srcId="{AB544B58-E133-4CB4-AC4D-70611B7EFE12}" destId="{39A968CF-2AA0-436A-9956-C217640F8198}" srcOrd="0" destOrd="0" presId="urn:microsoft.com/office/officeart/2008/layout/LinedList"/>
    <dgm:cxn modelId="{1DB60811-A74B-42C9-AD23-A27CBA04A71B}" type="presParOf" srcId="{AB544B58-E133-4CB4-AC4D-70611B7EFE12}" destId="{FEB3E919-ACAB-4FA4-B2D4-E25CD55CF998}" srcOrd="1" destOrd="0" presId="urn:microsoft.com/office/officeart/2008/layout/LinedList"/>
    <dgm:cxn modelId="{49B25C1B-4544-46EF-B545-E781C71239CF}" type="presParOf" srcId="{C09079C8-5D15-4B8A-9AFC-C7D5639BA5F3}" destId="{EFFBB5B0-24BF-4499-991C-7EA84F84E0BD}" srcOrd="2" destOrd="0" presId="urn:microsoft.com/office/officeart/2008/layout/LinedList"/>
    <dgm:cxn modelId="{C658C199-A1A7-4478-A53E-62182ECD1ECD}" type="presParOf" srcId="{C09079C8-5D15-4B8A-9AFC-C7D5639BA5F3}" destId="{18090320-55BD-4CD1-AB1D-0207E5C21003}" srcOrd="3" destOrd="0" presId="urn:microsoft.com/office/officeart/2008/layout/LinedList"/>
    <dgm:cxn modelId="{05CCD4E3-3117-42A9-A172-DFFFA15E5CDD}" type="presParOf" srcId="{18090320-55BD-4CD1-AB1D-0207E5C21003}" destId="{B3F80292-6D1D-46B2-AED0-C27508A5A22C}" srcOrd="0" destOrd="0" presId="urn:microsoft.com/office/officeart/2008/layout/LinedList"/>
    <dgm:cxn modelId="{5058B62E-D62C-4A11-851F-06570064D46A}" type="presParOf" srcId="{18090320-55BD-4CD1-AB1D-0207E5C21003}" destId="{FDDB363C-C388-4B75-B153-F176622E1DD1}" srcOrd="1" destOrd="0" presId="urn:microsoft.com/office/officeart/2008/layout/LinedList"/>
    <dgm:cxn modelId="{406444D1-8ED6-4B7D-B8C5-0BB1C50E8E4B}" type="presParOf" srcId="{C09079C8-5D15-4B8A-9AFC-C7D5639BA5F3}" destId="{766EFC8B-65C8-4AF6-A653-FEF85678A279}" srcOrd="4" destOrd="0" presId="urn:microsoft.com/office/officeart/2008/layout/LinedList"/>
    <dgm:cxn modelId="{C94E7E5B-CA84-40DC-B498-9A299BA5B419}" type="presParOf" srcId="{C09079C8-5D15-4B8A-9AFC-C7D5639BA5F3}" destId="{FC83E76B-4191-4A29-B830-9BC73ADB7928}" srcOrd="5" destOrd="0" presId="urn:microsoft.com/office/officeart/2008/layout/LinedList"/>
    <dgm:cxn modelId="{C061AC3C-EEBE-4395-AFD4-F33761B344B6}" type="presParOf" srcId="{FC83E76B-4191-4A29-B830-9BC73ADB7928}" destId="{F855EF2A-CE5E-4279-8E32-5B633741588F}" srcOrd="0" destOrd="0" presId="urn:microsoft.com/office/officeart/2008/layout/LinedList"/>
    <dgm:cxn modelId="{EA2E6F69-1EA5-4ED4-AFF6-4C866266CC09}" type="presParOf" srcId="{FC83E76B-4191-4A29-B830-9BC73ADB7928}" destId="{A5EFF39E-9D68-42F2-95AB-5918E7BEA3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EA194C5-26F5-4F4B-BE92-6D7C642FED1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2CEA6F5-B584-404B-984C-D1FE58B4B4EE}">
      <dgm:prSet/>
      <dgm:spPr/>
      <dgm:t>
        <a:bodyPr/>
        <a:lstStyle/>
        <a:p>
          <a:r>
            <a:rPr lang="uk-UA"/>
            <a:t>подібні юридичні рамки цивілізованих суспільств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спрощення  укладання торговельних угод, безпека торгівлі;</a:t>
          </a:r>
          <a:endParaRPr lang="en-US"/>
        </a:p>
      </dgm:t>
    </dgm:pt>
    <dgm:pt modelId="{952019E5-AC02-433C-BC58-3A591933E327}" type="parTrans" cxnId="{59D05620-A47C-434F-9FAF-A83C3B3AE1ED}">
      <dgm:prSet/>
      <dgm:spPr/>
      <dgm:t>
        <a:bodyPr/>
        <a:lstStyle/>
        <a:p>
          <a:endParaRPr lang="en-US"/>
        </a:p>
      </dgm:t>
    </dgm:pt>
    <dgm:pt modelId="{0D66C049-CF5C-46C7-96CE-8666575EF486}" type="sibTrans" cxnId="{59D05620-A47C-434F-9FAF-A83C3B3AE1ED}">
      <dgm:prSet/>
      <dgm:spPr/>
      <dgm:t>
        <a:bodyPr/>
        <a:lstStyle/>
        <a:p>
          <a:endParaRPr lang="en-US"/>
        </a:p>
      </dgm:t>
    </dgm:pt>
    <dgm:pt modelId="{08DC083E-EDAF-4C51-B70C-D970F5F8F8E8}">
      <dgm:prSet/>
      <dgm:spPr/>
      <dgm:t>
        <a:bodyPr/>
        <a:lstStyle/>
        <a:p>
          <a:r>
            <a:rPr lang="uk-UA"/>
            <a:t>↑ конкуренції між товарами;</a:t>
          </a:r>
          <a:endParaRPr lang="en-US"/>
        </a:p>
      </dgm:t>
    </dgm:pt>
    <dgm:pt modelId="{43CC18AE-BB30-4B55-BE59-92A9C6494484}" type="parTrans" cxnId="{4728EA4A-9E91-4EDA-9248-4093E99F1385}">
      <dgm:prSet/>
      <dgm:spPr/>
      <dgm:t>
        <a:bodyPr/>
        <a:lstStyle/>
        <a:p>
          <a:endParaRPr lang="en-US"/>
        </a:p>
      </dgm:t>
    </dgm:pt>
    <dgm:pt modelId="{5E98BD5E-E00F-4CD6-8EB3-8437FE8776C1}" type="sibTrans" cxnId="{4728EA4A-9E91-4EDA-9248-4093E99F1385}">
      <dgm:prSet/>
      <dgm:spPr/>
      <dgm:t>
        <a:bodyPr/>
        <a:lstStyle/>
        <a:p>
          <a:endParaRPr lang="en-US"/>
        </a:p>
      </dgm:t>
    </dgm:pt>
    <dgm:pt modelId="{111C62FB-80F4-44D6-BC1E-F6358120074D}">
      <dgm:prSet/>
      <dgm:spPr/>
      <dgm:t>
        <a:bodyPr/>
        <a:lstStyle/>
        <a:p>
          <a:r>
            <a:rPr lang="uk-UA"/>
            <a:t>↑ работоргівлі;</a:t>
          </a:r>
          <a:endParaRPr lang="en-US"/>
        </a:p>
      </dgm:t>
    </dgm:pt>
    <dgm:pt modelId="{8D9F8B7E-A5BF-49AD-9CDE-B99F3E9F2D07}" type="parTrans" cxnId="{5C619B73-4C82-45A8-BD69-CDED63969259}">
      <dgm:prSet/>
      <dgm:spPr/>
      <dgm:t>
        <a:bodyPr/>
        <a:lstStyle/>
        <a:p>
          <a:endParaRPr lang="en-US"/>
        </a:p>
      </dgm:t>
    </dgm:pt>
    <dgm:pt modelId="{828C7A9F-2ECE-4EA6-A851-FF982258F836}" type="sibTrans" cxnId="{5C619B73-4C82-45A8-BD69-CDED63969259}">
      <dgm:prSet/>
      <dgm:spPr/>
      <dgm:t>
        <a:bodyPr/>
        <a:lstStyle/>
        <a:p>
          <a:endParaRPr lang="en-US"/>
        </a:p>
      </dgm:t>
    </dgm:pt>
    <dgm:pt modelId="{42DAB6CC-7474-4E2D-B4DE-4290D8ED2C4A}">
      <dgm:prSet/>
      <dgm:spPr/>
      <dgm:t>
        <a:bodyPr/>
        <a:lstStyle/>
        <a:p>
          <a:r>
            <a:rPr lang="uk-UA"/>
            <a:t>технічний прогрес (</a:t>
          </a:r>
          <a:r>
            <a:rPr lang="en-US"/>
            <a:t>e.g.</a:t>
          </a:r>
          <a:r>
            <a:rPr lang="uk-UA"/>
            <a:t> інформаційна</a:t>
          </a:r>
          <a:r>
            <a:rPr lang="uk-UA" i="1"/>
            <a:t> </a:t>
          </a:r>
          <a:r>
            <a:rPr lang="uk-UA"/>
            <a:t>мережа в середземноморських портах</a:t>
          </a:r>
          <a:r>
            <a:rPr lang="en-US"/>
            <a:t>).</a:t>
          </a:r>
        </a:p>
      </dgm:t>
    </dgm:pt>
    <dgm:pt modelId="{562F9F6D-6E5B-41FA-966F-7329906F8299}" type="parTrans" cxnId="{5A59EF1C-2300-4325-B701-C4C020515FEA}">
      <dgm:prSet/>
      <dgm:spPr/>
      <dgm:t>
        <a:bodyPr/>
        <a:lstStyle/>
        <a:p>
          <a:endParaRPr lang="en-US"/>
        </a:p>
      </dgm:t>
    </dgm:pt>
    <dgm:pt modelId="{77B53AFF-16A5-4B43-92FF-F040AB06DA02}" type="sibTrans" cxnId="{5A59EF1C-2300-4325-B701-C4C020515FEA}">
      <dgm:prSet/>
      <dgm:spPr/>
      <dgm:t>
        <a:bodyPr/>
        <a:lstStyle/>
        <a:p>
          <a:endParaRPr lang="en-US"/>
        </a:p>
      </dgm:t>
    </dgm:pt>
    <dgm:pt modelId="{2FAA6218-CB84-44EE-9493-DBF2792ED6CE}" type="pres">
      <dgm:prSet presAssocID="{4EA194C5-26F5-4F4B-BE92-6D7C642FED11}" presName="linear" presStyleCnt="0">
        <dgm:presLayoutVars>
          <dgm:animLvl val="lvl"/>
          <dgm:resizeHandles val="exact"/>
        </dgm:presLayoutVars>
      </dgm:prSet>
      <dgm:spPr/>
    </dgm:pt>
    <dgm:pt modelId="{1CF96371-C08F-44DC-B3AB-4E413E1990DB}" type="pres">
      <dgm:prSet presAssocID="{D2CEA6F5-B584-404B-984C-D1FE58B4B4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D7B431-D7E5-4067-9DF3-DDBBD732C60A}" type="pres">
      <dgm:prSet presAssocID="{0D66C049-CF5C-46C7-96CE-8666575EF486}" presName="spacer" presStyleCnt="0"/>
      <dgm:spPr/>
    </dgm:pt>
    <dgm:pt modelId="{A163D410-A3EB-4ECE-805D-793176693603}" type="pres">
      <dgm:prSet presAssocID="{08DC083E-EDAF-4C51-B70C-D970F5F8F8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3BFE59-4CA0-4995-BEFC-07956F672406}" type="pres">
      <dgm:prSet presAssocID="{5E98BD5E-E00F-4CD6-8EB3-8437FE8776C1}" presName="spacer" presStyleCnt="0"/>
      <dgm:spPr/>
    </dgm:pt>
    <dgm:pt modelId="{B39056CE-FC48-4EB5-A0C8-0A1D098ACD69}" type="pres">
      <dgm:prSet presAssocID="{111C62FB-80F4-44D6-BC1E-F635812007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28D777-7CCD-41A5-A00C-0F2D80526593}" type="pres">
      <dgm:prSet presAssocID="{828C7A9F-2ECE-4EA6-A851-FF982258F836}" presName="spacer" presStyleCnt="0"/>
      <dgm:spPr/>
    </dgm:pt>
    <dgm:pt modelId="{F1D4E227-87C0-44F6-A1EF-0D049BD2B9AF}" type="pres">
      <dgm:prSet presAssocID="{42DAB6CC-7474-4E2D-B4DE-4290D8ED2C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59EF1C-2300-4325-B701-C4C020515FEA}" srcId="{4EA194C5-26F5-4F4B-BE92-6D7C642FED11}" destId="{42DAB6CC-7474-4E2D-B4DE-4290D8ED2C4A}" srcOrd="3" destOrd="0" parTransId="{562F9F6D-6E5B-41FA-966F-7329906F8299}" sibTransId="{77B53AFF-16A5-4B43-92FF-F040AB06DA02}"/>
    <dgm:cxn modelId="{59D05620-A47C-434F-9FAF-A83C3B3AE1ED}" srcId="{4EA194C5-26F5-4F4B-BE92-6D7C642FED11}" destId="{D2CEA6F5-B584-404B-984C-D1FE58B4B4EE}" srcOrd="0" destOrd="0" parTransId="{952019E5-AC02-433C-BC58-3A591933E327}" sibTransId="{0D66C049-CF5C-46C7-96CE-8666575EF486}"/>
    <dgm:cxn modelId="{35FAEF5D-D1DF-43FF-BD71-58FBC1FC302F}" type="presOf" srcId="{42DAB6CC-7474-4E2D-B4DE-4290D8ED2C4A}" destId="{F1D4E227-87C0-44F6-A1EF-0D049BD2B9AF}" srcOrd="0" destOrd="0" presId="urn:microsoft.com/office/officeart/2005/8/layout/vList2"/>
    <dgm:cxn modelId="{EB0AA760-BD8E-4440-8BCF-2ED3D4CDF0E6}" type="presOf" srcId="{4EA194C5-26F5-4F4B-BE92-6D7C642FED11}" destId="{2FAA6218-CB84-44EE-9493-DBF2792ED6CE}" srcOrd="0" destOrd="0" presId="urn:microsoft.com/office/officeart/2005/8/layout/vList2"/>
    <dgm:cxn modelId="{445F3661-986F-45B8-A454-CD07BDA5D9B9}" type="presOf" srcId="{08DC083E-EDAF-4C51-B70C-D970F5F8F8E8}" destId="{A163D410-A3EB-4ECE-805D-793176693603}" srcOrd="0" destOrd="0" presId="urn:microsoft.com/office/officeart/2005/8/layout/vList2"/>
    <dgm:cxn modelId="{6AEC2062-492B-4970-B5CB-930DAD469FA3}" type="presOf" srcId="{D2CEA6F5-B584-404B-984C-D1FE58B4B4EE}" destId="{1CF96371-C08F-44DC-B3AB-4E413E1990DB}" srcOrd="0" destOrd="0" presId="urn:microsoft.com/office/officeart/2005/8/layout/vList2"/>
    <dgm:cxn modelId="{4728EA4A-9E91-4EDA-9248-4093E99F1385}" srcId="{4EA194C5-26F5-4F4B-BE92-6D7C642FED11}" destId="{08DC083E-EDAF-4C51-B70C-D970F5F8F8E8}" srcOrd="1" destOrd="0" parTransId="{43CC18AE-BB30-4B55-BE59-92A9C6494484}" sibTransId="{5E98BD5E-E00F-4CD6-8EB3-8437FE8776C1}"/>
    <dgm:cxn modelId="{5C619B73-4C82-45A8-BD69-CDED63969259}" srcId="{4EA194C5-26F5-4F4B-BE92-6D7C642FED11}" destId="{111C62FB-80F4-44D6-BC1E-F6358120074D}" srcOrd="2" destOrd="0" parTransId="{8D9F8B7E-A5BF-49AD-9CDE-B99F3E9F2D07}" sibTransId="{828C7A9F-2ECE-4EA6-A851-FF982258F836}"/>
    <dgm:cxn modelId="{3A754AD3-CAFC-4685-A128-C35F2BCEE275}" type="presOf" srcId="{111C62FB-80F4-44D6-BC1E-F6358120074D}" destId="{B39056CE-FC48-4EB5-A0C8-0A1D098ACD69}" srcOrd="0" destOrd="0" presId="urn:microsoft.com/office/officeart/2005/8/layout/vList2"/>
    <dgm:cxn modelId="{5AD98E10-0BE6-49B3-9519-C7EDC62626CB}" type="presParOf" srcId="{2FAA6218-CB84-44EE-9493-DBF2792ED6CE}" destId="{1CF96371-C08F-44DC-B3AB-4E413E1990DB}" srcOrd="0" destOrd="0" presId="urn:microsoft.com/office/officeart/2005/8/layout/vList2"/>
    <dgm:cxn modelId="{BA20D805-F726-47F0-B8EE-D8566C1F11AE}" type="presParOf" srcId="{2FAA6218-CB84-44EE-9493-DBF2792ED6CE}" destId="{40D7B431-D7E5-4067-9DF3-DDBBD732C60A}" srcOrd="1" destOrd="0" presId="urn:microsoft.com/office/officeart/2005/8/layout/vList2"/>
    <dgm:cxn modelId="{278EFA14-3C23-4A6C-B46A-231A57FA4BB1}" type="presParOf" srcId="{2FAA6218-CB84-44EE-9493-DBF2792ED6CE}" destId="{A163D410-A3EB-4ECE-805D-793176693603}" srcOrd="2" destOrd="0" presId="urn:microsoft.com/office/officeart/2005/8/layout/vList2"/>
    <dgm:cxn modelId="{5B193A3B-6F69-40B2-B748-E45E06805FC8}" type="presParOf" srcId="{2FAA6218-CB84-44EE-9493-DBF2792ED6CE}" destId="{403BFE59-4CA0-4995-BEFC-07956F672406}" srcOrd="3" destOrd="0" presId="urn:microsoft.com/office/officeart/2005/8/layout/vList2"/>
    <dgm:cxn modelId="{596A3158-7FFA-4F59-82DB-09546261EAD0}" type="presParOf" srcId="{2FAA6218-CB84-44EE-9493-DBF2792ED6CE}" destId="{B39056CE-FC48-4EB5-A0C8-0A1D098ACD69}" srcOrd="4" destOrd="0" presId="urn:microsoft.com/office/officeart/2005/8/layout/vList2"/>
    <dgm:cxn modelId="{2512474D-502F-457D-9E61-201A8636679B}" type="presParOf" srcId="{2FAA6218-CB84-44EE-9493-DBF2792ED6CE}" destId="{1F28D777-7CCD-41A5-A00C-0F2D80526593}" srcOrd="5" destOrd="0" presId="urn:microsoft.com/office/officeart/2005/8/layout/vList2"/>
    <dgm:cxn modelId="{FA9D9826-F3EC-4F50-BC7D-9F6A92C36326}" type="presParOf" srcId="{2FAA6218-CB84-44EE-9493-DBF2792ED6CE}" destId="{F1D4E227-87C0-44F6-A1EF-0D049BD2B9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b="1"/>
            <a:t>Александрія</a:t>
          </a:r>
          <a:r>
            <a:rPr lang="uk-UA"/>
            <a:t> – (експорт/імпорт Єгипту).</a:t>
          </a:r>
          <a:endParaRPr lang="en-US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A2874D8A-F718-4C34-A0D8-7FF81584E9B1}">
      <dgm:prSet/>
      <dgm:spPr/>
      <dgm:t>
        <a:bodyPr/>
        <a:lstStyle/>
        <a:p>
          <a:r>
            <a:rPr lang="uk-UA" b="1"/>
            <a:t>Карфаген</a:t>
          </a:r>
          <a:r>
            <a:rPr lang="uk-UA"/>
            <a:t> (пік розквіту </a:t>
          </a:r>
          <a:r>
            <a:rPr lang="en-US"/>
            <a:t>V-III</a:t>
          </a:r>
          <a:r>
            <a:rPr lang="uk-UA"/>
            <a:t> ст. до н.е.). Колонії на островах поблизу Іспанії, на пд. Іспанії, на Сицилії та Сардинії. </a:t>
          </a:r>
          <a:endParaRPr lang="en-US"/>
        </a:p>
      </dgm:t>
    </dgm:pt>
    <dgm:pt modelId="{B4802E91-1A14-4432-9DB5-FD8DA5B3ACFB}" type="parTrans" cxnId="{BD95005F-F6B5-497D-9326-0C08C47FE683}">
      <dgm:prSet/>
      <dgm:spPr/>
      <dgm:t>
        <a:bodyPr/>
        <a:lstStyle/>
        <a:p>
          <a:endParaRPr lang="en-US"/>
        </a:p>
      </dgm:t>
    </dgm:pt>
    <dgm:pt modelId="{28F3ADF3-F7B1-4CE9-A13C-8B708C104BA9}" type="sibTrans" cxnId="{BD95005F-F6B5-497D-9326-0C08C47FE683}">
      <dgm:prSet/>
      <dgm:spPr/>
      <dgm:t>
        <a:bodyPr/>
        <a:lstStyle/>
        <a:p>
          <a:endParaRPr lang="en-US"/>
        </a:p>
      </dgm:t>
    </dgm:pt>
    <dgm:pt modelId="{17FA47B5-2FC7-482B-AF8F-AD39C95EAEAA}">
      <dgm:prSet/>
      <dgm:spPr/>
      <dgm:t>
        <a:bodyPr/>
        <a:lstStyle/>
        <a:p>
          <a:r>
            <a:rPr lang="uk-UA"/>
            <a:t>ІІІ ст. до н. е. – загострення суперництва між Карфагеном і </a:t>
          </a:r>
          <a:r>
            <a:rPr lang="uk-UA" b="1"/>
            <a:t>Римом.</a:t>
          </a:r>
          <a:endParaRPr lang="en-US"/>
        </a:p>
      </dgm:t>
    </dgm:pt>
    <dgm:pt modelId="{D03B9F35-B841-4C6A-B417-6A390A1C4C07}" type="parTrans" cxnId="{09A782B7-F312-45D9-8B95-479430E325F0}">
      <dgm:prSet/>
      <dgm:spPr/>
      <dgm:t>
        <a:bodyPr/>
        <a:lstStyle/>
        <a:p>
          <a:endParaRPr lang="en-US"/>
        </a:p>
      </dgm:t>
    </dgm:pt>
    <dgm:pt modelId="{5D5CBA76-E163-427A-BFF8-F9DEF13708DD}" type="sibTrans" cxnId="{09A782B7-F312-45D9-8B95-479430E325F0}">
      <dgm:prSet/>
      <dgm:spPr/>
      <dgm:t>
        <a:bodyPr/>
        <a:lstStyle/>
        <a:p>
          <a:endParaRPr lang="en-US"/>
        </a:p>
      </dgm:t>
    </dgm:pt>
    <dgm:pt modelId="{4550DBA2-582C-40FB-8CA8-6EE1237F2B41}">
      <dgm:prSet/>
      <dgm:spPr/>
      <dgm:t>
        <a:bodyPr/>
        <a:lstStyle/>
        <a:p>
          <a:r>
            <a:rPr lang="uk-UA"/>
            <a:t>Сер. ІІ ст. до н. е. – руйнування Карфагену, гегемонія Риму у Зх. Середземномор’ї. </a:t>
          </a:r>
          <a:endParaRPr lang="en-US"/>
        </a:p>
      </dgm:t>
    </dgm:pt>
    <dgm:pt modelId="{6C078F21-88FF-42E0-B0E5-9B4A2A34F1EA}" type="parTrans" cxnId="{09FDFCEA-07BB-411A-BF63-3554B4E7A25A}">
      <dgm:prSet/>
      <dgm:spPr/>
      <dgm:t>
        <a:bodyPr/>
        <a:lstStyle/>
        <a:p>
          <a:endParaRPr lang="en-US"/>
        </a:p>
      </dgm:t>
    </dgm:pt>
    <dgm:pt modelId="{0E5E0FAB-E4F5-41BB-9EE4-7312C26203CC}" type="sibTrans" cxnId="{09FDFCEA-07BB-411A-BF63-3554B4E7A25A}">
      <dgm:prSet/>
      <dgm:spPr/>
      <dgm:t>
        <a:bodyPr/>
        <a:lstStyle/>
        <a:p>
          <a:endParaRPr lang="en-US"/>
        </a:p>
      </dgm:t>
    </dgm:pt>
    <dgm:pt modelId="{D1E8A3A2-6464-44FB-A8FC-DEC3DEC1896A}">
      <dgm:prSet/>
      <dgm:spPr/>
      <dgm:t>
        <a:bodyPr/>
        <a:lstStyle/>
        <a:p>
          <a:r>
            <a:rPr lang="uk-UA"/>
            <a:t>Середземне море - внутрішнє море;</a:t>
          </a:r>
          <a:endParaRPr lang="en-US"/>
        </a:p>
      </dgm:t>
    </dgm:pt>
    <dgm:pt modelId="{4135FC5F-7663-4C2A-AE64-435F01195DE8}" type="parTrans" cxnId="{0A7F88D6-BFED-4B5B-BD9C-7910C46FE8C1}">
      <dgm:prSet/>
      <dgm:spPr/>
      <dgm:t>
        <a:bodyPr/>
        <a:lstStyle/>
        <a:p>
          <a:endParaRPr lang="en-US"/>
        </a:p>
      </dgm:t>
    </dgm:pt>
    <dgm:pt modelId="{484B5B0E-D62E-48D4-992B-CD8C10E49602}" type="sibTrans" cxnId="{0A7F88D6-BFED-4B5B-BD9C-7910C46FE8C1}">
      <dgm:prSet/>
      <dgm:spPr/>
      <dgm:t>
        <a:bodyPr/>
        <a:lstStyle/>
        <a:p>
          <a:endParaRPr lang="en-US"/>
        </a:p>
      </dgm:t>
    </dgm:pt>
    <dgm:pt modelId="{28AE76D1-2A92-4C0E-989A-AC3B50151A51}">
      <dgm:prSet/>
      <dgm:spPr/>
      <dgm:t>
        <a:bodyPr/>
        <a:lstStyle/>
        <a:p>
          <a:r>
            <a:rPr lang="uk-UA"/>
            <a:t>Міжнародні торговельні зв’язки всередині імперії у межах Середземномор’я. </a:t>
          </a:r>
          <a:endParaRPr lang="en-US"/>
        </a:p>
      </dgm:t>
    </dgm:pt>
    <dgm:pt modelId="{E062525B-B4AB-43FC-8798-78B0E45345A1}" type="parTrans" cxnId="{F6D69D91-17B0-411E-AF5F-51108CC5FE43}">
      <dgm:prSet/>
      <dgm:spPr/>
      <dgm:t>
        <a:bodyPr/>
        <a:lstStyle/>
        <a:p>
          <a:endParaRPr lang="en-US"/>
        </a:p>
      </dgm:t>
    </dgm:pt>
    <dgm:pt modelId="{86A92675-28F6-4CA0-8197-629A71710F4D}" type="sibTrans" cxnId="{F6D69D91-17B0-411E-AF5F-51108CC5FE43}">
      <dgm:prSet/>
      <dgm:spPr/>
      <dgm:t>
        <a:bodyPr/>
        <a:lstStyle/>
        <a:p>
          <a:endParaRPr lang="en-US"/>
        </a:p>
      </dgm:t>
    </dgm:pt>
    <dgm:pt modelId="{C9F3A4F4-B047-440D-9338-528ACCAE5A75}">
      <dgm:prSet/>
      <dgm:spPr/>
      <dgm:t>
        <a:bodyPr/>
        <a:lstStyle/>
        <a:p>
          <a:r>
            <a:rPr lang="uk-UA"/>
            <a:t>Зовнішня торгівля з деякими народами Середнього Сходу, окремими регіонами Європи, Індією та Китаєм.</a:t>
          </a:r>
          <a:endParaRPr lang="en-US"/>
        </a:p>
      </dgm:t>
    </dgm:pt>
    <dgm:pt modelId="{8AAD3AE7-6973-4948-9557-A90D81DE2F4D}" type="parTrans" cxnId="{96465601-3541-43E5-B85D-1183549514A3}">
      <dgm:prSet/>
      <dgm:spPr/>
      <dgm:t>
        <a:bodyPr/>
        <a:lstStyle/>
        <a:p>
          <a:endParaRPr lang="en-US"/>
        </a:p>
      </dgm:t>
    </dgm:pt>
    <dgm:pt modelId="{1CD02A86-BAAC-41BF-89A0-CDFB5C845EE7}" type="sibTrans" cxnId="{96465601-3541-43E5-B85D-1183549514A3}">
      <dgm:prSet/>
      <dgm:spPr/>
      <dgm:t>
        <a:bodyPr/>
        <a:lstStyle/>
        <a:p>
          <a:endParaRPr lang="en-US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5F82640B-2129-4FBD-9F21-A2BB6391F429}" type="pres">
      <dgm:prSet presAssocID="{A2874D8A-F718-4C34-A0D8-7FF81584E9B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09AA6CF-55E0-4148-9FC9-F8813ECBE449}" type="pres">
      <dgm:prSet presAssocID="{28F3ADF3-F7B1-4CE9-A13C-8B708C104BA9}" presName="spacer" presStyleCnt="0"/>
      <dgm:spPr/>
    </dgm:pt>
    <dgm:pt modelId="{7C50EE31-7223-4FA2-9FB0-13C52174A69A}" type="pres">
      <dgm:prSet presAssocID="{17FA47B5-2FC7-482B-AF8F-AD39C95EAEA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8136A17-9457-4DCF-9AE0-A4E2D0D1F962}" type="pres">
      <dgm:prSet presAssocID="{5D5CBA76-E163-427A-BFF8-F9DEF13708DD}" presName="spacer" presStyleCnt="0"/>
      <dgm:spPr/>
    </dgm:pt>
    <dgm:pt modelId="{B8FFE590-8C4B-4E0E-AAC3-D3F3BE0123C8}" type="pres">
      <dgm:prSet presAssocID="{4550DBA2-582C-40FB-8CA8-6EE1237F2B4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7A78EC6-3C35-46C3-9314-FFE291632337}" type="pres">
      <dgm:prSet presAssocID="{0E5E0FAB-E4F5-41BB-9EE4-7312C26203CC}" presName="spacer" presStyleCnt="0"/>
      <dgm:spPr/>
    </dgm:pt>
    <dgm:pt modelId="{694E1274-5FC5-4A60-A31E-325B54734C27}" type="pres">
      <dgm:prSet presAssocID="{D1E8A3A2-6464-44FB-A8FC-DEC3DEC1896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362D058-FED7-459E-92BA-D750B60DE21A}" type="pres">
      <dgm:prSet presAssocID="{484B5B0E-D62E-48D4-992B-CD8C10E49602}" presName="spacer" presStyleCnt="0"/>
      <dgm:spPr/>
    </dgm:pt>
    <dgm:pt modelId="{FC49A91A-B819-4A21-BE1C-6ED1A573CF75}" type="pres">
      <dgm:prSet presAssocID="{28AE76D1-2A92-4C0E-989A-AC3B50151A5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22C184C-F086-4CEC-BEC2-5EE6501AEA37}" type="pres">
      <dgm:prSet presAssocID="{86A92675-28F6-4CA0-8197-629A71710F4D}" presName="spacer" presStyleCnt="0"/>
      <dgm:spPr/>
    </dgm:pt>
    <dgm:pt modelId="{ECA9E6BF-F544-47AF-A26B-D18E11EC067F}" type="pres">
      <dgm:prSet presAssocID="{C9F3A4F4-B047-440D-9338-528ACCAE5A7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6465601-3541-43E5-B85D-1183549514A3}" srcId="{9FEB29AB-3F74-4180-BCE8-2165D2471FB5}" destId="{C9F3A4F4-B047-440D-9338-528ACCAE5A75}" srcOrd="6" destOrd="0" parTransId="{8AAD3AE7-6973-4948-9557-A90D81DE2F4D}" sibTransId="{1CD02A86-BAAC-41BF-89A0-CDFB5C845EE7}"/>
    <dgm:cxn modelId="{DFA3670F-7F3E-49DF-A43F-DDFD682618C0}" type="presOf" srcId="{17FA47B5-2FC7-482B-AF8F-AD39C95EAEAA}" destId="{7C50EE31-7223-4FA2-9FB0-13C52174A69A}" srcOrd="0" destOrd="0" presId="urn:microsoft.com/office/officeart/2005/8/layout/vList2"/>
    <dgm:cxn modelId="{9EF7EA11-438A-4683-82A1-5528F0701A8C}" type="presOf" srcId="{C9F3A4F4-B047-440D-9338-528ACCAE5A75}" destId="{ECA9E6BF-F544-47AF-A26B-D18E11EC067F}" srcOrd="0" destOrd="0" presId="urn:microsoft.com/office/officeart/2005/8/layout/vList2"/>
    <dgm:cxn modelId="{3BD30C22-2A77-4DB6-8D2F-F907AB23A712}" type="presOf" srcId="{28AE76D1-2A92-4C0E-989A-AC3B50151A51}" destId="{FC49A91A-B819-4A21-BE1C-6ED1A573CF75}" srcOrd="0" destOrd="0" presId="urn:microsoft.com/office/officeart/2005/8/layout/vList2"/>
    <dgm:cxn modelId="{C37C702A-69B3-49CC-88EE-B4DA4963F294}" type="presOf" srcId="{A2874D8A-F718-4C34-A0D8-7FF81584E9B1}" destId="{5F82640B-2129-4FBD-9F21-A2BB6391F429}" srcOrd="0" destOrd="0" presId="urn:microsoft.com/office/officeart/2005/8/layout/vList2"/>
    <dgm:cxn modelId="{BA8EA640-B903-4492-BFD5-8641672319C6}" type="presOf" srcId="{4550DBA2-582C-40FB-8CA8-6EE1237F2B41}" destId="{B8FFE590-8C4B-4E0E-AAC3-D3F3BE0123C8}" srcOrd="0" destOrd="0" presId="urn:microsoft.com/office/officeart/2005/8/layout/vList2"/>
    <dgm:cxn modelId="{BD95005F-F6B5-497D-9326-0C08C47FE683}" srcId="{9FEB29AB-3F74-4180-BCE8-2165D2471FB5}" destId="{A2874D8A-F718-4C34-A0D8-7FF81584E9B1}" srcOrd="1" destOrd="0" parTransId="{B4802E91-1A14-4432-9DB5-FD8DA5B3ACFB}" sibTransId="{28F3ADF3-F7B1-4CE9-A13C-8B708C104BA9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F6D69D91-17B0-411E-AF5F-51108CC5FE43}" srcId="{9FEB29AB-3F74-4180-BCE8-2165D2471FB5}" destId="{28AE76D1-2A92-4C0E-989A-AC3B50151A51}" srcOrd="5" destOrd="0" parTransId="{E062525B-B4AB-43FC-8798-78B0E45345A1}" sibTransId="{86A92675-28F6-4CA0-8197-629A71710F4D}"/>
    <dgm:cxn modelId="{09A782B7-F312-45D9-8B95-479430E325F0}" srcId="{9FEB29AB-3F74-4180-BCE8-2165D2471FB5}" destId="{17FA47B5-2FC7-482B-AF8F-AD39C95EAEAA}" srcOrd="2" destOrd="0" parTransId="{D03B9F35-B841-4C6A-B417-6A390A1C4C07}" sibTransId="{5D5CBA76-E163-427A-BFF8-F9DEF13708DD}"/>
    <dgm:cxn modelId="{0A7F88D6-BFED-4B5B-BD9C-7910C46FE8C1}" srcId="{9FEB29AB-3F74-4180-BCE8-2165D2471FB5}" destId="{D1E8A3A2-6464-44FB-A8FC-DEC3DEC1896A}" srcOrd="4" destOrd="0" parTransId="{4135FC5F-7663-4C2A-AE64-435F01195DE8}" sibTransId="{484B5B0E-D62E-48D4-992B-CD8C10E49602}"/>
    <dgm:cxn modelId="{74123EE1-18FF-4F9B-B354-E1F18B93A922}" type="presOf" srcId="{D1E8A3A2-6464-44FB-A8FC-DEC3DEC1896A}" destId="{694E1274-5FC5-4A60-A31E-325B54734C27}" srcOrd="0" destOrd="0" presId="urn:microsoft.com/office/officeart/2005/8/layout/vList2"/>
    <dgm:cxn modelId="{09FDFCEA-07BB-411A-BF63-3554B4E7A25A}" srcId="{9FEB29AB-3F74-4180-BCE8-2165D2471FB5}" destId="{4550DBA2-582C-40FB-8CA8-6EE1237F2B41}" srcOrd="3" destOrd="0" parTransId="{6C078F21-88FF-42E0-B0E5-9B4A2A34F1EA}" sibTransId="{0E5E0FAB-E4F5-41BB-9EE4-7312C26203CC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42C7C9BB-1C9F-4248-885C-0014C8F5B983}" type="presParOf" srcId="{2F21F5C6-A60E-4188-94C5-30AE2A01C7DA}" destId="{5F82640B-2129-4FBD-9F21-A2BB6391F429}" srcOrd="2" destOrd="0" presId="urn:microsoft.com/office/officeart/2005/8/layout/vList2"/>
    <dgm:cxn modelId="{634807A6-5828-4FAB-95DB-659BEF583129}" type="presParOf" srcId="{2F21F5C6-A60E-4188-94C5-30AE2A01C7DA}" destId="{209AA6CF-55E0-4148-9FC9-F8813ECBE449}" srcOrd="3" destOrd="0" presId="urn:microsoft.com/office/officeart/2005/8/layout/vList2"/>
    <dgm:cxn modelId="{B38C568C-0174-4F03-AAB5-0CC8FB05A793}" type="presParOf" srcId="{2F21F5C6-A60E-4188-94C5-30AE2A01C7DA}" destId="{7C50EE31-7223-4FA2-9FB0-13C52174A69A}" srcOrd="4" destOrd="0" presId="urn:microsoft.com/office/officeart/2005/8/layout/vList2"/>
    <dgm:cxn modelId="{CCA99D24-F2E0-412E-B008-43CE679067B6}" type="presParOf" srcId="{2F21F5C6-A60E-4188-94C5-30AE2A01C7DA}" destId="{F8136A17-9457-4DCF-9AE0-A4E2D0D1F962}" srcOrd="5" destOrd="0" presId="urn:microsoft.com/office/officeart/2005/8/layout/vList2"/>
    <dgm:cxn modelId="{72FD4A49-75CD-4484-AC2B-A8AB1D36CDE6}" type="presParOf" srcId="{2F21F5C6-A60E-4188-94C5-30AE2A01C7DA}" destId="{B8FFE590-8C4B-4E0E-AAC3-D3F3BE0123C8}" srcOrd="6" destOrd="0" presId="urn:microsoft.com/office/officeart/2005/8/layout/vList2"/>
    <dgm:cxn modelId="{BD3ADB3A-F367-4A5D-9A05-2CBB4B1C85E2}" type="presParOf" srcId="{2F21F5C6-A60E-4188-94C5-30AE2A01C7DA}" destId="{E7A78EC6-3C35-46C3-9314-FFE291632337}" srcOrd="7" destOrd="0" presId="urn:microsoft.com/office/officeart/2005/8/layout/vList2"/>
    <dgm:cxn modelId="{35C737EF-C5FB-425C-88CC-7B21C3211348}" type="presParOf" srcId="{2F21F5C6-A60E-4188-94C5-30AE2A01C7DA}" destId="{694E1274-5FC5-4A60-A31E-325B54734C27}" srcOrd="8" destOrd="0" presId="urn:microsoft.com/office/officeart/2005/8/layout/vList2"/>
    <dgm:cxn modelId="{293198AC-BD95-469F-AF50-197D2A82E8B3}" type="presParOf" srcId="{2F21F5C6-A60E-4188-94C5-30AE2A01C7DA}" destId="{1362D058-FED7-459E-92BA-D750B60DE21A}" srcOrd="9" destOrd="0" presId="urn:microsoft.com/office/officeart/2005/8/layout/vList2"/>
    <dgm:cxn modelId="{F3DAD3BE-0225-406C-9FAC-70D361D52055}" type="presParOf" srcId="{2F21F5C6-A60E-4188-94C5-30AE2A01C7DA}" destId="{FC49A91A-B819-4A21-BE1C-6ED1A573CF75}" srcOrd="10" destOrd="0" presId="urn:microsoft.com/office/officeart/2005/8/layout/vList2"/>
    <dgm:cxn modelId="{44D3D4AE-191B-4BEF-99E7-CF042C18C717}" type="presParOf" srcId="{2F21F5C6-A60E-4188-94C5-30AE2A01C7DA}" destId="{722C184C-F086-4CEC-BEC2-5EE6501AEA37}" srcOrd="11" destOrd="0" presId="urn:microsoft.com/office/officeart/2005/8/layout/vList2"/>
    <dgm:cxn modelId="{AAF7CF30-E494-45FE-8552-D5DA3CADF348}" type="presParOf" srcId="{2F21F5C6-A60E-4188-94C5-30AE2A01C7DA}" destId="{ECA9E6BF-F544-47AF-A26B-D18E11EC067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B4D28-35E9-418B-B9EF-1D0317CC7D4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EA8B0-C755-4183-B6DB-65E3B3594C10}">
      <dgm:prSet/>
      <dgm:spPr/>
      <dgm:t>
        <a:bodyPr/>
        <a:lstStyle/>
        <a:p>
          <a:r>
            <a:rPr lang="uk-UA"/>
            <a:t>(</a:t>
          </a:r>
          <a:r>
            <a:rPr lang="uk-UA" i="1"/>
            <a:t>Месопотамія, Елам</a:t>
          </a:r>
          <a:r>
            <a:rPr lang="uk-UA"/>
            <a:t>): співіснування на пропорційний основі за певного переважання державного сектору;</a:t>
          </a:r>
          <a:endParaRPr lang="en-US"/>
        </a:p>
      </dgm:t>
    </dgm:pt>
    <dgm:pt modelId="{5D9D3208-0F41-42A3-B5D3-AD81A3FB643B}" type="parTrans" cxnId="{3CD60591-4CB2-4C2F-9C5C-608B8414803A}">
      <dgm:prSet/>
      <dgm:spPr/>
      <dgm:t>
        <a:bodyPr/>
        <a:lstStyle/>
        <a:p>
          <a:endParaRPr lang="en-US"/>
        </a:p>
      </dgm:t>
    </dgm:pt>
    <dgm:pt modelId="{DD2334C5-56DE-4596-BF80-AA07EA042795}" type="sibTrans" cxnId="{3CD60591-4CB2-4C2F-9C5C-608B8414803A}">
      <dgm:prSet/>
      <dgm:spPr/>
      <dgm:t>
        <a:bodyPr/>
        <a:lstStyle/>
        <a:p>
          <a:endParaRPr lang="en-US"/>
        </a:p>
      </dgm:t>
    </dgm:pt>
    <dgm:pt modelId="{F3A45850-B0A9-4F2B-9D0B-A4ACD728E154}">
      <dgm:prSet/>
      <dgm:spPr/>
      <dgm:t>
        <a:bodyPr/>
        <a:lstStyle/>
        <a:p>
          <a:r>
            <a:rPr lang="uk-UA"/>
            <a:t>(</a:t>
          </a:r>
          <a:r>
            <a:rPr lang="uk-UA" i="1"/>
            <a:t>Єгипет</a:t>
          </a:r>
          <a:r>
            <a:rPr lang="uk-UA"/>
            <a:t>): домінуванням державного сектора (храмові, царські та вельможні дома) з розвитком приватних рабовласницьких господарств на державних землях;</a:t>
          </a:r>
          <a:endParaRPr lang="en-US"/>
        </a:p>
      </dgm:t>
    </dgm:pt>
    <dgm:pt modelId="{4A9D5783-D9B0-41A8-B938-37786F4FEE0D}" type="parTrans" cxnId="{E381586B-3E6D-4AEA-BB08-3F55AA64BA97}">
      <dgm:prSet/>
      <dgm:spPr/>
      <dgm:t>
        <a:bodyPr/>
        <a:lstStyle/>
        <a:p>
          <a:endParaRPr lang="en-US"/>
        </a:p>
      </dgm:t>
    </dgm:pt>
    <dgm:pt modelId="{03BBBD9B-B833-4CF9-844F-587BA23AF307}" type="sibTrans" cxnId="{E381586B-3E6D-4AEA-BB08-3F55AA64BA97}">
      <dgm:prSet/>
      <dgm:spPr/>
      <dgm:t>
        <a:bodyPr/>
        <a:lstStyle/>
        <a:p>
          <a:endParaRPr lang="en-US"/>
        </a:p>
      </dgm:t>
    </dgm:pt>
    <dgm:pt modelId="{4C167E4F-A028-40E7-8EFC-3599C7BBCAD0}">
      <dgm:prSet/>
      <dgm:spPr/>
      <dgm:t>
        <a:bodyPr/>
        <a:lstStyle/>
        <a:p>
          <a:r>
            <a:rPr lang="uk-UA"/>
            <a:t>(</a:t>
          </a:r>
          <a:r>
            <a:rPr lang="uk-UA" i="1"/>
            <a:t>суспільні утворення Малої і Передньої Азії, Егейського моря та Середземномор’я</a:t>
          </a:r>
          <a:r>
            <a:rPr lang="uk-UA"/>
            <a:t>): переважання общинно-приватного сектора над державним.</a:t>
          </a:r>
          <a:endParaRPr lang="en-US"/>
        </a:p>
      </dgm:t>
    </dgm:pt>
    <dgm:pt modelId="{89737BAD-B6EB-4475-91C6-8A3B2851182C}" type="parTrans" cxnId="{CCF7A62F-7F93-47C2-8109-BD40602EAEC1}">
      <dgm:prSet/>
      <dgm:spPr/>
      <dgm:t>
        <a:bodyPr/>
        <a:lstStyle/>
        <a:p>
          <a:endParaRPr lang="en-US"/>
        </a:p>
      </dgm:t>
    </dgm:pt>
    <dgm:pt modelId="{55F403EC-7AF6-4DBE-B0AB-B278723D98BA}" type="sibTrans" cxnId="{CCF7A62F-7F93-47C2-8109-BD40602EAEC1}">
      <dgm:prSet/>
      <dgm:spPr/>
      <dgm:t>
        <a:bodyPr/>
        <a:lstStyle/>
        <a:p>
          <a:endParaRPr lang="en-US"/>
        </a:p>
      </dgm:t>
    </dgm:pt>
    <dgm:pt modelId="{B5CB9850-23F2-46CC-B13F-51F21E5FD15A}" type="pres">
      <dgm:prSet presAssocID="{B70B4D28-35E9-418B-B9EF-1D0317CC7D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65363F-A3B7-4914-9534-2139B0D4B055}" type="pres">
      <dgm:prSet presAssocID="{EA2EA8B0-C755-4183-B6DB-65E3B3594C10}" presName="hierRoot1" presStyleCnt="0"/>
      <dgm:spPr/>
    </dgm:pt>
    <dgm:pt modelId="{992691D3-9712-48AC-811A-73D186ADD82A}" type="pres">
      <dgm:prSet presAssocID="{EA2EA8B0-C755-4183-B6DB-65E3B3594C10}" presName="composite" presStyleCnt="0"/>
      <dgm:spPr/>
    </dgm:pt>
    <dgm:pt modelId="{28A8B8F0-67EC-4B30-B34E-800D2A682A5E}" type="pres">
      <dgm:prSet presAssocID="{EA2EA8B0-C755-4183-B6DB-65E3B3594C10}" presName="background" presStyleLbl="node0" presStyleIdx="0" presStyleCnt="3"/>
      <dgm:spPr/>
    </dgm:pt>
    <dgm:pt modelId="{F9D4FB13-C9EA-450E-A689-3A36E2562A80}" type="pres">
      <dgm:prSet presAssocID="{EA2EA8B0-C755-4183-B6DB-65E3B3594C10}" presName="text" presStyleLbl="fgAcc0" presStyleIdx="0" presStyleCnt="3" custScaleY="162176">
        <dgm:presLayoutVars>
          <dgm:chPref val="3"/>
        </dgm:presLayoutVars>
      </dgm:prSet>
      <dgm:spPr/>
    </dgm:pt>
    <dgm:pt modelId="{EA387D64-1714-412D-BE9B-670D1B04FB5F}" type="pres">
      <dgm:prSet presAssocID="{EA2EA8B0-C755-4183-B6DB-65E3B3594C10}" presName="hierChild2" presStyleCnt="0"/>
      <dgm:spPr/>
    </dgm:pt>
    <dgm:pt modelId="{04F6778E-502C-4277-8415-A168A4E2D92B}" type="pres">
      <dgm:prSet presAssocID="{F3A45850-B0A9-4F2B-9D0B-A4ACD728E154}" presName="hierRoot1" presStyleCnt="0"/>
      <dgm:spPr/>
    </dgm:pt>
    <dgm:pt modelId="{FFA86866-B49E-4AEB-A496-3B83CAB29EF2}" type="pres">
      <dgm:prSet presAssocID="{F3A45850-B0A9-4F2B-9D0B-A4ACD728E154}" presName="composite" presStyleCnt="0"/>
      <dgm:spPr/>
    </dgm:pt>
    <dgm:pt modelId="{010AA5B2-FCCE-4CB1-BC8D-B1C9874D61E7}" type="pres">
      <dgm:prSet presAssocID="{F3A45850-B0A9-4F2B-9D0B-A4ACD728E154}" presName="background" presStyleLbl="node0" presStyleIdx="1" presStyleCnt="3"/>
      <dgm:spPr/>
    </dgm:pt>
    <dgm:pt modelId="{F4153F34-6054-4A79-9742-517C6363BCCE}" type="pres">
      <dgm:prSet presAssocID="{F3A45850-B0A9-4F2B-9D0B-A4ACD728E154}" presName="text" presStyleLbl="fgAcc0" presStyleIdx="1" presStyleCnt="3" custScaleY="162176">
        <dgm:presLayoutVars>
          <dgm:chPref val="3"/>
        </dgm:presLayoutVars>
      </dgm:prSet>
      <dgm:spPr/>
    </dgm:pt>
    <dgm:pt modelId="{B946997B-58B1-4C15-AE9F-927B4A0525D4}" type="pres">
      <dgm:prSet presAssocID="{F3A45850-B0A9-4F2B-9D0B-A4ACD728E154}" presName="hierChild2" presStyleCnt="0"/>
      <dgm:spPr/>
    </dgm:pt>
    <dgm:pt modelId="{28FE8DA6-351A-4E1E-AF7C-AFADCBABEF01}" type="pres">
      <dgm:prSet presAssocID="{4C167E4F-A028-40E7-8EFC-3599C7BBCAD0}" presName="hierRoot1" presStyleCnt="0"/>
      <dgm:spPr/>
    </dgm:pt>
    <dgm:pt modelId="{82976B05-B60F-4A4E-B4E4-5500948E8D37}" type="pres">
      <dgm:prSet presAssocID="{4C167E4F-A028-40E7-8EFC-3599C7BBCAD0}" presName="composite" presStyleCnt="0"/>
      <dgm:spPr/>
    </dgm:pt>
    <dgm:pt modelId="{FB04FC5C-8ABC-4DDA-A791-2FB3570F3E44}" type="pres">
      <dgm:prSet presAssocID="{4C167E4F-A028-40E7-8EFC-3599C7BBCAD0}" presName="background" presStyleLbl="node0" presStyleIdx="2" presStyleCnt="3"/>
      <dgm:spPr/>
    </dgm:pt>
    <dgm:pt modelId="{93CAFAB2-5352-4AF8-8AED-ED6BF79B903F}" type="pres">
      <dgm:prSet presAssocID="{4C167E4F-A028-40E7-8EFC-3599C7BBCAD0}" presName="text" presStyleLbl="fgAcc0" presStyleIdx="2" presStyleCnt="3" custScaleY="162176">
        <dgm:presLayoutVars>
          <dgm:chPref val="3"/>
        </dgm:presLayoutVars>
      </dgm:prSet>
      <dgm:spPr/>
    </dgm:pt>
    <dgm:pt modelId="{363C9C4F-85E9-47D4-9A54-AE4DFAE7D0D9}" type="pres">
      <dgm:prSet presAssocID="{4C167E4F-A028-40E7-8EFC-3599C7BBCAD0}" presName="hierChild2" presStyleCnt="0"/>
      <dgm:spPr/>
    </dgm:pt>
  </dgm:ptLst>
  <dgm:cxnLst>
    <dgm:cxn modelId="{CCF7A62F-7F93-47C2-8109-BD40602EAEC1}" srcId="{B70B4D28-35E9-418B-B9EF-1D0317CC7D42}" destId="{4C167E4F-A028-40E7-8EFC-3599C7BBCAD0}" srcOrd="2" destOrd="0" parTransId="{89737BAD-B6EB-4475-91C6-8A3B2851182C}" sibTransId="{55F403EC-7AF6-4DBE-B0AB-B278723D98BA}"/>
    <dgm:cxn modelId="{9DA5953E-BBF0-4E4A-83D5-D87D8ECE9AC6}" type="presOf" srcId="{B70B4D28-35E9-418B-B9EF-1D0317CC7D42}" destId="{B5CB9850-23F2-46CC-B13F-51F21E5FD15A}" srcOrd="0" destOrd="0" presId="urn:microsoft.com/office/officeart/2005/8/layout/hierarchy1"/>
    <dgm:cxn modelId="{E381586B-3E6D-4AEA-BB08-3F55AA64BA97}" srcId="{B70B4D28-35E9-418B-B9EF-1D0317CC7D42}" destId="{F3A45850-B0A9-4F2B-9D0B-A4ACD728E154}" srcOrd="1" destOrd="0" parTransId="{4A9D5783-D9B0-41A8-B938-37786F4FEE0D}" sibTransId="{03BBBD9B-B833-4CF9-844F-587BA23AF307}"/>
    <dgm:cxn modelId="{89F3E56C-3C9A-469F-87EE-0DA06128C18B}" type="presOf" srcId="{4C167E4F-A028-40E7-8EFC-3599C7BBCAD0}" destId="{93CAFAB2-5352-4AF8-8AED-ED6BF79B903F}" srcOrd="0" destOrd="0" presId="urn:microsoft.com/office/officeart/2005/8/layout/hierarchy1"/>
    <dgm:cxn modelId="{3CD60591-4CB2-4C2F-9C5C-608B8414803A}" srcId="{B70B4D28-35E9-418B-B9EF-1D0317CC7D42}" destId="{EA2EA8B0-C755-4183-B6DB-65E3B3594C10}" srcOrd="0" destOrd="0" parTransId="{5D9D3208-0F41-42A3-B5D3-AD81A3FB643B}" sibTransId="{DD2334C5-56DE-4596-BF80-AA07EA042795}"/>
    <dgm:cxn modelId="{AA6F70C0-8F0B-4BF5-99EC-BB8F6B4D758F}" type="presOf" srcId="{F3A45850-B0A9-4F2B-9D0B-A4ACD728E154}" destId="{F4153F34-6054-4A79-9742-517C6363BCCE}" srcOrd="0" destOrd="0" presId="urn:microsoft.com/office/officeart/2005/8/layout/hierarchy1"/>
    <dgm:cxn modelId="{1B3272FF-2B9F-467A-A5F8-D9F800A5AED8}" type="presOf" srcId="{EA2EA8B0-C755-4183-B6DB-65E3B3594C10}" destId="{F9D4FB13-C9EA-450E-A689-3A36E2562A80}" srcOrd="0" destOrd="0" presId="urn:microsoft.com/office/officeart/2005/8/layout/hierarchy1"/>
    <dgm:cxn modelId="{D1339C98-0A46-4319-BC6D-C1ACF32BE5E6}" type="presParOf" srcId="{B5CB9850-23F2-46CC-B13F-51F21E5FD15A}" destId="{C165363F-A3B7-4914-9534-2139B0D4B055}" srcOrd="0" destOrd="0" presId="urn:microsoft.com/office/officeart/2005/8/layout/hierarchy1"/>
    <dgm:cxn modelId="{AB43D8E0-1AE6-474F-87C6-F5A7F6676D31}" type="presParOf" srcId="{C165363F-A3B7-4914-9534-2139B0D4B055}" destId="{992691D3-9712-48AC-811A-73D186ADD82A}" srcOrd="0" destOrd="0" presId="urn:microsoft.com/office/officeart/2005/8/layout/hierarchy1"/>
    <dgm:cxn modelId="{BA2FFF44-8A5C-4A36-95AB-81267136B5BA}" type="presParOf" srcId="{992691D3-9712-48AC-811A-73D186ADD82A}" destId="{28A8B8F0-67EC-4B30-B34E-800D2A682A5E}" srcOrd="0" destOrd="0" presId="urn:microsoft.com/office/officeart/2005/8/layout/hierarchy1"/>
    <dgm:cxn modelId="{21E329F4-2CA4-483A-AD04-BBB38E17E566}" type="presParOf" srcId="{992691D3-9712-48AC-811A-73D186ADD82A}" destId="{F9D4FB13-C9EA-450E-A689-3A36E2562A80}" srcOrd="1" destOrd="0" presId="urn:microsoft.com/office/officeart/2005/8/layout/hierarchy1"/>
    <dgm:cxn modelId="{065A86BF-F584-4BE6-8366-D9B954C4BBF2}" type="presParOf" srcId="{C165363F-A3B7-4914-9534-2139B0D4B055}" destId="{EA387D64-1714-412D-BE9B-670D1B04FB5F}" srcOrd="1" destOrd="0" presId="urn:microsoft.com/office/officeart/2005/8/layout/hierarchy1"/>
    <dgm:cxn modelId="{F40D2CB0-8D0A-4B39-96D4-9AC4971E70F0}" type="presParOf" srcId="{B5CB9850-23F2-46CC-B13F-51F21E5FD15A}" destId="{04F6778E-502C-4277-8415-A168A4E2D92B}" srcOrd="1" destOrd="0" presId="urn:microsoft.com/office/officeart/2005/8/layout/hierarchy1"/>
    <dgm:cxn modelId="{CF970733-4E00-43FD-B1E8-BBBC3B944E5D}" type="presParOf" srcId="{04F6778E-502C-4277-8415-A168A4E2D92B}" destId="{FFA86866-B49E-4AEB-A496-3B83CAB29EF2}" srcOrd="0" destOrd="0" presId="urn:microsoft.com/office/officeart/2005/8/layout/hierarchy1"/>
    <dgm:cxn modelId="{D3B43D2E-125A-4D9B-AB1F-1898E80E7451}" type="presParOf" srcId="{FFA86866-B49E-4AEB-A496-3B83CAB29EF2}" destId="{010AA5B2-FCCE-4CB1-BC8D-B1C9874D61E7}" srcOrd="0" destOrd="0" presId="urn:microsoft.com/office/officeart/2005/8/layout/hierarchy1"/>
    <dgm:cxn modelId="{4E5327E2-4AA2-42B1-B377-58976398EE09}" type="presParOf" srcId="{FFA86866-B49E-4AEB-A496-3B83CAB29EF2}" destId="{F4153F34-6054-4A79-9742-517C6363BCCE}" srcOrd="1" destOrd="0" presId="urn:microsoft.com/office/officeart/2005/8/layout/hierarchy1"/>
    <dgm:cxn modelId="{B1DE0FCE-DF7B-4689-8365-83399BACC8B0}" type="presParOf" srcId="{04F6778E-502C-4277-8415-A168A4E2D92B}" destId="{B946997B-58B1-4C15-AE9F-927B4A0525D4}" srcOrd="1" destOrd="0" presId="urn:microsoft.com/office/officeart/2005/8/layout/hierarchy1"/>
    <dgm:cxn modelId="{D77080A8-5CB5-4EC6-AC6C-8AE64D4DB13D}" type="presParOf" srcId="{B5CB9850-23F2-46CC-B13F-51F21E5FD15A}" destId="{28FE8DA6-351A-4E1E-AF7C-AFADCBABEF01}" srcOrd="2" destOrd="0" presId="urn:microsoft.com/office/officeart/2005/8/layout/hierarchy1"/>
    <dgm:cxn modelId="{957D251A-6BF0-4BA0-A7DE-0B67A831964F}" type="presParOf" srcId="{28FE8DA6-351A-4E1E-AF7C-AFADCBABEF01}" destId="{82976B05-B60F-4A4E-B4E4-5500948E8D37}" srcOrd="0" destOrd="0" presId="urn:microsoft.com/office/officeart/2005/8/layout/hierarchy1"/>
    <dgm:cxn modelId="{A5E70857-70B3-430D-8562-56D5CFFDEA28}" type="presParOf" srcId="{82976B05-B60F-4A4E-B4E4-5500948E8D37}" destId="{FB04FC5C-8ABC-4DDA-A791-2FB3570F3E44}" srcOrd="0" destOrd="0" presId="urn:microsoft.com/office/officeart/2005/8/layout/hierarchy1"/>
    <dgm:cxn modelId="{4F081347-BD3C-4A35-A766-FB12FF6C953B}" type="presParOf" srcId="{82976B05-B60F-4A4E-B4E4-5500948E8D37}" destId="{93CAFAB2-5352-4AF8-8AED-ED6BF79B903F}" srcOrd="1" destOrd="0" presId="urn:microsoft.com/office/officeart/2005/8/layout/hierarchy1"/>
    <dgm:cxn modelId="{DE8B9F51-8690-4F4D-BBDA-ED39F939D523}" type="presParOf" srcId="{28FE8DA6-351A-4E1E-AF7C-AFADCBABEF01}" destId="{363C9C4F-85E9-47D4-9A54-AE4DFAE7D0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altLang="uk-UA"/>
            <a:t>ІІ ст. до н. е. – І ст. н. е. – </a:t>
          </a:r>
          <a:r>
            <a:rPr lang="uk-UA" altLang="uk-UA" b="1"/>
            <a:t>«шовковий шлях» </a:t>
          </a:r>
          <a:r>
            <a:rPr lang="uk-UA" altLang="uk-UA"/>
            <a:t>з’єднував Китай з народами Західної Азії та Середземномор’я. 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82571BB8-5B1D-4A87-B3D1-71DD8EBCB0FA}">
      <dgm:prSet/>
      <dgm:spPr/>
      <dgm:t>
        <a:bodyPr/>
        <a:lstStyle/>
        <a:p>
          <a:r>
            <a:rPr lang="uk-UA" altLang="uk-UA"/>
            <a:t>І ст. до н. е. – І ст. н. е. протягом 65 років перекритий гунами.</a:t>
          </a:r>
          <a:endParaRPr lang="uk-UA" altLang="uk-UA" dirty="0"/>
        </a:p>
      </dgm:t>
    </dgm:pt>
    <dgm:pt modelId="{36EC5C2A-E130-4F6B-A2F7-76A6FF5DEE23}" type="parTrans" cxnId="{D2E97AAF-6386-4935-8975-3E8B425B6B20}">
      <dgm:prSet/>
      <dgm:spPr/>
      <dgm:t>
        <a:bodyPr/>
        <a:lstStyle/>
        <a:p>
          <a:endParaRPr lang="ru-RU"/>
        </a:p>
      </dgm:t>
    </dgm:pt>
    <dgm:pt modelId="{DC475CAB-FF6A-4ED0-A867-69E24E4B0279}" type="sibTrans" cxnId="{D2E97AAF-6386-4935-8975-3E8B425B6B20}">
      <dgm:prSet/>
      <dgm:spPr/>
      <dgm:t>
        <a:bodyPr/>
        <a:lstStyle/>
        <a:p>
          <a:endParaRPr lang="ru-RU"/>
        </a:p>
      </dgm:t>
    </dgm:pt>
    <dgm:pt modelId="{0E242B01-80A4-4EC8-B1FA-9FF68C79F3A6}">
      <dgm:prSet/>
      <dgm:spPr/>
      <dgm:t>
        <a:bodyPr/>
        <a:lstStyle/>
        <a:p>
          <a:r>
            <a:rPr lang="uk-UA" altLang="uk-UA"/>
            <a:t>Після звільнення шляху в І-ІІ ст. н. е. – китайські провінції почали відправляти на захід своїх послів.</a:t>
          </a:r>
          <a:endParaRPr lang="uk-UA" altLang="uk-UA" dirty="0"/>
        </a:p>
      </dgm:t>
    </dgm:pt>
    <dgm:pt modelId="{E5B8F149-4A57-4B6C-A0A2-2ED9C26A416F}" type="parTrans" cxnId="{21F4DB11-60EB-4259-B5E9-1FDD960BA0C0}">
      <dgm:prSet/>
      <dgm:spPr/>
      <dgm:t>
        <a:bodyPr/>
        <a:lstStyle/>
        <a:p>
          <a:endParaRPr lang="ru-RU"/>
        </a:p>
      </dgm:t>
    </dgm:pt>
    <dgm:pt modelId="{AEBFF068-B92C-46FE-BEB3-1F9F4DFEAB1F}" type="sibTrans" cxnId="{21F4DB11-60EB-4259-B5E9-1FDD960BA0C0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E4003CFF-E27F-49E1-8B11-10532465E6AC}" type="pres">
      <dgm:prSet presAssocID="{82571BB8-5B1D-4A87-B3D1-71DD8EBCB0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2437AE-F0FB-4C5E-9F62-018F89A63876}" type="pres">
      <dgm:prSet presAssocID="{DC475CAB-FF6A-4ED0-A867-69E24E4B0279}" presName="spacer" presStyleCnt="0"/>
      <dgm:spPr/>
    </dgm:pt>
    <dgm:pt modelId="{4A11207B-922A-45E4-A412-2F4758A3CD85}" type="pres">
      <dgm:prSet presAssocID="{0E242B01-80A4-4EC8-B1FA-9FF68C79F3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F4DB11-60EB-4259-B5E9-1FDD960BA0C0}" srcId="{9FEB29AB-3F74-4180-BCE8-2165D2471FB5}" destId="{0E242B01-80A4-4EC8-B1FA-9FF68C79F3A6}" srcOrd="2" destOrd="0" parTransId="{E5B8F149-4A57-4B6C-A0A2-2ED9C26A416F}" sibTransId="{AEBFF068-B92C-46FE-BEB3-1F9F4DFEAB1F}"/>
    <dgm:cxn modelId="{9B9B1D4E-4C7D-4A39-9009-385707A7C594}" type="presOf" srcId="{0E242B01-80A4-4EC8-B1FA-9FF68C79F3A6}" destId="{4A11207B-922A-45E4-A412-2F4758A3CD85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D2E97AAF-6386-4935-8975-3E8B425B6B20}" srcId="{9FEB29AB-3F74-4180-BCE8-2165D2471FB5}" destId="{82571BB8-5B1D-4A87-B3D1-71DD8EBCB0FA}" srcOrd="1" destOrd="0" parTransId="{36EC5C2A-E130-4F6B-A2F7-76A6FF5DEE23}" sibTransId="{DC475CAB-FF6A-4ED0-A867-69E24E4B0279}"/>
    <dgm:cxn modelId="{56994FCC-5207-402C-A8F2-7C20475F2610}" type="presOf" srcId="{82571BB8-5B1D-4A87-B3D1-71DD8EBCB0FA}" destId="{E4003CFF-E27F-49E1-8B11-10532465E6AC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77F3B28C-9894-4B90-B51B-8A3805F3DF61}" type="presParOf" srcId="{2F21F5C6-A60E-4188-94C5-30AE2A01C7DA}" destId="{E4003CFF-E27F-49E1-8B11-10532465E6AC}" srcOrd="2" destOrd="0" presId="urn:microsoft.com/office/officeart/2005/8/layout/vList2"/>
    <dgm:cxn modelId="{64EF850C-C1D6-4E5A-9757-2BC056D7D72D}" type="presParOf" srcId="{2F21F5C6-A60E-4188-94C5-30AE2A01C7DA}" destId="{B72437AE-F0FB-4C5E-9F62-018F89A63876}" srcOrd="3" destOrd="0" presId="urn:microsoft.com/office/officeart/2005/8/layout/vList2"/>
    <dgm:cxn modelId="{483EE1DF-F146-4091-BB65-276F97EE928D}" type="presParOf" srcId="{2F21F5C6-A60E-4188-94C5-30AE2A01C7DA}" destId="{4A11207B-922A-45E4-A412-2F4758A3CD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dirty="0"/>
            <a:t>Велика Афро-Євразійська торговельна мережа.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BE18AA7B-CBB3-4FAD-A4BE-36C5E7EF1010}">
      <dgm:prSet/>
      <dgm:spPr/>
      <dgm:t>
        <a:bodyPr/>
        <a:lstStyle/>
        <a:p>
          <a:r>
            <a:rPr lang="uk-UA"/>
            <a:t>До Середземномор'я:</a:t>
          </a:r>
          <a:endParaRPr lang="uk-UA" dirty="0"/>
        </a:p>
      </dgm:t>
    </dgm:pt>
    <dgm:pt modelId="{92CFAC78-C515-4948-8B3A-67A6A1399C31}" type="parTrans" cxnId="{AEF80D28-FC7E-4523-AC20-97EF55CAC9C3}">
      <dgm:prSet/>
      <dgm:spPr/>
      <dgm:t>
        <a:bodyPr/>
        <a:lstStyle/>
        <a:p>
          <a:endParaRPr lang="ru-RU"/>
        </a:p>
      </dgm:t>
    </dgm:pt>
    <dgm:pt modelId="{AAD0E57C-4A95-4BEF-81EA-66FEF9EE6860}" type="sibTrans" cxnId="{AEF80D28-FC7E-4523-AC20-97EF55CAC9C3}">
      <dgm:prSet/>
      <dgm:spPr/>
      <dgm:t>
        <a:bodyPr/>
        <a:lstStyle/>
        <a:p>
          <a:endParaRPr lang="ru-RU"/>
        </a:p>
      </dgm:t>
    </dgm:pt>
    <dgm:pt modelId="{4F23E447-1A23-4CB9-AB87-D09AF0AB4A44}">
      <dgm:prSet/>
      <dgm:spPr/>
      <dgm:t>
        <a:bodyPr/>
        <a:lstStyle/>
        <a:p>
          <a:r>
            <a:rPr lang="uk-UA" dirty="0"/>
            <a:t>Китай – шовк;</a:t>
          </a:r>
        </a:p>
      </dgm:t>
    </dgm:pt>
    <dgm:pt modelId="{0F87952F-E786-4CC9-ADF2-03A4D0472F85}" type="parTrans" cxnId="{51D4F542-6A48-4E6B-B201-AFB0EFBEF5E8}">
      <dgm:prSet/>
      <dgm:spPr/>
      <dgm:t>
        <a:bodyPr/>
        <a:lstStyle/>
        <a:p>
          <a:endParaRPr lang="ru-RU"/>
        </a:p>
      </dgm:t>
    </dgm:pt>
    <dgm:pt modelId="{3B209D6E-A395-4DA3-AD75-EC97EF5D56F7}" type="sibTrans" cxnId="{51D4F542-6A48-4E6B-B201-AFB0EFBEF5E8}">
      <dgm:prSet/>
      <dgm:spPr/>
      <dgm:t>
        <a:bodyPr/>
        <a:lstStyle/>
        <a:p>
          <a:endParaRPr lang="ru-RU"/>
        </a:p>
      </dgm:t>
    </dgm:pt>
    <dgm:pt modelId="{FDD66F59-ED65-4913-826B-2309FA761078}">
      <dgm:prSet/>
      <dgm:spPr/>
      <dgm:t>
        <a:bodyPr/>
        <a:lstStyle/>
        <a:p>
          <a:r>
            <a:rPr lang="uk-UA" dirty="0"/>
            <a:t>Індія – перець і дорогоцінності;</a:t>
          </a:r>
        </a:p>
      </dgm:t>
    </dgm:pt>
    <dgm:pt modelId="{FEBED47F-65D8-406A-94D1-39D9F8ED91F8}" type="parTrans" cxnId="{0D64C20F-E59B-490D-A650-8A3D79D5607E}">
      <dgm:prSet/>
      <dgm:spPr/>
      <dgm:t>
        <a:bodyPr/>
        <a:lstStyle/>
        <a:p>
          <a:endParaRPr lang="ru-RU"/>
        </a:p>
      </dgm:t>
    </dgm:pt>
    <dgm:pt modelId="{F0A081FE-2308-44FA-BA9E-0CB227AF87AB}" type="sibTrans" cxnId="{0D64C20F-E59B-490D-A650-8A3D79D5607E}">
      <dgm:prSet/>
      <dgm:spPr/>
      <dgm:t>
        <a:bodyPr/>
        <a:lstStyle/>
        <a:p>
          <a:endParaRPr lang="ru-RU"/>
        </a:p>
      </dgm:t>
    </dgm:pt>
    <dgm:pt modelId="{AB04B7B2-D148-4F1A-87FE-81B1AA0366BA}">
      <dgm:prSet/>
      <dgm:spPr/>
      <dgm:t>
        <a:bodyPr/>
        <a:lstStyle/>
        <a:p>
          <a:r>
            <a:rPr lang="uk-UA" dirty="0"/>
            <a:t>Аравія – ладан. </a:t>
          </a:r>
        </a:p>
      </dgm:t>
    </dgm:pt>
    <dgm:pt modelId="{EA007856-2094-427C-A259-57009D61D518}" type="parTrans" cxnId="{AFE4D0C3-99EB-4C79-9DC4-683043D8C806}">
      <dgm:prSet/>
      <dgm:spPr/>
      <dgm:t>
        <a:bodyPr/>
        <a:lstStyle/>
        <a:p>
          <a:endParaRPr lang="ru-RU"/>
        </a:p>
      </dgm:t>
    </dgm:pt>
    <dgm:pt modelId="{8BF521CA-B0AB-4257-B239-57E493FF34FA}" type="sibTrans" cxnId="{AFE4D0C3-99EB-4C79-9DC4-683043D8C806}">
      <dgm:prSet/>
      <dgm:spPr/>
      <dgm:t>
        <a:bodyPr/>
        <a:lstStyle/>
        <a:p>
          <a:endParaRPr lang="ru-RU"/>
        </a:p>
      </dgm:t>
    </dgm:pt>
    <dgm:pt modelId="{8871C51E-EB89-47F4-A45E-A110679EADDD}">
      <dgm:prSet/>
      <dgm:spPr/>
      <dgm:t>
        <a:bodyPr/>
        <a:lstStyle/>
        <a:p>
          <a:r>
            <a:rPr lang="uk-UA" dirty="0"/>
            <a:t>Обмежений економічний вплив. </a:t>
          </a:r>
        </a:p>
      </dgm:t>
    </dgm:pt>
    <dgm:pt modelId="{52D94D02-54C7-4CDF-9A6C-5370B3CD5112}" type="parTrans" cxnId="{DCBF984E-CC71-4E4C-921F-3DEFFCDF092B}">
      <dgm:prSet/>
      <dgm:spPr/>
      <dgm:t>
        <a:bodyPr/>
        <a:lstStyle/>
        <a:p>
          <a:endParaRPr lang="ru-RU"/>
        </a:p>
      </dgm:t>
    </dgm:pt>
    <dgm:pt modelId="{FA71BA8B-1BAE-4E17-A57F-73D8F64540AB}" type="sibTrans" cxnId="{DCBF984E-CC71-4E4C-921F-3DEFFCDF092B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DC226160-6696-4EE0-89C8-DF630692544F}" type="pres">
      <dgm:prSet presAssocID="{BE18AA7B-CBB3-4FAD-A4BE-36C5E7EF10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E0FB33-D03B-49DC-9787-94F496BFB91A}" type="pres">
      <dgm:prSet presAssocID="{BE18AA7B-CBB3-4FAD-A4BE-36C5E7EF1010}" presName="childText" presStyleLbl="revTx" presStyleIdx="0" presStyleCnt="1">
        <dgm:presLayoutVars>
          <dgm:bulletEnabled val="1"/>
        </dgm:presLayoutVars>
      </dgm:prSet>
      <dgm:spPr/>
    </dgm:pt>
    <dgm:pt modelId="{1C980606-CC78-49D6-9080-B39C65362C08}" type="pres">
      <dgm:prSet presAssocID="{8871C51E-EB89-47F4-A45E-A110679EAD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64C20F-E59B-490D-A650-8A3D79D5607E}" srcId="{BE18AA7B-CBB3-4FAD-A4BE-36C5E7EF1010}" destId="{FDD66F59-ED65-4913-826B-2309FA761078}" srcOrd="1" destOrd="0" parTransId="{FEBED47F-65D8-406A-94D1-39D9F8ED91F8}" sibTransId="{F0A081FE-2308-44FA-BA9E-0CB227AF87AB}"/>
    <dgm:cxn modelId="{A7CD4814-FDE3-45D3-BD53-0E680607F8A8}" type="presOf" srcId="{4F23E447-1A23-4CB9-AB87-D09AF0AB4A44}" destId="{E2E0FB33-D03B-49DC-9787-94F496BFB91A}" srcOrd="0" destOrd="0" presId="urn:microsoft.com/office/officeart/2005/8/layout/vList2"/>
    <dgm:cxn modelId="{AEF80D28-FC7E-4523-AC20-97EF55CAC9C3}" srcId="{9FEB29AB-3F74-4180-BCE8-2165D2471FB5}" destId="{BE18AA7B-CBB3-4FAD-A4BE-36C5E7EF1010}" srcOrd="1" destOrd="0" parTransId="{92CFAC78-C515-4948-8B3A-67A6A1399C31}" sibTransId="{AAD0E57C-4A95-4BEF-81EA-66FEF9EE6860}"/>
    <dgm:cxn modelId="{C78BF12B-6A9F-49AF-9DC9-C762A95EA286}" type="presOf" srcId="{8871C51E-EB89-47F4-A45E-A110679EADDD}" destId="{1C980606-CC78-49D6-9080-B39C65362C08}" srcOrd="0" destOrd="0" presId="urn:microsoft.com/office/officeart/2005/8/layout/vList2"/>
    <dgm:cxn modelId="{AED7A83D-D14E-46F4-8A74-D0DAAB96B68A}" type="presOf" srcId="{BE18AA7B-CBB3-4FAD-A4BE-36C5E7EF1010}" destId="{DC226160-6696-4EE0-89C8-DF630692544F}" srcOrd="0" destOrd="0" presId="urn:microsoft.com/office/officeart/2005/8/layout/vList2"/>
    <dgm:cxn modelId="{51D4F542-6A48-4E6B-B201-AFB0EFBEF5E8}" srcId="{BE18AA7B-CBB3-4FAD-A4BE-36C5E7EF1010}" destId="{4F23E447-1A23-4CB9-AB87-D09AF0AB4A44}" srcOrd="0" destOrd="0" parTransId="{0F87952F-E786-4CC9-ADF2-03A4D0472F85}" sibTransId="{3B209D6E-A395-4DA3-AD75-EC97EF5D56F7}"/>
    <dgm:cxn modelId="{1EBDC743-F796-4D9E-B394-EA087CE59D7D}" type="presOf" srcId="{AB04B7B2-D148-4F1A-87FE-81B1AA0366BA}" destId="{E2E0FB33-D03B-49DC-9787-94F496BFB91A}" srcOrd="0" destOrd="2" presId="urn:microsoft.com/office/officeart/2005/8/layout/vList2"/>
    <dgm:cxn modelId="{232ACF4D-8871-4D16-94C8-52EF510E0C0C}" type="presOf" srcId="{FDD66F59-ED65-4913-826B-2309FA761078}" destId="{E2E0FB33-D03B-49DC-9787-94F496BFB91A}" srcOrd="0" destOrd="1" presId="urn:microsoft.com/office/officeart/2005/8/layout/vList2"/>
    <dgm:cxn modelId="{DCBF984E-CC71-4E4C-921F-3DEFFCDF092B}" srcId="{9FEB29AB-3F74-4180-BCE8-2165D2471FB5}" destId="{8871C51E-EB89-47F4-A45E-A110679EADDD}" srcOrd="2" destOrd="0" parTransId="{52D94D02-54C7-4CDF-9A6C-5370B3CD5112}" sibTransId="{FA71BA8B-1BAE-4E17-A57F-73D8F64540AB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AFE4D0C3-99EB-4C79-9DC4-683043D8C806}" srcId="{BE18AA7B-CBB3-4FAD-A4BE-36C5E7EF1010}" destId="{AB04B7B2-D148-4F1A-87FE-81B1AA0366BA}" srcOrd="2" destOrd="0" parTransId="{EA007856-2094-427C-A259-57009D61D518}" sibTransId="{8BF521CA-B0AB-4257-B239-57E493FF34FA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089191B7-8A1F-4E8B-AB08-453310F9983F}" type="presParOf" srcId="{2F21F5C6-A60E-4188-94C5-30AE2A01C7DA}" destId="{DC226160-6696-4EE0-89C8-DF630692544F}" srcOrd="2" destOrd="0" presId="urn:microsoft.com/office/officeart/2005/8/layout/vList2"/>
    <dgm:cxn modelId="{B53228D2-9848-4BDC-8F65-E5F263C674FA}" type="presParOf" srcId="{2F21F5C6-A60E-4188-94C5-30AE2A01C7DA}" destId="{E2E0FB33-D03B-49DC-9787-94F496BFB91A}" srcOrd="3" destOrd="0" presId="urn:microsoft.com/office/officeart/2005/8/layout/vList2"/>
    <dgm:cxn modelId="{AE086B9D-4B1D-4283-ACCD-F6FFF158CDF0}" type="presParOf" srcId="{2F21F5C6-A60E-4188-94C5-30AE2A01C7DA}" destId="{1C980606-CC78-49D6-9080-B39C65362C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778D7C2-6BBF-400A-8123-91A42F790E00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D9DB58-C859-41D3-926F-3C55B7ED6667}">
      <dgm:prSet/>
      <dgm:spPr/>
      <dgm:t>
        <a:bodyPr/>
        <a:lstStyle/>
        <a:p>
          <a:r>
            <a:rPr lang="uk-UA"/>
            <a:t>1) предмети розкоші (стародавній світ);</a:t>
          </a:r>
          <a:endParaRPr lang="en-US"/>
        </a:p>
      </dgm:t>
    </dgm:pt>
    <dgm:pt modelId="{205C4EB8-0161-4E43-B4CD-496CE4FCB89A}" type="parTrans" cxnId="{7FB423F4-6F30-4C34-915A-0E107D89DC84}">
      <dgm:prSet/>
      <dgm:spPr/>
      <dgm:t>
        <a:bodyPr/>
        <a:lstStyle/>
        <a:p>
          <a:endParaRPr lang="en-US"/>
        </a:p>
      </dgm:t>
    </dgm:pt>
    <dgm:pt modelId="{201A2B40-1B12-4207-80A5-5F0C5E0D70A8}" type="sibTrans" cxnId="{7FB423F4-6F30-4C34-915A-0E107D89DC84}">
      <dgm:prSet/>
      <dgm:spPr/>
      <dgm:t>
        <a:bodyPr/>
        <a:lstStyle/>
        <a:p>
          <a:endParaRPr lang="en-US"/>
        </a:p>
      </dgm:t>
    </dgm:pt>
    <dgm:pt modelId="{608D5BDB-11C4-4C2F-8644-CF3775572736}">
      <dgm:prSet/>
      <dgm:spPr/>
      <dgm:t>
        <a:bodyPr/>
        <a:lstStyle/>
        <a:p>
          <a:r>
            <a:rPr lang="uk-UA"/>
            <a:t>2) товари широкого вжитку (Греція, Рим).</a:t>
          </a:r>
          <a:endParaRPr lang="en-US"/>
        </a:p>
      </dgm:t>
    </dgm:pt>
    <dgm:pt modelId="{7D6E7E85-4E05-4867-BCA5-E7139DB63BB4}" type="parTrans" cxnId="{78E3AE0C-3B84-4F65-8A07-ADB52ED3332B}">
      <dgm:prSet/>
      <dgm:spPr/>
      <dgm:t>
        <a:bodyPr/>
        <a:lstStyle/>
        <a:p>
          <a:endParaRPr lang="en-US"/>
        </a:p>
      </dgm:t>
    </dgm:pt>
    <dgm:pt modelId="{7C72A328-F1EF-44C7-B4BD-AB55F2AD2A83}" type="sibTrans" cxnId="{78E3AE0C-3B84-4F65-8A07-ADB52ED3332B}">
      <dgm:prSet/>
      <dgm:spPr/>
      <dgm:t>
        <a:bodyPr/>
        <a:lstStyle/>
        <a:p>
          <a:endParaRPr lang="en-US"/>
        </a:p>
      </dgm:t>
    </dgm:pt>
    <dgm:pt modelId="{7E16BE53-869B-40BB-9BEE-8822BEA045C6}" type="pres">
      <dgm:prSet presAssocID="{D778D7C2-6BBF-400A-8123-91A42F790E00}" presName="cycle" presStyleCnt="0">
        <dgm:presLayoutVars>
          <dgm:dir/>
          <dgm:resizeHandles val="exact"/>
        </dgm:presLayoutVars>
      </dgm:prSet>
      <dgm:spPr/>
    </dgm:pt>
    <dgm:pt modelId="{C87ADA5C-DA1B-468C-A631-52DF8F97F0EB}" type="pres">
      <dgm:prSet presAssocID="{CBD9DB58-C859-41D3-926F-3C55B7ED6667}" presName="node" presStyleLbl="node1" presStyleIdx="0" presStyleCnt="2">
        <dgm:presLayoutVars>
          <dgm:bulletEnabled val="1"/>
        </dgm:presLayoutVars>
      </dgm:prSet>
      <dgm:spPr/>
    </dgm:pt>
    <dgm:pt modelId="{022051E8-5578-4E75-932E-B47AD19DE154}" type="pres">
      <dgm:prSet presAssocID="{CBD9DB58-C859-41D3-926F-3C55B7ED6667}" presName="spNode" presStyleCnt="0"/>
      <dgm:spPr/>
    </dgm:pt>
    <dgm:pt modelId="{2AB6E1F0-5830-491B-B94E-0E1B96BD0E04}" type="pres">
      <dgm:prSet presAssocID="{201A2B40-1B12-4207-80A5-5F0C5E0D70A8}" presName="sibTrans" presStyleLbl="sibTrans1D1" presStyleIdx="0" presStyleCnt="2"/>
      <dgm:spPr/>
    </dgm:pt>
    <dgm:pt modelId="{6F4A4053-0DA7-4948-8DBE-A3C08A2AFD07}" type="pres">
      <dgm:prSet presAssocID="{608D5BDB-11C4-4C2F-8644-CF3775572736}" presName="node" presStyleLbl="node1" presStyleIdx="1" presStyleCnt="2">
        <dgm:presLayoutVars>
          <dgm:bulletEnabled val="1"/>
        </dgm:presLayoutVars>
      </dgm:prSet>
      <dgm:spPr/>
    </dgm:pt>
    <dgm:pt modelId="{DCD02740-791E-4AC6-8CAA-00DC5B14A060}" type="pres">
      <dgm:prSet presAssocID="{608D5BDB-11C4-4C2F-8644-CF3775572736}" presName="spNode" presStyleCnt="0"/>
      <dgm:spPr/>
    </dgm:pt>
    <dgm:pt modelId="{E7CFF8DB-75B0-4B79-89CC-50E1423BD718}" type="pres">
      <dgm:prSet presAssocID="{7C72A328-F1EF-44C7-B4BD-AB55F2AD2A83}" presName="sibTrans" presStyleLbl="sibTrans1D1" presStyleIdx="1" presStyleCnt="2"/>
      <dgm:spPr/>
    </dgm:pt>
  </dgm:ptLst>
  <dgm:cxnLst>
    <dgm:cxn modelId="{78E3AE0C-3B84-4F65-8A07-ADB52ED3332B}" srcId="{D778D7C2-6BBF-400A-8123-91A42F790E00}" destId="{608D5BDB-11C4-4C2F-8644-CF3775572736}" srcOrd="1" destOrd="0" parTransId="{7D6E7E85-4E05-4867-BCA5-E7139DB63BB4}" sibTransId="{7C72A328-F1EF-44C7-B4BD-AB55F2AD2A83}"/>
    <dgm:cxn modelId="{B2414C32-397B-4DEC-B71F-E405A53743E4}" type="presOf" srcId="{7C72A328-F1EF-44C7-B4BD-AB55F2AD2A83}" destId="{E7CFF8DB-75B0-4B79-89CC-50E1423BD718}" srcOrd="0" destOrd="0" presId="urn:microsoft.com/office/officeart/2005/8/layout/cycle6"/>
    <dgm:cxn modelId="{19D7964D-F47E-4B15-A286-E29CDE1932C5}" type="presOf" srcId="{608D5BDB-11C4-4C2F-8644-CF3775572736}" destId="{6F4A4053-0DA7-4948-8DBE-A3C08A2AFD07}" srcOrd="0" destOrd="0" presId="urn:microsoft.com/office/officeart/2005/8/layout/cycle6"/>
    <dgm:cxn modelId="{14880C7E-23AA-4901-8AFE-876431FDAFDE}" type="presOf" srcId="{CBD9DB58-C859-41D3-926F-3C55B7ED6667}" destId="{C87ADA5C-DA1B-468C-A631-52DF8F97F0EB}" srcOrd="0" destOrd="0" presId="urn:microsoft.com/office/officeart/2005/8/layout/cycle6"/>
    <dgm:cxn modelId="{8AB413BA-A28F-4734-84DC-6606F99DD784}" type="presOf" srcId="{201A2B40-1B12-4207-80A5-5F0C5E0D70A8}" destId="{2AB6E1F0-5830-491B-B94E-0E1B96BD0E04}" srcOrd="0" destOrd="0" presId="urn:microsoft.com/office/officeart/2005/8/layout/cycle6"/>
    <dgm:cxn modelId="{486991EB-780A-4F10-A788-DA7FE37A5D2C}" type="presOf" srcId="{D778D7C2-6BBF-400A-8123-91A42F790E00}" destId="{7E16BE53-869B-40BB-9BEE-8822BEA045C6}" srcOrd="0" destOrd="0" presId="urn:microsoft.com/office/officeart/2005/8/layout/cycle6"/>
    <dgm:cxn modelId="{7FB423F4-6F30-4C34-915A-0E107D89DC84}" srcId="{D778D7C2-6BBF-400A-8123-91A42F790E00}" destId="{CBD9DB58-C859-41D3-926F-3C55B7ED6667}" srcOrd="0" destOrd="0" parTransId="{205C4EB8-0161-4E43-B4CD-496CE4FCB89A}" sibTransId="{201A2B40-1B12-4207-80A5-5F0C5E0D70A8}"/>
    <dgm:cxn modelId="{1551E3D2-3164-4BD2-AF7F-18D880F00E67}" type="presParOf" srcId="{7E16BE53-869B-40BB-9BEE-8822BEA045C6}" destId="{C87ADA5C-DA1B-468C-A631-52DF8F97F0EB}" srcOrd="0" destOrd="0" presId="urn:microsoft.com/office/officeart/2005/8/layout/cycle6"/>
    <dgm:cxn modelId="{B88A8D04-95E0-4FC3-A0D7-CE5442905699}" type="presParOf" srcId="{7E16BE53-869B-40BB-9BEE-8822BEA045C6}" destId="{022051E8-5578-4E75-932E-B47AD19DE154}" srcOrd="1" destOrd="0" presId="urn:microsoft.com/office/officeart/2005/8/layout/cycle6"/>
    <dgm:cxn modelId="{49C5E4F5-4793-48B0-BB50-ED0EF1E09270}" type="presParOf" srcId="{7E16BE53-869B-40BB-9BEE-8822BEA045C6}" destId="{2AB6E1F0-5830-491B-B94E-0E1B96BD0E04}" srcOrd="2" destOrd="0" presId="urn:microsoft.com/office/officeart/2005/8/layout/cycle6"/>
    <dgm:cxn modelId="{91EBFE7F-62A6-41AF-876A-C31FEBE9AE90}" type="presParOf" srcId="{7E16BE53-869B-40BB-9BEE-8822BEA045C6}" destId="{6F4A4053-0DA7-4948-8DBE-A3C08A2AFD07}" srcOrd="3" destOrd="0" presId="urn:microsoft.com/office/officeart/2005/8/layout/cycle6"/>
    <dgm:cxn modelId="{2B154260-02C2-4404-A98C-26BF218D0042}" type="presParOf" srcId="{7E16BE53-869B-40BB-9BEE-8822BEA045C6}" destId="{DCD02740-791E-4AC6-8CAA-00DC5B14A060}" srcOrd="4" destOrd="0" presId="urn:microsoft.com/office/officeart/2005/8/layout/cycle6"/>
    <dgm:cxn modelId="{FECAF97A-D9A4-4BA2-9193-554889BF9864}" type="presParOf" srcId="{7E16BE53-869B-40BB-9BEE-8822BEA045C6}" destId="{E7CFF8DB-75B0-4B79-89CC-50E1423BD71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FF980F8-0A87-4309-BD6C-3317113AD9A6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5DF019C-AA06-4CC2-A1F1-F2B7B7C8ED23}">
      <dgm:prSet custT="1"/>
      <dgm:spPr/>
      <dgm:t>
        <a:bodyPr/>
        <a:lstStyle/>
        <a:p>
          <a:r>
            <a:rPr lang="uk-UA" sz="2000"/>
            <a:t>Греція – оливкова олія, вино, кераміка, </a:t>
          </a:r>
          <a:endParaRPr lang="en-US" sz="2000"/>
        </a:p>
      </dgm:t>
    </dgm:pt>
    <dgm:pt modelId="{33A6153A-82A4-4EFF-BCB4-9C27291357F5}" type="parTrans" cxnId="{CC572340-69FD-4BFE-905A-D7659B05C45C}">
      <dgm:prSet/>
      <dgm:spPr/>
      <dgm:t>
        <a:bodyPr/>
        <a:lstStyle/>
        <a:p>
          <a:endParaRPr lang="en-US" sz="2000"/>
        </a:p>
      </dgm:t>
    </dgm:pt>
    <dgm:pt modelId="{917AA420-1BD8-436C-AEBD-D62FDA3E57A4}" type="sibTrans" cxnId="{CC572340-69FD-4BFE-905A-D7659B05C45C}">
      <dgm:prSet/>
      <dgm:spPr/>
      <dgm:t>
        <a:bodyPr/>
        <a:lstStyle/>
        <a:p>
          <a:endParaRPr lang="en-US" sz="2000"/>
        </a:p>
      </dgm:t>
    </dgm:pt>
    <dgm:pt modelId="{899A4505-EC59-4D12-9803-A0A460AF47A2}">
      <dgm:prSet custT="1"/>
      <dgm:spPr/>
      <dgm:t>
        <a:bodyPr/>
        <a:lstStyle/>
        <a:p>
          <a:r>
            <a:rPr lang="uk-UA" sz="2000"/>
            <a:t>Єгипет – зерно, папірус,</a:t>
          </a:r>
          <a:endParaRPr lang="en-US" sz="2000"/>
        </a:p>
      </dgm:t>
    </dgm:pt>
    <dgm:pt modelId="{DF236CE8-FDA6-4E3C-9F08-125B7DC75BD2}" type="parTrans" cxnId="{CEC3A41F-9C08-496E-90F3-A4A6B34A2400}">
      <dgm:prSet/>
      <dgm:spPr/>
      <dgm:t>
        <a:bodyPr/>
        <a:lstStyle/>
        <a:p>
          <a:endParaRPr lang="en-US" sz="2000"/>
        </a:p>
      </dgm:t>
    </dgm:pt>
    <dgm:pt modelId="{AA46FEC6-DD77-4567-85EB-88CB3F6499FE}" type="sibTrans" cxnId="{CEC3A41F-9C08-496E-90F3-A4A6B34A2400}">
      <dgm:prSet/>
      <dgm:spPr/>
      <dgm:t>
        <a:bodyPr/>
        <a:lstStyle/>
        <a:p>
          <a:endParaRPr lang="en-US" sz="2000"/>
        </a:p>
      </dgm:t>
    </dgm:pt>
    <dgm:pt modelId="{4F7B8B56-AF9A-4A30-8EA3-BA1B86F3EE68}">
      <dgm:prSet custT="1"/>
      <dgm:spPr/>
      <dgm:t>
        <a:bodyPr/>
        <a:lstStyle/>
        <a:p>
          <a:r>
            <a:rPr lang="uk-UA" sz="2000"/>
            <a:t>Пн. Причорномор’я – зерно, солона риба, </a:t>
          </a:r>
          <a:endParaRPr lang="en-US" sz="2000"/>
        </a:p>
      </dgm:t>
    </dgm:pt>
    <dgm:pt modelId="{AD85D67D-AA0C-4A81-BC61-5AB7FE33B411}" type="parTrans" cxnId="{36C0E904-9330-4934-9D43-165D39A3BBE7}">
      <dgm:prSet/>
      <dgm:spPr/>
      <dgm:t>
        <a:bodyPr/>
        <a:lstStyle/>
        <a:p>
          <a:endParaRPr lang="en-US" sz="2000"/>
        </a:p>
      </dgm:t>
    </dgm:pt>
    <dgm:pt modelId="{694CA981-9142-4CE3-93EA-D78FD94D159B}" type="sibTrans" cxnId="{36C0E904-9330-4934-9D43-165D39A3BBE7}">
      <dgm:prSet/>
      <dgm:spPr/>
      <dgm:t>
        <a:bodyPr/>
        <a:lstStyle/>
        <a:p>
          <a:endParaRPr lang="en-US" sz="2000"/>
        </a:p>
      </dgm:t>
    </dgm:pt>
    <dgm:pt modelId="{8E066ECE-1ABF-46A2-82D9-716A87E92256}">
      <dgm:prSet custT="1"/>
      <dgm:spPr/>
      <dgm:t>
        <a:bodyPr/>
        <a:lstStyle/>
        <a:p>
          <a:r>
            <a:rPr lang="uk-UA" sz="2000"/>
            <a:t>Сирія – пурпурова тканина, ювелірні вироби, скло, </a:t>
          </a:r>
          <a:endParaRPr lang="en-US" sz="2000"/>
        </a:p>
      </dgm:t>
    </dgm:pt>
    <dgm:pt modelId="{7B1DAEF6-74D6-49F1-AE4F-129AB728517C}" type="parTrans" cxnId="{A3D2C7D0-9367-426E-B5E5-28ED6A2461BA}">
      <dgm:prSet/>
      <dgm:spPr/>
      <dgm:t>
        <a:bodyPr/>
        <a:lstStyle/>
        <a:p>
          <a:endParaRPr lang="en-US" sz="2000"/>
        </a:p>
      </dgm:t>
    </dgm:pt>
    <dgm:pt modelId="{EF880D8F-B55B-416B-8826-190CB3B721D8}" type="sibTrans" cxnId="{A3D2C7D0-9367-426E-B5E5-28ED6A2461BA}">
      <dgm:prSet/>
      <dgm:spPr/>
      <dgm:t>
        <a:bodyPr/>
        <a:lstStyle/>
        <a:p>
          <a:endParaRPr lang="en-US" sz="2000"/>
        </a:p>
      </dgm:t>
    </dgm:pt>
    <dgm:pt modelId="{8EEF8363-DC57-4FB5-9DE1-E7484A9D3A05}">
      <dgm:prSet custT="1"/>
      <dgm:spPr/>
      <dgm:t>
        <a:bodyPr/>
        <a:lstStyle/>
        <a:p>
          <a:r>
            <a:rPr lang="uk-UA" sz="2000"/>
            <a:t>Китай – шовк, </a:t>
          </a:r>
          <a:endParaRPr lang="en-US" sz="2000"/>
        </a:p>
      </dgm:t>
    </dgm:pt>
    <dgm:pt modelId="{87C113C6-A966-4F70-A15F-127C6AEFDE95}" type="parTrans" cxnId="{7DB7E6AE-E04F-4B43-A76A-94250D24D4BC}">
      <dgm:prSet/>
      <dgm:spPr/>
      <dgm:t>
        <a:bodyPr/>
        <a:lstStyle/>
        <a:p>
          <a:endParaRPr lang="en-US" sz="2000"/>
        </a:p>
      </dgm:t>
    </dgm:pt>
    <dgm:pt modelId="{87BD77C5-BA6F-49FE-8CE1-53CD6D82B82A}" type="sibTrans" cxnId="{7DB7E6AE-E04F-4B43-A76A-94250D24D4BC}">
      <dgm:prSet/>
      <dgm:spPr/>
      <dgm:t>
        <a:bodyPr/>
        <a:lstStyle/>
        <a:p>
          <a:endParaRPr lang="en-US" sz="2000"/>
        </a:p>
      </dgm:t>
    </dgm:pt>
    <dgm:pt modelId="{CEDBF2E7-BBE1-4BFF-B4A0-E708FCBE2604}">
      <dgm:prSet custT="1"/>
      <dgm:spPr/>
      <dgm:t>
        <a:bodyPr/>
        <a:lstStyle/>
        <a:p>
          <a:r>
            <a:rPr lang="uk-UA" sz="2000"/>
            <a:t>Індія – прянощі, бавовна,</a:t>
          </a:r>
          <a:endParaRPr lang="en-US" sz="2000"/>
        </a:p>
      </dgm:t>
    </dgm:pt>
    <dgm:pt modelId="{012CC742-DA7B-4049-A19E-A40BC5D41568}" type="parTrans" cxnId="{B8858F61-BF4F-4EF0-986A-E09F62C27303}">
      <dgm:prSet/>
      <dgm:spPr/>
      <dgm:t>
        <a:bodyPr/>
        <a:lstStyle/>
        <a:p>
          <a:endParaRPr lang="en-US" sz="2000"/>
        </a:p>
      </dgm:t>
    </dgm:pt>
    <dgm:pt modelId="{99393873-3143-4AE7-85A9-3C2A488CFA6A}" type="sibTrans" cxnId="{B8858F61-BF4F-4EF0-986A-E09F62C27303}">
      <dgm:prSet/>
      <dgm:spPr/>
      <dgm:t>
        <a:bodyPr/>
        <a:lstStyle/>
        <a:p>
          <a:endParaRPr lang="en-US" sz="2000"/>
        </a:p>
      </dgm:t>
    </dgm:pt>
    <dgm:pt modelId="{8340AE00-A877-4AB6-8769-7893CDA03885}">
      <dgm:prSet custT="1"/>
      <dgm:spPr/>
      <dgm:t>
        <a:bodyPr/>
        <a:lstStyle/>
        <a:p>
          <a:r>
            <a:rPr lang="uk-UA" sz="2000"/>
            <a:t>Галлія – ремісничі вироби, скло.</a:t>
          </a:r>
          <a:endParaRPr lang="en-US" sz="2000"/>
        </a:p>
      </dgm:t>
    </dgm:pt>
    <dgm:pt modelId="{B9B58D8C-6659-4AD4-AFC2-89ECF7B047A9}" type="parTrans" cxnId="{76A454DB-A75A-41D0-B056-3349DCB1E2A6}">
      <dgm:prSet/>
      <dgm:spPr/>
      <dgm:t>
        <a:bodyPr/>
        <a:lstStyle/>
        <a:p>
          <a:endParaRPr lang="en-US" sz="2000"/>
        </a:p>
      </dgm:t>
    </dgm:pt>
    <dgm:pt modelId="{D507CE7D-C956-4F92-92EC-D39E3A80ACD2}" type="sibTrans" cxnId="{76A454DB-A75A-41D0-B056-3349DCB1E2A6}">
      <dgm:prSet/>
      <dgm:spPr/>
      <dgm:t>
        <a:bodyPr/>
        <a:lstStyle/>
        <a:p>
          <a:endParaRPr lang="en-US" sz="2000"/>
        </a:p>
      </dgm:t>
    </dgm:pt>
    <dgm:pt modelId="{C6D23C0C-B847-44F8-8E57-7095B99D3583}" type="pres">
      <dgm:prSet presAssocID="{DFF980F8-0A87-4309-BD6C-3317113AD9A6}" presName="linear" presStyleCnt="0">
        <dgm:presLayoutVars>
          <dgm:animLvl val="lvl"/>
          <dgm:resizeHandles val="exact"/>
        </dgm:presLayoutVars>
      </dgm:prSet>
      <dgm:spPr/>
    </dgm:pt>
    <dgm:pt modelId="{0F7E3DDD-80FD-40B5-B687-135B48ED1A62}" type="pres">
      <dgm:prSet presAssocID="{D5DF019C-AA06-4CC2-A1F1-F2B7B7C8ED2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4A2F85E-A456-4746-8425-7E4A95F4723F}" type="pres">
      <dgm:prSet presAssocID="{917AA420-1BD8-436C-AEBD-D62FDA3E57A4}" presName="spacer" presStyleCnt="0"/>
      <dgm:spPr/>
    </dgm:pt>
    <dgm:pt modelId="{618DCB36-8133-4163-B494-E70C66FF461E}" type="pres">
      <dgm:prSet presAssocID="{899A4505-EC59-4D12-9803-A0A460AF47A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4D60119-A8C2-46CE-A7BA-54A01EB12213}" type="pres">
      <dgm:prSet presAssocID="{AA46FEC6-DD77-4567-85EB-88CB3F6499FE}" presName="spacer" presStyleCnt="0"/>
      <dgm:spPr/>
    </dgm:pt>
    <dgm:pt modelId="{C171EC05-85EB-455A-B0AD-6F6FD596A8D0}" type="pres">
      <dgm:prSet presAssocID="{4F7B8B56-AF9A-4A30-8EA3-BA1B86F3EE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68E7A7-8865-4A51-BF80-C84D8708D467}" type="pres">
      <dgm:prSet presAssocID="{694CA981-9142-4CE3-93EA-D78FD94D159B}" presName="spacer" presStyleCnt="0"/>
      <dgm:spPr/>
    </dgm:pt>
    <dgm:pt modelId="{5F527BBF-B7CE-424E-8992-3A3895FE41D5}" type="pres">
      <dgm:prSet presAssocID="{8E066ECE-1ABF-46A2-82D9-716A87E9225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292705E-1278-4318-B9AE-BF20BB18B209}" type="pres">
      <dgm:prSet presAssocID="{EF880D8F-B55B-416B-8826-190CB3B721D8}" presName="spacer" presStyleCnt="0"/>
      <dgm:spPr/>
    </dgm:pt>
    <dgm:pt modelId="{1287F874-DCC6-4927-B7E6-56D7BC1AF307}" type="pres">
      <dgm:prSet presAssocID="{8EEF8363-DC57-4FB5-9DE1-E7484A9D3A0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F4DCA82-5F37-40E2-9DF9-78CB15B5349E}" type="pres">
      <dgm:prSet presAssocID="{87BD77C5-BA6F-49FE-8CE1-53CD6D82B82A}" presName="spacer" presStyleCnt="0"/>
      <dgm:spPr/>
    </dgm:pt>
    <dgm:pt modelId="{4FC36B63-60C1-4408-BF4A-374BB44E054B}" type="pres">
      <dgm:prSet presAssocID="{CEDBF2E7-BBE1-4BFF-B4A0-E708FCBE260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F1A6AFD-23E9-4EFA-81AE-C127E14A7916}" type="pres">
      <dgm:prSet presAssocID="{99393873-3143-4AE7-85A9-3C2A488CFA6A}" presName="spacer" presStyleCnt="0"/>
      <dgm:spPr/>
    </dgm:pt>
    <dgm:pt modelId="{0B280025-7B03-4A9C-9E5B-266CA3255A9F}" type="pres">
      <dgm:prSet presAssocID="{8340AE00-A877-4AB6-8769-7893CDA0388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C003D03-8AB3-4F0E-9723-AB18FADC34C5}" type="presOf" srcId="{D5DF019C-AA06-4CC2-A1F1-F2B7B7C8ED23}" destId="{0F7E3DDD-80FD-40B5-B687-135B48ED1A62}" srcOrd="0" destOrd="0" presId="urn:microsoft.com/office/officeart/2005/8/layout/vList2"/>
    <dgm:cxn modelId="{36C0E904-9330-4934-9D43-165D39A3BBE7}" srcId="{DFF980F8-0A87-4309-BD6C-3317113AD9A6}" destId="{4F7B8B56-AF9A-4A30-8EA3-BA1B86F3EE68}" srcOrd="2" destOrd="0" parTransId="{AD85D67D-AA0C-4A81-BC61-5AB7FE33B411}" sibTransId="{694CA981-9142-4CE3-93EA-D78FD94D159B}"/>
    <dgm:cxn modelId="{A6C07B12-517C-4DB1-A5BD-C0D92F157BE9}" type="presOf" srcId="{4F7B8B56-AF9A-4A30-8EA3-BA1B86F3EE68}" destId="{C171EC05-85EB-455A-B0AD-6F6FD596A8D0}" srcOrd="0" destOrd="0" presId="urn:microsoft.com/office/officeart/2005/8/layout/vList2"/>
    <dgm:cxn modelId="{CEC3A41F-9C08-496E-90F3-A4A6B34A2400}" srcId="{DFF980F8-0A87-4309-BD6C-3317113AD9A6}" destId="{899A4505-EC59-4D12-9803-A0A460AF47A2}" srcOrd="1" destOrd="0" parTransId="{DF236CE8-FDA6-4E3C-9F08-125B7DC75BD2}" sibTransId="{AA46FEC6-DD77-4567-85EB-88CB3F6499FE}"/>
    <dgm:cxn modelId="{CC572340-69FD-4BFE-905A-D7659B05C45C}" srcId="{DFF980F8-0A87-4309-BD6C-3317113AD9A6}" destId="{D5DF019C-AA06-4CC2-A1F1-F2B7B7C8ED23}" srcOrd="0" destOrd="0" parTransId="{33A6153A-82A4-4EFF-BCB4-9C27291357F5}" sibTransId="{917AA420-1BD8-436C-AEBD-D62FDA3E57A4}"/>
    <dgm:cxn modelId="{B8858F61-BF4F-4EF0-986A-E09F62C27303}" srcId="{DFF980F8-0A87-4309-BD6C-3317113AD9A6}" destId="{CEDBF2E7-BBE1-4BFF-B4A0-E708FCBE2604}" srcOrd="5" destOrd="0" parTransId="{012CC742-DA7B-4049-A19E-A40BC5D41568}" sibTransId="{99393873-3143-4AE7-85A9-3C2A488CFA6A}"/>
    <dgm:cxn modelId="{32A94142-842E-441F-967A-8BAB8A5B3B70}" type="presOf" srcId="{DFF980F8-0A87-4309-BD6C-3317113AD9A6}" destId="{C6D23C0C-B847-44F8-8E57-7095B99D3583}" srcOrd="0" destOrd="0" presId="urn:microsoft.com/office/officeart/2005/8/layout/vList2"/>
    <dgm:cxn modelId="{658D668C-D7A2-4BDF-8289-F2F6BEBD483A}" type="presOf" srcId="{8340AE00-A877-4AB6-8769-7893CDA03885}" destId="{0B280025-7B03-4A9C-9E5B-266CA3255A9F}" srcOrd="0" destOrd="0" presId="urn:microsoft.com/office/officeart/2005/8/layout/vList2"/>
    <dgm:cxn modelId="{44A24F92-32F3-493F-B1A6-6D4FB994E33D}" type="presOf" srcId="{CEDBF2E7-BBE1-4BFF-B4A0-E708FCBE2604}" destId="{4FC36B63-60C1-4408-BF4A-374BB44E054B}" srcOrd="0" destOrd="0" presId="urn:microsoft.com/office/officeart/2005/8/layout/vList2"/>
    <dgm:cxn modelId="{7DB7E6AE-E04F-4B43-A76A-94250D24D4BC}" srcId="{DFF980F8-0A87-4309-BD6C-3317113AD9A6}" destId="{8EEF8363-DC57-4FB5-9DE1-E7484A9D3A05}" srcOrd="4" destOrd="0" parTransId="{87C113C6-A966-4F70-A15F-127C6AEFDE95}" sibTransId="{87BD77C5-BA6F-49FE-8CE1-53CD6D82B82A}"/>
    <dgm:cxn modelId="{59BC75AF-2B99-4CDB-BB40-092B741BBC16}" type="presOf" srcId="{8E066ECE-1ABF-46A2-82D9-716A87E92256}" destId="{5F527BBF-B7CE-424E-8992-3A3895FE41D5}" srcOrd="0" destOrd="0" presId="urn:microsoft.com/office/officeart/2005/8/layout/vList2"/>
    <dgm:cxn modelId="{9DE43DCB-7CB0-4792-AFCE-EFFD3978CFC1}" type="presOf" srcId="{8EEF8363-DC57-4FB5-9DE1-E7484A9D3A05}" destId="{1287F874-DCC6-4927-B7E6-56D7BC1AF307}" srcOrd="0" destOrd="0" presId="urn:microsoft.com/office/officeart/2005/8/layout/vList2"/>
    <dgm:cxn modelId="{A3D2C7D0-9367-426E-B5E5-28ED6A2461BA}" srcId="{DFF980F8-0A87-4309-BD6C-3317113AD9A6}" destId="{8E066ECE-1ABF-46A2-82D9-716A87E92256}" srcOrd="3" destOrd="0" parTransId="{7B1DAEF6-74D6-49F1-AE4F-129AB728517C}" sibTransId="{EF880D8F-B55B-416B-8826-190CB3B721D8}"/>
    <dgm:cxn modelId="{66FFE3D8-024E-4226-B5F6-BF34680FE0E7}" type="presOf" srcId="{899A4505-EC59-4D12-9803-A0A460AF47A2}" destId="{618DCB36-8133-4163-B494-E70C66FF461E}" srcOrd="0" destOrd="0" presId="urn:microsoft.com/office/officeart/2005/8/layout/vList2"/>
    <dgm:cxn modelId="{76A454DB-A75A-41D0-B056-3349DCB1E2A6}" srcId="{DFF980F8-0A87-4309-BD6C-3317113AD9A6}" destId="{8340AE00-A877-4AB6-8769-7893CDA03885}" srcOrd="6" destOrd="0" parTransId="{B9B58D8C-6659-4AD4-AFC2-89ECF7B047A9}" sibTransId="{D507CE7D-C956-4F92-92EC-D39E3A80ACD2}"/>
    <dgm:cxn modelId="{1304CF5E-EF65-4A16-AF70-08EA7EF4FA02}" type="presParOf" srcId="{C6D23C0C-B847-44F8-8E57-7095B99D3583}" destId="{0F7E3DDD-80FD-40B5-B687-135B48ED1A62}" srcOrd="0" destOrd="0" presId="urn:microsoft.com/office/officeart/2005/8/layout/vList2"/>
    <dgm:cxn modelId="{DBEF3D93-F7E4-4373-8FD6-5C3F9610728C}" type="presParOf" srcId="{C6D23C0C-B847-44F8-8E57-7095B99D3583}" destId="{14A2F85E-A456-4746-8425-7E4A95F4723F}" srcOrd="1" destOrd="0" presId="urn:microsoft.com/office/officeart/2005/8/layout/vList2"/>
    <dgm:cxn modelId="{7A411700-6391-4300-AC22-A9927587B582}" type="presParOf" srcId="{C6D23C0C-B847-44F8-8E57-7095B99D3583}" destId="{618DCB36-8133-4163-B494-E70C66FF461E}" srcOrd="2" destOrd="0" presId="urn:microsoft.com/office/officeart/2005/8/layout/vList2"/>
    <dgm:cxn modelId="{EE669445-25C9-41BD-A995-6AC0A677F619}" type="presParOf" srcId="{C6D23C0C-B847-44F8-8E57-7095B99D3583}" destId="{04D60119-A8C2-46CE-A7BA-54A01EB12213}" srcOrd="3" destOrd="0" presId="urn:microsoft.com/office/officeart/2005/8/layout/vList2"/>
    <dgm:cxn modelId="{4A246DF8-6D18-4951-B7A6-E722E9A5F04F}" type="presParOf" srcId="{C6D23C0C-B847-44F8-8E57-7095B99D3583}" destId="{C171EC05-85EB-455A-B0AD-6F6FD596A8D0}" srcOrd="4" destOrd="0" presId="urn:microsoft.com/office/officeart/2005/8/layout/vList2"/>
    <dgm:cxn modelId="{60B40B77-D503-4600-878E-B62249560CFB}" type="presParOf" srcId="{C6D23C0C-B847-44F8-8E57-7095B99D3583}" destId="{0968E7A7-8865-4A51-BF80-C84D8708D467}" srcOrd="5" destOrd="0" presId="urn:microsoft.com/office/officeart/2005/8/layout/vList2"/>
    <dgm:cxn modelId="{A8FA2392-03BB-4793-A89C-2BEEF5CCD3EE}" type="presParOf" srcId="{C6D23C0C-B847-44F8-8E57-7095B99D3583}" destId="{5F527BBF-B7CE-424E-8992-3A3895FE41D5}" srcOrd="6" destOrd="0" presId="urn:microsoft.com/office/officeart/2005/8/layout/vList2"/>
    <dgm:cxn modelId="{6DF54A52-5116-45D2-BD0F-385371AC7C11}" type="presParOf" srcId="{C6D23C0C-B847-44F8-8E57-7095B99D3583}" destId="{1292705E-1278-4318-B9AE-BF20BB18B209}" srcOrd="7" destOrd="0" presId="urn:microsoft.com/office/officeart/2005/8/layout/vList2"/>
    <dgm:cxn modelId="{3155D813-9148-460E-81FC-89AE63786358}" type="presParOf" srcId="{C6D23C0C-B847-44F8-8E57-7095B99D3583}" destId="{1287F874-DCC6-4927-B7E6-56D7BC1AF307}" srcOrd="8" destOrd="0" presId="urn:microsoft.com/office/officeart/2005/8/layout/vList2"/>
    <dgm:cxn modelId="{EA7B781B-7D3D-4B57-B822-259E56DDE881}" type="presParOf" srcId="{C6D23C0C-B847-44F8-8E57-7095B99D3583}" destId="{EF4DCA82-5F37-40E2-9DF9-78CB15B5349E}" srcOrd="9" destOrd="0" presId="urn:microsoft.com/office/officeart/2005/8/layout/vList2"/>
    <dgm:cxn modelId="{2461F19A-6E5D-4594-8149-A25B80273C56}" type="presParOf" srcId="{C6D23C0C-B847-44F8-8E57-7095B99D3583}" destId="{4FC36B63-60C1-4408-BF4A-374BB44E054B}" srcOrd="10" destOrd="0" presId="urn:microsoft.com/office/officeart/2005/8/layout/vList2"/>
    <dgm:cxn modelId="{E0C1CBC7-200A-43B1-B121-B45759404C5C}" type="presParOf" srcId="{C6D23C0C-B847-44F8-8E57-7095B99D3583}" destId="{5F1A6AFD-23E9-4EFA-81AE-C127E14A7916}" srcOrd="11" destOrd="0" presId="urn:microsoft.com/office/officeart/2005/8/layout/vList2"/>
    <dgm:cxn modelId="{68EC207E-4BD9-40E3-99FD-1A3C44223276}" type="presParOf" srcId="{C6D23C0C-B847-44F8-8E57-7095B99D3583}" destId="{0B280025-7B03-4A9C-9E5B-266CA3255A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altLang="uk-UA" dirty="0"/>
            <a:t>До VI ст. до н. е. переважання бартерних розрахунків.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FEC83070-E06D-4F7E-8F15-9A74EBDD0DCF}">
      <dgm:prSet/>
      <dgm:spPr/>
      <dgm:t>
        <a:bodyPr/>
        <a:lstStyle/>
        <a:p>
          <a:r>
            <a:rPr lang="uk-UA" altLang="uk-UA"/>
            <a:t>З VI ст. до н. е. широке використання монет у внутрішній і в міжнародній торгівлі. </a:t>
          </a:r>
          <a:endParaRPr lang="uk-UA" altLang="uk-UA" dirty="0"/>
        </a:p>
      </dgm:t>
    </dgm:pt>
    <dgm:pt modelId="{339C4816-247E-4F1C-B793-DFAC42E6F274}" type="parTrans" cxnId="{786F1113-7A65-4F56-AC36-3D0EEB2BB87F}">
      <dgm:prSet/>
      <dgm:spPr/>
      <dgm:t>
        <a:bodyPr/>
        <a:lstStyle/>
        <a:p>
          <a:endParaRPr lang="ru-RU"/>
        </a:p>
      </dgm:t>
    </dgm:pt>
    <dgm:pt modelId="{66F8102F-95B0-44B7-B852-5A0A61F19874}" type="sibTrans" cxnId="{786F1113-7A65-4F56-AC36-3D0EEB2BB87F}">
      <dgm:prSet/>
      <dgm:spPr/>
      <dgm:t>
        <a:bodyPr/>
        <a:lstStyle/>
        <a:p>
          <a:endParaRPr lang="ru-RU"/>
        </a:p>
      </dgm:t>
    </dgm:pt>
    <dgm:pt modelId="{E71FA551-BA44-4E00-969C-181371702FA9}">
      <dgm:prSet/>
      <dgm:spPr/>
      <dgm:t>
        <a:bodyPr/>
        <a:lstStyle/>
        <a:p>
          <a:r>
            <a:rPr lang="uk-UA" altLang="uk-UA"/>
            <a:t>Одночасний обіг різних монет → розвиток обмінних операцій → широке використання грошових та кредитних засобів у міжнародній торгівлі.</a:t>
          </a:r>
          <a:endParaRPr lang="uk-UA" altLang="uk-UA" dirty="0"/>
        </a:p>
      </dgm:t>
    </dgm:pt>
    <dgm:pt modelId="{8E74053E-E5EC-434B-B2D9-C982DE409415}" type="parTrans" cxnId="{9C96DD48-CE39-463F-BF0E-D64D2EA1B9D8}">
      <dgm:prSet/>
      <dgm:spPr/>
      <dgm:t>
        <a:bodyPr/>
        <a:lstStyle/>
        <a:p>
          <a:endParaRPr lang="ru-RU"/>
        </a:p>
      </dgm:t>
    </dgm:pt>
    <dgm:pt modelId="{2C4C61EF-E9D7-45F5-AA8D-F697FBF17AD0}" type="sibTrans" cxnId="{9C96DD48-CE39-463F-BF0E-D64D2EA1B9D8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41BD6A2E-C798-45A5-A459-BC4B29C51E44}" type="pres">
      <dgm:prSet presAssocID="{FEC83070-E06D-4F7E-8F15-9A74EBDD0D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C12273-5FF2-41BD-B640-B897407D5555}" type="pres">
      <dgm:prSet presAssocID="{66F8102F-95B0-44B7-B852-5A0A61F19874}" presName="spacer" presStyleCnt="0"/>
      <dgm:spPr/>
    </dgm:pt>
    <dgm:pt modelId="{47D3FB51-95C6-4086-A249-DB9D12F7C622}" type="pres">
      <dgm:prSet presAssocID="{E71FA551-BA44-4E00-969C-181371702F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6F1113-7A65-4F56-AC36-3D0EEB2BB87F}" srcId="{9FEB29AB-3F74-4180-BCE8-2165D2471FB5}" destId="{FEC83070-E06D-4F7E-8F15-9A74EBDD0DCF}" srcOrd="1" destOrd="0" parTransId="{339C4816-247E-4F1C-B793-DFAC42E6F274}" sibTransId="{66F8102F-95B0-44B7-B852-5A0A61F19874}"/>
    <dgm:cxn modelId="{DADA2A45-E260-4452-9B5B-6253E15A8102}" type="presOf" srcId="{E71FA551-BA44-4E00-969C-181371702FA9}" destId="{47D3FB51-95C6-4086-A249-DB9D12F7C622}" srcOrd="0" destOrd="0" presId="urn:microsoft.com/office/officeart/2005/8/layout/vList2"/>
    <dgm:cxn modelId="{AB654766-2D38-42B8-A5CB-9A2535F116C2}" type="presOf" srcId="{FEC83070-E06D-4F7E-8F15-9A74EBDD0DCF}" destId="{41BD6A2E-C798-45A5-A459-BC4B29C51E44}" srcOrd="0" destOrd="0" presId="urn:microsoft.com/office/officeart/2005/8/layout/vList2"/>
    <dgm:cxn modelId="{9C96DD48-CE39-463F-BF0E-D64D2EA1B9D8}" srcId="{9FEB29AB-3F74-4180-BCE8-2165D2471FB5}" destId="{E71FA551-BA44-4E00-969C-181371702FA9}" srcOrd="2" destOrd="0" parTransId="{8E74053E-E5EC-434B-B2D9-C982DE409415}" sibTransId="{2C4C61EF-E9D7-45F5-AA8D-F697FBF17AD0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C399ED48-5E6A-4665-8605-DED201D9D281}" type="presParOf" srcId="{2F21F5C6-A60E-4188-94C5-30AE2A01C7DA}" destId="{41BD6A2E-C798-45A5-A459-BC4B29C51E44}" srcOrd="2" destOrd="0" presId="urn:microsoft.com/office/officeart/2005/8/layout/vList2"/>
    <dgm:cxn modelId="{F07C90FB-F172-467E-8D38-10926E45F609}" type="presParOf" srcId="{2F21F5C6-A60E-4188-94C5-30AE2A01C7DA}" destId="{4AC12273-5FF2-41BD-B640-B897407D5555}" srcOrd="3" destOrd="0" presId="urn:microsoft.com/office/officeart/2005/8/layout/vList2"/>
    <dgm:cxn modelId="{83909205-7B61-4077-9AC8-099BFE9E82D8}" type="presParOf" srcId="{2F21F5C6-A60E-4188-94C5-30AE2A01C7DA}" destId="{47D3FB51-95C6-4086-A249-DB9D12F7C6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7F8A544-D4FA-4079-91E5-D31734E10336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41CEA15-5C62-49D8-9BA2-E1FECF422559}">
      <dgm:prSet/>
      <dgm:spPr/>
      <dgm:t>
        <a:bodyPr/>
        <a:lstStyle/>
        <a:p>
          <a:r>
            <a:rPr lang="uk-UA"/>
            <a:t>ІІ ст. до н. е. «</a:t>
          </a:r>
          <a:r>
            <a:rPr lang="uk-UA" b="1" i="1" u="sng"/>
            <a:t>Lex Rhodia»</a:t>
          </a:r>
          <a:r>
            <a:rPr lang="uk-UA" b="1" i="1"/>
            <a:t> </a:t>
          </a:r>
          <a:r>
            <a:rPr lang="uk-UA"/>
            <a:t>(права острова Родос). </a:t>
          </a:r>
          <a:endParaRPr lang="en-US"/>
        </a:p>
      </dgm:t>
    </dgm:pt>
    <dgm:pt modelId="{F718C065-9BEB-4924-9162-ED802BA9FFB9}" type="parTrans" cxnId="{0ADED94F-876C-483B-B79A-3F677257D68B}">
      <dgm:prSet/>
      <dgm:spPr/>
      <dgm:t>
        <a:bodyPr/>
        <a:lstStyle/>
        <a:p>
          <a:endParaRPr lang="en-US"/>
        </a:p>
      </dgm:t>
    </dgm:pt>
    <dgm:pt modelId="{D6C4C425-61D6-44BB-A833-C2500480FA12}" type="sibTrans" cxnId="{0ADED94F-876C-483B-B79A-3F677257D68B}">
      <dgm:prSet/>
      <dgm:spPr/>
      <dgm:t>
        <a:bodyPr/>
        <a:lstStyle/>
        <a:p>
          <a:endParaRPr lang="en-US"/>
        </a:p>
      </dgm:t>
    </dgm:pt>
    <dgm:pt modelId="{5C6B2DDC-F3A8-411C-85EF-CB5768FDFE73}">
      <dgm:prSet/>
      <dgm:spPr/>
      <dgm:t>
        <a:bodyPr/>
        <a:lstStyle/>
        <a:p>
          <a:r>
            <a:rPr lang="uk-UA"/>
            <a:t>Зміни до давньоримського </a:t>
          </a:r>
          <a:r>
            <a:rPr lang="uk-UA" b="1" i="1" u="sng"/>
            <a:t>jus</a:t>
          </a:r>
          <a:r>
            <a:rPr lang="uk-UA" b="1" i="1"/>
            <a:t> </a:t>
          </a:r>
          <a:r>
            <a:rPr lang="uk-UA" b="1" i="1" u="sng"/>
            <a:t>qe</a:t>
          </a:r>
          <a:r>
            <a:rPr lang="en-US" b="1" i="1" u="sng"/>
            <a:t>n</a:t>
          </a:r>
          <a:r>
            <a:rPr lang="uk-UA" b="1" i="1" u="sng"/>
            <a:t>tium</a:t>
          </a:r>
          <a:r>
            <a:rPr lang="uk-UA"/>
            <a:t> (права народів). Укладання нового типу угод, які базувались на прямій домовленості сторін. </a:t>
          </a:r>
          <a:endParaRPr lang="en-US"/>
        </a:p>
      </dgm:t>
    </dgm:pt>
    <dgm:pt modelId="{18934AD7-5B95-4D70-A56C-246425B1DC51}" type="parTrans" cxnId="{559491E0-FAF1-4F17-8702-350DC02776A4}">
      <dgm:prSet/>
      <dgm:spPr/>
      <dgm:t>
        <a:bodyPr/>
        <a:lstStyle/>
        <a:p>
          <a:endParaRPr lang="en-US"/>
        </a:p>
      </dgm:t>
    </dgm:pt>
    <dgm:pt modelId="{AA6592FD-2F43-4CB8-8D82-A69DA0791FD7}" type="sibTrans" cxnId="{559491E0-FAF1-4F17-8702-350DC02776A4}">
      <dgm:prSet/>
      <dgm:spPr/>
      <dgm:t>
        <a:bodyPr/>
        <a:lstStyle/>
        <a:p>
          <a:endParaRPr lang="en-US"/>
        </a:p>
      </dgm:t>
    </dgm:pt>
    <dgm:pt modelId="{0D70224A-577D-4D5C-BB24-EFF98902C725}" type="pres">
      <dgm:prSet presAssocID="{47F8A544-D4FA-4079-91E5-D31734E10336}" presName="linear" presStyleCnt="0">
        <dgm:presLayoutVars>
          <dgm:animLvl val="lvl"/>
          <dgm:resizeHandles val="exact"/>
        </dgm:presLayoutVars>
      </dgm:prSet>
      <dgm:spPr/>
    </dgm:pt>
    <dgm:pt modelId="{CDA1C7F4-2A16-4E97-890E-0E6C308E1E6E}" type="pres">
      <dgm:prSet presAssocID="{941CEA15-5C62-49D8-9BA2-E1FECF4225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ED11CE-34B8-4E08-8974-DE952B11EE26}" type="pres">
      <dgm:prSet presAssocID="{D6C4C425-61D6-44BB-A833-C2500480FA12}" presName="spacer" presStyleCnt="0"/>
      <dgm:spPr/>
    </dgm:pt>
    <dgm:pt modelId="{4D50B83E-32CA-45E9-AE1B-6F7D68E341BF}" type="pres">
      <dgm:prSet presAssocID="{5C6B2DDC-F3A8-411C-85EF-CB5768FDFE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DED94F-876C-483B-B79A-3F677257D68B}" srcId="{47F8A544-D4FA-4079-91E5-D31734E10336}" destId="{941CEA15-5C62-49D8-9BA2-E1FECF422559}" srcOrd="0" destOrd="0" parTransId="{F718C065-9BEB-4924-9162-ED802BA9FFB9}" sibTransId="{D6C4C425-61D6-44BB-A833-C2500480FA12}"/>
    <dgm:cxn modelId="{0B460E54-F697-45D3-978E-18B666C9F43E}" type="presOf" srcId="{5C6B2DDC-F3A8-411C-85EF-CB5768FDFE73}" destId="{4D50B83E-32CA-45E9-AE1B-6F7D68E341BF}" srcOrd="0" destOrd="0" presId="urn:microsoft.com/office/officeart/2005/8/layout/vList2"/>
    <dgm:cxn modelId="{0BF5F17C-1625-47E8-8E30-4E07B2665E3A}" type="presOf" srcId="{47F8A544-D4FA-4079-91E5-D31734E10336}" destId="{0D70224A-577D-4D5C-BB24-EFF98902C725}" srcOrd="0" destOrd="0" presId="urn:microsoft.com/office/officeart/2005/8/layout/vList2"/>
    <dgm:cxn modelId="{09ED3694-907D-4E86-B226-7D48FF2FEB37}" type="presOf" srcId="{941CEA15-5C62-49D8-9BA2-E1FECF422559}" destId="{CDA1C7F4-2A16-4E97-890E-0E6C308E1E6E}" srcOrd="0" destOrd="0" presId="urn:microsoft.com/office/officeart/2005/8/layout/vList2"/>
    <dgm:cxn modelId="{559491E0-FAF1-4F17-8702-350DC02776A4}" srcId="{47F8A544-D4FA-4079-91E5-D31734E10336}" destId="{5C6B2DDC-F3A8-411C-85EF-CB5768FDFE73}" srcOrd="1" destOrd="0" parTransId="{18934AD7-5B95-4D70-A56C-246425B1DC51}" sibTransId="{AA6592FD-2F43-4CB8-8D82-A69DA0791FD7}"/>
    <dgm:cxn modelId="{BEC3F23B-F879-4F24-B170-E00BE390141D}" type="presParOf" srcId="{0D70224A-577D-4D5C-BB24-EFF98902C725}" destId="{CDA1C7F4-2A16-4E97-890E-0E6C308E1E6E}" srcOrd="0" destOrd="0" presId="urn:microsoft.com/office/officeart/2005/8/layout/vList2"/>
    <dgm:cxn modelId="{2D675ABE-51F6-45D8-8F49-6320E0A06929}" type="presParOf" srcId="{0D70224A-577D-4D5C-BB24-EFF98902C725}" destId="{BBED11CE-34B8-4E08-8974-DE952B11EE26}" srcOrd="1" destOrd="0" presId="urn:microsoft.com/office/officeart/2005/8/layout/vList2"/>
    <dgm:cxn modelId="{15E6BA97-F391-4750-A548-979F088BD076}" type="presParOf" srcId="{0D70224A-577D-4D5C-BB24-EFF98902C725}" destId="{4D50B83E-32CA-45E9-AE1B-6F7D68E341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BB9E03F-64C5-4C7E-9A8C-8FC754559F6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D10F140-337F-483D-9EB9-9630C2503F70}">
      <dgm:prSet/>
      <dgm:spPr/>
      <dgm:t>
        <a:bodyPr/>
        <a:lstStyle/>
        <a:p>
          <a:r>
            <a:rPr lang="uk-UA"/>
            <a:t>поглиблення суспільного поділу праці;</a:t>
          </a:r>
          <a:endParaRPr lang="en-US"/>
        </a:p>
      </dgm:t>
    </dgm:pt>
    <dgm:pt modelId="{A5BAEB57-6054-43DE-BF41-61B92824CF28}" type="parTrans" cxnId="{DCD6F126-BC13-4C71-80B6-F938A760864F}">
      <dgm:prSet/>
      <dgm:spPr/>
      <dgm:t>
        <a:bodyPr/>
        <a:lstStyle/>
        <a:p>
          <a:endParaRPr lang="en-US"/>
        </a:p>
      </dgm:t>
    </dgm:pt>
    <dgm:pt modelId="{5D2257DB-A844-4B4B-B12E-AE19407C6B63}" type="sibTrans" cxnId="{DCD6F126-BC13-4C71-80B6-F938A760864F}">
      <dgm:prSet/>
      <dgm:spPr/>
      <dgm:t>
        <a:bodyPr/>
        <a:lstStyle/>
        <a:p>
          <a:endParaRPr lang="en-US"/>
        </a:p>
      </dgm:t>
    </dgm:pt>
    <dgm:pt modelId="{C74C0DDC-8A48-4392-9B25-7A98ACBDB962}">
      <dgm:prSet/>
      <dgm:spPr/>
      <dgm:t>
        <a:bodyPr/>
        <a:lstStyle/>
        <a:p>
          <a:r>
            <a:rPr lang="uk-UA"/>
            <a:t>зростання міст;</a:t>
          </a:r>
          <a:endParaRPr lang="en-US"/>
        </a:p>
      </dgm:t>
    </dgm:pt>
    <dgm:pt modelId="{D1BC46DD-736A-469F-ACA5-93C830D34673}" type="parTrans" cxnId="{4B22D7CD-A6BF-47C0-B3B6-0C5E0E0CE00A}">
      <dgm:prSet/>
      <dgm:spPr/>
      <dgm:t>
        <a:bodyPr/>
        <a:lstStyle/>
        <a:p>
          <a:endParaRPr lang="en-US"/>
        </a:p>
      </dgm:t>
    </dgm:pt>
    <dgm:pt modelId="{489FDD6E-C312-4C04-AC3D-6E2D19881792}" type="sibTrans" cxnId="{4B22D7CD-A6BF-47C0-B3B6-0C5E0E0CE00A}">
      <dgm:prSet/>
      <dgm:spPr/>
      <dgm:t>
        <a:bodyPr/>
        <a:lstStyle/>
        <a:p>
          <a:endParaRPr lang="en-US"/>
        </a:p>
      </dgm:t>
    </dgm:pt>
    <dgm:pt modelId="{6B2BA98C-4A7C-46D8-8B3F-5B22CE1D6EB1}">
      <dgm:prSet/>
      <dgm:spPr/>
      <dgm:t>
        <a:bodyPr/>
        <a:lstStyle/>
        <a:p>
          <a:r>
            <a:rPr lang="uk-UA"/>
            <a:t>формування спеціалізації виробництва і обміну. </a:t>
          </a:r>
          <a:endParaRPr lang="en-US"/>
        </a:p>
      </dgm:t>
    </dgm:pt>
    <dgm:pt modelId="{9FFA2363-5314-45B7-97E9-5942FF07FFB5}" type="parTrans" cxnId="{AEE9E68B-5743-41A1-B28C-6C7DD61A339B}">
      <dgm:prSet/>
      <dgm:spPr/>
      <dgm:t>
        <a:bodyPr/>
        <a:lstStyle/>
        <a:p>
          <a:endParaRPr lang="en-US"/>
        </a:p>
      </dgm:t>
    </dgm:pt>
    <dgm:pt modelId="{9158EBED-A229-4909-B32F-C4FD50869D12}" type="sibTrans" cxnId="{AEE9E68B-5743-41A1-B28C-6C7DD61A339B}">
      <dgm:prSet/>
      <dgm:spPr/>
      <dgm:t>
        <a:bodyPr/>
        <a:lstStyle/>
        <a:p>
          <a:endParaRPr lang="en-US"/>
        </a:p>
      </dgm:t>
    </dgm:pt>
    <dgm:pt modelId="{D885E0BD-1190-4B75-983A-58D224188871}" type="pres">
      <dgm:prSet presAssocID="{EBB9E03F-64C5-4C7E-9A8C-8FC754559F67}" presName="linear" presStyleCnt="0">
        <dgm:presLayoutVars>
          <dgm:animLvl val="lvl"/>
          <dgm:resizeHandles val="exact"/>
        </dgm:presLayoutVars>
      </dgm:prSet>
      <dgm:spPr/>
    </dgm:pt>
    <dgm:pt modelId="{9D1701AA-87E1-44BC-A65B-BCA98EED85CA}" type="pres">
      <dgm:prSet presAssocID="{BD10F140-337F-483D-9EB9-9630C2503F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4DFE82-188F-417E-B9B3-4C189836EC9D}" type="pres">
      <dgm:prSet presAssocID="{5D2257DB-A844-4B4B-B12E-AE19407C6B63}" presName="spacer" presStyleCnt="0"/>
      <dgm:spPr/>
    </dgm:pt>
    <dgm:pt modelId="{7CC50B19-C39F-4814-A794-38BCC98EE1AD}" type="pres">
      <dgm:prSet presAssocID="{C74C0DDC-8A48-4392-9B25-7A98ACBDB9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1C2337-0690-43AE-BDEA-AA6745BE5EEA}" type="pres">
      <dgm:prSet presAssocID="{489FDD6E-C312-4C04-AC3D-6E2D19881792}" presName="spacer" presStyleCnt="0"/>
      <dgm:spPr/>
    </dgm:pt>
    <dgm:pt modelId="{798BE0F5-6E2A-42B1-9B86-4DA856D7C2FB}" type="pres">
      <dgm:prSet presAssocID="{6B2BA98C-4A7C-46D8-8B3F-5B22CE1D6E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D6F126-BC13-4C71-80B6-F938A760864F}" srcId="{EBB9E03F-64C5-4C7E-9A8C-8FC754559F67}" destId="{BD10F140-337F-483D-9EB9-9630C2503F70}" srcOrd="0" destOrd="0" parTransId="{A5BAEB57-6054-43DE-BF41-61B92824CF28}" sibTransId="{5D2257DB-A844-4B4B-B12E-AE19407C6B63}"/>
    <dgm:cxn modelId="{A90FCA67-1B49-40B2-A77C-383309E8919C}" type="presOf" srcId="{C74C0DDC-8A48-4392-9B25-7A98ACBDB962}" destId="{7CC50B19-C39F-4814-A794-38BCC98EE1AD}" srcOrd="0" destOrd="0" presId="urn:microsoft.com/office/officeart/2005/8/layout/vList2"/>
    <dgm:cxn modelId="{52D73F69-F512-45B9-A69F-EE2BA8A8343F}" type="presOf" srcId="{BD10F140-337F-483D-9EB9-9630C2503F70}" destId="{9D1701AA-87E1-44BC-A65B-BCA98EED85CA}" srcOrd="0" destOrd="0" presId="urn:microsoft.com/office/officeart/2005/8/layout/vList2"/>
    <dgm:cxn modelId="{AEE9E68B-5743-41A1-B28C-6C7DD61A339B}" srcId="{EBB9E03F-64C5-4C7E-9A8C-8FC754559F67}" destId="{6B2BA98C-4A7C-46D8-8B3F-5B22CE1D6EB1}" srcOrd="2" destOrd="0" parTransId="{9FFA2363-5314-45B7-97E9-5942FF07FFB5}" sibTransId="{9158EBED-A229-4909-B32F-C4FD50869D12}"/>
    <dgm:cxn modelId="{C186A5C6-708C-47FA-A7B2-8905214E24F6}" type="presOf" srcId="{6B2BA98C-4A7C-46D8-8B3F-5B22CE1D6EB1}" destId="{798BE0F5-6E2A-42B1-9B86-4DA856D7C2FB}" srcOrd="0" destOrd="0" presId="urn:microsoft.com/office/officeart/2005/8/layout/vList2"/>
    <dgm:cxn modelId="{C5CCDFC8-476B-4787-AFE7-15D1195CE165}" type="presOf" srcId="{EBB9E03F-64C5-4C7E-9A8C-8FC754559F67}" destId="{D885E0BD-1190-4B75-983A-58D224188871}" srcOrd="0" destOrd="0" presId="urn:microsoft.com/office/officeart/2005/8/layout/vList2"/>
    <dgm:cxn modelId="{4B22D7CD-A6BF-47C0-B3B6-0C5E0E0CE00A}" srcId="{EBB9E03F-64C5-4C7E-9A8C-8FC754559F67}" destId="{C74C0DDC-8A48-4392-9B25-7A98ACBDB962}" srcOrd="1" destOrd="0" parTransId="{D1BC46DD-736A-469F-ACA5-93C830D34673}" sibTransId="{489FDD6E-C312-4C04-AC3D-6E2D19881792}"/>
    <dgm:cxn modelId="{5FBB426F-8D71-45AB-ABC5-B0F41191EF24}" type="presParOf" srcId="{D885E0BD-1190-4B75-983A-58D224188871}" destId="{9D1701AA-87E1-44BC-A65B-BCA98EED85CA}" srcOrd="0" destOrd="0" presId="urn:microsoft.com/office/officeart/2005/8/layout/vList2"/>
    <dgm:cxn modelId="{3CC94B2C-6186-480B-882E-154AFCFFFE14}" type="presParOf" srcId="{D885E0BD-1190-4B75-983A-58D224188871}" destId="{504DFE82-188F-417E-B9B3-4C189836EC9D}" srcOrd="1" destOrd="0" presId="urn:microsoft.com/office/officeart/2005/8/layout/vList2"/>
    <dgm:cxn modelId="{AF0B04C9-6028-4B75-961B-717796C9C5EA}" type="presParOf" srcId="{D885E0BD-1190-4B75-983A-58D224188871}" destId="{7CC50B19-C39F-4814-A794-38BCC98EE1AD}" srcOrd="2" destOrd="0" presId="urn:microsoft.com/office/officeart/2005/8/layout/vList2"/>
    <dgm:cxn modelId="{E65C4627-8BB3-4690-987F-4A0E6F5BE745}" type="presParOf" srcId="{D885E0BD-1190-4B75-983A-58D224188871}" destId="{FD1C2337-0690-43AE-BDEA-AA6745BE5EEA}" srcOrd="3" destOrd="0" presId="urn:microsoft.com/office/officeart/2005/8/layout/vList2"/>
    <dgm:cxn modelId="{9B1F2260-23A3-48BC-9F02-68E023120D04}" type="presParOf" srcId="{D885E0BD-1190-4B75-983A-58D224188871}" destId="{798BE0F5-6E2A-42B1-9B86-4DA856D7C2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DB27B56-80DF-4E5E-A27F-77A3ACA43BD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4D670C-965A-40F5-AF8B-79F9CF6070E3}">
      <dgm:prSet/>
      <dgm:spPr/>
      <dgm:t>
        <a:bodyPr/>
        <a:lstStyle/>
        <a:p>
          <a:r>
            <a:rPr lang="uk-UA" dirty="0"/>
            <a:t>розташування на перехресті морських та суходільних шляхів, </a:t>
          </a:r>
          <a:endParaRPr lang="en-US" dirty="0"/>
        </a:p>
      </dgm:t>
    </dgm:pt>
    <dgm:pt modelId="{EA98132C-15F6-4D63-B192-1517F031C0A7}" type="parTrans" cxnId="{285DF37D-CD74-4EE2-9F7A-8FFF7E37B96C}">
      <dgm:prSet/>
      <dgm:spPr/>
      <dgm:t>
        <a:bodyPr/>
        <a:lstStyle/>
        <a:p>
          <a:endParaRPr lang="en-US"/>
        </a:p>
      </dgm:t>
    </dgm:pt>
    <dgm:pt modelId="{572EB495-D6BF-440F-B15F-6AF64513DEC5}" type="sibTrans" cxnId="{285DF37D-CD74-4EE2-9F7A-8FFF7E37B96C}">
      <dgm:prSet/>
      <dgm:spPr/>
      <dgm:t>
        <a:bodyPr/>
        <a:lstStyle/>
        <a:p>
          <a:endParaRPr lang="en-US"/>
        </a:p>
      </dgm:t>
    </dgm:pt>
    <dgm:pt modelId="{6712CB23-D2DD-4D05-BDA6-701BA5A58623}">
      <dgm:prSet/>
      <dgm:spPr/>
      <dgm:t>
        <a:bodyPr/>
        <a:lstStyle/>
        <a:p>
          <a:r>
            <a:rPr lang="uk-UA" dirty="0"/>
            <a:t>наявність матеріалів для кораблебудування (кедрових та дубових лісів).</a:t>
          </a:r>
          <a:endParaRPr lang="en-US" dirty="0"/>
        </a:p>
      </dgm:t>
    </dgm:pt>
    <dgm:pt modelId="{B1219FFB-44DB-4F1D-BA6B-88495240C19B}" type="parTrans" cxnId="{38D424DA-8A94-4868-8A89-DC3506A900E5}">
      <dgm:prSet/>
      <dgm:spPr/>
      <dgm:t>
        <a:bodyPr/>
        <a:lstStyle/>
        <a:p>
          <a:endParaRPr lang="en-US"/>
        </a:p>
      </dgm:t>
    </dgm:pt>
    <dgm:pt modelId="{F6E1CC85-8632-4DF4-96D3-053E32CB1EA9}" type="sibTrans" cxnId="{38D424DA-8A94-4868-8A89-DC3506A900E5}">
      <dgm:prSet/>
      <dgm:spPr/>
      <dgm:t>
        <a:bodyPr/>
        <a:lstStyle/>
        <a:p>
          <a:endParaRPr lang="en-US"/>
        </a:p>
      </dgm:t>
    </dgm:pt>
    <dgm:pt modelId="{5C9B52E7-23B3-492D-9846-57871A168F84}">
      <dgm:prSet/>
      <dgm:spPr/>
      <dgm:t>
        <a:bodyPr/>
        <a:lstStyle/>
        <a:p>
          <a:r>
            <a:rPr lang="uk-UA" spc="100" dirty="0">
              <a:latin typeface="Arial" panose="020B0604020202020204" pitchFamily="34" charset="0"/>
            </a:rPr>
            <a:t>Чинники</a:t>
          </a:r>
          <a:r>
            <a:rPr lang="en-US" spc="100" dirty="0">
              <a:latin typeface="Arial" panose="020B0604020202020204" pitchFamily="34" charset="0"/>
            </a:rPr>
            <a:t>:</a:t>
          </a:r>
          <a:endParaRPr lang="en-US" dirty="0"/>
        </a:p>
      </dgm:t>
    </dgm:pt>
    <dgm:pt modelId="{46199595-2584-45DA-8199-9F119088E541}" type="parTrans" cxnId="{2260B2CA-CDF4-4F7B-BDB6-61CF0130B899}">
      <dgm:prSet/>
      <dgm:spPr/>
      <dgm:t>
        <a:bodyPr/>
        <a:lstStyle/>
        <a:p>
          <a:endParaRPr lang="ru-RU"/>
        </a:p>
      </dgm:t>
    </dgm:pt>
    <dgm:pt modelId="{4FC5995B-E3AE-4ECE-8702-D1F1C648CBFB}" type="sibTrans" cxnId="{2260B2CA-CDF4-4F7B-BDB6-61CF0130B899}">
      <dgm:prSet/>
      <dgm:spPr/>
      <dgm:t>
        <a:bodyPr/>
        <a:lstStyle/>
        <a:p>
          <a:endParaRPr lang="ru-RU"/>
        </a:p>
      </dgm:t>
    </dgm:pt>
    <dgm:pt modelId="{24FA0348-C4B7-4901-AE31-E8D176812482}" type="pres">
      <dgm:prSet presAssocID="{4DB27B56-80DF-4E5E-A27F-77A3ACA43BDC}" presName="linear" presStyleCnt="0">
        <dgm:presLayoutVars>
          <dgm:animLvl val="lvl"/>
          <dgm:resizeHandles val="exact"/>
        </dgm:presLayoutVars>
      </dgm:prSet>
      <dgm:spPr/>
    </dgm:pt>
    <dgm:pt modelId="{243920D4-D14D-444B-BC6D-94A5E3A14553}" type="pres">
      <dgm:prSet presAssocID="{5C9B52E7-23B3-492D-9846-57871A168F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C41864F-6106-4CE0-AF96-D070EEEC64AC}" type="pres">
      <dgm:prSet presAssocID="{5C9B52E7-23B3-492D-9846-57871A168F8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F3B1E5D-314D-499E-BA14-89CA2BE846EA}" type="presOf" srcId="{6712CB23-D2DD-4D05-BDA6-701BA5A58623}" destId="{3C41864F-6106-4CE0-AF96-D070EEEC64AC}" srcOrd="0" destOrd="1" presId="urn:microsoft.com/office/officeart/2005/8/layout/vList2"/>
    <dgm:cxn modelId="{2080477D-DDC8-4568-AF98-F3DA14A845BC}" type="presOf" srcId="{5C9B52E7-23B3-492D-9846-57871A168F84}" destId="{243920D4-D14D-444B-BC6D-94A5E3A14553}" srcOrd="0" destOrd="0" presId="urn:microsoft.com/office/officeart/2005/8/layout/vList2"/>
    <dgm:cxn modelId="{285DF37D-CD74-4EE2-9F7A-8FFF7E37B96C}" srcId="{5C9B52E7-23B3-492D-9846-57871A168F84}" destId="{5D4D670C-965A-40F5-AF8B-79F9CF6070E3}" srcOrd="0" destOrd="0" parTransId="{EA98132C-15F6-4D63-B192-1517F031C0A7}" sibTransId="{572EB495-D6BF-440F-B15F-6AF64513DEC5}"/>
    <dgm:cxn modelId="{01F633C7-5C98-437A-83FA-6532A060957B}" type="presOf" srcId="{4DB27B56-80DF-4E5E-A27F-77A3ACA43BDC}" destId="{24FA0348-C4B7-4901-AE31-E8D176812482}" srcOrd="0" destOrd="0" presId="urn:microsoft.com/office/officeart/2005/8/layout/vList2"/>
    <dgm:cxn modelId="{2260B2CA-CDF4-4F7B-BDB6-61CF0130B899}" srcId="{4DB27B56-80DF-4E5E-A27F-77A3ACA43BDC}" destId="{5C9B52E7-23B3-492D-9846-57871A168F84}" srcOrd="0" destOrd="0" parTransId="{46199595-2584-45DA-8199-9F119088E541}" sibTransId="{4FC5995B-E3AE-4ECE-8702-D1F1C648CBFB}"/>
    <dgm:cxn modelId="{38D424DA-8A94-4868-8A89-DC3506A900E5}" srcId="{5C9B52E7-23B3-492D-9846-57871A168F84}" destId="{6712CB23-D2DD-4D05-BDA6-701BA5A58623}" srcOrd="1" destOrd="0" parTransId="{B1219FFB-44DB-4F1D-BA6B-88495240C19B}" sibTransId="{F6E1CC85-8632-4DF4-96D3-053E32CB1EA9}"/>
    <dgm:cxn modelId="{17D236FD-EA60-40A7-8596-7D12FEA794D0}" type="presOf" srcId="{5D4D670C-965A-40F5-AF8B-79F9CF6070E3}" destId="{3C41864F-6106-4CE0-AF96-D070EEEC64AC}" srcOrd="0" destOrd="0" presId="urn:microsoft.com/office/officeart/2005/8/layout/vList2"/>
    <dgm:cxn modelId="{F4C1F76D-CE18-4775-8F60-56709A4AA0AD}" type="presParOf" srcId="{24FA0348-C4B7-4901-AE31-E8D176812482}" destId="{243920D4-D14D-444B-BC6D-94A5E3A14553}" srcOrd="0" destOrd="0" presId="urn:microsoft.com/office/officeart/2005/8/layout/vList2"/>
    <dgm:cxn modelId="{F27F1DD2-C0DE-4BB7-80CB-771904F02633}" type="presParOf" srcId="{24FA0348-C4B7-4901-AE31-E8D176812482}" destId="{3C41864F-6106-4CE0-AF96-D070EEEC64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dirty="0"/>
            <a:t>Міста Фінікії – центри транзитної торгівлі. 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F9FEB469-6BAA-47C8-9583-77C5248B4DC5}">
      <dgm:prSet/>
      <dgm:spPr/>
      <dgm:t>
        <a:bodyPr/>
        <a:lstStyle/>
        <a:p>
          <a:r>
            <a:rPr lang="uk-UA"/>
            <a:t>Купували товари з Єгипту, Малої Азії, Кіпра, Крита, Греції, західних областей Середземномор’я і продавали їх в інші країни.</a:t>
          </a:r>
          <a:endParaRPr lang="uk-UA" dirty="0"/>
        </a:p>
      </dgm:t>
    </dgm:pt>
    <dgm:pt modelId="{64004FF2-C86D-4391-8480-F436DFF07023}" type="parTrans" cxnId="{728CA51D-657E-4261-BB07-C12922AB52FC}">
      <dgm:prSet/>
      <dgm:spPr/>
      <dgm:t>
        <a:bodyPr/>
        <a:lstStyle/>
        <a:p>
          <a:endParaRPr lang="ru-RU"/>
        </a:p>
      </dgm:t>
    </dgm:pt>
    <dgm:pt modelId="{E971473A-C4ED-4DD5-A3B8-B8CBB00354ED}" type="sibTrans" cxnId="{728CA51D-657E-4261-BB07-C12922AB52FC}">
      <dgm:prSet/>
      <dgm:spPr/>
      <dgm:t>
        <a:bodyPr/>
        <a:lstStyle/>
        <a:p>
          <a:endParaRPr lang="ru-RU"/>
        </a:p>
      </dgm:t>
    </dgm:pt>
    <dgm:pt modelId="{43137F15-FBB5-40E0-AAF2-C51E92E0DF4D}">
      <dgm:prSet/>
      <dgm:spPr/>
      <dgm:t>
        <a:bodyPr/>
        <a:lstStyle/>
        <a:p>
          <a:r>
            <a:rPr lang="uk-UA"/>
            <a:t>До ІХ ст. до н. е. створювали тимчасові торговельні факторії для ведення торгівлі з вивантаженням товарів на берег або ж торгували безпосередньо з кораблів.</a:t>
          </a:r>
          <a:endParaRPr lang="uk-UA" dirty="0"/>
        </a:p>
      </dgm:t>
    </dgm:pt>
    <dgm:pt modelId="{168D60BA-2782-4EC9-8132-4BF22BB61C01}" type="parTrans" cxnId="{5C6E20FA-ECED-4B30-B123-3D6696214D9D}">
      <dgm:prSet/>
      <dgm:spPr/>
      <dgm:t>
        <a:bodyPr/>
        <a:lstStyle/>
        <a:p>
          <a:endParaRPr lang="ru-RU"/>
        </a:p>
      </dgm:t>
    </dgm:pt>
    <dgm:pt modelId="{73675BB9-00E3-45F0-BD83-B0BD258D2FB9}" type="sibTrans" cxnId="{5C6E20FA-ECED-4B30-B123-3D6696214D9D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7271B9D3-C6C4-4A00-A6D9-834333EF6927}" type="pres">
      <dgm:prSet presAssocID="{F9FEB469-6BAA-47C8-9583-77C5248B4D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98B51E-BC6B-4750-97A4-06E5FE0FE035}" type="pres">
      <dgm:prSet presAssocID="{E971473A-C4ED-4DD5-A3B8-B8CBB00354ED}" presName="spacer" presStyleCnt="0"/>
      <dgm:spPr/>
    </dgm:pt>
    <dgm:pt modelId="{6923BCC5-9B74-4B2B-96F0-765F9243FC2B}" type="pres">
      <dgm:prSet presAssocID="{43137F15-FBB5-40E0-AAF2-C51E92E0DF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9F9204-FE0B-4369-8431-86FF88FA37EA}" type="presOf" srcId="{F9FEB469-6BAA-47C8-9583-77C5248B4DC5}" destId="{7271B9D3-C6C4-4A00-A6D9-834333EF6927}" srcOrd="0" destOrd="0" presId="urn:microsoft.com/office/officeart/2005/8/layout/vList2"/>
    <dgm:cxn modelId="{728CA51D-657E-4261-BB07-C12922AB52FC}" srcId="{9FEB29AB-3F74-4180-BCE8-2165D2471FB5}" destId="{F9FEB469-6BAA-47C8-9583-77C5248B4DC5}" srcOrd="1" destOrd="0" parTransId="{64004FF2-C86D-4391-8480-F436DFF07023}" sibTransId="{E971473A-C4ED-4DD5-A3B8-B8CBB00354ED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A88B4272-1B8A-45E5-807A-46664E351ADE}" type="presOf" srcId="{43137F15-FBB5-40E0-AAF2-C51E92E0DF4D}" destId="{6923BCC5-9B74-4B2B-96F0-765F9243FC2B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5C6E20FA-ECED-4B30-B123-3D6696214D9D}" srcId="{9FEB29AB-3F74-4180-BCE8-2165D2471FB5}" destId="{43137F15-FBB5-40E0-AAF2-C51E92E0DF4D}" srcOrd="2" destOrd="0" parTransId="{168D60BA-2782-4EC9-8132-4BF22BB61C01}" sibTransId="{73675BB9-00E3-45F0-BD83-B0BD258D2FB9}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0B8EA7CD-676A-4AEC-A21E-E370FE4372CB}" type="presParOf" srcId="{2F21F5C6-A60E-4188-94C5-30AE2A01C7DA}" destId="{7271B9D3-C6C4-4A00-A6D9-834333EF6927}" srcOrd="2" destOrd="0" presId="urn:microsoft.com/office/officeart/2005/8/layout/vList2"/>
    <dgm:cxn modelId="{6E849A19-9C40-4247-817E-2F17ECA1262A}" type="presParOf" srcId="{2F21F5C6-A60E-4188-94C5-30AE2A01C7DA}" destId="{D498B51E-BC6B-4750-97A4-06E5FE0FE035}" srcOrd="3" destOrd="0" presId="urn:microsoft.com/office/officeart/2005/8/layout/vList2"/>
    <dgm:cxn modelId="{9842C5D1-D88E-46F0-A85B-2DBA9D4C018A}" type="presParOf" srcId="{2F21F5C6-A60E-4188-94C5-30AE2A01C7DA}" destId="{6923BCC5-9B74-4B2B-96F0-765F9243FC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dirty="0"/>
            <a:t>Торговельні експедиції сягали берегів сучасної Англії, до Індійського океану, Африканського континенту (</a:t>
          </a:r>
          <a:r>
            <a:rPr lang="en-US" dirty="0"/>
            <a:t>VII </a:t>
          </a:r>
          <a:r>
            <a:rPr lang="uk-UA" dirty="0"/>
            <a:t>ст. до н.е.).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2FC4D6BB-C0D1-4F34-9FB5-AD214465C8F1}">
      <dgm:prSet/>
      <dgm:spPr/>
      <dgm:t>
        <a:bodyPr/>
        <a:lstStyle/>
        <a:p>
          <a:r>
            <a:rPr lang="uk-UA"/>
            <a:t>Сер. І тис. до н.е. – карбування містами власних срібних, і згодом бронзових монет (до того – дорогоцінні метали, як платіжний засіб). </a:t>
          </a:r>
          <a:endParaRPr lang="uk-UA" dirty="0"/>
        </a:p>
      </dgm:t>
    </dgm:pt>
    <dgm:pt modelId="{9C32CEBD-7900-483B-83D3-51E3C9DAFFC3}" type="parTrans" cxnId="{49733EA9-3F7B-402A-A3A4-BDC10AF7E50D}">
      <dgm:prSet/>
      <dgm:spPr/>
      <dgm:t>
        <a:bodyPr/>
        <a:lstStyle/>
        <a:p>
          <a:endParaRPr lang="ru-RU"/>
        </a:p>
      </dgm:t>
    </dgm:pt>
    <dgm:pt modelId="{A8AEA9FF-5116-4036-A7CD-DD749F246F81}" type="sibTrans" cxnId="{49733EA9-3F7B-402A-A3A4-BDC10AF7E50D}">
      <dgm:prSet/>
      <dgm:spPr/>
      <dgm:t>
        <a:bodyPr/>
        <a:lstStyle/>
        <a:p>
          <a:endParaRPr lang="ru-RU"/>
        </a:p>
      </dgm:t>
    </dgm:pt>
    <dgm:pt modelId="{C3832F3B-B160-4CEB-9EC1-9D108527CC26}">
      <dgm:prSet/>
      <dgm:spPr/>
      <dgm:t>
        <a:bodyPr/>
        <a:lstStyle/>
        <a:p>
          <a:r>
            <a:rPr lang="uk-UA"/>
            <a:t>Колонізація узбережжя Середземного моря: в Малій Азії, на Кіпрі та Родосі, в Греції і Єгипті, на Мальті і в Сицилії.</a:t>
          </a:r>
          <a:endParaRPr lang="uk-UA" dirty="0"/>
        </a:p>
      </dgm:t>
    </dgm:pt>
    <dgm:pt modelId="{DFBC8D28-DC91-4A78-BA69-C8DDD1204774}" type="parTrans" cxnId="{495191E2-D080-45D2-B8F0-57B25AF5D207}">
      <dgm:prSet/>
      <dgm:spPr/>
      <dgm:t>
        <a:bodyPr/>
        <a:lstStyle/>
        <a:p>
          <a:endParaRPr lang="ru-RU"/>
        </a:p>
      </dgm:t>
    </dgm:pt>
    <dgm:pt modelId="{F50F23C0-50BD-41CD-A309-8E348E72ACE5}" type="sibTrans" cxnId="{495191E2-D080-45D2-B8F0-57B25AF5D207}">
      <dgm:prSet/>
      <dgm:spPr/>
      <dgm:t>
        <a:bodyPr/>
        <a:lstStyle/>
        <a:p>
          <a:endParaRPr lang="ru-RU"/>
        </a:p>
      </dgm:t>
    </dgm:pt>
    <dgm:pt modelId="{AABBF83F-F8FB-4AD0-8FE0-27A0ACFBE39C}">
      <dgm:prSet/>
      <dgm:spPr/>
      <dgm:t>
        <a:bodyPr/>
        <a:lstStyle/>
        <a:p>
          <a:r>
            <a:rPr lang="uk-UA"/>
            <a:t>Період розквіту фінікійської держави – </a:t>
          </a:r>
          <a:r>
            <a:rPr lang="en-US"/>
            <a:t>XII</a:t>
          </a:r>
          <a:r>
            <a:rPr lang="uk-UA"/>
            <a:t>-</a:t>
          </a:r>
          <a:r>
            <a:rPr lang="en-US"/>
            <a:t>IX</a:t>
          </a:r>
          <a:r>
            <a:rPr lang="uk-UA"/>
            <a:t> ст. до н.е. </a:t>
          </a:r>
          <a:endParaRPr lang="uk-UA" dirty="0"/>
        </a:p>
      </dgm:t>
    </dgm:pt>
    <dgm:pt modelId="{E232BDBD-E859-4E9F-BF34-55984A9536D4}" type="parTrans" cxnId="{9305B079-50E7-40C4-9380-696DB3BE286D}">
      <dgm:prSet/>
      <dgm:spPr/>
      <dgm:t>
        <a:bodyPr/>
        <a:lstStyle/>
        <a:p>
          <a:endParaRPr lang="ru-RU"/>
        </a:p>
      </dgm:t>
    </dgm:pt>
    <dgm:pt modelId="{FE908F43-BA25-4DE7-92B2-22F75A08720E}" type="sibTrans" cxnId="{9305B079-50E7-40C4-9380-696DB3BE286D}">
      <dgm:prSet/>
      <dgm:spPr/>
      <dgm:t>
        <a:bodyPr/>
        <a:lstStyle/>
        <a:p>
          <a:endParaRPr lang="ru-RU"/>
        </a:p>
      </dgm:t>
    </dgm:pt>
    <dgm:pt modelId="{F7BD0651-7E80-4B49-93A4-3CAD5AC65E8B}">
      <dgm:prSet/>
      <dgm:spPr/>
      <dgm:t>
        <a:bodyPr/>
        <a:lstStyle/>
        <a:p>
          <a:r>
            <a:rPr lang="uk-UA"/>
            <a:t>Протягом </a:t>
          </a:r>
          <a:r>
            <a:rPr lang="en-US"/>
            <a:t>V</a:t>
          </a:r>
          <a:r>
            <a:rPr lang="uk-UA"/>
            <a:t>-</a:t>
          </a:r>
          <a:r>
            <a:rPr lang="en-US"/>
            <a:t>IV</a:t>
          </a:r>
          <a:r>
            <a:rPr lang="uk-UA"/>
            <a:t> ст. до н.е. втрата позицій в міжнародній торгівлі.</a:t>
          </a:r>
          <a:endParaRPr lang="uk-UA" dirty="0"/>
        </a:p>
      </dgm:t>
    </dgm:pt>
    <dgm:pt modelId="{AE789359-274F-4E2A-93EA-29B18D5C48AB}" type="parTrans" cxnId="{32205F40-C729-4D94-8A71-BAC072663BF3}">
      <dgm:prSet/>
      <dgm:spPr/>
      <dgm:t>
        <a:bodyPr/>
        <a:lstStyle/>
        <a:p>
          <a:endParaRPr lang="ru-RU"/>
        </a:p>
      </dgm:t>
    </dgm:pt>
    <dgm:pt modelId="{6EAC7D15-2223-4E9D-AF25-B365ACCDE246}" type="sibTrans" cxnId="{32205F40-C729-4D94-8A71-BAC072663BF3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2D1C879A-0E54-4F89-8121-0E2A5158A90E}" type="pres">
      <dgm:prSet presAssocID="{2FC4D6BB-C0D1-4F34-9FB5-AD214465C8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5A16FD-9785-4657-82AF-D0ED8D49994D}" type="pres">
      <dgm:prSet presAssocID="{A8AEA9FF-5116-4036-A7CD-DD749F246F81}" presName="spacer" presStyleCnt="0"/>
      <dgm:spPr/>
    </dgm:pt>
    <dgm:pt modelId="{852912F4-2988-4283-A7D3-C378E2CB5291}" type="pres">
      <dgm:prSet presAssocID="{C3832F3B-B160-4CEB-9EC1-9D108527CC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0BCF22-67AA-49EF-94E7-62EFBE5F3945}" type="pres">
      <dgm:prSet presAssocID="{F50F23C0-50BD-41CD-A309-8E348E72ACE5}" presName="spacer" presStyleCnt="0"/>
      <dgm:spPr/>
    </dgm:pt>
    <dgm:pt modelId="{F49870E2-3339-4CE7-B284-586F1EB08493}" type="pres">
      <dgm:prSet presAssocID="{AABBF83F-F8FB-4AD0-8FE0-27A0ACFBE3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F69E85-E3A2-4382-8450-C64F322C8B5C}" type="pres">
      <dgm:prSet presAssocID="{FE908F43-BA25-4DE7-92B2-22F75A08720E}" presName="spacer" presStyleCnt="0"/>
      <dgm:spPr/>
    </dgm:pt>
    <dgm:pt modelId="{44337872-49C8-4935-939B-74337DAFAFD9}" type="pres">
      <dgm:prSet presAssocID="{F7BD0651-7E80-4B49-93A4-3CAD5AC65E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11E9607-D7EB-4B7A-89C8-253F6211D135}" type="presOf" srcId="{F7BD0651-7E80-4B49-93A4-3CAD5AC65E8B}" destId="{44337872-49C8-4935-939B-74337DAFAFD9}" srcOrd="0" destOrd="0" presId="urn:microsoft.com/office/officeart/2005/8/layout/vList2"/>
    <dgm:cxn modelId="{32205F40-C729-4D94-8A71-BAC072663BF3}" srcId="{9FEB29AB-3F74-4180-BCE8-2165D2471FB5}" destId="{F7BD0651-7E80-4B49-93A4-3CAD5AC65E8B}" srcOrd="4" destOrd="0" parTransId="{AE789359-274F-4E2A-93EA-29B18D5C48AB}" sibTransId="{6EAC7D15-2223-4E9D-AF25-B365ACCDE246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3BC44756-C54A-4A2A-A574-23E404FE224A}" type="presOf" srcId="{AABBF83F-F8FB-4AD0-8FE0-27A0ACFBE39C}" destId="{F49870E2-3339-4CE7-B284-586F1EB08493}" srcOrd="0" destOrd="0" presId="urn:microsoft.com/office/officeart/2005/8/layout/vList2"/>
    <dgm:cxn modelId="{9305B079-50E7-40C4-9380-696DB3BE286D}" srcId="{9FEB29AB-3F74-4180-BCE8-2165D2471FB5}" destId="{AABBF83F-F8FB-4AD0-8FE0-27A0ACFBE39C}" srcOrd="3" destOrd="0" parTransId="{E232BDBD-E859-4E9F-BF34-55984A9536D4}" sibTransId="{FE908F43-BA25-4DE7-92B2-22F75A08720E}"/>
    <dgm:cxn modelId="{49733EA9-3F7B-402A-A3A4-BDC10AF7E50D}" srcId="{9FEB29AB-3F74-4180-BCE8-2165D2471FB5}" destId="{2FC4D6BB-C0D1-4F34-9FB5-AD214465C8F1}" srcOrd="1" destOrd="0" parTransId="{9C32CEBD-7900-483B-83D3-51E3C9DAFFC3}" sibTransId="{A8AEA9FF-5116-4036-A7CD-DD749F246F81}"/>
    <dgm:cxn modelId="{026BE7D0-FEC8-4C26-8FB4-6D9222E277DE}" type="presOf" srcId="{C3832F3B-B160-4CEB-9EC1-9D108527CC26}" destId="{852912F4-2988-4283-A7D3-C378E2CB5291}" srcOrd="0" destOrd="0" presId="urn:microsoft.com/office/officeart/2005/8/layout/vList2"/>
    <dgm:cxn modelId="{FFB5D9DE-C37B-4DFE-9E15-02CDD234EE99}" type="presOf" srcId="{2FC4D6BB-C0D1-4F34-9FB5-AD214465C8F1}" destId="{2D1C879A-0E54-4F89-8121-0E2A5158A90E}" srcOrd="0" destOrd="0" presId="urn:microsoft.com/office/officeart/2005/8/layout/vList2"/>
    <dgm:cxn modelId="{495191E2-D080-45D2-B8F0-57B25AF5D207}" srcId="{9FEB29AB-3F74-4180-BCE8-2165D2471FB5}" destId="{C3832F3B-B160-4CEB-9EC1-9D108527CC26}" srcOrd="2" destOrd="0" parTransId="{DFBC8D28-DC91-4A78-BA69-C8DDD1204774}" sibTransId="{F50F23C0-50BD-41CD-A309-8E348E72ACE5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EFB5CA65-FFB8-4EFC-B570-30F38E1158DB}" type="presParOf" srcId="{2F21F5C6-A60E-4188-94C5-30AE2A01C7DA}" destId="{2D1C879A-0E54-4F89-8121-0E2A5158A90E}" srcOrd="2" destOrd="0" presId="urn:microsoft.com/office/officeart/2005/8/layout/vList2"/>
    <dgm:cxn modelId="{5B556E66-E47F-435A-BA36-BAC87BE49D1F}" type="presParOf" srcId="{2F21F5C6-A60E-4188-94C5-30AE2A01C7DA}" destId="{435A16FD-9785-4657-82AF-D0ED8D49994D}" srcOrd="3" destOrd="0" presId="urn:microsoft.com/office/officeart/2005/8/layout/vList2"/>
    <dgm:cxn modelId="{B23EB7A7-8FBA-4D44-82B5-2A31D58CD11A}" type="presParOf" srcId="{2F21F5C6-A60E-4188-94C5-30AE2A01C7DA}" destId="{852912F4-2988-4283-A7D3-C378E2CB5291}" srcOrd="4" destOrd="0" presId="urn:microsoft.com/office/officeart/2005/8/layout/vList2"/>
    <dgm:cxn modelId="{27043412-A7EF-4F38-AFBA-3C0B05E539F6}" type="presParOf" srcId="{2F21F5C6-A60E-4188-94C5-30AE2A01C7DA}" destId="{690BCF22-67AA-49EF-94E7-62EFBE5F3945}" srcOrd="5" destOrd="0" presId="urn:microsoft.com/office/officeart/2005/8/layout/vList2"/>
    <dgm:cxn modelId="{D765CE24-40B5-4365-A74E-676C64400410}" type="presParOf" srcId="{2F21F5C6-A60E-4188-94C5-30AE2A01C7DA}" destId="{F49870E2-3339-4CE7-B284-586F1EB08493}" srcOrd="6" destOrd="0" presId="urn:microsoft.com/office/officeart/2005/8/layout/vList2"/>
    <dgm:cxn modelId="{BA31A434-4EDB-4D67-B946-231B0C18EAB7}" type="presParOf" srcId="{2F21F5C6-A60E-4188-94C5-30AE2A01C7DA}" destId="{40F69E85-E3A2-4382-8450-C64F322C8B5C}" srcOrd="7" destOrd="0" presId="urn:microsoft.com/office/officeart/2005/8/layout/vList2"/>
    <dgm:cxn modelId="{45C7D6E9-7CC7-437B-911A-11F1F5AB8D4E}" type="presParOf" srcId="{2F21F5C6-A60E-4188-94C5-30AE2A01C7DA}" destId="{44337872-49C8-4935-939B-74337DAFAF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807F9F-45AF-470F-ABF7-76BB415EE03A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5C45452-1617-4D8A-8D1C-9721A8B76454}">
      <dgm:prSet/>
      <dgm:spPr/>
      <dgm:t>
        <a:bodyPr/>
        <a:lstStyle/>
        <a:p>
          <a:r>
            <a:rPr lang="uk-UA"/>
            <a:t>античний шлях розвитку внаслідок утворення особливої форми общинно-приватного сектора – полісної власності і витіснення державного сектора;</a:t>
          </a:r>
          <a:endParaRPr lang="en-US"/>
        </a:p>
      </dgm:t>
    </dgm:pt>
    <dgm:pt modelId="{CB6F177F-5616-4565-9F73-1EF9F98D7DA4}" type="parTrans" cxnId="{A01612CE-12AD-4FC6-97BC-FCA5276ED174}">
      <dgm:prSet/>
      <dgm:spPr/>
      <dgm:t>
        <a:bodyPr/>
        <a:lstStyle/>
        <a:p>
          <a:endParaRPr lang="en-US"/>
        </a:p>
      </dgm:t>
    </dgm:pt>
    <dgm:pt modelId="{F5E71CA7-D500-4AE5-BC09-DBBAE3F70BC5}" type="sibTrans" cxnId="{A01612CE-12AD-4FC6-97BC-FCA5276ED174}">
      <dgm:prSet/>
      <dgm:spPr/>
      <dgm:t>
        <a:bodyPr/>
        <a:lstStyle/>
        <a:p>
          <a:endParaRPr lang="en-US"/>
        </a:p>
      </dgm:t>
    </dgm:pt>
    <dgm:pt modelId="{5758720C-4DE4-4D31-AA81-9F3C2C4EF599}">
      <dgm:prSet/>
      <dgm:spPr/>
      <dgm:t>
        <a:bodyPr/>
        <a:lstStyle/>
        <a:p>
          <a:r>
            <a:rPr lang="uk-UA"/>
            <a:t>ґрунтувався виключно на державній формі власності.</a:t>
          </a:r>
          <a:endParaRPr lang="en-US"/>
        </a:p>
      </dgm:t>
    </dgm:pt>
    <dgm:pt modelId="{DF7EF959-DDB2-4534-B510-193344A2D6EE}" type="parTrans" cxnId="{42F435FC-9A8A-4A9E-BB98-5FB95772FC14}">
      <dgm:prSet/>
      <dgm:spPr/>
      <dgm:t>
        <a:bodyPr/>
        <a:lstStyle/>
        <a:p>
          <a:endParaRPr lang="en-US"/>
        </a:p>
      </dgm:t>
    </dgm:pt>
    <dgm:pt modelId="{BD1BC6CC-A46F-4472-8254-649C9460696C}" type="sibTrans" cxnId="{42F435FC-9A8A-4A9E-BB98-5FB95772FC14}">
      <dgm:prSet/>
      <dgm:spPr/>
      <dgm:t>
        <a:bodyPr/>
        <a:lstStyle/>
        <a:p>
          <a:endParaRPr lang="en-US"/>
        </a:p>
      </dgm:t>
    </dgm:pt>
    <dgm:pt modelId="{77ECBCC2-88D5-4870-B73F-37A679C3DC1A}" type="pres">
      <dgm:prSet presAssocID="{26807F9F-45AF-470F-ABF7-76BB415EE0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1F4115-C31E-445C-ADFF-FA26540F89CD}" type="pres">
      <dgm:prSet presAssocID="{75C45452-1617-4D8A-8D1C-9721A8B76454}" presName="hierRoot1" presStyleCnt="0"/>
      <dgm:spPr/>
    </dgm:pt>
    <dgm:pt modelId="{1B240377-2DCA-4841-804B-9FAC64778FD3}" type="pres">
      <dgm:prSet presAssocID="{75C45452-1617-4D8A-8D1C-9721A8B76454}" presName="composite" presStyleCnt="0"/>
      <dgm:spPr/>
    </dgm:pt>
    <dgm:pt modelId="{30E1E5C9-2B42-41EA-94C7-DD5A0A3DBD8D}" type="pres">
      <dgm:prSet presAssocID="{75C45452-1617-4D8A-8D1C-9721A8B76454}" presName="background" presStyleLbl="node0" presStyleIdx="0" presStyleCnt="2"/>
      <dgm:spPr/>
    </dgm:pt>
    <dgm:pt modelId="{F3EB716F-2E1C-4396-8FC3-763937B9ADBD}" type="pres">
      <dgm:prSet presAssocID="{75C45452-1617-4D8A-8D1C-9721A8B76454}" presName="text" presStyleLbl="fgAcc0" presStyleIdx="0" presStyleCnt="2">
        <dgm:presLayoutVars>
          <dgm:chPref val="3"/>
        </dgm:presLayoutVars>
      </dgm:prSet>
      <dgm:spPr/>
    </dgm:pt>
    <dgm:pt modelId="{25C9C01E-2926-4F70-8B92-4A622EE6072B}" type="pres">
      <dgm:prSet presAssocID="{75C45452-1617-4D8A-8D1C-9721A8B76454}" presName="hierChild2" presStyleCnt="0"/>
      <dgm:spPr/>
    </dgm:pt>
    <dgm:pt modelId="{D0E519CB-4BF4-4754-AA87-2833559BC652}" type="pres">
      <dgm:prSet presAssocID="{5758720C-4DE4-4D31-AA81-9F3C2C4EF599}" presName="hierRoot1" presStyleCnt="0"/>
      <dgm:spPr/>
    </dgm:pt>
    <dgm:pt modelId="{F61C01DD-2FB6-477F-A09F-C5EBC0161376}" type="pres">
      <dgm:prSet presAssocID="{5758720C-4DE4-4D31-AA81-9F3C2C4EF599}" presName="composite" presStyleCnt="0"/>
      <dgm:spPr/>
    </dgm:pt>
    <dgm:pt modelId="{5892F54A-B611-46C1-8470-3B104C63FBAE}" type="pres">
      <dgm:prSet presAssocID="{5758720C-4DE4-4D31-AA81-9F3C2C4EF599}" presName="background" presStyleLbl="node0" presStyleIdx="1" presStyleCnt="2"/>
      <dgm:spPr/>
    </dgm:pt>
    <dgm:pt modelId="{6D350C90-9ACC-4168-9B3D-D1CF8A8E0956}" type="pres">
      <dgm:prSet presAssocID="{5758720C-4DE4-4D31-AA81-9F3C2C4EF599}" presName="text" presStyleLbl="fgAcc0" presStyleIdx="1" presStyleCnt="2">
        <dgm:presLayoutVars>
          <dgm:chPref val="3"/>
        </dgm:presLayoutVars>
      </dgm:prSet>
      <dgm:spPr/>
    </dgm:pt>
    <dgm:pt modelId="{524BAE71-19F2-4A6D-B4C8-80E642B61445}" type="pres">
      <dgm:prSet presAssocID="{5758720C-4DE4-4D31-AA81-9F3C2C4EF599}" presName="hierChild2" presStyleCnt="0"/>
      <dgm:spPr/>
    </dgm:pt>
  </dgm:ptLst>
  <dgm:cxnLst>
    <dgm:cxn modelId="{AD455BA6-F941-4736-B1F2-E3F26C3CB914}" type="presOf" srcId="{5758720C-4DE4-4D31-AA81-9F3C2C4EF599}" destId="{6D350C90-9ACC-4168-9B3D-D1CF8A8E0956}" srcOrd="0" destOrd="0" presId="urn:microsoft.com/office/officeart/2005/8/layout/hierarchy1"/>
    <dgm:cxn modelId="{A01612CE-12AD-4FC6-97BC-FCA5276ED174}" srcId="{26807F9F-45AF-470F-ABF7-76BB415EE03A}" destId="{75C45452-1617-4D8A-8D1C-9721A8B76454}" srcOrd="0" destOrd="0" parTransId="{CB6F177F-5616-4565-9F73-1EF9F98D7DA4}" sibTransId="{F5E71CA7-D500-4AE5-BC09-DBBAE3F70BC5}"/>
    <dgm:cxn modelId="{30280DD3-69BD-44AB-9494-34AF9C1EB03C}" type="presOf" srcId="{26807F9F-45AF-470F-ABF7-76BB415EE03A}" destId="{77ECBCC2-88D5-4870-B73F-37A679C3DC1A}" srcOrd="0" destOrd="0" presId="urn:microsoft.com/office/officeart/2005/8/layout/hierarchy1"/>
    <dgm:cxn modelId="{CC03EDDE-9EAA-41F2-90BF-4DA867E4F89D}" type="presOf" srcId="{75C45452-1617-4D8A-8D1C-9721A8B76454}" destId="{F3EB716F-2E1C-4396-8FC3-763937B9ADBD}" srcOrd="0" destOrd="0" presId="urn:microsoft.com/office/officeart/2005/8/layout/hierarchy1"/>
    <dgm:cxn modelId="{42F435FC-9A8A-4A9E-BB98-5FB95772FC14}" srcId="{26807F9F-45AF-470F-ABF7-76BB415EE03A}" destId="{5758720C-4DE4-4D31-AA81-9F3C2C4EF599}" srcOrd="1" destOrd="0" parTransId="{DF7EF959-DDB2-4534-B510-193344A2D6EE}" sibTransId="{BD1BC6CC-A46F-4472-8254-649C9460696C}"/>
    <dgm:cxn modelId="{B305D44D-D46E-4E6F-B527-9172AFA61B80}" type="presParOf" srcId="{77ECBCC2-88D5-4870-B73F-37A679C3DC1A}" destId="{1E1F4115-C31E-445C-ADFF-FA26540F89CD}" srcOrd="0" destOrd="0" presId="urn:microsoft.com/office/officeart/2005/8/layout/hierarchy1"/>
    <dgm:cxn modelId="{2D4964E9-23F4-4100-88E2-F1477C5CAD8A}" type="presParOf" srcId="{1E1F4115-C31E-445C-ADFF-FA26540F89CD}" destId="{1B240377-2DCA-4841-804B-9FAC64778FD3}" srcOrd="0" destOrd="0" presId="urn:microsoft.com/office/officeart/2005/8/layout/hierarchy1"/>
    <dgm:cxn modelId="{1E334D35-F3C1-42D8-9BEB-03E76B9C126B}" type="presParOf" srcId="{1B240377-2DCA-4841-804B-9FAC64778FD3}" destId="{30E1E5C9-2B42-41EA-94C7-DD5A0A3DBD8D}" srcOrd="0" destOrd="0" presId="urn:microsoft.com/office/officeart/2005/8/layout/hierarchy1"/>
    <dgm:cxn modelId="{0ED5FEB4-FAE9-4C0E-92FF-48C487AA2317}" type="presParOf" srcId="{1B240377-2DCA-4841-804B-9FAC64778FD3}" destId="{F3EB716F-2E1C-4396-8FC3-763937B9ADBD}" srcOrd="1" destOrd="0" presId="urn:microsoft.com/office/officeart/2005/8/layout/hierarchy1"/>
    <dgm:cxn modelId="{926BE39B-1DB0-4642-8861-02790F32142F}" type="presParOf" srcId="{1E1F4115-C31E-445C-ADFF-FA26540F89CD}" destId="{25C9C01E-2926-4F70-8B92-4A622EE6072B}" srcOrd="1" destOrd="0" presId="urn:microsoft.com/office/officeart/2005/8/layout/hierarchy1"/>
    <dgm:cxn modelId="{60735008-38FC-4294-BD62-3D3288EF9A85}" type="presParOf" srcId="{77ECBCC2-88D5-4870-B73F-37A679C3DC1A}" destId="{D0E519CB-4BF4-4754-AA87-2833559BC652}" srcOrd="1" destOrd="0" presId="urn:microsoft.com/office/officeart/2005/8/layout/hierarchy1"/>
    <dgm:cxn modelId="{82086DC5-BF74-4A36-AF6B-3450A87E70E9}" type="presParOf" srcId="{D0E519CB-4BF4-4754-AA87-2833559BC652}" destId="{F61C01DD-2FB6-477F-A09F-C5EBC0161376}" srcOrd="0" destOrd="0" presId="urn:microsoft.com/office/officeart/2005/8/layout/hierarchy1"/>
    <dgm:cxn modelId="{36BD5108-1F5C-4A85-91AD-C08590237CF9}" type="presParOf" srcId="{F61C01DD-2FB6-477F-A09F-C5EBC0161376}" destId="{5892F54A-B611-46C1-8470-3B104C63FBAE}" srcOrd="0" destOrd="0" presId="urn:microsoft.com/office/officeart/2005/8/layout/hierarchy1"/>
    <dgm:cxn modelId="{AF570740-1076-4C6E-80B1-668DAF6B5552}" type="presParOf" srcId="{F61C01DD-2FB6-477F-A09F-C5EBC0161376}" destId="{6D350C90-9ACC-4168-9B3D-D1CF8A8E0956}" srcOrd="1" destOrd="0" presId="urn:microsoft.com/office/officeart/2005/8/layout/hierarchy1"/>
    <dgm:cxn modelId="{AC7D2FE9-70A8-46FF-93A8-29C1D8693D88}" type="presParOf" srcId="{D0E519CB-4BF4-4754-AA87-2833559BC652}" destId="{524BAE71-19F2-4A6D-B4C8-80E642B614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C50A8FC-5821-4621-8659-73E9499700F6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A700CE-19D7-4CED-8D1A-E98641CBADF2}">
      <dgm:prSet/>
      <dgm:spPr/>
      <dgm:t>
        <a:bodyPr/>
        <a:lstStyle/>
        <a:p>
          <a:r>
            <a:rPr lang="uk-UA"/>
            <a:t>крито-мікенський (</a:t>
          </a:r>
          <a:r>
            <a:rPr lang="en-US"/>
            <a:t>XXX</a:t>
          </a:r>
          <a:r>
            <a:rPr lang="uk-UA"/>
            <a:t>-</a:t>
          </a:r>
          <a:r>
            <a:rPr lang="en-US"/>
            <a:t>XII</a:t>
          </a:r>
          <a:r>
            <a:rPr lang="uk-UA"/>
            <a:t> ст. до н.е.),</a:t>
          </a:r>
          <a:endParaRPr lang="en-US"/>
        </a:p>
      </dgm:t>
    </dgm:pt>
    <dgm:pt modelId="{B02F9417-46C7-41F0-90A8-9A95CBAF550A}" type="parTrans" cxnId="{3333178D-7458-41A1-9473-F2BEA887CD8E}">
      <dgm:prSet/>
      <dgm:spPr/>
      <dgm:t>
        <a:bodyPr/>
        <a:lstStyle/>
        <a:p>
          <a:endParaRPr lang="en-US"/>
        </a:p>
      </dgm:t>
    </dgm:pt>
    <dgm:pt modelId="{A1042989-4A67-43D5-9C67-4261467990C9}" type="sibTrans" cxnId="{3333178D-7458-41A1-9473-F2BEA887CD8E}">
      <dgm:prSet/>
      <dgm:spPr/>
      <dgm:t>
        <a:bodyPr/>
        <a:lstStyle/>
        <a:p>
          <a:endParaRPr lang="en-US"/>
        </a:p>
      </dgm:t>
    </dgm:pt>
    <dgm:pt modelId="{335061DA-B9E6-4C0B-BCA8-D4BD4034E501}">
      <dgm:prSet/>
      <dgm:spPr/>
      <dgm:t>
        <a:bodyPr/>
        <a:lstStyle/>
        <a:p>
          <a:r>
            <a:rPr lang="uk-UA"/>
            <a:t>гомерівський (ХІ-ІХ),</a:t>
          </a:r>
          <a:endParaRPr lang="en-US"/>
        </a:p>
      </dgm:t>
    </dgm:pt>
    <dgm:pt modelId="{B98A17BB-8A4B-45A3-9556-FF667D741E2A}" type="parTrans" cxnId="{68C887E9-4CA0-4D4B-B830-F5022E4DF417}">
      <dgm:prSet/>
      <dgm:spPr/>
      <dgm:t>
        <a:bodyPr/>
        <a:lstStyle/>
        <a:p>
          <a:endParaRPr lang="en-US"/>
        </a:p>
      </dgm:t>
    </dgm:pt>
    <dgm:pt modelId="{5435C07B-CF77-4D66-AA7C-20492B473C12}" type="sibTrans" cxnId="{68C887E9-4CA0-4D4B-B830-F5022E4DF417}">
      <dgm:prSet/>
      <dgm:spPr/>
      <dgm:t>
        <a:bodyPr/>
        <a:lstStyle/>
        <a:p>
          <a:endParaRPr lang="en-US"/>
        </a:p>
      </dgm:t>
    </dgm:pt>
    <dgm:pt modelId="{09E0124B-CFB1-452B-8C92-20FF5E38FE19}">
      <dgm:prSet/>
      <dgm:spPr/>
      <dgm:t>
        <a:bodyPr/>
        <a:lstStyle/>
        <a:p>
          <a:r>
            <a:rPr lang="uk-UA"/>
            <a:t>архаїчний (</a:t>
          </a:r>
          <a:r>
            <a:rPr lang="en-US"/>
            <a:t>VIII</a:t>
          </a:r>
          <a:r>
            <a:rPr lang="uk-UA"/>
            <a:t>-</a:t>
          </a:r>
          <a:r>
            <a:rPr lang="en-US"/>
            <a:t>VI</a:t>
          </a:r>
          <a:r>
            <a:rPr lang="uk-UA"/>
            <a:t>), </a:t>
          </a:r>
          <a:endParaRPr lang="en-US"/>
        </a:p>
      </dgm:t>
    </dgm:pt>
    <dgm:pt modelId="{37212B29-D9C4-48CE-A642-E53799822B3D}" type="parTrans" cxnId="{1EDC5D11-3517-4580-A08E-510A0A3B4446}">
      <dgm:prSet/>
      <dgm:spPr/>
      <dgm:t>
        <a:bodyPr/>
        <a:lstStyle/>
        <a:p>
          <a:endParaRPr lang="en-US"/>
        </a:p>
      </dgm:t>
    </dgm:pt>
    <dgm:pt modelId="{14286A80-1097-4939-AAA9-AA7A4FB638FD}" type="sibTrans" cxnId="{1EDC5D11-3517-4580-A08E-510A0A3B4446}">
      <dgm:prSet/>
      <dgm:spPr/>
      <dgm:t>
        <a:bodyPr/>
        <a:lstStyle/>
        <a:p>
          <a:endParaRPr lang="en-US"/>
        </a:p>
      </dgm:t>
    </dgm:pt>
    <dgm:pt modelId="{5B809756-629B-495E-A904-589249A1AA84}">
      <dgm:prSet/>
      <dgm:spPr/>
      <dgm:t>
        <a:bodyPr/>
        <a:lstStyle/>
        <a:p>
          <a:r>
            <a:rPr lang="uk-UA" dirty="0"/>
            <a:t>класичний (</a:t>
          </a:r>
          <a:r>
            <a:rPr lang="en-US" dirty="0"/>
            <a:t>V</a:t>
          </a:r>
          <a:r>
            <a:rPr lang="uk-UA" dirty="0"/>
            <a:t>-</a:t>
          </a:r>
          <a:r>
            <a:rPr lang="en-US" dirty="0"/>
            <a:t>IV</a:t>
          </a:r>
          <a:r>
            <a:rPr lang="uk-UA" dirty="0"/>
            <a:t>)</a:t>
          </a:r>
          <a:r>
            <a:rPr lang="en-US" dirty="0"/>
            <a:t> (</a:t>
          </a:r>
          <a:r>
            <a:rPr lang="uk-UA" dirty="0"/>
            <a:t>найбільший розквіт</a:t>
          </a:r>
          <a:r>
            <a:rPr lang="en-US" dirty="0"/>
            <a:t>).</a:t>
          </a:r>
        </a:p>
      </dgm:t>
    </dgm:pt>
    <dgm:pt modelId="{24201CC4-BB92-4083-8EFF-2F1CD197746C}" type="parTrans" cxnId="{4451E97C-D257-46D7-8873-98F0E1204E0A}">
      <dgm:prSet/>
      <dgm:spPr/>
      <dgm:t>
        <a:bodyPr/>
        <a:lstStyle/>
        <a:p>
          <a:endParaRPr lang="en-US"/>
        </a:p>
      </dgm:t>
    </dgm:pt>
    <dgm:pt modelId="{ACA3E204-C49F-412F-8B81-5A828CB74320}" type="sibTrans" cxnId="{4451E97C-D257-46D7-8873-98F0E1204E0A}">
      <dgm:prSet/>
      <dgm:spPr/>
      <dgm:t>
        <a:bodyPr/>
        <a:lstStyle/>
        <a:p>
          <a:endParaRPr lang="en-US"/>
        </a:p>
      </dgm:t>
    </dgm:pt>
    <dgm:pt modelId="{FC634086-D254-438C-A95D-620A4758963C}" type="pres">
      <dgm:prSet presAssocID="{9C50A8FC-5821-4621-8659-73E9499700F6}" presName="vert0" presStyleCnt="0">
        <dgm:presLayoutVars>
          <dgm:dir/>
          <dgm:animOne val="branch"/>
          <dgm:animLvl val="lvl"/>
        </dgm:presLayoutVars>
      </dgm:prSet>
      <dgm:spPr/>
    </dgm:pt>
    <dgm:pt modelId="{B5EEBA29-7AE3-480B-82D5-25E5FE075A81}" type="pres">
      <dgm:prSet presAssocID="{89A700CE-19D7-4CED-8D1A-E98641CBADF2}" presName="thickLine" presStyleLbl="alignNode1" presStyleIdx="0" presStyleCnt="4"/>
      <dgm:spPr/>
    </dgm:pt>
    <dgm:pt modelId="{6CE6B578-474E-4269-90F6-A6B29ED95B9A}" type="pres">
      <dgm:prSet presAssocID="{89A700CE-19D7-4CED-8D1A-E98641CBADF2}" presName="horz1" presStyleCnt="0"/>
      <dgm:spPr/>
    </dgm:pt>
    <dgm:pt modelId="{F1D37A70-FD03-4E63-9425-31E802852211}" type="pres">
      <dgm:prSet presAssocID="{89A700CE-19D7-4CED-8D1A-E98641CBADF2}" presName="tx1" presStyleLbl="revTx" presStyleIdx="0" presStyleCnt="4"/>
      <dgm:spPr/>
    </dgm:pt>
    <dgm:pt modelId="{2136C063-7901-4B14-9844-0ED3CC78625D}" type="pres">
      <dgm:prSet presAssocID="{89A700CE-19D7-4CED-8D1A-E98641CBADF2}" presName="vert1" presStyleCnt="0"/>
      <dgm:spPr/>
    </dgm:pt>
    <dgm:pt modelId="{F6515727-71BC-454C-871E-506CB1D34494}" type="pres">
      <dgm:prSet presAssocID="{335061DA-B9E6-4C0B-BCA8-D4BD4034E501}" presName="thickLine" presStyleLbl="alignNode1" presStyleIdx="1" presStyleCnt="4"/>
      <dgm:spPr/>
    </dgm:pt>
    <dgm:pt modelId="{04FA7E6C-D1CB-407B-9EA7-D56EA0628D6F}" type="pres">
      <dgm:prSet presAssocID="{335061DA-B9E6-4C0B-BCA8-D4BD4034E501}" presName="horz1" presStyleCnt="0"/>
      <dgm:spPr/>
    </dgm:pt>
    <dgm:pt modelId="{E8196E42-3D56-4B27-A27F-5E317644E53F}" type="pres">
      <dgm:prSet presAssocID="{335061DA-B9E6-4C0B-BCA8-D4BD4034E501}" presName="tx1" presStyleLbl="revTx" presStyleIdx="1" presStyleCnt="4"/>
      <dgm:spPr/>
    </dgm:pt>
    <dgm:pt modelId="{DA995A02-414E-4268-B31E-F7BDC583969F}" type="pres">
      <dgm:prSet presAssocID="{335061DA-B9E6-4C0B-BCA8-D4BD4034E501}" presName="vert1" presStyleCnt="0"/>
      <dgm:spPr/>
    </dgm:pt>
    <dgm:pt modelId="{7E981AD8-1846-4C5C-B1BB-EFB4BEE2C37C}" type="pres">
      <dgm:prSet presAssocID="{09E0124B-CFB1-452B-8C92-20FF5E38FE19}" presName="thickLine" presStyleLbl="alignNode1" presStyleIdx="2" presStyleCnt="4"/>
      <dgm:spPr/>
    </dgm:pt>
    <dgm:pt modelId="{2266C4CB-03C5-4D86-8DF0-DD71140A9298}" type="pres">
      <dgm:prSet presAssocID="{09E0124B-CFB1-452B-8C92-20FF5E38FE19}" presName="horz1" presStyleCnt="0"/>
      <dgm:spPr/>
    </dgm:pt>
    <dgm:pt modelId="{BC07DBED-B90B-45E7-AA13-A38FF728ECEB}" type="pres">
      <dgm:prSet presAssocID="{09E0124B-CFB1-452B-8C92-20FF5E38FE19}" presName="tx1" presStyleLbl="revTx" presStyleIdx="2" presStyleCnt="4"/>
      <dgm:spPr/>
    </dgm:pt>
    <dgm:pt modelId="{425F232F-C312-4D14-862F-DEEAA6306F93}" type="pres">
      <dgm:prSet presAssocID="{09E0124B-CFB1-452B-8C92-20FF5E38FE19}" presName="vert1" presStyleCnt="0"/>
      <dgm:spPr/>
    </dgm:pt>
    <dgm:pt modelId="{E53B8F2E-D419-4839-B54B-9EB4A021DC73}" type="pres">
      <dgm:prSet presAssocID="{5B809756-629B-495E-A904-589249A1AA84}" presName="thickLine" presStyleLbl="alignNode1" presStyleIdx="3" presStyleCnt="4"/>
      <dgm:spPr/>
    </dgm:pt>
    <dgm:pt modelId="{71192001-45D6-4EFD-BFC6-0C00459F8E4E}" type="pres">
      <dgm:prSet presAssocID="{5B809756-629B-495E-A904-589249A1AA84}" presName="horz1" presStyleCnt="0"/>
      <dgm:spPr/>
    </dgm:pt>
    <dgm:pt modelId="{6D8501B1-7CA5-4A60-BDDC-F234C74655CF}" type="pres">
      <dgm:prSet presAssocID="{5B809756-629B-495E-A904-589249A1AA84}" presName="tx1" presStyleLbl="revTx" presStyleIdx="3" presStyleCnt="4"/>
      <dgm:spPr/>
    </dgm:pt>
    <dgm:pt modelId="{1759765B-0303-42D9-98C5-F353CB4E7AA9}" type="pres">
      <dgm:prSet presAssocID="{5B809756-629B-495E-A904-589249A1AA84}" presName="vert1" presStyleCnt="0"/>
      <dgm:spPr/>
    </dgm:pt>
  </dgm:ptLst>
  <dgm:cxnLst>
    <dgm:cxn modelId="{197AC203-912F-4957-AEE7-3D6C82F2AEE9}" type="presOf" srcId="{09E0124B-CFB1-452B-8C92-20FF5E38FE19}" destId="{BC07DBED-B90B-45E7-AA13-A38FF728ECEB}" srcOrd="0" destOrd="0" presId="urn:microsoft.com/office/officeart/2008/layout/LinedList"/>
    <dgm:cxn modelId="{4B391410-C47A-49A8-8D5A-35CEA810FEA3}" type="presOf" srcId="{9C50A8FC-5821-4621-8659-73E9499700F6}" destId="{FC634086-D254-438C-A95D-620A4758963C}" srcOrd="0" destOrd="0" presId="urn:microsoft.com/office/officeart/2008/layout/LinedList"/>
    <dgm:cxn modelId="{1EDC5D11-3517-4580-A08E-510A0A3B4446}" srcId="{9C50A8FC-5821-4621-8659-73E9499700F6}" destId="{09E0124B-CFB1-452B-8C92-20FF5E38FE19}" srcOrd="2" destOrd="0" parTransId="{37212B29-D9C4-48CE-A642-E53799822B3D}" sibTransId="{14286A80-1097-4939-AAA9-AA7A4FB638FD}"/>
    <dgm:cxn modelId="{EEC44871-67AE-4BCD-9176-3EE8F386B796}" type="presOf" srcId="{89A700CE-19D7-4CED-8D1A-E98641CBADF2}" destId="{F1D37A70-FD03-4E63-9425-31E802852211}" srcOrd="0" destOrd="0" presId="urn:microsoft.com/office/officeart/2008/layout/LinedList"/>
    <dgm:cxn modelId="{02F65272-293D-4208-BB31-9A874C38C2D1}" type="presOf" srcId="{335061DA-B9E6-4C0B-BCA8-D4BD4034E501}" destId="{E8196E42-3D56-4B27-A27F-5E317644E53F}" srcOrd="0" destOrd="0" presId="urn:microsoft.com/office/officeart/2008/layout/LinedList"/>
    <dgm:cxn modelId="{4451E97C-D257-46D7-8873-98F0E1204E0A}" srcId="{9C50A8FC-5821-4621-8659-73E9499700F6}" destId="{5B809756-629B-495E-A904-589249A1AA84}" srcOrd="3" destOrd="0" parTransId="{24201CC4-BB92-4083-8EFF-2F1CD197746C}" sibTransId="{ACA3E204-C49F-412F-8B81-5A828CB74320}"/>
    <dgm:cxn modelId="{3333178D-7458-41A1-9473-F2BEA887CD8E}" srcId="{9C50A8FC-5821-4621-8659-73E9499700F6}" destId="{89A700CE-19D7-4CED-8D1A-E98641CBADF2}" srcOrd="0" destOrd="0" parTransId="{B02F9417-46C7-41F0-90A8-9A95CBAF550A}" sibTransId="{A1042989-4A67-43D5-9C67-4261467990C9}"/>
    <dgm:cxn modelId="{9C9240A2-7704-4BD4-9E96-46C96AB6588A}" type="presOf" srcId="{5B809756-629B-495E-A904-589249A1AA84}" destId="{6D8501B1-7CA5-4A60-BDDC-F234C74655CF}" srcOrd="0" destOrd="0" presId="urn:microsoft.com/office/officeart/2008/layout/LinedList"/>
    <dgm:cxn modelId="{68C887E9-4CA0-4D4B-B830-F5022E4DF417}" srcId="{9C50A8FC-5821-4621-8659-73E9499700F6}" destId="{335061DA-B9E6-4C0B-BCA8-D4BD4034E501}" srcOrd="1" destOrd="0" parTransId="{B98A17BB-8A4B-45A3-9556-FF667D741E2A}" sibTransId="{5435C07B-CF77-4D66-AA7C-20492B473C12}"/>
    <dgm:cxn modelId="{009A22F5-21C9-4166-8BE5-1D23C2E3AC61}" type="presParOf" srcId="{FC634086-D254-438C-A95D-620A4758963C}" destId="{B5EEBA29-7AE3-480B-82D5-25E5FE075A81}" srcOrd="0" destOrd="0" presId="urn:microsoft.com/office/officeart/2008/layout/LinedList"/>
    <dgm:cxn modelId="{E855BBB1-279E-4290-B461-C3A37DA307F9}" type="presParOf" srcId="{FC634086-D254-438C-A95D-620A4758963C}" destId="{6CE6B578-474E-4269-90F6-A6B29ED95B9A}" srcOrd="1" destOrd="0" presId="urn:microsoft.com/office/officeart/2008/layout/LinedList"/>
    <dgm:cxn modelId="{8B00AF0C-DFEC-4504-BF4A-92915D8CCA0A}" type="presParOf" srcId="{6CE6B578-474E-4269-90F6-A6B29ED95B9A}" destId="{F1D37A70-FD03-4E63-9425-31E802852211}" srcOrd="0" destOrd="0" presId="urn:microsoft.com/office/officeart/2008/layout/LinedList"/>
    <dgm:cxn modelId="{D596836D-9E08-4BFF-84F8-E667BC175696}" type="presParOf" srcId="{6CE6B578-474E-4269-90F6-A6B29ED95B9A}" destId="{2136C063-7901-4B14-9844-0ED3CC78625D}" srcOrd="1" destOrd="0" presId="urn:microsoft.com/office/officeart/2008/layout/LinedList"/>
    <dgm:cxn modelId="{81F30270-6AA8-424F-A5AA-3D5770C4B113}" type="presParOf" srcId="{FC634086-D254-438C-A95D-620A4758963C}" destId="{F6515727-71BC-454C-871E-506CB1D34494}" srcOrd="2" destOrd="0" presId="urn:microsoft.com/office/officeart/2008/layout/LinedList"/>
    <dgm:cxn modelId="{30620246-E8BC-4FD6-B9F5-171F7A089E74}" type="presParOf" srcId="{FC634086-D254-438C-A95D-620A4758963C}" destId="{04FA7E6C-D1CB-407B-9EA7-D56EA0628D6F}" srcOrd="3" destOrd="0" presId="urn:microsoft.com/office/officeart/2008/layout/LinedList"/>
    <dgm:cxn modelId="{08BEFD2D-3445-4D13-9FC6-CA617C7AA7BA}" type="presParOf" srcId="{04FA7E6C-D1CB-407B-9EA7-D56EA0628D6F}" destId="{E8196E42-3D56-4B27-A27F-5E317644E53F}" srcOrd="0" destOrd="0" presId="urn:microsoft.com/office/officeart/2008/layout/LinedList"/>
    <dgm:cxn modelId="{186C9197-3E25-4E50-A845-D62FFC1B4B66}" type="presParOf" srcId="{04FA7E6C-D1CB-407B-9EA7-D56EA0628D6F}" destId="{DA995A02-414E-4268-B31E-F7BDC583969F}" srcOrd="1" destOrd="0" presId="urn:microsoft.com/office/officeart/2008/layout/LinedList"/>
    <dgm:cxn modelId="{484BCD3E-05E3-4026-A814-01C4E8D99AC0}" type="presParOf" srcId="{FC634086-D254-438C-A95D-620A4758963C}" destId="{7E981AD8-1846-4C5C-B1BB-EFB4BEE2C37C}" srcOrd="4" destOrd="0" presId="urn:microsoft.com/office/officeart/2008/layout/LinedList"/>
    <dgm:cxn modelId="{69B39D86-3799-4DD7-8023-0CED2B22219E}" type="presParOf" srcId="{FC634086-D254-438C-A95D-620A4758963C}" destId="{2266C4CB-03C5-4D86-8DF0-DD71140A9298}" srcOrd="5" destOrd="0" presId="urn:microsoft.com/office/officeart/2008/layout/LinedList"/>
    <dgm:cxn modelId="{B1DF06B9-6B68-4249-B3DD-5A3318DFFC4F}" type="presParOf" srcId="{2266C4CB-03C5-4D86-8DF0-DD71140A9298}" destId="{BC07DBED-B90B-45E7-AA13-A38FF728ECEB}" srcOrd="0" destOrd="0" presId="urn:microsoft.com/office/officeart/2008/layout/LinedList"/>
    <dgm:cxn modelId="{CFE1F59C-FEEC-4A34-9241-C57E814A4DC3}" type="presParOf" srcId="{2266C4CB-03C5-4D86-8DF0-DD71140A9298}" destId="{425F232F-C312-4D14-862F-DEEAA6306F93}" srcOrd="1" destOrd="0" presId="urn:microsoft.com/office/officeart/2008/layout/LinedList"/>
    <dgm:cxn modelId="{58ED36E5-E1FB-4B38-8CD5-09E618154E56}" type="presParOf" srcId="{FC634086-D254-438C-A95D-620A4758963C}" destId="{E53B8F2E-D419-4839-B54B-9EB4A021DC73}" srcOrd="6" destOrd="0" presId="urn:microsoft.com/office/officeart/2008/layout/LinedList"/>
    <dgm:cxn modelId="{F9A9AC40-0320-4864-B11B-0B2582980F53}" type="presParOf" srcId="{FC634086-D254-438C-A95D-620A4758963C}" destId="{71192001-45D6-4EFD-BFC6-0C00459F8E4E}" srcOrd="7" destOrd="0" presId="urn:microsoft.com/office/officeart/2008/layout/LinedList"/>
    <dgm:cxn modelId="{B109476F-09A7-4BF2-848A-865D59440F0A}" type="presParOf" srcId="{71192001-45D6-4EFD-BFC6-0C00459F8E4E}" destId="{6D8501B1-7CA5-4A60-BDDC-F234C74655CF}" srcOrd="0" destOrd="0" presId="urn:microsoft.com/office/officeart/2008/layout/LinedList"/>
    <dgm:cxn modelId="{16EF80BE-418D-4AB9-AE61-A3F6A47D3185}" type="presParOf" srcId="{71192001-45D6-4EFD-BFC6-0C00459F8E4E}" destId="{1759765B-0303-42D9-98C5-F353CB4E7A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D693D1E-6EEC-436D-A927-4AF83F5014B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114DDFE-5377-4C9F-BCA4-99AA06451A75}">
      <dgm:prSet/>
      <dgm:spPr/>
      <dgm:t>
        <a:bodyPr/>
        <a:lstStyle/>
        <a:p>
          <a:r>
            <a:rPr lang="uk-UA"/>
            <a:t>обмеженість власних природних ресурсів, </a:t>
          </a:r>
          <a:endParaRPr lang="en-US"/>
        </a:p>
      </dgm:t>
    </dgm:pt>
    <dgm:pt modelId="{D4622208-B8D4-4908-BD49-F3500384A220}" type="parTrans" cxnId="{A8C2B627-0960-49BB-86F6-819967F4DC58}">
      <dgm:prSet/>
      <dgm:spPr/>
      <dgm:t>
        <a:bodyPr/>
        <a:lstStyle/>
        <a:p>
          <a:endParaRPr lang="en-US"/>
        </a:p>
      </dgm:t>
    </dgm:pt>
    <dgm:pt modelId="{3A573A90-742D-428B-A57B-B5F48827DEA9}" type="sibTrans" cxnId="{A8C2B627-0960-49BB-86F6-819967F4DC58}">
      <dgm:prSet/>
      <dgm:spPr/>
      <dgm:t>
        <a:bodyPr/>
        <a:lstStyle/>
        <a:p>
          <a:endParaRPr lang="en-US"/>
        </a:p>
      </dgm:t>
    </dgm:pt>
    <dgm:pt modelId="{02D5E53D-F771-4CCC-83B6-31508ED810EC}">
      <dgm:prSet/>
      <dgm:spPr/>
      <dgm:t>
        <a:bodyPr/>
        <a:lstStyle/>
        <a:p>
          <a:r>
            <a:rPr lang="uk-UA"/>
            <a:t>сприятливе для мореплавства географічне положення, </a:t>
          </a:r>
          <a:endParaRPr lang="en-US"/>
        </a:p>
      </dgm:t>
    </dgm:pt>
    <dgm:pt modelId="{38642C6B-0655-4C9A-9E1C-C782A6103CC2}" type="parTrans" cxnId="{4635C401-137E-4162-AE2F-45100DEC3551}">
      <dgm:prSet/>
      <dgm:spPr/>
      <dgm:t>
        <a:bodyPr/>
        <a:lstStyle/>
        <a:p>
          <a:endParaRPr lang="en-US"/>
        </a:p>
      </dgm:t>
    </dgm:pt>
    <dgm:pt modelId="{C4F95CBA-E0A0-458F-AE69-31F2351F7F0D}" type="sibTrans" cxnId="{4635C401-137E-4162-AE2F-45100DEC3551}">
      <dgm:prSet/>
      <dgm:spPr/>
      <dgm:t>
        <a:bodyPr/>
        <a:lstStyle/>
        <a:p>
          <a:endParaRPr lang="en-US"/>
        </a:p>
      </dgm:t>
    </dgm:pt>
    <dgm:pt modelId="{085A45C9-27A0-4998-B3C9-E47BB85F9F99}">
      <dgm:prSet/>
      <dgm:spPr/>
      <dgm:t>
        <a:bodyPr/>
        <a:lstStyle/>
        <a:p>
          <a:r>
            <a:rPr lang="uk-UA"/>
            <a:t>зростання населення → нестача зерна і сировини, надлишок деяких видів сільськогосподарської та ремісничої продукції,</a:t>
          </a:r>
          <a:endParaRPr lang="en-US"/>
        </a:p>
      </dgm:t>
    </dgm:pt>
    <dgm:pt modelId="{059322A6-9F1D-44C2-A1D4-395B164EE6C4}" type="parTrans" cxnId="{0F1177A2-F82F-4F40-971A-9F8506B2B83C}">
      <dgm:prSet/>
      <dgm:spPr/>
      <dgm:t>
        <a:bodyPr/>
        <a:lstStyle/>
        <a:p>
          <a:endParaRPr lang="en-US"/>
        </a:p>
      </dgm:t>
    </dgm:pt>
    <dgm:pt modelId="{8B2A0E47-E280-467B-9463-EF19FBC2E55F}" type="sibTrans" cxnId="{0F1177A2-F82F-4F40-971A-9F8506B2B83C}">
      <dgm:prSet/>
      <dgm:spPr/>
      <dgm:t>
        <a:bodyPr/>
        <a:lstStyle/>
        <a:p>
          <a:endParaRPr lang="en-US"/>
        </a:p>
      </dgm:t>
    </dgm:pt>
    <dgm:pt modelId="{C700E34D-6312-4705-96FB-4ABEE3C8E290}">
      <dgm:prSet/>
      <dgm:spPr/>
      <dgm:t>
        <a:bodyPr/>
        <a:lstStyle/>
        <a:p>
          <a:r>
            <a:rPr lang="uk-UA"/>
            <a:t>торгівля – провідна галузь економіки,</a:t>
          </a:r>
          <a:endParaRPr lang="en-US"/>
        </a:p>
      </dgm:t>
    </dgm:pt>
    <dgm:pt modelId="{AEA7E744-D254-4201-AFE6-4CF6B764BDB7}" type="parTrans" cxnId="{D303B71F-67C5-40F6-9F0E-D7F0378513CA}">
      <dgm:prSet/>
      <dgm:spPr/>
      <dgm:t>
        <a:bodyPr/>
        <a:lstStyle/>
        <a:p>
          <a:endParaRPr lang="en-US"/>
        </a:p>
      </dgm:t>
    </dgm:pt>
    <dgm:pt modelId="{4EA3506F-2D56-4959-9385-119D6913958F}" type="sibTrans" cxnId="{D303B71F-67C5-40F6-9F0E-D7F0378513CA}">
      <dgm:prSet/>
      <dgm:spPr/>
      <dgm:t>
        <a:bodyPr/>
        <a:lstStyle/>
        <a:p>
          <a:endParaRPr lang="en-US"/>
        </a:p>
      </dgm:t>
    </dgm:pt>
    <dgm:pt modelId="{D6377CAF-077E-4843-B1E1-5A9FC8B07253}">
      <dgm:prSet/>
      <dgm:spPr/>
      <dgm:t>
        <a:bodyPr/>
        <a:lstStyle/>
        <a:p>
          <a:r>
            <a:rPr lang="uk-UA"/>
            <a:t>зародження лихварства, боргового рабства.</a:t>
          </a:r>
          <a:endParaRPr lang="en-US"/>
        </a:p>
      </dgm:t>
    </dgm:pt>
    <dgm:pt modelId="{DA82058A-A4E9-43F6-A6A2-D949CCD49210}" type="parTrans" cxnId="{95C65C94-25DB-43DB-9ED2-8C3EFA792A2A}">
      <dgm:prSet/>
      <dgm:spPr/>
      <dgm:t>
        <a:bodyPr/>
        <a:lstStyle/>
        <a:p>
          <a:endParaRPr lang="en-US"/>
        </a:p>
      </dgm:t>
    </dgm:pt>
    <dgm:pt modelId="{EFC2400B-EEA1-43BD-AAA8-883C29C61D7D}" type="sibTrans" cxnId="{95C65C94-25DB-43DB-9ED2-8C3EFA792A2A}">
      <dgm:prSet/>
      <dgm:spPr/>
      <dgm:t>
        <a:bodyPr/>
        <a:lstStyle/>
        <a:p>
          <a:endParaRPr lang="en-US"/>
        </a:p>
      </dgm:t>
    </dgm:pt>
    <dgm:pt modelId="{F6E08007-2780-48B6-A6F2-899F127DE2CB}" type="pres">
      <dgm:prSet presAssocID="{ED693D1E-6EEC-436D-A927-4AF83F5014BC}" presName="linear" presStyleCnt="0">
        <dgm:presLayoutVars>
          <dgm:animLvl val="lvl"/>
          <dgm:resizeHandles val="exact"/>
        </dgm:presLayoutVars>
      </dgm:prSet>
      <dgm:spPr/>
    </dgm:pt>
    <dgm:pt modelId="{6600C1F4-5FB5-4029-9A53-130047663073}" type="pres">
      <dgm:prSet presAssocID="{B114DDFE-5377-4C9F-BCA4-99AA06451A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1E0B7A-35FC-4AE0-8766-B1B2C179DF63}" type="pres">
      <dgm:prSet presAssocID="{3A573A90-742D-428B-A57B-B5F48827DEA9}" presName="spacer" presStyleCnt="0"/>
      <dgm:spPr/>
    </dgm:pt>
    <dgm:pt modelId="{298D23D7-8DB7-4D0B-AFBA-A37C932CFCFA}" type="pres">
      <dgm:prSet presAssocID="{02D5E53D-F771-4CCC-83B6-31508ED810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0A82C7-E15C-4390-8543-3DBC382913A2}" type="pres">
      <dgm:prSet presAssocID="{C4F95CBA-E0A0-458F-AE69-31F2351F7F0D}" presName="spacer" presStyleCnt="0"/>
      <dgm:spPr/>
    </dgm:pt>
    <dgm:pt modelId="{4E53107D-1210-4F96-AD31-262FAB1F0B10}" type="pres">
      <dgm:prSet presAssocID="{085A45C9-27A0-4998-B3C9-E47BB85F9F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F55AD1E-41D4-49AB-B394-30C1E6218A93}" type="pres">
      <dgm:prSet presAssocID="{8B2A0E47-E280-467B-9463-EF19FBC2E55F}" presName="spacer" presStyleCnt="0"/>
      <dgm:spPr/>
    </dgm:pt>
    <dgm:pt modelId="{3929ABD9-687D-4B4C-936B-CDCE3771D1A4}" type="pres">
      <dgm:prSet presAssocID="{C700E34D-6312-4705-96FB-4ABEE3C8E2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962CEA-2DD9-4205-B237-80B2D04E02BB}" type="pres">
      <dgm:prSet presAssocID="{4EA3506F-2D56-4959-9385-119D6913958F}" presName="spacer" presStyleCnt="0"/>
      <dgm:spPr/>
    </dgm:pt>
    <dgm:pt modelId="{3C635248-2867-42B3-81C9-89EDFCE4800E}" type="pres">
      <dgm:prSet presAssocID="{D6377CAF-077E-4843-B1E1-5A9FC8B0725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635C401-137E-4162-AE2F-45100DEC3551}" srcId="{ED693D1E-6EEC-436D-A927-4AF83F5014BC}" destId="{02D5E53D-F771-4CCC-83B6-31508ED810EC}" srcOrd="1" destOrd="0" parTransId="{38642C6B-0655-4C9A-9E1C-C782A6103CC2}" sibTransId="{C4F95CBA-E0A0-458F-AE69-31F2351F7F0D}"/>
    <dgm:cxn modelId="{D303B71F-67C5-40F6-9F0E-D7F0378513CA}" srcId="{ED693D1E-6EEC-436D-A927-4AF83F5014BC}" destId="{C700E34D-6312-4705-96FB-4ABEE3C8E290}" srcOrd="3" destOrd="0" parTransId="{AEA7E744-D254-4201-AFE6-4CF6B764BDB7}" sibTransId="{4EA3506F-2D56-4959-9385-119D6913958F}"/>
    <dgm:cxn modelId="{71A54421-0391-40BA-A9DE-EA3C8D738A0A}" type="presOf" srcId="{02D5E53D-F771-4CCC-83B6-31508ED810EC}" destId="{298D23D7-8DB7-4D0B-AFBA-A37C932CFCFA}" srcOrd="0" destOrd="0" presId="urn:microsoft.com/office/officeart/2005/8/layout/vList2"/>
    <dgm:cxn modelId="{A8C2B627-0960-49BB-86F6-819967F4DC58}" srcId="{ED693D1E-6EEC-436D-A927-4AF83F5014BC}" destId="{B114DDFE-5377-4C9F-BCA4-99AA06451A75}" srcOrd="0" destOrd="0" parTransId="{D4622208-B8D4-4908-BD49-F3500384A220}" sibTransId="{3A573A90-742D-428B-A57B-B5F48827DEA9}"/>
    <dgm:cxn modelId="{CFA2A44E-7B06-42BF-8A0C-E3C83CE9327B}" type="presOf" srcId="{ED693D1E-6EEC-436D-A927-4AF83F5014BC}" destId="{F6E08007-2780-48B6-A6F2-899F127DE2CB}" srcOrd="0" destOrd="0" presId="urn:microsoft.com/office/officeart/2005/8/layout/vList2"/>
    <dgm:cxn modelId="{95C65C94-25DB-43DB-9ED2-8C3EFA792A2A}" srcId="{ED693D1E-6EEC-436D-A927-4AF83F5014BC}" destId="{D6377CAF-077E-4843-B1E1-5A9FC8B07253}" srcOrd="4" destOrd="0" parTransId="{DA82058A-A4E9-43F6-A6A2-D949CCD49210}" sibTransId="{EFC2400B-EEA1-43BD-AAA8-883C29C61D7D}"/>
    <dgm:cxn modelId="{0F1177A2-F82F-4F40-971A-9F8506B2B83C}" srcId="{ED693D1E-6EEC-436D-A927-4AF83F5014BC}" destId="{085A45C9-27A0-4998-B3C9-E47BB85F9F99}" srcOrd="2" destOrd="0" parTransId="{059322A6-9F1D-44C2-A1D4-395B164EE6C4}" sibTransId="{8B2A0E47-E280-467B-9463-EF19FBC2E55F}"/>
    <dgm:cxn modelId="{761E05D7-209E-48F3-85DF-029D8CD01A54}" type="presOf" srcId="{085A45C9-27A0-4998-B3C9-E47BB85F9F99}" destId="{4E53107D-1210-4F96-AD31-262FAB1F0B10}" srcOrd="0" destOrd="0" presId="urn:microsoft.com/office/officeart/2005/8/layout/vList2"/>
    <dgm:cxn modelId="{4A39D9DA-CD8E-4E15-B710-0347E3EECCB0}" type="presOf" srcId="{B114DDFE-5377-4C9F-BCA4-99AA06451A75}" destId="{6600C1F4-5FB5-4029-9A53-130047663073}" srcOrd="0" destOrd="0" presId="urn:microsoft.com/office/officeart/2005/8/layout/vList2"/>
    <dgm:cxn modelId="{B71B85E7-2B74-46DA-B0C4-7D7EA2A4E610}" type="presOf" srcId="{C700E34D-6312-4705-96FB-4ABEE3C8E290}" destId="{3929ABD9-687D-4B4C-936B-CDCE3771D1A4}" srcOrd="0" destOrd="0" presId="urn:microsoft.com/office/officeart/2005/8/layout/vList2"/>
    <dgm:cxn modelId="{6D2BF2EF-97C4-4244-BBBF-0D11DB25A856}" type="presOf" srcId="{D6377CAF-077E-4843-B1E1-5A9FC8B07253}" destId="{3C635248-2867-42B3-81C9-89EDFCE4800E}" srcOrd="0" destOrd="0" presId="urn:microsoft.com/office/officeart/2005/8/layout/vList2"/>
    <dgm:cxn modelId="{A7A90253-33BE-4FC1-AC52-93414BB93ED5}" type="presParOf" srcId="{F6E08007-2780-48B6-A6F2-899F127DE2CB}" destId="{6600C1F4-5FB5-4029-9A53-130047663073}" srcOrd="0" destOrd="0" presId="urn:microsoft.com/office/officeart/2005/8/layout/vList2"/>
    <dgm:cxn modelId="{D170899F-1EEE-4345-9E55-E6CE6D0C1743}" type="presParOf" srcId="{F6E08007-2780-48B6-A6F2-899F127DE2CB}" destId="{931E0B7A-35FC-4AE0-8766-B1B2C179DF63}" srcOrd="1" destOrd="0" presId="urn:microsoft.com/office/officeart/2005/8/layout/vList2"/>
    <dgm:cxn modelId="{6FC7AF41-D292-4BDC-AD15-6329BA8AC91D}" type="presParOf" srcId="{F6E08007-2780-48B6-A6F2-899F127DE2CB}" destId="{298D23D7-8DB7-4D0B-AFBA-A37C932CFCFA}" srcOrd="2" destOrd="0" presId="urn:microsoft.com/office/officeart/2005/8/layout/vList2"/>
    <dgm:cxn modelId="{49A7F951-704D-4FA0-B13D-0B82A856A040}" type="presParOf" srcId="{F6E08007-2780-48B6-A6F2-899F127DE2CB}" destId="{4C0A82C7-E15C-4390-8543-3DBC382913A2}" srcOrd="3" destOrd="0" presId="urn:microsoft.com/office/officeart/2005/8/layout/vList2"/>
    <dgm:cxn modelId="{BD4F5191-8FF2-47B1-93D3-91E43AAC9293}" type="presParOf" srcId="{F6E08007-2780-48B6-A6F2-899F127DE2CB}" destId="{4E53107D-1210-4F96-AD31-262FAB1F0B10}" srcOrd="4" destOrd="0" presId="urn:microsoft.com/office/officeart/2005/8/layout/vList2"/>
    <dgm:cxn modelId="{80895982-6E9B-40A1-91B5-FA4239393DC2}" type="presParOf" srcId="{F6E08007-2780-48B6-A6F2-899F127DE2CB}" destId="{9F55AD1E-41D4-49AB-B394-30C1E6218A93}" srcOrd="5" destOrd="0" presId="urn:microsoft.com/office/officeart/2005/8/layout/vList2"/>
    <dgm:cxn modelId="{3B4116FC-170B-4C7A-99F1-967201441D16}" type="presParOf" srcId="{F6E08007-2780-48B6-A6F2-899F127DE2CB}" destId="{3929ABD9-687D-4B4C-936B-CDCE3771D1A4}" srcOrd="6" destOrd="0" presId="urn:microsoft.com/office/officeart/2005/8/layout/vList2"/>
    <dgm:cxn modelId="{0ACFB2E5-4EFB-4AA7-AC50-D4AFD087E418}" type="presParOf" srcId="{F6E08007-2780-48B6-A6F2-899F127DE2CB}" destId="{1D962CEA-2DD9-4205-B237-80B2D04E02BB}" srcOrd="7" destOrd="0" presId="urn:microsoft.com/office/officeart/2005/8/layout/vList2"/>
    <dgm:cxn modelId="{D4A0DDB7-DD59-41ED-B582-150C2521FDBC}" type="presParOf" srcId="{F6E08007-2780-48B6-A6F2-899F127DE2CB}" destId="{3C635248-2867-42B3-81C9-89EDFCE480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9B1703B-A0CC-4F41-8E5F-D8CCD0BE06D8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9E63710-BF6D-46A7-A300-38F1C17288E8}">
      <dgm:prSet/>
      <dgm:spPr/>
      <dgm:t>
        <a:bodyPr/>
        <a:lstStyle/>
        <a:p>
          <a:r>
            <a:rPr lang="uk-UA" i="1"/>
            <a:t>Центральний</a:t>
          </a:r>
          <a:r>
            <a:rPr lang="uk-UA"/>
            <a:t> – морем з Індії до Перської затоки, вгору по р. Тигр до Селеуції, де перетинались водні і сухопутні торговельні шляхи Вавилону. </a:t>
          </a:r>
          <a:endParaRPr lang="en-US"/>
        </a:p>
      </dgm:t>
    </dgm:pt>
    <dgm:pt modelId="{7F245E3D-DD09-4BFA-ACCE-52A029910932}" type="parTrans" cxnId="{F1C1895B-DA43-4B9F-9A7C-78B82E08343F}">
      <dgm:prSet/>
      <dgm:spPr/>
      <dgm:t>
        <a:bodyPr/>
        <a:lstStyle/>
        <a:p>
          <a:endParaRPr lang="en-US"/>
        </a:p>
      </dgm:t>
    </dgm:pt>
    <dgm:pt modelId="{B1B4FFED-AEA0-4A57-BA82-B99AF4213017}" type="sibTrans" cxnId="{F1C1895B-DA43-4B9F-9A7C-78B82E08343F}">
      <dgm:prSet/>
      <dgm:spPr/>
      <dgm:t>
        <a:bodyPr/>
        <a:lstStyle/>
        <a:p>
          <a:endParaRPr lang="en-US"/>
        </a:p>
      </dgm:t>
    </dgm:pt>
    <dgm:pt modelId="{56F88410-CC00-4586-B8B2-C39784BA18E8}">
      <dgm:prSet/>
      <dgm:spPr/>
      <dgm:t>
        <a:bodyPr/>
        <a:lstStyle/>
        <a:p>
          <a:r>
            <a:rPr lang="uk-UA" i="1"/>
            <a:t>Сухопутний</a:t>
          </a:r>
          <a:r>
            <a:rPr lang="uk-UA"/>
            <a:t> шлях пролягав далі до Антиохії. </a:t>
          </a:r>
          <a:endParaRPr lang="en-US"/>
        </a:p>
      </dgm:t>
    </dgm:pt>
    <dgm:pt modelId="{FA52B1C8-F7AE-44E3-952E-1027130E0270}" type="parTrans" cxnId="{1AE99E9A-2D48-4408-8489-8F2B8A6CE9DD}">
      <dgm:prSet/>
      <dgm:spPr/>
      <dgm:t>
        <a:bodyPr/>
        <a:lstStyle/>
        <a:p>
          <a:endParaRPr lang="en-US"/>
        </a:p>
      </dgm:t>
    </dgm:pt>
    <dgm:pt modelId="{6100A94E-092B-446F-9DBA-2F42641EDB33}" type="sibTrans" cxnId="{1AE99E9A-2D48-4408-8489-8F2B8A6CE9DD}">
      <dgm:prSet/>
      <dgm:spPr/>
      <dgm:t>
        <a:bodyPr/>
        <a:lstStyle/>
        <a:p>
          <a:endParaRPr lang="en-US"/>
        </a:p>
      </dgm:t>
    </dgm:pt>
    <dgm:pt modelId="{3101B2F0-7377-4C7C-A925-1E9247C3ACE1}">
      <dgm:prSet/>
      <dgm:spPr/>
      <dgm:t>
        <a:bodyPr/>
        <a:lstStyle/>
        <a:p>
          <a:r>
            <a:rPr lang="uk-UA" i="1"/>
            <a:t>Південний – з</a:t>
          </a:r>
          <a:r>
            <a:rPr lang="uk-UA"/>
            <a:t> Індії навколо Аравійської пустелі, далі Червоним морем до Петри (сучасн. Йорданія) чи пізніше до Береніси (сучасн. Єгипет). </a:t>
          </a:r>
          <a:endParaRPr lang="en-US"/>
        </a:p>
      </dgm:t>
    </dgm:pt>
    <dgm:pt modelId="{1ED287ED-F605-4327-9034-C217035A8FB2}" type="parTrans" cxnId="{351FD50D-FB1E-4135-B973-2A14AB332232}">
      <dgm:prSet/>
      <dgm:spPr/>
      <dgm:t>
        <a:bodyPr/>
        <a:lstStyle/>
        <a:p>
          <a:endParaRPr lang="en-US"/>
        </a:p>
      </dgm:t>
    </dgm:pt>
    <dgm:pt modelId="{00D057C4-A1B5-4D04-8838-068EB49AD68F}" type="sibTrans" cxnId="{351FD50D-FB1E-4135-B973-2A14AB332232}">
      <dgm:prSet/>
      <dgm:spPr/>
      <dgm:t>
        <a:bodyPr/>
        <a:lstStyle/>
        <a:p>
          <a:endParaRPr lang="en-US"/>
        </a:p>
      </dgm:t>
    </dgm:pt>
    <dgm:pt modelId="{E5EFC0A4-426B-4FD6-9B47-3C41892F9CD7}">
      <dgm:prSet/>
      <dgm:spPr/>
      <dgm:t>
        <a:bodyPr/>
        <a:lstStyle/>
        <a:p>
          <a:r>
            <a:rPr lang="uk-UA" i="1"/>
            <a:t>Караванний </a:t>
          </a:r>
          <a:r>
            <a:rPr lang="uk-UA"/>
            <a:t>шлях по суходолу до Коптоса на р. Ніл, звідти до Александрії та Середземного моря.</a:t>
          </a:r>
          <a:endParaRPr lang="en-US"/>
        </a:p>
      </dgm:t>
    </dgm:pt>
    <dgm:pt modelId="{F3765F18-64C2-487F-8135-146744D7DC3F}" type="parTrans" cxnId="{B74098E5-B76A-46D2-91C5-CB29F6EB166A}">
      <dgm:prSet/>
      <dgm:spPr/>
      <dgm:t>
        <a:bodyPr/>
        <a:lstStyle/>
        <a:p>
          <a:endParaRPr lang="en-US"/>
        </a:p>
      </dgm:t>
    </dgm:pt>
    <dgm:pt modelId="{61706F4A-6B60-45F1-9FA7-E2CD9FEEC2AE}" type="sibTrans" cxnId="{B74098E5-B76A-46D2-91C5-CB29F6EB166A}">
      <dgm:prSet/>
      <dgm:spPr/>
      <dgm:t>
        <a:bodyPr/>
        <a:lstStyle/>
        <a:p>
          <a:endParaRPr lang="en-US"/>
        </a:p>
      </dgm:t>
    </dgm:pt>
    <dgm:pt modelId="{B1E05689-8049-4F78-AE1E-F95A60E47A5A}" type="pres">
      <dgm:prSet presAssocID="{C9B1703B-A0CC-4F41-8E5F-D8CCD0BE06D8}" presName="linear" presStyleCnt="0">
        <dgm:presLayoutVars>
          <dgm:animLvl val="lvl"/>
          <dgm:resizeHandles val="exact"/>
        </dgm:presLayoutVars>
      </dgm:prSet>
      <dgm:spPr/>
    </dgm:pt>
    <dgm:pt modelId="{2637547D-87C9-4DB1-B1D2-8300017E50AD}" type="pres">
      <dgm:prSet presAssocID="{F9E63710-BF6D-46A7-A300-38F1C17288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EA3514-E930-46A6-8816-BDCE28974337}" type="pres">
      <dgm:prSet presAssocID="{B1B4FFED-AEA0-4A57-BA82-B99AF4213017}" presName="spacer" presStyleCnt="0"/>
      <dgm:spPr/>
    </dgm:pt>
    <dgm:pt modelId="{9DF2B683-09B2-4DDF-9D80-F2525DDE2D1E}" type="pres">
      <dgm:prSet presAssocID="{56F88410-CC00-4586-B8B2-C39784BA18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73A9BC-F888-4854-B650-CAF83FE6F984}" type="pres">
      <dgm:prSet presAssocID="{6100A94E-092B-446F-9DBA-2F42641EDB33}" presName="spacer" presStyleCnt="0"/>
      <dgm:spPr/>
    </dgm:pt>
    <dgm:pt modelId="{6C0F7C8A-E96D-453E-A50B-70140301FC89}" type="pres">
      <dgm:prSet presAssocID="{3101B2F0-7377-4C7C-A925-1E9247C3AC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90923B-B1AB-4B17-92D9-DE9C26E319F0}" type="pres">
      <dgm:prSet presAssocID="{00D057C4-A1B5-4D04-8838-068EB49AD68F}" presName="spacer" presStyleCnt="0"/>
      <dgm:spPr/>
    </dgm:pt>
    <dgm:pt modelId="{92960D6E-02CC-46DA-B73A-F45A0FB36D01}" type="pres">
      <dgm:prSet presAssocID="{E5EFC0A4-426B-4FD6-9B47-3C41892F9C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1FD50D-FB1E-4135-B973-2A14AB332232}" srcId="{C9B1703B-A0CC-4F41-8E5F-D8CCD0BE06D8}" destId="{3101B2F0-7377-4C7C-A925-1E9247C3ACE1}" srcOrd="2" destOrd="0" parTransId="{1ED287ED-F605-4327-9034-C217035A8FB2}" sibTransId="{00D057C4-A1B5-4D04-8838-068EB49AD68F}"/>
    <dgm:cxn modelId="{44D7332A-DC69-4B90-AB26-BEA0DB582137}" type="presOf" srcId="{3101B2F0-7377-4C7C-A925-1E9247C3ACE1}" destId="{6C0F7C8A-E96D-453E-A50B-70140301FC89}" srcOrd="0" destOrd="0" presId="urn:microsoft.com/office/officeart/2005/8/layout/vList2"/>
    <dgm:cxn modelId="{3D54073F-9C48-42EB-96A1-028104C64BEC}" type="presOf" srcId="{56F88410-CC00-4586-B8B2-C39784BA18E8}" destId="{9DF2B683-09B2-4DDF-9D80-F2525DDE2D1E}" srcOrd="0" destOrd="0" presId="urn:microsoft.com/office/officeart/2005/8/layout/vList2"/>
    <dgm:cxn modelId="{F1C1895B-DA43-4B9F-9A7C-78B82E08343F}" srcId="{C9B1703B-A0CC-4F41-8E5F-D8CCD0BE06D8}" destId="{F9E63710-BF6D-46A7-A300-38F1C17288E8}" srcOrd="0" destOrd="0" parTransId="{7F245E3D-DD09-4BFA-ACCE-52A029910932}" sibTransId="{B1B4FFED-AEA0-4A57-BA82-B99AF4213017}"/>
    <dgm:cxn modelId="{4923B942-A592-41B7-98BE-16D3BD925F20}" type="presOf" srcId="{F9E63710-BF6D-46A7-A300-38F1C17288E8}" destId="{2637547D-87C9-4DB1-B1D2-8300017E50AD}" srcOrd="0" destOrd="0" presId="urn:microsoft.com/office/officeart/2005/8/layout/vList2"/>
    <dgm:cxn modelId="{1C6F6C8C-9C70-4248-A503-6E4A4B18328C}" type="presOf" srcId="{E5EFC0A4-426B-4FD6-9B47-3C41892F9CD7}" destId="{92960D6E-02CC-46DA-B73A-F45A0FB36D01}" srcOrd="0" destOrd="0" presId="urn:microsoft.com/office/officeart/2005/8/layout/vList2"/>
    <dgm:cxn modelId="{1AE99E9A-2D48-4408-8489-8F2B8A6CE9DD}" srcId="{C9B1703B-A0CC-4F41-8E5F-D8CCD0BE06D8}" destId="{56F88410-CC00-4586-B8B2-C39784BA18E8}" srcOrd="1" destOrd="0" parTransId="{FA52B1C8-F7AE-44E3-952E-1027130E0270}" sibTransId="{6100A94E-092B-446F-9DBA-2F42641EDB33}"/>
    <dgm:cxn modelId="{B643AFB0-45AB-40AF-9DB8-52F0114ECB35}" type="presOf" srcId="{C9B1703B-A0CC-4F41-8E5F-D8CCD0BE06D8}" destId="{B1E05689-8049-4F78-AE1E-F95A60E47A5A}" srcOrd="0" destOrd="0" presId="urn:microsoft.com/office/officeart/2005/8/layout/vList2"/>
    <dgm:cxn modelId="{B74098E5-B76A-46D2-91C5-CB29F6EB166A}" srcId="{C9B1703B-A0CC-4F41-8E5F-D8CCD0BE06D8}" destId="{E5EFC0A4-426B-4FD6-9B47-3C41892F9CD7}" srcOrd="3" destOrd="0" parTransId="{F3765F18-64C2-487F-8135-146744D7DC3F}" sibTransId="{61706F4A-6B60-45F1-9FA7-E2CD9FEEC2AE}"/>
    <dgm:cxn modelId="{DF7716B7-0245-4A86-829B-E15E550F1002}" type="presParOf" srcId="{B1E05689-8049-4F78-AE1E-F95A60E47A5A}" destId="{2637547D-87C9-4DB1-B1D2-8300017E50AD}" srcOrd="0" destOrd="0" presId="urn:microsoft.com/office/officeart/2005/8/layout/vList2"/>
    <dgm:cxn modelId="{B0EF8551-63F9-4056-9433-7BE4A9661C5C}" type="presParOf" srcId="{B1E05689-8049-4F78-AE1E-F95A60E47A5A}" destId="{63EA3514-E930-46A6-8816-BDCE28974337}" srcOrd="1" destOrd="0" presId="urn:microsoft.com/office/officeart/2005/8/layout/vList2"/>
    <dgm:cxn modelId="{98B56E4B-DB69-4605-957A-FC8666AB3212}" type="presParOf" srcId="{B1E05689-8049-4F78-AE1E-F95A60E47A5A}" destId="{9DF2B683-09B2-4DDF-9D80-F2525DDE2D1E}" srcOrd="2" destOrd="0" presId="urn:microsoft.com/office/officeart/2005/8/layout/vList2"/>
    <dgm:cxn modelId="{2FCC63F0-C54A-4DFC-9E44-368516EDDDA7}" type="presParOf" srcId="{B1E05689-8049-4F78-AE1E-F95A60E47A5A}" destId="{CF73A9BC-F888-4854-B650-CAF83FE6F984}" srcOrd="3" destOrd="0" presId="urn:microsoft.com/office/officeart/2005/8/layout/vList2"/>
    <dgm:cxn modelId="{A265B2A6-8B31-4FB8-B55A-E782247E750D}" type="presParOf" srcId="{B1E05689-8049-4F78-AE1E-F95A60E47A5A}" destId="{6C0F7C8A-E96D-453E-A50B-70140301FC89}" srcOrd="4" destOrd="0" presId="urn:microsoft.com/office/officeart/2005/8/layout/vList2"/>
    <dgm:cxn modelId="{588E6D27-0069-436C-9EBB-E9822E08AA97}" type="presParOf" srcId="{B1E05689-8049-4F78-AE1E-F95A60E47A5A}" destId="{2E90923B-B1AB-4B17-92D9-DE9C26E319F0}" srcOrd="5" destOrd="0" presId="urn:microsoft.com/office/officeart/2005/8/layout/vList2"/>
    <dgm:cxn modelId="{DBD17A0C-2B47-41DB-BD20-264709487A97}" type="presParOf" srcId="{B1E05689-8049-4F78-AE1E-F95A60E47A5A}" destId="{92960D6E-02CC-46DA-B73A-F45A0FB36D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altLang="uk-UA" dirty="0"/>
            <a:t>VII ст. до н. е. поява монет у грецьких полісах. 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F43E91D4-628B-4B3D-AC70-B90528FDDA93}">
      <dgm:prSet/>
      <dgm:spPr/>
      <dgm:t>
        <a:bodyPr/>
        <a:lstStyle/>
        <a:p>
          <a:r>
            <a:rPr lang="uk-UA" altLang="uk-UA" b="1" i="1"/>
            <a:t>Афінський морський союз</a:t>
          </a:r>
          <a:r>
            <a:rPr lang="uk-UA" altLang="uk-UA"/>
            <a:t>, який було створено для  відсічі персам. </a:t>
          </a:r>
          <a:endParaRPr lang="uk-UA" altLang="uk-UA" dirty="0"/>
        </a:p>
      </dgm:t>
    </dgm:pt>
    <dgm:pt modelId="{D7F44C2A-0D2C-4CCA-90DB-48CFC418D492}" type="parTrans" cxnId="{79C82A9B-022E-418E-8491-71B0886E0006}">
      <dgm:prSet/>
      <dgm:spPr/>
      <dgm:t>
        <a:bodyPr/>
        <a:lstStyle/>
        <a:p>
          <a:endParaRPr lang="ru-RU"/>
        </a:p>
      </dgm:t>
    </dgm:pt>
    <dgm:pt modelId="{8E112F67-519F-4BF5-BB3D-484BB2C9943C}" type="sibTrans" cxnId="{79C82A9B-022E-418E-8491-71B0886E0006}">
      <dgm:prSet/>
      <dgm:spPr/>
      <dgm:t>
        <a:bodyPr/>
        <a:lstStyle/>
        <a:p>
          <a:endParaRPr lang="ru-RU"/>
        </a:p>
      </dgm:t>
    </dgm:pt>
    <dgm:pt modelId="{5E710760-DAE9-4FD6-91A4-B716D072D20E}">
      <dgm:prSet/>
      <dgm:spPr/>
      <dgm:t>
        <a:bodyPr/>
        <a:lstStyle/>
        <a:p>
          <a:r>
            <a:rPr lang="uk-UA" altLang="uk-UA"/>
            <a:t>У 478р. до н.е.</a:t>
          </a:r>
          <a:r>
            <a:rPr lang="uk-UA" altLang="uk-UA" i="1"/>
            <a:t> Афіни </a:t>
          </a:r>
          <a:r>
            <a:rPr lang="uk-UA" altLang="uk-UA"/>
            <a:t>згуртували навколо себе більше 200 грецьких міст, які під час війни з Персією робили великі внески в загальносоюзну скарбницю.</a:t>
          </a:r>
          <a:endParaRPr lang="uk-UA" altLang="uk-UA" dirty="0"/>
        </a:p>
      </dgm:t>
    </dgm:pt>
    <dgm:pt modelId="{FEF04264-20F0-40B6-A409-B9F346E67159}" type="parTrans" cxnId="{1E235F60-BB74-4205-93F7-4977D69D5677}">
      <dgm:prSet/>
      <dgm:spPr/>
      <dgm:t>
        <a:bodyPr/>
        <a:lstStyle/>
        <a:p>
          <a:endParaRPr lang="ru-RU"/>
        </a:p>
      </dgm:t>
    </dgm:pt>
    <dgm:pt modelId="{5B1A5926-84C8-4051-BC0A-43EE89C7F2F1}" type="sibTrans" cxnId="{1E235F60-BB74-4205-93F7-4977D69D5677}">
      <dgm:prSet/>
      <dgm:spPr/>
      <dgm:t>
        <a:bodyPr/>
        <a:lstStyle/>
        <a:p>
          <a:endParaRPr lang="ru-RU"/>
        </a:p>
      </dgm:t>
    </dgm:pt>
    <dgm:pt modelId="{5EF26BA9-62CF-4A78-AC71-02FBAB0A2ACD}">
      <dgm:prSet/>
      <dgm:spPr/>
      <dgm:t>
        <a:bodyPr/>
        <a:lstStyle/>
        <a:p>
          <a:r>
            <a:rPr lang="uk-UA" altLang="uk-UA"/>
            <a:t>Монополія Афін на чеканку монет, і заборона цієї діяльності партнерам по Морському союзу. </a:t>
          </a:r>
          <a:endParaRPr lang="uk-UA" altLang="uk-UA" dirty="0"/>
        </a:p>
      </dgm:t>
    </dgm:pt>
    <dgm:pt modelId="{29758578-A65E-4DC4-A4D6-706546F5E97A}" type="parTrans" cxnId="{FFDCF096-0DB3-4C2A-9EA2-5629F917296C}">
      <dgm:prSet/>
      <dgm:spPr/>
      <dgm:t>
        <a:bodyPr/>
        <a:lstStyle/>
        <a:p>
          <a:endParaRPr lang="ru-RU"/>
        </a:p>
      </dgm:t>
    </dgm:pt>
    <dgm:pt modelId="{668C2C52-506C-4926-AC32-A533DC87534B}" type="sibTrans" cxnId="{FFDCF096-0DB3-4C2A-9EA2-5629F917296C}">
      <dgm:prSet/>
      <dgm:spPr/>
      <dgm:t>
        <a:bodyPr/>
        <a:lstStyle/>
        <a:p>
          <a:endParaRPr lang="ru-RU"/>
        </a:p>
      </dgm:t>
    </dgm:pt>
    <dgm:pt modelId="{9B000649-2DD6-4FC9-B773-12DF6AC85C14}">
      <dgm:prSet/>
      <dgm:spPr/>
      <dgm:t>
        <a:bodyPr/>
        <a:lstStyle/>
        <a:p>
          <a:r>
            <a:rPr lang="uk-UA" altLang="uk-UA"/>
            <a:t>Афінська срібна монета (драхма) – єдиний платіжний засіб в державах, що входили до Союзу.</a:t>
          </a:r>
          <a:endParaRPr lang="uk-UA" altLang="uk-UA" dirty="0"/>
        </a:p>
      </dgm:t>
    </dgm:pt>
    <dgm:pt modelId="{5032EC59-B5F2-493E-9B56-78A3F7E2DE0A}" type="parTrans" cxnId="{EC183024-6517-47AE-9E5D-B996D5FEC407}">
      <dgm:prSet/>
      <dgm:spPr/>
      <dgm:t>
        <a:bodyPr/>
        <a:lstStyle/>
        <a:p>
          <a:endParaRPr lang="ru-RU"/>
        </a:p>
      </dgm:t>
    </dgm:pt>
    <dgm:pt modelId="{79CF27C2-3BB8-4C90-A840-D660FFDC82B6}" type="sibTrans" cxnId="{EC183024-6517-47AE-9E5D-B996D5FEC407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AC50F301-F444-42B8-A098-21440020D907}" type="pres">
      <dgm:prSet presAssocID="{F43E91D4-628B-4B3D-AC70-B90528FDDA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2DF721-736D-4574-9DA9-5FE632713A60}" type="pres">
      <dgm:prSet presAssocID="{8E112F67-519F-4BF5-BB3D-484BB2C9943C}" presName="spacer" presStyleCnt="0"/>
      <dgm:spPr/>
    </dgm:pt>
    <dgm:pt modelId="{7096F63F-B1A6-4777-AF62-BA43ADE5D40F}" type="pres">
      <dgm:prSet presAssocID="{5E710760-DAE9-4FD6-91A4-B716D072D2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A545F3-5477-4917-9B96-C72036848A8A}" type="pres">
      <dgm:prSet presAssocID="{5B1A5926-84C8-4051-BC0A-43EE89C7F2F1}" presName="spacer" presStyleCnt="0"/>
      <dgm:spPr/>
    </dgm:pt>
    <dgm:pt modelId="{1D829642-CB22-4AA9-95BD-F977F7D3ED69}" type="pres">
      <dgm:prSet presAssocID="{5EF26BA9-62CF-4A78-AC71-02FBAB0A2A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391C44-4213-46DE-A385-3944336D0736}" type="pres">
      <dgm:prSet presAssocID="{668C2C52-506C-4926-AC32-A533DC87534B}" presName="spacer" presStyleCnt="0"/>
      <dgm:spPr/>
    </dgm:pt>
    <dgm:pt modelId="{83E189C4-9D9D-4D86-8FAA-F8C802B8DBA1}" type="pres">
      <dgm:prSet presAssocID="{9B000649-2DD6-4FC9-B773-12DF6AC85C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183024-6517-47AE-9E5D-B996D5FEC407}" srcId="{9FEB29AB-3F74-4180-BCE8-2165D2471FB5}" destId="{9B000649-2DD6-4FC9-B773-12DF6AC85C14}" srcOrd="4" destOrd="0" parTransId="{5032EC59-B5F2-493E-9B56-78A3F7E2DE0A}" sibTransId="{79CF27C2-3BB8-4C90-A840-D660FFDC82B6}"/>
    <dgm:cxn modelId="{1E235F60-BB74-4205-93F7-4977D69D5677}" srcId="{9FEB29AB-3F74-4180-BCE8-2165D2471FB5}" destId="{5E710760-DAE9-4FD6-91A4-B716D072D20E}" srcOrd="2" destOrd="0" parTransId="{FEF04264-20F0-40B6-A409-B9F346E67159}" sibTransId="{5B1A5926-84C8-4051-BC0A-43EE89C7F2F1}"/>
    <dgm:cxn modelId="{A1BF7A43-E4D3-440E-84A3-EB493DBDB1FE}" type="presOf" srcId="{F43E91D4-628B-4B3D-AC70-B90528FDDA93}" destId="{AC50F301-F444-42B8-A098-21440020D907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E3D16458-63B3-484C-88CB-EB07D49ECD46}" type="presOf" srcId="{9B000649-2DD6-4FC9-B773-12DF6AC85C14}" destId="{83E189C4-9D9D-4D86-8FAA-F8C802B8DBA1}" srcOrd="0" destOrd="0" presId="urn:microsoft.com/office/officeart/2005/8/layout/vList2"/>
    <dgm:cxn modelId="{FFDCF096-0DB3-4C2A-9EA2-5629F917296C}" srcId="{9FEB29AB-3F74-4180-BCE8-2165D2471FB5}" destId="{5EF26BA9-62CF-4A78-AC71-02FBAB0A2ACD}" srcOrd="3" destOrd="0" parTransId="{29758578-A65E-4DC4-A4D6-706546F5E97A}" sibTransId="{668C2C52-506C-4926-AC32-A533DC87534B}"/>
    <dgm:cxn modelId="{79C82A9B-022E-418E-8491-71B0886E0006}" srcId="{9FEB29AB-3F74-4180-BCE8-2165D2471FB5}" destId="{F43E91D4-628B-4B3D-AC70-B90528FDDA93}" srcOrd="1" destOrd="0" parTransId="{D7F44C2A-0D2C-4CCA-90DB-48CFC418D492}" sibTransId="{8E112F67-519F-4BF5-BB3D-484BB2C9943C}"/>
    <dgm:cxn modelId="{BF0AC4C3-4C9F-4FEA-93DB-A9F960DB7BF9}" type="presOf" srcId="{5E710760-DAE9-4FD6-91A4-B716D072D20E}" destId="{7096F63F-B1A6-4777-AF62-BA43ADE5D40F}" srcOrd="0" destOrd="0" presId="urn:microsoft.com/office/officeart/2005/8/layout/vList2"/>
    <dgm:cxn modelId="{5655CEDF-E123-44C8-8E32-87E01F2C99E5}" type="presOf" srcId="{5EF26BA9-62CF-4A78-AC71-02FBAB0A2ACD}" destId="{1D829642-CB22-4AA9-95BD-F977F7D3ED69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14B382C0-E36C-4133-87F2-5BA6A738E92B}" type="presParOf" srcId="{2F21F5C6-A60E-4188-94C5-30AE2A01C7DA}" destId="{AC50F301-F444-42B8-A098-21440020D907}" srcOrd="2" destOrd="0" presId="urn:microsoft.com/office/officeart/2005/8/layout/vList2"/>
    <dgm:cxn modelId="{167145BD-B719-4FCF-813C-95DF69B6C634}" type="presParOf" srcId="{2F21F5C6-A60E-4188-94C5-30AE2A01C7DA}" destId="{542DF721-736D-4574-9DA9-5FE632713A60}" srcOrd="3" destOrd="0" presId="urn:microsoft.com/office/officeart/2005/8/layout/vList2"/>
    <dgm:cxn modelId="{004E9EAD-F6FD-4E8B-A596-2F7E91568509}" type="presParOf" srcId="{2F21F5C6-A60E-4188-94C5-30AE2A01C7DA}" destId="{7096F63F-B1A6-4777-AF62-BA43ADE5D40F}" srcOrd="4" destOrd="0" presId="urn:microsoft.com/office/officeart/2005/8/layout/vList2"/>
    <dgm:cxn modelId="{4C0F3C61-C9DC-4AA9-B181-4EF057C4880F}" type="presParOf" srcId="{2F21F5C6-A60E-4188-94C5-30AE2A01C7DA}" destId="{D2A545F3-5477-4917-9B96-C72036848A8A}" srcOrd="5" destOrd="0" presId="urn:microsoft.com/office/officeart/2005/8/layout/vList2"/>
    <dgm:cxn modelId="{63446A31-61AB-436C-A608-0395904A94DD}" type="presParOf" srcId="{2F21F5C6-A60E-4188-94C5-30AE2A01C7DA}" destId="{1D829642-CB22-4AA9-95BD-F977F7D3ED69}" srcOrd="6" destOrd="0" presId="urn:microsoft.com/office/officeart/2005/8/layout/vList2"/>
    <dgm:cxn modelId="{F3FA197E-ECCB-404C-AD01-235587D96DC6}" type="presParOf" srcId="{2F21F5C6-A60E-4188-94C5-30AE2A01C7DA}" destId="{83391C44-4213-46DE-A385-3944336D0736}" srcOrd="7" destOrd="0" presId="urn:microsoft.com/office/officeart/2005/8/layout/vList2"/>
    <dgm:cxn modelId="{0271E4DA-45EB-4D39-B1FF-0CC73995BFD4}" type="presParOf" srcId="{2F21F5C6-A60E-4188-94C5-30AE2A01C7DA}" destId="{83E189C4-9D9D-4D86-8FAA-F8C802B8DB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E3054DE-2B9E-4266-AC84-FEDA60D22B0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BA2EF95-463A-42AE-B162-15CA2DE8685F}">
      <dgm:prSet/>
      <dgm:spPr/>
      <dgm:t>
        <a:bodyPr/>
        <a:lstStyle/>
        <a:p>
          <a:r>
            <a:rPr lang="uk-UA"/>
            <a:t>суттєво розширено торговельну зону</a:t>
          </a:r>
          <a:r>
            <a:rPr lang="en-US"/>
            <a:t> (</a:t>
          </a:r>
          <a:r>
            <a:rPr lang="uk-UA"/>
            <a:t>від Східного Середземномор’я до Центральної Азії</a:t>
          </a:r>
          <a:r>
            <a:rPr lang="en-US"/>
            <a:t>)</a:t>
          </a:r>
          <a:r>
            <a:rPr lang="uk-UA"/>
            <a:t>.</a:t>
          </a:r>
          <a:endParaRPr lang="en-US"/>
        </a:p>
      </dgm:t>
    </dgm:pt>
    <dgm:pt modelId="{ED5A7003-D398-488D-97FD-90E84958921D}" type="parTrans" cxnId="{F5FB2F89-78FF-4F72-90F7-FF9D605348BD}">
      <dgm:prSet/>
      <dgm:spPr/>
      <dgm:t>
        <a:bodyPr/>
        <a:lstStyle/>
        <a:p>
          <a:endParaRPr lang="en-US"/>
        </a:p>
      </dgm:t>
    </dgm:pt>
    <dgm:pt modelId="{8F6D5686-0964-47CB-995C-31EB846D032D}" type="sibTrans" cxnId="{F5FB2F89-78FF-4F72-90F7-FF9D605348BD}">
      <dgm:prSet/>
      <dgm:spPr/>
      <dgm:t>
        <a:bodyPr/>
        <a:lstStyle/>
        <a:p>
          <a:endParaRPr lang="en-US"/>
        </a:p>
      </dgm:t>
    </dgm:pt>
    <dgm:pt modelId="{545070E4-C895-438E-9487-FCCDBFF0DF97}">
      <dgm:prSet/>
      <dgm:spPr/>
      <dgm:t>
        <a:bodyPr/>
        <a:lstStyle/>
        <a:p>
          <a:r>
            <a:rPr lang="uk-UA"/>
            <a:t>зростання інвестицій у сферу зовнішньої торгівлі</a:t>
          </a:r>
          <a:r>
            <a:rPr lang="en-US"/>
            <a:t> </a:t>
          </a:r>
          <a:r>
            <a:rPr lang="uk-UA"/>
            <a:t>завдяки захопленому золоту і сріблу з перської скарбниці.</a:t>
          </a:r>
          <a:endParaRPr lang="en-US"/>
        </a:p>
      </dgm:t>
    </dgm:pt>
    <dgm:pt modelId="{486A1325-7113-40ED-8BD8-C8284D98D2FE}" type="parTrans" cxnId="{3572EEC0-7BDC-4402-BA52-CA85AA24E9A1}">
      <dgm:prSet/>
      <dgm:spPr/>
      <dgm:t>
        <a:bodyPr/>
        <a:lstStyle/>
        <a:p>
          <a:endParaRPr lang="en-US"/>
        </a:p>
      </dgm:t>
    </dgm:pt>
    <dgm:pt modelId="{9FCCC301-1B18-4F27-97FE-061143F9ED8A}" type="sibTrans" cxnId="{3572EEC0-7BDC-4402-BA52-CA85AA24E9A1}">
      <dgm:prSet/>
      <dgm:spPr/>
      <dgm:t>
        <a:bodyPr/>
        <a:lstStyle/>
        <a:p>
          <a:endParaRPr lang="en-US"/>
        </a:p>
      </dgm:t>
    </dgm:pt>
    <dgm:pt modelId="{5F0B1736-2015-4B44-BACD-4B5B3673776A}">
      <dgm:prSet/>
      <dgm:spPr/>
      <dgm:t>
        <a:bodyPr/>
        <a:lstStyle/>
        <a:p>
          <a:r>
            <a:rPr lang="uk-UA"/>
            <a:t>покращення торгового господарства, будівництво доріг і каналів. Охорона військовими кораблями морських експедицій. </a:t>
          </a:r>
          <a:endParaRPr lang="en-US"/>
        </a:p>
      </dgm:t>
    </dgm:pt>
    <dgm:pt modelId="{F1F851AE-8C1C-419F-B597-A4C193D1C428}" type="parTrans" cxnId="{860CAE48-1927-4CCC-9BE6-B0675D4DAEAD}">
      <dgm:prSet/>
      <dgm:spPr/>
      <dgm:t>
        <a:bodyPr/>
        <a:lstStyle/>
        <a:p>
          <a:endParaRPr lang="en-US"/>
        </a:p>
      </dgm:t>
    </dgm:pt>
    <dgm:pt modelId="{3E1637F1-7EAF-4476-8E84-6EA9797BD182}" type="sibTrans" cxnId="{860CAE48-1927-4CCC-9BE6-B0675D4DAEAD}">
      <dgm:prSet/>
      <dgm:spPr/>
      <dgm:t>
        <a:bodyPr/>
        <a:lstStyle/>
        <a:p>
          <a:endParaRPr lang="en-US"/>
        </a:p>
      </dgm:t>
    </dgm:pt>
    <dgm:pt modelId="{241C46E1-F112-477C-B51B-F370DE04EBD7}">
      <dgm:prSet/>
      <dgm:spPr/>
      <dgm:t>
        <a:bodyPr/>
        <a:lstStyle/>
        <a:p>
          <a:r>
            <a:rPr lang="uk-UA"/>
            <a:t>Розвиток банківських операції щодо зберігання грошей на депозитних рахунках та надання позик для комерційної діяльності.</a:t>
          </a:r>
          <a:endParaRPr lang="en-US"/>
        </a:p>
      </dgm:t>
    </dgm:pt>
    <dgm:pt modelId="{98347526-4D62-4B15-B242-2192D5DD3607}" type="parTrans" cxnId="{D05483C7-9C12-4E48-8B44-E590EB22D115}">
      <dgm:prSet/>
      <dgm:spPr/>
      <dgm:t>
        <a:bodyPr/>
        <a:lstStyle/>
        <a:p>
          <a:endParaRPr lang="en-US"/>
        </a:p>
      </dgm:t>
    </dgm:pt>
    <dgm:pt modelId="{1B20879F-0D35-4595-90C1-EF1C3C91CB49}" type="sibTrans" cxnId="{D05483C7-9C12-4E48-8B44-E590EB22D115}">
      <dgm:prSet/>
      <dgm:spPr/>
      <dgm:t>
        <a:bodyPr/>
        <a:lstStyle/>
        <a:p>
          <a:endParaRPr lang="en-US"/>
        </a:p>
      </dgm:t>
    </dgm:pt>
    <dgm:pt modelId="{5902CB00-6820-479B-8D63-CDAAAE32062E}" type="pres">
      <dgm:prSet presAssocID="{1E3054DE-2B9E-4266-AC84-FEDA60D22B00}" presName="vert0" presStyleCnt="0">
        <dgm:presLayoutVars>
          <dgm:dir/>
          <dgm:animOne val="branch"/>
          <dgm:animLvl val="lvl"/>
        </dgm:presLayoutVars>
      </dgm:prSet>
      <dgm:spPr/>
    </dgm:pt>
    <dgm:pt modelId="{8E29ABA9-ECAC-4D41-847B-F341469BC5C3}" type="pres">
      <dgm:prSet presAssocID="{8BA2EF95-463A-42AE-B162-15CA2DE8685F}" presName="thickLine" presStyleLbl="alignNode1" presStyleIdx="0" presStyleCnt="4"/>
      <dgm:spPr/>
    </dgm:pt>
    <dgm:pt modelId="{A306C8CD-97C2-497E-AA34-E37D284082C0}" type="pres">
      <dgm:prSet presAssocID="{8BA2EF95-463A-42AE-B162-15CA2DE8685F}" presName="horz1" presStyleCnt="0"/>
      <dgm:spPr/>
    </dgm:pt>
    <dgm:pt modelId="{2C6FFEB8-22A2-4E18-8237-9722C8069C5A}" type="pres">
      <dgm:prSet presAssocID="{8BA2EF95-463A-42AE-B162-15CA2DE8685F}" presName="tx1" presStyleLbl="revTx" presStyleIdx="0" presStyleCnt="4"/>
      <dgm:spPr/>
    </dgm:pt>
    <dgm:pt modelId="{FB3996CE-ED8E-4A91-ABD7-DA96992FD650}" type="pres">
      <dgm:prSet presAssocID="{8BA2EF95-463A-42AE-B162-15CA2DE8685F}" presName="vert1" presStyleCnt="0"/>
      <dgm:spPr/>
    </dgm:pt>
    <dgm:pt modelId="{9DDB7B2E-8A0A-41F8-8E66-E2D6D0E9A0D3}" type="pres">
      <dgm:prSet presAssocID="{545070E4-C895-438E-9487-FCCDBFF0DF97}" presName="thickLine" presStyleLbl="alignNode1" presStyleIdx="1" presStyleCnt="4"/>
      <dgm:spPr/>
    </dgm:pt>
    <dgm:pt modelId="{85ABDAC1-CF28-4097-BC24-BBD3862A6AE7}" type="pres">
      <dgm:prSet presAssocID="{545070E4-C895-438E-9487-FCCDBFF0DF97}" presName="horz1" presStyleCnt="0"/>
      <dgm:spPr/>
    </dgm:pt>
    <dgm:pt modelId="{9D383048-D0D6-433F-B838-7EA9D327FD96}" type="pres">
      <dgm:prSet presAssocID="{545070E4-C895-438E-9487-FCCDBFF0DF97}" presName="tx1" presStyleLbl="revTx" presStyleIdx="1" presStyleCnt="4"/>
      <dgm:spPr/>
    </dgm:pt>
    <dgm:pt modelId="{B8FEC617-2B5E-4F54-810B-D4D00A2788F6}" type="pres">
      <dgm:prSet presAssocID="{545070E4-C895-438E-9487-FCCDBFF0DF97}" presName="vert1" presStyleCnt="0"/>
      <dgm:spPr/>
    </dgm:pt>
    <dgm:pt modelId="{AC055239-B091-465C-998D-0A038B618512}" type="pres">
      <dgm:prSet presAssocID="{5F0B1736-2015-4B44-BACD-4B5B3673776A}" presName="thickLine" presStyleLbl="alignNode1" presStyleIdx="2" presStyleCnt="4"/>
      <dgm:spPr/>
    </dgm:pt>
    <dgm:pt modelId="{19A6F1EE-3881-4A59-92E4-75B97A27783F}" type="pres">
      <dgm:prSet presAssocID="{5F0B1736-2015-4B44-BACD-4B5B3673776A}" presName="horz1" presStyleCnt="0"/>
      <dgm:spPr/>
    </dgm:pt>
    <dgm:pt modelId="{7D958E43-A1AF-4E05-85BC-2D167EF1F835}" type="pres">
      <dgm:prSet presAssocID="{5F0B1736-2015-4B44-BACD-4B5B3673776A}" presName="tx1" presStyleLbl="revTx" presStyleIdx="2" presStyleCnt="4"/>
      <dgm:spPr/>
    </dgm:pt>
    <dgm:pt modelId="{C07B061D-F33E-4C94-9E4F-8A605BF19247}" type="pres">
      <dgm:prSet presAssocID="{5F0B1736-2015-4B44-BACD-4B5B3673776A}" presName="vert1" presStyleCnt="0"/>
      <dgm:spPr/>
    </dgm:pt>
    <dgm:pt modelId="{0B98EF4E-4421-4A7F-9BF1-7C3CA2F19117}" type="pres">
      <dgm:prSet presAssocID="{241C46E1-F112-477C-B51B-F370DE04EBD7}" presName="thickLine" presStyleLbl="alignNode1" presStyleIdx="3" presStyleCnt="4"/>
      <dgm:spPr/>
    </dgm:pt>
    <dgm:pt modelId="{08B14F9C-ADB4-4886-8955-053739650C0D}" type="pres">
      <dgm:prSet presAssocID="{241C46E1-F112-477C-B51B-F370DE04EBD7}" presName="horz1" presStyleCnt="0"/>
      <dgm:spPr/>
    </dgm:pt>
    <dgm:pt modelId="{E5C396E7-6DDC-4892-989B-4FFB91D2069F}" type="pres">
      <dgm:prSet presAssocID="{241C46E1-F112-477C-B51B-F370DE04EBD7}" presName="tx1" presStyleLbl="revTx" presStyleIdx="3" presStyleCnt="4"/>
      <dgm:spPr/>
    </dgm:pt>
    <dgm:pt modelId="{DAE09B3F-0602-40C0-9A49-64D41A8CF537}" type="pres">
      <dgm:prSet presAssocID="{241C46E1-F112-477C-B51B-F370DE04EBD7}" presName="vert1" presStyleCnt="0"/>
      <dgm:spPr/>
    </dgm:pt>
  </dgm:ptLst>
  <dgm:cxnLst>
    <dgm:cxn modelId="{92BA1040-0264-4EE3-BF0B-F0CD4C9880DA}" type="presOf" srcId="{545070E4-C895-438E-9487-FCCDBFF0DF97}" destId="{9D383048-D0D6-433F-B838-7EA9D327FD96}" srcOrd="0" destOrd="0" presId="urn:microsoft.com/office/officeart/2008/layout/LinedList"/>
    <dgm:cxn modelId="{EBEDB540-328B-4710-BBBA-2C723D338EEE}" type="presOf" srcId="{1E3054DE-2B9E-4266-AC84-FEDA60D22B00}" destId="{5902CB00-6820-479B-8D63-CDAAAE32062E}" srcOrd="0" destOrd="0" presId="urn:microsoft.com/office/officeart/2008/layout/LinedList"/>
    <dgm:cxn modelId="{860CAE48-1927-4CCC-9BE6-B0675D4DAEAD}" srcId="{1E3054DE-2B9E-4266-AC84-FEDA60D22B00}" destId="{5F0B1736-2015-4B44-BACD-4B5B3673776A}" srcOrd="2" destOrd="0" parTransId="{F1F851AE-8C1C-419F-B597-A4C193D1C428}" sibTransId="{3E1637F1-7EAF-4476-8E84-6EA9797BD182}"/>
    <dgm:cxn modelId="{F5FB2F89-78FF-4F72-90F7-FF9D605348BD}" srcId="{1E3054DE-2B9E-4266-AC84-FEDA60D22B00}" destId="{8BA2EF95-463A-42AE-B162-15CA2DE8685F}" srcOrd="0" destOrd="0" parTransId="{ED5A7003-D398-488D-97FD-90E84958921D}" sibTransId="{8F6D5686-0964-47CB-995C-31EB846D032D}"/>
    <dgm:cxn modelId="{C611F3B7-E19F-474B-AA85-47E8E587373E}" type="presOf" srcId="{241C46E1-F112-477C-B51B-F370DE04EBD7}" destId="{E5C396E7-6DDC-4892-989B-4FFB91D2069F}" srcOrd="0" destOrd="0" presId="urn:microsoft.com/office/officeart/2008/layout/LinedList"/>
    <dgm:cxn modelId="{3572EEC0-7BDC-4402-BA52-CA85AA24E9A1}" srcId="{1E3054DE-2B9E-4266-AC84-FEDA60D22B00}" destId="{545070E4-C895-438E-9487-FCCDBFF0DF97}" srcOrd="1" destOrd="0" parTransId="{486A1325-7113-40ED-8BD8-C8284D98D2FE}" sibTransId="{9FCCC301-1B18-4F27-97FE-061143F9ED8A}"/>
    <dgm:cxn modelId="{D05483C7-9C12-4E48-8B44-E590EB22D115}" srcId="{1E3054DE-2B9E-4266-AC84-FEDA60D22B00}" destId="{241C46E1-F112-477C-B51B-F370DE04EBD7}" srcOrd="3" destOrd="0" parTransId="{98347526-4D62-4B15-B242-2192D5DD3607}" sibTransId="{1B20879F-0D35-4595-90C1-EF1C3C91CB49}"/>
    <dgm:cxn modelId="{07B078D0-1B46-4F35-83C6-1143F2EB379E}" type="presOf" srcId="{5F0B1736-2015-4B44-BACD-4B5B3673776A}" destId="{7D958E43-A1AF-4E05-85BC-2D167EF1F835}" srcOrd="0" destOrd="0" presId="urn:microsoft.com/office/officeart/2008/layout/LinedList"/>
    <dgm:cxn modelId="{710AFBF9-B82E-4389-8D3F-570DC30A030F}" type="presOf" srcId="{8BA2EF95-463A-42AE-B162-15CA2DE8685F}" destId="{2C6FFEB8-22A2-4E18-8237-9722C8069C5A}" srcOrd="0" destOrd="0" presId="urn:microsoft.com/office/officeart/2008/layout/LinedList"/>
    <dgm:cxn modelId="{A49A6875-47EA-443F-ACE6-C747EF27858B}" type="presParOf" srcId="{5902CB00-6820-479B-8D63-CDAAAE32062E}" destId="{8E29ABA9-ECAC-4D41-847B-F341469BC5C3}" srcOrd="0" destOrd="0" presId="urn:microsoft.com/office/officeart/2008/layout/LinedList"/>
    <dgm:cxn modelId="{AAB7D2DE-0D20-4712-8EB8-279237F3CEF8}" type="presParOf" srcId="{5902CB00-6820-479B-8D63-CDAAAE32062E}" destId="{A306C8CD-97C2-497E-AA34-E37D284082C0}" srcOrd="1" destOrd="0" presId="urn:microsoft.com/office/officeart/2008/layout/LinedList"/>
    <dgm:cxn modelId="{525CC764-0A0E-4B0F-8C2A-51E81674CFDB}" type="presParOf" srcId="{A306C8CD-97C2-497E-AA34-E37D284082C0}" destId="{2C6FFEB8-22A2-4E18-8237-9722C8069C5A}" srcOrd="0" destOrd="0" presId="urn:microsoft.com/office/officeart/2008/layout/LinedList"/>
    <dgm:cxn modelId="{76A31CE0-6CAE-4FA1-9D4A-5A14A9C6FCCD}" type="presParOf" srcId="{A306C8CD-97C2-497E-AA34-E37D284082C0}" destId="{FB3996CE-ED8E-4A91-ABD7-DA96992FD650}" srcOrd="1" destOrd="0" presId="urn:microsoft.com/office/officeart/2008/layout/LinedList"/>
    <dgm:cxn modelId="{F55C952D-02E0-4078-A85E-7881A487B30F}" type="presParOf" srcId="{5902CB00-6820-479B-8D63-CDAAAE32062E}" destId="{9DDB7B2E-8A0A-41F8-8E66-E2D6D0E9A0D3}" srcOrd="2" destOrd="0" presId="urn:microsoft.com/office/officeart/2008/layout/LinedList"/>
    <dgm:cxn modelId="{5C92B6B9-EDAE-43A9-AC03-B14D75CF5569}" type="presParOf" srcId="{5902CB00-6820-479B-8D63-CDAAAE32062E}" destId="{85ABDAC1-CF28-4097-BC24-BBD3862A6AE7}" srcOrd="3" destOrd="0" presId="urn:microsoft.com/office/officeart/2008/layout/LinedList"/>
    <dgm:cxn modelId="{AB10C596-BCD5-4C9E-9ADB-0F1355FF7391}" type="presParOf" srcId="{85ABDAC1-CF28-4097-BC24-BBD3862A6AE7}" destId="{9D383048-D0D6-433F-B838-7EA9D327FD96}" srcOrd="0" destOrd="0" presId="urn:microsoft.com/office/officeart/2008/layout/LinedList"/>
    <dgm:cxn modelId="{144AD605-74A7-4F7C-9299-780D816F265A}" type="presParOf" srcId="{85ABDAC1-CF28-4097-BC24-BBD3862A6AE7}" destId="{B8FEC617-2B5E-4F54-810B-D4D00A2788F6}" srcOrd="1" destOrd="0" presId="urn:microsoft.com/office/officeart/2008/layout/LinedList"/>
    <dgm:cxn modelId="{726D35C7-79E2-4CB5-B29A-1A2ED06A558E}" type="presParOf" srcId="{5902CB00-6820-479B-8D63-CDAAAE32062E}" destId="{AC055239-B091-465C-998D-0A038B618512}" srcOrd="4" destOrd="0" presId="urn:microsoft.com/office/officeart/2008/layout/LinedList"/>
    <dgm:cxn modelId="{F1326C1A-CD5E-4CDA-8FAD-E0E20D0755CB}" type="presParOf" srcId="{5902CB00-6820-479B-8D63-CDAAAE32062E}" destId="{19A6F1EE-3881-4A59-92E4-75B97A27783F}" srcOrd="5" destOrd="0" presId="urn:microsoft.com/office/officeart/2008/layout/LinedList"/>
    <dgm:cxn modelId="{CAFBA94F-28D7-4300-B615-1624157A087F}" type="presParOf" srcId="{19A6F1EE-3881-4A59-92E4-75B97A27783F}" destId="{7D958E43-A1AF-4E05-85BC-2D167EF1F835}" srcOrd="0" destOrd="0" presId="urn:microsoft.com/office/officeart/2008/layout/LinedList"/>
    <dgm:cxn modelId="{5D1DB01F-5E40-42C2-8888-65B95ED81105}" type="presParOf" srcId="{19A6F1EE-3881-4A59-92E4-75B97A27783F}" destId="{C07B061D-F33E-4C94-9E4F-8A605BF19247}" srcOrd="1" destOrd="0" presId="urn:microsoft.com/office/officeart/2008/layout/LinedList"/>
    <dgm:cxn modelId="{6FFED307-9E80-4183-AC28-2E9AB88B3263}" type="presParOf" srcId="{5902CB00-6820-479B-8D63-CDAAAE32062E}" destId="{0B98EF4E-4421-4A7F-9BF1-7C3CA2F19117}" srcOrd="6" destOrd="0" presId="urn:microsoft.com/office/officeart/2008/layout/LinedList"/>
    <dgm:cxn modelId="{3CBE81CF-41B2-4DC3-AC8E-D74AF7F36F3D}" type="presParOf" srcId="{5902CB00-6820-479B-8D63-CDAAAE32062E}" destId="{08B14F9C-ADB4-4886-8955-053739650C0D}" srcOrd="7" destOrd="0" presId="urn:microsoft.com/office/officeart/2008/layout/LinedList"/>
    <dgm:cxn modelId="{8A080315-45B7-46EC-967B-F0271D83B1A5}" type="presParOf" srcId="{08B14F9C-ADB4-4886-8955-053739650C0D}" destId="{E5C396E7-6DDC-4892-989B-4FFB91D2069F}" srcOrd="0" destOrd="0" presId="urn:microsoft.com/office/officeart/2008/layout/LinedList"/>
    <dgm:cxn modelId="{98EBD6E4-A24B-4743-917A-170BC4D58646}" type="presParOf" srcId="{08B14F9C-ADB4-4886-8955-053739650C0D}" destId="{DAE09B3F-0602-40C0-9A49-64D41A8CF5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69654F3-C1B3-4F8A-A7DF-06C51F66BCC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6C80FD3-FFC2-4988-AE96-476B1E9CF46F}">
      <dgm:prSet/>
      <dgm:spPr/>
      <dgm:t>
        <a:bodyPr/>
        <a:lstStyle/>
        <a:p>
          <a:r>
            <a:rPr lang="uk-UA"/>
            <a:t>нестача землі, внаслідок концентрації власності на неї в руках обмеженого кола аристократів,</a:t>
          </a:r>
          <a:endParaRPr lang="en-US"/>
        </a:p>
      </dgm:t>
    </dgm:pt>
    <dgm:pt modelId="{73A4EA8F-FC9C-4911-912E-0206068E8DB0}" type="parTrans" cxnId="{6902B5D6-97A4-40D5-9B78-AEBB074BC512}">
      <dgm:prSet/>
      <dgm:spPr/>
      <dgm:t>
        <a:bodyPr/>
        <a:lstStyle/>
        <a:p>
          <a:endParaRPr lang="en-US"/>
        </a:p>
      </dgm:t>
    </dgm:pt>
    <dgm:pt modelId="{395D9FDE-45AB-4819-8AC4-79CBD29436E2}" type="sibTrans" cxnId="{6902B5D6-97A4-40D5-9B78-AEBB074BC512}">
      <dgm:prSet/>
      <dgm:spPr/>
      <dgm:t>
        <a:bodyPr/>
        <a:lstStyle/>
        <a:p>
          <a:endParaRPr lang="en-US"/>
        </a:p>
      </dgm:t>
    </dgm:pt>
    <dgm:pt modelId="{6EB6F12C-469E-40F4-9076-FE609F3B67BE}">
      <dgm:prSet/>
      <dgm:spPr/>
      <dgm:t>
        <a:bodyPr/>
        <a:lstStyle/>
        <a:p>
          <a:r>
            <a:rPr lang="uk-UA"/>
            <a:t>нестача робочих місць у ремісництві внаслідок збільшення використання рабської праці,</a:t>
          </a:r>
          <a:endParaRPr lang="en-US"/>
        </a:p>
      </dgm:t>
    </dgm:pt>
    <dgm:pt modelId="{5BC10916-320F-421C-8BE6-B4A6E9609D43}" type="parTrans" cxnId="{FD8383FD-4CCE-45F2-9AB7-951A52C18AC8}">
      <dgm:prSet/>
      <dgm:spPr/>
      <dgm:t>
        <a:bodyPr/>
        <a:lstStyle/>
        <a:p>
          <a:endParaRPr lang="en-US"/>
        </a:p>
      </dgm:t>
    </dgm:pt>
    <dgm:pt modelId="{5EB0B619-286D-4D54-BEEC-B597095E2276}" type="sibTrans" cxnId="{FD8383FD-4CCE-45F2-9AB7-951A52C18AC8}">
      <dgm:prSet/>
      <dgm:spPr/>
      <dgm:t>
        <a:bodyPr/>
        <a:lstStyle/>
        <a:p>
          <a:endParaRPr lang="en-US"/>
        </a:p>
      </dgm:t>
    </dgm:pt>
    <dgm:pt modelId="{209DB0BB-8028-452F-B440-FE080ABBC7E4}">
      <dgm:prSet/>
      <dgm:spPr/>
      <dgm:t>
        <a:bodyPr/>
        <a:lstStyle/>
        <a:p>
          <a:r>
            <a:rPr lang="uk-UA"/>
            <a:t>намагання контролювати торговельні шляхи, </a:t>
          </a:r>
          <a:endParaRPr lang="en-US"/>
        </a:p>
      </dgm:t>
    </dgm:pt>
    <dgm:pt modelId="{4E321F16-A9E3-4F54-856C-541670050173}" type="parTrans" cxnId="{4CBF7E67-C8FD-4C4F-8A83-47C304DF61B4}">
      <dgm:prSet/>
      <dgm:spPr/>
      <dgm:t>
        <a:bodyPr/>
        <a:lstStyle/>
        <a:p>
          <a:endParaRPr lang="en-US"/>
        </a:p>
      </dgm:t>
    </dgm:pt>
    <dgm:pt modelId="{FAFD6B73-BA73-4C5D-B909-9926101E13DA}" type="sibTrans" cxnId="{4CBF7E67-C8FD-4C4F-8A83-47C304DF61B4}">
      <dgm:prSet/>
      <dgm:spPr/>
      <dgm:t>
        <a:bodyPr/>
        <a:lstStyle/>
        <a:p>
          <a:endParaRPr lang="en-US"/>
        </a:p>
      </dgm:t>
    </dgm:pt>
    <dgm:pt modelId="{5F513939-15CB-4A9E-8F8B-AE3955B4A17F}">
      <dgm:prSet/>
      <dgm:spPr/>
      <dgm:t>
        <a:bodyPr/>
        <a:lstStyle/>
        <a:p>
          <a:r>
            <a:rPr lang="uk-UA"/>
            <a:t>політична боротьба всередині полісів, яка спонукала аристократію до виїзду тощо. </a:t>
          </a:r>
          <a:endParaRPr lang="en-US"/>
        </a:p>
      </dgm:t>
    </dgm:pt>
    <dgm:pt modelId="{B7931D8E-3CE8-48AB-B4B9-25CCBF82F6CD}" type="parTrans" cxnId="{1D27A5D8-123D-42D3-B2B9-A2342093D764}">
      <dgm:prSet/>
      <dgm:spPr/>
      <dgm:t>
        <a:bodyPr/>
        <a:lstStyle/>
        <a:p>
          <a:endParaRPr lang="en-US"/>
        </a:p>
      </dgm:t>
    </dgm:pt>
    <dgm:pt modelId="{D709EA82-7D3E-41AB-8D29-20B66B3CBC8F}" type="sibTrans" cxnId="{1D27A5D8-123D-42D3-B2B9-A2342093D764}">
      <dgm:prSet/>
      <dgm:spPr/>
      <dgm:t>
        <a:bodyPr/>
        <a:lstStyle/>
        <a:p>
          <a:endParaRPr lang="en-US"/>
        </a:p>
      </dgm:t>
    </dgm:pt>
    <dgm:pt modelId="{3A2CD071-70C3-4BD2-90FC-AFF73466E803}" type="pres">
      <dgm:prSet presAssocID="{669654F3-C1B3-4F8A-A7DF-06C51F66BCC5}" presName="linear" presStyleCnt="0">
        <dgm:presLayoutVars>
          <dgm:animLvl val="lvl"/>
          <dgm:resizeHandles val="exact"/>
        </dgm:presLayoutVars>
      </dgm:prSet>
      <dgm:spPr/>
    </dgm:pt>
    <dgm:pt modelId="{C776D46E-45EA-4D7B-96AA-D93A1BE6DC28}" type="pres">
      <dgm:prSet presAssocID="{06C80FD3-FFC2-4988-AE96-476B1E9CF4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EBFBBA-1EDC-4F52-88EF-E9EE52D1DA2D}" type="pres">
      <dgm:prSet presAssocID="{395D9FDE-45AB-4819-8AC4-79CBD29436E2}" presName="spacer" presStyleCnt="0"/>
      <dgm:spPr/>
    </dgm:pt>
    <dgm:pt modelId="{C9FF386B-FEEA-4D76-A069-BD0C49A1D3B3}" type="pres">
      <dgm:prSet presAssocID="{6EB6F12C-469E-40F4-9076-FE609F3B67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DEDEFC-69B7-4960-AE53-BD9C7A787116}" type="pres">
      <dgm:prSet presAssocID="{5EB0B619-286D-4D54-BEEC-B597095E2276}" presName="spacer" presStyleCnt="0"/>
      <dgm:spPr/>
    </dgm:pt>
    <dgm:pt modelId="{5A493FEF-D67C-4291-81F9-E390C0AF9D09}" type="pres">
      <dgm:prSet presAssocID="{209DB0BB-8028-452F-B440-FE080ABBC7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F85FE9-D3C2-4187-B9C2-E96D2E523711}" type="pres">
      <dgm:prSet presAssocID="{FAFD6B73-BA73-4C5D-B909-9926101E13DA}" presName="spacer" presStyleCnt="0"/>
      <dgm:spPr/>
    </dgm:pt>
    <dgm:pt modelId="{CF4DF6D3-773A-452E-9379-9C645CF20C80}" type="pres">
      <dgm:prSet presAssocID="{5F513939-15CB-4A9E-8F8B-AE3955B4A1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244D00-F245-4AF1-A206-E4AC13BB2224}" type="presOf" srcId="{5F513939-15CB-4A9E-8F8B-AE3955B4A17F}" destId="{CF4DF6D3-773A-452E-9379-9C645CF20C80}" srcOrd="0" destOrd="0" presId="urn:microsoft.com/office/officeart/2005/8/layout/vList2"/>
    <dgm:cxn modelId="{844DDD12-E373-44DE-91EE-BA8A28B2E72A}" type="presOf" srcId="{6EB6F12C-469E-40F4-9076-FE609F3B67BE}" destId="{C9FF386B-FEEA-4D76-A069-BD0C49A1D3B3}" srcOrd="0" destOrd="0" presId="urn:microsoft.com/office/officeart/2005/8/layout/vList2"/>
    <dgm:cxn modelId="{ABD52B3B-2E85-44EC-B830-812F192A7657}" type="presOf" srcId="{209DB0BB-8028-452F-B440-FE080ABBC7E4}" destId="{5A493FEF-D67C-4291-81F9-E390C0AF9D09}" srcOrd="0" destOrd="0" presId="urn:microsoft.com/office/officeart/2005/8/layout/vList2"/>
    <dgm:cxn modelId="{4CBF7E67-C8FD-4C4F-8A83-47C304DF61B4}" srcId="{669654F3-C1B3-4F8A-A7DF-06C51F66BCC5}" destId="{209DB0BB-8028-452F-B440-FE080ABBC7E4}" srcOrd="2" destOrd="0" parTransId="{4E321F16-A9E3-4F54-856C-541670050173}" sibTransId="{FAFD6B73-BA73-4C5D-B909-9926101E13DA}"/>
    <dgm:cxn modelId="{840DD37C-FCC7-4A5D-B619-DCF0FDEC0C0B}" type="presOf" srcId="{06C80FD3-FFC2-4988-AE96-476B1E9CF46F}" destId="{C776D46E-45EA-4D7B-96AA-D93A1BE6DC28}" srcOrd="0" destOrd="0" presId="urn:microsoft.com/office/officeart/2005/8/layout/vList2"/>
    <dgm:cxn modelId="{643915C0-D23B-4E9C-8670-DDA25A50CBC1}" type="presOf" srcId="{669654F3-C1B3-4F8A-A7DF-06C51F66BCC5}" destId="{3A2CD071-70C3-4BD2-90FC-AFF73466E803}" srcOrd="0" destOrd="0" presId="urn:microsoft.com/office/officeart/2005/8/layout/vList2"/>
    <dgm:cxn modelId="{6902B5D6-97A4-40D5-9B78-AEBB074BC512}" srcId="{669654F3-C1B3-4F8A-A7DF-06C51F66BCC5}" destId="{06C80FD3-FFC2-4988-AE96-476B1E9CF46F}" srcOrd="0" destOrd="0" parTransId="{73A4EA8F-FC9C-4911-912E-0206068E8DB0}" sibTransId="{395D9FDE-45AB-4819-8AC4-79CBD29436E2}"/>
    <dgm:cxn modelId="{1D27A5D8-123D-42D3-B2B9-A2342093D764}" srcId="{669654F3-C1B3-4F8A-A7DF-06C51F66BCC5}" destId="{5F513939-15CB-4A9E-8F8B-AE3955B4A17F}" srcOrd="3" destOrd="0" parTransId="{B7931D8E-3CE8-48AB-B4B9-25CCBF82F6CD}" sibTransId="{D709EA82-7D3E-41AB-8D29-20B66B3CBC8F}"/>
    <dgm:cxn modelId="{FD8383FD-4CCE-45F2-9AB7-951A52C18AC8}" srcId="{669654F3-C1B3-4F8A-A7DF-06C51F66BCC5}" destId="{6EB6F12C-469E-40F4-9076-FE609F3B67BE}" srcOrd="1" destOrd="0" parTransId="{5BC10916-320F-421C-8BE6-B4A6E9609D43}" sibTransId="{5EB0B619-286D-4D54-BEEC-B597095E2276}"/>
    <dgm:cxn modelId="{B9DE9993-7BAC-471E-B1AF-29DCC5468963}" type="presParOf" srcId="{3A2CD071-70C3-4BD2-90FC-AFF73466E803}" destId="{C776D46E-45EA-4D7B-96AA-D93A1BE6DC28}" srcOrd="0" destOrd="0" presId="urn:microsoft.com/office/officeart/2005/8/layout/vList2"/>
    <dgm:cxn modelId="{E2655384-35C5-417F-BB42-7E2AF139B465}" type="presParOf" srcId="{3A2CD071-70C3-4BD2-90FC-AFF73466E803}" destId="{4BEBFBBA-1EDC-4F52-88EF-E9EE52D1DA2D}" srcOrd="1" destOrd="0" presId="urn:microsoft.com/office/officeart/2005/8/layout/vList2"/>
    <dgm:cxn modelId="{BF5C933D-7524-4DD6-AFBF-4E70B399B5A0}" type="presParOf" srcId="{3A2CD071-70C3-4BD2-90FC-AFF73466E803}" destId="{C9FF386B-FEEA-4D76-A069-BD0C49A1D3B3}" srcOrd="2" destOrd="0" presId="urn:microsoft.com/office/officeart/2005/8/layout/vList2"/>
    <dgm:cxn modelId="{B77F8BDC-723D-4077-80F6-421EADF6357D}" type="presParOf" srcId="{3A2CD071-70C3-4BD2-90FC-AFF73466E803}" destId="{3ADEDEFC-69B7-4960-AE53-BD9C7A787116}" srcOrd="3" destOrd="0" presId="urn:microsoft.com/office/officeart/2005/8/layout/vList2"/>
    <dgm:cxn modelId="{4721F50E-7B3D-4981-9BD7-EFBF0F9E021C}" type="presParOf" srcId="{3A2CD071-70C3-4BD2-90FC-AFF73466E803}" destId="{5A493FEF-D67C-4291-81F9-E390C0AF9D09}" srcOrd="4" destOrd="0" presId="urn:microsoft.com/office/officeart/2005/8/layout/vList2"/>
    <dgm:cxn modelId="{D078AD47-C6BA-4820-A12E-5C05317465AC}" type="presParOf" srcId="{3A2CD071-70C3-4BD2-90FC-AFF73466E803}" destId="{A7F85FE9-D3C2-4187-B9C2-E96D2E523711}" srcOrd="5" destOrd="0" presId="urn:microsoft.com/office/officeart/2005/8/layout/vList2"/>
    <dgm:cxn modelId="{DF09F3E8-E3BC-4A81-83E5-1392CED512A8}" type="presParOf" srcId="{3A2CD071-70C3-4BD2-90FC-AFF73466E803}" destId="{CF4DF6D3-773A-452E-9379-9C645CF20C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5FF9DECF-E193-4135-822E-CD93E2CC0A3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5B65F58-A98E-4F18-BEF9-693813E633E2}">
      <dgm:prSet/>
      <dgm:spPr/>
      <dgm:t>
        <a:bodyPr/>
        <a:lstStyle/>
        <a:p>
          <a:r>
            <a:rPr lang="uk-UA"/>
            <a:t>західний (апеннінський п-ів. </a:t>
          </a:r>
          <a:r>
            <a:rPr lang="uk-UA" u="sng"/>
            <a:t>Колонії:</a:t>
          </a:r>
          <a:r>
            <a:rPr lang="uk-UA"/>
            <a:t> Керкіра, Епідамн, Адрія, Анкона, Тарент, Сібаріс, Кротон, Мессана, Сіракузи, Акрагант, Неаполь, Массалія, Емпоріон тощо);</a:t>
          </a:r>
          <a:endParaRPr lang="en-US"/>
        </a:p>
      </dgm:t>
    </dgm:pt>
    <dgm:pt modelId="{C0D22DDC-CD50-4D17-AB9C-1457B5E3191E}" type="parTrans" cxnId="{F65E5C2E-FD4C-44E7-9AC1-056A2C96047C}">
      <dgm:prSet/>
      <dgm:spPr/>
      <dgm:t>
        <a:bodyPr/>
        <a:lstStyle/>
        <a:p>
          <a:endParaRPr lang="en-US"/>
        </a:p>
      </dgm:t>
    </dgm:pt>
    <dgm:pt modelId="{3CE234CA-B796-4D87-B9C6-B376AC2A7E41}" type="sibTrans" cxnId="{F65E5C2E-FD4C-44E7-9AC1-056A2C96047C}">
      <dgm:prSet/>
      <dgm:spPr/>
      <dgm:t>
        <a:bodyPr/>
        <a:lstStyle/>
        <a:p>
          <a:endParaRPr lang="en-US"/>
        </a:p>
      </dgm:t>
    </dgm:pt>
    <dgm:pt modelId="{F2C9AE0E-7E07-406D-A36D-1D0CC728A8A9}">
      <dgm:prSet/>
      <dgm:spPr/>
      <dgm:t>
        <a:bodyPr/>
        <a:lstStyle/>
        <a:p>
          <a:r>
            <a:rPr lang="uk-UA"/>
            <a:t>південний (кін. VI ст. до н.е. – колонії у дельті Нілу. Інтереси Карфагену);</a:t>
          </a:r>
          <a:endParaRPr lang="en-US"/>
        </a:p>
      </dgm:t>
    </dgm:pt>
    <dgm:pt modelId="{6A6F92A2-90B6-44C4-957B-D2A2ADF138A2}" type="parTrans" cxnId="{C2E1AAD4-866E-478C-BAA1-7C45CDF0E5E9}">
      <dgm:prSet/>
      <dgm:spPr/>
      <dgm:t>
        <a:bodyPr/>
        <a:lstStyle/>
        <a:p>
          <a:endParaRPr lang="en-US"/>
        </a:p>
      </dgm:t>
    </dgm:pt>
    <dgm:pt modelId="{2CA9E9E3-3339-458C-AFF1-B296D5EFDFF9}" type="sibTrans" cxnId="{C2E1AAD4-866E-478C-BAA1-7C45CDF0E5E9}">
      <dgm:prSet/>
      <dgm:spPr/>
      <dgm:t>
        <a:bodyPr/>
        <a:lstStyle/>
        <a:p>
          <a:endParaRPr lang="en-US"/>
        </a:p>
      </dgm:t>
    </dgm:pt>
    <dgm:pt modelId="{769E4DE1-A9A7-480E-A132-4DFC185D653F}">
      <dgm:prSet/>
      <dgm:spPr/>
      <dgm:t>
        <a:bodyPr/>
        <a:lstStyle/>
        <a:p>
          <a:r>
            <a:rPr lang="uk-UA"/>
            <a:t>південно-східний (середземноморське узбережжя Лідії, Сірії, Кіпр. </a:t>
          </a:r>
          <a:r>
            <a:rPr lang="uk-UA" u="sng"/>
            <a:t>Колонії:</a:t>
          </a:r>
          <a:r>
            <a:rPr lang="uk-UA"/>
            <a:t> Соли, Саламін, Сіда, Тарс);</a:t>
          </a:r>
          <a:endParaRPr lang="en-US"/>
        </a:p>
      </dgm:t>
    </dgm:pt>
    <dgm:pt modelId="{4B50FED0-15D2-4A7A-8656-CA169AE1887F}" type="parTrans" cxnId="{33B64336-E2CD-4F5D-AD92-60E4003779D6}">
      <dgm:prSet/>
      <dgm:spPr/>
      <dgm:t>
        <a:bodyPr/>
        <a:lstStyle/>
        <a:p>
          <a:endParaRPr lang="en-US"/>
        </a:p>
      </dgm:t>
    </dgm:pt>
    <dgm:pt modelId="{0B0DD841-338C-4254-93FE-6F3AA7BE14FB}" type="sibTrans" cxnId="{33B64336-E2CD-4F5D-AD92-60E4003779D6}">
      <dgm:prSet/>
      <dgm:spPr/>
      <dgm:t>
        <a:bodyPr/>
        <a:lstStyle/>
        <a:p>
          <a:endParaRPr lang="en-US"/>
        </a:p>
      </dgm:t>
    </dgm:pt>
    <dgm:pt modelId="{12078C81-813C-4E4E-9150-C3E35883B4BD}">
      <dgm:prSet/>
      <dgm:spPr/>
      <dgm:t>
        <a:bodyPr/>
        <a:lstStyle/>
        <a:p>
          <a:r>
            <a:rPr lang="uk-UA"/>
            <a:t>північно-східний (з VІІ ст. до н. е.. Розселення греків на узбережжі Чорного моря).</a:t>
          </a:r>
          <a:endParaRPr lang="en-US"/>
        </a:p>
      </dgm:t>
    </dgm:pt>
    <dgm:pt modelId="{93098F46-6B7A-4980-9ED2-4EDF1BB6897B}" type="parTrans" cxnId="{240CE234-8741-4D21-8661-24CE1D225587}">
      <dgm:prSet/>
      <dgm:spPr/>
      <dgm:t>
        <a:bodyPr/>
        <a:lstStyle/>
        <a:p>
          <a:endParaRPr lang="en-US"/>
        </a:p>
      </dgm:t>
    </dgm:pt>
    <dgm:pt modelId="{0B77EC70-6F85-437E-9D16-894A0A1E2A9E}" type="sibTrans" cxnId="{240CE234-8741-4D21-8661-24CE1D225587}">
      <dgm:prSet/>
      <dgm:spPr/>
      <dgm:t>
        <a:bodyPr/>
        <a:lstStyle/>
        <a:p>
          <a:endParaRPr lang="en-US"/>
        </a:p>
      </dgm:t>
    </dgm:pt>
    <dgm:pt modelId="{64F7F4F5-F9F1-4F5A-86FE-03565B357F91}" type="pres">
      <dgm:prSet presAssocID="{5FF9DECF-E193-4135-822E-CD93E2CC0A3D}" presName="linear" presStyleCnt="0">
        <dgm:presLayoutVars>
          <dgm:animLvl val="lvl"/>
          <dgm:resizeHandles val="exact"/>
        </dgm:presLayoutVars>
      </dgm:prSet>
      <dgm:spPr/>
    </dgm:pt>
    <dgm:pt modelId="{BC881218-0428-440E-AA59-BF71EA351DAF}" type="pres">
      <dgm:prSet presAssocID="{75B65F58-A98E-4F18-BEF9-693813E633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7285F5-CA87-4211-B1D2-7807F7FB9BA6}" type="pres">
      <dgm:prSet presAssocID="{3CE234CA-B796-4D87-B9C6-B376AC2A7E41}" presName="spacer" presStyleCnt="0"/>
      <dgm:spPr/>
    </dgm:pt>
    <dgm:pt modelId="{98D6B35D-22A8-4433-9E31-2BE3532C3E54}" type="pres">
      <dgm:prSet presAssocID="{F2C9AE0E-7E07-406D-A36D-1D0CC728A8A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E2627A-A856-4B14-9D58-E7E2652FCC53}" type="pres">
      <dgm:prSet presAssocID="{2CA9E9E3-3339-458C-AFF1-B296D5EFDFF9}" presName="spacer" presStyleCnt="0"/>
      <dgm:spPr/>
    </dgm:pt>
    <dgm:pt modelId="{14441026-CFC1-4B87-8873-8D71E2BD666F}" type="pres">
      <dgm:prSet presAssocID="{769E4DE1-A9A7-480E-A132-4DFC185D65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1B3553-2A50-4D34-AF5A-94EB39683C9C}" type="pres">
      <dgm:prSet presAssocID="{0B0DD841-338C-4254-93FE-6F3AA7BE14FB}" presName="spacer" presStyleCnt="0"/>
      <dgm:spPr/>
    </dgm:pt>
    <dgm:pt modelId="{E5139DE3-AC26-48C6-8BBF-3086CAFEB6A6}" type="pres">
      <dgm:prSet presAssocID="{12078C81-813C-4E4E-9150-C3E35883B4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5E5C2E-FD4C-44E7-9AC1-056A2C96047C}" srcId="{5FF9DECF-E193-4135-822E-CD93E2CC0A3D}" destId="{75B65F58-A98E-4F18-BEF9-693813E633E2}" srcOrd="0" destOrd="0" parTransId="{C0D22DDC-CD50-4D17-AB9C-1457B5E3191E}" sibTransId="{3CE234CA-B796-4D87-B9C6-B376AC2A7E41}"/>
    <dgm:cxn modelId="{240CE234-8741-4D21-8661-24CE1D225587}" srcId="{5FF9DECF-E193-4135-822E-CD93E2CC0A3D}" destId="{12078C81-813C-4E4E-9150-C3E35883B4BD}" srcOrd="3" destOrd="0" parTransId="{93098F46-6B7A-4980-9ED2-4EDF1BB6897B}" sibTransId="{0B77EC70-6F85-437E-9D16-894A0A1E2A9E}"/>
    <dgm:cxn modelId="{33B64336-E2CD-4F5D-AD92-60E4003779D6}" srcId="{5FF9DECF-E193-4135-822E-CD93E2CC0A3D}" destId="{769E4DE1-A9A7-480E-A132-4DFC185D653F}" srcOrd="2" destOrd="0" parTransId="{4B50FED0-15D2-4A7A-8656-CA169AE1887F}" sibTransId="{0B0DD841-338C-4254-93FE-6F3AA7BE14FB}"/>
    <dgm:cxn modelId="{108BFF4C-A749-4DFE-BDF2-0DF2FCC73AAD}" type="presOf" srcId="{75B65F58-A98E-4F18-BEF9-693813E633E2}" destId="{BC881218-0428-440E-AA59-BF71EA351DAF}" srcOrd="0" destOrd="0" presId="urn:microsoft.com/office/officeart/2005/8/layout/vList2"/>
    <dgm:cxn modelId="{8D357198-EC72-49CB-B6D0-5A13F283FA71}" type="presOf" srcId="{12078C81-813C-4E4E-9150-C3E35883B4BD}" destId="{E5139DE3-AC26-48C6-8BBF-3086CAFEB6A6}" srcOrd="0" destOrd="0" presId="urn:microsoft.com/office/officeart/2005/8/layout/vList2"/>
    <dgm:cxn modelId="{753E2BA3-6DF7-445F-BF60-F4BA0502E618}" type="presOf" srcId="{5FF9DECF-E193-4135-822E-CD93E2CC0A3D}" destId="{64F7F4F5-F9F1-4F5A-86FE-03565B357F91}" srcOrd="0" destOrd="0" presId="urn:microsoft.com/office/officeart/2005/8/layout/vList2"/>
    <dgm:cxn modelId="{C20DA1AA-C8B1-4113-A279-F09A3B442805}" type="presOf" srcId="{F2C9AE0E-7E07-406D-A36D-1D0CC728A8A9}" destId="{98D6B35D-22A8-4433-9E31-2BE3532C3E54}" srcOrd="0" destOrd="0" presId="urn:microsoft.com/office/officeart/2005/8/layout/vList2"/>
    <dgm:cxn modelId="{B81DD0AF-C1AB-450F-93C3-B9DAD0D9C55E}" type="presOf" srcId="{769E4DE1-A9A7-480E-A132-4DFC185D653F}" destId="{14441026-CFC1-4B87-8873-8D71E2BD666F}" srcOrd="0" destOrd="0" presId="urn:microsoft.com/office/officeart/2005/8/layout/vList2"/>
    <dgm:cxn modelId="{C2E1AAD4-866E-478C-BAA1-7C45CDF0E5E9}" srcId="{5FF9DECF-E193-4135-822E-CD93E2CC0A3D}" destId="{F2C9AE0E-7E07-406D-A36D-1D0CC728A8A9}" srcOrd="1" destOrd="0" parTransId="{6A6F92A2-90B6-44C4-957B-D2A2ADF138A2}" sibTransId="{2CA9E9E3-3339-458C-AFF1-B296D5EFDFF9}"/>
    <dgm:cxn modelId="{59B4861B-B078-42F8-BB72-02FD3F8AF3E2}" type="presParOf" srcId="{64F7F4F5-F9F1-4F5A-86FE-03565B357F91}" destId="{BC881218-0428-440E-AA59-BF71EA351DAF}" srcOrd="0" destOrd="0" presId="urn:microsoft.com/office/officeart/2005/8/layout/vList2"/>
    <dgm:cxn modelId="{8B06BEBC-5D61-4B8B-BA1E-9C59B6B68CBE}" type="presParOf" srcId="{64F7F4F5-F9F1-4F5A-86FE-03565B357F91}" destId="{E07285F5-CA87-4211-B1D2-7807F7FB9BA6}" srcOrd="1" destOrd="0" presId="urn:microsoft.com/office/officeart/2005/8/layout/vList2"/>
    <dgm:cxn modelId="{E142327D-83E9-41A0-B022-DEBE5CC9841E}" type="presParOf" srcId="{64F7F4F5-F9F1-4F5A-86FE-03565B357F91}" destId="{98D6B35D-22A8-4433-9E31-2BE3532C3E54}" srcOrd="2" destOrd="0" presId="urn:microsoft.com/office/officeart/2005/8/layout/vList2"/>
    <dgm:cxn modelId="{2EE079B1-3DBA-4F45-95E0-C0618543D136}" type="presParOf" srcId="{64F7F4F5-F9F1-4F5A-86FE-03565B357F91}" destId="{88E2627A-A856-4B14-9D58-E7E2652FCC53}" srcOrd="3" destOrd="0" presId="urn:microsoft.com/office/officeart/2005/8/layout/vList2"/>
    <dgm:cxn modelId="{8D61F124-C8B5-4236-A3F0-318B5D84F711}" type="presParOf" srcId="{64F7F4F5-F9F1-4F5A-86FE-03565B357F91}" destId="{14441026-CFC1-4B87-8873-8D71E2BD666F}" srcOrd="4" destOrd="0" presId="urn:microsoft.com/office/officeart/2005/8/layout/vList2"/>
    <dgm:cxn modelId="{8C73BA44-361E-4569-AB2F-A5608456C5AD}" type="presParOf" srcId="{64F7F4F5-F9F1-4F5A-86FE-03565B357F91}" destId="{961B3553-2A50-4D34-AF5A-94EB39683C9C}" srcOrd="5" destOrd="0" presId="urn:microsoft.com/office/officeart/2005/8/layout/vList2"/>
    <dgm:cxn modelId="{F9E0AD44-2163-4791-9F35-1C02C37E5461}" type="presParOf" srcId="{64F7F4F5-F9F1-4F5A-86FE-03565B357F91}" destId="{E5139DE3-AC26-48C6-8BBF-3086CAFEB6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D5DD9049-DF90-495D-82AF-EA7A44DF72F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FAA9C8B-6DEB-4770-BF4E-C02449A9978B}">
      <dgm:prSet/>
      <dgm:spPr/>
      <dgm:t>
        <a:bodyPr/>
        <a:lstStyle/>
        <a:p>
          <a:r>
            <a:rPr lang="uk-UA"/>
            <a:t>друга пол. </a:t>
          </a:r>
          <a:r>
            <a:rPr lang="en-US"/>
            <a:t>VII</a:t>
          </a:r>
          <a:r>
            <a:rPr lang="uk-UA"/>
            <a:t> ст. до н.е. – заснування Борисфена. Виникнення Ольвії – </a:t>
          </a:r>
          <a:r>
            <a:rPr lang="en-US"/>
            <a:t>VI</a:t>
          </a:r>
          <a:r>
            <a:rPr lang="uk-UA"/>
            <a:t>І–</a:t>
          </a:r>
          <a:r>
            <a:rPr lang="en-US"/>
            <a:t>V</a:t>
          </a:r>
          <a:r>
            <a:rPr lang="uk-UA"/>
            <a:t>І ст. до н.е. </a:t>
          </a:r>
          <a:endParaRPr lang="en-US"/>
        </a:p>
      </dgm:t>
    </dgm:pt>
    <dgm:pt modelId="{62048C91-80F0-49BD-9D94-D5A880852E94}" type="parTrans" cxnId="{1A03E6EB-A393-4B4B-AD26-B967858F1196}">
      <dgm:prSet/>
      <dgm:spPr/>
      <dgm:t>
        <a:bodyPr/>
        <a:lstStyle/>
        <a:p>
          <a:endParaRPr lang="en-US"/>
        </a:p>
      </dgm:t>
    </dgm:pt>
    <dgm:pt modelId="{79939EC7-78EF-43E8-A0A4-01E9E5D6D991}" type="sibTrans" cxnId="{1A03E6EB-A393-4B4B-AD26-B967858F1196}">
      <dgm:prSet/>
      <dgm:spPr/>
      <dgm:t>
        <a:bodyPr/>
        <a:lstStyle/>
        <a:p>
          <a:endParaRPr lang="en-US"/>
        </a:p>
      </dgm:t>
    </dgm:pt>
    <dgm:pt modelId="{52ACED68-D950-4834-BE0C-5D9005C1B466}">
      <dgm:prSet/>
      <dgm:spPr/>
      <dgm:t>
        <a:bodyPr/>
        <a:lstStyle/>
        <a:p>
          <a:r>
            <a:rPr lang="uk-UA"/>
            <a:t>Пн. Причорномор’я: Тира, Пантікапей, Фанагорія, Германасса, Кепи, Торик, Феодосія, Німфея, Мірмікея, Тірітака.</a:t>
          </a:r>
          <a:endParaRPr lang="en-US"/>
        </a:p>
      </dgm:t>
    </dgm:pt>
    <dgm:pt modelId="{50B1569C-7941-4329-B05F-B0883637489C}" type="parTrans" cxnId="{AA368FB4-AA1E-4D43-84CC-675F0152EFC1}">
      <dgm:prSet/>
      <dgm:spPr/>
      <dgm:t>
        <a:bodyPr/>
        <a:lstStyle/>
        <a:p>
          <a:endParaRPr lang="en-US"/>
        </a:p>
      </dgm:t>
    </dgm:pt>
    <dgm:pt modelId="{3F360070-5457-47F1-9D26-030FC8E8042A}" type="sibTrans" cxnId="{AA368FB4-AA1E-4D43-84CC-675F0152EFC1}">
      <dgm:prSet/>
      <dgm:spPr/>
      <dgm:t>
        <a:bodyPr/>
        <a:lstStyle/>
        <a:p>
          <a:endParaRPr lang="en-US"/>
        </a:p>
      </dgm:t>
    </dgm:pt>
    <dgm:pt modelId="{A5E37949-83D6-4E07-91BF-DA966AD7D2D5}">
      <dgm:prSet/>
      <dgm:spPr/>
      <dgm:t>
        <a:bodyPr/>
        <a:lstStyle/>
        <a:p>
          <a:r>
            <a:rPr lang="en-US"/>
            <a:t>VI</a:t>
          </a:r>
          <a:r>
            <a:rPr lang="uk-UA"/>
            <a:t>-</a:t>
          </a:r>
          <a:r>
            <a:rPr lang="en-US"/>
            <a:t>V</a:t>
          </a:r>
          <a:r>
            <a:rPr lang="uk-UA"/>
            <a:t> ст. до н.е. Херсонес – один із центрів в пливу Греції на Кримському півострові. Крім того, Керкінітіда, Феодосія, Танаїс.</a:t>
          </a:r>
          <a:endParaRPr lang="en-US"/>
        </a:p>
      </dgm:t>
    </dgm:pt>
    <dgm:pt modelId="{0B349B90-9883-4C82-B9A4-5BB6EFD3CD21}" type="parTrans" cxnId="{180F7B3F-56F8-4310-9159-481CBDD40AF7}">
      <dgm:prSet/>
      <dgm:spPr/>
      <dgm:t>
        <a:bodyPr/>
        <a:lstStyle/>
        <a:p>
          <a:endParaRPr lang="en-US"/>
        </a:p>
      </dgm:t>
    </dgm:pt>
    <dgm:pt modelId="{CF073865-583B-414C-A485-78CCBD3F773C}" type="sibTrans" cxnId="{180F7B3F-56F8-4310-9159-481CBDD40AF7}">
      <dgm:prSet/>
      <dgm:spPr/>
      <dgm:t>
        <a:bodyPr/>
        <a:lstStyle/>
        <a:p>
          <a:endParaRPr lang="en-US"/>
        </a:p>
      </dgm:t>
    </dgm:pt>
    <dgm:pt modelId="{7C3AB4BD-4E4F-4BA0-B104-4166622CE55B}" type="pres">
      <dgm:prSet presAssocID="{D5DD9049-DF90-495D-82AF-EA7A44DF72FB}" presName="linear" presStyleCnt="0">
        <dgm:presLayoutVars>
          <dgm:animLvl val="lvl"/>
          <dgm:resizeHandles val="exact"/>
        </dgm:presLayoutVars>
      </dgm:prSet>
      <dgm:spPr/>
    </dgm:pt>
    <dgm:pt modelId="{25293809-4002-40D4-A2E2-77BCE7E74596}" type="pres">
      <dgm:prSet presAssocID="{6FAA9C8B-6DEB-4770-BF4E-C02449A997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595D01-8FE7-40E6-8A8A-2B36ADD65126}" type="pres">
      <dgm:prSet presAssocID="{79939EC7-78EF-43E8-A0A4-01E9E5D6D991}" presName="spacer" presStyleCnt="0"/>
      <dgm:spPr/>
    </dgm:pt>
    <dgm:pt modelId="{20AF8451-9728-4E1A-8008-112B09B90274}" type="pres">
      <dgm:prSet presAssocID="{52ACED68-D950-4834-BE0C-5D9005C1B4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9A280B-BE0C-45E0-8C40-F06196C96359}" type="pres">
      <dgm:prSet presAssocID="{3F360070-5457-47F1-9D26-030FC8E8042A}" presName="spacer" presStyleCnt="0"/>
      <dgm:spPr/>
    </dgm:pt>
    <dgm:pt modelId="{F0B40F1B-C0A2-48F9-B2FB-77AD5BB16D9E}" type="pres">
      <dgm:prSet presAssocID="{A5E37949-83D6-4E07-91BF-DA966AD7D2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29B428-1509-4E3A-B0FB-227B918F6431}" type="presOf" srcId="{52ACED68-D950-4834-BE0C-5D9005C1B466}" destId="{20AF8451-9728-4E1A-8008-112B09B90274}" srcOrd="0" destOrd="0" presId="urn:microsoft.com/office/officeart/2005/8/layout/vList2"/>
    <dgm:cxn modelId="{180F7B3F-56F8-4310-9159-481CBDD40AF7}" srcId="{D5DD9049-DF90-495D-82AF-EA7A44DF72FB}" destId="{A5E37949-83D6-4E07-91BF-DA966AD7D2D5}" srcOrd="2" destOrd="0" parTransId="{0B349B90-9883-4C82-B9A4-5BB6EFD3CD21}" sibTransId="{CF073865-583B-414C-A485-78CCBD3F773C}"/>
    <dgm:cxn modelId="{8B32F448-CD4B-472A-B07C-20A59EAF01F0}" type="presOf" srcId="{D5DD9049-DF90-495D-82AF-EA7A44DF72FB}" destId="{7C3AB4BD-4E4F-4BA0-B104-4166622CE55B}" srcOrd="0" destOrd="0" presId="urn:microsoft.com/office/officeart/2005/8/layout/vList2"/>
    <dgm:cxn modelId="{A66438AA-B19B-4A81-9C11-4F9511F9E3C4}" type="presOf" srcId="{A5E37949-83D6-4E07-91BF-DA966AD7D2D5}" destId="{F0B40F1B-C0A2-48F9-B2FB-77AD5BB16D9E}" srcOrd="0" destOrd="0" presId="urn:microsoft.com/office/officeart/2005/8/layout/vList2"/>
    <dgm:cxn modelId="{AA368FB4-AA1E-4D43-84CC-675F0152EFC1}" srcId="{D5DD9049-DF90-495D-82AF-EA7A44DF72FB}" destId="{52ACED68-D950-4834-BE0C-5D9005C1B466}" srcOrd="1" destOrd="0" parTransId="{50B1569C-7941-4329-B05F-B0883637489C}" sibTransId="{3F360070-5457-47F1-9D26-030FC8E8042A}"/>
    <dgm:cxn modelId="{1A03E6EB-A393-4B4B-AD26-B967858F1196}" srcId="{D5DD9049-DF90-495D-82AF-EA7A44DF72FB}" destId="{6FAA9C8B-6DEB-4770-BF4E-C02449A9978B}" srcOrd="0" destOrd="0" parTransId="{62048C91-80F0-49BD-9D94-D5A880852E94}" sibTransId="{79939EC7-78EF-43E8-A0A4-01E9E5D6D991}"/>
    <dgm:cxn modelId="{C9741DFA-504A-4112-8A5B-A38D643D1DF4}" type="presOf" srcId="{6FAA9C8B-6DEB-4770-BF4E-C02449A9978B}" destId="{25293809-4002-40D4-A2E2-77BCE7E74596}" srcOrd="0" destOrd="0" presId="urn:microsoft.com/office/officeart/2005/8/layout/vList2"/>
    <dgm:cxn modelId="{D964E35C-3372-4606-8C66-EE9C3DD91CC0}" type="presParOf" srcId="{7C3AB4BD-4E4F-4BA0-B104-4166622CE55B}" destId="{25293809-4002-40D4-A2E2-77BCE7E74596}" srcOrd="0" destOrd="0" presId="urn:microsoft.com/office/officeart/2005/8/layout/vList2"/>
    <dgm:cxn modelId="{5390ADC7-21CB-409C-A204-E8E51558093D}" type="presParOf" srcId="{7C3AB4BD-4E4F-4BA0-B104-4166622CE55B}" destId="{60595D01-8FE7-40E6-8A8A-2B36ADD65126}" srcOrd="1" destOrd="0" presId="urn:microsoft.com/office/officeart/2005/8/layout/vList2"/>
    <dgm:cxn modelId="{05BCAD35-AD21-4103-B019-1E7B2F59B77E}" type="presParOf" srcId="{7C3AB4BD-4E4F-4BA0-B104-4166622CE55B}" destId="{20AF8451-9728-4E1A-8008-112B09B90274}" srcOrd="2" destOrd="0" presId="urn:microsoft.com/office/officeart/2005/8/layout/vList2"/>
    <dgm:cxn modelId="{F4974D1F-0D1A-4F54-B98E-9457E70E4841}" type="presParOf" srcId="{7C3AB4BD-4E4F-4BA0-B104-4166622CE55B}" destId="{E89A280B-BE0C-45E0-8C40-F06196C96359}" srcOrd="3" destOrd="0" presId="urn:microsoft.com/office/officeart/2005/8/layout/vList2"/>
    <dgm:cxn modelId="{A4D2B8E4-CBAE-42D5-B400-B8B040EF36A5}" type="presParOf" srcId="{7C3AB4BD-4E4F-4BA0-B104-4166622CE55B}" destId="{F0B40F1B-C0A2-48F9-B2FB-77AD5BB16D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7EFEC41-3CC2-4755-A03B-DD7063F6E626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9F34A8-1DD6-4FE6-AC29-39E72F954DC3}">
      <dgm:prSet/>
      <dgm:spPr/>
      <dgm:t>
        <a:bodyPr/>
        <a:lstStyle/>
        <a:p>
          <a:r>
            <a:rPr lang="ru-RU" dirty="0"/>
            <a:t>П</a:t>
          </a:r>
          <a:r>
            <a:rPr lang="uk-UA" dirty="0" err="1"/>
            <a:t>ереважно</a:t>
          </a:r>
          <a:r>
            <a:rPr lang="uk-UA" dirty="0"/>
            <a:t> аграрне спрямування (крім </a:t>
          </a:r>
          <a:r>
            <a:rPr lang="uk-UA" dirty="0" err="1"/>
            <a:t>емпоріонів</a:t>
          </a:r>
          <a:r>
            <a:rPr lang="uk-UA" dirty="0"/>
            <a:t>/</a:t>
          </a:r>
          <a:r>
            <a:rPr lang="uk-UA" dirty="0" err="1"/>
            <a:t>емпорій</a:t>
          </a:r>
          <a:r>
            <a:rPr lang="uk-UA" dirty="0"/>
            <a:t> торговельного спрямування на півдні Франції (</a:t>
          </a:r>
          <a:r>
            <a:rPr lang="uk-UA" dirty="0" err="1"/>
            <a:t>Массалія</a:t>
          </a:r>
          <a:r>
            <a:rPr lang="uk-UA" dirty="0"/>
            <a:t>) і заході Іспанії)). </a:t>
          </a:r>
          <a:endParaRPr lang="en-US" dirty="0"/>
        </a:p>
      </dgm:t>
    </dgm:pt>
    <dgm:pt modelId="{C0F13246-9482-4137-935B-7DC2BF2B9448}" type="parTrans" cxnId="{AFF06F49-7B06-429F-BC35-DA8E90735A68}">
      <dgm:prSet/>
      <dgm:spPr/>
      <dgm:t>
        <a:bodyPr/>
        <a:lstStyle/>
        <a:p>
          <a:endParaRPr lang="en-US"/>
        </a:p>
      </dgm:t>
    </dgm:pt>
    <dgm:pt modelId="{69E00487-A2B5-49B5-B412-704FE7A051D7}" type="sibTrans" cxnId="{AFF06F49-7B06-429F-BC35-DA8E90735A68}">
      <dgm:prSet/>
      <dgm:spPr/>
      <dgm:t>
        <a:bodyPr/>
        <a:lstStyle/>
        <a:p>
          <a:endParaRPr lang="en-US"/>
        </a:p>
      </dgm:t>
    </dgm:pt>
    <dgm:pt modelId="{A8AD9EA2-E1E0-4AAE-B610-9C8C6CD00A54}">
      <dgm:prSet/>
      <dgm:spPr/>
      <dgm:t>
        <a:bodyPr/>
        <a:lstStyle/>
        <a:p>
          <a:r>
            <a:rPr lang="uk-UA"/>
            <a:t>З часом панівне становище у колоніях захоплювали торговельно-ремісничі прошарки. </a:t>
          </a:r>
          <a:endParaRPr lang="en-US"/>
        </a:p>
      </dgm:t>
    </dgm:pt>
    <dgm:pt modelId="{F73A8EDD-43BB-4111-8070-8DB360FFD531}" type="parTrans" cxnId="{CADBEDC7-7853-4A42-9DD2-14E24622D246}">
      <dgm:prSet/>
      <dgm:spPr/>
      <dgm:t>
        <a:bodyPr/>
        <a:lstStyle/>
        <a:p>
          <a:endParaRPr lang="en-US"/>
        </a:p>
      </dgm:t>
    </dgm:pt>
    <dgm:pt modelId="{A6197FCF-6E92-466A-A7CB-E193C5FC7AA0}" type="sibTrans" cxnId="{CADBEDC7-7853-4A42-9DD2-14E24622D246}">
      <dgm:prSet/>
      <dgm:spPr/>
      <dgm:t>
        <a:bodyPr/>
        <a:lstStyle/>
        <a:p>
          <a:endParaRPr lang="en-US"/>
        </a:p>
      </dgm:t>
    </dgm:pt>
    <dgm:pt modelId="{8EF8009F-F859-4660-8508-FFF88951FE67}">
      <dgm:prSet/>
      <dgm:spPr/>
      <dgm:t>
        <a:bodyPr/>
        <a:lstStyle/>
        <a:p>
          <a:r>
            <a:rPr lang="uk-UA"/>
            <a:t>Поступове набуття економічної і політичної незалежності від полісів-метрополій. Центри транзитної торгівлі (з метрополією і третіми країнами).</a:t>
          </a:r>
          <a:endParaRPr lang="en-US"/>
        </a:p>
      </dgm:t>
    </dgm:pt>
    <dgm:pt modelId="{A794187E-2E76-484D-99BC-27A0C69DA354}" type="parTrans" cxnId="{6299AA97-D613-40FF-82B6-445EF910C903}">
      <dgm:prSet/>
      <dgm:spPr/>
      <dgm:t>
        <a:bodyPr/>
        <a:lstStyle/>
        <a:p>
          <a:endParaRPr lang="en-US"/>
        </a:p>
      </dgm:t>
    </dgm:pt>
    <dgm:pt modelId="{84644AD2-D3D3-4666-88E5-AF272BDC39A0}" type="sibTrans" cxnId="{6299AA97-D613-40FF-82B6-445EF910C903}">
      <dgm:prSet/>
      <dgm:spPr/>
      <dgm:t>
        <a:bodyPr/>
        <a:lstStyle/>
        <a:p>
          <a:endParaRPr lang="en-US"/>
        </a:p>
      </dgm:t>
    </dgm:pt>
    <dgm:pt modelId="{74A89177-AE7C-4404-8324-73A2D5E215EA}" type="pres">
      <dgm:prSet presAssocID="{67EFEC41-3CC2-4755-A03B-DD7063F6E626}" presName="vert0" presStyleCnt="0">
        <dgm:presLayoutVars>
          <dgm:dir/>
          <dgm:animOne val="branch"/>
          <dgm:animLvl val="lvl"/>
        </dgm:presLayoutVars>
      </dgm:prSet>
      <dgm:spPr/>
    </dgm:pt>
    <dgm:pt modelId="{8475A804-AB2A-4AC2-BC83-82A9EE6238B3}" type="pres">
      <dgm:prSet presAssocID="{249F34A8-1DD6-4FE6-AC29-39E72F954DC3}" presName="thickLine" presStyleLbl="alignNode1" presStyleIdx="0" presStyleCnt="3"/>
      <dgm:spPr/>
    </dgm:pt>
    <dgm:pt modelId="{44AE2118-7B2F-454A-9D85-38824CE1F28D}" type="pres">
      <dgm:prSet presAssocID="{249F34A8-1DD6-4FE6-AC29-39E72F954DC3}" presName="horz1" presStyleCnt="0"/>
      <dgm:spPr/>
    </dgm:pt>
    <dgm:pt modelId="{937A1850-9C23-4524-BAF3-09E4E4E37C9A}" type="pres">
      <dgm:prSet presAssocID="{249F34A8-1DD6-4FE6-AC29-39E72F954DC3}" presName="tx1" presStyleLbl="revTx" presStyleIdx="0" presStyleCnt="3"/>
      <dgm:spPr/>
    </dgm:pt>
    <dgm:pt modelId="{4687E408-B953-4079-9437-3B442D9A00EC}" type="pres">
      <dgm:prSet presAssocID="{249F34A8-1DD6-4FE6-AC29-39E72F954DC3}" presName="vert1" presStyleCnt="0"/>
      <dgm:spPr/>
    </dgm:pt>
    <dgm:pt modelId="{7A5F3BC4-1FEC-4DA7-AD54-1D50A1750DE6}" type="pres">
      <dgm:prSet presAssocID="{A8AD9EA2-E1E0-4AAE-B610-9C8C6CD00A54}" presName="thickLine" presStyleLbl="alignNode1" presStyleIdx="1" presStyleCnt="3"/>
      <dgm:spPr/>
    </dgm:pt>
    <dgm:pt modelId="{79ED5A7B-5CCF-4686-8E61-37B66B4C536B}" type="pres">
      <dgm:prSet presAssocID="{A8AD9EA2-E1E0-4AAE-B610-9C8C6CD00A54}" presName="horz1" presStyleCnt="0"/>
      <dgm:spPr/>
    </dgm:pt>
    <dgm:pt modelId="{DF04977D-1F37-4DBC-A58A-7BC3D73C84AF}" type="pres">
      <dgm:prSet presAssocID="{A8AD9EA2-E1E0-4AAE-B610-9C8C6CD00A54}" presName="tx1" presStyleLbl="revTx" presStyleIdx="1" presStyleCnt="3"/>
      <dgm:spPr/>
    </dgm:pt>
    <dgm:pt modelId="{078F95F2-50A1-4F5A-BE89-D9439B98773F}" type="pres">
      <dgm:prSet presAssocID="{A8AD9EA2-E1E0-4AAE-B610-9C8C6CD00A54}" presName="vert1" presStyleCnt="0"/>
      <dgm:spPr/>
    </dgm:pt>
    <dgm:pt modelId="{00B48616-A0AE-4F85-949F-668983AA7A2A}" type="pres">
      <dgm:prSet presAssocID="{8EF8009F-F859-4660-8508-FFF88951FE67}" presName="thickLine" presStyleLbl="alignNode1" presStyleIdx="2" presStyleCnt="3"/>
      <dgm:spPr/>
    </dgm:pt>
    <dgm:pt modelId="{E90B48B5-747B-409F-84E4-2784D63920DB}" type="pres">
      <dgm:prSet presAssocID="{8EF8009F-F859-4660-8508-FFF88951FE67}" presName="horz1" presStyleCnt="0"/>
      <dgm:spPr/>
    </dgm:pt>
    <dgm:pt modelId="{160F2529-F078-493A-8DAC-F25B86C36D72}" type="pres">
      <dgm:prSet presAssocID="{8EF8009F-F859-4660-8508-FFF88951FE67}" presName="tx1" presStyleLbl="revTx" presStyleIdx="2" presStyleCnt="3"/>
      <dgm:spPr/>
    </dgm:pt>
    <dgm:pt modelId="{B8AA598E-3670-41B4-8D71-DC653167177C}" type="pres">
      <dgm:prSet presAssocID="{8EF8009F-F859-4660-8508-FFF88951FE67}" presName="vert1" presStyleCnt="0"/>
      <dgm:spPr/>
    </dgm:pt>
  </dgm:ptLst>
  <dgm:cxnLst>
    <dgm:cxn modelId="{AFF06F49-7B06-429F-BC35-DA8E90735A68}" srcId="{67EFEC41-3CC2-4755-A03B-DD7063F6E626}" destId="{249F34A8-1DD6-4FE6-AC29-39E72F954DC3}" srcOrd="0" destOrd="0" parTransId="{C0F13246-9482-4137-935B-7DC2BF2B9448}" sibTransId="{69E00487-A2B5-49B5-B412-704FE7A051D7}"/>
    <dgm:cxn modelId="{641F0F4F-FDD4-4EE8-BEE2-31B173B302A9}" type="presOf" srcId="{67EFEC41-3CC2-4755-A03B-DD7063F6E626}" destId="{74A89177-AE7C-4404-8324-73A2D5E215EA}" srcOrd="0" destOrd="0" presId="urn:microsoft.com/office/officeart/2008/layout/LinedList"/>
    <dgm:cxn modelId="{6299AA97-D613-40FF-82B6-445EF910C903}" srcId="{67EFEC41-3CC2-4755-A03B-DD7063F6E626}" destId="{8EF8009F-F859-4660-8508-FFF88951FE67}" srcOrd="2" destOrd="0" parTransId="{A794187E-2E76-484D-99BC-27A0C69DA354}" sibTransId="{84644AD2-D3D3-4666-88E5-AF272BDC39A0}"/>
    <dgm:cxn modelId="{BDED75AB-3FC9-4763-B0CB-BA8841888C81}" type="presOf" srcId="{A8AD9EA2-E1E0-4AAE-B610-9C8C6CD00A54}" destId="{DF04977D-1F37-4DBC-A58A-7BC3D73C84AF}" srcOrd="0" destOrd="0" presId="urn:microsoft.com/office/officeart/2008/layout/LinedList"/>
    <dgm:cxn modelId="{1E3D56AB-69CE-4723-9E25-EE90DF443372}" type="presOf" srcId="{249F34A8-1DD6-4FE6-AC29-39E72F954DC3}" destId="{937A1850-9C23-4524-BAF3-09E4E4E37C9A}" srcOrd="0" destOrd="0" presId="urn:microsoft.com/office/officeart/2008/layout/LinedList"/>
    <dgm:cxn modelId="{CADBEDC7-7853-4A42-9DD2-14E24622D246}" srcId="{67EFEC41-3CC2-4755-A03B-DD7063F6E626}" destId="{A8AD9EA2-E1E0-4AAE-B610-9C8C6CD00A54}" srcOrd="1" destOrd="0" parTransId="{F73A8EDD-43BB-4111-8070-8DB360FFD531}" sibTransId="{A6197FCF-6E92-466A-A7CB-E193C5FC7AA0}"/>
    <dgm:cxn modelId="{0D0C1CF3-7469-4AAC-BAE1-C92F92A5EE91}" type="presOf" srcId="{8EF8009F-F859-4660-8508-FFF88951FE67}" destId="{160F2529-F078-493A-8DAC-F25B86C36D72}" srcOrd="0" destOrd="0" presId="urn:microsoft.com/office/officeart/2008/layout/LinedList"/>
    <dgm:cxn modelId="{27111B5D-8B16-479A-9310-E51C4234151F}" type="presParOf" srcId="{74A89177-AE7C-4404-8324-73A2D5E215EA}" destId="{8475A804-AB2A-4AC2-BC83-82A9EE6238B3}" srcOrd="0" destOrd="0" presId="urn:microsoft.com/office/officeart/2008/layout/LinedList"/>
    <dgm:cxn modelId="{2394A85A-D043-4105-9134-6098CE0E3A26}" type="presParOf" srcId="{74A89177-AE7C-4404-8324-73A2D5E215EA}" destId="{44AE2118-7B2F-454A-9D85-38824CE1F28D}" srcOrd="1" destOrd="0" presId="urn:microsoft.com/office/officeart/2008/layout/LinedList"/>
    <dgm:cxn modelId="{FA3D3760-4E74-4EFE-9E8A-D2F4831518C0}" type="presParOf" srcId="{44AE2118-7B2F-454A-9D85-38824CE1F28D}" destId="{937A1850-9C23-4524-BAF3-09E4E4E37C9A}" srcOrd="0" destOrd="0" presId="urn:microsoft.com/office/officeart/2008/layout/LinedList"/>
    <dgm:cxn modelId="{F3B0B83E-425D-49A1-8D2C-750E1E19D683}" type="presParOf" srcId="{44AE2118-7B2F-454A-9D85-38824CE1F28D}" destId="{4687E408-B953-4079-9437-3B442D9A00EC}" srcOrd="1" destOrd="0" presId="urn:microsoft.com/office/officeart/2008/layout/LinedList"/>
    <dgm:cxn modelId="{D9E6B332-2FC2-46A3-91AF-A5753CABAB3A}" type="presParOf" srcId="{74A89177-AE7C-4404-8324-73A2D5E215EA}" destId="{7A5F3BC4-1FEC-4DA7-AD54-1D50A1750DE6}" srcOrd="2" destOrd="0" presId="urn:microsoft.com/office/officeart/2008/layout/LinedList"/>
    <dgm:cxn modelId="{7EEAF989-D182-43D1-B564-48E3C763B687}" type="presParOf" srcId="{74A89177-AE7C-4404-8324-73A2D5E215EA}" destId="{79ED5A7B-5CCF-4686-8E61-37B66B4C536B}" srcOrd="3" destOrd="0" presId="urn:microsoft.com/office/officeart/2008/layout/LinedList"/>
    <dgm:cxn modelId="{1A1BF154-5B99-4957-8F9D-F89076B8B6B0}" type="presParOf" srcId="{79ED5A7B-5CCF-4686-8E61-37B66B4C536B}" destId="{DF04977D-1F37-4DBC-A58A-7BC3D73C84AF}" srcOrd="0" destOrd="0" presId="urn:microsoft.com/office/officeart/2008/layout/LinedList"/>
    <dgm:cxn modelId="{C53DB3F7-6C16-49ED-9B5F-E35998E79CB2}" type="presParOf" srcId="{79ED5A7B-5CCF-4686-8E61-37B66B4C536B}" destId="{078F95F2-50A1-4F5A-BE89-D9439B98773F}" srcOrd="1" destOrd="0" presId="urn:microsoft.com/office/officeart/2008/layout/LinedList"/>
    <dgm:cxn modelId="{F6AD56CC-B774-4BA6-89B5-C0C5D975288A}" type="presParOf" srcId="{74A89177-AE7C-4404-8324-73A2D5E215EA}" destId="{00B48616-A0AE-4F85-949F-668983AA7A2A}" srcOrd="4" destOrd="0" presId="urn:microsoft.com/office/officeart/2008/layout/LinedList"/>
    <dgm:cxn modelId="{16BF14BE-2A54-48C5-8B86-36DEFDA59D84}" type="presParOf" srcId="{74A89177-AE7C-4404-8324-73A2D5E215EA}" destId="{E90B48B5-747B-409F-84E4-2784D63920DB}" srcOrd="5" destOrd="0" presId="urn:microsoft.com/office/officeart/2008/layout/LinedList"/>
    <dgm:cxn modelId="{E3212D12-9977-46D1-843A-9062CBE9B1F6}" type="presParOf" srcId="{E90B48B5-747B-409F-84E4-2784D63920DB}" destId="{160F2529-F078-493A-8DAC-F25B86C36D72}" srcOrd="0" destOrd="0" presId="urn:microsoft.com/office/officeart/2008/layout/LinedList"/>
    <dgm:cxn modelId="{DBA1D0B7-BA73-4DDD-8A17-BCC8122E50D8}" type="presParOf" srcId="{E90B48B5-747B-409F-84E4-2784D63920DB}" destId="{B8AA598E-3670-41B4-8D71-DC65316717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0476E26-0EDB-4987-8BE1-228D2D3634FD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0570CD1-D2F9-441D-BDFC-3B3F40600E07}">
      <dgm:prSet/>
      <dgm:spPr/>
      <dgm:t>
        <a:bodyPr/>
        <a:lstStyle/>
        <a:p>
          <a:r>
            <a:rPr lang="uk-UA"/>
            <a:t>надходження дешевого хліба з колоній (переважно з Пн. Причорномор’я) сприяло піднесенню с/г Греції, розвитку його спеціалізації (виноградарство, садівництво, вирощування оливок);</a:t>
          </a:r>
          <a:endParaRPr lang="en-US"/>
        </a:p>
      </dgm:t>
    </dgm:pt>
    <dgm:pt modelId="{1530EE31-13E3-467B-875F-BA6315B454AE}" type="parTrans" cxnId="{B372B8C7-1126-4687-BBDD-F8CABE91D555}">
      <dgm:prSet/>
      <dgm:spPr/>
      <dgm:t>
        <a:bodyPr/>
        <a:lstStyle/>
        <a:p>
          <a:endParaRPr lang="en-US"/>
        </a:p>
      </dgm:t>
    </dgm:pt>
    <dgm:pt modelId="{353847D6-7773-42E0-AB65-201887EFA55B}" type="sibTrans" cxnId="{B372B8C7-1126-4687-BBDD-F8CABE91D555}">
      <dgm:prSet/>
      <dgm:spPr/>
      <dgm:t>
        <a:bodyPr/>
        <a:lstStyle/>
        <a:p>
          <a:endParaRPr lang="en-US"/>
        </a:p>
      </dgm:t>
    </dgm:pt>
    <dgm:pt modelId="{96D4DE09-AF19-4105-B32F-333641454E22}">
      <dgm:prSet/>
      <dgm:spPr/>
      <dgm:t>
        <a:bodyPr/>
        <a:lstStyle/>
        <a:p>
          <a:r>
            <a:rPr lang="uk-UA"/>
            <a:t>концентрація ремісничого виробництва, набуття ним товарної форми; </a:t>
          </a:r>
          <a:endParaRPr lang="en-US"/>
        </a:p>
      </dgm:t>
    </dgm:pt>
    <dgm:pt modelId="{446CC326-D231-4A54-985F-13D3C0BE1AC3}" type="parTrans" cxnId="{8B824C98-A76B-44E1-BABD-D96B1DA35424}">
      <dgm:prSet/>
      <dgm:spPr/>
      <dgm:t>
        <a:bodyPr/>
        <a:lstStyle/>
        <a:p>
          <a:endParaRPr lang="en-US"/>
        </a:p>
      </dgm:t>
    </dgm:pt>
    <dgm:pt modelId="{1E6A9749-007E-439B-9A63-BDE57992C822}" type="sibTrans" cxnId="{8B824C98-A76B-44E1-BABD-D96B1DA35424}">
      <dgm:prSet/>
      <dgm:spPr/>
      <dgm:t>
        <a:bodyPr/>
        <a:lstStyle/>
        <a:p>
          <a:endParaRPr lang="en-US"/>
        </a:p>
      </dgm:t>
    </dgm:pt>
    <dgm:pt modelId="{58A655BD-1BFB-42B0-AC8C-2087462E4762}">
      <dgm:prSet/>
      <dgm:spPr/>
      <dgm:t>
        <a:bodyPr/>
        <a:lstStyle/>
        <a:p>
          <a:r>
            <a:rPr lang="uk-UA"/>
            <a:t>забезпечення дешевою робочою силою через торгівлю рабами;</a:t>
          </a:r>
          <a:endParaRPr lang="en-US"/>
        </a:p>
      </dgm:t>
    </dgm:pt>
    <dgm:pt modelId="{62055F51-6D79-4E12-90EC-CBF24085DD63}" type="parTrans" cxnId="{15C53E4D-28CB-4C37-A532-EBF9D05B91EA}">
      <dgm:prSet/>
      <dgm:spPr/>
      <dgm:t>
        <a:bodyPr/>
        <a:lstStyle/>
        <a:p>
          <a:endParaRPr lang="en-US"/>
        </a:p>
      </dgm:t>
    </dgm:pt>
    <dgm:pt modelId="{62BE2584-FF64-470F-95D6-13DC32869614}" type="sibTrans" cxnId="{15C53E4D-28CB-4C37-A532-EBF9D05B91EA}">
      <dgm:prSet/>
      <dgm:spPr/>
      <dgm:t>
        <a:bodyPr/>
        <a:lstStyle/>
        <a:p>
          <a:endParaRPr lang="en-US"/>
        </a:p>
      </dgm:t>
    </dgm:pt>
    <dgm:pt modelId="{06B7329B-294E-4128-88CE-AD62D957139E}">
      <dgm:prSet/>
      <dgm:spPr/>
      <dgm:t>
        <a:bodyPr/>
        <a:lstStyle/>
        <a:p>
          <a:r>
            <a:rPr lang="uk-UA"/>
            <a:t>вивільнення людських ресурсів і коштів для розвитку науки, мистецтва, архітектури тощо.</a:t>
          </a:r>
          <a:endParaRPr lang="en-US"/>
        </a:p>
      </dgm:t>
    </dgm:pt>
    <dgm:pt modelId="{B7A82A3D-D770-452D-8D4C-8FCC10F9E366}" type="parTrans" cxnId="{67FA9F12-B868-45CE-93DC-8ED54CFEAA55}">
      <dgm:prSet/>
      <dgm:spPr/>
      <dgm:t>
        <a:bodyPr/>
        <a:lstStyle/>
        <a:p>
          <a:endParaRPr lang="en-US"/>
        </a:p>
      </dgm:t>
    </dgm:pt>
    <dgm:pt modelId="{E460D839-6C3D-482F-A4AE-20B0E3C83ECA}" type="sibTrans" cxnId="{67FA9F12-B868-45CE-93DC-8ED54CFEAA55}">
      <dgm:prSet/>
      <dgm:spPr/>
      <dgm:t>
        <a:bodyPr/>
        <a:lstStyle/>
        <a:p>
          <a:endParaRPr lang="en-US"/>
        </a:p>
      </dgm:t>
    </dgm:pt>
    <dgm:pt modelId="{20A4758F-E0A3-4A01-AD62-B1CF85F8CDEF}" type="pres">
      <dgm:prSet presAssocID="{F0476E26-0EDB-4987-8BE1-228D2D3634FD}" presName="vert0" presStyleCnt="0">
        <dgm:presLayoutVars>
          <dgm:dir/>
          <dgm:animOne val="branch"/>
          <dgm:animLvl val="lvl"/>
        </dgm:presLayoutVars>
      </dgm:prSet>
      <dgm:spPr/>
    </dgm:pt>
    <dgm:pt modelId="{82421144-F9D3-4FB9-984B-6C9EFC86400A}" type="pres">
      <dgm:prSet presAssocID="{30570CD1-D2F9-441D-BDFC-3B3F40600E07}" presName="thickLine" presStyleLbl="alignNode1" presStyleIdx="0" presStyleCnt="4"/>
      <dgm:spPr/>
    </dgm:pt>
    <dgm:pt modelId="{CD765D3D-DE5E-4276-916E-C5F1E9B6112C}" type="pres">
      <dgm:prSet presAssocID="{30570CD1-D2F9-441D-BDFC-3B3F40600E07}" presName="horz1" presStyleCnt="0"/>
      <dgm:spPr/>
    </dgm:pt>
    <dgm:pt modelId="{E5A0D884-CDA6-40AE-9C54-51A23B9542DF}" type="pres">
      <dgm:prSet presAssocID="{30570CD1-D2F9-441D-BDFC-3B3F40600E07}" presName="tx1" presStyleLbl="revTx" presStyleIdx="0" presStyleCnt="4"/>
      <dgm:spPr/>
    </dgm:pt>
    <dgm:pt modelId="{0966C1C3-228C-4DD8-95E7-A6C8E909CABA}" type="pres">
      <dgm:prSet presAssocID="{30570CD1-D2F9-441D-BDFC-3B3F40600E07}" presName="vert1" presStyleCnt="0"/>
      <dgm:spPr/>
    </dgm:pt>
    <dgm:pt modelId="{83EE452A-94B9-42F8-87C8-D85AB5F36D25}" type="pres">
      <dgm:prSet presAssocID="{96D4DE09-AF19-4105-B32F-333641454E22}" presName="thickLine" presStyleLbl="alignNode1" presStyleIdx="1" presStyleCnt="4"/>
      <dgm:spPr/>
    </dgm:pt>
    <dgm:pt modelId="{FCE01D34-AFF3-498A-9153-3AA56D00D3C7}" type="pres">
      <dgm:prSet presAssocID="{96D4DE09-AF19-4105-B32F-333641454E22}" presName="horz1" presStyleCnt="0"/>
      <dgm:spPr/>
    </dgm:pt>
    <dgm:pt modelId="{76719FD6-B73D-420F-AF2E-FFBC0DEB3FFC}" type="pres">
      <dgm:prSet presAssocID="{96D4DE09-AF19-4105-B32F-333641454E22}" presName="tx1" presStyleLbl="revTx" presStyleIdx="1" presStyleCnt="4"/>
      <dgm:spPr/>
    </dgm:pt>
    <dgm:pt modelId="{C4895CE3-6372-4EC1-B539-07BAD96B5AAE}" type="pres">
      <dgm:prSet presAssocID="{96D4DE09-AF19-4105-B32F-333641454E22}" presName="vert1" presStyleCnt="0"/>
      <dgm:spPr/>
    </dgm:pt>
    <dgm:pt modelId="{C3D1388E-A677-47A5-9662-CAD973DE8DB2}" type="pres">
      <dgm:prSet presAssocID="{58A655BD-1BFB-42B0-AC8C-2087462E4762}" presName="thickLine" presStyleLbl="alignNode1" presStyleIdx="2" presStyleCnt="4"/>
      <dgm:spPr/>
    </dgm:pt>
    <dgm:pt modelId="{A0648A6C-C94B-4221-880D-A10C74A05900}" type="pres">
      <dgm:prSet presAssocID="{58A655BD-1BFB-42B0-AC8C-2087462E4762}" presName="horz1" presStyleCnt="0"/>
      <dgm:spPr/>
    </dgm:pt>
    <dgm:pt modelId="{B51D8376-B044-4BCF-BBFA-ECB5841653AF}" type="pres">
      <dgm:prSet presAssocID="{58A655BD-1BFB-42B0-AC8C-2087462E4762}" presName="tx1" presStyleLbl="revTx" presStyleIdx="2" presStyleCnt="4"/>
      <dgm:spPr/>
    </dgm:pt>
    <dgm:pt modelId="{66B38B78-A3D7-4072-BAC9-10784E99DBE8}" type="pres">
      <dgm:prSet presAssocID="{58A655BD-1BFB-42B0-AC8C-2087462E4762}" presName="vert1" presStyleCnt="0"/>
      <dgm:spPr/>
    </dgm:pt>
    <dgm:pt modelId="{04F13349-91DF-48C2-9681-74E8931F98B9}" type="pres">
      <dgm:prSet presAssocID="{06B7329B-294E-4128-88CE-AD62D957139E}" presName="thickLine" presStyleLbl="alignNode1" presStyleIdx="3" presStyleCnt="4"/>
      <dgm:spPr/>
    </dgm:pt>
    <dgm:pt modelId="{B5E51FE2-120F-4F4D-9D54-9E81F1003DF5}" type="pres">
      <dgm:prSet presAssocID="{06B7329B-294E-4128-88CE-AD62D957139E}" presName="horz1" presStyleCnt="0"/>
      <dgm:spPr/>
    </dgm:pt>
    <dgm:pt modelId="{2103B403-9749-4B03-B1B4-2034988F434F}" type="pres">
      <dgm:prSet presAssocID="{06B7329B-294E-4128-88CE-AD62D957139E}" presName="tx1" presStyleLbl="revTx" presStyleIdx="3" presStyleCnt="4"/>
      <dgm:spPr/>
    </dgm:pt>
    <dgm:pt modelId="{CCABF249-0C03-4E71-AB18-A056D63C190C}" type="pres">
      <dgm:prSet presAssocID="{06B7329B-294E-4128-88CE-AD62D957139E}" presName="vert1" presStyleCnt="0"/>
      <dgm:spPr/>
    </dgm:pt>
  </dgm:ptLst>
  <dgm:cxnLst>
    <dgm:cxn modelId="{67FA9F12-B868-45CE-93DC-8ED54CFEAA55}" srcId="{F0476E26-0EDB-4987-8BE1-228D2D3634FD}" destId="{06B7329B-294E-4128-88CE-AD62D957139E}" srcOrd="3" destOrd="0" parTransId="{B7A82A3D-D770-452D-8D4C-8FCC10F9E366}" sibTransId="{E460D839-6C3D-482F-A4AE-20B0E3C83ECA}"/>
    <dgm:cxn modelId="{44243A22-B0DD-452C-A969-7FF349485723}" type="presOf" srcId="{F0476E26-0EDB-4987-8BE1-228D2D3634FD}" destId="{20A4758F-E0A3-4A01-AD62-B1CF85F8CDEF}" srcOrd="0" destOrd="0" presId="urn:microsoft.com/office/officeart/2008/layout/LinedList"/>
    <dgm:cxn modelId="{15C53E4D-28CB-4C37-A532-EBF9D05B91EA}" srcId="{F0476E26-0EDB-4987-8BE1-228D2D3634FD}" destId="{58A655BD-1BFB-42B0-AC8C-2087462E4762}" srcOrd="2" destOrd="0" parTransId="{62055F51-6D79-4E12-90EC-CBF24085DD63}" sibTransId="{62BE2584-FF64-470F-95D6-13DC32869614}"/>
    <dgm:cxn modelId="{2D5ECA75-0238-4EDA-870E-5A8D27529EA8}" type="presOf" srcId="{58A655BD-1BFB-42B0-AC8C-2087462E4762}" destId="{B51D8376-B044-4BCF-BBFA-ECB5841653AF}" srcOrd="0" destOrd="0" presId="urn:microsoft.com/office/officeart/2008/layout/LinedList"/>
    <dgm:cxn modelId="{34C4D675-420F-4F8F-BD2F-8CA623A55F8E}" type="presOf" srcId="{96D4DE09-AF19-4105-B32F-333641454E22}" destId="{76719FD6-B73D-420F-AF2E-FFBC0DEB3FFC}" srcOrd="0" destOrd="0" presId="urn:microsoft.com/office/officeart/2008/layout/LinedList"/>
    <dgm:cxn modelId="{8B824C98-A76B-44E1-BABD-D96B1DA35424}" srcId="{F0476E26-0EDB-4987-8BE1-228D2D3634FD}" destId="{96D4DE09-AF19-4105-B32F-333641454E22}" srcOrd="1" destOrd="0" parTransId="{446CC326-D231-4A54-985F-13D3C0BE1AC3}" sibTransId="{1E6A9749-007E-439B-9A63-BDE57992C822}"/>
    <dgm:cxn modelId="{09CC97A6-BC2B-4D55-A095-327C52970C8C}" type="presOf" srcId="{30570CD1-D2F9-441D-BDFC-3B3F40600E07}" destId="{E5A0D884-CDA6-40AE-9C54-51A23B9542DF}" srcOrd="0" destOrd="0" presId="urn:microsoft.com/office/officeart/2008/layout/LinedList"/>
    <dgm:cxn modelId="{B372B8C7-1126-4687-BBDD-F8CABE91D555}" srcId="{F0476E26-0EDB-4987-8BE1-228D2D3634FD}" destId="{30570CD1-D2F9-441D-BDFC-3B3F40600E07}" srcOrd="0" destOrd="0" parTransId="{1530EE31-13E3-467B-875F-BA6315B454AE}" sibTransId="{353847D6-7773-42E0-AB65-201887EFA55B}"/>
    <dgm:cxn modelId="{03EBA0E5-7F24-43F8-BF4C-F2F8E41168F0}" type="presOf" srcId="{06B7329B-294E-4128-88CE-AD62D957139E}" destId="{2103B403-9749-4B03-B1B4-2034988F434F}" srcOrd="0" destOrd="0" presId="urn:microsoft.com/office/officeart/2008/layout/LinedList"/>
    <dgm:cxn modelId="{12CA14F4-DD5C-4CB3-B305-0A1A433B1FF8}" type="presParOf" srcId="{20A4758F-E0A3-4A01-AD62-B1CF85F8CDEF}" destId="{82421144-F9D3-4FB9-984B-6C9EFC86400A}" srcOrd="0" destOrd="0" presId="urn:microsoft.com/office/officeart/2008/layout/LinedList"/>
    <dgm:cxn modelId="{30E38854-4C97-4FCE-9D7A-204C39B50BB5}" type="presParOf" srcId="{20A4758F-E0A3-4A01-AD62-B1CF85F8CDEF}" destId="{CD765D3D-DE5E-4276-916E-C5F1E9B6112C}" srcOrd="1" destOrd="0" presId="urn:microsoft.com/office/officeart/2008/layout/LinedList"/>
    <dgm:cxn modelId="{29C4D033-ED34-4807-92F9-64E6DF22CE86}" type="presParOf" srcId="{CD765D3D-DE5E-4276-916E-C5F1E9B6112C}" destId="{E5A0D884-CDA6-40AE-9C54-51A23B9542DF}" srcOrd="0" destOrd="0" presId="urn:microsoft.com/office/officeart/2008/layout/LinedList"/>
    <dgm:cxn modelId="{A663DEBA-FE35-489A-A0C0-4998E4FF8AB2}" type="presParOf" srcId="{CD765D3D-DE5E-4276-916E-C5F1E9B6112C}" destId="{0966C1C3-228C-4DD8-95E7-A6C8E909CABA}" srcOrd="1" destOrd="0" presId="urn:microsoft.com/office/officeart/2008/layout/LinedList"/>
    <dgm:cxn modelId="{1E80CEF8-1A3F-40B3-871F-DECB1467F269}" type="presParOf" srcId="{20A4758F-E0A3-4A01-AD62-B1CF85F8CDEF}" destId="{83EE452A-94B9-42F8-87C8-D85AB5F36D25}" srcOrd="2" destOrd="0" presId="urn:microsoft.com/office/officeart/2008/layout/LinedList"/>
    <dgm:cxn modelId="{DDD37F4D-D682-4A4E-A408-BD75E2608AB6}" type="presParOf" srcId="{20A4758F-E0A3-4A01-AD62-B1CF85F8CDEF}" destId="{FCE01D34-AFF3-498A-9153-3AA56D00D3C7}" srcOrd="3" destOrd="0" presId="urn:microsoft.com/office/officeart/2008/layout/LinedList"/>
    <dgm:cxn modelId="{78060B48-1834-467D-A879-66AE3D1647A2}" type="presParOf" srcId="{FCE01D34-AFF3-498A-9153-3AA56D00D3C7}" destId="{76719FD6-B73D-420F-AF2E-FFBC0DEB3FFC}" srcOrd="0" destOrd="0" presId="urn:microsoft.com/office/officeart/2008/layout/LinedList"/>
    <dgm:cxn modelId="{220BA755-2581-48E0-B04D-B7A3758C6DC8}" type="presParOf" srcId="{FCE01D34-AFF3-498A-9153-3AA56D00D3C7}" destId="{C4895CE3-6372-4EC1-B539-07BAD96B5AAE}" srcOrd="1" destOrd="0" presId="urn:microsoft.com/office/officeart/2008/layout/LinedList"/>
    <dgm:cxn modelId="{B940E109-5E5C-443E-B6AE-B568D1F5F0FC}" type="presParOf" srcId="{20A4758F-E0A3-4A01-AD62-B1CF85F8CDEF}" destId="{C3D1388E-A677-47A5-9662-CAD973DE8DB2}" srcOrd="4" destOrd="0" presId="urn:microsoft.com/office/officeart/2008/layout/LinedList"/>
    <dgm:cxn modelId="{0277DA2B-C781-4F18-B362-5D39AEC422EF}" type="presParOf" srcId="{20A4758F-E0A3-4A01-AD62-B1CF85F8CDEF}" destId="{A0648A6C-C94B-4221-880D-A10C74A05900}" srcOrd="5" destOrd="0" presId="urn:microsoft.com/office/officeart/2008/layout/LinedList"/>
    <dgm:cxn modelId="{8918D683-78C7-4692-AD07-0AACC93E3066}" type="presParOf" srcId="{A0648A6C-C94B-4221-880D-A10C74A05900}" destId="{B51D8376-B044-4BCF-BBFA-ECB5841653AF}" srcOrd="0" destOrd="0" presId="urn:microsoft.com/office/officeart/2008/layout/LinedList"/>
    <dgm:cxn modelId="{A9809F15-33C3-479A-9BEB-CD1162D65847}" type="presParOf" srcId="{A0648A6C-C94B-4221-880D-A10C74A05900}" destId="{66B38B78-A3D7-4072-BAC9-10784E99DBE8}" srcOrd="1" destOrd="0" presId="urn:microsoft.com/office/officeart/2008/layout/LinedList"/>
    <dgm:cxn modelId="{DB773A59-3FEC-4A83-B3FB-DBF8364EBD13}" type="presParOf" srcId="{20A4758F-E0A3-4A01-AD62-B1CF85F8CDEF}" destId="{04F13349-91DF-48C2-9681-74E8931F98B9}" srcOrd="6" destOrd="0" presId="urn:microsoft.com/office/officeart/2008/layout/LinedList"/>
    <dgm:cxn modelId="{DFF2DF29-E24C-4B34-8F46-15A948EC1DD4}" type="presParOf" srcId="{20A4758F-E0A3-4A01-AD62-B1CF85F8CDEF}" destId="{B5E51FE2-120F-4F4D-9D54-9E81F1003DF5}" srcOrd="7" destOrd="0" presId="urn:microsoft.com/office/officeart/2008/layout/LinedList"/>
    <dgm:cxn modelId="{3D8B21DC-8EB6-4294-83CE-425C490534CE}" type="presParOf" srcId="{B5E51FE2-120F-4F4D-9D54-9E81F1003DF5}" destId="{2103B403-9749-4B03-B1B4-2034988F434F}" srcOrd="0" destOrd="0" presId="urn:microsoft.com/office/officeart/2008/layout/LinedList"/>
    <dgm:cxn modelId="{C2F67834-911A-4B66-B87F-270469E29D9D}" type="presParOf" srcId="{B5E51FE2-120F-4F4D-9D54-9E81F1003DF5}" destId="{CCABF249-0C03-4E71-AB18-A056D63C19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E197A-03F4-45EE-8BE0-02347099178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6791EA-E1E9-4FAC-860C-0089FA68EBDB}">
      <dgm:prSet/>
      <dgm:spPr/>
      <dgm:t>
        <a:bodyPr/>
        <a:lstStyle/>
        <a:p>
          <a:r>
            <a:rPr lang="uk-UA"/>
            <a:t>Зародки торгівлі в період фінального палеоліту (Х-ІХ тис. до н.е.). </a:t>
          </a:r>
          <a:endParaRPr lang="en-US"/>
        </a:p>
      </dgm:t>
    </dgm:pt>
    <dgm:pt modelId="{0B1A8BD4-F80D-4C51-8278-1C86F870B0CF}" type="parTrans" cxnId="{CF5A5D44-39EC-445F-A23C-A04097C62C19}">
      <dgm:prSet/>
      <dgm:spPr/>
      <dgm:t>
        <a:bodyPr/>
        <a:lstStyle/>
        <a:p>
          <a:endParaRPr lang="en-US"/>
        </a:p>
      </dgm:t>
    </dgm:pt>
    <dgm:pt modelId="{A88AB569-CE1F-4B47-A992-9ACE4A60673A}" type="sibTrans" cxnId="{CF5A5D44-39EC-445F-A23C-A04097C62C19}">
      <dgm:prSet/>
      <dgm:spPr/>
      <dgm:t>
        <a:bodyPr/>
        <a:lstStyle/>
        <a:p>
          <a:endParaRPr lang="en-US"/>
        </a:p>
      </dgm:t>
    </dgm:pt>
    <dgm:pt modelId="{53D01651-775F-4204-AFD2-3BD202F6740A}">
      <dgm:prSet/>
      <dgm:spPr/>
      <dgm:t>
        <a:bodyPr/>
        <a:lstStyle/>
        <a:p>
          <a:r>
            <a:rPr lang="uk-UA"/>
            <a:t>Неолітична (аграрна) революція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початок спеціалізації окремих соціальних груп/індивідів на виробництві окремих благ, отримання їх іншими групами через обмін. </a:t>
          </a:r>
          <a:endParaRPr lang="en-US"/>
        </a:p>
      </dgm:t>
    </dgm:pt>
    <dgm:pt modelId="{49B67CC8-ED6D-4F07-81E1-4EA0A46C82A6}" type="parTrans" cxnId="{90195815-77D0-4264-BDE6-8C95DF3DF36F}">
      <dgm:prSet/>
      <dgm:spPr/>
      <dgm:t>
        <a:bodyPr/>
        <a:lstStyle/>
        <a:p>
          <a:endParaRPr lang="en-US"/>
        </a:p>
      </dgm:t>
    </dgm:pt>
    <dgm:pt modelId="{1035B3FF-1DA3-49F3-8F30-3406B4010D8F}" type="sibTrans" cxnId="{90195815-77D0-4264-BDE6-8C95DF3DF36F}">
      <dgm:prSet/>
      <dgm:spPr/>
      <dgm:t>
        <a:bodyPr/>
        <a:lstStyle/>
        <a:p>
          <a:endParaRPr lang="en-US"/>
        </a:p>
      </dgm:t>
    </dgm:pt>
    <dgm:pt modelId="{FE19E57C-C728-4B2F-AB82-4A66E34C3339}">
      <dgm:prSet/>
      <dgm:spPr/>
      <dgm:t>
        <a:bodyPr/>
        <a:lstStyle/>
        <a:p>
          <a:r>
            <a:rPr lang="uk-UA"/>
            <a:t>Перший великий поділ праці – загальна основа раннього обміну між землеробами, скотарями, які в свою чергу обмінювалися з носіями привласнюючого господарства дарами лісу, моря.</a:t>
          </a:r>
          <a:endParaRPr lang="en-US"/>
        </a:p>
      </dgm:t>
    </dgm:pt>
    <dgm:pt modelId="{081E7579-940A-4B97-909A-20E6ECBDFB66}" type="parTrans" cxnId="{E161BB18-6EB2-49D5-953E-E6B0ECDD006C}">
      <dgm:prSet/>
      <dgm:spPr/>
      <dgm:t>
        <a:bodyPr/>
        <a:lstStyle/>
        <a:p>
          <a:endParaRPr lang="en-US"/>
        </a:p>
      </dgm:t>
    </dgm:pt>
    <dgm:pt modelId="{B8372EC4-9224-4EEB-916D-AD64A9734D62}" type="sibTrans" cxnId="{E161BB18-6EB2-49D5-953E-E6B0ECDD006C}">
      <dgm:prSet/>
      <dgm:spPr/>
      <dgm:t>
        <a:bodyPr/>
        <a:lstStyle/>
        <a:p>
          <a:endParaRPr lang="en-US"/>
        </a:p>
      </dgm:t>
    </dgm:pt>
    <dgm:pt modelId="{21A31007-1136-41DC-BDD9-DFCEDA955173}" type="pres">
      <dgm:prSet presAssocID="{44CE197A-03F4-45EE-8BE0-023470991788}" presName="linear" presStyleCnt="0">
        <dgm:presLayoutVars>
          <dgm:animLvl val="lvl"/>
          <dgm:resizeHandles val="exact"/>
        </dgm:presLayoutVars>
      </dgm:prSet>
      <dgm:spPr/>
    </dgm:pt>
    <dgm:pt modelId="{76D77CE7-1C8F-4BA2-8BB8-6C07FBAF6110}" type="pres">
      <dgm:prSet presAssocID="{856791EA-E1E9-4FAC-860C-0089FA68EB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26E998-747B-415A-869C-21E790801F70}" type="pres">
      <dgm:prSet presAssocID="{A88AB569-CE1F-4B47-A992-9ACE4A60673A}" presName="spacer" presStyleCnt="0"/>
      <dgm:spPr/>
    </dgm:pt>
    <dgm:pt modelId="{023C6071-E922-443E-9D18-03A8D19C79D9}" type="pres">
      <dgm:prSet presAssocID="{53D01651-775F-4204-AFD2-3BD202F674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4F44B8-B31A-439B-A3F5-82F1C0B058F8}" type="pres">
      <dgm:prSet presAssocID="{1035B3FF-1DA3-49F3-8F30-3406B4010D8F}" presName="spacer" presStyleCnt="0"/>
      <dgm:spPr/>
    </dgm:pt>
    <dgm:pt modelId="{DA18737E-DDBC-4672-8C0F-4BFD8445F2D2}" type="pres">
      <dgm:prSet presAssocID="{FE19E57C-C728-4B2F-AB82-4A66E34C33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195815-77D0-4264-BDE6-8C95DF3DF36F}" srcId="{44CE197A-03F4-45EE-8BE0-023470991788}" destId="{53D01651-775F-4204-AFD2-3BD202F6740A}" srcOrd="1" destOrd="0" parTransId="{49B67CC8-ED6D-4F07-81E1-4EA0A46C82A6}" sibTransId="{1035B3FF-1DA3-49F3-8F30-3406B4010D8F}"/>
    <dgm:cxn modelId="{E161BB18-6EB2-49D5-953E-E6B0ECDD006C}" srcId="{44CE197A-03F4-45EE-8BE0-023470991788}" destId="{FE19E57C-C728-4B2F-AB82-4A66E34C3339}" srcOrd="2" destOrd="0" parTransId="{081E7579-940A-4B97-909A-20E6ECBDFB66}" sibTransId="{B8372EC4-9224-4EEB-916D-AD64A9734D62}"/>
    <dgm:cxn modelId="{CF5A5D44-39EC-445F-A23C-A04097C62C19}" srcId="{44CE197A-03F4-45EE-8BE0-023470991788}" destId="{856791EA-E1E9-4FAC-860C-0089FA68EBDB}" srcOrd="0" destOrd="0" parTransId="{0B1A8BD4-F80D-4C51-8278-1C86F870B0CF}" sibTransId="{A88AB569-CE1F-4B47-A992-9ACE4A60673A}"/>
    <dgm:cxn modelId="{C029A498-6DB9-4DC4-801C-C632C9F402C4}" type="presOf" srcId="{53D01651-775F-4204-AFD2-3BD202F6740A}" destId="{023C6071-E922-443E-9D18-03A8D19C79D9}" srcOrd="0" destOrd="0" presId="urn:microsoft.com/office/officeart/2005/8/layout/vList2"/>
    <dgm:cxn modelId="{E37DB8CA-1E48-4586-ABC1-F3E522AE1AF2}" type="presOf" srcId="{44CE197A-03F4-45EE-8BE0-023470991788}" destId="{21A31007-1136-41DC-BDD9-DFCEDA955173}" srcOrd="0" destOrd="0" presId="urn:microsoft.com/office/officeart/2005/8/layout/vList2"/>
    <dgm:cxn modelId="{A7A6C0F9-7A9E-46B1-9C40-BE96A80980F1}" type="presOf" srcId="{FE19E57C-C728-4B2F-AB82-4A66E34C3339}" destId="{DA18737E-DDBC-4672-8C0F-4BFD8445F2D2}" srcOrd="0" destOrd="0" presId="urn:microsoft.com/office/officeart/2005/8/layout/vList2"/>
    <dgm:cxn modelId="{375FE5F9-A022-4434-A58F-13B1100EDE63}" type="presOf" srcId="{856791EA-E1E9-4FAC-860C-0089FA68EBDB}" destId="{76D77CE7-1C8F-4BA2-8BB8-6C07FBAF6110}" srcOrd="0" destOrd="0" presId="urn:microsoft.com/office/officeart/2005/8/layout/vList2"/>
    <dgm:cxn modelId="{0C5E5284-02FA-43CF-A60A-554E57CCD9CE}" type="presParOf" srcId="{21A31007-1136-41DC-BDD9-DFCEDA955173}" destId="{76D77CE7-1C8F-4BA2-8BB8-6C07FBAF6110}" srcOrd="0" destOrd="0" presId="urn:microsoft.com/office/officeart/2005/8/layout/vList2"/>
    <dgm:cxn modelId="{070BC982-66AD-4BCD-9A16-C75FDE2A1184}" type="presParOf" srcId="{21A31007-1136-41DC-BDD9-DFCEDA955173}" destId="{AD26E998-747B-415A-869C-21E790801F70}" srcOrd="1" destOrd="0" presId="urn:microsoft.com/office/officeart/2005/8/layout/vList2"/>
    <dgm:cxn modelId="{F4784542-8F54-42DF-80B7-3625B7352694}" type="presParOf" srcId="{21A31007-1136-41DC-BDD9-DFCEDA955173}" destId="{023C6071-E922-443E-9D18-03A8D19C79D9}" srcOrd="2" destOrd="0" presId="urn:microsoft.com/office/officeart/2005/8/layout/vList2"/>
    <dgm:cxn modelId="{B4887E7B-51A0-458A-927A-E4DC82AE6C9B}" type="presParOf" srcId="{21A31007-1136-41DC-BDD9-DFCEDA955173}" destId="{CA4F44B8-B31A-439B-A3F5-82F1C0B058F8}" srcOrd="3" destOrd="0" presId="urn:microsoft.com/office/officeart/2005/8/layout/vList2"/>
    <dgm:cxn modelId="{A4B88C6F-42DB-4575-B60D-4F1AC6560703}" type="presParOf" srcId="{21A31007-1136-41DC-BDD9-DFCEDA955173}" destId="{DA18737E-DDBC-4672-8C0F-4BFD8445F2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altLang="uk-UA"/>
            <a:t>V-ІV ст. до н. е. – </a:t>
          </a:r>
          <a:r>
            <a:rPr lang="uk-UA" altLang="uk-UA" b="1"/>
            <a:t>класичний період</a:t>
          </a:r>
          <a:r>
            <a:rPr lang="uk-UA" altLang="uk-UA"/>
            <a:t> розвитку. 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0530A8AB-46FE-443A-A9AD-4D48D5129109}">
      <dgm:prSet/>
      <dgm:spPr/>
      <dgm:t>
        <a:bodyPr/>
        <a:lstStyle/>
        <a:p>
          <a:r>
            <a:rPr lang="uk-UA" altLang="uk-UA"/>
            <a:t>Зростання ролі торговельно-ремісничих полісів (Афіни, Коринф, Мілет, Сіракузи). </a:t>
          </a:r>
          <a:endParaRPr lang="uk-UA" altLang="uk-UA" dirty="0"/>
        </a:p>
      </dgm:t>
    </dgm:pt>
    <dgm:pt modelId="{12B40CD3-4B75-464B-A4BD-CE71B926F587}" type="parTrans" cxnId="{C0366783-95B2-453A-859D-0F114ADC55DB}">
      <dgm:prSet/>
      <dgm:spPr/>
      <dgm:t>
        <a:bodyPr/>
        <a:lstStyle/>
        <a:p>
          <a:endParaRPr lang="ru-RU"/>
        </a:p>
      </dgm:t>
    </dgm:pt>
    <dgm:pt modelId="{4D95288B-838F-4649-997B-B8C932E4650F}" type="sibTrans" cxnId="{C0366783-95B2-453A-859D-0F114ADC55DB}">
      <dgm:prSet/>
      <dgm:spPr/>
      <dgm:t>
        <a:bodyPr/>
        <a:lstStyle/>
        <a:p>
          <a:endParaRPr lang="ru-RU"/>
        </a:p>
      </dgm:t>
    </dgm:pt>
    <dgm:pt modelId="{4F594CB3-BB00-4EDD-BD7E-57B485072121}">
      <dgm:prSet/>
      <dgm:spPr/>
      <dgm:t>
        <a:bodyPr/>
        <a:lstStyle/>
        <a:p>
          <a:r>
            <a:rPr lang="uk-UA" altLang="uk-UA"/>
            <a:t>Розвиток грошово-кредитних відносин. Міняли </a:t>
          </a:r>
          <a:r>
            <a:rPr lang="uk-UA" altLang="uk-UA" b="1"/>
            <a:t>(трапезиди)</a:t>
          </a:r>
          <a:r>
            <a:rPr lang="uk-UA" altLang="uk-UA"/>
            <a:t> виконують функції, характерні для банків. </a:t>
          </a:r>
          <a:endParaRPr lang="uk-UA" altLang="uk-UA" dirty="0"/>
        </a:p>
      </dgm:t>
    </dgm:pt>
    <dgm:pt modelId="{7BE68F4C-880B-4442-B41F-A2F5D8BCFFB3}" type="parTrans" cxnId="{1E114F92-71ED-48AB-B638-81DF91E0B97C}">
      <dgm:prSet/>
      <dgm:spPr/>
      <dgm:t>
        <a:bodyPr/>
        <a:lstStyle/>
        <a:p>
          <a:endParaRPr lang="ru-RU"/>
        </a:p>
      </dgm:t>
    </dgm:pt>
    <dgm:pt modelId="{C1A64E49-865E-406E-A011-3BF41E5B236B}" type="sibTrans" cxnId="{1E114F92-71ED-48AB-B638-81DF91E0B97C}">
      <dgm:prSet/>
      <dgm:spPr/>
      <dgm:t>
        <a:bodyPr/>
        <a:lstStyle/>
        <a:p>
          <a:endParaRPr lang="ru-RU"/>
        </a:p>
      </dgm:t>
    </dgm:pt>
    <dgm:pt modelId="{04B3A2C7-6BA2-4CBB-8216-F15AA20AF523}">
      <dgm:prSet/>
      <dgm:spPr/>
      <dgm:t>
        <a:bodyPr/>
        <a:lstStyle/>
        <a:p>
          <a:r>
            <a:rPr lang="uk-UA" altLang="uk-UA"/>
            <a:t>Удосконалення розрахункової системи, з’являлися зачатки банківських операцій. </a:t>
          </a:r>
          <a:r>
            <a:rPr lang="uk-UA" altLang="uk-UA" b="1"/>
            <a:t>Фіаси </a:t>
          </a:r>
          <a:r>
            <a:rPr lang="uk-UA" altLang="uk-UA"/>
            <a:t>– об'єднання купців. </a:t>
          </a:r>
          <a:endParaRPr lang="uk-UA" altLang="uk-UA" dirty="0"/>
        </a:p>
      </dgm:t>
    </dgm:pt>
    <dgm:pt modelId="{21AF6A2B-4FBB-4ED4-8A9F-FB45FC6FD208}" type="parTrans" cxnId="{9D3201C0-0811-49B9-AA5A-BEA9CDF1DF52}">
      <dgm:prSet/>
      <dgm:spPr/>
      <dgm:t>
        <a:bodyPr/>
        <a:lstStyle/>
        <a:p>
          <a:endParaRPr lang="ru-RU"/>
        </a:p>
      </dgm:t>
    </dgm:pt>
    <dgm:pt modelId="{5DC48398-E68D-4A54-941B-8EBA6833F477}" type="sibTrans" cxnId="{9D3201C0-0811-49B9-AA5A-BEA9CDF1DF52}">
      <dgm:prSet/>
      <dgm:spPr/>
      <dgm:t>
        <a:bodyPr/>
        <a:lstStyle/>
        <a:p>
          <a:endParaRPr lang="ru-RU"/>
        </a:p>
      </dgm:t>
    </dgm:pt>
    <dgm:pt modelId="{BE92D4C7-3611-4A88-91E2-599D2272F3ED}">
      <dgm:prSet/>
      <dgm:spPr/>
      <dgm:t>
        <a:bodyPr/>
        <a:lstStyle/>
        <a:p>
          <a:r>
            <a:rPr lang="uk-UA" altLang="uk-UA" b="1"/>
            <a:t>Чинники розвитку торгівлі:</a:t>
          </a:r>
          <a:r>
            <a:rPr lang="uk-UA" altLang="uk-UA"/>
            <a:t> зростання населення, нестача зерна, сировини, надлишок продукції. </a:t>
          </a:r>
          <a:endParaRPr lang="uk-UA" altLang="uk-UA" dirty="0"/>
        </a:p>
      </dgm:t>
    </dgm:pt>
    <dgm:pt modelId="{274BF014-11FA-4D18-8F75-32DD104A446E}" type="parTrans" cxnId="{F55B7D81-689B-410B-A863-B03691AEADF3}">
      <dgm:prSet/>
      <dgm:spPr/>
      <dgm:t>
        <a:bodyPr/>
        <a:lstStyle/>
        <a:p>
          <a:endParaRPr lang="ru-RU"/>
        </a:p>
      </dgm:t>
    </dgm:pt>
    <dgm:pt modelId="{6A4AF8FA-67FA-4101-946B-7C16261900A0}" type="sibTrans" cxnId="{F55B7D81-689B-410B-A863-B03691AEADF3}">
      <dgm:prSet/>
      <dgm:spPr/>
      <dgm:t>
        <a:bodyPr/>
        <a:lstStyle/>
        <a:p>
          <a:endParaRPr lang="ru-RU"/>
        </a:p>
      </dgm:t>
    </dgm:pt>
    <dgm:pt modelId="{DB180F23-20DB-4113-AF3D-2B3BE19E27DF}">
      <dgm:prSet/>
      <dgm:spPr/>
      <dgm:t>
        <a:bodyPr/>
        <a:lstStyle/>
        <a:p>
          <a:r>
            <a:rPr lang="uk-UA" altLang="uk-UA"/>
            <a:t>Більш розвинута зовнішня торгівля, особливо морська. </a:t>
          </a:r>
          <a:endParaRPr lang="uk-UA" altLang="uk-UA" dirty="0"/>
        </a:p>
      </dgm:t>
    </dgm:pt>
    <dgm:pt modelId="{DF61AF57-EFA4-4E49-84AA-C1F3A883EA47}" type="parTrans" cxnId="{4B8395B0-1954-45A1-99C7-2B10C3A5456A}">
      <dgm:prSet/>
      <dgm:spPr/>
      <dgm:t>
        <a:bodyPr/>
        <a:lstStyle/>
        <a:p>
          <a:endParaRPr lang="ru-RU"/>
        </a:p>
      </dgm:t>
    </dgm:pt>
    <dgm:pt modelId="{8578F07D-E58D-4128-865B-AC89E523214B}" type="sibTrans" cxnId="{4B8395B0-1954-45A1-99C7-2B10C3A5456A}">
      <dgm:prSet/>
      <dgm:spPr/>
      <dgm:t>
        <a:bodyPr/>
        <a:lstStyle/>
        <a:p>
          <a:endParaRPr lang="ru-RU"/>
        </a:p>
      </dgm:t>
    </dgm:pt>
    <dgm:pt modelId="{0113815C-9ABA-484A-BDE2-45B72C7091F6}">
      <dgm:prSet/>
      <dgm:spPr/>
      <dgm:t>
        <a:bodyPr/>
        <a:lstStyle/>
        <a:p>
          <a:r>
            <a:rPr lang="uk-UA" altLang="uk-UA"/>
            <a:t>Зовнішня торгівля в руках купців. </a:t>
          </a:r>
          <a:endParaRPr lang="uk-UA" altLang="uk-UA" dirty="0"/>
        </a:p>
      </dgm:t>
    </dgm:pt>
    <dgm:pt modelId="{7751B5E2-FB91-4029-9306-B220B3740DFE}" type="parTrans" cxnId="{031CC2D2-07E4-420D-B001-B159C190E916}">
      <dgm:prSet/>
      <dgm:spPr/>
      <dgm:t>
        <a:bodyPr/>
        <a:lstStyle/>
        <a:p>
          <a:endParaRPr lang="ru-RU"/>
        </a:p>
      </dgm:t>
    </dgm:pt>
    <dgm:pt modelId="{04CD24FA-3560-42D2-90FB-B76DC9D4B832}" type="sibTrans" cxnId="{031CC2D2-07E4-420D-B001-B159C190E916}">
      <dgm:prSet/>
      <dgm:spPr/>
      <dgm:t>
        <a:bodyPr/>
        <a:lstStyle/>
        <a:p>
          <a:endParaRPr lang="ru-RU"/>
        </a:p>
      </dgm:t>
    </dgm:pt>
    <dgm:pt modelId="{73F1BC62-4F70-4D6A-85B2-BB11C3B1ED25}">
      <dgm:prSet/>
      <dgm:spPr/>
      <dgm:t>
        <a:bodyPr/>
        <a:lstStyle/>
        <a:p>
          <a:r>
            <a:rPr lang="uk-UA" altLang="uk-UA"/>
            <a:t>Міста – основа зовнішньоекономічної діяльності.</a:t>
          </a:r>
          <a:endParaRPr lang="uk-UA" altLang="uk-UA" dirty="0"/>
        </a:p>
      </dgm:t>
    </dgm:pt>
    <dgm:pt modelId="{574467A2-1832-446F-8780-61235D712C14}" type="parTrans" cxnId="{E9F44D5E-EB0F-4522-ABA3-7A4D098279A4}">
      <dgm:prSet/>
      <dgm:spPr/>
      <dgm:t>
        <a:bodyPr/>
        <a:lstStyle/>
        <a:p>
          <a:endParaRPr lang="ru-RU"/>
        </a:p>
      </dgm:t>
    </dgm:pt>
    <dgm:pt modelId="{6B5CDF62-EAC2-41C5-AE9D-ABA760A4D6B1}" type="sibTrans" cxnId="{E9F44D5E-EB0F-4522-ABA3-7A4D098279A4}">
      <dgm:prSet/>
      <dgm:spPr/>
      <dgm:t>
        <a:bodyPr/>
        <a:lstStyle/>
        <a:p>
          <a:endParaRPr lang="ru-RU"/>
        </a:p>
      </dgm:t>
    </dgm:pt>
    <dgm:pt modelId="{2134FF49-3D32-45B9-95E8-1D133FA1FE07}">
      <dgm:prSet/>
      <dgm:spPr/>
      <dgm:t>
        <a:bodyPr/>
        <a:lstStyle/>
        <a:p>
          <a:r>
            <a:rPr lang="uk-UA" altLang="uk-UA"/>
            <a:t>Торгівля переважно вільна.  Регулювання експорту/імпорту окремих товарів в деяких полісах (стимулювання експорту оливкової олії і заборона експорту зерна в Афінах). </a:t>
          </a:r>
          <a:endParaRPr lang="uk-UA" altLang="uk-UA" dirty="0"/>
        </a:p>
      </dgm:t>
    </dgm:pt>
    <dgm:pt modelId="{BAF96B34-5492-4315-A406-2153EEFCB22B}" type="parTrans" cxnId="{C287A87A-0285-4B87-B4BE-75963DFD6DC9}">
      <dgm:prSet/>
      <dgm:spPr/>
      <dgm:t>
        <a:bodyPr/>
        <a:lstStyle/>
        <a:p>
          <a:endParaRPr lang="ru-RU"/>
        </a:p>
      </dgm:t>
    </dgm:pt>
    <dgm:pt modelId="{20BEA9FC-79C8-4226-8411-6797B8866510}" type="sibTrans" cxnId="{C287A87A-0285-4B87-B4BE-75963DFD6DC9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6E1D0D7B-9D60-42CA-AF49-70C092A26188}" type="pres">
      <dgm:prSet presAssocID="{0530A8AB-46FE-443A-A9AD-4D48D512910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AA6E103-4910-415F-989A-D7ABEF780F11}" type="pres">
      <dgm:prSet presAssocID="{4D95288B-838F-4649-997B-B8C932E4650F}" presName="spacer" presStyleCnt="0"/>
      <dgm:spPr/>
    </dgm:pt>
    <dgm:pt modelId="{456724F5-4B08-4E6C-B47D-2176971716A3}" type="pres">
      <dgm:prSet presAssocID="{4F594CB3-BB00-4EDD-BD7E-57B48507212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D838A80-A4B7-4CDE-98F9-E7DF78DB138A}" type="pres">
      <dgm:prSet presAssocID="{C1A64E49-865E-406E-A011-3BF41E5B236B}" presName="spacer" presStyleCnt="0"/>
      <dgm:spPr/>
    </dgm:pt>
    <dgm:pt modelId="{CE6B8EE4-F5FC-497C-B9D3-F1DF086C79BA}" type="pres">
      <dgm:prSet presAssocID="{04B3A2C7-6BA2-4CBB-8216-F15AA20AF523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22486D1-0032-457F-BC80-05F6C30AF896}" type="pres">
      <dgm:prSet presAssocID="{5DC48398-E68D-4A54-941B-8EBA6833F477}" presName="spacer" presStyleCnt="0"/>
      <dgm:spPr/>
    </dgm:pt>
    <dgm:pt modelId="{A6586BBE-2D5A-4CB8-A5B1-F01C4FB4DC20}" type="pres">
      <dgm:prSet presAssocID="{BE92D4C7-3611-4A88-91E2-599D2272F3E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1BA9B5F-93F6-453B-BE1E-C957A41A33B7}" type="pres">
      <dgm:prSet presAssocID="{6A4AF8FA-67FA-4101-946B-7C16261900A0}" presName="spacer" presStyleCnt="0"/>
      <dgm:spPr/>
    </dgm:pt>
    <dgm:pt modelId="{38DF1317-22B2-45A0-BB80-E70950763B74}" type="pres">
      <dgm:prSet presAssocID="{DB180F23-20DB-4113-AF3D-2B3BE19E27D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AEF4D71-569F-4ADC-A3F2-A40270109A59}" type="pres">
      <dgm:prSet presAssocID="{8578F07D-E58D-4128-865B-AC89E523214B}" presName="spacer" presStyleCnt="0"/>
      <dgm:spPr/>
    </dgm:pt>
    <dgm:pt modelId="{3901D874-B546-4C1D-AE5B-24F175A0859F}" type="pres">
      <dgm:prSet presAssocID="{0113815C-9ABA-484A-BDE2-45B72C7091F6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E1755ECA-2FC0-46A4-AB11-466DE3949888}" type="pres">
      <dgm:prSet presAssocID="{04CD24FA-3560-42D2-90FB-B76DC9D4B832}" presName="spacer" presStyleCnt="0"/>
      <dgm:spPr/>
    </dgm:pt>
    <dgm:pt modelId="{52998B17-44FE-4E6F-A01A-57273F5BB6C7}" type="pres">
      <dgm:prSet presAssocID="{73F1BC62-4F70-4D6A-85B2-BB11C3B1ED2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1F322E4-5ED2-4959-9579-B8C3915C34A8}" type="pres">
      <dgm:prSet presAssocID="{6B5CDF62-EAC2-41C5-AE9D-ABA760A4D6B1}" presName="spacer" presStyleCnt="0"/>
      <dgm:spPr/>
    </dgm:pt>
    <dgm:pt modelId="{0BD37E2D-AB85-4544-88A0-FC6B2332422C}" type="pres">
      <dgm:prSet presAssocID="{2134FF49-3D32-45B9-95E8-1D133FA1FE0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2B40F2F-223A-45C9-B1DF-7D246C1354CC}" type="presOf" srcId="{DB180F23-20DB-4113-AF3D-2B3BE19E27DF}" destId="{38DF1317-22B2-45A0-BB80-E70950763B74}" srcOrd="0" destOrd="0" presId="urn:microsoft.com/office/officeart/2005/8/layout/vList2"/>
    <dgm:cxn modelId="{A3D65333-388F-49A7-B08C-CDB0E02020E3}" type="presOf" srcId="{2134FF49-3D32-45B9-95E8-1D133FA1FE07}" destId="{0BD37E2D-AB85-4544-88A0-FC6B2332422C}" srcOrd="0" destOrd="0" presId="urn:microsoft.com/office/officeart/2005/8/layout/vList2"/>
    <dgm:cxn modelId="{E9F44D5E-EB0F-4522-ABA3-7A4D098279A4}" srcId="{9FEB29AB-3F74-4180-BCE8-2165D2471FB5}" destId="{73F1BC62-4F70-4D6A-85B2-BB11C3B1ED25}" srcOrd="7" destOrd="0" parTransId="{574467A2-1832-446F-8780-61235D712C14}" sibTransId="{6B5CDF62-EAC2-41C5-AE9D-ABA760A4D6B1}"/>
    <dgm:cxn modelId="{B547A24A-7AF8-4AAB-BF8D-509005B8955D}" type="presOf" srcId="{BE92D4C7-3611-4A88-91E2-599D2272F3ED}" destId="{A6586BBE-2D5A-4CB8-A5B1-F01C4FB4DC20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CEB50775-0765-4746-8B6C-2B5A7734CD9C}" type="presOf" srcId="{4F594CB3-BB00-4EDD-BD7E-57B485072121}" destId="{456724F5-4B08-4E6C-B47D-2176971716A3}" srcOrd="0" destOrd="0" presId="urn:microsoft.com/office/officeart/2005/8/layout/vList2"/>
    <dgm:cxn modelId="{C287A87A-0285-4B87-B4BE-75963DFD6DC9}" srcId="{9FEB29AB-3F74-4180-BCE8-2165D2471FB5}" destId="{2134FF49-3D32-45B9-95E8-1D133FA1FE07}" srcOrd="8" destOrd="0" parTransId="{BAF96B34-5492-4315-A406-2153EEFCB22B}" sibTransId="{20BEA9FC-79C8-4226-8411-6797B8866510}"/>
    <dgm:cxn modelId="{F55B7D81-689B-410B-A863-B03691AEADF3}" srcId="{9FEB29AB-3F74-4180-BCE8-2165D2471FB5}" destId="{BE92D4C7-3611-4A88-91E2-599D2272F3ED}" srcOrd="4" destOrd="0" parTransId="{274BF014-11FA-4D18-8F75-32DD104A446E}" sibTransId="{6A4AF8FA-67FA-4101-946B-7C16261900A0}"/>
    <dgm:cxn modelId="{C0366783-95B2-453A-859D-0F114ADC55DB}" srcId="{9FEB29AB-3F74-4180-BCE8-2165D2471FB5}" destId="{0530A8AB-46FE-443A-A9AD-4D48D5129109}" srcOrd="1" destOrd="0" parTransId="{12B40CD3-4B75-464B-A4BD-CE71B926F587}" sibTransId="{4D95288B-838F-4649-997B-B8C932E4650F}"/>
    <dgm:cxn modelId="{1E114F92-71ED-48AB-B638-81DF91E0B97C}" srcId="{9FEB29AB-3F74-4180-BCE8-2165D2471FB5}" destId="{4F594CB3-BB00-4EDD-BD7E-57B485072121}" srcOrd="2" destOrd="0" parTransId="{7BE68F4C-880B-4442-B41F-A2F5D8BCFFB3}" sibTransId="{C1A64E49-865E-406E-A011-3BF41E5B236B}"/>
    <dgm:cxn modelId="{65DAE596-318C-48D1-A2AD-E41B047DDE2A}" type="presOf" srcId="{73F1BC62-4F70-4D6A-85B2-BB11C3B1ED25}" destId="{52998B17-44FE-4E6F-A01A-57273F5BB6C7}" srcOrd="0" destOrd="0" presId="urn:microsoft.com/office/officeart/2005/8/layout/vList2"/>
    <dgm:cxn modelId="{4B8395B0-1954-45A1-99C7-2B10C3A5456A}" srcId="{9FEB29AB-3F74-4180-BCE8-2165D2471FB5}" destId="{DB180F23-20DB-4113-AF3D-2B3BE19E27DF}" srcOrd="5" destOrd="0" parTransId="{DF61AF57-EFA4-4E49-84AA-C1F3A883EA47}" sibTransId="{8578F07D-E58D-4128-865B-AC89E523214B}"/>
    <dgm:cxn modelId="{23B43DBC-EA34-4012-9B79-41D85194A501}" type="presOf" srcId="{04B3A2C7-6BA2-4CBB-8216-F15AA20AF523}" destId="{CE6B8EE4-F5FC-497C-B9D3-F1DF086C79BA}" srcOrd="0" destOrd="0" presId="urn:microsoft.com/office/officeart/2005/8/layout/vList2"/>
    <dgm:cxn modelId="{9D3201C0-0811-49B9-AA5A-BEA9CDF1DF52}" srcId="{9FEB29AB-3F74-4180-BCE8-2165D2471FB5}" destId="{04B3A2C7-6BA2-4CBB-8216-F15AA20AF523}" srcOrd="3" destOrd="0" parTransId="{21AF6A2B-4FBB-4ED4-8A9F-FB45FC6FD208}" sibTransId="{5DC48398-E68D-4A54-941B-8EBA6833F477}"/>
    <dgm:cxn modelId="{B60FB9C8-65D6-41FF-B8CB-044393752571}" type="presOf" srcId="{0530A8AB-46FE-443A-A9AD-4D48D5129109}" destId="{6E1D0D7B-9D60-42CA-AF49-70C092A26188}" srcOrd="0" destOrd="0" presId="urn:microsoft.com/office/officeart/2005/8/layout/vList2"/>
    <dgm:cxn modelId="{031CC2D2-07E4-420D-B001-B159C190E916}" srcId="{9FEB29AB-3F74-4180-BCE8-2165D2471FB5}" destId="{0113815C-9ABA-484A-BDE2-45B72C7091F6}" srcOrd="6" destOrd="0" parTransId="{7751B5E2-FB91-4029-9306-B220B3740DFE}" sibTransId="{04CD24FA-3560-42D2-90FB-B76DC9D4B832}"/>
    <dgm:cxn modelId="{E3BE5ED9-B15F-4BE2-8480-999DCD39AD2A}" type="presOf" srcId="{0113815C-9ABA-484A-BDE2-45B72C7091F6}" destId="{3901D874-B546-4C1D-AE5B-24F175A0859F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5DDDFF62-923A-4F0E-A642-FE24BDE502D0}" type="presParOf" srcId="{2F21F5C6-A60E-4188-94C5-30AE2A01C7DA}" destId="{6E1D0D7B-9D60-42CA-AF49-70C092A26188}" srcOrd="2" destOrd="0" presId="urn:microsoft.com/office/officeart/2005/8/layout/vList2"/>
    <dgm:cxn modelId="{384AF45D-E01A-47E0-9113-FCF4AE1F9A31}" type="presParOf" srcId="{2F21F5C6-A60E-4188-94C5-30AE2A01C7DA}" destId="{3AA6E103-4910-415F-989A-D7ABEF780F11}" srcOrd="3" destOrd="0" presId="urn:microsoft.com/office/officeart/2005/8/layout/vList2"/>
    <dgm:cxn modelId="{69ACFEEC-7513-4BD6-82D5-3ED5701D91C3}" type="presParOf" srcId="{2F21F5C6-A60E-4188-94C5-30AE2A01C7DA}" destId="{456724F5-4B08-4E6C-B47D-2176971716A3}" srcOrd="4" destOrd="0" presId="urn:microsoft.com/office/officeart/2005/8/layout/vList2"/>
    <dgm:cxn modelId="{F3812D6D-8FED-4AD4-A8BA-823BF5FD52B1}" type="presParOf" srcId="{2F21F5C6-A60E-4188-94C5-30AE2A01C7DA}" destId="{AD838A80-A4B7-4CDE-98F9-E7DF78DB138A}" srcOrd="5" destOrd="0" presId="urn:microsoft.com/office/officeart/2005/8/layout/vList2"/>
    <dgm:cxn modelId="{1319CA8B-DA5E-4911-A891-CBC7AC63CEED}" type="presParOf" srcId="{2F21F5C6-A60E-4188-94C5-30AE2A01C7DA}" destId="{CE6B8EE4-F5FC-497C-B9D3-F1DF086C79BA}" srcOrd="6" destOrd="0" presId="urn:microsoft.com/office/officeart/2005/8/layout/vList2"/>
    <dgm:cxn modelId="{69A6B643-E92C-4FA8-A159-339A39717854}" type="presParOf" srcId="{2F21F5C6-A60E-4188-94C5-30AE2A01C7DA}" destId="{622486D1-0032-457F-BC80-05F6C30AF896}" srcOrd="7" destOrd="0" presId="urn:microsoft.com/office/officeart/2005/8/layout/vList2"/>
    <dgm:cxn modelId="{54842C35-E285-4577-9F99-A2D2096ABBEA}" type="presParOf" srcId="{2F21F5C6-A60E-4188-94C5-30AE2A01C7DA}" destId="{A6586BBE-2D5A-4CB8-A5B1-F01C4FB4DC20}" srcOrd="8" destOrd="0" presId="urn:microsoft.com/office/officeart/2005/8/layout/vList2"/>
    <dgm:cxn modelId="{0E23A740-F623-4132-9FE9-8DDAD891FA69}" type="presParOf" srcId="{2F21F5C6-A60E-4188-94C5-30AE2A01C7DA}" destId="{C1BA9B5F-93F6-453B-BE1E-C957A41A33B7}" srcOrd="9" destOrd="0" presId="urn:microsoft.com/office/officeart/2005/8/layout/vList2"/>
    <dgm:cxn modelId="{E5887B39-99AA-470D-990C-EB1418CCE4DA}" type="presParOf" srcId="{2F21F5C6-A60E-4188-94C5-30AE2A01C7DA}" destId="{38DF1317-22B2-45A0-BB80-E70950763B74}" srcOrd="10" destOrd="0" presId="urn:microsoft.com/office/officeart/2005/8/layout/vList2"/>
    <dgm:cxn modelId="{F0AAD5B3-0E2E-4E88-AE3A-06BB19C0843A}" type="presParOf" srcId="{2F21F5C6-A60E-4188-94C5-30AE2A01C7DA}" destId="{3AEF4D71-569F-4ADC-A3F2-A40270109A59}" srcOrd="11" destOrd="0" presId="urn:microsoft.com/office/officeart/2005/8/layout/vList2"/>
    <dgm:cxn modelId="{4894DDE3-F175-4267-A1A7-58C302F490BF}" type="presParOf" srcId="{2F21F5C6-A60E-4188-94C5-30AE2A01C7DA}" destId="{3901D874-B546-4C1D-AE5B-24F175A0859F}" srcOrd="12" destOrd="0" presId="urn:microsoft.com/office/officeart/2005/8/layout/vList2"/>
    <dgm:cxn modelId="{C6B87A02-DE19-4DEB-867C-7751B8CC3E81}" type="presParOf" srcId="{2F21F5C6-A60E-4188-94C5-30AE2A01C7DA}" destId="{E1755ECA-2FC0-46A4-AB11-466DE3949888}" srcOrd="13" destOrd="0" presId="urn:microsoft.com/office/officeart/2005/8/layout/vList2"/>
    <dgm:cxn modelId="{2A432A98-CC96-43F2-B64B-150A716B0D32}" type="presParOf" srcId="{2F21F5C6-A60E-4188-94C5-30AE2A01C7DA}" destId="{52998B17-44FE-4E6F-A01A-57273F5BB6C7}" srcOrd="14" destOrd="0" presId="urn:microsoft.com/office/officeart/2005/8/layout/vList2"/>
    <dgm:cxn modelId="{5CC71DCA-B52B-4CCF-94A5-FD0B3DB4F549}" type="presParOf" srcId="{2F21F5C6-A60E-4188-94C5-30AE2A01C7DA}" destId="{01F322E4-5ED2-4959-9579-B8C3915C34A8}" srcOrd="15" destOrd="0" presId="urn:microsoft.com/office/officeart/2005/8/layout/vList2"/>
    <dgm:cxn modelId="{D911B403-5C8E-4525-B243-56621EB9482C}" type="presParOf" srcId="{2F21F5C6-A60E-4188-94C5-30AE2A01C7DA}" destId="{0BD37E2D-AB85-4544-88A0-FC6B2332422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dirty="0"/>
            <a:t>Формування профілю спеціалізації полісів в системі міжнародної торгівлі (Афіни: </a:t>
          </a:r>
          <a:r>
            <a:rPr lang="en-US" dirty="0" err="1"/>
            <a:t>Im</a:t>
          </a:r>
          <a:r>
            <a:rPr lang="en-US" dirty="0"/>
            <a:t>. – </a:t>
          </a:r>
          <a:r>
            <a:rPr lang="uk-UA" dirty="0"/>
            <a:t>зерно, </a:t>
          </a:r>
          <a:r>
            <a:rPr lang="en-US" dirty="0"/>
            <a:t>Ex. – </a:t>
          </a:r>
          <a:r>
            <a:rPr lang="uk-UA" dirty="0"/>
            <a:t>гончарні вироби, олія; Хіос: </a:t>
          </a:r>
          <a:r>
            <a:rPr lang="en-US" dirty="0"/>
            <a:t>Ex. – </a:t>
          </a:r>
          <a:r>
            <a:rPr lang="uk-UA" dirty="0"/>
            <a:t>олія, вино).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B6FD2F36-6E76-4731-A1A9-AF3B16B414AF}">
      <dgm:prSet/>
      <dgm:spPr/>
      <dgm:t>
        <a:bodyPr/>
        <a:lstStyle/>
        <a:p>
          <a:r>
            <a:rPr lang="uk-UA"/>
            <a:t>Розвиток посередницької торгівлі в полісах-метрополіях (ринкові збори, мито з товарів). Завдяки транзитній торгівлі афінська гавань </a:t>
          </a:r>
          <a:r>
            <a:rPr lang="uk-UA" b="1" i="1"/>
            <a:t>Пірей</a:t>
          </a:r>
          <a:r>
            <a:rPr lang="uk-UA"/>
            <a:t> стала у V ст. до н. е. найбільшим в античному світі центром торгівлі. </a:t>
          </a:r>
          <a:endParaRPr lang="uk-UA" dirty="0"/>
        </a:p>
      </dgm:t>
    </dgm:pt>
    <dgm:pt modelId="{0F6AC911-EB97-40EB-B7D6-8F1A2110EE20}" type="parTrans" cxnId="{4B762B2E-5FFA-407F-A717-329D9FA4568B}">
      <dgm:prSet/>
      <dgm:spPr/>
      <dgm:t>
        <a:bodyPr/>
        <a:lstStyle/>
        <a:p>
          <a:endParaRPr lang="ru-RU"/>
        </a:p>
      </dgm:t>
    </dgm:pt>
    <dgm:pt modelId="{F5C53072-9770-4FA4-9995-168B94E02596}" type="sibTrans" cxnId="{4B762B2E-5FFA-407F-A717-329D9FA4568B}">
      <dgm:prSet/>
      <dgm:spPr/>
      <dgm:t>
        <a:bodyPr/>
        <a:lstStyle/>
        <a:p>
          <a:endParaRPr lang="ru-RU"/>
        </a:p>
      </dgm:t>
    </dgm:pt>
    <dgm:pt modelId="{DFF50965-1DE8-4130-98D4-35BDCA3D1113}">
      <dgm:prSet/>
      <dgm:spPr/>
      <dgm:t>
        <a:bodyPr/>
        <a:lstStyle/>
        <a:p>
          <a:r>
            <a:rPr lang="uk-UA"/>
            <a:t>Найбільші ринки рабів – в Афінах, Візантії, Хіосі.</a:t>
          </a:r>
          <a:endParaRPr lang="uk-UA" dirty="0"/>
        </a:p>
      </dgm:t>
    </dgm:pt>
    <dgm:pt modelId="{892D44AF-162F-41EC-AC4F-F639A5E98CD8}" type="parTrans" cxnId="{142E27C5-E9A3-4C53-8369-E07CA287CBAD}">
      <dgm:prSet/>
      <dgm:spPr/>
      <dgm:t>
        <a:bodyPr/>
        <a:lstStyle/>
        <a:p>
          <a:endParaRPr lang="ru-RU"/>
        </a:p>
      </dgm:t>
    </dgm:pt>
    <dgm:pt modelId="{94DDC210-3930-4BF3-89AB-B504F48F1322}" type="sibTrans" cxnId="{142E27C5-E9A3-4C53-8369-E07CA287CBAD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C233D523-78F0-43A9-9FE3-552522FE0648}" type="pres">
      <dgm:prSet presAssocID="{B6FD2F36-6E76-4731-A1A9-AF3B16B414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4C8140-AEB4-4C69-9C16-410F5C128FD3}" type="pres">
      <dgm:prSet presAssocID="{F5C53072-9770-4FA4-9995-168B94E02596}" presName="spacer" presStyleCnt="0"/>
      <dgm:spPr/>
    </dgm:pt>
    <dgm:pt modelId="{56433480-A3D0-42ED-A3FE-2B34B5D80672}" type="pres">
      <dgm:prSet presAssocID="{DFF50965-1DE8-4130-98D4-35BDCA3D11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C9FDC20-E23D-4414-9E10-3FFDD681B606}" type="presOf" srcId="{B6FD2F36-6E76-4731-A1A9-AF3B16B414AF}" destId="{C233D523-78F0-43A9-9FE3-552522FE0648}" srcOrd="0" destOrd="0" presId="urn:microsoft.com/office/officeart/2005/8/layout/vList2"/>
    <dgm:cxn modelId="{4B762B2E-5FFA-407F-A717-329D9FA4568B}" srcId="{9FEB29AB-3F74-4180-BCE8-2165D2471FB5}" destId="{B6FD2F36-6E76-4731-A1A9-AF3B16B414AF}" srcOrd="1" destOrd="0" parTransId="{0F6AC911-EB97-40EB-B7D6-8F1A2110EE20}" sibTransId="{F5C53072-9770-4FA4-9995-168B94E02596}"/>
    <dgm:cxn modelId="{A5C56240-3748-400A-9651-6FA0C048F5F3}" type="presOf" srcId="{DFF50965-1DE8-4130-98D4-35BDCA3D1113}" destId="{56433480-A3D0-42ED-A3FE-2B34B5D80672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142E27C5-E9A3-4C53-8369-E07CA287CBAD}" srcId="{9FEB29AB-3F74-4180-BCE8-2165D2471FB5}" destId="{DFF50965-1DE8-4130-98D4-35BDCA3D1113}" srcOrd="2" destOrd="0" parTransId="{892D44AF-162F-41EC-AC4F-F639A5E98CD8}" sibTransId="{94DDC210-3930-4BF3-89AB-B504F48F1322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1EC14D4E-796A-4835-9D13-C813975AF15F}" type="presParOf" srcId="{2F21F5C6-A60E-4188-94C5-30AE2A01C7DA}" destId="{C233D523-78F0-43A9-9FE3-552522FE0648}" srcOrd="2" destOrd="0" presId="urn:microsoft.com/office/officeart/2005/8/layout/vList2"/>
    <dgm:cxn modelId="{20E0AB21-3DA3-4445-9775-9BD5CB0D8AC7}" type="presParOf" srcId="{2F21F5C6-A60E-4188-94C5-30AE2A01C7DA}" destId="{C94C8140-AEB4-4C69-9C16-410F5C128FD3}" srcOrd="3" destOrd="0" presId="urn:microsoft.com/office/officeart/2005/8/layout/vList2"/>
    <dgm:cxn modelId="{00C477A5-CDD9-42D6-9E5F-BD3575D6F626}" type="presParOf" srcId="{2F21F5C6-A60E-4188-94C5-30AE2A01C7DA}" destId="{56433480-A3D0-42ED-A3FE-2B34B5D806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AF33A3-F600-4437-83DC-C1F0BBCC0B2E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3F89B5-4DC7-485E-BCBB-3742C2493F52}">
      <dgm:prSet/>
      <dgm:spPr/>
      <dgm:t>
        <a:bodyPr/>
        <a:lstStyle/>
        <a:p>
          <a:r>
            <a:rPr lang="uk-UA" dirty="0"/>
            <a:t>753-510 р. до н. е. – царський, </a:t>
          </a:r>
          <a:endParaRPr lang="en-US" dirty="0"/>
        </a:p>
      </dgm:t>
    </dgm:pt>
    <dgm:pt modelId="{F1A6D203-A5AC-480E-AD18-81AF720DF53E}" type="parTrans" cxnId="{7784686F-78C4-4A14-8793-391036CD0A8B}">
      <dgm:prSet/>
      <dgm:spPr/>
      <dgm:t>
        <a:bodyPr/>
        <a:lstStyle/>
        <a:p>
          <a:endParaRPr lang="en-US"/>
        </a:p>
      </dgm:t>
    </dgm:pt>
    <dgm:pt modelId="{3EB96D8F-5AF3-4A5F-836E-5736CFF4661D}" type="sibTrans" cxnId="{7784686F-78C4-4A14-8793-391036CD0A8B}">
      <dgm:prSet/>
      <dgm:spPr/>
      <dgm:t>
        <a:bodyPr/>
        <a:lstStyle/>
        <a:p>
          <a:endParaRPr lang="en-US"/>
        </a:p>
      </dgm:t>
    </dgm:pt>
    <dgm:pt modelId="{5CFF51F2-368E-4B58-8193-BEB244AAC3BA}">
      <dgm:prSet/>
      <dgm:spPr/>
      <dgm:t>
        <a:bodyPr/>
        <a:lstStyle/>
        <a:p>
          <a:r>
            <a:rPr lang="uk-UA"/>
            <a:t>509-31 р. до н. е. – республіканський, </a:t>
          </a:r>
          <a:endParaRPr lang="en-US"/>
        </a:p>
      </dgm:t>
    </dgm:pt>
    <dgm:pt modelId="{6E32CE64-6A28-4ABF-985B-57B200E2D1AE}" type="parTrans" cxnId="{33E2CDB7-ECA2-46E3-A84E-ECEFF5394A5C}">
      <dgm:prSet/>
      <dgm:spPr/>
      <dgm:t>
        <a:bodyPr/>
        <a:lstStyle/>
        <a:p>
          <a:endParaRPr lang="en-US"/>
        </a:p>
      </dgm:t>
    </dgm:pt>
    <dgm:pt modelId="{90182E4D-4914-41D4-A286-FE5F4AC216C0}" type="sibTrans" cxnId="{33E2CDB7-ECA2-46E3-A84E-ECEFF5394A5C}">
      <dgm:prSet/>
      <dgm:spPr/>
      <dgm:t>
        <a:bodyPr/>
        <a:lstStyle/>
        <a:p>
          <a:endParaRPr lang="en-US"/>
        </a:p>
      </dgm:t>
    </dgm:pt>
    <dgm:pt modelId="{ED69055D-E1BB-425F-8B00-755AD6711959}">
      <dgm:prSet/>
      <dgm:spPr/>
      <dgm:t>
        <a:bodyPr/>
        <a:lstStyle/>
        <a:p>
          <a:r>
            <a:rPr lang="uk-UA"/>
            <a:t>31 р. до н. е. - 476  р. н. е. – імператорський. </a:t>
          </a:r>
          <a:endParaRPr lang="en-US"/>
        </a:p>
      </dgm:t>
    </dgm:pt>
    <dgm:pt modelId="{362C2555-BC8B-4722-A215-ADF03204FD2A}" type="parTrans" cxnId="{8BE12A59-CE7C-413F-948C-38202B32A03B}">
      <dgm:prSet/>
      <dgm:spPr/>
      <dgm:t>
        <a:bodyPr/>
        <a:lstStyle/>
        <a:p>
          <a:endParaRPr lang="en-US"/>
        </a:p>
      </dgm:t>
    </dgm:pt>
    <dgm:pt modelId="{EEB70E1B-B9E8-4C1D-9A64-D0EA13B2753C}" type="sibTrans" cxnId="{8BE12A59-CE7C-413F-948C-38202B32A03B}">
      <dgm:prSet/>
      <dgm:spPr/>
      <dgm:t>
        <a:bodyPr/>
        <a:lstStyle/>
        <a:p>
          <a:endParaRPr lang="en-US"/>
        </a:p>
      </dgm:t>
    </dgm:pt>
    <dgm:pt modelId="{87561DB1-FCE4-4531-AD56-2073B5312E76}">
      <dgm:prSet/>
      <dgm:spPr/>
      <dgm:t>
        <a:bodyPr/>
        <a:lstStyle/>
        <a:p>
          <a:r>
            <a:rPr lang="uk-UA" dirty="0"/>
            <a:t>VI-ІV ст. до н. е. – несуттєва частка зовнішньої торгівлі. </a:t>
          </a:r>
          <a:endParaRPr lang="en-US" dirty="0"/>
        </a:p>
      </dgm:t>
    </dgm:pt>
    <dgm:pt modelId="{16FA593B-FBDA-4348-AD88-DE00ADB24FF6}" type="parTrans" cxnId="{5FE53600-4EC3-49A7-A089-98F27B9F1ED8}">
      <dgm:prSet/>
      <dgm:spPr/>
      <dgm:t>
        <a:bodyPr/>
        <a:lstStyle/>
        <a:p>
          <a:endParaRPr lang="en-US"/>
        </a:p>
      </dgm:t>
    </dgm:pt>
    <dgm:pt modelId="{B2E61B6E-49BE-4F83-8F94-99A804EDE1B2}" type="sibTrans" cxnId="{5FE53600-4EC3-49A7-A089-98F27B9F1ED8}">
      <dgm:prSet/>
      <dgm:spPr/>
      <dgm:t>
        <a:bodyPr/>
        <a:lstStyle/>
        <a:p>
          <a:endParaRPr lang="en-US"/>
        </a:p>
      </dgm:t>
    </dgm:pt>
    <dgm:pt modelId="{8272868D-4BB6-4342-B4A8-AA6328188697}" type="pres">
      <dgm:prSet presAssocID="{18AF33A3-F600-4437-83DC-C1F0BBCC0B2E}" presName="linear" presStyleCnt="0">
        <dgm:presLayoutVars>
          <dgm:animLvl val="lvl"/>
          <dgm:resizeHandles val="exact"/>
        </dgm:presLayoutVars>
      </dgm:prSet>
      <dgm:spPr/>
    </dgm:pt>
    <dgm:pt modelId="{0F4E7805-BF61-421B-A3C7-C2F7AA2A0B98}" type="pres">
      <dgm:prSet presAssocID="{BE3F89B5-4DC7-485E-BCBB-3742C2493F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370DF4-4A76-4B27-B7ED-95D2A228FD45}" type="pres">
      <dgm:prSet presAssocID="{3EB96D8F-5AF3-4A5F-836E-5736CFF4661D}" presName="spacer" presStyleCnt="0"/>
      <dgm:spPr/>
    </dgm:pt>
    <dgm:pt modelId="{0110F19A-E99B-4ADF-A421-94143D86095C}" type="pres">
      <dgm:prSet presAssocID="{5CFF51F2-368E-4B58-8193-BEB244AAC3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F69E2D-3CED-4F27-81DA-076059ECB726}" type="pres">
      <dgm:prSet presAssocID="{90182E4D-4914-41D4-A286-FE5F4AC216C0}" presName="spacer" presStyleCnt="0"/>
      <dgm:spPr/>
    </dgm:pt>
    <dgm:pt modelId="{89BC356B-7BCA-4D6F-A451-1AFB4AAD85A1}" type="pres">
      <dgm:prSet presAssocID="{ED69055D-E1BB-425F-8B00-755AD67119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AA2E18-6412-4EED-AFBA-8C8DEA30FF3D}" type="pres">
      <dgm:prSet presAssocID="{EEB70E1B-B9E8-4C1D-9A64-D0EA13B2753C}" presName="spacer" presStyleCnt="0"/>
      <dgm:spPr/>
    </dgm:pt>
    <dgm:pt modelId="{38B402AA-B118-4FA9-A734-01E02B450D1E}" type="pres">
      <dgm:prSet presAssocID="{87561DB1-FCE4-4531-AD56-2073B5312E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FE53600-4EC3-49A7-A089-98F27B9F1ED8}" srcId="{18AF33A3-F600-4437-83DC-C1F0BBCC0B2E}" destId="{87561DB1-FCE4-4531-AD56-2073B5312E76}" srcOrd="3" destOrd="0" parTransId="{16FA593B-FBDA-4348-AD88-DE00ADB24FF6}" sibTransId="{B2E61B6E-49BE-4F83-8F94-99A804EDE1B2}"/>
    <dgm:cxn modelId="{DC4B7110-106C-4673-B15E-D8914982AD7F}" type="presOf" srcId="{BE3F89B5-4DC7-485E-BCBB-3742C2493F52}" destId="{0F4E7805-BF61-421B-A3C7-C2F7AA2A0B98}" srcOrd="0" destOrd="0" presId="urn:microsoft.com/office/officeart/2005/8/layout/vList2"/>
    <dgm:cxn modelId="{68005F39-2861-46EE-8C94-537EAE9EE774}" type="presOf" srcId="{87561DB1-FCE4-4531-AD56-2073B5312E76}" destId="{38B402AA-B118-4FA9-A734-01E02B450D1E}" srcOrd="0" destOrd="0" presId="urn:microsoft.com/office/officeart/2005/8/layout/vList2"/>
    <dgm:cxn modelId="{7784686F-78C4-4A14-8793-391036CD0A8B}" srcId="{18AF33A3-F600-4437-83DC-C1F0BBCC0B2E}" destId="{BE3F89B5-4DC7-485E-BCBB-3742C2493F52}" srcOrd="0" destOrd="0" parTransId="{F1A6D203-A5AC-480E-AD18-81AF720DF53E}" sibTransId="{3EB96D8F-5AF3-4A5F-836E-5736CFF4661D}"/>
    <dgm:cxn modelId="{CE07DF6F-B982-4758-87F7-91A0EC004BF2}" type="presOf" srcId="{5CFF51F2-368E-4B58-8193-BEB244AAC3BA}" destId="{0110F19A-E99B-4ADF-A421-94143D86095C}" srcOrd="0" destOrd="0" presId="urn:microsoft.com/office/officeart/2005/8/layout/vList2"/>
    <dgm:cxn modelId="{8BE12A59-CE7C-413F-948C-38202B32A03B}" srcId="{18AF33A3-F600-4437-83DC-C1F0BBCC0B2E}" destId="{ED69055D-E1BB-425F-8B00-755AD6711959}" srcOrd="2" destOrd="0" parTransId="{362C2555-BC8B-4722-A215-ADF03204FD2A}" sibTransId="{EEB70E1B-B9E8-4C1D-9A64-D0EA13B2753C}"/>
    <dgm:cxn modelId="{B031148F-63B6-446A-92CD-05630915BA00}" type="presOf" srcId="{ED69055D-E1BB-425F-8B00-755AD6711959}" destId="{89BC356B-7BCA-4D6F-A451-1AFB4AAD85A1}" srcOrd="0" destOrd="0" presId="urn:microsoft.com/office/officeart/2005/8/layout/vList2"/>
    <dgm:cxn modelId="{E8EE4398-CE4D-4334-9927-2AD6EB208155}" type="presOf" srcId="{18AF33A3-F600-4437-83DC-C1F0BBCC0B2E}" destId="{8272868D-4BB6-4342-B4A8-AA6328188697}" srcOrd="0" destOrd="0" presId="urn:microsoft.com/office/officeart/2005/8/layout/vList2"/>
    <dgm:cxn modelId="{33E2CDB7-ECA2-46E3-A84E-ECEFF5394A5C}" srcId="{18AF33A3-F600-4437-83DC-C1F0BBCC0B2E}" destId="{5CFF51F2-368E-4B58-8193-BEB244AAC3BA}" srcOrd="1" destOrd="0" parTransId="{6E32CE64-6A28-4ABF-985B-57B200E2D1AE}" sibTransId="{90182E4D-4914-41D4-A286-FE5F4AC216C0}"/>
    <dgm:cxn modelId="{373C80FE-0DEF-42C1-9C18-C0477ADB26CC}" type="presParOf" srcId="{8272868D-4BB6-4342-B4A8-AA6328188697}" destId="{0F4E7805-BF61-421B-A3C7-C2F7AA2A0B98}" srcOrd="0" destOrd="0" presId="urn:microsoft.com/office/officeart/2005/8/layout/vList2"/>
    <dgm:cxn modelId="{D671FEB4-57F1-4605-BAED-74DA3076FA46}" type="presParOf" srcId="{8272868D-4BB6-4342-B4A8-AA6328188697}" destId="{B8370DF4-4A76-4B27-B7ED-95D2A228FD45}" srcOrd="1" destOrd="0" presId="urn:microsoft.com/office/officeart/2005/8/layout/vList2"/>
    <dgm:cxn modelId="{0A8E82FE-6F5B-4E46-AC3F-AE84FA15B35D}" type="presParOf" srcId="{8272868D-4BB6-4342-B4A8-AA6328188697}" destId="{0110F19A-E99B-4ADF-A421-94143D86095C}" srcOrd="2" destOrd="0" presId="urn:microsoft.com/office/officeart/2005/8/layout/vList2"/>
    <dgm:cxn modelId="{05179D35-5264-42FC-9DBB-F332E81FEFD9}" type="presParOf" srcId="{8272868D-4BB6-4342-B4A8-AA6328188697}" destId="{6FF69E2D-3CED-4F27-81DA-076059ECB726}" srcOrd="3" destOrd="0" presId="urn:microsoft.com/office/officeart/2005/8/layout/vList2"/>
    <dgm:cxn modelId="{1BDDF099-9208-4C64-918B-1E424E5F50D9}" type="presParOf" srcId="{8272868D-4BB6-4342-B4A8-AA6328188697}" destId="{89BC356B-7BCA-4D6F-A451-1AFB4AAD85A1}" srcOrd="4" destOrd="0" presId="urn:microsoft.com/office/officeart/2005/8/layout/vList2"/>
    <dgm:cxn modelId="{FDE47724-C651-4347-9192-D348449ADED3}" type="presParOf" srcId="{8272868D-4BB6-4342-B4A8-AA6328188697}" destId="{DEAA2E18-6412-4EED-AFBA-8C8DEA30FF3D}" srcOrd="5" destOrd="0" presId="urn:microsoft.com/office/officeart/2005/8/layout/vList2"/>
    <dgm:cxn modelId="{7EBA872C-B47E-41F2-9441-CA2CE4461301}" type="presParOf" srcId="{8272868D-4BB6-4342-B4A8-AA6328188697}" destId="{38B402AA-B118-4FA9-A734-01E02B450D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/>
      <dgm:spPr/>
      <dgm:t>
        <a:bodyPr/>
        <a:lstStyle/>
        <a:p>
          <a:r>
            <a:rPr lang="uk-UA" altLang="uk-UA" dirty="0"/>
            <a:t>ІІІ-ІІ ст. до н. е. – війни Римської держави спрямовані на розширення кордонів. </a:t>
          </a:r>
          <a:endParaRPr lang="en-US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/>
        </a:p>
      </dgm:t>
    </dgm:pt>
    <dgm:pt modelId="{DAB7D516-418C-4D26-8AA8-A6EDF543EB91}">
      <dgm:prSet/>
      <dgm:spPr/>
      <dgm:t>
        <a:bodyPr/>
        <a:lstStyle/>
        <a:p>
          <a:r>
            <a:rPr lang="uk-UA" altLang="uk-UA"/>
            <a:t>ІІІ ст. до н.е. – протистояння Карфагену, який контролював торгівлю у Західному Середземномор’ї. </a:t>
          </a:r>
        </a:p>
      </dgm:t>
    </dgm:pt>
    <dgm:pt modelId="{C07B67E8-4827-493F-8ED0-42BEEAAE3F39}" type="parTrans" cxnId="{F5E21C50-1313-4F9A-870E-28668CFC1023}">
      <dgm:prSet/>
      <dgm:spPr/>
      <dgm:t>
        <a:bodyPr/>
        <a:lstStyle/>
        <a:p>
          <a:endParaRPr lang="ru-RU"/>
        </a:p>
      </dgm:t>
    </dgm:pt>
    <dgm:pt modelId="{70861D06-B6EB-4AD7-A4D0-CD6185698519}" type="sibTrans" cxnId="{F5E21C50-1313-4F9A-870E-28668CFC1023}">
      <dgm:prSet/>
      <dgm:spPr/>
      <dgm:t>
        <a:bodyPr/>
        <a:lstStyle/>
        <a:p>
          <a:endParaRPr lang="ru-RU"/>
        </a:p>
      </dgm:t>
    </dgm:pt>
    <dgm:pt modelId="{E8AF2AE5-E829-49F5-9402-67CFA6481AA8}">
      <dgm:prSet/>
      <dgm:spPr/>
      <dgm:t>
        <a:bodyPr/>
        <a:lstStyle/>
        <a:p>
          <a:r>
            <a:rPr lang="uk-UA" altLang="uk-UA" b="1"/>
            <a:t>Пунічні війни</a:t>
          </a:r>
          <a:r>
            <a:rPr lang="uk-UA" altLang="uk-UA"/>
            <a:t> (264-241 рр. до н. е.; 218-201 рр. до н. е.; 149-147 рр. до н. е.).</a:t>
          </a:r>
        </a:p>
      </dgm:t>
    </dgm:pt>
    <dgm:pt modelId="{5BAA8E1E-046C-4184-A966-5CBD8576EE88}" type="parTrans" cxnId="{09830FFC-16DE-4C25-8C20-37864DAD0AD8}">
      <dgm:prSet/>
      <dgm:spPr/>
      <dgm:t>
        <a:bodyPr/>
        <a:lstStyle/>
        <a:p>
          <a:endParaRPr lang="ru-RU"/>
        </a:p>
      </dgm:t>
    </dgm:pt>
    <dgm:pt modelId="{B18CCF49-A016-4B94-8570-39E00426ADFB}" type="sibTrans" cxnId="{09830FFC-16DE-4C25-8C20-37864DAD0AD8}">
      <dgm:prSet/>
      <dgm:spPr/>
      <dgm:t>
        <a:bodyPr/>
        <a:lstStyle/>
        <a:p>
          <a:endParaRPr lang="ru-RU"/>
        </a:p>
      </dgm:t>
    </dgm:pt>
    <dgm:pt modelId="{B617A4EC-4086-4855-AA6C-4DAD9BBE0599}">
      <dgm:prSet/>
      <dgm:spPr/>
      <dgm:t>
        <a:bodyPr/>
        <a:lstStyle/>
        <a:p>
          <a:r>
            <a:rPr lang="uk-UA" altLang="uk-UA"/>
            <a:t>Рим – могутня воєнна і торгова середземноморська держава. Провінції: в Іберії (Іспанії), Галлії (Франції), Африці. Македонія, Греція. 38 провінцій. </a:t>
          </a:r>
        </a:p>
      </dgm:t>
    </dgm:pt>
    <dgm:pt modelId="{289C4AC2-0799-46FD-AABA-1B149DFAEF17}" type="parTrans" cxnId="{6E0BE751-0846-42F1-91B6-0C37025DC139}">
      <dgm:prSet/>
      <dgm:spPr/>
      <dgm:t>
        <a:bodyPr/>
        <a:lstStyle/>
        <a:p>
          <a:endParaRPr lang="ru-RU"/>
        </a:p>
      </dgm:t>
    </dgm:pt>
    <dgm:pt modelId="{0349DD37-EABE-46F6-8366-608F46B9289E}" type="sibTrans" cxnId="{6E0BE751-0846-42F1-91B6-0C37025DC139}">
      <dgm:prSet/>
      <dgm:spPr/>
      <dgm:t>
        <a:bodyPr/>
        <a:lstStyle/>
        <a:p>
          <a:endParaRPr lang="ru-RU"/>
        </a:p>
      </dgm:t>
    </dgm:pt>
    <dgm:pt modelId="{5E0CE39C-4B5D-481E-9E43-ADDF48F7B49A}">
      <dgm:prSet/>
      <dgm:spPr/>
      <dgm:t>
        <a:bodyPr/>
        <a:lstStyle/>
        <a:p>
          <a:r>
            <a:rPr lang="uk-UA" altLang="uk-UA"/>
            <a:t>Воєнні операції не заважали розвитку торгівлі. Будівництво воїнами таборів, навколо яких селились купці. З них утворювались міста: Кельн, Страсбург, Париж, Відень, Будапешт, Лондон та інші.</a:t>
          </a:r>
        </a:p>
      </dgm:t>
    </dgm:pt>
    <dgm:pt modelId="{9ACAE1E3-D1A7-488E-BF39-3E62E283388A}" type="parTrans" cxnId="{7550DB5B-B215-492D-A382-18EA2ACC53AD}">
      <dgm:prSet/>
      <dgm:spPr/>
      <dgm:t>
        <a:bodyPr/>
        <a:lstStyle/>
        <a:p>
          <a:endParaRPr lang="ru-RU"/>
        </a:p>
      </dgm:t>
    </dgm:pt>
    <dgm:pt modelId="{73AE781D-F1AC-4B2B-8843-3FE8BDC6769E}" type="sibTrans" cxnId="{7550DB5B-B215-492D-A382-18EA2ACC53AD}">
      <dgm:prSet/>
      <dgm:spPr/>
      <dgm:t>
        <a:bodyPr/>
        <a:lstStyle/>
        <a:p>
          <a:endParaRPr lang="ru-RU"/>
        </a:p>
      </dgm:t>
    </dgm:pt>
    <dgm:pt modelId="{E330E9DC-E8F1-442E-B9EC-FC119FF20310}">
      <dgm:prSet/>
      <dgm:spPr/>
      <dgm:t>
        <a:bodyPr/>
        <a:lstStyle/>
        <a:p>
          <a:r>
            <a:rPr lang="uk-UA" altLang="uk-UA"/>
            <a:t>Завоювання римлянами Середземномор’я порушило контроль над морськими шляхами → піратство та розбійництво → скорочення обсягів міжнародної торгівлі.</a:t>
          </a:r>
        </a:p>
      </dgm:t>
    </dgm:pt>
    <dgm:pt modelId="{08793BAD-47B8-4C4B-B078-E441080E5655}" type="parTrans" cxnId="{34866156-BBB4-4300-92A3-1B70B60DC700}">
      <dgm:prSet/>
      <dgm:spPr/>
      <dgm:t>
        <a:bodyPr/>
        <a:lstStyle/>
        <a:p>
          <a:endParaRPr lang="ru-RU"/>
        </a:p>
      </dgm:t>
    </dgm:pt>
    <dgm:pt modelId="{D592F16F-5690-4989-83B3-7C22DA438730}" type="sibTrans" cxnId="{34866156-BBB4-4300-92A3-1B70B60DC700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1B549E00-A14F-40AA-877F-C1ED6540E83B}" type="pres">
      <dgm:prSet presAssocID="{DAB7D516-418C-4D26-8AA8-A6EDF543EB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62B8533-6E7B-45F9-A44E-2FA8A6F089B2}" type="pres">
      <dgm:prSet presAssocID="{70861D06-B6EB-4AD7-A4D0-CD6185698519}" presName="spacer" presStyleCnt="0"/>
      <dgm:spPr/>
    </dgm:pt>
    <dgm:pt modelId="{D464ADD8-B3C8-4816-8335-2406684C6055}" type="pres">
      <dgm:prSet presAssocID="{E8AF2AE5-E829-49F5-9402-67CFA6481AA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459117D-1F45-4EAF-96B4-02EEEAF67EB9}" type="pres">
      <dgm:prSet presAssocID="{B18CCF49-A016-4B94-8570-39E00426ADFB}" presName="spacer" presStyleCnt="0"/>
      <dgm:spPr/>
    </dgm:pt>
    <dgm:pt modelId="{31E10E49-BE9F-4408-905D-1DA728991D08}" type="pres">
      <dgm:prSet presAssocID="{B617A4EC-4086-4855-AA6C-4DAD9BBE05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D504A1-6610-42C8-B347-93347DBC967B}" type="pres">
      <dgm:prSet presAssocID="{0349DD37-EABE-46F6-8366-608F46B9289E}" presName="spacer" presStyleCnt="0"/>
      <dgm:spPr/>
    </dgm:pt>
    <dgm:pt modelId="{00A28E19-0794-4C9A-B95A-C299F3C64397}" type="pres">
      <dgm:prSet presAssocID="{5E0CE39C-4B5D-481E-9E43-ADDF48F7B49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26EF6E0-AB0A-4B82-A4B4-725A64755F07}" type="pres">
      <dgm:prSet presAssocID="{73AE781D-F1AC-4B2B-8843-3FE8BDC6769E}" presName="spacer" presStyleCnt="0"/>
      <dgm:spPr/>
    </dgm:pt>
    <dgm:pt modelId="{5FAE34AC-9461-4FCC-A457-DE424C83F373}" type="pres">
      <dgm:prSet presAssocID="{E330E9DC-E8F1-442E-B9EC-FC119FF2031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EBB6208-9372-4367-A524-7C0E4A334792}" type="presOf" srcId="{DAB7D516-418C-4D26-8AA8-A6EDF543EB91}" destId="{1B549E00-A14F-40AA-877F-C1ED6540E83B}" srcOrd="0" destOrd="0" presId="urn:microsoft.com/office/officeart/2005/8/layout/vList2"/>
    <dgm:cxn modelId="{7550DB5B-B215-492D-A382-18EA2ACC53AD}" srcId="{9FEB29AB-3F74-4180-BCE8-2165D2471FB5}" destId="{5E0CE39C-4B5D-481E-9E43-ADDF48F7B49A}" srcOrd="4" destOrd="0" parTransId="{9ACAE1E3-D1A7-488E-BF39-3E62E283388A}" sibTransId="{73AE781D-F1AC-4B2B-8843-3FE8BDC6769E}"/>
    <dgm:cxn modelId="{B1C05966-302C-43FC-A1C1-1E1B0C80C72A}" type="presOf" srcId="{E8AF2AE5-E829-49F5-9402-67CFA6481AA8}" destId="{D464ADD8-B3C8-4816-8335-2406684C6055}" srcOrd="0" destOrd="0" presId="urn:microsoft.com/office/officeart/2005/8/layout/vList2"/>
    <dgm:cxn modelId="{F5E21C50-1313-4F9A-870E-28668CFC1023}" srcId="{9FEB29AB-3F74-4180-BCE8-2165D2471FB5}" destId="{DAB7D516-418C-4D26-8AA8-A6EDF543EB91}" srcOrd="1" destOrd="0" parTransId="{C07B67E8-4827-493F-8ED0-42BEEAAE3F39}" sibTransId="{70861D06-B6EB-4AD7-A4D0-CD6185698519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6E0BE751-0846-42F1-91B6-0C37025DC139}" srcId="{9FEB29AB-3F74-4180-BCE8-2165D2471FB5}" destId="{B617A4EC-4086-4855-AA6C-4DAD9BBE0599}" srcOrd="3" destOrd="0" parTransId="{289C4AC2-0799-46FD-AABA-1B149DFAEF17}" sibTransId="{0349DD37-EABE-46F6-8366-608F46B9289E}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34866156-BBB4-4300-92A3-1B70B60DC700}" srcId="{9FEB29AB-3F74-4180-BCE8-2165D2471FB5}" destId="{E330E9DC-E8F1-442E-B9EC-FC119FF20310}" srcOrd="5" destOrd="0" parTransId="{08793BAD-47B8-4C4B-B078-E441080E5655}" sibTransId="{D592F16F-5690-4989-83B3-7C22DA438730}"/>
    <dgm:cxn modelId="{6DDCE7A1-BAAC-4BFB-B134-F44A7D445E9C}" type="presOf" srcId="{E330E9DC-E8F1-442E-B9EC-FC119FF20310}" destId="{5FAE34AC-9461-4FCC-A457-DE424C83F373}" srcOrd="0" destOrd="0" presId="urn:microsoft.com/office/officeart/2005/8/layout/vList2"/>
    <dgm:cxn modelId="{3D6E9FAC-3F4A-4939-ACD1-AF035283A755}" type="presOf" srcId="{B617A4EC-4086-4855-AA6C-4DAD9BBE0599}" destId="{31E10E49-BE9F-4408-905D-1DA728991D08}" srcOrd="0" destOrd="0" presId="urn:microsoft.com/office/officeart/2005/8/layout/vList2"/>
    <dgm:cxn modelId="{F693E2F3-B164-4E4F-B057-B75C70E4E13C}" type="presOf" srcId="{5E0CE39C-4B5D-481E-9E43-ADDF48F7B49A}" destId="{00A28E19-0794-4C9A-B95A-C299F3C64397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09830FFC-16DE-4C25-8C20-37864DAD0AD8}" srcId="{9FEB29AB-3F74-4180-BCE8-2165D2471FB5}" destId="{E8AF2AE5-E829-49F5-9402-67CFA6481AA8}" srcOrd="2" destOrd="0" parTransId="{5BAA8E1E-046C-4184-A966-5CBD8576EE88}" sibTransId="{B18CCF49-A016-4B94-8570-39E00426ADFB}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AB4A340C-8109-4A05-BBF8-20500898CAA1}" type="presParOf" srcId="{2F21F5C6-A60E-4188-94C5-30AE2A01C7DA}" destId="{1B549E00-A14F-40AA-877F-C1ED6540E83B}" srcOrd="2" destOrd="0" presId="urn:microsoft.com/office/officeart/2005/8/layout/vList2"/>
    <dgm:cxn modelId="{87CFEB29-B32E-4B5F-BD48-AC6F75267D07}" type="presParOf" srcId="{2F21F5C6-A60E-4188-94C5-30AE2A01C7DA}" destId="{062B8533-6E7B-45F9-A44E-2FA8A6F089B2}" srcOrd="3" destOrd="0" presId="urn:microsoft.com/office/officeart/2005/8/layout/vList2"/>
    <dgm:cxn modelId="{D9263F2D-99A3-4B11-A47E-499524495D66}" type="presParOf" srcId="{2F21F5C6-A60E-4188-94C5-30AE2A01C7DA}" destId="{D464ADD8-B3C8-4816-8335-2406684C6055}" srcOrd="4" destOrd="0" presId="urn:microsoft.com/office/officeart/2005/8/layout/vList2"/>
    <dgm:cxn modelId="{66E51426-C148-4602-8D99-C0E2D03B574B}" type="presParOf" srcId="{2F21F5C6-A60E-4188-94C5-30AE2A01C7DA}" destId="{8459117D-1F45-4EAF-96B4-02EEEAF67EB9}" srcOrd="5" destOrd="0" presId="urn:microsoft.com/office/officeart/2005/8/layout/vList2"/>
    <dgm:cxn modelId="{EC044C8A-29BC-47CF-A16E-E9B943C9FD54}" type="presParOf" srcId="{2F21F5C6-A60E-4188-94C5-30AE2A01C7DA}" destId="{31E10E49-BE9F-4408-905D-1DA728991D08}" srcOrd="6" destOrd="0" presId="urn:microsoft.com/office/officeart/2005/8/layout/vList2"/>
    <dgm:cxn modelId="{AF8F7D69-FABE-4159-ACF3-36A9B00AD2F1}" type="presParOf" srcId="{2F21F5C6-A60E-4188-94C5-30AE2A01C7DA}" destId="{D0D504A1-6610-42C8-B347-93347DBC967B}" srcOrd="7" destOrd="0" presId="urn:microsoft.com/office/officeart/2005/8/layout/vList2"/>
    <dgm:cxn modelId="{022122C6-72BB-4BAB-AE89-AF920C92A143}" type="presParOf" srcId="{2F21F5C6-A60E-4188-94C5-30AE2A01C7DA}" destId="{00A28E19-0794-4C9A-B95A-C299F3C64397}" srcOrd="8" destOrd="0" presId="urn:microsoft.com/office/officeart/2005/8/layout/vList2"/>
    <dgm:cxn modelId="{B8E20E3C-10BF-4E05-A3FD-BA2B876F0204}" type="presParOf" srcId="{2F21F5C6-A60E-4188-94C5-30AE2A01C7DA}" destId="{226EF6E0-AB0A-4B82-A4B4-725A64755F07}" srcOrd="9" destOrd="0" presId="urn:microsoft.com/office/officeart/2005/8/layout/vList2"/>
    <dgm:cxn modelId="{A392C294-E27B-4CD5-9323-103E08F673AE}" type="presParOf" srcId="{2F21F5C6-A60E-4188-94C5-30AE2A01C7DA}" destId="{5FAE34AC-9461-4FCC-A457-DE424C83F37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FBEA2484-01C5-4441-AF40-F7A39BDB891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A548968-3256-447C-B495-72BEBF226352}">
      <dgm:prSet/>
      <dgm:spPr/>
      <dgm:t>
        <a:bodyPr/>
        <a:lstStyle/>
        <a:p>
          <a:r>
            <a:rPr lang="uk-UA"/>
            <a:t>спеціалізація і маркетизація господарства внаслідок розширення можливостей для вивезення і збуту виробленої продукції;</a:t>
          </a:r>
          <a:endParaRPr lang="en-US"/>
        </a:p>
      </dgm:t>
    </dgm:pt>
    <dgm:pt modelId="{7E368F08-5C1D-4A98-A321-B96209001DF1}" type="parTrans" cxnId="{A1DE0710-E6D8-4DCF-A327-FA9C45A0AA22}">
      <dgm:prSet/>
      <dgm:spPr/>
      <dgm:t>
        <a:bodyPr/>
        <a:lstStyle/>
        <a:p>
          <a:endParaRPr lang="en-US"/>
        </a:p>
      </dgm:t>
    </dgm:pt>
    <dgm:pt modelId="{A339BE86-C4A8-4EA1-A6FB-D7F5C217737C}" type="sibTrans" cxnId="{A1DE0710-E6D8-4DCF-A327-FA9C45A0AA22}">
      <dgm:prSet/>
      <dgm:spPr/>
      <dgm:t>
        <a:bodyPr/>
        <a:lstStyle/>
        <a:p>
          <a:endParaRPr lang="en-US"/>
        </a:p>
      </dgm:t>
    </dgm:pt>
    <dgm:pt modelId="{77993FE4-D375-4643-B127-82D79DCCFA69}">
      <dgm:prSet/>
      <dgm:spPr/>
      <dgm:t>
        <a:bodyPr/>
        <a:lstStyle/>
        <a:p>
          <a:r>
            <a:rPr lang="uk-UA"/>
            <a:t>географічний поділ праці; </a:t>
          </a:r>
          <a:endParaRPr lang="en-US"/>
        </a:p>
      </dgm:t>
    </dgm:pt>
    <dgm:pt modelId="{78E76CD3-4BCB-4692-963E-C269A74E75FF}" type="parTrans" cxnId="{8B50D1DB-7441-40F4-AA5D-6821D400D6B6}">
      <dgm:prSet/>
      <dgm:spPr/>
      <dgm:t>
        <a:bodyPr/>
        <a:lstStyle/>
        <a:p>
          <a:endParaRPr lang="en-US"/>
        </a:p>
      </dgm:t>
    </dgm:pt>
    <dgm:pt modelId="{ABCC506A-3F88-433B-B8EA-9988B5475AE9}" type="sibTrans" cxnId="{8B50D1DB-7441-40F4-AA5D-6821D400D6B6}">
      <dgm:prSet/>
      <dgm:spPr/>
      <dgm:t>
        <a:bodyPr/>
        <a:lstStyle/>
        <a:p>
          <a:endParaRPr lang="en-US"/>
        </a:p>
      </dgm:t>
    </dgm:pt>
    <dgm:pt modelId="{1CF299F3-307F-4D20-A182-3A2954EFEAFA}">
      <dgm:prSet/>
      <dgm:spPr/>
      <dgm:t>
        <a:bodyPr/>
        <a:lstStyle/>
        <a:p>
          <a:r>
            <a:rPr lang="uk-UA"/>
            <a:t>прогрес в кораблебудуванні; </a:t>
          </a:r>
          <a:endParaRPr lang="en-US"/>
        </a:p>
      </dgm:t>
    </dgm:pt>
    <dgm:pt modelId="{9C21405E-47A3-4DC7-89D7-FB70B8494544}" type="parTrans" cxnId="{E48C2E91-1BC9-465B-A3E8-91D11D2DED56}">
      <dgm:prSet/>
      <dgm:spPr/>
      <dgm:t>
        <a:bodyPr/>
        <a:lstStyle/>
        <a:p>
          <a:endParaRPr lang="en-US"/>
        </a:p>
      </dgm:t>
    </dgm:pt>
    <dgm:pt modelId="{5DBC7978-E345-4084-9C12-DE9F5FA0BD1C}" type="sibTrans" cxnId="{E48C2E91-1BC9-465B-A3E8-91D11D2DED56}">
      <dgm:prSet/>
      <dgm:spPr/>
      <dgm:t>
        <a:bodyPr/>
        <a:lstStyle/>
        <a:p>
          <a:endParaRPr lang="en-US"/>
        </a:p>
      </dgm:t>
    </dgm:pt>
    <dgm:pt modelId="{CD47A018-B995-49DB-BA36-FB2835F82335}">
      <dgm:prSet/>
      <dgm:spPr/>
      <dgm:t>
        <a:bodyPr/>
        <a:lstStyle/>
        <a:p>
          <a:r>
            <a:rPr lang="uk-UA"/>
            <a:t>встановлення однакових юридичних рамок економічної діяльності в провінціях;</a:t>
          </a:r>
          <a:endParaRPr lang="en-US"/>
        </a:p>
      </dgm:t>
    </dgm:pt>
    <dgm:pt modelId="{E788E558-29FF-4BF4-818F-B299A8D720CA}" type="parTrans" cxnId="{9E8A9ABC-4DAA-434E-B5C5-788FA928DAFA}">
      <dgm:prSet/>
      <dgm:spPr/>
      <dgm:t>
        <a:bodyPr/>
        <a:lstStyle/>
        <a:p>
          <a:endParaRPr lang="en-US"/>
        </a:p>
      </dgm:t>
    </dgm:pt>
    <dgm:pt modelId="{D1910B5A-B3E1-4FE5-9FBE-1D5C1930536E}" type="sibTrans" cxnId="{9E8A9ABC-4DAA-434E-B5C5-788FA928DAFA}">
      <dgm:prSet/>
      <dgm:spPr/>
      <dgm:t>
        <a:bodyPr/>
        <a:lstStyle/>
        <a:p>
          <a:endParaRPr lang="en-US"/>
        </a:p>
      </dgm:t>
    </dgm:pt>
    <dgm:pt modelId="{C1952A38-AA7B-4512-886C-4020A0F63EC2}">
      <dgm:prSet/>
      <dgm:spPr/>
      <dgm:t>
        <a:bodyPr/>
        <a:lstStyle/>
        <a:p>
          <a:r>
            <a:rPr lang="uk-UA"/>
            <a:t>підтримання миру в Середземноморському регіоні; </a:t>
          </a:r>
          <a:endParaRPr lang="en-US"/>
        </a:p>
      </dgm:t>
    </dgm:pt>
    <dgm:pt modelId="{288B3B80-5C66-48FB-823B-488E49C62871}" type="parTrans" cxnId="{B003EB6C-F5E5-4F16-83B6-C2D2557101E8}">
      <dgm:prSet/>
      <dgm:spPr/>
      <dgm:t>
        <a:bodyPr/>
        <a:lstStyle/>
        <a:p>
          <a:endParaRPr lang="en-US"/>
        </a:p>
      </dgm:t>
    </dgm:pt>
    <dgm:pt modelId="{09A7D622-104E-452E-982A-A1160DE7509A}" type="sibTrans" cxnId="{B003EB6C-F5E5-4F16-83B6-C2D2557101E8}">
      <dgm:prSet/>
      <dgm:spPr/>
      <dgm:t>
        <a:bodyPr/>
        <a:lstStyle/>
        <a:p>
          <a:endParaRPr lang="en-US"/>
        </a:p>
      </dgm:t>
    </dgm:pt>
    <dgm:pt modelId="{238DA2E0-DD29-40DE-B69A-2766C52DA68E}">
      <dgm:prSet/>
      <dgm:spPr/>
      <dgm:t>
        <a:bodyPr/>
        <a:lstStyle/>
        <a:p>
          <a:r>
            <a:rPr lang="uk-UA"/>
            <a:t>масштабне будівництво доріг. </a:t>
          </a:r>
          <a:br>
            <a:rPr lang="uk-UA"/>
          </a:br>
          <a:endParaRPr lang="en-US"/>
        </a:p>
      </dgm:t>
    </dgm:pt>
    <dgm:pt modelId="{53902133-1C71-44B3-8A0B-F7F39D2FF2A0}" type="parTrans" cxnId="{D3CE5AAB-54B5-445D-9CD4-F9BB202480D4}">
      <dgm:prSet/>
      <dgm:spPr/>
      <dgm:t>
        <a:bodyPr/>
        <a:lstStyle/>
        <a:p>
          <a:endParaRPr lang="en-US"/>
        </a:p>
      </dgm:t>
    </dgm:pt>
    <dgm:pt modelId="{BE885FA9-BB12-4CAD-830F-9F7122B05527}" type="sibTrans" cxnId="{D3CE5AAB-54B5-445D-9CD4-F9BB202480D4}">
      <dgm:prSet/>
      <dgm:spPr/>
      <dgm:t>
        <a:bodyPr/>
        <a:lstStyle/>
        <a:p>
          <a:endParaRPr lang="en-US"/>
        </a:p>
      </dgm:t>
    </dgm:pt>
    <dgm:pt modelId="{52F41E63-A1EB-4252-8E47-FD727DCB776A}" type="pres">
      <dgm:prSet presAssocID="{FBEA2484-01C5-4441-AF40-F7A39BDB8915}" presName="linear" presStyleCnt="0">
        <dgm:presLayoutVars>
          <dgm:animLvl val="lvl"/>
          <dgm:resizeHandles val="exact"/>
        </dgm:presLayoutVars>
      </dgm:prSet>
      <dgm:spPr/>
    </dgm:pt>
    <dgm:pt modelId="{4239BADD-704C-4EB4-AE81-D05A5D5E535B}" type="pres">
      <dgm:prSet presAssocID="{EA548968-3256-447C-B495-72BEBF22635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649581A-5789-47A6-A5A7-EB611D67F7CB}" type="pres">
      <dgm:prSet presAssocID="{A339BE86-C4A8-4EA1-A6FB-D7F5C217737C}" presName="spacer" presStyleCnt="0"/>
      <dgm:spPr/>
    </dgm:pt>
    <dgm:pt modelId="{7B42B1A9-7A83-4345-ADEB-7C31982F00A4}" type="pres">
      <dgm:prSet presAssocID="{77993FE4-D375-4643-B127-82D79DCCFA6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EA377F-902B-4221-B7B3-F76A039DBF4B}" type="pres">
      <dgm:prSet presAssocID="{ABCC506A-3F88-433B-B8EA-9988B5475AE9}" presName="spacer" presStyleCnt="0"/>
      <dgm:spPr/>
    </dgm:pt>
    <dgm:pt modelId="{A5C78DD0-4EB6-4947-A25E-F1E184FB1C97}" type="pres">
      <dgm:prSet presAssocID="{1CF299F3-307F-4D20-A182-3A2954EFEAF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C9FF684-7A75-4181-99C6-FD913D76C023}" type="pres">
      <dgm:prSet presAssocID="{5DBC7978-E345-4084-9C12-DE9F5FA0BD1C}" presName="spacer" presStyleCnt="0"/>
      <dgm:spPr/>
    </dgm:pt>
    <dgm:pt modelId="{A965AFD6-0CE2-4059-ACE5-1C089C025131}" type="pres">
      <dgm:prSet presAssocID="{CD47A018-B995-49DB-BA36-FB2835F8233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D94196-2B74-4E30-BC15-54851B946905}" type="pres">
      <dgm:prSet presAssocID="{D1910B5A-B3E1-4FE5-9FBE-1D5C1930536E}" presName="spacer" presStyleCnt="0"/>
      <dgm:spPr/>
    </dgm:pt>
    <dgm:pt modelId="{12B1DB58-400C-4134-802A-4DFB0F0FCAE2}" type="pres">
      <dgm:prSet presAssocID="{C1952A38-AA7B-4512-886C-4020A0F63EC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715A85-C419-402C-8EFE-99BAAD2416FE}" type="pres">
      <dgm:prSet presAssocID="{09A7D622-104E-452E-982A-A1160DE7509A}" presName="spacer" presStyleCnt="0"/>
      <dgm:spPr/>
    </dgm:pt>
    <dgm:pt modelId="{4792B1A1-F300-40CF-9E72-91DDBFD49E51}" type="pres">
      <dgm:prSet presAssocID="{238DA2E0-DD29-40DE-B69A-2766C52DA68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2C70A0B-5C1D-493B-8EBA-5F30CC86F014}" type="presOf" srcId="{1CF299F3-307F-4D20-A182-3A2954EFEAFA}" destId="{A5C78DD0-4EB6-4947-A25E-F1E184FB1C97}" srcOrd="0" destOrd="0" presId="urn:microsoft.com/office/officeart/2005/8/layout/vList2"/>
    <dgm:cxn modelId="{A1DE0710-E6D8-4DCF-A327-FA9C45A0AA22}" srcId="{FBEA2484-01C5-4441-AF40-F7A39BDB8915}" destId="{EA548968-3256-447C-B495-72BEBF226352}" srcOrd="0" destOrd="0" parTransId="{7E368F08-5C1D-4A98-A321-B96209001DF1}" sibTransId="{A339BE86-C4A8-4EA1-A6FB-D7F5C217737C}"/>
    <dgm:cxn modelId="{5F423019-B520-47F1-BAB0-7A40B1DFE5F5}" type="presOf" srcId="{FBEA2484-01C5-4441-AF40-F7A39BDB8915}" destId="{52F41E63-A1EB-4252-8E47-FD727DCB776A}" srcOrd="0" destOrd="0" presId="urn:microsoft.com/office/officeart/2005/8/layout/vList2"/>
    <dgm:cxn modelId="{AC9C812E-A287-478F-806B-676902D4ABEE}" type="presOf" srcId="{EA548968-3256-447C-B495-72BEBF226352}" destId="{4239BADD-704C-4EB4-AE81-D05A5D5E535B}" srcOrd="0" destOrd="0" presId="urn:microsoft.com/office/officeart/2005/8/layout/vList2"/>
    <dgm:cxn modelId="{8E3F952F-20A3-403B-860F-1D67E9A5F965}" type="presOf" srcId="{77993FE4-D375-4643-B127-82D79DCCFA69}" destId="{7B42B1A9-7A83-4345-ADEB-7C31982F00A4}" srcOrd="0" destOrd="0" presId="urn:microsoft.com/office/officeart/2005/8/layout/vList2"/>
    <dgm:cxn modelId="{93CBD05D-0102-41F6-A64F-79552C9B36C6}" type="presOf" srcId="{238DA2E0-DD29-40DE-B69A-2766C52DA68E}" destId="{4792B1A1-F300-40CF-9E72-91DDBFD49E51}" srcOrd="0" destOrd="0" presId="urn:microsoft.com/office/officeart/2005/8/layout/vList2"/>
    <dgm:cxn modelId="{9FC0C54B-4038-4E42-AB40-078BAAC4922C}" type="presOf" srcId="{C1952A38-AA7B-4512-886C-4020A0F63EC2}" destId="{12B1DB58-400C-4134-802A-4DFB0F0FCAE2}" srcOrd="0" destOrd="0" presId="urn:microsoft.com/office/officeart/2005/8/layout/vList2"/>
    <dgm:cxn modelId="{B003EB6C-F5E5-4F16-83B6-C2D2557101E8}" srcId="{FBEA2484-01C5-4441-AF40-F7A39BDB8915}" destId="{C1952A38-AA7B-4512-886C-4020A0F63EC2}" srcOrd="4" destOrd="0" parTransId="{288B3B80-5C66-48FB-823B-488E49C62871}" sibTransId="{09A7D622-104E-452E-982A-A1160DE7509A}"/>
    <dgm:cxn modelId="{E48C2E91-1BC9-465B-A3E8-91D11D2DED56}" srcId="{FBEA2484-01C5-4441-AF40-F7A39BDB8915}" destId="{1CF299F3-307F-4D20-A182-3A2954EFEAFA}" srcOrd="2" destOrd="0" parTransId="{9C21405E-47A3-4DC7-89D7-FB70B8494544}" sibTransId="{5DBC7978-E345-4084-9C12-DE9F5FA0BD1C}"/>
    <dgm:cxn modelId="{8CAB639A-480A-4021-BCCC-0DDA2F4ED871}" type="presOf" srcId="{CD47A018-B995-49DB-BA36-FB2835F82335}" destId="{A965AFD6-0CE2-4059-ACE5-1C089C025131}" srcOrd="0" destOrd="0" presId="urn:microsoft.com/office/officeart/2005/8/layout/vList2"/>
    <dgm:cxn modelId="{D3CE5AAB-54B5-445D-9CD4-F9BB202480D4}" srcId="{FBEA2484-01C5-4441-AF40-F7A39BDB8915}" destId="{238DA2E0-DD29-40DE-B69A-2766C52DA68E}" srcOrd="5" destOrd="0" parTransId="{53902133-1C71-44B3-8A0B-F7F39D2FF2A0}" sibTransId="{BE885FA9-BB12-4CAD-830F-9F7122B05527}"/>
    <dgm:cxn modelId="{9E8A9ABC-4DAA-434E-B5C5-788FA928DAFA}" srcId="{FBEA2484-01C5-4441-AF40-F7A39BDB8915}" destId="{CD47A018-B995-49DB-BA36-FB2835F82335}" srcOrd="3" destOrd="0" parTransId="{E788E558-29FF-4BF4-818F-B299A8D720CA}" sibTransId="{D1910B5A-B3E1-4FE5-9FBE-1D5C1930536E}"/>
    <dgm:cxn modelId="{8B50D1DB-7441-40F4-AA5D-6821D400D6B6}" srcId="{FBEA2484-01C5-4441-AF40-F7A39BDB8915}" destId="{77993FE4-D375-4643-B127-82D79DCCFA69}" srcOrd="1" destOrd="0" parTransId="{78E76CD3-4BCB-4692-963E-C269A74E75FF}" sibTransId="{ABCC506A-3F88-433B-B8EA-9988B5475AE9}"/>
    <dgm:cxn modelId="{05C22D54-28B8-44DD-8511-10B2AF1795D1}" type="presParOf" srcId="{52F41E63-A1EB-4252-8E47-FD727DCB776A}" destId="{4239BADD-704C-4EB4-AE81-D05A5D5E535B}" srcOrd="0" destOrd="0" presId="urn:microsoft.com/office/officeart/2005/8/layout/vList2"/>
    <dgm:cxn modelId="{29020475-7345-4790-A808-B954E10C76E5}" type="presParOf" srcId="{52F41E63-A1EB-4252-8E47-FD727DCB776A}" destId="{8649581A-5789-47A6-A5A7-EB611D67F7CB}" srcOrd="1" destOrd="0" presId="urn:microsoft.com/office/officeart/2005/8/layout/vList2"/>
    <dgm:cxn modelId="{7AB2E383-2521-4F46-AE26-5532F6380525}" type="presParOf" srcId="{52F41E63-A1EB-4252-8E47-FD727DCB776A}" destId="{7B42B1A9-7A83-4345-ADEB-7C31982F00A4}" srcOrd="2" destOrd="0" presId="urn:microsoft.com/office/officeart/2005/8/layout/vList2"/>
    <dgm:cxn modelId="{B7CE6E99-622E-41FE-87B7-DBD237ACFF90}" type="presParOf" srcId="{52F41E63-A1EB-4252-8E47-FD727DCB776A}" destId="{5EEA377F-902B-4221-B7B3-F76A039DBF4B}" srcOrd="3" destOrd="0" presId="urn:microsoft.com/office/officeart/2005/8/layout/vList2"/>
    <dgm:cxn modelId="{C6B9DF33-A964-463E-9A19-CE1C06A555D5}" type="presParOf" srcId="{52F41E63-A1EB-4252-8E47-FD727DCB776A}" destId="{A5C78DD0-4EB6-4947-A25E-F1E184FB1C97}" srcOrd="4" destOrd="0" presId="urn:microsoft.com/office/officeart/2005/8/layout/vList2"/>
    <dgm:cxn modelId="{56F450DB-9D54-42EB-AB6D-B4AF5F98EBF2}" type="presParOf" srcId="{52F41E63-A1EB-4252-8E47-FD727DCB776A}" destId="{8C9FF684-7A75-4181-99C6-FD913D76C023}" srcOrd="5" destOrd="0" presId="urn:microsoft.com/office/officeart/2005/8/layout/vList2"/>
    <dgm:cxn modelId="{07B8A924-A0E4-4C73-A96B-0B7C433ED2AE}" type="presParOf" srcId="{52F41E63-A1EB-4252-8E47-FD727DCB776A}" destId="{A965AFD6-0CE2-4059-ACE5-1C089C025131}" srcOrd="6" destOrd="0" presId="urn:microsoft.com/office/officeart/2005/8/layout/vList2"/>
    <dgm:cxn modelId="{9CBDDD04-2DF8-4D99-BAE0-5CFEDDE9FC47}" type="presParOf" srcId="{52F41E63-A1EB-4252-8E47-FD727DCB776A}" destId="{E8D94196-2B74-4E30-BC15-54851B946905}" srcOrd="7" destOrd="0" presId="urn:microsoft.com/office/officeart/2005/8/layout/vList2"/>
    <dgm:cxn modelId="{737B4970-3F02-441C-9A45-2DADDAFD61AB}" type="presParOf" srcId="{52F41E63-A1EB-4252-8E47-FD727DCB776A}" destId="{12B1DB58-400C-4134-802A-4DFB0F0FCAE2}" srcOrd="8" destOrd="0" presId="urn:microsoft.com/office/officeart/2005/8/layout/vList2"/>
    <dgm:cxn modelId="{F9E3AE57-0AF7-47BD-B040-150B645D3168}" type="presParOf" srcId="{52F41E63-A1EB-4252-8E47-FD727DCB776A}" destId="{B0715A85-C419-402C-8EFE-99BAAD2416FE}" srcOrd="9" destOrd="0" presId="urn:microsoft.com/office/officeart/2005/8/layout/vList2"/>
    <dgm:cxn modelId="{14FA7C45-5B77-4D40-8C39-BDA80BF27F9E}" type="presParOf" srcId="{52F41E63-A1EB-4252-8E47-FD727DCB776A}" destId="{4792B1A1-F300-40CF-9E72-91DDBFD49E5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altLang="uk-UA" sz="1800" dirty="0"/>
            <a:t>Переважання морської торгівлі.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CA0D46D4-7C2B-47EA-8CB6-017B4DC7DA2B}">
      <dgm:prSet custT="1"/>
      <dgm:spPr/>
      <dgm:t>
        <a:bodyPr/>
        <a:lstStyle/>
        <a:p>
          <a:r>
            <a:rPr lang="uk-UA" altLang="uk-UA" sz="1800"/>
            <a:t>Середземне море – головна транспортна артерія. </a:t>
          </a:r>
          <a:endParaRPr lang="uk-UA" altLang="uk-UA" sz="1800" dirty="0"/>
        </a:p>
      </dgm:t>
    </dgm:pt>
    <dgm:pt modelId="{A3386FB7-82BB-448C-85B7-A53F263B64AB}" type="parTrans" cxnId="{779B7160-6B25-49BB-88A6-C5FEC276ED91}">
      <dgm:prSet/>
      <dgm:spPr/>
      <dgm:t>
        <a:bodyPr/>
        <a:lstStyle/>
        <a:p>
          <a:endParaRPr lang="ru-RU" sz="2000"/>
        </a:p>
      </dgm:t>
    </dgm:pt>
    <dgm:pt modelId="{D0B0C966-F4C6-4864-AC1E-38BA60199A59}" type="sibTrans" cxnId="{779B7160-6B25-49BB-88A6-C5FEC276ED91}">
      <dgm:prSet/>
      <dgm:spPr/>
      <dgm:t>
        <a:bodyPr/>
        <a:lstStyle/>
        <a:p>
          <a:endParaRPr lang="ru-RU" sz="2000"/>
        </a:p>
      </dgm:t>
    </dgm:pt>
    <dgm:pt modelId="{7CF792D8-4735-41D3-88BB-048DA1B92D09}">
      <dgm:prSet custT="1"/>
      <dgm:spPr/>
      <dgm:t>
        <a:bodyPr/>
        <a:lstStyle/>
        <a:p>
          <a:r>
            <a:rPr lang="uk-UA" altLang="uk-UA" sz="1800" b="1"/>
            <a:t>Основні торгові центри</a:t>
          </a:r>
          <a:r>
            <a:rPr lang="uk-UA" altLang="uk-UA" sz="1800"/>
            <a:t> у ІІ-І ст. до н. е. – Рим, Путеоли, Сіракузи, Тарент, Популонія, Адрія, Спіна. </a:t>
          </a:r>
          <a:endParaRPr lang="uk-UA" altLang="uk-UA" sz="1800" dirty="0"/>
        </a:p>
      </dgm:t>
    </dgm:pt>
    <dgm:pt modelId="{ED7FFE0E-C19F-4ED5-A30A-5B21B48E0E06}" type="parTrans" cxnId="{0F1A7AA2-BDFF-4DF6-A14D-A4E6E6D0AEC6}">
      <dgm:prSet/>
      <dgm:spPr/>
      <dgm:t>
        <a:bodyPr/>
        <a:lstStyle/>
        <a:p>
          <a:endParaRPr lang="ru-RU" sz="2000"/>
        </a:p>
      </dgm:t>
    </dgm:pt>
    <dgm:pt modelId="{2B15C07B-9ABF-4230-8A4C-E2B8A5DBD74E}" type="sibTrans" cxnId="{0F1A7AA2-BDFF-4DF6-A14D-A4E6E6D0AEC6}">
      <dgm:prSet/>
      <dgm:spPr/>
      <dgm:t>
        <a:bodyPr/>
        <a:lstStyle/>
        <a:p>
          <a:endParaRPr lang="ru-RU" sz="2000"/>
        </a:p>
      </dgm:t>
    </dgm:pt>
    <dgm:pt modelId="{5495336F-2DF5-4A27-AADD-5C0A4FA1C22E}">
      <dgm:prSet custT="1"/>
      <dgm:spPr/>
      <dgm:t>
        <a:bodyPr/>
        <a:lstStyle/>
        <a:p>
          <a:r>
            <a:rPr lang="uk-UA" altLang="uk-UA" sz="1800"/>
            <a:t>Торгівля спочатку не користувалась особливою пошаною в суспільстві (іноземці, раби). </a:t>
          </a:r>
          <a:endParaRPr lang="uk-UA" altLang="uk-UA" sz="1800" dirty="0"/>
        </a:p>
      </dgm:t>
    </dgm:pt>
    <dgm:pt modelId="{B16542B8-7350-4B45-99FE-99CDE8C038EE}" type="parTrans" cxnId="{25174823-68A4-4D35-806A-E3208F1DA3B3}">
      <dgm:prSet/>
      <dgm:spPr/>
      <dgm:t>
        <a:bodyPr/>
        <a:lstStyle/>
        <a:p>
          <a:endParaRPr lang="ru-RU" sz="2000"/>
        </a:p>
      </dgm:t>
    </dgm:pt>
    <dgm:pt modelId="{74130B4B-3F91-4E09-98CA-2C073A4D4A06}" type="sibTrans" cxnId="{25174823-68A4-4D35-806A-E3208F1DA3B3}">
      <dgm:prSet/>
      <dgm:spPr/>
      <dgm:t>
        <a:bodyPr/>
        <a:lstStyle/>
        <a:p>
          <a:endParaRPr lang="ru-RU" sz="2000"/>
        </a:p>
      </dgm:t>
    </dgm:pt>
    <dgm:pt modelId="{F9D29A31-A1CC-4085-8EB9-149426F135E6}">
      <dgm:prSet custT="1"/>
      <dgm:spPr/>
      <dgm:t>
        <a:bodyPr/>
        <a:lstStyle/>
        <a:p>
          <a:r>
            <a:rPr lang="uk-UA" altLang="uk-UA" sz="1800"/>
            <a:t>Торговці – стан вершників. </a:t>
          </a:r>
          <a:endParaRPr lang="uk-UA" altLang="uk-UA" sz="1800" dirty="0"/>
        </a:p>
      </dgm:t>
    </dgm:pt>
    <dgm:pt modelId="{3AA9DC61-1F47-4D76-92E3-3D726A52B14A}" type="parTrans" cxnId="{86285400-FF84-4818-8521-FC76158B2AFE}">
      <dgm:prSet/>
      <dgm:spPr/>
      <dgm:t>
        <a:bodyPr/>
        <a:lstStyle/>
        <a:p>
          <a:endParaRPr lang="ru-RU" sz="2000"/>
        </a:p>
      </dgm:t>
    </dgm:pt>
    <dgm:pt modelId="{7B5E4BBA-9678-48CE-9822-DBB71A824C88}" type="sibTrans" cxnId="{86285400-FF84-4818-8521-FC76158B2AFE}">
      <dgm:prSet/>
      <dgm:spPr/>
      <dgm:t>
        <a:bodyPr/>
        <a:lstStyle/>
        <a:p>
          <a:endParaRPr lang="ru-RU" sz="2000"/>
        </a:p>
      </dgm:t>
    </dgm:pt>
    <dgm:pt modelId="{4C1142EC-E6BB-40CD-83A2-0F399D90CFA0}">
      <dgm:prSet custT="1"/>
      <dgm:spPr/>
      <dgm:t>
        <a:bodyPr/>
        <a:lstStyle/>
        <a:p>
          <a:r>
            <a:rPr lang="uk-UA" altLang="uk-UA" sz="1800"/>
            <a:t>Згодом визнання доцільності торгівлі для держави. </a:t>
          </a:r>
          <a:endParaRPr lang="uk-UA" altLang="uk-UA" sz="1800" dirty="0"/>
        </a:p>
      </dgm:t>
    </dgm:pt>
    <dgm:pt modelId="{088AE31D-2942-4A92-8D2E-4A12C4598591}" type="parTrans" cxnId="{C180D032-6551-4CFC-B5DD-1D6A4C5C1127}">
      <dgm:prSet/>
      <dgm:spPr/>
      <dgm:t>
        <a:bodyPr/>
        <a:lstStyle/>
        <a:p>
          <a:endParaRPr lang="ru-RU" sz="2000"/>
        </a:p>
      </dgm:t>
    </dgm:pt>
    <dgm:pt modelId="{9A274E7D-5C68-4B5D-8F42-98E381761E18}" type="sibTrans" cxnId="{C180D032-6551-4CFC-B5DD-1D6A4C5C1127}">
      <dgm:prSet/>
      <dgm:spPr/>
      <dgm:t>
        <a:bodyPr/>
        <a:lstStyle/>
        <a:p>
          <a:endParaRPr lang="ru-RU" sz="2000"/>
        </a:p>
      </dgm:t>
    </dgm:pt>
    <dgm:pt modelId="{D310D846-B5EF-4541-B766-5260A2C490ED}">
      <dgm:prSet custT="1"/>
      <dgm:spPr/>
      <dgm:t>
        <a:bodyPr/>
        <a:lstStyle/>
        <a:p>
          <a:r>
            <a:rPr lang="uk-UA" altLang="uk-UA" sz="1800"/>
            <a:t>Вершники → головна сила економіки. </a:t>
          </a:r>
          <a:endParaRPr lang="uk-UA" altLang="uk-UA" sz="1800" dirty="0"/>
        </a:p>
      </dgm:t>
    </dgm:pt>
    <dgm:pt modelId="{34F0A811-BEEA-4E04-A910-B1384825DA0C}" type="parTrans" cxnId="{CD623C36-AA9C-4D72-AEDE-D9A63053549D}">
      <dgm:prSet/>
      <dgm:spPr/>
      <dgm:t>
        <a:bodyPr/>
        <a:lstStyle/>
        <a:p>
          <a:endParaRPr lang="ru-RU" sz="2000"/>
        </a:p>
      </dgm:t>
    </dgm:pt>
    <dgm:pt modelId="{96F03DE5-CE83-4B05-9717-DED88B5D578C}" type="sibTrans" cxnId="{CD623C36-AA9C-4D72-AEDE-D9A63053549D}">
      <dgm:prSet/>
      <dgm:spPr/>
      <dgm:t>
        <a:bodyPr/>
        <a:lstStyle/>
        <a:p>
          <a:endParaRPr lang="ru-RU" sz="2000"/>
        </a:p>
      </dgm:t>
    </dgm:pt>
    <dgm:pt modelId="{B1778544-F9EE-49B4-A4E2-1BF4A96023D5}">
      <dgm:prSet custT="1"/>
      <dgm:spPr/>
      <dgm:t>
        <a:bodyPr/>
        <a:lstStyle/>
        <a:p>
          <a:r>
            <a:rPr lang="uk-UA" altLang="uk-UA" sz="1800"/>
            <a:t>Торгівля – основа економіки. </a:t>
          </a:r>
          <a:endParaRPr lang="uk-UA" altLang="uk-UA" sz="1800" dirty="0"/>
        </a:p>
      </dgm:t>
    </dgm:pt>
    <dgm:pt modelId="{6123C2F0-4F69-4372-B284-F14E750EA681}" type="parTrans" cxnId="{E51F9AFC-DDB0-466D-9F63-EF037AB03C4A}">
      <dgm:prSet/>
      <dgm:spPr/>
      <dgm:t>
        <a:bodyPr/>
        <a:lstStyle/>
        <a:p>
          <a:endParaRPr lang="ru-RU" sz="2000"/>
        </a:p>
      </dgm:t>
    </dgm:pt>
    <dgm:pt modelId="{76AB7F05-41B2-4CDE-8E71-05E09397370F}" type="sibTrans" cxnId="{E51F9AFC-DDB0-466D-9F63-EF037AB03C4A}">
      <dgm:prSet/>
      <dgm:spPr/>
      <dgm:t>
        <a:bodyPr/>
        <a:lstStyle/>
        <a:p>
          <a:endParaRPr lang="ru-RU" sz="2000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25722F19-89CB-4752-BB15-3B6E57391EA6}" type="pres">
      <dgm:prSet presAssocID="{CA0D46D4-7C2B-47EA-8CB6-017B4DC7DA2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6C30819-85FE-4EF9-9353-1234968C2D96}" type="pres">
      <dgm:prSet presAssocID="{D0B0C966-F4C6-4864-AC1E-38BA60199A59}" presName="spacer" presStyleCnt="0"/>
      <dgm:spPr/>
    </dgm:pt>
    <dgm:pt modelId="{53E35ACC-3D77-4E3C-9A80-84FB7190CB04}" type="pres">
      <dgm:prSet presAssocID="{7CF792D8-4735-41D3-88BB-048DA1B92D0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DC333AE-BD36-40AC-8480-95F53BC95352}" type="pres">
      <dgm:prSet presAssocID="{2B15C07B-9ABF-4230-8A4C-E2B8A5DBD74E}" presName="spacer" presStyleCnt="0"/>
      <dgm:spPr/>
    </dgm:pt>
    <dgm:pt modelId="{0A572FCA-5203-44B3-BE46-3524E943F50B}" type="pres">
      <dgm:prSet presAssocID="{5495336F-2DF5-4A27-AADD-5C0A4FA1C22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FC72C50-DA33-4FB4-B7AC-FC7600A75707}" type="pres">
      <dgm:prSet presAssocID="{74130B4B-3F91-4E09-98CA-2C073A4D4A06}" presName="spacer" presStyleCnt="0"/>
      <dgm:spPr/>
    </dgm:pt>
    <dgm:pt modelId="{2830F30D-B364-424D-BC2B-BD9DE863388A}" type="pres">
      <dgm:prSet presAssocID="{F9D29A31-A1CC-4085-8EB9-149426F135E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924B593-D1A6-4BB6-BC59-079853A35A98}" type="pres">
      <dgm:prSet presAssocID="{7B5E4BBA-9678-48CE-9822-DBB71A824C88}" presName="spacer" presStyleCnt="0"/>
      <dgm:spPr/>
    </dgm:pt>
    <dgm:pt modelId="{397CE5FC-549B-4C2D-9D48-9632A7C900E0}" type="pres">
      <dgm:prSet presAssocID="{4C1142EC-E6BB-40CD-83A2-0F399D90CFA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16CED0A-7EDD-47FB-8869-97125050E0F2}" type="pres">
      <dgm:prSet presAssocID="{9A274E7D-5C68-4B5D-8F42-98E381761E18}" presName="spacer" presStyleCnt="0"/>
      <dgm:spPr/>
    </dgm:pt>
    <dgm:pt modelId="{83011B1A-0348-4B60-81EF-5B9988ABFD61}" type="pres">
      <dgm:prSet presAssocID="{D310D846-B5EF-4541-B766-5260A2C490E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360A9B3-812D-4880-8CDF-231224F29B7B}" type="pres">
      <dgm:prSet presAssocID="{96F03DE5-CE83-4B05-9717-DED88B5D578C}" presName="spacer" presStyleCnt="0"/>
      <dgm:spPr/>
    </dgm:pt>
    <dgm:pt modelId="{88DF865A-F07C-448F-9C73-C109C01D5433}" type="pres">
      <dgm:prSet presAssocID="{B1778544-F9EE-49B4-A4E2-1BF4A96023D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6285400-FF84-4818-8521-FC76158B2AFE}" srcId="{9FEB29AB-3F74-4180-BCE8-2165D2471FB5}" destId="{F9D29A31-A1CC-4085-8EB9-149426F135E6}" srcOrd="4" destOrd="0" parTransId="{3AA9DC61-1F47-4D76-92E3-3D726A52B14A}" sibTransId="{7B5E4BBA-9678-48CE-9822-DBB71A824C88}"/>
    <dgm:cxn modelId="{25174823-68A4-4D35-806A-E3208F1DA3B3}" srcId="{9FEB29AB-3F74-4180-BCE8-2165D2471FB5}" destId="{5495336F-2DF5-4A27-AADD-5C0A4FA1C22E}" srcOrd="3" destOrd="0" parTransId="{B16542B8-7350-4B45-99FE-99CDE8C038EE}" sibTransId="{74130B4B-3F91-4E09-98CA-2C073A4D4A06}"/>
    <dgm:cxn modelId="{C180D032-6551-4CFC-B5DD-1D6A4C5C1127}" srcId="{9FEB29AB-3F74-4180-BCE8-2165D2471FB5}" destId="{4C1142EC-E6BB-40CD-83A2-0F399D90CFA0}" srcOrd="5" destOrd="0" parTransId="{088AE31D-2942-4A92-8D2E-4A12C4598591}" sibTransId="{9A274E7D-5C68-4B5D-8F42-98E381761E18}"/>
    <dgm:cxn modelId="{CD623C36-AA9C-4D72-AEDE-D9A63053549D}" srcId="{9FEB29AB-3F74-4180-BCE8-2165D2471FB5}" destId="{D310D846-B5EF-4541-B766-5260A2C490ED}" srcOrd="6" destOrd="0" parTransId="{34F0A811-BEEA-4E04-A910-B1384825DA0C}" sibTransId="{96F03DE5-CE83-4B05-9717-DED88B5D578C}"/>
    <dgm:cxn modelId="{779B7160-6B25-49BB-88A6-C5FEC276ED91}" srcId="{9FEB29AB-3F74-4180-BCE8-2165D2471FB5}" destId="{CA0D46D4-7C2B-47EA-8CB6-017B4DC7DA2B}" srcOrd="1" destOrd="0" parTransId="{A3386FB7-82BB-448C-85B7-A53F263B64AB}" sibTransId="{D0B0C966-F4C6-4864-AC1E-38BA60199A59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DBC1B555-131E-475A-845D-1386C19A7063}" type="presOf" srcId="{5495336F-2DF5-4A27-AADD-5C0A4FA1C22E}" destId="{0A572FCA-5203-44B3-BE46-3524E943F50B}" srcOrd="0" destOrd="0" presId="urn:microsoft.com/office/officeart/2005/8/layout/vList2"/>
    <dgm:cxn modelId="{B5B8CE83-A034-4DE4-B872-17FE4D007105}" type="presOf" srcId="{B1778544-F9EE-49B4-A4E2-1BF4A96023D5}" destId="{88DF865A-F07C-448F-9C73-C109C01D5433}" srcOrd="0" destOrd="0" presId="urn:microsoft.com/office/officeart/2005/8/layout/vList2"/>
    <dgm:cxn modelId="{FAAA9984-409A-4C2C-959C-E8FE4DD8BC8F}" type="presOf" srcId="{7CF792D8-4735-41D3-88BB-048DA1B92D09}" destId="{53E35ACC-3D77-4E3C-9A80-84FB7190CB04}" srcOrd="0" destOrd="0" presId="urn:microsoft.com/office/officeart/2005/8/layout/vList2"/>
    <dgm:cxn modelId="{0F1A7AA2-BDFF-4DF6-A14D-A4E6E6D0AEC6}" srcId="{9FEB29AB-3F74-4180-BCE8-2165D2471FB5}" destId="{7CF792D8-4735-41D3-88BB-048DA1B92D09}" srcOrd="2" destOrd="0" parTransId="{ED7FFE0E-C19F-4ED5-A30A-5B21B48E0E06}" sibTransId="{2B15C07B-9ABF-4230-8A4C-E2B8A5DBD74E}"/>
    <dgm:cxn modelId="{FD1C88B5-F6B2-4432-BACB-9B9F8821E9C4}" type="presOf" srcId="{4C1142EC-E6BB-40CD-83A2-0F399D90CFA0}" destId="{397CE5FC-549B-4C2D-9D48-9632A7C900E0}" srcOrd="0" destOrd="0" presId="urn:microsoft.com/office/officeart/2005/8/layout/vList2"/>
    <dgm:cxn modelId="{E87806D6-997D-4370-9E5C-FBD757B29718}" type="presOf" srcId="{CA0D46D4-7C2B-47EA-8CB6-017B4DC7DA2B}" destId="{25722F19-89CB-4752-BB15-3B6E57391EA6}" srcOrd="0" destOrd="0" presId="urn:microsoft.com/office/officeart/2005/8/layout/vList2"/>
    <dgm:cxn modelId="{7D10CAE1-FF26-43DD-9678-18BB21DF602D}" type="presOf" srcId="{D310D846-B5EF-4541-B766-5260A2C490ED}" destId="{83011B1A-0348-4B60-81EF-5B9988ABFD61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151046FB-1B28-4AD1-9864-70113B4CF2A4}" type="presOf" srcId="{F9D29A31-A1CC-4085-8EB9-149426F135E6}" destId="{2830F30D-B364-424D-BC2B-BD9DE863388A}" srcOrd="0" destOrd="0" presId="urn:microsoft.com/office/officeart/2005/8/layout/vList2"/>
    <dgm:cxn modelId="{E51F9AFC-DDB0-466D-9F63-EF037AB03C4A}" srcId="{9FEB29AB-3F74-4180-BCE8-2165D2471FB5}" destId="{B1778544-F9EE-49B4-A4E2-1BF4A96023D5}" srcOrd="7" destOrd="0" parTransId="{6123C2F0-4F69-4372-B284-F14E750EA681}" sibTransId="{76AB7F05-41B2-4CDE-8E71-05E09397370F}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318EEF38-CEA2-47D2-A778-7918106BCC90}" type="presParOf" srcId="{2F21F5C6-A60E-4188-94C5-30AE2A01C7DA}" destId="{25722F19-89CB-4752-BB15-3B6E57391EA6}" srcOrd="2" destOrd="0" presId="urn:microsoft.com/office/officeart/2005/8/layout/vList2"/>
    <dgm:cxn modelId="{734EE08C-8683-4102-9A17-675F21DC1A18}" type="presParOf" srcId="{2F21F5C6-A60E-4188-94C5-30AE2A01C7DA}" destId="{26C30819-85FE-4EF9-9353-1234968C2D96}" srcOrd="3" destOrd="0" presId="urn:microsoft.com/office/officeart/2005/8/layout/vList2"/>
    <dgm:cxn modelId="{20B72897-0248-4B3D-ACE4-CD7B8AF23BFA}" type="presParOf" srcId="{2F21F5C6-A60E-4188-94C5-30AE2A01C7DA}" destId="{53E35ACC-3D77-4E3C-9A80-84FB7190CB04}" srcOrd="4" destOrd="0" presId="urn:microsoft.com/office/officeart/2005/8/layout/vList2"/>
    <dgm:cxn modelId="{07EC408C-7EF8-4999-A782-075829A47A55}" type="presParOf" srcId="{2F21F5C6-A60E-4188-94C5-30AE2A01C7DA}" destId="{1DC333AE-BD36-40AC-8480-95F53BC95352}" srcOrd="5" destOrd="0" presId="urn:microsoft.com/office/officeart/2005/8/layout/vList2"/>
    <dgm:cxn modelId="{CE39C2A1-2D69-4DD9-8A1C-3D2379D00683}" type="presParOf" srcId="{2F21F5C6-A60E-4188-94C5-30AE2A01C7DA}" destId="{0A572FCA-5203-44B3-BE46-3524E943F50B}" srcOrd="6" destOrd="0" presId="urn:microsoft.com/office/officeart/2005/8/layout/vList2"/>
    <dgm:cxn modelId="{FA9CE8C8-6659-4404-8594-D989A90CD5DD}" type="presParOf" srcId="{2F21F5C6-A60E-4188-94C5-30AE2A01C7DA}" destId="{4FC72C50-DA33-4FB4-B7AC-FC7600A75707}" srcOrd="7" destOrd="0" presId="urn:microsoft.com/office/officeart/2005/8/layout/vList2"/>
    <dgm:cxn modelId="{710696EB-FDD0-4401-B89D-096BE1E388B6}" type="presParOf" srcId="{2F21F5C6-A60E-4188-94C5-30AE2A01C7DA}" destId="{2830F30D-B364-424D-BC2B-BD9DE863388A}" srcOrd="8" destOrd="0" presId="urn:microsoft.com/office/officeart/2005/8/layout/vList2"/>
    <dgm:cxn modelId="{AD203ADD-6777-4F75-B158-571F324B78D7}" type="presParOf" srcId="{2F21F5C6-A60E-4188-94C5-30AE2A01C7DA}" destId="{6924B593-D1A6-4BB6-BC59-079853A35A98}" srcOrd="9" destOrd="0" presId="urn:microsoft.com/office/officeart/2005/8/layout/vList2"/>
    <dgm:cxn modelId="{48536EF3-88A1-428B-B97D-655B9265FDCD}" type="presParOf" srcId="{2F21F5C6-A60E-4188-94C5-30AE2A01C7DA}" destId="{397CE5FC-549B-4C2D-9D48-9632A7C900E0}" srcOrd="10" destOrd="0" presId="urn:microsoft.com/office/officeart/2005/8/layout/vList2"/>
    <dgm:cxn modelId="{792DE942-51CA-4C6B-896A-1B01F24DB04A}" type="presParOf" srcId="{2F21F5C6-A60E-4188-94C5-30AE2A01C7DA}" destId="{C16CED0A-7EDD-47FB-8869-97125050E0F2}" srcOrd="11" destOrd="0" presId="urn:microsoft.com/office/officeart/2005/8/layout/vList2"/>
    <dgm:cxn modelId="{B613E2FA-FBF9-460C-BD86-5505ADBB2C36}" type="presParOf" srcId="{2F21F5C6-A60E-4188-94C5-30AE2A01C7DA}" destId="{83011B1A-0348-4B60-81EF-5B9988ABFD61}" srcOrd="12" destOrd="0" presId="urn:microsoft.com/office/officeart/2005/8/layout/vList2"/>
    <dgm:cxn modelId="{8DFE1F88-80E3-4671-9AB4-9C4DB70EEACF}" type="presParOf" srcId="{2F21F5C6-A60E-4188-94C5-30AE2A01C7DA}" destId="{4360A9B3-812D-4880-8CDF-231224F29B7B}" srcOrd="13" destOrd="0" presId="urn:microsoft.com/office/officeart/2005/8/layout/vList2"/>
    <dgm:cxn modelId="{27EADF8E-E80B-4F5D-B024-5E93071AFF8E}" type="presParOf" srcId="{2F21F5C6-A60E-4188-94C5-30AE2A01C7DA}" destId="{88DF865A-F07C-448F-9C73-C109C01D543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sz="1800"/>
            <a:t>Об’єднання купців – колегії.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C3B606EA-173C-4231-B4A5-9A77B49C7BA3}">
      <dgm:prSet/>
      <dgm:spPr/>
      <dgm:t>
        <a:bodyPr/>
        <a:lstStyle/>
        <a:p>
          <a:r>
            <a:rPr lang="uk-UA"/>
            <a:t>І-ІІ ст. н. е. – найбільший розвиток міжнародної торгівлі. Зовнішня торгівля набагато вигідніша, ніж внутрішня (суттєва різниця у цінах на товари в Італії та у провінціях). </a:t>
          </a:r>
          <a:endParaRPr lang="uk-UA" dirty="0"/>
        </a:p>
      </dgm:t>
    </dgm:pt>
    <dgm:pt modelId="{25159D0A-2A3E-4263-8AB9-744C90CFC3DF}" type="parTrans" cxnId="{4665E48F-3F92-4479-9448-9854624DF965}">
      <dgm:prSet/>
      <dgm:spPr/>
      <dgm:t>
        <a:bodyPr/>
        <a:lstStyle/>
        <a:p>
          <a:endParaRPr lang="ru-RU"/>
        </a:p>
      </dgm:t>
    </dgm:pt>
    <dgm:pt modelId="{59F74232-34CE-44DF-8BEA-2B7920F5016A}" type="sibTrans" cxnId="{4665E48F-3F92-4479-9448-9854624DF965}">
      <dgm:prSet/>
      <dgm:spPr/>
      <dgm:t>
        <a:bodyPr/>
        <a:lstStyle/>
        <a:p>
          <a:endParaRPr lang="ru-RU"/>
        </a:p>
      </dgm:t>
    </dgm:pt>
    <dgm:pt modelId="{AFD3A75E-1D9F-4DBA-B434-9461918DFFF5}">
      <dgm:prSet/>
      <dgm:spPr/>
      <dgm:t>
        <a:bodyPr/>
        <a:lstStyle/>
        <a:p>
          <a:r>
            <a:rPr lang="uk-UA"/>
            <a:t>Спочатку Італія - центр транзитної торгівлі. І-ІІ ст. н. е. – основний імпортер товарів з колоній та залежних царств.</a:t>
          </a:r>
          <a:endParaRPr lang="uk-UA" dirty="0"/>
        </a:p>
      </dgm:t>
    </dgm:pt>
    <dgm:pt modelId="{D32DF836-66F0-4083-9709-6F3BCFA2652A}" type="parTrans" cxnId="{1F860178-23F8-43FB-8AB7-D83708550D07}">
      <dgm:prSet/>
      <dgm:spPr/>
      <dgm:t>
        <a:bodyPr/>
        <a:lstStyle/>
        <a:p>
          <a:endParaRPr lang="ru-RU"/>
        </a:p>
      </dgm:t>
    </dgm:pt>
    <dgm:pt modelId="{FA35F53F-B60C-46D3-9098-1BB3FD6CA2C5}" type="sibTrans" cxnId="{1F860178-23F8-43FB-8AB7-D83708550D07}">
      <dgm:prSet/>
      <dgm:spPr/>
      <dgm:t>
        <a:bodyPr/>
        <a:lstStyle/>
        <a:p>
          <a:endParaRPr lang="ru-RU"/>
        </a:p>
      </dgm:t>
    </dgm:pt>
    <dgm:pt modelId="{7BB960D4-869C-4B87-B711-497F2FA8E488}">
      <dgm:prSet/>
      <dgm:spPr/>
      <dgm:t>
        <a:bodyPr/>
        <a:lstStyle/>
        <a:p>
          <a:r>
            <a:rPr lang="uk-UA"/>
            <a:t>Рим – найбільший споживач імпортної продукції.</a:t>
          </a:r>
          <a:endParaRPr lang="uk-UA" dirty="0"/>
        </a:p>
      </dgm:t>
    </dgm:pt>
    <dgm:pt modelId="{236A8299-E141-4C28-BD5D-F6B7B4B14773}" type="parTrans" cxnId="{1CB831B8-CBD3-4587-978F-3E6B6ED145A2}">
      <dgm:prSet/>
      <dgm:spPr/>
      <dgm:t>
        <a:bodyPr/>
        <a:lstStyle/>
        <a:p>
          <a:endParaRPr lang="ru-RU"/>
        </a:p>
      </dgm:t>
    </dgm:pt>
    <dgm:pt modelId="{62D6DF5C-E05A-4639-A1D4-A4340E89A117}" type="sibTrans" cxnId="{1CB831B8-CBD3-4587-978F-3E6B6ED145A2}">
      <dgm:prSet/>
      <dgm:spPr/>
      <dgm:t>
        <a:bodyPr/>
        <a:lstStyle/>
        <a:p>
          <a:endParaRPr lang="ru-RU"/>
        </a:p>
      </dgm:t>
    </dgm:pt>
    <dgm:pt modelId="{42C9FDF4-B73A-40D2-922C-18EFD66A7923}">
      <dgm:prSet/>
      <dgm:spPr/>
      <dgm:t>
        <a:bodyPr/>
        <a:lstStyle/>
        <a:p>
          <a:r>
            <a:rPr lang="uk-UA"/>
            <a:t>Від’ємний торговий баланс і відплив золота компенсувались за рахунок припливу грошей з провінцій (податки, лихварство, грабунки). </a:t>
          </a:r>
          <a:endParaRPr lang="uk-UA" dirty="0"/>
        </a:p>
      </dgm:t>
    </dgm:pt>
    <dgm:pt modelId="{E158933C-E9FD-4342-9DBA-1DE3A3E18F24}" type="parTrans" cxnId="{6358BBE5-CA1B-4427-87B9-4768C58E8A79}">
      <dgm:prSet/>
      <dgm:spPr/>
      <dgm:t>
        <a:bodyPr/>
        <a:lstStyle/>
        <a:p>
          <a:endParaRPr lang="ru-RU"/>
        </a:p>
      </dgm:t>
    </dgm:pt>
    <dgm:pt modelId="{9B4F9F8D-E1CC-4D52-8E0E-FFC97CB942F3}" type="sibTrans" cxnId="{6358BBE5-CA1B-4427-87B9-4768C58E8A79}">
      <dgm:prSet/>
      <dgm:spPr/>
      <dgm:t>
        <a:bodyPr/>
        <a:lstStyle/>
        <a:p>
          <a:endParaRPr lang="ru-RU"/>
        </a:p>
      </dgm:t>
    </dgm:pt>
    <dgm:pt modelId="{ADC3851D-3987-4D87-81B4-6259B74DA6F0}">
      <dgm:prSet/>
      <dgm:spPr/>
      <dgm:t>
        <a:bodyPr/>
        <a:lstStyle/>
        <a:p>
          <a:r>
            <a:rPr lang="uk-UA"/>
            <a:t>Торговельні зв’язки всередині провінцій, і між ними. </a:t>
          </a:r>
          <a:endParaRPr lang="uk-UA" dirty="0"/>
        </a:p>
      </dgm:t>
    </dgm:pt>
    <dgm:pt modelId="{88B43570-B2E1-4C50-9912-88FAB98660EA}" type="parTrans" cxnId="{3483F873-C6EC-4B5C-8AD0-F4AC9527CC2E}">
      <dgm:prSet/>
      <dgm:spPr/>
      <dgm:t>
        <a:bodyPr/>
        <a:lstStyle/>
        <a:p>
          <a:endParaRPr lang="ru-RU"/>
        </a:p>
      </dgm:t>
    </dgm:pt>
    <dgm:pt modelId="{8D9CD530-CB93-4CC2-BB59-0B8D904BE031}" type="sibTrans" cxnId="{3483F873-C6EC-4B5C-8AD0-F4AC9527CC2E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511E63DD-B0D4-4647-AD2B-5DCC266E47ED}" type="pres">
      <dgm:prSet presAssocID="{C3B606EA-173C-4231-B4A5-9A77B49C7BA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56A81FA-4A8D-4EDE-B0BC-05B644043DD6}" type="pres">
      <dgm:prSet presAssocID="{59F74232-34CE-44DF-8BEA-2B7920F5016A}" presName="spacer" presStyleCnt="0"/>
      <dgm:spPr/>
    </dgm:pt>
    <dgm:pt modelId="{7A385BC5-39A6-4BF1-B239-89B4BBFBA057}" type="pres">
      <dgm:prSet presAssocID="{AFD3A75E-1D9F-4DBA-B434-9461918DFFF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7AEFD09-CE13-4B0A-9053-92FF9FAF8013}" type="pres">
      <dgm:prSet presAssocID="{FA35F53F-B60C-46D3-9098-1BB3FD6CA2C5}" presName="spacer" presStyleCnt="0"/>
      <dgm:spPr/>
    </dgm:pt>
    <dgm:pt modelId="{A2775688-9893-4402-BF1E-E8BF907CCB2C}" type="pres">
      <dgm:prSet presAssocID="{7BB960D4-869C-4B87-B711-497F2FA8E48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81B58FD-82C8-405F-904C-FEBE34D966BF}" type="pres">
      <dgm:prSet presAssocID="{62D6DF5C-E05A-4639-A1D4-A4340E89A117}" presName="spacer" presStyleCnt="0"/>
      <dgm:spPr/>
    </dgm:pt>
    <dgm:pt modelId="{CBD77959-6C55-4564-9203-223F83F9BB37}" type="pres">
      <dgm:prSet presAssocID="{42C9FDF4-B73A-40D2-922C-18EFD66A79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BE66FB-4FBF-4582-A750-138C79662D87}" type="pres">
      <dgm:prSet presAssocID="{9B4F9F8D-E1CC-4D52-8E0E-FFC97CB942F3}" presName="spacer" presStyleCnt="0"/>
      <dgm:spPr/>
    </dgm:pt>
    <dgm:pt modelId="{0D50308D-57BC-4802-A0EA-626303F03F89}" type="pres">
      <dgm:prSet presAssocID="{ADC3851D-3987-4D87-81B4-6259B74DA6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4C80A00-69D3-4217-9DBF-92DCD34CB71D}" type="presOf" srcId="{ADC3851D-3987-4D87-81B4-6259B74DA6F0}" destId="{0D50308D-57BC-4802-A0EA-626303F03F89}" srcOrd="0" destOrd="0" presId="urn:microsoft.com/office/officeart/2005/8/layout/vList2"/>
    <dgm:cxn modelId="{5CF2E045-7A6A-4611-8E21-57765B8ED701}" type="presOf" srcId="{C3B606EA-173C-4231-B4A5-9A77B49C7BA3}" destId="{511E63DD-B0D4-4647-AD2B-5DCC266E47ED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3483F873-C6EC-4B5C-8AD0-F4AC9527CC2E}" srcId="{9FEB29AB-3F74-4180-BCE8-2165D2471FB5}" destId="{ADC3851D-3987-4D87-81B4-6259B74DA6F0}" srcOrd="5" destOrd="0" parTransId="{88B43570-B2E1-4C50-9912-88FAB98660EA}" sibTransId="{8D9CD530-CB93-4CC2-BB59-0B8D904BE031}"/>
    <dgm:cxn modelId="{1F860178-23F8-43FB-8AB7-D83708550D07}" srcId="{9FEB29AB-3F74-4180-BCE8-2165D2471FB5}" destId="{AFD3A75E-1D9F-4DBA-B434-9461918DFFF5}" srcOrd="2" destOrd="0" parTransId="{D32DF836-66F0-4083-9709-6F3BCFA2652A}" sibTransId="{FA35F53F-B60C-46D3-9098-1BB3FD6CA2C5}"/>
    <dgm:cxn modelId="{C327358C-7F73-43CE-9996-E17199E133DE}" type="presOf" srcId="{AFD3A75E-1D9F-4DBA-B434-9461918DFFF5}" destId="{7A385BC5-39A6-4BF1-B239-89B4BBFBA057}" srcOrd="0" destOrd="0" presId="urn:microsoft.com/office/officeart/2005/8/layout/vList2"/>
    <dgm:cxn modelId="{4665E48F-3F92-4479-9448-9854624DF965}" srcId="{9FEB29AB-3F74-4180-BCE8-2165D2471FB5}" destId="{C3B606EA-173C-4231-B4A5-9A77B49C7BA3}" srcOrd="1" destOrd="0" parTransId="{25159D0A-2A3E-4263-8AB9-744C90CFC3DF}" sibTransId="{59F74232-34CE-44DF-8BEA-2B7920F5016A}"/>
    <dgm:cxn modelId="{08430BB6-8340-427F-BAD8-ABAF78A7C3BA}" type="presOf" srcId="{7BB960D4-869C-4B87-B711-497F2FA8E488}" destId="{A2775688-9893-4402-BF1E-E8BF907CCB2C}" srcOrd="0" destOrd="0" presId="urn:microsoft.com/office/officeart/2005/8/layout/vList2"/>
    <dgm:cxn modelId="{1CB831B8-CBD3-4587-978F-3E6B6ED145A2}" srcId="{9FEB29AB-3F74-4180-BCE8-2165D2471FB5}" destId="{7BB960D4-869C-4B87-B711-497F2FA8E488}" srcOrd="3" destOrd="0" parTransId="{236A8299-E141-4C28-BD5D-F6B7B4B14773}" sibTransId="{62D6DF5C-E05A-4639-A1D4-A4340E89A117}"/>
    <dgm:cxn modelId="{6358BBE5-CA1B-4427-87B9-4768C58E8A79}" srcId="{9FEB29AB-3F74-4180-BCE8-2165D2471FB5}" destId="{42C9FDF4-B73A-40D2-922C-18EFD66A7923}" srcOrd="4" destOrd="0" parTransId="{E158933C-E9FD-4342-9DBA-1DE3A3E18F24}" sibTransId="{9B4F9F8D-E1CC-4D52-8E0E-FFC97CB942F3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3E9DCDFA-2746-44A1-B290-2937050A814E}" type="presOf" srcId="{42C9FDF4-B73A-40D2-922C-18EFD66A7923}" destId="{CBD77959-6C55-4564-9203-223F83F9BB37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122E2ACF-6276-4814-878C-F1292F935AA4}" type="presParOf" srcId="{2F21F5C6-A60E-4188-94C5-30AE2A01C7DA}" destId="{511E63DD-B0D4-4647-AD2B-5DCC266E47ED}" srcOrd="2" destOrd="0" presId="urn:microsoft.com/office/officeart/2005/8/layout/vList2"/>
    <dgm:cxn modelId="{146E4DF3-5266-45C3-96EC-EEAA8D2A63A3}" type="presParOf" srcId="{2F21F5C6-A60E-4188-94C5-30AE2A01C7DA}" destId="{156A81FA-4A8D-4EDE-B0BC-05B644043DD6}" srcOrd="3" destOrd="0" presId="urn:microsoft.com/office/officeart/2005/8/layout/vList2"/>
    <dgm:cxn modelId="{9AAF8DFC-7AEA-43ED-B182-CF8A755201FE}" type="presParOf" srcId="{2F21F5C6-A60E-4188-94C5-30AE2A01C7DA}" destId="{7A385BC5-39A6-4BF1-B239-89B4BBFBA057}" srcOrd="4" destOrd="0" presId="urn:microsoft.com/office/officeart/2005/8/layout/vList2"/>
    <dgm:cxn modelId="{241262EE-D346-4807-BB80-F377AA737F9E}" type="presParOf" srcId="{2F21F5C6-A60E-4188-94C5-30AE2A01C7DA}" destId="{E7AEFD09-CE13-4B0A-9053-92FF9FAF8013}" srcOrd="5" destOrd="0" presId="urn:microsoft.com/office/officeart/2005/8/layout/vList2"/>
    <dgm:cxn modelId="{F447587A-BDAE-41EF-99F1-E5DA944FB32A}" type="presParOf" srcId="{2F21F5C6-A60E-4188-94C5-30AE2A01C7DA}" destId="{A2775688-9893-4402-BF1E-E8BF907CCB2C}" srcOrd="6" destOrd="0" presId="urn:microsoft.com/office/officeart/2005/8/layout/vList2"/>
    <dgm:cxn modelId="{8CF849A4-5C96-4E29-91D9-27DB6AD04444}" type="presParOf" srcId="{2F21F5C6-A60E-4188-94C5-30AE2A01C7DA}" destId="{D81B58FD-82C8-405F-904C-FEBE34D966BF}" srcOrd="7" destOrd="0" presId="urn:microsoft.com/office/officeart/2005/8/layout/vList2"/>
    <dgm:cxn modelId="{53A7CA99-7869-4C8B-A32B-D60EED77B436}" type="presParOf" srcId="{2F21F5C6-A60E-4188-94C5-30AE2A01C7DA}" destId="{CBD77959-6C55-4564-9203-223F83F9BB37}" srcOrd="8" destOrd="0" presId="urn:microsoft.com/office/officeart/2005/8/layout/vList2"/>
    <dgm:cxn modelId="{77501C81-C04D-4818-845C-79206BFE85DB}" type="presParOf" srcId="{2F21F5C6-A60E-4188-94C5-30AE2A01C7DA}" destId="{72BE66FB-4FBF-4582-A750-138C79662D87}" srcOrd="9" destOrd="0" presId="urn:microsoft.com/office/officeart/2005/8/layout/vList2"/>
    <dgm:cxn modelId="{F9DEC783-60B9-4F61-8462-BDDF165BBF36}" type="presParOf" srcId="{2F21F5C6-A60E-4188-94C5-30AE2A01C7DA}" destId="{0D50308D-57BC-4802-A0EA-626303F03F8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400148C5-A1FB-4A7E-81F4-8D5162C59B3F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09DD35-E414-4C3B-A734-ECE32B401E42}">
      <dgm:prSet/>
      <dgm:spPr/>
      <dgm:t>
        <a:bodyPr/>
        <a:lstStyle/>
        <a:p>
          <a:r>
            <a:rPr lang="uk-UA"/>
            <a:t>Галлія → територія Німеччини → Дунай → узбережжя Пн. Причорномор’я; </a:t>
          </a:r>
          <a:endParaRPr lang="en-US"/>
        </a:p>
      </dgm:t>
    </dgm:pt>
    <dgm:pt modelId="{D8FB1B75-FB10-4DDB-801E-4051CB49BDBD}" type="parTrans" cxnId="{E66C866A-77AC-4ADE-BF14-4580159BCCC8}">
      <dgm:prSet/>
      <dgm:spPr/>
      <dgm:t>
        <a:bodyPr/>
        <a:lstStyle/>
        <a:p>
          <a:endParaRPr lang="en-US"/>
        </a:p>
      </dgm:t>
    </dgm:pt>
    <dgm:pt modelId="{199A273D-44F7-4F84-8B01-EB30783AFB12}" type="sibTrans" cxnId="{E66C866A-77AC-4ADE-BF14-4580159BCCC8}">
      <dgm:prSet/>
      <dgm:spPr/>
      <dgm:t>
        <a:bodyPr/>
        <a:lstStyle/>
        <a:p>
          <a:endParaRPr lang="en-US"/>
        </a:p>
      </dgm:t>
    </dgm:pt>
    <dgm:pt modelId="{3D2220A7-0E7E-470E-86CF-07423F419BC9}">
      <dgm:prSet/>
      <dgm:spPr/>
      <dgm:t>
        <a:bodyPr/>
        <a:lstStyle/>
        <a:p>
          <a:r>
            <a:rPr lang="uk-UA"/>
            <a:t>Ольвія → Херсонес → Боспорське царство → племена Пн. Причорномор’я → південні регіони Сх. Європи; </a:t>
          </a:r>
          <a:endParaRPr lang="en-US"/>
        </a:p>
      </dgm:t>
    </dgm:pt>
    <dgm:pt modelId="{74AA0499-BC04-4301-96DF-30D2DCAB5BA7}" type="parTrans" cxnId="{8EC3370E-6CA5-4E9D-B608-F9784851774A}">
      <dgm:prSet/>
      <dgm:spPr/>
      <dgm:t>
        <a:bodyPr/>
        <a:lstStyle/>
        <a:p>
          <a:endParaRPr lang="en-US"/>
        </a:p>
      </dgm:t>
    </dgm:pt>
    <dgm:pt modelId="{22C1B35C-C4D2-425D-BD61-665AF9CEF45B}" type="sibTrans" cxnId="{8EC3370E-6CA5-4E9D-B608-F9784851774A}">
      <dgm:prSet/>
      <dgm:spPr/>
      <dgm:t>
        <a:bodyPr/>
        <a:lstStyle/>
        <a:p>
          <a:endParaRPr lang="en-US"/>
        </a:p>
      </dgm:t>
    </dgm:pt>
    <dgm:pt modelId="{A835E6A2-56F0-48B8-ACEE-2EF3DFC45345}">
      <dgm:prSet/>
      <dgm:spPr/>
      <dgm:t>
        <a:bodyPr/>
        <a:lstStyle/>
        <a:p>
          <a:r>
            <a:rPr lang="uk-UA"/>
            <a:t>Середземномор’я → країни Сходу (Іран, Центральна Азія) → Парфянське царство → Індія → Китай; </a:t>
          </a:r>
          <a:endParaRPr lang="en-US"/>
        </a:p>
      </dgm:t>
    </dgm:pt>
    <dgm:pt modelId="{7684FE04-FFA3-402D-B263-500D098EFE6C}" type="parTrans" cxnId="{0A7A8760-120F-4C7D-9C42-4DBB29B4DFB7}">
      <dgm:prSet/>
      <dgm:spPr/>
      <dgm:t>
        <a:bodyPr/>
        <a:lstStyle/>
        <a:p>
          <a:endParaRPr lang="en-US"/>
        </a:p>
      </dgm:t>
    </dgm:pt>
    <dgm:pt modelId="{8046359F-7C1C-4AFF-AB74-456451CAE0D3}" type="sibTrans" cxnId="{0A7A8760-120F-4C7D-9C42-4DBB29B4DFB7}">
      <dgm:prSet/>
      <dgm:spPr/>
      <dgm:t>
        <a:bodyPr/>
        <a:lstStyle/>
        <a:p>
          <a:endParaRPr lang="en-US"/>
        </a:p>
      </dgm:t>
    </dgm:pt>
    <dgm:pt modelId="{92BA4BC9-5AEB-4881-8086-4328927C6D50}">
      <dgm:prSet/>
      <dgm:spPr/>
      <dgm:t>
        <a:bodyPr/>
        <a:lstStyle/>
        <a:p>
          <a:r>
            <a:rPr lang="uk-UA"/>
            <a:t>Середземномор’я → Чорне море → Пн. Кавказ → Каспійське море → Амудар’я → Бактрія → Індія → Китай (одна з гілок Шовкового шляху);</a:t>
          </a:r>
          <a:endParaRPr lang="en-US"/>
        </a:p>
      </dgm:t>
    </dgm:pt>
    <dgm:pt modelId="{94F1F201-B20E-4F9F-92E5-94D6024EE645}" type="parTrans" cxnId="{95D9B576-5DF0-4834-9005-03BDB8D8D70D}">
      <dgm:prSet/>
      <dgm:spPr/>
      <dgm:t>
        <a:bodyPr/>
        <a:lstStyle/>
        <a:p>
          <a:endParaRPr lang="en-US"/>
        </a:p>
      </dgm:t>
    </dgm:pt>
    <dgm:pt modelId="{EAF99E14-6A4B-4535-B733-7728450F07D2}" type="sibTrans" cxnId="{95D9B576-5DF0-4834-9005-03BDB8D8D70D}">
      <dgm:prSet/>
      <dgm:spPr/>
      <dgm:t>
        <a:bodyPr/>
        <a:lstStyle/>
        <a:p>
          <a:endParaRPr lang="en-US"/>
        </a:p>
      </dgm:t>
    </dgm:pt>
    <dgm:pt modelId="{04D3EC88-058C-4DB1-B5E2-99CA9A75B4BB}">
      <dgm:prSet/>
      <dgm:spPr/>
      <dgm:t>
        <a:bodyPr/>
        <a:lstStyle/>
        <a:p>
          <a:r>
            <a:rPr lang="uk-UA"/>
            <a:t>Олександрія → Аравія → Індія;	</a:t>
          </a:r>
          <a:endParaRPr lang="en-US"/>
        </a:p>
      </dgm:t>
    </dgm:pt>
    <dgm:pt modelId="{48FBA20A-2D25-49A7-B08C-16FC7EC23062}" type="parTrans" cxnId="{6E08B5F5-F579-4786-BCAB-5CB0154C2F2C}">
      <dgm:prSet/>
      <dgm:spPr/>
      <dgm:t>
        <a:bodyPr/>
        <a:lstStyle/>
        <a:p>
          <a:endParaRPr lang="en-US"/>
        </a:p>
      </dgm:t>
    </dgm:pt>
    <dgm:pt modelId="{4C06506A-46D3-4F46-AB4A-22B562E4A799}" type="sibTrans" cxnId="{6E08B5F5-F579-4786-BCAB-5CB0154C2F2C}">
      <dgm:prSet/>
      <dgm:spPr/>
      <dgm:t>
        <a:bodyPr/>
        <a:lstStyle/>
        <a:p>
          <a:endParaRPr lang="en-US"/>
        </a:p>
      </dgm:t>
    </dgm:pt>
    <dgm:pt modelId="{B98A3244-3639-4331-AACB-6AC1E7550984}">
      <dgm:prSet/>
      <dgm:spPr/>
      <dgm:t>
        <a:bodyPr/>
        <a:lstStyle/>
        <a:p>
          <a:r>
            <a:rPr lang="uk-UA"/>
            <a:t>Середземне море → Дамаск → Трансіорданія → Петра;</a:t>
          </a:r>
          <a:endParaRPr lang="en-US"/>
        </a:p>
      </dgm:t>
    </dgm:pt>
    <dgm:pt modelId="{0CA784C2-CCA2-4839-9EC1-A0DFF06AC142}" type="parTrans" cxnId="{CCAA7BE0-AD1D-442D-8686-55186BA9A1A1}">
      <dgm:prSet/>
      <dgm:spPr/>
      <dgm:t>
        <a:bodyPr/>
        <a:lstStyle/>
        <a:p>
          <a:endParaRPr lang="en-US"/>
        </a:p>
      </dgm:t>
    </dgm:pt>
    <dgm:pt modelId="{CF3ED058-3484-404F-8A0C-AB5E4409470C}" type="sibTrans" cxnId="{CCAA7BE0-AD1D-442D-8686-55186BA9A1A1}">
      <dgm:prSet/>
      <dgm:spPr/>
      <dgm:t>
        <a:bodyPr/>
        <a:lstStyle/>
        <a:p>
          <a:endParaRPr lang="en-US"/>
        </a:p>
      </dgm:t>
    </dgm:pt>
    <dgm:pt modelId="{25545210-FAA3-4369-AC84-F0AB1AC89806}">
      <dgm:prSet/>
      <dgm:spPr/>
      <dgm:t>
        <a:bodyPr/>
        <a:lstStyle/>
        <a:p>
          <a:r>
            <a:rPr lang="uk-UA"/>
            <a:t>Середземне море → Червоне море → Аравійське море → Індія.</a:t>
          </a:r>
          <a:endParaRPr lang="en-US"/>
        </a:p>
      </dgm:t>
    </dgm:pt>
    <dgm:pt modelId="{7795528D-8ACD-47E8-BF17-9237F4B7917C}" type="parTrans" cxnId="{11430920-9F80-41BD-97A2-485F3A1A372C}">
      <dgm:prSet/>
      <dgm:spPr/>
      <dgm:t>
        <a:bodyPr/>
        <a:lstStyle/>
        <a:p>
          <a:endParaRPr lang="en-US"/>
        </a:p>
      </dgm:t>
    </dgm:pt>
    <dgm:pt modelId="{6F3D0A38-589E-482F-BF5F-092262C633CD}" type="sibTrans" cxnId="{11430920-9F80-41BD-97A2-485F3A1A372C}">
      <dgm:prSet/>
      <dgm:spPr/>
      <dgm:t>
        <a:bodyPr/>
        <a:lstStyle/>
        <a:p>
          <a:endParaRPr lang="en-US"/>
        </a:p>
      </dgm:t>
    </dgm:pt>
    <dgm:pt modelId="{DDB7EE59-3F4D-4066-BBA9-70A0B0982D4A}" type="pres">
      <dgm:prSet presAssocID="{400148C5-A1FB-4A7E-81F4-8D5162C59B3F}" presName="vert0" presStyleCnt="0">
        <dgm:presLayoutVars>
          <dgm:dir/>
          <dgm:animOne val="branch"/>
          <dgm:animLvl val="lvl"/>
        </dgm:presLayoutVars>
      </dgm:prSet>
      <dgm:spPr/>
    </dgm:pt>
    <dgm:pt modelId="{B4A2209B-0B67-4846-A9AD-40772AA20551}" type="pres">
      <dgm:prSet presAssocID="{B709DD35-E414-4C3B-A734-ECE32B401E42}" presName="thickLine" presStyleLbl="alignNode1" presStyleIdx="0" presStyleCnt="7"/>
      <dgm:spPr/>
    </dgm:pt>
    <dgm:pt modelId="{C12A7FE3-E692-4BF3-9118-9D9892198ADC}" type="pres">
      <dgm:prSet presAssocID="{B709DD35-E414-4C3B-A734-ECE32B401E42}" presName="horz1" presStyleCnt="0"/>
      <dgm:spPr/>
    </dgm:pt>
    <dgm:pt modelId="{1783869D-1188-4C22-9F94-E10A94AEB171}" type="pres">
      <dgm:prSet presAssocID="{B709DD35-E414-4C3B-A734-ECE32B401E42}" presName="tx1" presStyleLbl="revTx" presStyleIdx="0" presStyleCnt="7"/>
      <dgm:spPr/>
    </dgm:pt>
    <dgm:pt modelId="{19E71F0C-EB80-4A68-91BE-1CBF05A341CA}" type="pres">
      <dgm:prSet presAssocID="{B709DD35-E414-4C3B-A734-ECE32B401E42}" presName="vert1" presStyleCnt="0"/>
      <dgm:spPr/>
    </dgm:pt>
    <dgm:pt modelId="{E3DC45ED-367F-4944-AAB6-AA9EA9211A66}" type="pres">
      <dgm:prSet presAssocID="{3D2220A7-0E7E-470E-86CF-07423F419BC9}" presName="thickLine" presStyleLbl="alignNode1" presStyleIdx="1" presStyleCnt="7"/>
      <dgm:spPr/>
    </dgm:pt>
    <dgm:pt modelId="{D46B6285-646E-4CFF-972F-2D85842E81D3}" type="pres">
      <dgm:prSet presAssocID="{3D2220A7-0E7E-470E-86CF-07423F419BC9}" presName="horz1" presStyleCnt="0"/>
      <dgm:spPr/>
    </dgm:pt>
    <dgm:pt modelId="{9B90987B-D343-4789-B9F4-10AAB42CB593}" type="pres">
      <dgm:prSet presAssocID="{3D2220A7-0E7E-470E-86CF-07423F419BC9}" presName="tx1" presStyleLbl="revTx" presStyleIdx="1" presStyleCnt="7"/>
      <dgm:spPr/>
    </dgm:pt>
    <dgm:pt modelId="{F2D4859B-C300-4571-B59F-FDE6336A10CA}" type="pres">
      <dgm:prSet presAssocID="{3D2220A7-0E7E-470E-86CF-07423F419BC9}" presName="vert1" presStyleCnt="0"/>
      <dgm:spPr/>
    </dgm:pt>
    <dgm:pt modelId="{B67F4814-F404-4415-A150-A8FD430A5AF7}" type="pres">
      <dgm:prSet presAssocID="{A835E6A2-56F0-48B8-ACEE-2EF3DFC45345}" presName="thickLine" presStyleLbl="alignNode1" presStyleIdx="2" presStyleCnt="7"/>
      <dgm:spPr/>
    </dgm:pt>
    <dgm:pt modelId="{025ADED6-005F-4937-994B-C94E623FEEB7}" type="pres">
      <dgm:prSet presAssocID="{A835E6A2-56F0-48B8-ACEE-2EF3DFC45345}" presName="horz1" presStyleCnt="0"/>
      <dgm:spPr/>
    </dgm:pt>
    <dgm:pt modelId="{93CCAF73-5476-4C58-8749-EBB86CD4BB21}" type="pres">
      <dgm:prSet presAssocID="{A835E6A2-56F0-48B8-ACEE-2EF3DFC45345}" presName="tx1" presStyleLbl="revTx" presStyleIdx="2" presStyleCnt="7"/>
      <dgm:spPr/>
    </dgm:pt>
    <dgm:pt modelId="{A8CB90DA-781A-4498-83E2-25206C86CB40}" type="pres">
      <dgm:prSet presAssocID="{A835E6A2-56F0-48B8-ACEE-2EF3DFC45345}" presName="vert1" presStyleCnt="0"/>
      <dgm:spPr/>
    </dgm:pt>
    <dgm:pt modelId="{0E16E833-224A-4465-A061-35BB196B7C07}" type="pres">
      <dgm:prSet presAssocID="{92BA4BC9-5AEB-4881-8086-4328927C6D50}" presName="thickLine" presStyleLbl="alignNode1" presStyleIdx="3" presStyleCnt="7"/>
      <dgm:spPr/>
    </dgm:pt>
    <dgm:pt modelId="{EFF64569-5FAE-4B4F-B1D0-01622B2B3DE5}" type="pres">
      <dgm:prSet presAssocID="{92BA4BC9-5AEB-4881-8086-4328927C6D50}" presName="horz1" presStyleCnt="0"/>
      <dgm:spPr/>
    </dgm:pt>
    <dgm:pt modelId="{E229826F-D40B-4905-8339-21EB6AAAC54F}" type="pres">
      <dgm:prSet presAssocID="{92BA4BC9-5AEB-4881-8086-4328927C6D50}" presName="tx1" presStyleLbl="revTx" presStyleIdx="3" presStyleCnt="7"/>
      <dgm:spPr/>
    </dgm:pt>
    <dgm:pt modelId="{0EFD5C35-DD0D-4FB7-BF2A-1DFF2DBD3D94}" type="pres">
      <dgm:prSet presAssocID="{92BA4BC9-5AEB-4881-8086-4328927C6D50}" presName="vert1" presStyleCnt="0"/>
      <dgm:spPr/>
    </dgm:pt>
    <dgm:pt modelId="{CD761DFD-83CC-4A97-BC27-3725F6A91C75}" type="pres">
      <dgm:prSet presAssocID="{04D3EC88-058C-4DB1-B5E2-99CA9A75B4BB}" presName="thickLine" presStyleLbl="alignNode1" presStyleIdx="4" presStyleCnt="7"/>
      <dgm:spPr/>
    </dgm:pt>
    <dgm:pt modelId="{4D23474D-05C3-4665-846B-7270BD8AD23F}" type="pres">
      <dgm:prSet presAssocID="{04D3EC88-058C-4DB1-B5E2-99CA9A75B4BB}" presName="horz1" presStyleCnt="0"/>
      <dgm:spPr/>
    </dgm:pt>
    <dgm:pt modelId="{D92E38A3-0A64-4604-AD81-B915CAF2D5DB}" type="pres">
      <dgm:prSet presAssocID="{04D3EC88-058C-4DB1-B5E2-99CA9A75B4BB}" presName="tx1" presStyleLbl="revTx" presStyleIdx="4" presStyleCnt="7"/>
      <dgm:spPr/>
    </dgm:pt>
    <dgm:pt modelId="{89A8F50F-0FC1-418C-B114-5B85BA82C821}" type="pres">
      <dgm:prSet presAssocID="{04D3EC88-058C-4DB1-B5E2-99CA9A75B4BB}" presName="vert1" presStyleCnt="0"/>
      <dgm:spPr/>
    </dgm:pt>
    <dgm:pt modelId="{5594D99D-6C09-4332-AFA7-7699918AB974}" type="pres">
      <dgm:prSet presAssocID="{B98A3244-3639-4331-AACB-6AC1E7550984}" presName="thickLine" presStyleLbl="alignNode1" presStyleIdx="5" presStyleCnt="7"/>
      <dgm:spPr/>
    </dgm:pt>
    <dgm:pt modelId="{EC9C6800-E827-4AC3-BD2C-1A705612CE21}" type="pres">
      <dgm:prSet presAssocID="{B98A3244-3639-4331-AACB-6AC1E7550984}" presName="horz1" presStyleCnt="0"/>
      <dgm:spPr/>
    </dgm:pt>
    <dgm:pt modelId="{A2BFF7AB-C463-4E99-8E6C-6E22B94AD1A3}" type="pres">
      <dgm:prSet presAssocID="{B98A3244-3639-4331-AACB-6AC1E7550984}" presName="tx1" presStyleLbl="revTx" presStyleIdx="5" presStyleCnt="7"/>
      <dgm:spPr/>
    </dgm:pt>
    <dgm:pt modelId="{7215B667-6AAE-4ABA-AD63-7EAD0C827F7A}" type="pres">
      <dgm:prSet presAssocID="{B98A3244-3639-4331-AACB-6AC1E7550984}" presName="vert1" presStyleCnt="0"/>
      <dgm:spPr/>
    </dgm:pt>
    <dgm:pt modelId="{51205B88-BA01-4045-9DA7-E97821D7A600}" type="pres">
      <dgm:prSet presAssocID="{25545210-FAA3-4369-AC84-F0AB1AC89806}" presName="thickLine" presStyleLbl="alignNode1" presStyleIdx="6" presStyleCnt="7"/>
      <dgm:spPr/>
    </dgm:pt>
    <dgm:pt modelId="{2DA8C0FB-F86B-486C-8755-5F3B3C7D075D}" type="pres">
      <dgm:prSet presAssocID="{25545210-FAA3-4369-AC84-F0AB1AC89806}" presName="horz1" presStyleCnt="0"/>
      <dgm:spPr/>
    </dgm:pt>
    <dgm:pt modelId="{F905126B-D86A-4A5B-B210-969B2456F49F}" type="pres">
      <dgm:prSet presAssocID="{25545210-FAA3-4369-AC84-F0AB1AC89806}" presName="tx1" presStyleLbl="revTx" presStyleIdx="6" presStyleCnt="7"/>
      <dgm:spPr/>
    </dgm:pt>
    <dgm:pt modelId="{8EB28538-9F7A-42FB-AC55-DD84AAE43EE7}" type="pres">
      <dgm:prSet presAssocID="{25545210-FAA3-4369-AC84-F0AB1AC89806}" presName="vert1" presStyleCnt="0"/>
      <dgm:spPr/>
    </dgm:pt>
  </dgm:ptLst>
  <dgm:cxnLst>
    <dgm:cxn modelId="{8EC3370E-6CA5-4E9D-B608-F9784851774A}" srcId="{400148C5-A1FB-4A7E-81F4-8D5162C59B3F}" destId="{3D2220A7-0E7E-470E-86CF-07423F419BC9}" srcOrd="1" destOrd="0" parTransId="{74AA0499-BC04-4301-96DF-30D2DCAB5BA7}" sibTransId="{22C1B35C-C4D2-425D-BD61-665AF9CEF45B}"/>
    <dgm:cxn modelId="{911D010F-C95F-4B04-9689-D3BE440EB2AF}" type="presOf" srcId="{B709DD35-E414-4C3B-A734-ECE32B401E42}" destId="{1783869D-1188-4C22-9F94-E10A94AEB171}" srcOrd="0" destOrd="0" presId="urn:microsoft.com/office/officeart/2008/layout/LinedList"/>
    <dgm:cxn modelId="{E4B5CE17-ACF3-4239-ACD6-95F8E71A8108}" type="presOf" srcId="{400148C5-A1FB-4A7E-81F4-8D5162C59B3F}" destId="{DDB7EE59-3F4D-4066-BBA9-70A0B0982D4A}" srcOrd="0" destOrd="0" presId="urn:microsoft.com/office/officeart/2008/layout/LinedList"/>
    <dgm:cxn modelId="{11430920-9F80-41BD-97A2-485F3A1A372C}" srcId="{400148C5-A1FB-4A7E-81F4-8D5162C59B3F}" destId="{25545210-FAA3-4369-AC84-F0AB1AC89806}" srcOrd="6" destOrd="0" parTransId="{7795528D-8ACD-47E8-BF17-9237F4B7917C}" sibTransId="{6F3D0A38-589E-482F-BF5F-092262C633CD}"/>
    <dgm:cxn modelId="{1E2F0428-4570-4AB2-8483-51F144F3EF03}" type="presOf" srcId="{25545210-FAA3-4369-AC84-F0AB1AC89806}" destId="{F905126B-D86A-4A5B-B210-969B2456F49F}" srcOrd="0" destOrd="0" presId="urn:microsoft.com/office/officeart/2008/layout/LinedList"/>
    <dgm:cxn modelId="{E2B94740-1AA4-4E5D-907F-1926DEEDB3E8}" type="presOf" srcId="{A835E6A2-56F0-48B8-ACEE-2EF3DFC45345}" destId="{93CCAF73-5476-4C58-8749-EBB86CD4BB21}" srcOrd="0" destOrd="0" presId="urn:microsoft.com/office/officeart/2008/layout/LinedList"/>
    <dgm:cxn modelId="{0A7A8760-120F-4C7D-9C42-4DBB29B4DFB7}" srcId="{400148C5-A1FB-4A7E-81F4-8D5162C59B3F}" destId="{A835E6A2-56F0-48B8-ACEE-2EF3DFC45345}" srcOrd="2" destOrd="0" parTransId="{7684FE04-FFA3-402D-B263-500D098EFE6C}" sibTransId="{8046359F-7C1C-4AFF-AB74-456451CAE0D3}"/>
    <dgm:cxn modelId="{E66C866A-77AC-4ADE-BF14-4580159BCCC8}" srcId="{400148C5-A1FB-4A7E-81F4-8D5162C59B3F}" destId="{B709DD35-E414-4C3B-A734-ECE32B401E42}" srcOrd="0" destOrd="0" parTransId="{D8FB1B75-FB10-4DDB-801E-4051CB49BDBD}" sibTransId="{199A273D-44F7-4F84-8B01-EB30783AFB12}"/>
    <dgm:cxn modelId="{AFA3554C-8ED8-4FE7-A351-A297687DD187}" type="presOf" srcId="{92BA4BC9-5AEB-4881-8086-4328927C6D50}" destId="{E229826F-D40B-4905-8339-21EB6AAAC54F}" srcOrd="0" destOrd="0" presId="urn:microsoft.com/office/officeart/2008/layout/LinedList"/>
    <dgm:cxn modelId="{95D9B576-5DF0-4834-9005-03BDB8D8D70D}" srcId="{400148C5-A1FB-4A7E-81F4-8D5162C59B3F}" destId="{92BA4BC9-5AEB-4881-8086-4328927C6D50}" srcOrd="3" destOrd="0" parTransId="{94F1F201-B20E-4F9F-92E5-94D6024EE645}" sibTransId="{EAF99E14-6A4B-4535-B733-7728450F07D2}"/>
    <dgm:cxn modelId="{58216FB9-9F88-4C1D-8615-D12647BEAE1F}" type="presOf" srcId="{B98A3244-3639-4331-AACB-6AC1E7550984}" destId="{A2BFF7AB-C463-4E99-8E6C-6E22B94AD1A3}" srcOrd="0" destOrd="0" presId="urn:microsoft.com/office/officeart/2008/layout/LinedList"/>
    <dgm:cxn modelId="{929289CB-4A47-469F-A11E-BA10C03BA74D}" type="presOf" srcId="{04D3EC88-058C-4DB1-B5E2-99CA9A75B4BB}" destId="{D92E38A3-0A64-4604-AD81-B915CAF2D5DB}" srcOrd="0" destOrd="0" presId="urn:microsoft.com/office/officeart/2008/layout/LinedList"/>
    <dgm:cxn modelId="{CCAA7BE0-AD1D-442D-8686-55186BA9A1A1}" srcId="{400148C5-A1FB-4A7E-81F4-8D5162C59B3F}" destId="{B98A3244-3639-4331-AACB-6AC1E7550984}" srcOrd="5" destOrd="0" parTransId="{0CA784C2-CCA2-4839-9EC1-A0DFF06AC142}" sibTransId="{CF3ED058-3484-404F-8A0C-AB5E4409470C}"/>
    <dgm:cxn modelId="{790636F3-8385-4E96-AB63-5BF628938DB7}" type="presOf" srcId="{3D2220A7-0E7E-470E-86CF-07423F419BC9}" destId="{9B90987B-D343-4789-B9F4-10AAB42CB593}" srcOrd="0" destOrd="0" presId="urn:microsoft.com/office/officeart/2008/layout/LinedList"/>
    <dgm:cxn modelId="{6E08B5F5-F579-4786-BCAB-5CB0154C2F2C}" srcId="{400148C5-A1FB-4A7E-81F4-8D5162C59B3F}" destId="{04D3EC88-058C-4DB1-B5E2-99CA9A75B4BB}" srcOrd="4" destOrd="0" parTransId="{48FBA20A-2D25-49A7-B08C-16FC7EC23062}" sibTransId="{4C06506A-46D3-4F46-AB4A-22B562E4A799}"/>
    <dgm:cxn modelId="{AEC7A460-3B50-48B2-B63C-08B363B880BA}" type="presParOf" srcId="{DDB7EE59-3F4D-4066-BBA9-70A0B0982D4A}" destId="{B4A2209B-0B67-4846-A9AD-40772AA20551}" srcOrd="0" destOrd="0" presId="urn:microsoft.com/office/officeart/2008/layout/LinedList"/>
    <dgm:cxn modelId="{B7EA7874-454D-450C-9738-A54E53D3D6CF}" type="presParOf" srcId="{DDB7EE59-3F4D-4066-BBA9-70A0B0982D4A}" destId="{C12A7FE3-E692-4BF3-9118-9D9892198ADC}" srcOrd="1" destOrd="0" presId="urn:microsoft.com/office/officeart/2008/layout/LinedList"/>
    <dgm:cxn modelId="{39CB8E3D-BCE8-494A-95E5-288EB12075B7}" type="presParOf" srcId="{C12A7FE3-E692-4BF3-9118-9D9892198ADC}" destId="{1783869D-1188-4C22-9F94-E10A94AEB171}" srcOrd="0" destOrd="0" presId="urn:microsoft.com/office/officeart/2008/layout/LinedList"/>
    <dgm:cxn modelId="{DCA5006B-0CA2-4F80-9B15-0874A1CD7889}" type="presParOf" srcId="{C12A7FE3-E692-4BF3-9118-9D9892198ADC}" destId="{19E71F0C-EB80-4A68-91BE-1CBF05A341CA}" srcOrd="1" destOrd="0" presId="urn:microsoft.com/office/officeart/2008/layout/LinedList"/>
    <dgm:cxn modelId="{3C906B88-083F-4737-84B0-BB485F5F0B61}" type="presParOf" srcId="{DDB7EE59-3F4D-4066-BBA9-70A0B0982D4A}" destId="{E3DC45ED-367F-4944-AAB6-AA9EA9211A66}" srcOrd="2" destOrd="0" presId="urn:microsoft.com/office/officeart/2008/layout/LinedList"/>
    <dgm:cxn modelId="{02D910C4-AD84-41CB-B9BF-C6E433A7A557}" type="presParOf" srcId="{DDB7EE59-3F4D-4066-BBA9-70A0B0982D4A}" destId="{D46B6285-646E-4CFF-972F-2D85842E81D3}" srcOrd="3" destOrd="0" presId="urn:microsoft.com/office/officeart/2008/layout/LinedList"/>
    <dgm:cxn modelId="{BA043A52-741B-4127-8343-5642081F594D}" type="presParOf" srcId="{D46B6285-646E-4CFF-972F-2D85842E81D3}" destId="{9B90987B-D343-4789-B9F4-10AAB42CB593}" srcOrd="0" destOrd="0" presId="urn:microsoft.com/office/officeart/2008/layout/LinedList"/>
    <dgm:cxn modelId="{8371401D-5750-4A36-8F9E-40B6887F6DB6}" type="presParOf" srcId="{D46B6285-646E-4CFF-972F-2D85842E81D3}" destId="{F2D4859B-C300-4571-B59F-FDE6336A10CA}" srcOrd="1" destOrd="0" presId="urn:microsoft.com/office/officeart/2008/layout/LinedList"/>
    <dgm:cxn modelId="{A449385B-D240-411F-83E3-DD5EC8684F24}" type="presParOf" srcId="{DDB7EE59-3F4D-4066-BBA9-70A0B0982D4A}" destId="{B67F4814-F404-4415-A150-A8FD430A5AF7}" srcOrd="4" destOrd="0" presId="urn:microsoft.com/office/officeart/2008/layout/LinedList"/>
    <dgm:cxn modelId="{C6DA16D0-354A-4525-A19D-ABA0067C3584}" type="presParOf" srcId="{DDB7EE59-3F4D-4066-BBA9-70A0B0982D4A}" destId="{025ADED6-005F-4937-994B-C94E623FEEB7}" srcOrd="5" destOrd="0" presId="urn:microsoft.com/office/officeart/2008/layout/LinedList"/>
    <dgm:cxn modelId="{0D9D266B-2193-4E9D-A215-589E79CFC71C}" type="presParOf" srcId="{025ADED6-005F-4937-994B-C94E623FEEB7}" destId="{93CCAF73-5476-4C58-8749-EBB86CD4BB21}" srcOrd="0" destOrd="0" presId="urn:microsoft.com/office/officeart/2008/layout/LinedList"/>
    <dgm:cxn modelId="{63C87A6F-3FAF-4323-8B1B-962C7963B91C}" type="presParOf" srcId="{025ADED6-005F-4937-994B-C94E623FEEB7}" destId="{A8CB90DA-781A-4498-83E2-25206C86CB40}" srcOrd="1" destOrd="0" presId="urn:microsoft.com/office/officeart/2008/layout/LinedList"/>
    <dgm:cxn modelId="{0AEE192B-07DE-41BA-8E73-21A762E85A63}" type="presParOf" srcId="{DDB7EE59-3F4D-4066-BBA9-70A0B0982D4A}" destId="{0E16E833-224A-4465-A061-35BB196B7C07}" srcOrd="6" destOrd="0" presId="urn:microsoft.com/office/officeart/2008/layout/LinedList"/>
    <dgm:cxn modelId="{8EE0700B-2531-417C-B6C6-91D7C0253D77}" type="presParOf" srcId="{DDB7EE59-3F4D-4066-BBA9-70A0B0982D4A}" destId="{EFF64569-5FAE-4B4F-B1D0-01622B2B3DE5}" srcOrd="7" destOrd="0" presId="urn:microsoft.com/office/officeart/2008/layout/LinedList"/>
    <dgm:cxn modelId="{CFD25CF3-806F-47DB-BDDC-46E584E0F11D}" type="presParOf" srcId="{EFF64569-5FAE-4B4F-B1D0-01622B2B3DE5}" destId="{E229826F-D40B-4905-8339-21EB6AAAC54F}" srcOrd="0" destOrd="0" presId="urn:microsoft.com/office/officeart/2008/layout/LinedList"/>
    <dgm:cxn modelId="{3206663A-E3A6-4434-98D6-454718D90C00}" type="presParOf" srcId="{EFF64569-5FAE-4B4F-B1D0-01622B2B3DE5}" destId="{0EFD5C35-DD0D-4FB7-BF2A-1DFF2DBD3D94}" srcOrd="1" destOrd="0" presId="urn:microsoft.com/office/officeart/2008/layout/LinedList"/>
    <dgm:cxn modelId="{CA4D05EB-C0B8-4F2B-9ABD-8A6AD1DD6F06}" type="presParOf" srcId="{DDB7EE59-3F4D-4066-BBA9-70A0B0982D4A}" destId="{CD761DFD-83CC-4A97-BC27-3725F6A91C75}" srcOrd="8" destOrd="0" presId="urn:microsoft.com/office/officeart/2008/layout/LinedList"/>
    <dgm:cxn modelId="{1FACC441-9936-40AD-ACDC-906276E926C5}" type="presParOf" srcId="{DDB7EE59-3F4D-4066-BBA9-70A0B0982D4A}" destId="{4D23474D-05C3-4665-846B-7270BD8AD23F}" srcOrd="9" destOrd="0" presId="urn:microsoft.com/office/officeart/2008/layout/LinedList"/>
    <dgm:cxn modelId="{B3415DFE-AC32-4226-95DB-863061DEFA26}" type="presParOf" srcId="{4D23474D-05C3-4665-846B-7270BD8AD23F}" destId="{D92E38A3-0A64-4604-AD81-B915CAF2D5DB}" srcOrd="0" destOrd="0" presId="urn:microsoft.com/office/officeart/2008/layout/LinedList"/>
    <dgm:cxn modelId="{0025AE73-69AA-4A8B-A72B-5142027B6E08}" type="presParOf" srcId="{4D23474D-05C3-4665-846B-7270BD8AD23F}" destId="{89A8F50F-0FC1-418C-B114-5B85BA82C821}" srcOrd="1" destOrd="0" presId="urn:microsoft.com/office/officeart/2008/layout/LinedList"/>
    <dgm:cxn modelId="{6266626A-0E83-4A1C-97A4-4EF5D19C1D09}" type="presParOf" srcId="{DDB7EE59-3F4D-4066-BBA9-70A0B0982D4A}" destId="{5594D99D-6C09-4332-AFA7-7699918AB974}" srcOrd="10" destOrd="0" presId="urn:microsoft.com/office/officeart/2008/layout/LinedList"/>
    <dgm:cxn modelId="{D69919A0-87E2-411C-806F-F6D7565C0476}" type="presParOf" srcId="{DDB7EE59-3F4D-4066-BBA9-70A0B0982D4A}" destId="{EC9C6800-E827-4AC3-BD2C-1A705612CE21}" srcOrd="11" destOrd="0" presId="urn:microsoft.com/office/officeart/2008/layout/LinedList"/>
    <dgm:cxn modelId="{E87C4DB9-2B17-4EEB-87BB-BCE9D826E72D}" type="presParOf" srcId="{EC9C6800-E827-4AC3-BD2C-1A705612CE21}" destId="{A2BFF7AB-C463-4E99-8E6C-6E22B94AD1A3}" srcOrd="0" destOrd="0" presId="urn:microsoft.com/office/officeart/2008/layout/LinedList"/>
    <dgm:cxn modelId="{515DEEA4-37D1-4FF6-8BA6-A84993EEF3E5}" type="presParOf" srcId="{EC9C6800-E827-4AC3-BD2C-1A705612CE21}" destId="{7215B667-6AAE-4ABA-AD63-7EAD0C827F7A}" srcOrd="1" destOrd="0" presId="urn:microsoft.com/office/officeart/2008/layout/LinedList"/>
    <dgm:cxn modelId="{C68A1838-085F-4A23-B9E1-B2D6D1DC602A}" type="presParOf" srcId="{DDB7EE59-3F4D-4066-BBA9-70A0B0982D4A}" destId="{51205B88-BA01-4045-9DA7-E97821D7A600}" srcOrd="12" destOrd="0" presId="urn:microsoft.com/office/officeart/2008/layout/LinedList"/>
    <dgm:cxn modelId="{B9E1E0B1-1396-48D3-9D4E-CA4536726410}" type="presParOf" srcId="{DDB7EE59-3F4D-4066-BBA9-70A0B0982D4A}" destId="{2DA8C0FB-F86B-486C-8755-5F3B3C7D075D}" srcOrd="13" destOrd="0" presId="urn:microsoft.com/office/officeart/2008/layout/LinedList"/>
    <dgm:cxn modelId="{48822762-A251-4C6F-BD0E-07929297F190}" type="presParOf" srcId="{2DA8C0FB-F86B-486C-8755-5F3B3C7D075D}" destId="{F905126B-D86A-4A5B-B210-969B2456F49F}" srcOrd="0" destOrd="0" presId="urn:microsoft.com/office/officeart/2008/layout/LinedList"/>
    <dgm:cxn modelId="{C7BB3A68-DF8C-413C-9E4D-7365BE83C4D3}" type="presParOf" srcId="{2DA8C0FB-F86B-486C-8755-5F3B3C7D075D}" destId="{8EB28538-9F7A-42FB-AC55-DD84AAE43E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altLang="uk-UA" sz="1800" dirty="0"/>
            <a:t>З часів імператора Августа (27 р. до н.е. – 14 р. н.е.) активізація комерційної діяльності римлян на Сході.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F1A64507-5697-4C91-82C4-764BBBB21F6B}">
      <dgm:prSet/>
      <dgm:spPr/>
      <dgm:t>
        <a:bodyPr/>
        <a:lstStyle/>
        <a:p>
          <a:r>
            <a:rPr lang="uk-UA"/>
            <a:t>ІІІ-ІV ст. н. е. втрата імперією економічної цілісності → скорочення обсягів внутрішньої та зовнішньої торгівлі.</a:t>
          </a:r>
          <a:endParaRPr lang="uk-UA" dirty="0"/>
        </a:p>
      </dgm:t>
    </dgm:pt>
    <dgm:pt modelId="{37B5C237-0B35-4CC1-99C7-BE193060FC93}" type="parTrans" cxnId="{1AD65E8A-4B27-47BC-AF4D-60B8AEF939F0}">
      <dgm:prSet/>
      <dgm:spPr/>
      <dgm:t>
        <a:bodyPr/>
        <a:lstStyle/>
        <a:p>
          <a:endParaRPr lang="ru-RU"/>
        </a:p>
      </dgm:t>
    </dgm:pt>
    <dgm:pt modelId="{72ACB9D9-159E-4B6C-8726-902C07708768}" type="sibTrans" cxnId="{1AD65E8A-4B27-47BC-AF4D-60B8AEF939F0}">
      <dgm:prSet/>
      <dgm:spPr/>
      <dgm:t>
        <a:bodyPr/>
        <a:lstStyle/>
        <a:p>
          <a:endParaRPr lang="ru-RU"/>
        </a:p>
      </dgm:t>
    </dgm:pt>
    <dgm:pt modelId="{A7174977-1CAC-419C-B93A-3C3E109B244D}">
      <dgm:prSet/>
      <dgm:spPr/>
      <dgm:t>
        <a:bodyPr/>
        <a:lstStyle/>
        <a:p>
          <a:r>
            <a:rPr lang="uk-UA"/>
            <a:t>І-ІІ ст. н. е. – найвищий розвиток товарно-грошових  відносин.</a:t>
          </a:r>
          <a:endParaRPr lang="uk-UA" dirty="0"/>
        </a:p>
      </dgm:t>
    </dgm:pt>
    <dgm:pt modelId="{4717FDCE-6299-4801-A234-1AA39A37FDFB}" type="parTrans" cxnId="{37BCBF46-78BE-4021-A91F-DCD5BAB2A861}">
      <dgm:prSet/>
      <dgm:spPr/>
      <dgm:t>
        <a:bodyPr/>
        <a:lstStyle/>
        <a:p>
          <a:endParaRPr lang="ru-RU"/>
        </a:p>
      </dgm:t>
    </dgm:pt>
    <dgm:pt modelId="{63EBC540-68F7-4386-B317-1BA703E57B4E}" type="sibTrans" cxnId="{37BCBF46-78BE-4021-A91F-DCD5BAB2A861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1FDD3F0D-7405-478B-8120-DE0DEE419C0B}" type="pres">
      <dgm:prSet presAssocID="{F1A64507-5697-4C91-82C4-764BBBB21F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692EB2-D00D-48F2-9EE3-E5D2F5FDA6F5}" type="pres">
      <dgm:prSet presAssocID="{72ACB9D9-159E-4B6C-8726-902C07708768}" presName="spacer" presStyleCnt="0"/>
      <dgm:spPr/>
    </dgm:pt>
    <dgm:pt modelId="{0CA30B1A-F1F0-448D-B51B-96436FDE0AC3}" type="pres">
      <dgm:prSet presAssocID="{A7174977-1CAC-419C-B93A-3C3E109B24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A42911-DFD5-45C5-89E9-2613C5898A26}" type="presOf" srcId="{A7174977-1CAC-419C-B93A-3C3E109B244D}" destId="{0CA30B1A-F1F0-448D-B51B-96436FDE0AC3}" srcOrd="0" destOrd="0" presId="urn:microsoft.com/office/officeart/2005/8/layout/vList2"/>
    <dgm:cxn modelId="{37BCBF46-78BE-4021-A91F-DCD5BAB2A861}" srcId="{9FEB29AB-3F74-4180-BCE8-2165D2471FB5}" destId="{A7174977-1CAC-419C-B93A-3C3E109B244D}" srcOrd="2" destOrd="0" parTransId="{4717FDCE-6299-4801-A234-1AA39A37FDFB}" sibTransId="{63EBC540-68F7-4386-B317-1BA703E57B4E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1AD65E8A-4B27-47BC-AF4D-60B8AEF939F0}" srcId="{9FEB29AB-3F74-4180-BCE8-2165D2471FB5}" destId="{F1A64507-5697-4C91-82C4-764BBBB21F6B}" srcOrd="1" destOrd="0" parTransId="{37B5C237-0B35-4CC1-99C7-BE193060FC93}" sibTransId="{72ACB9D9-159E-4B6C-8726-902C07708768}"/>
    <dgm:cxn modelId="{FF2E98C8-1D82-4CB6-AB31-827ACCA99438}" type="presOf" srcId="{F1A64507-5697-4C91-82C4-764BBBB21F6B}" destId="{1FDD3F0D-7405-478B-8120-DE0DEE419C0B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787D95B3-3B95-4A45-ACAA-A04BFE7181DB}" type="presParOf" srcId="{2F21F5C6-A60E-4188-94C5-30AE2A01C7DA}" destId="{1FDD3F0D-7405-478B-8120-DE0DEE419C0B}" srcOrd="2" destOrd="0" presId="urn:microsoft.com/office/officeart/2005/8/layout/vList2"/>
    <dgm:cxn modelId="{1DB38A2F-37B0-4880-8A9F-BBB2F19C0F15}" type="presParOf" srcId="{2F21F5C6-A60E-4188-94C5-30AE2A01C7DA}" destId="{53692EB2-D00D-48F2-9EE3-E5D2F5FDA6F5}" srcOrd="3" destOrd="0" presId="urn:microsoft.com/office/officeart/2005/8/layout/vList2"/>
    <dgm:cxn modelId="{88A8E952-84AB-49FA-83AB-BAF9701E1A53}" type="presParOf" srcId="{2F21F5C6-A60E-4188-94C5-30AE2A01C7DA}" destId="{0CA30B1A-F1F0-448D-B51B-96436FDE0A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sz="1800" dirty="0"/>
            <a:t>Кін. V ст. до н. е. – карбування </a:t>
          </a:r>
          <a:r>
            <a:rPr lang="uk-UA" sz="1800" b="1" dirty="0"/>
            <a:t>мідних монет </a:t>
          </a:r>
          <a:r>
            <a:rPr lang="uk-UA" sz="1800" dirty="0"/>
            <a:t>(переважно для місцевого обігу). Одночасний обіг грецьких драхм.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C295FEAE-2FDF-423F-B293-715D0794E149}">
      <dgm:prSet/>
      <dgm:spPr/>
      <dgm:t>
        <a:bodyPr/>
        <a:lstStyle/>
        <a:p>
          <a:r>
            <a:rPr lang="uk-UA" b="1"/>
            <a:t>Грошова реформа</a:t>
          </a:r>
          <a:r>
            <a:rPr lang="uk-UA"/>
            <a:t> Костянтина Великого (</a:t>
          </a:r>
          <a:r>
            <a:rPr lang="en-US"/>
            <a:t>IV</a:t>
          </a:r>
          <a:r>
            <a:rPr lang="uk-UA"/>
            <a:t> ст.):</a:t>
          </a:r>
          <a:r>
            <a:rPr lang="uk-UA" b="1"/>
            <a:t> </a:t>
          </a:r>
          <a:endParaRPr lang="uk-UA" b="1" dirty="0"/>
        </a:p>
      </dgm:t>
    </dgm:pt>
    <dgm:pt modelId="{08E42B45-E6E9-4221-AA51-345F580FFB72}" type="parTrans" cxnId="{864B04A4-586A-46D2-9070-04370D4FAD4D}">
      <dgm:prSet/>
      <dgm:spPr/>
      <dgm:t>
        <a:bodyPr/>
        <a:lstStyle/>
        <a:p>
          <a:endParaRPr lang="ru-RU"/>
        </a:p>
      </dgm:t>
    </dgm:pt>
    <dgm:pt modelId="{F5C4A2C7-DE51-4C51-8B5D-61D3058CE1E7}" type="sibTrans" cxnId="{864B04A4-586A-46D2-9070-04370D4FAD4D}">
      <dgm:prSet/>
      <dgm:spPr/>
      <dgm:t>
        <a:bodyPr/>
        <a:lstStyle/>
        <a:p>
          <a:endParaRPr lang="ru-RU"/>
        </a:p>
      </dgm:t>
    </dgm:pt>
    <dgm:pt modelId="{23DC31A8-47D3-438B-B199-E0808E41F197}">
      <dgm:prSet/>
      <dgm:spPr/>
      <dgm:t>
        <a:bodyPr/>
        <a:lstStyle/>
        <a:p>
          <a:r>
            <a:rPr lang="uk-UA" dirty="0"/>
            <a:t>грошова одиниця імперії переведена на золоту основу;</a:t>
          </a:r>
        </a:p>
      </dgm:t>
    </dgm:pt>
    <dgm:pt modelId="{847ED5FF-DB14-4A48-9943-2964D02F6BDE}" type="parTrans" cxnId="{76ECBFFE-4655-4041-A9BE-7B9A66A6C199}">
      <dgm:prSet/>
      <dgm:spPr/>
      <dgm:t>
        <a:bodyPr/>
        <a:lstStyle/>
        <a:p>
          <a:endParaRPr lang="ru-RU"/>
        </a:p>
      </dgm:t>
    </dgm:pt>
    <dgm:pt modelId="{8810232C-61B2-40DE-AB9E-1B44E22E95C2}" type="sibTrans" cxnId="{76ECBFFE-4655-4041-A9BE-7B9A66A6C199}">
      <dgm:prSet/>
      <dgm:spPr/>
      <dgm:t>
        <a:bodyPr/>
        <a:lstStyle/>
        <a:p>
          <a:endParaRPr lang="ru-RU"/>
        </a:p>
      </dgm:t>
    </dgm:pt>
    <dgm:pt modelId="{5CF16E0D-3D1E-44F9-8797-D1B89258117F}">
      <dgm:prSet/>
      <dgm:spPr/>
      <dgm:t>
        <a:bodyPr/>
        <a:lstStyle/>
        <a:p>
          <a:r>
            <a:rPr lang="uk-UA" dirty="0"/>
            <a:t>випуск нової золотої монети (солід);</a:t>
          </a:r>
          <a:r>
            <a:rPr lang="uk-UA" b="1" dirty="0"/>
            <a:t> </a:t>
          </a:r>
          <a:endParaRPr lang="uk-UA" dirty="0"/>
        </a:p>
      </dgm:t>
    </dgm:pt>
    <dgm:pt modelId="{DD3B8E1A-5134-4869-B489-9D9450E60215}" type="parTrans" cxnId="{2777E3CE-4844-455F-9E89-2DD9CF8B8128}">
      <dgm:prSet/>
      <dgm:spPr/>
      <dgm:t>
        <a:bodyPr/>
        <a:lstStyle/>
        <a:p>
          <a:endParaRPr lang="ru-RU"/>
        </a:p>
      </dgm:t>
    </dgm:pt>
    <dgm:pt modelId="{BA68F45A-BF48-44BA-97D2-6F974289217B}" type="sibTrans" cxnId="{2777E3CE-4844-455F-9E89-2DD9CF8B8128}">
      <dgm:prSet/>
      <dgm:spPr/>
      <dgm:t>
        <a:bodyPr/>
        <a:lstStyle/>
        <a:p>
          <a:endParaRPr lang="ru-RU"/>
        </a:p>
      </dgm:t>
    </dgm:pt>
    <dgm:pt modelId="{63F29388-CB67-45C1-A8F2-38D02E97BD98}">
      <dgm:prSet/>
      <dgm:spPr/>
      <dgm:t>
        <a:bodyPr/>
        <a:lstStyle/>
        <a:p>
          <a:r>
            <a:rPr lang="uk-UA" dirty="0"/>
            <a:t>вдосконалення міняльної справи та кредитних операцій. Поява  професійних </a:t>
          </a:r>
          <a:r>
            <a:rPr lang="uk-UA" dirty="0" err="1"/>
            <a:t>мінял</a:t>
          </a:r>
          <a:r>
            <a:rPr lang="uk-UA" dirty="0"/>
            <a:t> – </a:t>
          </a:r>
          <a:r>
            <a:rPr lang="uk-UA" b="1" i="1" dirty="0" err="1"/>
            <a:t>аргентаріїв</a:t>
          </a:r>
          <a:r>
            <a:rPr lang="uk-UA" dirty="0"/>
            <a:t>, які об’єднувались у групи (позики під відсотки; переказ грошових коштів в інші міста і країни; страхування майна).</a:t>
          </a:r>
        </a:p>
      </dgm:t>
    </dgm:pt>
    <dgm:pt modelId="{A3B869DA-8DE5-48FA-87EC-9AF1C0A2DDB6}" type="parTrans" cxnId="{4FB42923-8EB3-4B76-9468-C7F0ACC55B86}">
      <dgm:prSet/>
      <dgm:spPr/>
      <dgm:t>
        <a:bodyPr/>
        <a:lstStyle/>
        <a:p>
          <a:endParaRPr lang="ru-RU"/>
        </a:p>
      </dgm:t>
    </dgm:pt>
    <dgm:pt modelId="{8B8055B1-F858-4ADE-8C8F-03FB237A4C01}" type="sibTrans" cxnId="{4FB42923-8EB3-4B76-9468-C7F0ACC55B86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50D54539-68C8-49E8-9FBF-18409D0493C6}" type="pres">
      <dgm:prSet presAssocID="{C295FEAE-2FDF-423F-B293-715D0794E1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E73A7BF-1948-46D9-A5F8-16B4EE853909}" type="pres">
      <dgm:prSet presAssocID="{C295FEAE-2FDF-423F-B293-715D0794E14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FB42923-8EB3-4B76-9468-C7F0ACC55B86}" srcId="{C295FEAE-2FDF-423F-B293-715D0794E149}" destId="{63F29388-CB67-45C1-A8F2-38D02E97BD98}" srcOrd="2" destOrd="0" parTransId="{A3B869DA-8DE5-48FA-87EC-9AF1C0A2DDB6}" sibTransId="{8B8055B1-F858-4ADE-8C8F-03FB237A4C01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70E4B27A-F212-4BA2-A336-74FD7E40D1D9}" type="presOf" srcId="{5CF16E0D-3D1E-44F9-8797-D1B89258117F}" destId="{3E73A7BF-1948-46D9-A5F8-16B4EE853909}" srcOrd="0" destOrd="1" presId="urn:microsoft.com/office/officeart/2005/8/layout/vList2"/>
    <dgm:cxn modelId="{0754B080-1973-435A-BEEC-64E08AE8B83D}" type="presOf" srcId="{63F29388-CB67-45C1-A8F2-38D02E97BD98}" destId="{3E73A7BF-1948-46D9-A5F8-16B4EE853909}" srcOrd="0" destOrd="2" presId="urn:microsoft.com/office/officeart/2005/8/layout/vList2"/>
    <dgm:cxn modelId="{864B04A4-586A-46D2-9070-04370D4FAD4D}" srcId="{9FEB29AB-3F74-4180-BCE8-2165D2471FB5}" destId="{C295FEAE-2FDF-423F-B293-715D0794E149}" srcOrd="1" destOrd="0" parTransId="{08E42B45-E6E9-4221-AA51-345F580FFB72}" sibTransId="{F5C4A2C7-DE51-4C51-8B5D-61D3058CE1E7}"/>
    <dgm:cxn modelId="{8AF1A8A6-89B2-42FF-9DB4-A2F5E20A4059}" type="presOf" srcId="{23DC31A8-47D3-438B-B199-E0808E41F197}" destId="{3E73A7BF-1948-46D9-A5F8-16B4EE853909}" srcOrd="0" destOrd="0" presId="urn:microsoft.com/office/officeart/2005/8/layout/vList2"/>
    <dgm:cxn modelId="{2777E3CE-4844-455F-9E89-2DD9CF8B8128}" srcId="{C295FEAE-2FDF-423F-B293-715D0794E149}" destId="{5CF16E0D-3D1E-44F9-8797-D1B89258117F}" srcOrd="1" destOrd="0" parTransId="{DD3B8E1A-5134-4869-B489-9D9450E60215}" sibTransId="{BA68F45A-BF48-44BA-97D2-6F974289217B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F5CE6EFB-B84C-4DC7-AE0B-D563C4B1F461}" type="presOf" srcId="{C295FEAE-2FDF-423F-B293-715D0794E149}" destId="{50D54539-68C8-49E8-9FBF-18409D0493C6}" srcOrd="0" destOrd="0" presId="urn:microsoft.com/office/officeart/2005/8/layout/vList2"/>
    <dgm:cxn modelId="{76ECBFFE-4655-4041-A9BE-7B9A66A6C199}" srcId="{C295FEAE-2FDF-423F-B293-715D0794E149}" destId="{23DC31A8-47D3-438B-B199-E0808E41F197}" srcOrd="0" destOrd="0" parTransId="{847ED5FF-DB14-4A48-9943-2964D02F6BDE}" sibTransId="{8810232C-61B2-40DE-AB9E-1B44E22E95C2}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ABE6D4FA-5CB3-42FC-9BB8-A3AA8552585E}" type="presParOf" srcId="{2F21F5C6-A60E-4188-94C5-30AE2A01C7DA}" destId="{50D54539-68C8-49E8-9FBF-18409D0493C6}" srcOrd="2" destOrd="0" presId="urn:microsoft.com/office/officeart/2005/8/layout/vList2"/>
    <dgm:cxn modelId="{196AED05-B1CD-4774-BF8C-6F6BD8ABBD3C}" type="presParOf" srcId="{2F21F5C6-A60E-4188-94C5-30AE2A01C7DA}" destId="{3E73A7BF-1948-46D9-A5F8-16B4EE8539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BB04EE-9A32-4BDF-8DF3-6AFE68A5094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35AEBDA-D6A1-444B-BEB0-3959128124B3}">
      <dgm:prSet/>
      <dgm:spPr/>
      <dgm:t>
        <a:bodyPr/>
        <a:lstStyle/>
        <a:p>
          <a:r>
            <a:rPr lang="uk-UA"/>
            <a:t>Другий великий поділ праці – виділення в окрему сферу людської діяльності ремесла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інтенсифікація міжобщинного і внутріобщинного обміну. </a:t>
          </a:r>
          <a:endParaRPr lang="en-US"/>
        </a:p>
      </dgm:t>
    </dgm:pt>
    <dgm:pt modelId="{E38B0290-7015-420F-A3BC-1C591CE17197}" type="parTrans" cxnId="{0C7216BD-FF86-494A-B4A9-ECE5EFAE9B00}">
      <dgm:prSet/>
      <dgm:spPr/>
      <dgm:t>
        <a:bodyPr/>
        <a:lstStyle/>
        <a:p>
          <a:endParaRPr lang="en-US"/>
        </a:p>
      </dgm:t>
    </dgm:pt>
    <dgm:pt modelId="{9A728CE6-C2E1-4C26-A854-08A1F36E7A49}" type="sibTrans" cxnId="{0C7216BD-FF86-494A-B4A9-ECE5EFAE9B00}">
      <dgm:prSet/>
      <dgm:spPr/>
      <dgm:t>
        <a:bodyPr/>
        <a:lstStyle/>
        <a:p>
          <a:endParaRPr lang="en-US"/>
        </a:p>
      </dgm:t>
    </dgm:pt>
    <dgm:pt modelId="{D389CCC8-5059-411A-96D6-DC83061CBF31}">
      <dgm:prSet/>
      <dgm:spPr/>
      <dgm:t>
        <a:bodyPr/>
        <a:lstStyle/>
        <a:p>
          <a:r>
            <a:rPr lang="uk-UA"/>
            <a:t>Обмінними операціями займались виробники продукту, або ж вожді племен. </a:t>
          </a:r>
          <a:endParaRPr lang="en-US"/>
        </a:p>
      </dgm:t>
    </dgm:pt>
    <dgm:pt modelId="{9F74FD5D-20A3-4844-AE83-3F51D9154F29}" type="parTrans" cxnId="{D0E68003-072C-4E2B-ACBA-2A1A1B8F0C4C}">
      <dgm:prSet/>
      <dgm:spPr/>
      <dgm:t>
        <a:bodyPr/>
        <a:lstStyle/>
        <a:p>
          <a:endParaRPr lang="en-US"/>
        </a:p>
      </dgm:t>
    </dgm:pt>
    <dgm:pt modelId="{30190739-DAC3-4944-B65B-8E50C7B6568E}" type="sibTrans" cxnId="{D0E68003-072C-4E2B-ACBA-2A1A1B8F0C4C}">
      <dgm:prSet/>
      <dgm:spPr/>
      <dgm:t>
        <a:bodyPr/>
        <a:lstStyle/>
        <a:p>
          <a:endParaRPr lang="en-US"/>
        </a:p>
      </dgm:t>
    </dgm:pt>
    <dgm:pt modelId="{B80AB4E4-6306-49FC-BCFA-A612AABBFADE}">
      <dgm:prSet/>
      <dgm:spPr/>
      <dgm:t>
        <a:bodyPr/>
        <a:lstStyle/>
        <a:p>
          <a:r>
            <a:rPr lang="uk-UA"/>
            <a:t>Формуванню особливого прошарку професійних чи напівпрофесійних торговців – </a:t>
          </a:r>
          <a:r>
            <a:rPr lang="uk-UA" b="1" i="1"/>
            <a:t>третій великий поділ праці</a:t>
          </a:r>
          <a:r>
            <a:rPr lang="uk-UA"/>
            <a:t>.</a:t>
          </a:r>
          <a:endParaRPr lang="en-US"/>
        </a:p>
      </dgm:t>
    </dgm:pt>
    <dgm:pt modelId="{439825CA-6525-40FF-9239-C717DF1F2E1E}" type="parTrans" cxnId="{044DAA44-D634-490D-94E7-87A4C1D9C004}">
      <dgm:prSet/>
      <dgm:spPr/>
      <dgm:t>
        <a:bodyPr/>
        <a:lstStyle/>
        <a:p>
          <a:endParaRPr lang="en-US"/>
        </a:p>
      </dgm:t>
    </dgm:pt>
    <dgm:pt modelId="{D6407164-9A7C-4B43-B4D2-6658D6F5F31F}" type="sibTrans" cxnId="{044DAA44-D634-490D-94E7-87A4C1D9C004}">
      <dgm:prSet/>
      <dgm:spPr/>
      <dgm:t>
        <a:bodyPr/>
        <a:lstStyle/>
        <a:p>
          <a:endParaRPr lang="en-US"/>
        </a:p>
      </dgm:t>
    </dgm:pt>
    <dgm:pt modelId="{E5D941E1-64E9-4FCE-AC1E-2C063E422BC0}" type="pres">
      <dgm:prSet presAssocID="{9BBB04EE-9A32-4BDF-8DF3-6AFE68A50947}" presName="linear" presStyleCnt="0">
        <dgm:presLayoutVars>
          <dgm:animLvl val="lvl"/>
          <dgm:resizeHandles val="exact"/>
        </dgm:presLayoutVars>
      </dgm:prSet>
      <dgm:spPr/>
    </dgm:pt>
    <dgm:pt modelId="{7CC9F10D-7304-42FB-9C8A-1288F50A089F}" type="pres">
      <dgm:prSet presAssocID="{135AEBDA-D6A1-444B-BEB0-3959128124B3}" presName="parentText" presStyleLbl="node1" presStyleIdx="0" presStyleCnt="3" custLinFactNeighborX="-1260">
        <dgm:presLayoutVars>
          <dgm:chMax val="0"/>
          <dgm:bulletEnabled val="1"/>
        </dgm:presLayoutVars>
      </dgm:prSet>
      <dgm:spPr/>
    </dgm:pt>
    <dgm:pt modelId="{1DE58694-282B-4BBA-ADEB-6B3962D293FE}" type="pres">
      <dgm:prSet presAssocID="{9A728CE6-C2E1-4C26-A854-08A1F36E7A49}" presName="spacer" presStyleCnt="0"/>
      <dgm:spPr/>
    </dgm:pt>
    <dgm:pt modelId="{58F17BDD-B215-41B2-A069-2C828D465552}" type="pres">
      <dgm:prSet presAssocID="{D389CCC8-5059-411A-96D6-DC83061CBF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717A0E-90EE-4000-B915-0438797271CD}" type="pres">
      <dgm:prSet presAssocID="{30190739-DAC3-4944-B65B-8E50C7B6568E}" presName="spacer" presStyleCnt="0"/>
      <dgm:spPr/>
    </dgm:pt>
    <dgm:pt modelId="{A33C4B28-04B7-4624-8FA5-5F7E931672F9}" type="pres">
      <dgm:prSet presAssocID="{B80AB4E4-6306-49FC-BCFA-A612AABBFA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E68003-072C-4E2B-ACBA-2A1A1B8F0C4C}" srcId="{9BBB04EE-9A32-4BDF-8DF3-6AFE68A50947}" destId="{D389CCC8-5059-411A-96D6-DC83061CBF31}" srcOrd="1" destOrd="0" parTransId="{9F74FD5D-20A3-4844-AE83-3F51D9154F29}" sibTransId="{30190739-DAC3-4944-B65B-8E50C7B6568E}"/>
    <dgm:cxn modelId="{052B3743-29BF-4363-9CC3-1157D4935527}" type="presOf" srcId="{9BBB04EE-9A32-4BDF-8DF3-6AFE68A50947}" destId="{E5D941E1-64E9-4FCE-AC1E-2C063E422BC0}" srcOrd="0" destOrd="0" presId="urn:microsoft.com/office/officeart/2005/8/layout/vList2"/>
    <dgm:cxn modelId="{C81E7444-F91E-4280-9C83-2A98F555DD00}" type="presOf" srcId="{135AEBDA-D6A1-444B-BEB0-3959128124B3}" destId="{7CC9F10D-7304-42FB-9C8A-1288F50A089F}" srcOrd="0" destOrd="0" presId="urn:microsoft.com/office/officeart/2005/8/layout/vList2"/>
    <dgm:cxn modelId="{044DAA44-D634-490D-94E7-87A4C1D9C004}" srcId="{9BBB04EE-9A32-4BDF-8DF3-6AFE68A50947}" destId="{B80AB4E4-6306-49FC-BCFA-A612AABBFADE}" srcOrd="2" destOrd="0" parTransId="{439825CA-6525-40FF-9239-C717DF1F2E1E}" sibTransId="{D6407164-9A7C-4B43-B4D2-6658D6F5F31F}"/>
    <dgm:cxn modelId="{179DC79D-FAC8-4EB5-B0A4-455322EE994D}" type="presOf" srcId="{B80AB4E4-6306-49FC-BCFA-A612AABBFADE}" destId="{A33C4B28-04B7-4624-8FA5-5F7E931672F9}" srcOrd="0" destOrd="0" presId="urn:microsoft.com/office/officeart/2005/8/layout/vList2"/>
    <dgm:cxn modelId="{0C7216BD-FF86-494A-B4A9-ECE5EFAE9B00}" srcId="{9BBB04EE-9A32-4BDF-8DF3-6AFE68A50947}" destId="{135AEBDA-D6A1-444B-BEB0-3959128124B3}" srcOrd="0" destOrd="0" parTransId="{E38B0290-7015-420F-A3BC-1C591CE17197}" sibTransId="{9A728CE6-C2E1-4C26-A854-08A1F36E7A49}"/>
    <dgm:cxn modelId="{191B8BF4-1486-4E98-AF94-2D5D728FFED5}" type="presOf" srcId="{D389CCC8-5059-411A-96D6-DC83061CBF31}" destId="{58F17BDD-B215-41B2-A069-2C828D465552}" srcOrd="0" destOrd="0" presId="urn:microsoft.com/office/officeart/2005/8/layout/vList2"/>
    <dgm:cxn modelId="{1E2C3641-BDDC-4589-8B09-8BBFD82FBA1A}" type="presParOf" srcId="{E5D941E1-64E9-4FCE-AC1E-2C063E422BC0}" destId="{7CC9F10D-7304-42FB-9C8A-1288F50A089F}" srcOrd="0" destOrd="0" presId="urn:microsoft.com/office/officeart/2005/8/layout/vList2"/>
    <dgm:cxn modelId="{2AA6CF6D-842C-4BBF-8259-868B8BD4F9E2}" type="presParOf" srcId="{E5D941E1-64E9-4FCE-AC1E-2C063E422BC0}" destId="{1DE58694-282B-4BBA-ADEB-6B3962D293FE}" srcOrd="1" destOrd="0" presId="urn:microsoft.com/office/officeart/2005/8/layout/vList2"/>
    <dgm:cxn modelId="{0D4D5272-6FD2-4386-8155-EA2DB169781B}" type="presParOf" srcId="{E5D941E1-64E9-4FCE-AC1E-2C063E422BC0}" destId="{58F17BDD-B215-41B2-A069-2C828D465552}" srcOrd="2" destOrd="0" presId="urn:microsoft.com/office/officeart/2005/8/layout/vList2"/>
    <dgm:cxn modelId="{EFB8314B-60E5-4216-9402-138E397262B4}" type="presParOf" srcId="{E5D941E1-64E9-4FCE-AC1E-2C063E422BC0}" destId="{7F717A0E-90EE-4000-B915-0438797271CD}" srcOrd="3" destOrd="0" presId="urn:microsoft.com/office/officeart/2005/8/layout/vList2"/>
    <dgm:cxn modelId="{EDC3299D-2086-429D-A4F8-E8D03DF98F3E}" type="presParOf" srcId="{E5D941E1-64E9-4FCE-AC1E-2C063E422BC0}" destId="{A33C4B28-04B7-4624-8FA5-5F7E931672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FCB1E355-8D6F-411E-9B12-530A17B7AAC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79EE79C-B967-4286-85EF-A6B27E92F003}">
      <dgm:prSet/>
      <dgm:spPr/>
      <dgm:t>
        <a:bodyPr/>
        <a:lstStyle/>
        <a:p>
          <a:r>
            <a:rPr lang="uk-UA"/>
            <a:t>Рим – світовий центр грошових операцій, торгових угод і світова біржа.</a:t>
          </a:r>
          <a:endParaRPr lang="en-US"/>
        </a:p>
      </dgm:t>
    </dgm:pt>
    <dgm:pt modelId="{68993E96-EB5A-4D58-B57B-C43BDA992794}" type="parTrans" cxnId="{FD7B92E9-E28F-4036-A54D-232803F4E120}">
      <dgm:prSet/>
      <dgm:spPr/>
      <dgm:t>
        <a:bodyPr/>
        <a:lstStyle/>
        <a:p>
          <a:endParaRPr lang="en-US"/>
        </a:p>
      </dgm:t>
    </dgm:pt>
    <dgm:pt modelId="{BFD58692-A84F-4610-8ED2-E3B02178E9E6}" type="sibTrans" cxnId="{FD7B92E9-E28F-4036-A54D-232803F4E120}">
      <dgm:prSet/>
      <dgm:spPr/>
      <dgm:t>
        <a:bodyPr/>
        <a:lstStyle/>
        <a:p>
          <a:endParaRPr lang="en-US"/>
        </a:p>
      </dgm:t>
    </dgm:pt>
    <dgm:pt modelId="{31E0F765-2734-4227-88FA-7FD33E4A419F}">
      <dgm:prSet/>
      <dgm:spPr/>
      <dgm:t>
        <a:bodyPr/>
        <a:lstStyle/>
        <a:p>
          <a:r>
            <a:rPr lang="uk-UA"/>
            <a:t>Поч. ІІ ст. в Римі побудований </a:t>
          </a:r>
          <a:r>
            <a:rPr lang="uk-UA" i="1"/>
            <a:t>Троянів ринок</a:t>
          </a:r>
          <a:r>
            <a:rPr lang="uk-UA"/>
            <a:t>. </a:t>
          </a:r>
          <a:endParaRPr lang="en-US"/>
        </a:p>
      </dgm:t>
    </dgm:pt>
    <dgm:pt modelId="{55F1F648-9ADB-49EA-8C88-601877D9685A}" type="parTrans" cxnId="{A096F588-F673-4557-9904-8F8ED4B85BBE}">
      <dgm:prSet/>
      <dgm:spPr/>
      <dgm:t>
        <a:bodyPr/>
        <a:lstStyle/>
        <a:p>
          <a:endParaRPr lang="en-US"/>
        </a:p>
      </dgm:t>
    </dgm:pt>
    <dgm:pt modelId="{2AC584EA-CD05-463D-A3FE-B760400EFB6E}" type="sibTrans" cxnId="{A096F588-F673-4557-9904-8F8ED4B85BBE}">
      <dgm:prSet/>
      <dgm:spPr/>
      <dgm:t>
        <a:bodyPr/>
        <a:lstStyle/>
        <a:p>
          <a:endParaRPr lang="en-US"/>
        </a:p>
      </dgm:t>
    </dgm:pt>
    <dgm:pt modelId="{8B136761-D960-4D1C-BD94-259CC738CF2B}">
      <dgm:prSet/>
      <dgm:spPr/>
      <dgm:t>
        <a:bodyPr/>
        <a:lstStyle/>
        <a:p>
          <a:r>
            <a:rPr lang="uk-UA"/>
            <a:t>Збільшились обороти морської торгівлі. </a:t>
          </a:r>
          <a:endParaRPr lang="en-US"/>
        </a:p>
      </dgm:t>
    </dgm:pt>
    <dgm:pt modelId="{8E8E28E3-2298-43DD-9FA5-2154E58465B2}" type="parTrans" cxnId="{BA3ABDB0-D39F-4802-9D60-E0F9B235E63A}">
      <dgm:prSet/>
      <dgm:spPr/>
      <dgm:t>
        <a:bodyPr/>
        <a:lstStyle/>
        <a:p>
          <a:endParaRPr lang="en-US"/>
        </a:p>
      </dgm:t>
    </dgm:pt>
    <dgm:pt modelId="{A27A8B9B-424C-4D70-91AD-EDAC88718646}" type="sibTrans" cxnId="{BA3ABDB0-D39F-4802-9D60-E0F9B235E63A}">
      <dgm:prSet/>
      <dgm:spPr/>
      <dgm:t>
        <a:bodyPr/>
        <a:lstStyle/>
        <a:p>
          <a:endParaRPr lang="en-US"/>
        </a:p>
      </dgm:t>
    </dgm:pt>
    <dgm:pt modelId="{CAD70ED2-29B6-44C1-B0AD-8C79BD4DC5D5}" type="pres">
      <dgm:prSet presAssocID="{FCB1E355-8D6F-411E-9B12-530A17B7AAC0}" presName="vert0" presStyleCnt="0">
        <dgm:presLayoutVars>
          <dgm:dir/>
          <dgm:animOne val="branch"/>
          <dgm:animLvl val="lvl"/>
        </dgm:presLayoutVars>
      </dgm:prSet>
      <dgm:spPr/>
    </dgm:pt>
    <dgm:pt modelId="{612C09C1-C13F-458B-BDD0-BD0D81006595}" type="pres">
      <dgm:prSet presAssocID="{379EE79C-B967-4286-85EF-A6B27E92F003}" presName="thickLine" presStyleLbl="alignNode1" presStyleIdx="0" presStyleCnt="3"/>
      <dgm:spPr/>
    </dgm:pt>
    <dgm:pt modelId="{CB637923-0CFB-437B-AACD-4D45CA0C7EF1}" type="pres">
      <dgm:prSet presAssocID="{379EE79C-B967-4286-85EF-A6B27E92F003}" presName="horz1" presStyleCnt="0"/>
      <dgm:spPr/>
    </dgm:pt>
    <dgm:pt modelId="{3FBD690B-E149-4274-8D93-0A3C316F74BB}" type="pres">
      <dgm:prSet presAssocID="{379EE79C-B967-4286-85EF-A6B27E92F003}" presName="tx1" presStyleLbl="revTx" presStyleIdx="0" presStyleCnt="3"/>
      <dgm:spPr/>
    </dgm:pt>
    <dgm:pt modelId="{4EBF3C3F-0972-4D60-B2B7-1EDFC2F6A5A4}" type="pres">
      <dgm:prSet presAssocID="{379EE79C-B967-4286-85EF-A6B27E92F003}" presName="vert1" presStyleCnt="0"/>
      <dgm:spPr/>
    </dgm:pt>
    <dgm:pt modelId="{EE10F1E3-455B-4EB2-9F3F-8860E6C87D28}" type="pres">
      <dgm:prSet presAssocID="{31E0F765-2734-4227-88FA-7FD33E4A419F}" presName="thickLine" presStyleLbl="alignNode1" presStyleIdx="1" presStyleCnt="3"/>
      <dgm:spPr/>
    </dgm:pt>
    <dgm:pt modelId="{1AABF28A-99C4-476D-BB77-95D104FDFBCB}" type="pres">
      <dgm:prSet presAssocID="{31E0F765-2734-4227-88FA-7FD33E4A419F}" presName="horz1" presStyleCnt="0"/>
      <dgm:spPr/>
    </dgm:pt>
    <dgm:pt modelId="{E1051099-023F-46F1-B29B-0A97D841AC26}" type="pres">
      <dgm:prSet presAssocID="{31E0F765-2734-4227-88FA-7FD33E4A419F}" presName="tx1" presStyleLbl="revTx" presStyleIdx="1" presStyleCnt="3"/>
      <dgm:spPr/>
    </dgm:pt>
    <dgm:pt modelId="{89202143-1A03-4E13-9AE8-B02FB0967D9D}" type="pres">
      <dgm:prSet presAssocID="{31E0F765-2734-4227-88FA-7FD33E4A419F}" presName="vert1" presStyleCnt="0"/>
      <dgm:spPr/>
    </dgm:pt>
    <dgm:pt modelId="{56E5A432-DAEE-4699-8DC0-E764B992A83E}" type="pres">
      <dgm:prSet presAssocID="{8B136761-D960-4D1C-BD94-259CC738CF2B}" presName="thickLine" presStyleLbl="alignNode1" presStyleIdx="2" presStyleCnt="3"/>
      <dgm:spPr/>
    </dgm:pt>
    <dgm:pt modelId="{7F66633C-5DDE-4D80-9355-C19A8FC306F7}" type="pres">
      <dgm:prSet presAssocID="{8B136761-D960-4D1C-BD94-259CC738CF2B}" presName="horz1" presStyleCnt="0"/>
      <dgm:spPr/>
    </dgm:pt>
    <dgm:pt modelId="{63F7E638-7225-424F-8F57-983C28802AAA}" type="pres">
      <dgm:prSet presAssocID="{8B136761-D960-4D1C-BD94-259CC738CF2B}" presName="tx1" presStyleLbl="revTx" presStyleIdx="2" presStyleCnt="3"/>
      <dgm:spPr/>
    </dgm:pt>
    <dgm:pt modelId="{F0D95D8E-0544-4A8F-918D-43FE1356E740}" type="pres">
      <dgm:prSet presAssocID="{8B136761-D960-4D1C-BD94-259CC738CF2B}" presName="vert1" presStyleCnt="0"/>
      <dgm:spPr/>
    </dgm:pt>
  </dgm:ptLst>
  <dgm:cxnLst>
    <dgm:cxn modelId="{2EA85580-5864-42AC-A0C2-A1C6D9E8E180}" type="presOf" srcId="{379EE79C-B967-4286-85EF-A6B27E92F003}" destId="{3FBD690B-E149-4274-8D93-0A3C316F74BB}" srcOrd="0" destOrd="0" presId="urn:microsoft.com/office/officeart/2008/layout/LinedList"/>
    <dgm:cxn modelId="{A096F588-F673-4557-9904-8F8ED4B85BBE}" srcId="{FCB1E355-8D6F-411E-9B12-530A17B7AAC0}" destId="{31E0F765-2734-4227-88FA-7FD33E4A419F}" srcOrd="1" destOrd="0" parTransId="{55F1F648-9ADB-49EA-8C88-601877D9685A}" sibTransId="{2AC584EA-CD05-463D-A3FE-B760400EFB6E}"/>
    <dgm:cxn modelId="{BA3ABDB0-D39F-4802-9D60-E0F9B235E63A}" srcId="{FCB1E355-8D6F-411E-9B12-530A17B7AAC0}" destId="{8B136761-D960-4D1C-BD94-259CC738CF2B}" srcOrd="2" destOrd="0" parTransId="{8E8E28E3-2298-43DD-9FA5-2154E58465B2}" sibTransId="{A27A8B9B-424C-4D70-91AD-EDAC88718646}"/>
    <dgm:cxn modelId="{E63B36BF-4E39-435B-A969-6A767349F048}" type="presOf" srcId="{FCB1E355-8D6F-411E-9B12-530A17B7AAC0}" destId="{CAD70ED2-29B6-44C1-B0AD-8C79BD4DC5D5}" srcOrd="0" destOrd="0" presId="urn:microsoft.com/office/officeart/2008/layout/LinedList"/>
    <dgm:cxn modelId="{C3FA19D9-2BD2-4545-BA01-B6E5EEA6E9B7}" type="presOf" srcId="{8B136761-D960-4D1C-BD94-259CC738CF2B}" destId="{63F7E638-7225-424F-8F57-983C28802AAA}" srcOrd="0" destOrd="0" presId="urn:microsoft.com/office/officeart/2008/layout/LinedList"/>
    <dgm:cxn modelId="{FD7B92E9-E28F-4036-A54D-232803F4E120}" srcId="{FCB1E355-8D6F-411E-9B12-530A17B7AAC0}" destId="{379EE79C-B967-4286-85EF-A6B27E92F003}" srcOrd="0" destOrd="0" parTransId="{68993E96-EB5A-4D58-B57B-C43BDA992794}" sibTransId="{BFD58692-A84F-4610-8ED2-E3B02178E9E6}"/>
    <dgm:cxn modelId="{2105F2F6-3419-4E09-BDBC-C16567291A7A}" type="presOf" srcId="{31E0F765-2734-4227-88FA-7FD33E4A419F}" destId="{E1051099-023F-46F1-B29B-0A97D841AC26}" srcOrd="0" destOrd="0" presId="urn:microsoft.com/office/officeart/2008/layout/LinedList"/>
    <dgm:cxn modelId="{08F87CED-60FC-4E4B-8A84-55ACD3D23BF4}" type="presParOf" srcId="{CAD70ED2-29B6-44C1-B0AD-8C79BD4DC5D5}" destId="{612C09C1-C13F-458B-BDD0-BD0D81006595}" srcOrd="0" destOrd="0" presId="urn:microsoft.com/office/officeart/2008/layout/LinedList"/>
    <dgm:cxn modelId="{77BD5E21-DBEE-4C38-AC91-02CA5757214B}" type="presParOf" srcId="{CAD70ED2-29B6-44C1-B0AD-8C79BD4DC5D5}" destId="{CB637923-0CFB-437B-AACD-4D45CA0C7EF1}" srcOrd="1" destOrd="0" presId="urn:microsoft.com/office/officeart/2008/layout/LinedList"/>
    <dgm:cxn modelId="{D5044FCE-C932-4302-B6DE-5F6393B17980}" type="presParOf" srcId="{CB637923-0CFB-437B-AACD-4D45CA0C7EF1}" destId="{3FBD690B-E149-4274-8D93-0A3C316F74BB}" srcOrd="0" destOrd="0" presId="urn:microsoft.com/office/officeart/2008/layout/LinedList"/>
    <dgm:cxn modelId="{F7B7C904-5ED3-42A8-AFDE-3A655E2B0E51}" type="presParOf" srcId="{CB637923-0CFB-437B-AACD-4D45CA0C7EF1}" destId="{4EBF3C3F-0972-4D60-B2B7-1EDFC2F6A5A4}" srcOrd="1" destOrd="0" presId="urn:microsoft.com/office/officeart/2008/layout/LinedList"/>
    <dgm:cxn modelId="{4B610D0D-2EE3-4AFC-85DF-D963E648B3A4}" type="presParOf" srcId="{CAD70ED2-29B6-44C1-B0AD-8C79BD4DC5D5}" destId="{EE10F1E3-455B-4EB2-9F3F-8860E6C87D28}" srcOrd="2" destOrd="0" presId="urn:microsoft.com/office/officeart/2008/layout/LinedList"/>
    <dgm:cxn modelId="{E1EE0AAA-A661-4DE7-A8AF-16E5ACAA4DA1}" type="presParOf" srcId="{CAD70ED2-29B6-44C1-B0AD-8C79BD4DC5D5}" destId="{1AABF28A-99C4-476D-BB77-95D104FDFBCB}" srcOrd="3" destOrd="0" presId="urn:microsoft.com/office/officeart/2008/layout/LinedList"/>
    <dgm:cxn modelId="{3E756A64-DF54-457C-BBB4-8EB12A645C06}" type="presParOf" srcId="{1AABF28A-99C4-476D-BB77-95D104FDFBCB}" destId="{E1051099-023F-46F1-B29B-0A97D841AC26}" srcOrd="0" destOrd="0" presId="urn:microsoft.com/office/officeart/2008/layout/LinedList"/>
    <dgm:cxn modelId="{1FED8F46-4218-478A-900A-46DB50E1F3FB}" type="presParOf" srcId="{1AABF28A-99C4-476D-BB77-95D104FDFBCB}" destId="{89202143-1A03-4E13-9AE8-B02FB0967D9D}" srcOrd="1" destOrd="0" presId="urn:microsoft.com/office/officeart/2008/layout/LinedList"/>
    <dgm:cxn modelId="{755CF256-B355-4F42-BC8C-171BD99DCA92}" type="presParOf" srcId="{CAD70ED2-29B6-44C1-B0AD-8C79BD4DC5D5}" destId="{56E5A432-DAEE-4699-8DC0-E764B992A83E}" srcOrd="4" destOrd="0" presId="urn:microsoft.com/office/officeart/2008/layout/LinedList"/>
    <dgm:cxn modelId="{FD4641A6-4DD3-48AE-BA1B-5C7D7DC05E7E}" type="presParOf" srcId="{CAD70ED2-29B6-44C1-B0AD-8C79BD4DC5D5}" destId="{7F66633C-5DDE-4D80-9355-C19A8FC306F7}" srcOrd="5" destOrd="0" presId="urn:microsoft.com/office/officeart/2008/layout/LinedList"/>
    <dgm:cxn modelId="{071C72F0-FDA7-41B7-9F07-DB2B91FAD16D}" type="presParOf" srcId="{7F66633C-5DDE-4D80-9355-C19A8FC306F7}" destId="{63F7E638-7225-424F-8F57-983C28802AAA}" srcOrd="0" destOrd="0" presId="urn:microsoft.com/office/officeart/2008/layout/LinedList"/>
    <dgm:cxn modelId="{6FE3EA22-5AC8-4A8D-A89F-FC60D801BB1E}" type="presParOf" srcId="{7F66633C-5DDE-4D80-9355-C19A8FC306F7}" destId="{F0D95D8E-0544-4A8F-918D-43FE1356E7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sz="1800"/>
            <a:t>Торгові партнери в Причорномор</a:t>
          </a:r>
          <a:r>
            <a:rPr lang="en-US" sz="1800"/>
            <a:t>’</a:t>
          </a:r>
          <a:r>
            <a:rPr lang="uk-UA" sz="1800"/>
            <a:t>ї – античні центри Пд. Причорномор’я, які входили до Понтійського царства.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10053715-193A-4546-A13F-1DE22F97B805}">
      <dgm:prSet/>
      <dgm:spPr/>
      <dgm:t>
        <a:bodyPr/>
        <a:lstStyle/>
        <a:p>
          <a:r>
            <a:rPr lang="uk-UA"/>
            <a:t>Нова стаття імпорту – скляний посуд, лите і дуте віконне скло зі Східного Середземномор’я, Сірії, Кіпру, Єгипту, Північної Італії, Східних провінцій Риму. </a:t>
          </a:r>
          <a:endParaRPr lang="uk-UA" dirty="0"/>
        </a:p>
      </dgm:t>
    </dgm:pt>
    <dgm:pt modelId="{57D0F72E-23CE-4680-B1D9-11DF899F8C50}" type="parTrans" cxnId="{FC2C97CF-3C0B-4E38-A5ED-A6940E36DF43}">
      <dgm:prSet/>
      <dgm:spPr/>
      <dgm:t>
        <a:bodyPr/>
        <a:lstStyle/>
        <a:p>
          <a:endParaRPr lang="ru-RU"/>
        </a:p>
      </dgm:t>
    </dgm:pt>
    <dgm:pt modelId="{2C46737D-55FA-4879-9627-8C5465AEB8EC}" type="sibTrans" cxnId="{FC2C97CF-3C0B-4E38-A5ED-A6940E36DF43}">
      <dgm:prSet/>
      <dgm:spPr/>
      <dgm:t>
        <a:bodyPr/>
        <a:lstStyle/>
        <a:p>
          <a:endParaRPr lang="ru-RU"/>
        </a:p>
      </dgm:t>
    </dgm:pt>
    <dgm:pt modelId="{2FD74448-EB25-4301-9A11-2875570EEEA7}">
      <dgm:prSet/>
      <dgm:spPr/>
      <dgm:t>
        <a:bodyPr/>
        <a:lstStyle/>
        <a:p>
          <a:r>
            <a:rPr lang="uk-UA"/>
            <a:t>Експорт до Римської імперії: солона риба.</a:t>
          </a:r>
          <a:endParaRPr lang="uk-UA" dirty="0"/>
        </a:p>
      </dgm:t>
    </dgm:pt>
    <dgm:pt modelId="{E653EF5A-EE3A-49DE-9524-7598788A6C52}" type="parTrans" cxnId="{DD291A78-837C-428F-B479-110644C2B204}">
      <dgm:prSet/>
      <dgm:spPr/>
      <dgm:t>
        <a:bodyPr/>
        <a:lstStyle/>
        <a:p>
          <a:endParaRPr lang="ru-RU"/>
        </a:p>
      </dgm:t>
    </dgm:pt>
    <dgm:pt modelId="{25E00283-6090-480C-B508-A063B16C65C8}" type="sibTrans" cxnId="{DD291A78-837C-428F-B479-110644C2B204}">
      <dgm:prSet/>
      <dgm:spPr/>
      <dgm:t>
        <a:bodyPr/>
        <a:lstStyle/>
        <a:p>
          <a:endParaRPr lang="ru-RU"/>
        </a:p>
      </dgm:t>
    </dgm:pt>
    <dgm:pt modelId="{2B47F557-A792-4C6E-992D-B46CC20EDA14}">
      <dgm:prSet/>
      <dgm:spPr/>
      <dgm:t>
        <a:bodyPr/>
        <a:lstStyle/>
        <a:p>
          <a:r>
            <a:rPr lang="uk-UA"/>
            <a:t>Херсонес і Тіра – основні опорні пункти римських військ у Причорномор’ї. </a:t>
          </a:r>
          <a:endParaRPr lang="uk-UA" dirty="0"/>
        </a:p>
      </dgm:t>
    </dgm:pt>
    <dgm:pt modelId="{1D709212-1D29-4B78-A86F-3B5B9217F398}" type="parTrans" cxnId="{A37B030A-A39F-4E17-B245-A0CA6E0309C4}">
      <dgm:prSet/>
      <dgm:spPr/>
      <dgm:t>
        <a:bodyPr/>
        <a:lstStyle/>
        <a:p>
          <a:endParaRPr lang="ru-RU"/>
        </a:p>
      </dgm:t>
    </dgm:pt>
    <dgm:pt modelId="{F8BBA86E-8E7B-4B8E-8C62-2D5EB90E068B}" type="sibTrans" cxnId="{A37B030A-A39F-4E17-B245-A0CA6E0309C4}">
      <dgm:prSet/>
      <dgm:spPr/>
      <dgm:t>
        <a:bodyPr/>
        <a:lstStyle/>
        <a:p>
          <a:endParaRPr lang="ru-RU"/>
        </a:p>
      </dgm:t>
    </dgm:pt>
    <dgm:pt modelId="{1798C893-67D6-49CA-AAD9-2B5E43EF3ED2}">
      <dgm:prSet/>
      <dgm:spPr/>
      <dgm:t>
        <a:bodyPr/>
        <a:lstStyle/>
        <a:p>
          <a:r>
            <a:rPr lang="uk-UA"/>
            <a:t>Із занепадом Римської імперії деякі античні міста повністю зникли під тиском готів (Ольвія, Тіра), інші – включені до Візантійської імперії (Херсонес, Пантікапей).</a:t>
          </a:r>
          <a:endParaRPr lang="uk-UA" dirty="0"/>
        </a:p>
      </dgm:t>
    </dgm:pt>
    <dgm:pt modelId="{6F4BF296-E0B6-46CD-8DFA-8024549C414C}" type="parTrans" cxnId="{B0523ABC-5215-4E0E-90C7-CFCE1387072F}">
      <dgm:prSet/>
      <dgm:spPr/>
      <dgm:t>
        <a:bodyPr/>
        <a:lstStyle/>
        <a:p>
          <a:endParaRPr lang="ru-RU"/>
        </a:p>
      </dgm:t>
    </dgm:pt>
    <dgm:pt modelId="{4102576A-7E39-4076-B71B-BC0289E467A7}" type="sibTrans" cxnId="{B0523ABC-5215-4E0E-90C7-CFCE1387072F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45BE6AE8-FAEB-4DBF-B0EB-5C07374F7D5B}" type="pres">
      <dgm:prSet presAssocID="{10053715-193A-4546-A13F-1DE22F97B8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C53F90-183A-4EE5-9BE9-7F77E426405B}" type="pres">
      <dgm:prSet presAssocID="{2C46737D-55FA-4879-9627-8C5465AEB8EC}" presName="spacer" presStyleCnt="0"/>
      <dgm:spPr/>
    </dgm:pt>
    <dgm:pt modelId="{7CEA5275-612D-4CE4-80D7-DE58142D498E}" type="pres">
      <dgm:prSet presAssocID="{2FD74448-EB25-4301-9A11-2875570EEE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36BA87-4D19-4DF5-8D3B-F178AFBB1F72}" type="pres">
      <dgm:prSet presAssocID="{25E00283-6090-480C-B508-A063B16C65C8}" presName="spacer" presStyleCnt="0"/>
      <dgm:spPr/>
    </dgm:pt>
    <dgm:pt modelId="{CAE40140-787A-4928-A5CA-CF24F7CB40CE}" type="pres">
      <dgm:prSet presAssocID="{2B47F557-A792-4C6E-992D-B46CC20EDA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4BADD5-3B64-4F92-A97B-64FEB0DCAED7}" type="pres">
      <dgm:prSet presAssocID="{F8BBA86E-8E7B-4B8E-8C62-2D5EB90E068B}" presName="spacer" presStyleCnt="0"/>
      <dgm:spPr/>
    </dgm:pt>
    <dgm:pt modelId="{6279D3C3-2F23-4130-BE3C-020369A5EB3C}" type="pres">
      <dgm:prSet presAssocID="{1798C893-67D6-49CA-AAD9-2B5E43EF3E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7B030A-A39F-4E17-B245-A0CA6E0309C4}" srcId="{9FEB29AB-3F74-4180-BCE8-2165D2471FB5}" destId="{2B47F557-A792-4C6E-992D-B46CC20EDA14}" srcOrd="3" destOrd="0" parTransId="{1D709212-1D29-4B78-A86F-3B5B9217F398}" sibTransId="{F8BBA86E-8E7B-4B8E-8C62-2D5EB90E068B}"/>
    <dgm:cxn modelId="{98A5032F-100B-4780-A6B4-EDF0469BA18E}" type="presOf" srcId="{2FD74448-EB25-4301-9A11-2875570EEEA7}" destId="{7CEA5275-612D-4CE4-80D7-DE58142D498E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DD291A78-837C-428F-B479-110644C2B204}" srcId="{9FEB29AB-3F74-4180-BCE8-2165D2471FB5}" destId="{2FD74448-EB25-4301-9A11-2875570EEEA7}" srcOrd="2" destOrd="0" parTransId="{E653EF5A-EE3A-49DE-9524-7598788A6C52}" sibTransId="{25E00283-6090-480C-B508-A063B16C65C8}"/>
    <dgm:cxn modelId="{E075D4AF-14A0-450D-B7F2-735668C87676}" type="presOf" srcId="{1798C893-67D6-49CA-AAD9-2B5E43EF3ED2}" destId="{6279D3C3-2F23-4130-BE3C-020369A5EB3C}" srcOrd="0" destOrd="0" presId="urn:microsoft.com/office/officeart/2005/8/layout/vList2"/>
    <dgm:cxn modelId="{6652DEBA-F250-428A-AA00-6E80E3A25B08}" type="presOf" srcId="{10053715-193A-4546-A13F-1DE22F97B805}" destId="{45BE6AE8-FAEB-4DBF-B0EB-5C07374F7D5B}" srcOrd="0" destOrd="0" presId="urn:microsoft.com/office/officeart/2005/8/layout/vList2"/>
    <dgm:cxn modelId="{B0523ABC-5215-4E0E-90C7-CFCE1387072F}" srcId="{9FEB29AB-3F74-4180-BCE8-2165D2471FB5}" destId="{1798C893-67D6-49CA-AAD9-2B5E43EF3ED2}" srcOrd="4" destOrd="0" parTransId="{6F4BF296-E0B6-46CD-8DFA-8024549C414C}" sibTransId="{4102576A-7E39-4076-B71B-BC0289E467A7}"/>
    <dgm:cxn modelId="{FC2C97CF-3C0B-4E38-A5ED-A6940E36DF43}" srcId="{9FEB29AB-3F74-4180-BCE8-2165D2471FB5}" destId="{10053715-193A-4546-A13F-1DE22F97B805}" srcOrd="1" destOrd="0" parTransId="{57D0F72E-23CE-4680-B1D9-11DF899F8C50}" sibTransId="{2C46737D-55FA-4879-9627-8C5465AEB8EC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C7E483F8-E6CF-43F9-AD94-1EA49A06E802}" type="presOf" srcId="{2B47F557-A792-4C6E-992D-B46CC20EDA14}" destId="{CAE40140-787A-4928-A5CA-CF24F7CB40CE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2FC95714-21DA-4808-BEF4-ABB38B3C7DC2}" type="presParOf" srcId="{2F21F5C6-A60E-4188-94C5-30AE2A01C7DA}" destId="{45BE6AE8-FAEB-4DBF-B0EB-5C07374F7D5B}" srcOrd="2" destOrd="0" presId="urn:microsoft.com/office/officeart/2005/8/layout/vList2"/>
    <dgm:cxn modelId="{89BCD431-0D43-4C00-B42E-814C3226BC72}" type="presParOf" srcId="{2F21F5C6-A60E-4188-94C5-30AE2A01C7DA}" destId="{27C53F90-183A-4EE5-9BE9-7F77E426405B}" srcOrd="3" destOrd="0" presId="urn:microsoft.com/office/officeart/2005/8/layout/vList2"/>
    <dgm:cxn modelId="{3BF63E26-C8C8-4023-8C01-1E8911B2898D}" type="presParOf" srcId="{2F21F5C6-A60E-4188-94C5-30AE2A01C7DA}" destId="{7CEA5275-612D-4CE4-80D7-DE58142D498E}" srcOrd="4" destOrd="0" presId="urn:microsoft.com/office/officeart/2005/8/layout/vList2"/>
    <dgm:cxn modelId="{0DE26BF3-42BA-4F9D-8B18-32D56E4E041C}" type="presParOf" srcId="{2F21F5C6-A60E-4188-94C5-30AE2A01C7DA}" destId="{8E36BA87-4D19-4DF5-8D3B-F178AFBB1F72}" srcOrd="5" destOrd="0" presId="urn:microsoft.com/office/officeart/2005/8/layout/vList2"/>
    <dgm:cxn modelId="{7C5C39E2-4750-4972-92AA-E377E808436B}" type="presParOf" srcId="{2F21F5C6-A60E-4188-94C5-30AE2A01C7DA}" destId="{CAE40140-787A-4928-A5CA-CF24F7CB40CE}" srcOrd="6" destOrd="0" presId="urn:microsoft.com/office/officeart/2005/8/layout/vList2"/>
    <dgm:cxn modelId="{20FF44A2-7829-46D3-970D-CF7B1D1AA21E}" type="presParOf" srcId="{2F21F5C6-A60E-4188-94C5-30AE2A01C7DA}" destId="{CA4BADD5-3B64-4F92-A97B-64FEB0DCAED7}" srcOrd="7" destOrd="0" presId="urn:microsoft.com/office/officeart/2005/8/layout/vList2"/>
    <dgm:cxn modelId="{5CCFC1AA-8045-43E4-BA4A-61C1E2DF3C1F}" type="presParOf" srcId="{2F21F5C6-A60E-4188-94C5-30AE2A01C7DA}" destId="{6279D3C3-2F23-4130-BE3C-020369A5EB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sz="1800" dirty="0"/>
            <a:t>Роль ремесла (прядіння, ткацтво, шиття, обробка шкіри, вироби з бронзи, заліза, ковальська справа);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AA98777B-5A4A-4351-89EF-3F1FEC71449C}">
      <dgm:prSet/>
      <dgm:spPr/>
      <dgm:t>
        <a:bodyPr/>
        <a:lstStyle/>
        <a:p>
          <a:r>
            <a:rPr lang="uk-UA" u="sng"/>
            <a:t>Внутрішня торгівля</a:t>
          </a:r>
          <a:r>
            <a:rPr lang="uk-UA"/>
            <a:t> – натуральний обмін всередині Степової Скіфії. </a:t>
          </a:r>
          <a:endParaRPr lang="uk-UA" dirty="0"/>
        </a:p>
      </dgm:t>
    </dgm:pt>
    <dgm:pt modelId="{EF9DED3C-432E-4DA7-8D22-F7B63EAF7258}" type="parTrans" cxnId="{FC13FD65-AF4C-4AF1-9F7F-963C8BEE8B21}">
      <dgm:prSet/>
      <dgm:spPr/>
      <dgm:t>
        <a:bodyPr/>
        <a:lstStyle/>
        <a:p>
          <a:endParaRPr lang="ru-RU"/>
        </a:p>
      </dgm:t>
    </dgm:pt>
    <dgm:pt modelId="{E4171843-3214-46B7-AB6E-3C30AE1D8346}" type="sibTrans" cxnId="{FC13FD65-AF4C-4AF1-9F7F-963C8BEE8B21}">
      <dgm:prSet/>
      <dgm:spPr/>
      <dgm:t>
        <a:bodyPr/>
        <a:lstStyle/>
        <a:p>
          <a:endParaRPr lang="ru-RU"/>
        </a:p>
      </dgm:t>
    </dgm:pt>
    <dgm:pt modelId="{165533C3-D071-4391-AECA-4378A8DA00FB}">
      <dgm:prSet/>
      <dgm:spPr/>
      <dgm:t>
        <a:bodyPr/>
        <a:lstStyle/>
        <a:p>
          <a:r>
            <a:rPr lang="uk-UA" u="sng"/>
            <a:t>Зовнішня</a:t>
          </a:r>
          <a:r>
            <a:rPr lang="uk-UA"/>
            <a:t> </a:t>
          </a:r>
          <a:r>
            <a:rPr lang="uk-UA" u="sng"/>
            <a:t>торгівля</a:t>
          </a:r>
          <a:r>
            <a:rPr lang="uk-UA"/>
            <a:t> (переважно з греками) могла набувати обмінної і товарно-грошової форми.</a:t>
          </a:r>
          <a:endParaRPr lang="uk-UA" dirty="0"/>
        </a:p>
      </dgm:t>
    </dgm:pt>
    <dgm:pt modelId="{27564D7E-7E1F-4925-9E39-13C709671B9A}" type="parTrans" cxnId="{31B3E169-4465-43E7-AF72-432595DFFFB0}">
      <dgm:prSet/>
      <dgm:spPr/>
      <dgm:t>
        <a:bodyPr/>
        <a:lstStyle/>
        <a:p>
          <a:endParaRPr lang="ru-RU"/>
        </a:p>
      </dgm:t>
    </dgm:pt>
    <dgm:pt modelId="{5EF59425-ADEF-4ACA-AEAC-7BA1CB596925}" type="sibTrans" cxnId="{31B3E169-4465-43E7-AF72-432595DFFFB0}">
      <dgm:prSet/>
      <dgm:spPr/>
      <dgm:t>
        <a:bodyPr/>
        <a:lstStyle/>
        <a:p>
          <a:endParaRPr lang="ru-RU"/>
        </a:p>
      </dgm:t>
    </dgm:pt>
    <dgm:pt modelId="{D238BBF3-9E4E-4770-8E41-C36829B63824}">
      <dgm:prSet/>
      <dgm:spPr/>
      <dgm:t>
        <a:bodyPr/>
        <a:lstStyle/>
        <a:p>
          <a:r>
            <a:rPr lang="uk-UA" altLang="uk-UA"/>
            <a:t>Посередницькі функції у торгівлі скіфів з Македонією, Херсонесом, Істрією, Тіром виконували ольвійські та боспорські греки.</a:t>
          </a:r>
          <a:endParaRPr lang="uk-UA" altLang="uk-UA" dirty="0"/>
        </a:p>
      </dgm:t>
    </dgm:pt>
    <dgm:pt modelId="{06618E95-57CE-412E-802A-8DC9B40AC8E6}" type="parTrans" cxnId="{E9486187-2939-4034-8C55-C5CBB2E4FFF6}">
      <dgm:prSet/>
      <dgm:spPr/>
      <dgm:t>
        <a:bodyPr/>
        <a:lstStyle/>
        <a:p>
          <a:endParaRPr lang="ru-RU"/>
        </a:p>
      </dgm:t>
    </dgm:pt>
    <dgm:pt modelId="{BD19EB88-9DFB-4AC8-BAB7-81CCBB6A7CC9}" type="sibTrans" cxnId="{E9486187-2939-4034-8C55-C5CBB2E4FFF6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C346F2FB-ED6B-4E5D-B65B-6F1F6F7393B6}" type="pres">
      <dgm:prSet presAssocID="{AA98777B-5A4A-4351-89EF-3F1FEC7144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26F67A-0919-4A91-89AA-45D718EF09FE}" type="pres">
      <dgm:prSet presAssocID="{E4171843-3214-46B7-AB6E-3C30AE1D8346}" presName="spacer" presStyleCnt="0"/>
      <dgm:spPr/>
    </dgm:pt>
    <dgm:pt modelId="{7E288765-8C78-4052-8BB7-AC50115A48EA}" type="pres">
      <dgm:prSet presAssocID="{165533C3-D071-4391-AECA-4378A8DA00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E30E68-8138-433A-9FC9-EEAB80433103}" type="pres">
      <dgm:prSet presAssocID="{5EF59425-ADEF-4ACA-AEAC-7BA1CB596925}" presName="spacer" presStyleCnt="0"/>
      <dgm:spPr/>
    </dgm:pt>
    <dgm:pt modelId="{3AEAB962-1CEE-49D9-A2AC-CF9761EB9589}" type="pres">
      <dgm:prSet presAssocID="{D238BBF3-9E4E-4770-8E41-C36829B638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340461-6677-4D9B-B7B3-C214C482DCD0}" type="presOf" srcId="{D238BBF3-9E4E-4770-8E41-C36829B63824}" destId="{3AEAB962-1CEE-49D9-A2AC-CF9761EB9589}" srcOrd="0" destOrd="0" presId="urn:microsoft.com/office/officeart/2005/8/layout/vList2"/>
    <dgm:cxn modelId="{FC13FD65-AF4C-4AF1-9F7F-963C8BEE8B21}" srcId="{9FEB29AB-3F74-4180-BCE8-2165D2471FB5}" destId="{AA98777B-5A4A-4351-89EF-3F1FEC71449C}" srcOrd="1" destOrd="0" parTransId="{EF9DED3C-432E-4DA7-8D22-F7B63EAF7258}" sibTransId="{E4171843-3214-46B7-AB6E-3C30AE1D8346}"/>
    <dgm:cxn modelId="{31B3E169-4465-43E7-AF72-432595DFFFB0}" srcId="{9FEB29AB-3F74-4180-BCE8-2165D2471FB5}" destId="{165533C3-D071-4391-AECA-4378A8DA00FB}" srcOrd="2" destOrd="0" parTransId="{27564D7E-7E1F-4925-9E39-13C709671B9A}" sibTransId="{5EF59425-ADEF-4ACA-AEAC-7BA1CB596925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E9486187-2939-4034-8C55-C5CBB2E4FFF6}" srcId="{9FEB29AB-3F74-4180-BCE8-2165D2471FB5}" destId="{D238BBF3-9E4E-4770-8E41-C36829B63824}" srcOrd="3" destOrd="0" parTransId="{06618E95-57CE-412E-802A-8DC9B40AC8E6}" sibTransId="{BD19EB88-9DFB-4AC8-BAB7-81CCBB6A7CC9}"/>
    <dgm:cxn modelId="{955D68B0-2B76-4D57-8AF8-C390CFCA5A04}" type="presOf" srcId="{165533C3-D071-4391-AECA-4378A8DA00FB}" destId="{7E288765-8C78-4052-8BB7-AC50115A48EA}" srcOrd="0" destOrd="0" presId="urn:microsoft.com/office/officeart/2005/8/layout/vList2"/>
    <dgm:cxn modelId="{D8C72AE2-5159-42F0-B640-62D8E42F8C99}" type="presOf" srcId="{AA98777B-5A4A-4351-89EF-3F1FEC71449C}" destId="{C346F2FB-ED6B-4E5D-B65B-6F1F6F7393B6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4EBA978D-B0A0-42D3-853D-DA91454AFC83}" type="presParOf" srcId="{2F21F5C6-A60E-4188-94C5-30AE2A01C7DA}" destId="{C346F2FB-ED6B-4E5D-B65B-6F1F6F7393B6}" srcOrd="2" destOrd="0" presId="urn:microsoft.com/office/officeart/2005/8/layout/vList2"/>
    <dgm:cxn modelId="{20F876A5-0D1C-4529-934F-B4868B136071}" type="presParOf" srcId="{2F21F5C6-A60E-4188-94C5-30AE2A01C7DA}" destId="{3226F67A-0919-4A91-89AA-45D718EF09FE}" srcOrd="3" destOrd="0" presId="urn:microsoft.com/office/officeart/2005/8/layout/vList2"/>
    <dgm:cxn modelId="{7756805B-2CE4-409A-AFED-20EF4E63D1A6}" type="presParOf" srcId="{2F21F5C6-A60E-4188-94C5-30AE2A01C7DA}" destId="{7E288765-8C78-4052-8BB7-AC50115A48EA}" srcOrd="4" destOrd="0" presId="urn:microsoft.com/office/officeart/2005/8/layout/vList2"/>
    <dgm:cxn modelId="{DE8A5A92-97C2-4D48-93D1-B1DCA71CAC49}" type="presParOf" srcId="{2F21F5C6-A60E-4188-94C5-30AE2A01C7DA}" destId="{86E30E68-8138-433A-9FC9-EEAB80433103}" srcOrd="5" destOrd="0" presId="urn:microsoft.com/office/officeart/2005/8/layout/vList2"/>
    <dgm:cxn modelId="{B57CD351-F88A-4358-9819-DFAE0C9E7ED5}" type="presParOf" srcId="{2F21F5C6-A60E-4188-94C5-30AE2A01C7DA}" destId="{3AEAB962-1CEE-49D9-A2AC-CF9761EB95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sz="1800" dirty="0"/>
            <a:t>Основний напрямок торгових </a:t>
          </a:r>
          <a:r>
            <a:rPr lang="uk-UA" sz="1800" dirty="0" err="1"/>
            <a:t>зв'язків</a:t>
          </a:r>
          <a:r>
            <a:rPr lang="uk-UA" sz="1800" dirty="0"/>
            <a:t> Степової Скіфії – </a:t>
          </a:r>
          <a:r>
            <a:rPr lang="uk-UA" sz="1800" i="1" dirty="0"/>
            <a:t>південний.</a:t>
          </a:r>
          <a:r>
            <a:rPr lang="uk-UA" sz="1800" dirty="0"/>
            <a:t>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34BEA140-D1B2-4C72-8A00-4C0E0CEE0335}">
      <dgm:prSet/>
      <dgm:spPr/>
      <dgm:t>
        <a:bodyPr/>
        <a:lstStyle/>
        <a:p>
          <a:r>
            <a:rPr lang="uk-UA"/>
            <a:t>Необмежений ринок збуту продуктів грецького ремісничого виробництва (гончарного посуду, предметів розкоші) і сільського господарства (вина, олії).</a:t>
          </a:r>
          <a:endParaRPr lang="uk-UA" dirty="0"/>
        </a:p>
      </dgm:t>
    </dgm:pt>
    <dgm:pt modelId="{63542F69-470E-46D6-9A4E-F7871E704629}" type="parTrans" cxnId="{00A730B6-3B3A-4667-8054-716E45FFAB8A}">
      <dgm:prSet/>
      <dgm:spPr/>
      <dgm:t>
        <a:bodyPr/>
        <a:lstStyle/>
        <a:p>
          <a:endParaRPr lang="ru-RU"/>
        </a:p>
      </dgm:t>
    </dgm:pt>
    <dgm:pt modelId="{C11B2564-8056-418C-9A72-037758844473}" type="sibTrans" cxnId="{00A730B6-3B3A-4667-8054-716E45FFAB8A}">
      <dgm:prSet/>
      <dgm:spPr/>
      <dgm:t>
        <a:bodyPr/>
        <a:lstStyle/>
        <a:p>
          <a:endParaRPr lang="ru-RU"/>
        </a:p>
      </dgm:t>
    </dgm:pt>
    <dgm:pt modelId="{457AC1DF-2ADA-43BD-A95F-63A26F4B4A53}">
      <dgm:prSet/>
      <dgm:spPr/>
      <dgm:t>
        <a:bodyPr/>
        <a:lstStyle/>
        <a:p>
          <a:r>
            <a:rPr lang="uk-UA"/>
            <a:t>Бл. VI ст. до н.е. – знайомство з </a:t>
          </a:r>
          <a:r>
            <a:rPr lang="uk-UA" i="1"/>
            <a:t>монетарно-грошовими відносинами</a:t>
          </a:r>
          <a:r>
            <a:rPr lang="uk-UA"/>
            <a:t>.</a:t>
          </a:r>
          <a:endParaRPr lang="uk-UA" dirty="0"/>
        </a:p>
      </dgm:t>
    </dgm:pt>
    <dgm:pt modelId="{69BA772A-9DD3-444F-8549-00E5EAA1F758}" type="parTrans" cxnId="{42027534-5DE3-4693-847C-9E286A5C7044}">
      <dgm:prSet/>
      <dgm:spPr/>
      <dgm:t>
        <a:bodyPr/>
        <a:lstStyle/>
        <a:p>
          <a:endParaRPr lang="ru-RU"/>
        </a:p>
      </dgm:t>
    </dgm:pt>
    <dgm:pt modelId="{9BDC79D7-0382-4089-8AEF-E22B292093AC}" type="sibTrans" cxnId="{42027534-5DE3-4693-847C-9E286A5C7044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5C53522D-83A4-4151-A3C5-B9A59642E748}" type="pres">
      <dgm:prSet presAssocID="{34BEA140-D1B2-4C72-8A00-4C0E0CEE03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D69408-58D1-4A99-AB88-C48337B09101}" type="pres">
      <dgm:prSet presAssocID="{C11B2564-8056-418C-9A72-037758844473}" presName="spacer" presStyleCnt="0"/>
      <dgm:spPr/>
    </dgm:pt>
    <dgm:pt modelId="{E5F47504-076F-4B9C-8664-8FE10944BDA3}" type="pres">
      <dgm:prSet presAssocID="{457AC1DF-2ADA-43BD-A95F-63A26F4B4A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541933-B1BD-4697-9775-52E64179CB02}" type="presOf" srcId="{34BEA140-D1B2-4C72-8A00-4C0E0CEE0335}" destId="{5C53522D-83A4-4151-A3C5-B9A59642E748}" srcOrd="0" destOrd="0" presId="urn:microsoft.com/office/officeart/2005/8/layout/vList2"/>
    <dgm:cxn modelId="{42027534-5DE3-4693-847C-9E286A5C7044}" srcId="{9FEB29AB-3F74-4180-BCE8-2165D2471FB5}" destId="{457AC1DF-2ADA-43BD-A95F-63A26F4B4A53}" srcOrd="2" destOrd="0" parTransId="{69BA772A-9DD3-444F-8549-00E5EAA1F758}" sibTransId="{9BDC79D7-0382-4089-8AEF-E22B292093AC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00A730B6-3B3A-4667-8054-716E45FFAB8A}" srcId="{9FEB29AB-3F74-4180-BCE8-2165D2471FB5}" destId="{34BEA140-D1B2-4C72-8A00-4C0E0CEE0335}" srcOrd="1" destOrd="0" parTransId="{63542F69-470E-46D6-9A4E-F7871E704629}" sibTransId="{C11B2564-8056-418C-9A72-037758844473}"/>
    <dgm:cxn modelId="{400498D0-B9FD-4E79-B923-B671DB150E06}" type="presOf" srcId="{457AC1DF-2ADA-43BD-A95F-63A26F4B4A53}" destId="{E5F47504-076F-4B9C-8664-8FE10944BDA3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FBE0C640-AB88-4BC3-B7FD-30177ED15FF7}" type="presParOf" srcId="{2F21F5C6-A60E-4188-94C5-30AE2A01C7DA}" destId="{5C53522D-83A4-4151-A3C5-B9A59642E748}" srcOrd="2" destOrd="0" presId="urn:microsoft.com/office/officeart/2005/8/layout/vList2"/>
    <dgm:cxn modelId="{3859F557-5C7F-4C61-8101-AF47C5051609}" type="presParOf" srcId="{2F21F5C6-A60E-4188-94C5-30AE2A01C7DA}" destId="{22D69408-58D1-4A99-AB88-C48337B09101}" srcOrd="3" destOrd="0" presId="urn:microsoft.com/office/officeart/2005/8/layout/vList2"/>
    <dgm:cxn modelId="{6D337D96-7372-4347-B6D1-70EBA4A77F4C}" type="presParOf" srcId="{2F21F5C6-A60E-4188-94C5-30AE2A01C7DA}" destId="{E5F47504-076F-4B9C-8664-8FE10944BD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altLang="uk-UA" sz="1800" b="1" dirty="0"/>
            <a:t>Торговий шлях</a:t>
          </a:r>
          <a:r>
            <a:rPr lang="uk-UA" altLang="uk-UA" sz="1800" dirty="0"/>
            <a:t> між греками і варварами </a:t>
          </a:r>
          <a:r>
            <a:rPr lang="uk-UA" altLang="uk-UA" sz="1800" b="1" dirty="0"/>
            <a:t>по </a:t>
          </a:r>
          <a:r>
            <a:rPr lang="uk-UA" altLang="uk-UA" sz="1800" b="1" dirty="0" err="1"/>
            <a:t>Пд</a:t>
          </a:r>
          <a:r>
            <a:rPr lang="uk-UA" altLang="uk-UA" sz="1800" b="1" dirty="0"/>
            <a:t>. Бугові</a:t>
          </a:r>
          <a:r>
            <a:rPr lang="uk-UA" altLang="uk-UA" sz="1800" dirty="0"/>
            <a:t> (о. Березань, Лиман, Південний Буг,  Немирівське городище).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AD0F0184-7559-4D8A-A6A6-0614EF372CF2}">
      <dgm:prSet/>
      <dgm:spPr/>
      <dgm:t>
        <a:bodyPr/>
        <a:lstStyle/>
        <a:p>
          <a:r>
            <a:rPr lang="uk-UA" altLang="uk-UA"/>
            <a:t>До сер. VI ст. до н.е. формується </a:t>
          </a:r>
          <a:r>
            <a:rPr lang="uk-UA" altLang="uk-UA" i="1"/>
            <a:t>греко-скіфський ринок</a:t>
          </a:r>
          <a:r>
            <a:rPr lang="uk-UA" altLang="uk-UA"/>
            <a:t>. Основна особливість – зв'язок з утворенням Ольвійського полісу і виникненням на античних поселеннях Південного Подніпров'я і Побужжя власного ремісничого виробництва, орієнтованого на збут у Скіфію. </a:t>
          </a:r>
        </a:p>
      </dgm:t>
    </dgm:pt>
    <dgm:pt modelId="{B70DBC59-76B1-4889-A186-C51F9BCB641A}" type="parTrans" cxnId="{87CC70B0-C9CE-47B5-961C-0B65885A89C8}">
      <dgm:prSet/>
      <dgm:spPr/>
      <dgm:t>
        <a:bodyPr/>
        <a:lstStyle/>
        <a:p>
          <a:endParaRPr lang="ru-RU"/>
        </a:p>
      </dgm:t>
    </dgm:pt>
    <dgm:pt modelId="{23C27CE1-7693-4898-8544-92CD03308F96}" type="sibTrans" cxnId="{87CC70B0-C9CE-47B5-961C-0B65885A89C8}">
      <dgm:prSet/>
      <dgm:spPr/>
      <dgm:t>
        <a:bodyPr/>
        <a:lstStyle/>
        <a:p>
          <a:endParaRPr lang="ru-RU"/>
        </a:p>
      </dgm:t>
    </dgm:pt>
    <dgm:pt modelId="{AFE14AC8-63D6-4434-A507-3A525BBB3B2D}">
      <dgm:prSet/>
      <dgm:spPr/>
      <dgm:t>
        <a:bodyPr/>
        <a:lstStyle/>
        <a:p>
          <a:r>
            <a:rPr lang="uk-UA" altLang="uk-UA" b="1"/>
            <a:t>Східний торговий шлях: </a:t>
          </a:r>
          <a:r>
            <a:rPr lang="uk-UA" altLang="uk-UA"/>
            <a:t>з Ольвіїї, перетинав Дон, на Волзі відгалужувався на північ (до південних відрогів Уралу до Орська і Прикам'я) і на південь(в бік Пн. Кавказу).</a:t>
          </a:r>
        </a:p>
      </dgm:t>
    </dgm:pt>
    <dgm:pt modelId="{92D3C853-12DC-4728-A785-9695B5020796}" type="parTrans" cxnId="{11824D34-E96B-4C8F-B210-FB01688E29D3}">
      <dgm:prSet/>
      <dgm:spPr/>
      <dgm:t>
        <a:bodyPr/>
        <a:lstStyle/>
        <a:p>
          <a:endParaRPr lang="ru-RU"/>
        </a:p>
      </dgm:t>
    </dgm:pt>
    <dgm:pt modelId="{F696348B-CFCA-491B-8BAF-87C53F3960FA}" type="sibTrans" cxnId="{11824D34-E96B-4C8F-B210-FB01688E29D3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3A674948-C326-482C-9782-D9CA0E43F314}" type="pres">
      <dgm:prSet presAssocID="{AD0F0184-7559-4D8A-A6A6-0614EF372C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453112-DCB3-4A13-AF04-200FDC13CABC}" type="pres">
      <dgm:prSet presAssocID="{23C27CE1-7693-4898-8544-92CD03308F96}" presName="spacer" presStyleCnt="0"/>
      <dgm:spPr/>
    </dgm:pt>
    <dgm:pt modelId="{1C499CE0-C280-45D1-9740-808A7EAFD9C9}" type="pres">
      <dgm:prSet presAssocID="{AFE14AC8-63D6-4434-A507-3A525BBB3B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824D34-E96B-4C8F-B210-FB01688E29D3}" srcId="{9FEB29AB-3F74-4180-BCE8-2165D2471FB5}" destId="{AFE14AC8-63D6-4434-A507-3A525BBB3B2D}" srcOrd="2" destOrd="0" parTransId="{92D3C853-12DC-4728-A785-9695B5020796}" sibTransId="{F696348B-CFCA-491B-8BAF-87C53F3960FA}"/>
    <dgm:cxn modelId="{8EA4355E-39D0-41F8-8D88-9B3B06D7A90B}" type="presOf" srcId="{AFE14AC8-63D6-4434-A507-3A525BBB3B2D}" destId="{1C499CE0-C280-45D1-9740-808A7EAFD9C9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8057EEA6-C802-4228-AA2F-8925A69BCFCA}" type="presOf" srcId="{AD0F0184-7559-4D8A-A6A6-0614EF372CF2}" destId="{3A674948-C326-482C-9782-D9CA0E43F314}" srcOrd="0" destOrd="0" presId="urn:microsoft.com/office/officeart/2005/8/layout/vList2"/>
    <dgm:cxn modelId="{87CC70B0-C9CE-47B5-961C-0B65885A89C8}" srcId="{9FEB29AB-3F74-4180-BCE8-2165D2471FB5}" destId="{AD0F0184-7559-4D8A-A6A6-0614EF372CF2}" srcOrd="1" destOrd="0" parTransId="{B70DBC59-76B1-4889-A186-C51F9BCB641A}" sibTransId="{23C27CE1-7693-4898-8544-92CD03308F96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5629D91A-ECB4-4D56-9E75-8AC79C010006}" type="presParOf" srcId="{2F21F5C6-A60E-4188-94C5-30AE2A01C7DA}" destId="{3A674948-C326-482C-9782-D9CA0E43F314}" srcOrd="2" destOrd="0" presId="urn:microsoft.com/office/officeart/2005/8/layout/vList2"/>
    <dgm:cxn modelId="{C0016FAA-B8C3-4BC3-A9F3-46A48E03395D}" type="presParOf" srcId="{2F21F5C6-A60E-4188-94C5-30AE2A01C7DA}" destId="{2C453112-DCB3-4A13-AF04-200FDC13CABC}" srcOrd="3" destOrd="0" presId="urn:microsoft.com/office/officeart/2005/8/layout/vList2"/>
    <dgm:cxn modelId="{6772DD4D-47AE-4DFB-B0A6-CDA6CE4DD399}" type="presParOf" srcId="{2F21F5C6-A60E-4188-94C5-30AE2A01C7DA}" destId="{1C499CE0-C280-45D1-9740-808A7EAFD9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5966180-F168-497C-934F-5B26A6E675F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5FEA639-AEF7-4A41-A808-AC7E7E0DDB78}">
      <dgm:prSet/>
      <dgm:spPr/>
      <dgm:t>
        <a:bodyPr/>
        <a:lstStyle/>
        <a:p>
          <a:r>
            <a:rPr lang="uk-UA"/>
            <a:t>посередницька торгівля, заснована на перепродажі товарів, завезених з метрополії, </a:t>
          </a:r>
          <a:endParaRPr lang="en-US"/>
        </a:p>
      </dgm:t>
    </dgm:pt>
    <dgm:pt modelId="{F165F511-DB1D-4E5E-9202-AB1DFB35DEE7}" type="parTrans" cxnId="{34556718-9531-4ED6-AB57-C32315E90990}">
      <dgm:prSet/>
      <dgm:spPr/>
      <dgm:t>
        <a:bodyPr/>
        <a:lstStyle/>
        <a:p>
          <a:endParaRPr lang="en-US"/>
        </a:p>
      </dgm:t>
    </dgm:pt>
    <dgm:pt modelId="{BA55ABFB-BE68-4848-9A70-0581089840D2}" type="sibTrans" cxnId="{34556718-9531-4ED6-AB57-C32315E90990}">
      <dgm:prSet/>
      <dgm:spPr/>
      <dgm:t>
        <a:bodyPr/>
        <a:lstStyle/>
        <a:p>
          <a:endParaRPr lang="en-US"/>
        </a:p>
      </dgm:t>
    </dgm:pt>
    <dgm:pt modelId="{D03E3367-EA13-4053-A72C-76E81C512BCB}">
      <dgm:prSet/>
      <dgm:spPr/>
      <dgm:t>
        <a:bodyPr/>
        <a:lstStyle/>
        <a:p>
          <a:r>
            <a:rPr lang="uk-UA"/>
            <a:t>торгівля товарами, виробленими на місці.</a:t>
          </a:r>
          <a:endParaRPr lang="en-US"/>
        </a:p>
      </dgm:t>
    </dgm:pt>
    <dgm:pt modelId="{FEAD74CD-8F7B-407B-8C44-EF352D72826C}" type="parTrans" cxnId="{85AC4E7C-B416-4909-9312-19352D3498AB}">
      <dgm:prSet/>
      <dgm:spPr/>
      <dgm:t>
        <a:bodyPr/>
        <a:lstStyle/>
        <a:p>
          <a:endParaRPr lang="en-US"/>
        </a:p>
      </dgm:t>
    </dgm:pt>
    <dgm:pt modelId="{FDAA2A6A-C185-4E83-B407-45AF3A3DE564}" type="sibTrans" cxnId="{85AC4E7C-B416-4909-9312-19352D3498AB}">
      <dgm:prSet/>
      <dgm:spPr/>
      <dgm:t>
        <a:bodyPr/>
        <a:lstStyle/>
        <a:p>
          <a:endParaRPr lang="en-US"/>
        </a:p>
      </dgm:t>
    </dgm:pt>
    <dgm:pt modelId="{D35D3242-6578-4319-B4A5-B757B363213D}" type="pres">
      <dgm:prSet presAssocID="{25966180-F168-497C-934F-5B26A6E675F7}" presName="linear" presStyleCnt="0">
        <dgm:presLayoutVars>
          <dgm:animLvl val="lvl"/>
          <dgm:resizeHandles val="exact"/>
        </dgm:presLayoutVars>
      </dgm:prSet>
      <dgm:spPr/>
    </dgm:pt>
    <dgm:pt modelId="{165F47AB-5359-41EA-81DB-2E5DFC6D9907}" type="pres">
      <dgm:prSet presAssocID="{85FEA639-AEF7-4A41-A808-AC7E7E0DD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21C375-67E9-4710-A37E-995929B41407}" type="pres">
      <dgm:prSet presAssocID="{BA55ABFB-BE68-4848-9A70-0581089840D2}" presName="spacer" presStyleCnt="0"/>
      <dgm:spPr/>
    </dgm:pt>
    <dgm:pt modelId="{6523EA76-4C06-4520-A3E1-04861290257C}" type="pres">
      <dgm:prSet presAssocID="{D03E3367-EA13-4053-A72C-76E81C512BC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4796406-9C20-4E73-8342-C85F04AD17F5}" type="presOf" srcId="{D03E3367-EA13-4053-A72C-76E81C512BCB}" destId="{6523EA76-4C06-4520-A3E1-04861290257C}" srcOrd="0" destOrd="0" presId="urn:microsoft.com/office/officeart/2005/8/layout/vList2"/>
    <dgm:cxn modelId="{34556718-9531-4ED6-AB57-C32315E90990}" srcId="{25966180-F168-497C-934F-5B26A6E675F7}" destId="{85FEA639-AEF7-4A41-A808-AC7E7E0DDB78}" srcOrd="0" destOrd="0" parTransId="{F165F511-DB1D-4E5E-9202-AB1DFB35DEE7}" sibTransId="{BA55ABFB-BE68-4848-9A70-0581089840D2}"/>
    <dgm:cxn modelId="{85AC4E7C-B416-4909-9312-19352D3498AB}" srcId="{25966180-F168-497C-934F-5B26A6E675F7}" destId="{D03E3367-EA13-4053-A72C-76E81C512BCB}" srcOrd="1" destOrd="0" parTransId="{FEAD74CD-8F7B-407B-8C44-EF352D72826C}" sibTransId="{FDAA2A6A-C185-4E83-B407-45AF3A3DE564}"/>
    <dgm:cxn modelId="{68DFAAE0-F345-4720-A7DA-0694BC301B77}" type="presOf" srcId="{25966180-F168-497C-934F-5B26A6E675F7}" destId="{D35D3242-6578-4319-B4A5-B757B363213D}" srcOrd="0" destOrd="0" presId="urn:microsoft.com/office/officeart/2005/8/layout/vList2"/>
    <dgm:cxn modelId="{76D949F9-E4F8-44EB-8293-CC2F3ED842E3}" type="presOf" srcId="{85FEA639-AEF7-4A41-A808-AC7E7E0DDB78}" destId="{165F47AB-5359-41EA-81DB-2E5DFC6D9907}" srcOrd="0" destOrd="0" presId="urn:microsoft.com/office/officeart/2005/8/layout/vList2"/>
    <dgm:cxn modelId="{67C276CD-CF1F-4FD8-BAC5-C5E241179668}" type="presParOf" srcId="{D35D3242-6578-4319-B4A5-B757B363213D}" destId="{165F47AB-5359-41EA-81DB-2E5DFC6D9907}" srcOrd="0" destOrd="0" presId="urn:microsoft.com/office/officeart/2005/8/layout/vList2"/>
    <dgm:cxn modelId="{570A6153-8F61-43D7-9412-2D9814FF3181}" type="presParOf" srcId="{D35D3242-6578-4319-B4A5-B757B363213D}" destId="{C321C375-67E9-4710-A37E-995929B41407}" srcOrd="1" destOrd="0" presId="urn:microsoft.com/office/officeart/2005/8/layout/vList2"/>
    <dgm:cxn modelId="{3FF2EE68-8767-4FE9-BB58-B972FCA11D9D}" type="presParOf" srcId="{D35D3242-6578-4319-B4A5-B757B363213D}" destId="{6523EA76-4C06-4520-A3E1-0486129025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altLang="uk-UA" sz="1800" dirty="0"/>
            <a:t>IV ст. до н.е. – Дніпро стає основною торговою магістраллю.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2F37D731-1450-480F-96B0-B716CFF24EE2}">
      <dgm:prSet/>
      <dgm:spPr/>
      <dgm:t>
        <a:bodyPr/>
        <a:lstStyle/>
        <a:p>
          <a:r>
            <a:rPr lang="uk-UA" altLang="uk-UA"/>
            <a:t>Остаточно формуються шляхи в напрямку </a:t>
          </a:r>
          <a:r>
            <a:rPr lang="uk-UA" altLang="uk-UA" i="1"/>
            <a:t>Боспор - Лісостеп, Ольвія -Лісостеп. </a:t>
          </a:r>
          <a:endParaRPr lang="uk-UA" altLang="uk-UA" i="1" dirty="0"/>
        </a:p>
      </dgm:t>
    </dgm:pt>
    <dgm:pt modelId="{CA12E73B-7358-4651-9F3C-6F030FA91B62}" type="parTrans" cxnId="{7C249956-9643-46D9-87C0-86BCA481706B}">
      <dgm:prSet/>
      <dgm:spPr/>
      <dgm:t>
        <a:bodyPr/>
        <a:lstStyle/>
        <a:p>
          <a:endParaRPr lang="ru-RU"/>
        </a:p>
      </dgm:t>
    </dgm:pt>
    <dgm:pt modelId="{78552636-3743-470F-B2FB-4B6BFD4963E3}" type="sibTrans" cxnId="{7C249956-9643-46D9-87C0-86BCA481706B}">
      <dgm:prSet/>
      <dgm:spPr/>
      <dgm:t>
        <a:bodyPr/>
        <a:lstStyle/>
        <a:p>
          <a:endParaRPr lang="ru-RU"/>
        </a:p>
      </dgm:t>
    </dgm:pt>
    <dgm:pt modelId="{0CA24D73-FAFF-4671-BE8B-0BF92217C5BC}">
      <dgm:prSet/>
      <dgm:spPr/>
      <dgm:t>
        <a:bodyPr/>
        <a:lstStyle/>
        <a:p>
          <a:r>
            <a:rPr lang="uk-UA" altLang="uk-UA"/>
            <a:t>Роль городищ на перетині торгових шляхів (</a:t>
          </a:r>
          <a:r>
            <a:rPr lang="uk-UA" altLang="uk-UA" i="1"/>
            <a:t>Каменське</a:t>
          </a:r>
          <a:r>
            <a:rPr lang="uk-UA" altLang="uk-UA"/>
            <a:t> і </a:t>
          </a:r>
          <a:r>
            <a:rPr lang="uk-UA" altLang="uk-UA" i="1"/>
            <a:t>Капуловське)</a:t>
          </a:r>
          <a:r>
            <a:rPr lang="uk-UA" altLang="uk-UA"/>
            <a:t>. </a:t>
          </a:r>
          <a:endParaRPr lang="uk-UA" altLang="uk-UA" dirty="0"/>
        </a:p>
      </dgm:t>
    </dgm:pt>
    <dgm:pt modelId="{21B78550-EB7F-4FC2-B55E-5A790BC08395}" type="parTrans" cxnId="{B20FCD2A-2B9A-424F-AED0-14EFD783FA91}">
      <dgm:prSet/>
      <dgm:spPr/>
      <dgm:t>
        <a:bodyPr/>
        <a:lstStyle/>
        <a:p>
          <a:endParaRPr lang="ru-RU"/>
        </a:p>
      </dgm:t>
    </dgm:pt>
    <dgm:pt modelId="{58B0F1BB-9ABC-4093-9A59-E444A7AF8B7E}" type="sibTrans" cxnId="{B20FCD2A-2B9A-424F-AED0-14EFD783FA91}">
      <dgm:prSet/>
      <dgm:spPr/>
      <dgm:t>
        <a:bodyPr/>
        <a:lstStyle/>
        <a:p>
          <a:endParaRPr lang="ru-RU"/>
        </a:p>
      </dgm:t>
    </dgm:pt>
    <dgm:pt modelId="{EC94FAAD-10E7-4A66-A70B-0F41138EA3D1}">
      <dgm:prSet/>
      <dgm:spPr/>
      <dgm:t>
        <a:bodyPr/>
        <a:lstStyle/>
        <a:p>
          <a:r>
            <a:rPr lang="uk-UA" altLang="uk-UA"/>
            <a:t>Посередницькі пункти в Подніпров'ї, у першу чергу, </a:t>
          </a:r>
          <a:r>
            <a:rPr lang="uk-UA" altLang="uk-UA" i="1"/>
            <a:t>Каменське городище.</a:t>
          </a:r>
          <a:endParaRPr lang="uk-UA" altLang="uk-UA" i="1" dirty="0"/>
        </a:p>
      </dgm:t>
    </dgm:pt>
    <dgm:pt modelId="{DBEE692C-467C-4557-87F0-FD2C59FA8E5A}" type="parTrans" cxnId="{4081DA7A-45A6-45E1-822B-AA89E340AD03}">
      <dgm:prSet/>
      <dgm:spPr/>
      <dgm:t>
        <a:bodyPr/>
        <a:lstStyle/>
        <a:p>
          <a:endParaRPr lang="ru-RU"/>
        </a:p>
      </dgm:t>
    </dgm:pt>
    <dgm:pt modelId="{B90DB8E3-7408-4E83-A82D-DBCAE33F809F}" type="sibTrans" cxnId="{4081DA7A-45A6-45E1-822B-AA89E340AD03}">
      <dgm:prSet/>
      <dgm:spPr/>
      <dgm:t>
        <a:bodyPr/>
        <a:lstStyle/>
        <a:p>
          <a:endParaRPr lang="ru-RU"/>
        </a:p>
      </dgm:t>
    </dgm:pt>
    <dgm:pt modelId="{FCC83368-4CBF-492E-BD45-2BFBE5E185B1}">
      <dgm:prSet/>
      <dgm:spPr/>
      <dgm:t>
        <a:bodyPr/>
        <a:lstStyle/>
        <a:p>
          <a:r>
            <a:rPr lang="en-US" altLang="uk-UA"/>
            <a:t>V</a:t>
          </a:r>
          <a:r>
            <a:rPr lang="uk-UA" altLang="uk-UA"/>
            <a:t>-І</a:t>
          </a:r>
          <a:r>
            <a:rPr lang="en-US" altLang="uk-UA"/>
            <a:t>V</a:t>
          </a:r>
          <a:r>
            <a:rPr lang="uk-UA" altLang="uk-UA"/>
            <a:t> ст. до н.е. – ↑ обсягів і асортименту грецьких товарів у Степову Скіфію. </a:t>
          </a:r>
          <a:endParaRPr lang="uk-UA" altLang="uk-UA" dirty="0"/>
        </a:p>
      </dgm:t>
    </dgm:pt>
    <dgm:pt modelId="{68BC03D4-479C-495B-866A-ED29C4E39F90}" type="parTrans" cxnId="{5AD5AE0D-6611-466E-B9E5-34B3454CC807}">
      <dgm:prSet/>
      <dgm:spPr/>
      <dgm:t>
        <a:bodyPr/>
        <a:lstStyle/>
        <a:p>
          <a:endParaRPr lang="ru-RU"/>
        </a:p>
      </dgm:t>
    </dgm:pt>
    <dgm:pt modelId="{FB0DCA5B-675F-4B5B-BFA2-A99989F9EED1}" type="sibTrans" cxnId="{5AD5AE0D-6611-466E-B9E5-34B3454CC807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2643577A-9959-4093-B8A3-F844F23E7172}" type="pres">
      <dgm:prSet presAssocID="{2F37D731-1450-480F-96B0-B716CFF24E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59CDB39-5E34-459E-8882-FBA1C54B357B}" type="pres">
      <dgm:prSet presAssocID="{78552636-3743-470F-B2FB-4B6BFD4963E3}" presName="spacer" presStyleCnt="0"/>
      <dgm:spPr/>
    </dgm:pt>
    <dgm:pt modelId="{2D084A1A-93AB-4F73-B054-AC62A5A3BD62}" type="pres">
      <dgm:prSet presAssocID="{0CA24D73-FAFF-4671-BE8B-0BF92217C5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B154DD7-4B54-4E7F-8984-242114BF2530}" type="pres">
      <dgm:prSet presAssocID="{58B0F1BB-9ABC-4093-9A59-E444A7AF8B7E}" presName="spacer" presStyleCnt="0"/>
      <dgm:spPr/>
    </dgm:pt>
    <dgm:pt modelId="{50F951EA-17BB-4CA8-BCBE-A2762260B69E}" type="pres">
      <dgm:prSet presAssocID="{EC94FAAD-10E7-4A66-A70B-0F41138EA3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E4FE2-3149-4D1B-B682-F57B94D4E790}" type="pres">
      <dgm:prSet presAssocID="{B90DB8E3-7408-4E83-A82D-DBCAE33F809F}" presName="spacer" presStyleCnt="0"/>
      <dgm:spPr/>
    </dgm:pt>
    <dgm:pt modelId="{C8A466D1-B82A-45E4-88CC-FB6AEEB27805}" type="pres">
      <dgm:prSet presAssocID="{FCC83368-4CBF-492E-BD45-2BFBE5E185B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189DB05-5607-412C-A6D9-5A40E8770F80}" type="presOf" srcId="{0CA24D73-FAFF-4671-BE8B-0BF92217C5BC}" destId="{2D084A1A-93AB-4F73-B054-AC62A5A3BD62}" srcOrd="0" destOrd="0" presId="urn:microsoft.com/office/officeart/2005/8/layout/vList2"/>
    <dgm:cxn modelId="{5AD5AE0D-6611-466E-B9E5-34B3454CC807}" srcId="{9FEB29AB-3F74-4180-BCE8-2165D2471FB5}" destId="{FCC83368-4CBF-492E-BD45-2BFBE5E185B1}" srcOrd="4" destOrd="0" parTransId="{68BC03D4-479C-495B-866A-ED29C4E39F90}" sibTransId="{FB0DCA5B-675F-4B5B-BFA2-A99989F9EED1}"/>
    <dgm:cxn modelId="{B20FCD2A-2B9A-424F-AED0-14EFD783FA91}" srcId="{9FEB29AB-3F74-4180-BCE8-2165D2471FB5}" destId="{0CA24D73-FAFF-4671-BE8B-0BF92217C5BC}" srcOrd="2" destOrd="0" parTransId="{21B78550-EB7F-4FC2-B55E-5A790BC08395}" sibTransId="{58B0F1BB-9ABC-4093-9A59-E444A7AF8B7E}"/>
    <dgm:cxn modelId="{0181474E-C1E3-44F1-BC54-F5201A53EFDF}" type="presOf" srcId="{FCC83368-4CBF-492E-BD45-2BFBE5E185B1}" destId="{C8A466D1-B82A-45E4-88CC-FB6AEEB27805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7C249956-9643-46D9-87C0-86BCA481706B}" srcId="{9FEB29AB-3F74-4180-BCE8-2165D2471FB5}" destId="{2F37D731-1450-480F-96B0-B716CFF24EE2}" srcOrd="1" destOrd="0" parTransId="{CA12E73B-7358-4651-9F3C-6F030FA91B62}" sibTransId="{78552636-3743-470F-B2FB-4B6BFD4963E3}"/>
    <dgm:cxn modelId="{4081DA7A-45A6-45E1-822B-AA89E340AD03}" srcId="{9FEB29AB-3F74-4180-BCE8-2165D2471FB5}" destId="{EC94FAAD-10E7-4A66-A70B-0F41138EA3D1}" srcOrd="3" destOrd="0" parTransId="{DBEE692C-467C-4557-87F0-FD2C59FA8E5A}" sibTransId="{B90DB8E3-7408-4E83-A82D-DBCAE33F809F}"/>
    <dgm:cxn modelId="{5DAB6B81-BC57-4A92-8A2A-0DF02507F535}" type="presOf" srcId="{EC94FAAD-10E7-4A66-A70B-0F41138EA3D1}" destId="{50F951EA-17BB-4CA8-BCBE-A2762260B69E}" srcOrd="0" destOrd="0" presId="urn:microsoft.com/office/officeart/2005/8/layout/vList2"/>
    <dgm:cxn modelId="{231D90DB-AF19-4CAB-A3B7-6F3836C5F3B3}" type="presOf" srcId="{2F37D731-1450-480F-96B0-B716CFF24EE2}" destId="{2643577A-9959-4093-B8A3-F844F23E7172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4EFA2122-6300-4148-8651-937AC8F07304}" type="presParOf" srcId="{2F21F5C6-A60E-4188-94C5-30AE2A01C7DA}" destId="{2643577A-9959-4093-B8A3-F844F23E7172}" srcOrd="2" destOrd="0" presId="urn:microsoft.com/office/officeart/2005/8/layout/vList2"/>
    <dgm:cxn modelId="{B99356E2-177E-439E-913E-5155582E668D}" type="presParOf" srcId="{2F21F5C6-A60E-4188-94C5-30AE2A01C7DA}" destId="{359CDB39-5E34-459E-8882-FBA1C54B357B}" srcOrd="3" destOrd="0" presId="urn:microsoft.com/office/officeart/2005/8/layout/vList2"/>
    <dgm:cxn modelId="{954E249C-1F83-433F-88EC-010C3D9002C9}" type="presParOf" srcId="{2F21F5C6-A60E-4188-94C5-30AE2A01C7DA}" destId="{2D084A1A-93AB-4F73-B054-AC62A5A3BD62}" srcOrd="4" destOrd="0" presId="urn:microsoft.com/office/officeart/2005/8/layout/vList2"/>
    <dgm:cxn modelId="{79788D0E-2C88-4080-8341-42BF79396979}" type="presParOf" srcId="{2F21F5C6-A60E-4188-94C5-30AE2A01C7DA}" destId="{EB154DD7-4B54-4E7F-8984-242114BF2530}" srcOrd="5" destOrd="0" presId="urn:microsoft.com/office/officeart/2005/8/layout/vList2"/>
    <dgm:cxn modelId="{D558D874-D464-4775-B0F4-FD4F49876244}" type="presParOf" srcId="{2F21F5C6-A60E-4188-94C5-30AE2A01C7DA}" destId="{50F951EA-17BB-4CA8-BCBE-A2762260B69E}" srcOrd="6" destOrd="0" presId="urn:microsoft.com/office/officeart/2005/8/layout/vList2"/>
    <dgm:cxn modelId="{66B3DC20-D4C0-4351-9DB0-8E29CD004E84}" type="presParOf" srcId="{2F21F5C6-A60E-4188-94C5-30AE2A01C7DA}" destId="{033E4FE2-3149-4D1B-B682-F57B94D4E790}" srcOrd="7" destOrd="0" presId="urn:microsoft.com/office/officeart/2005/8/layout/vList2"/>
    <dgm:cxn modelId="{6499A715-EE9B-4B19-B4C8-591BE66485AE}" type="presParOf" srcId="{2F21F5C6-A60E-4188-94C5-30AE2A01C7DA}" destId="{C8A466D1-B82A-45E4-88CC-FB6AEEB278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sz="1800" b="1"/>
            <a:t>Імпорт</a:t>
          </a:r>
          <a:r>
            <a:rPr lang="uk-UA" sz="1800"/>
            <a:t>: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EBEF393F-2225-47EC-AED6-ED0DB757DE05}">
      <dgm:prSet/>
      <dgm:spPr/>
      <dgm:t>
        <a:bodyPr/>
        <a:lstStyle/>
        <a:p>
          <a:r>
            <a:rPr lang="uk-UA" dirty="0"/>
            <a:t>з країн Середземномор'я і Близького Сходу - скляні вироби (намисто, посуд, деякі інструменти (наприклад, кістяні складальні веретена), види зброї (парадна, захисна зброя).</a:t>
          </a:r>
          <a:endParaRPr lang="uk-UA" b="1" dirty="0"/>
        </a:p>
      </dgm:t>
    </dgm:pt>
    <dgm:pt modelId="{445CED64-D163-4BB4-9940-058099421AAD}" type="parTrans" cxnId="{F839837E-9D2E-4B23-8A26-6A7912B66DE3}">
      <dgm:prSet/>
      <dgm:spPr/>
      <dgm:t>
        <a:bodyPr/>
        <a:lstStyle/>
        <a:p>
          <a:endParaRPr lang="ru-RU"/>
        </a:p>
      </dgm:t>
    </dgm:pt>
    <dgm:pt modelId="{9B2AAA29-9ADC-416C-B29B-82EFB953BC1B}" type="sibTrans" cxnId="{F839837E-9D2E-4B23-8A26-6A7912B66DE3}">
      <dgm:prSet/>
      <dgm:spPr/>
      <dgm:t>
        <a:bodyPr/>
        <a:lstStyle/>
        <a:p>
          <a:endParaRPr lang="ru-RU"/>
        </a:p>
      </dgm:t>
    </dgm:pt>
    <dgm:pt modelId="{F35B3C0A-F8E0-4491-A16C-4A7A1647928C}">
      <dgm:prSet/>
      <dgm:spPr/>
      <dgm:t>
        <a:bodyPr/>
        <a:lstStyle/>
        <a:p>
          <a:r>
            <a:rPr lang="uk-UA" b="1"/>
            <a:t>Експорт </a:t>
          </a:r>
          <a:r>
            <a:rPr lang="uk-UA"/>
            <a:t>(брак письмових згадок): </a:t>
          </a:r>
          <a:endParaRPr lang="uk-UA" dirty="0"/>
        </a:p>
      </dgm:t>
    </dgm:pt>
    <dgm:pt modelId="{A8FA9133-56B6-47FC-9A6A-3393AD339BDE}" type="parTrans" cxnId="{367AD02A-594C-4A0E-B096-F8A2F7F041A1}">
      <dgm:prSet/>
      <dgm:spPr/>
      <dgm:t>
        <a:bodyPr/>
        <a:lstStyle/>
        <a:p>
          <a:endParaRPr lang="ru-RU"/>
        </a:p>
      </dgm:t>
    </dgm:pt>
    <dgm:pt modelId="{C9B9CA7D-C528-4DA0-90DA-91EE2CF4B9E1}" type="sibTrans" cxnId="{367AD02A-594C-4A0E-B096-F8A2F7F041A1}">
      <dgm:prSet/>
      <dgm:spPr/>
      <dgm:t>
        <a:bodyPr/>
        <a:lstStyle/>
        <a:p>
          <a:endParaRPr lang="ru-RU"/>
        </a:p>
      </dgm:t>
    </dgm:pt>
    <dgm:pt modelId="{E61ACBCE-31ED-4E8E-B2B5-2BC8FD50509B}">
      <dgm:prSet/>
      <dgm:spPr/>
      <dgm:t>
        <a:bodyPr/>
        <a:lstStyle/>
        <a:p>
          <a:r>
            <a:rPr lang="uk-UA" dirty="0"/>
            <a:t>сировина для деяких видів ремесла Ольвії та інших грецьких міст;</a:t>
          </a:r>
        </a:p>
      </dgm:t>
    </dgm:pt>
    <dgm:pt modelId="{91972A87-6E24-42A2-B4A4-DDED103FF544}" type="parTrans" cxnId="{6AC8CDCD-F3BB-4428-9DA4-DC13E564EAC5}">
      <dgm:prSet/>
      <dgm:spPr/>
      <dgm:t>
        <a:bodyPr/>
        <a:lstStyle/>
        <a:p>
          <a:endParaRPr lang="ru-RU"/>
        </a:p>
      </dgm:t>
    </dgm:pt>
    <dgm:pt modelId="{2B7357D4-3C1E-46AB-A4AF-C15EE5A7E2AA}" type="sibTrans" cxnId="{6AC8CDCD-F3BB-4428-9DA4-DC13E564EAC5}">
      <dgm:prSet/>
      <dgm:spPr/>
      <dgm:t>
        <a:bodyPr/>
        <a:lstStyle/>
        <a:p>
          <a:endParaRPr lang="ru-RU"/>
        </a:p>
      </dgm:t>
    </dgm:pt>
    <dgm:pt modelId="{7FA68FBD-64F2-4986-A09E-AC309C2D5B79}">
      <dgm:prSet/>
      <dgm:spPr/>
      <dgm:t>
        <a:bodyPr/>
        <a:lstStyle/>
        <a:p>
          <a:r>
            <a:rPr lang="uk-UA" dirty="0"/>
            <a:t>продукти скотарства в ранньому залізному віці (незначні обсяги);</a:t>
          </a:r>
        </a:p>
      </dgm:t>
    </dgm:pt>
    <dgm:pt modelId="{B6DE22D1-B174-4A0D-977B-37428D37A389}" type="parTrans" cxnId="{C22D1185-1614-4868-B955-ADB2EB586F09}">
      <dgm:prSet/>
      <dgm:spPr/>
      <dgm:t>
        <a:bodyPr/>
        <a:lstStyle/>
        <a:p>
          <a:endParaRPr lang="ru-RU"/>
        </a:p>
      </dgm:t>
    </dgm:pt>
    <dgm:pt modelId="{1A16236E-5F0F-4C7D-8DF6-CCB4A21EB160}" type="sibTrans" cxnId="{C22D1185-1614-4868-B955-ADB2EB586F09}">
      <dgm:prSet/>
      <dgm:spPr/>
      <dgm:t>
        <a:bodyPr/>
        <a:lstStyle/>
        <a:p>
          <a:endParaRPr lang="ru-RU"/>
        </a:p>
      </dgm:t>
    </dgm:pt>
    <dgm:pt modelId="{648367A5-9557-4372-B8F0-1065C5ECA2AC}">
      <dgm:prSet/>
      <dgm:spPr/>
      <dgm:t>
        <a:bodyPr/>
        <a:lstStyle/>
        <a:p>
          <a:r>
            <a:rPr lang="uk-UA" dirty="0"/>
            <a:t>хліботоргівля. Експорт збіжжя – можливо основа зростання багатства скіфської знаті в IV ст. до н.е. </a:t>
          </a:r>
        </a:p>
      </dgm:t>
    </dgm:pt>
    <dgm:pt modelId="{A61C2BF6-9AF5-4BEE-B650-035EFA723D4B}" type="parTrans" cxnId="{B24DE125-7AFD-4ECE-8839-1D0AE07BF2B8}">
      <dgm:prSet/>
      <dgm:spPr/>
      <dgm:t>
        <a:bodyPr/>
        <a:lstStyle/>
        <a:p>
          <a:endParaRPr lang="ru-RU"/>
        </a:p>
      </dgm:t>
    </dgm:pt>
    <dgm:pt modelId="{303EB00E-A6FB-42D2-B388-9C56087B6226}" type="sibTrans" cxnId="{B24DE125-7AFD-4ECE-8839-1D0AE07BF2B8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1E6808-A493-43D3-B6A0-2A90F089F5C6}" type="pres">
      <dgm:prSet presAssocID="{9115C395-AC38-46D3-B42B-BB9DF11C03FB}" presName="childText" presStyleLbl="revTx" presStyleIdx="0" presStyleCnt="2">
        <dgm:presLayoutVars>
          <dgm:bulletEnabled val="1"/>
        </dgm:presLayoutVars>
      </dgm:prSet>
      <dgm:spPr/>
    </dgm:pt>
    <dgm:pt modelId="{FAE97ACE-1F7A-4DC9-BE83-EDA005800D0F}" type="pres">
      <dgm:prSet presAssocID="{F35B3C0A-F8E0-4491-A16C-4A7A16479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AA44F0-87DB-4240-B663-AB836D3880C4}" type="pres">
      <dgm:prSet presAssocID="{F35B3C0A-F8E0-4491-A16C-4A7A1647928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DDC41A-D1F6-441B-BFD6-B7C70C40956A}" type="presOf" srcId="{648367A5-9557-4372-B8F0-1065C5ECA2AC}" destId="{35AA44F0-87DB-4240-B663-AB836D3880C4}" srcOrd="0" destOrd="2" presId="urn:microsoft.com/office/officeart/2005/8/layout/vList2"/>
    <dgm:cxn modelId="{B7A33C1F-0C00-482B-9681-31EBC1BE07B3}" type="presOf" srcId="{EBEF393F-2225-47EC-AED6-ED0DB757DE05}" destId="{2A1E6808-A493-43D3-B6A0-2A90F089F5C6}" srcOrd="0" destOrd="0" presId="urn:microsoft.com/office/officeart/2005/8/layout/vList2"/>
    <dgm:cxn modelId="{B24DE125-7AFD-4ECE-8839-1D0AE07BF2B8}" srcId="{F35B3C0A-F8E0-4491-A16C-4A7A1647928C}" destId="{648367A5-9557-4372-B8F0-1065C5ECA2AC}" srcOrd="2" destOrd="0" parTransId="{A61C2BF6-9AF5-4BEE-B650-035EFA723D4B}" sibTransId="{303EB00E-A6FB-42D2-B388-9C56087B6226}"/>
    <dgm:cxn modelId="{367AD02A-594C-4A0E-B096-F8A2F7F041A1}" srcId="{9FEB29AB-3F74-4180-BCE8-2165D2471FB5}" destId="{F35B3C0A-F8E0-4491-A16C-4A7A1647928C}" srcOrd="1" destOrd="0" parTransId="{A8FA9133-56B6-47FC-9A6A-3393AD339BDE}" sibTransId="{C9B9CA7D-C528-4DA0-90DA-91EE2CF4B9E1}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F839837E-9D2E-4B23-8A26-6A7912B66DE3}" srcId="{9115C395-AC38-46D3-B42B-BB9DF11C03FB}" destId="{EBEF393F-2225-47EC-AED6-ED0DB757DE05}" srcOrd="0" destOrd="0" parTransId="{445CED64-D163-4BB4-9940-058099421AAD}" sibTransId="{9B2AAA29-9ADC-416C-B29B-82EFB953BC1B}"/>
    <dgm:cxn modelId="{C22D1185-1614-4868-B955-ADB2EB586F09}" srcId="{F35B3C0A-F8E0-4491-A16C-4A7A1647928C}" destId="{7FA68FBD-64F2-4986-A09E-AC309C2D5B79}" srcOrd="1" destOrd="0" parTransId="{B6DE22D1-B174-4A0D-977B-37428D37A389}" sibTransId="{1A16236E-5F0F-4C7D-8DF6-CCB4A21EB160}"/>
    <dgm:cxn modelId="{745D199E-C059-46B3-926E-3E8EF92249A7}" type="presOf" srcId="{7FA68FBD-64F2-4986-A09E-AC309C2D5B79}" destId="{35AA44F0-87DB-4240-B663-AB836D3880C4}" srcOrd="0" destOrd="1" presId="urn:microsoft.com/office/officeart/2005/8/layout/vList2"/>
    <dgm:cxn modelId="{6AC8CDCD-F3BB-4428-9DA4-DC13E564EAC5}" srcId="{F35B3C0A-F8E0-4491-A16C-4A7A1647928C}" destId="{E61ACBCE-31ED-4E8E-B2B5-2BC8FD50509B}" srcOrd="0" destOrd="0" parTransId="{91972A87-6E24-42A2-B4A4-DDED103FF544}" sibTransId="{2B7357D4-3C1E-46AB-A4AF-C15EE5A7E2AA}"/>
    <dgm:cxn modelId="{A7B3FAE1-287A-4EBB-8232-E813CBBE744C}" type="presOf" srcId="{F35B3C0A-F8E0-4491-A16C-4A7A1647928C}" destId="{FAE97ACE-1F7A-4DC9-BE83-EDA005800D0F}" srcOrd="0" destOrd="0" presId="urn:microsoft.com/office/officeart/2005/8/layout/vList2"/>
    <dgm:cxn modelId="{806816E2-E438-4CAA-85FD-71C10C302F66}" type="presOf" srcId="{E61ACBCE-31ED-4E8E-B2B5-2BC8FD50509B}" destId="{35AA44F0-87DB-4240-B663-AB836D3880C4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F9A903D1-A36F-4229-BC64-6BD8A0E2F130}" type="presParOf" srcId="{2F21F5C6-A60E-4188-94C5-30AE2A01C7DA}" destId="{2A1E6808-A493-43D3-B6A0-2A90F089F5C6}" srcOrd="1" destOrd="0" presId="urn:microsoft.com/office/officeart/2005/8/layout/vList2"/>
    <dgm:cxn modelId="{113E5BD1-6696-4D16-8BDC-338DA04B0254}" type="presParOf" srcId="{2F21F5C6-A60E-4188-94C5-30AE2A01C7DA}" destId="{FAE97ACE-1F7A-4DC9-BE83-EDA005800D0F}" srcOrd="2" destOrd="0" presId="urn:microsoft.com/office/officeart/2005/8/layout/vList2"/>
    <dgm:cxn modelId="{2E1D9015-C843-41D8-BEC3-8A160D8AFEF7}" type="presParOf" srcId="{2F21F5C6-A60E-4188-94C5-30AE2A01C7DA}" destId="{35AA44F0-87DB-4240-B663-AB836D3880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15C395-AC38-46D3-B42B-BB9DF11C03FB}">
      <dgm:prSet custT="1"/>
      <dgm:spPr/>
      <dgm:t>
        <a:bodyPr/>
        <a:lstStyle/>
        <a:p>
          <a:r>
            <a:rPr lang="uk-UA" altLang="uk-UA" sz="1800" dirty="0"/>
            <a:t>1 пол. V ст. до н.е. – знайомство скіфів з грошовими відносинами (знахідки монет у скіфських похованнях). </a:t>
          </a:r>
          <a:endParaRPr lang="en-US" sz="1800" dirty="0"/>
        </a:p>
      </dgm:t>
    </dgm:pt>
    <dgm:pt modelId="{7C056633-4895-4434-999E-E84EA66CB929}" type="parTrans" cxnId="{4489EC52-7C52-4D81-AAAA-BA32E5A2A0CC}">
      <dgm:prSet/>
      <dgm:spPr/>
      <dgm:t>
        <a:bodyPr/>
        <a:lstStyle/>
        <a:p>
          <a:endParaRPr lang="en-US" sz="2000"/>
        </a:p>
      </dgm:t>
    </dgm:pt>
    <dgm:pt modelId="{EAFE28F6-4301-4722-B322-4D02C8D49DA2}" type="sibTrans" cxnId="{4489EC52-7C52-4D81-AAAA-BA32E5A2A0CC}">
      <dgm:prSet/>
      <dgm:spPr/>
      <dgm:t>
        <a:bodyPr/>
        <a:lstStyle/>
        <a:p>
          <a:endParaRPr lang="en-US" sz="2000"/>
        </a:p>
      </dgm:t>
    </dgm:pt>
    <dgm:pt modelId="{C8361096-1F02-47D1-850C-BA919AAF442E}">
      <dgm:prSet/>
      <dgm:spPr/>
      <dgm:t>
        <a:bodyPr/>
        <a:lstStyle/>
        <a:p>
          <a:r>
            <a:rPr lang="uk-UA" altLang="uk-UA"/>
            <a:t>початок поширення монет і товарно-грошових відносин у степовій зоні Північного Причорномор'я пов'язаний з контактними зонами варварського і грецького світів, зокрема, - Північно-Західним Причорномор'ям. Приольвійським (Нижньобузьким районом, Степовим Кримом поблизу боспорських міст, Подніпров'ям і Подонням). </a:t>
          </a:r>
        </a:p>
      </dgm:t>
    </dgm:pt>
    <dgm:pt modelId="{94713FB7-2FB7-463C-B05D-3AFD20A4502D}" type="parTrans" cxnId="{7CEAF022-28D0-4D6B-81E4-866D7BA140A3}">
      <dgm:prSet/>
      <dgm:spPr/>
      <dgm:t>
        <a:bodyPr/>
        <a:lstStyle/>
        <a:p>
          <a:endParaRPr lang="ru-RU"/>
        </a:p>
      </dgm:t>
    </dgm:pt>
    <dgm:pt modelId="{0D185306-E068-4F04-BD5A-4B0C4299FB06}" type="sibTrans" cxnId="{7CEAF022-28D0-4D6B-81E4-866D7BA140A3}">
      <dgm:prSet/>
      <dgm:spPr/>
      <dgm:t>
        <a:bodyPr/>
        <a:lstStyle/>
        <a:p>
          <a:endParaRPr lang="ru-RU"/>
        </a:p>
      </dgm:t>
    </dgm:pt>
    <dgm:pt modelId="{703B5C6C-98F1-4A37-AC1D-CBA51DEC38E1}">
      <dgm:prSet/>
      <dgm:spPr/>
      <dgm:t>
        <a:bodyPr/>
        <a:lstStyle/>
        <a:p>
          <a:r>
            <a:rPr lang="uk-UA" altLang="uk-UA"/>
            <a:t>IV ст. до н.е. – розквіт торгівлі між скіфами і греками (монетні знахідки в Придніпровській прибережній зоні).</a:t>
          </a:r>
        </a:p>
      </dgm:t>
    </dgm:pt>
    <dgm:pt modelId="{284D3AA1-110D-4486-A56C-5E0820046AA5}" type="parTrans" cxnId="{4107D9DF-8A59-4EDA-BE48-ED93D09E2F96}">
      <dgm:prSet/>
      <dgm:spPr/>
      <dgm:t>
        <a:bodyPr/>
        <a:lstStyle/>
        <a:p>
          <a:endParaRPr lang="ru-RU"/>
        </a:p>
      </dgm:t>
    </dgm:pt>
    <dgm:pt modelId="{0AA5785A-A0B5-48EE-A304-71F84F9724F2}" type="sibTrans" cxnId="{4107D9DF-8A59-4EDA-BE48-ED93D09E2F96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A97EEB6E-7ACA-4D54-BD46-966FA07C63A0}" type="pres">
      <dgm:prSet presAssocID="{9115C395-AC38-46D3-B42B-BB9DF11C03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687F8-BCE3-4007-A9D4-433E293DB10C}" type="pres">
      <dgm:prSet presAssocID="{EAFE28F6-4301-4722-B322-4D02C8D49DA2}" presName="spacer" presStyleCnt="0"/>
      <dgm:spPr/>
    </dgm:pt>
    <dgm:pt modelId="{1020481E-D415-4817-A8DB-5E8C85A766A3}" type="pres">
      <dgm:prSet presAssocID="{C8361096-1F02-47D1-850C-BA919AAF44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376A08-5E6E-4EED-9E50-18A48FB6705B}" type="pres">
      <dgm:prSet presAssocID="{0D185306-E068-4F04-BD5A-4B0C4299FB06}" presName="spacer" presStyleCnt="0"/>
      <dgm:spPr/>
    </dgm:pt>
    <dgm:pt modelId="{14FCCD53-7A40-46E0-9E04-880FB20B2E6E}" type="pres">
      <dgm:prSet presAssocID="{703B5C6C-98F1-4A37-AC1D-CBA51DEC38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EAF022-28D0-4D6B-81E4-866D7BA140A3}" srcId="{9FEB29AB-3F74-4180-BCE8-2165D2471FB5}" destId="{C8361096-1F02-47D1-850C-BA919AAF442E}" srcOrd="1" destOrd="0" parTransId="{94713FB7-2FB7-463C-B05D-3AFD20A4502D}" sibTransId="{0D185306-E068-4F04-BD5A-4B0C4299FB06}"/>
    <dgm:cxn modelId="{0F1A0C2E-809A-4329-95E7-CAECFFB145B6}" type="presOf" srcId="{703B5C6C-98F1-4A37-AC1D-CBA51DEC38E1}" destId="{14FCCD53-7A40-46E0-9E04-880FB20B2E6E}" srcOrd="0" destOrd="0" presId="urn:microsoft.com/office/officeart/2005/8/layout/vList2"/>
    <dgm:cxn modelId="{F2FFC050-95C0-49BF-B84B-55CBBCFFB148}" type="presOf" srcId="{9115C395-AC38-46D3-B42B-BB9DF11C03FB}" destId="{A97EEB6E-7ACA-4D54-BD46-966FA07C63A0}" srcOrd="0" destOrd="0" presId="urn:microsoft.com/office/officeart/2005/8/layout/vList2"/>
    <dgm:cxn modelId="{4489EC52-7C52-4D81-AAAA-BA32E5A2A0CC}" srcId="{9FEB29AB-3F74-4180-BCE8-2165D2471FB5}" destId="{9115C395-AC38-46D3-B42B-BB9DF11C03FB}" srcOrd="0" destOrd="0" parTransId="{7C056633-4895-4434-999E-E84EA66CB929}" sibTransId="{EAFE28F6-4301-4722-B322-4D02C8D49DA2}"/>
    <dgm:cxn modelId="{2D6533D3-8742-4334-B235-F538843380B9}" type="presOf" srcId="{C8361096-1F02-47D1-850C-BA919AAF442E}" destId="{1020481E-D415-4817-A8DB-5E8C85A766A3}" srcOrd="0" destOrd="0" presId="urn:microsoft.com/office/officeart/2005/8/layout/vList2"/>
    <dgm:cxn modelId="{4107D9DF-8A59-4EDA-BE48-ED93D09E2F96}" srcId="{9FEB29AB-3F74-4180-BCE8-2165D2471FB5}" destId="{703B5C6C-98F1-4A37-AC1D-CBA51DEC38E1}" srcOrd="2" destOrd="0" parTransId="{284D3AA1-110D-4486-A56C-5E0820046AA5}" sibTransId="{0AA5785A-A0B5-48EE-A304-71F84F9724F2}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69405FEF-1117-454E-A0F6-77490A826138}" type="presParOf" srcId="{2F21F5C6-A60E-4188-94C5-30AE2A01C7DA}" destId="{A97EEB6E-7ACA-4D54-BD46-966FA07C63A0}" srcOrd="0" destOrd="0" presId="urn:microsoft.com/office/officeart/2005/8/layout/vList2"/>
    <dgm:cxn modelId="{2BAD7642-C443-4A33-AD63-27857D5C19C9}" type="presParOf" srcId="{2F21F5C6-A60E-4188-94C5-30AE2A01C7DA}" destId="{4EC687F8-BCE3-4007-A9D4-433E293DB10C}" srcOrd="1" destOrd="0" presId="urn:microsoft.com/office/officeart/2005/8/layout/vList2"/>
    <dgm:cxn modelId="{B8C80EFA-46DD-4AEB-B599-3545F29D7FE9}" type="presParOf" srcId="{2F21F5C6-A60E-4188-94C5-30AE2A01C7DA}" destId="{1020481E-D415-4817-A8DB-5E8C85A766A3}" srcOrd="2" destOrd="0" presId="urn:microsoft.com/office/officeart/2005/8/layout/vList2"/>
    <dgm:cxn modelId="{6B7A3DF0-90DA-4862-88E2-C85A71D6CB34}" type="presParOf" srcId="{2F21F5C6-A60E-4188-94C5-30AE2A01C7DA}" destId="{AA376A08-5E6E-4EED-9E50-18A48FB6705B}" srcOrd="3" destOrd="0" presId="urn:microsoft.com/office/officeart/2005/8/layout/vList2"/>
    <dgm:cxn modelId="{B4F7B904-8C96-4303-AFDB-1E3BB741EF3B}" type="presParOf" srcId="{2F21F5C6-A60E-4188-94C5-30AE2A01C7DA}" destId="{14FCCD53-7A40-46E0-9E04-880FB20B2E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F4880C0B-0EA5-4E45-B21D-D9DD40168B1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D7BE6B6-9624-49D3-83DE-1A2EE6F55E52}">
      <dgm:prSet/>
      <dgm:spPr/>
      <dgm:t>
        <a:bodyPr/>
        <a:lstStyle/>
        <a:p>
          <a:r>
            <a:rPr lang="uk-UA"/>
            <a:t>Центри імпорту – Боспор, Ольвія (столовий посуд), Мегара, Пергам та інші міста Малої Азії (червонолаковий посуд, амфори), римські провінції Близького Сходу (ювелірні вироби, скло) та Європи (металевий посуд, фібули).</a:t>
          </a:r>
          <a:endParaRPr lang="en-US"/>
        </a:p>
      </dgm:t>
    </dgm:pt>
    <dgm:pt modelId="{0ECBC946-1F68-4051-BD82-079DEAB6A5D3}" type="parTrans" cxnId="{E9BBF696-7528-436C-982B-3D50E468EB83}">
      <dgm:prSet/>
      <dgm:spPr/>
      <dgm:t>
        <a:bodyPr/>
        <a:lstStyle/>
        <a:p>
          <a:endParaRPr lang="en-US"/>
        </a:p>
      </dgm:t>
    </dgm:pt>
    <dgm:pt modelId="{9D952803-124D-4FC1-B4CF-C72218C022C3}" type="sibTrans" cxnId="{E9BBF696-7528-436C-982B-3D50E468EB83}">
      <dgm:prSet/>
      <dgm:spPr/>
      <dgm:t>
        <a:bodyPr/>
        <a:lstStyle/>
        <a:p>
          <a:endParaRPr lang="en-US"/>
        </a:p>
      </dgm:t>
    </dgm:pt>
    <dgm:pt modelId="{5752FA76-3FB8-4E52-9CB4-38C44BEAEFA2}">
      <dgm:prSet/>
      <dgm:spPr/>
      <dgm:t>
        <a:bodyPr/>
        <a:lstStyle/>
        <a:p>
          <a:r>
            <a:rPr lang="uk-UA"/>
            <a:t>Завдяки мобільності у сарматському середовищі з'являлись товари з далекої Азії (ювелірні вироби, китайські дзеркала і шовк, коштовне каміння з Індії та Цейлону). </a:t>
          </a:r>
          <a:endParaRPr lang="en-US"/>
        </a:p>
      </dgm:t>
    </dgm:pt>
    <dgm:pt modelId="{8934282D-9890-48C4-9260-B94BE89C711E}" type="parTrans" cxnId="{DDED765D-C2D1-4BE5-9779-D27BAD49EF52}">
      <dgm:prSet/>
      <dgm:spPr/>
      <dgm:t>
        <a:bodyPr/>
        <a:lstStyle/>
        <a:p>
          <a:endParaRPr lang="en-US"/>
        </a:p>
      </dgm:t>
    </dgm:pt>
    <dgm:pt modelId="{80FFF4A6-2687-4AB2-BCA7-475E946E77C9}" type="sibTrans" cxnId="{DDED765D-C2D1-4BE5-9779-D27BAD49EF52}">
      <dgm:prSet/>
      <dgm:spPr/>
      <dgm:t>
        <a:bodyPr/>
        <a:lstStyle/>
        <a:p>
          <a:endParaRPr lang="en-US"/>
        </a:p>
      </dgm:t>
    </dgm:pt>
    <dgm:pt modelId="{14AA48B7-5839-4500-9B27-329937346782}">
      <dgm:prSet/>
      <dgm:spPr/>
      <dgm:t>
        <a:bodyPr/>
        <a:lstStyle/>
        <a:p>
          <a:r>
            <a:rPr lang="uk-UA"/>
            <a:t>Торговельні стосунки з власне сарматським світом Подоння та Поволжя (сіролощена кераміка).</a:t>
          </a:r>
          <a:endParaRPr lang="en-US"/>
        </a:p>
      </dgm:t>
    </dgm:pt>
    <dgm:pt modelId="{9F8F2503-FE76-456B-9C3C-1CFD36C475C8}" type="parTrans" cxnId="{98BC25F9-11D3-48F4-BF73-1977785BF154}">
      <dgm:prSet/>
      <dgm:spPr/>
      <dgm:t>
        <a:bodyPr/>
        <a:lstStyle/>
        <a:p>
          <a:endParaRPr lang="en-US"/>
        </a:p>
      </dgm:t>
    </dgm:pt>
    <dgm:pt modelId="{E7D103C1-EFA1-46E5-BA0D-B5AAFFE2F618}" type="sibTrans" cxnId="{98BC25F9-11D3-48F4-BF73-1977785BF154}">
      <dgm:prSet/>
      <dgm:spPr/>
      <dgm:t>
        <a:bodyPr/>
        <a:lstStyle/>
        <a:p>
          <a:endParaRPr lang="en-US"/>
        </a:p>
      </dgm:t>
    </dgm:pt>
    <dgm:pt modelId="{8B8AC7E3-E5B6-44FF-A52D-7F110740FDA2}" type="pres">
      <dgm:prSet presAssocID="{F4880C0B-0EA5-4E45-B21D-D9DD40168B15}" presName="linear" presStyleCnt="0">
        <dgm:presLayoutVars>
          <dgm:animLvl val="lvl"/>
          <dgm:resizeHandles val="exact"/>
        </dgm:presLayoutVars>
      </dgm:prSet>
      <dgm:spPr/>
    </dgm:pt>
    <dgm:pt modelId="{C61951B5-AB1E-4EA7-B946-E2EE90BF7A54}" type="pres">
      <dgm:prSet presAssocID="{2D7BE6B6-9624-49D3-83DE-1A2EE6F55E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86E49F-AC00-4E78-87C6-D0448F09B470}" type="pres">
      <dgm:prSet presAssocID="{9D952803-124D-4FC1-B4CF-C72218C022C3}" presName="spacer" presStyleCnt="0"/>
      <dgm:spPr/>
    </dgm:pt>
    <dgm:pt modelId="{4F41E4AB-1B14-4EDC-B303-D1C0E3CE72C4}" type="pres">
      <dgm:prSet presAssocID="{5752FA76-3FB8-4E52-9CB4-38C44BEAEF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E20DD0-9464-4E2B-875F-BFDE4C0BF152}" type="pres">
      <dgm:prSet presAssocID="{80FFF4A6-2687-4AB2-BCA7-475E946E77C9}" presName="spacer" presStyleCnt="0"/>
      <dgm:spPr/>
    </dgm:pt>
    <dgm:pt modelId="{6BEF1FEC-D17C-42F6-95BA-59E3A650D57E}" type="pres">
      <dgm:prSet presAssocID="{14AA48B7-5839-4500-9B27-3299373467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EE4410-047A-4733-91CA-8595C7ECC6C8}" type="presOf" srcId="{5752FA76-3FB8-4E52-9CB4-38C44BEAEFA2}" destId="{4F41E4AB-1B14-4EDC-B303-D1C0E3CE72C4}" srcOrd="0" destOrd="0" presId="urn:microsoft.com/office/officeart/2005/8/layout/vList2"/>
    <dgm:cxn modelId="{DDED765D-C2D1-4BE5-9779-D27BAD49EF52}" srcId="{F4880C0B-0EA5-4E45-B21D-D9DD40168B15}" destId="{5752FA76-3FB8-4E52-9CB4-38C44BEAEFA2}" srcOrd="1" destOrd="0" parTransId="{8934282D-9890-48C4-9260-B94BE89C711E}" sibTransId="{80FFF4A6-2687-4AB2-BCA7-475E946E77C9}"/>
    <dgm:cxn modelId="{E9BBF696-7528-436C-982B-3D50E468EB83}" srcId="{F4880C0B-0EA5-4E45-B21D-D9DD40168B15}" destId="{2D7BE6B6-9624-49D3-83DE-1A2EE6F55E52}" srcOrd="0" destOrd="0" parTransId="{0ECBC946-1F68-4051-BD82-079DEAB6A5D3}" sibTransId="{9D952803-124D-4FC1-B4CF-C72218C022C3}"/>
    <dgm:cxn modelId="{457A36C1-5815-4A59-A61F-C2E994E88E17}" type="presOf" srcId="{2D7BE6B6-9624-49D3-83DE-1A2EE6F55E52}" destId="{C61951B5-AB1E-4EA7-B946-E2EE90BF7A54}" srcOrd="0" destOrd="0" presId="urn:microsoft.com/office/officeart/2005/8/layout/vList2"/>
    <dgm:cxn modelId="{B91442D5-C0F9-4B75-A5F5-60D680DEF602}" type="presOf" srcId="{F4880C0B-0EA5-4E45-B21D-D9DD40168B15}" destId="{8B8AC7E3-E5B6-44FF-A52D-7F110740FDA2}" srcOrd="0" destOrd="0" presId="urn:microsoft.com/office/officeart/2005/8/layout/vList2"/>
    <dgm:cxn modelId="{98BC25F9-11D3-48F4-BF73-1977785BF154}" srcId="{F4880C0B-0EA5-4E45-B21D-D9DD40168B15}" destId="{14AA48B7-5839-4500-9B27-329937346782}" srcOrd="2" destOrd="0" parTransId="{9F8F2503-FE76-456B-9C3C-1CFD36C475C8}" sibTransId="{E7D103C1-EFA1-46E5-BA0D-B5AAFFE2F618}"/>
    <dgm:cxn modelId="{6E0C6EFC-DFBD-4692-8516-E1B68F0F6BC7}" type="presOf" srcId="{14AA48B7-5839-4500-9B27-329937346782}" destId="{6BEF1FEC-D17C-42F6-95BA-59E3A650D57E}" srcOrd="0" destOrd="0" presId="urn:microsoft.com/office/officeart/2005/8/layout/vList2"/>
    <dgm:cxn modelId="{BC15A45F-98A4-474D-8532-5AEB33077050}" type="presParOf" srcId="{8B8AC7E3-E5B6-44FF-A52D-7F110740FDA2}" destId="{C61951B5-AB1E-4EA7-B946-E2EE90BF7A54}" srcOrd="0" destOrd="0" presId="urn:microsoft.com/office/officeart/2005/8/layout/vList2"/>
    <dgm:cxn modelId="{624701C5-3783-447B-9AF8-2999FDC1E9AD}" type="presParOf" srcId="{8B8AC7E3-E5B6-44FF-A52D-7F110740FDA2}" destId="{D086E49F-AC00-4E78-87C6-D0448F09B470}" srcOrd="1" destOrd="0" presId="urn:microsoft.com/office/officeart/2005/8/layout/vList2"/>
    <dgm:cxn modelId="{0CE58355-DF67-4626-92E2-B3D6854D624F}" type="presParOf" srcId="{8B8AC7E3-E5B6-44FF-A52D-7F110740FDA2}" destId="{4F41E4AB-1B14-4EDC-B303-D1C0E3CE72C4}" srcOrd="2" destOrd="0" presId="urn:microsoft.com/office/officeart/2005/8/layout/vList2"/>
    <dgm:cxn modelId="{5675B8C5-4CEF-4BCB-B34A-62415DEB399E}" type="presParOf" srcId="{8B8AC7E3-E5B6-44FF-A52D-7F110740FDA2}" destId="{70E20DD0-9464-4E2B-875F-BFDE4C0BF152}" srcOrd="3" destOrd="0" presId="urn:microsoft.com/office/officeart/2005/8/layout/vList2"/>
    <dgm:cxn modelId="{0637789A-3CFB-4C93-A898-730E733B5A38}" type="presParOf" srcId="{8B8AC7E3-E5B6-44FF-A52D-7F110740FDA2}" destId="{6BEF1FEC-D17C-42F6-95BA-59E3A650D5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733ACC-1995-420D-9EB0-F93B347EC03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3BA6B-1A2A-4448-995A-33BBEEDA79AE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b="1" dirty="0"/>
            <a:t>МІЖОБЩИННИЙ ОБМІН</a:t>
          </a:r>
          <a:r>
            <a:rPr lang="uk-UA" sz="1800" dirty="0"/>
            <a:t> – початкова форма обміну. </a:t>
          </a:r>
          <a:endParaRPr lang="en-US" sz="1800" dirty="0"/>
        </a:p>
      </dgm:t>
    </dgm:pt>
    <dgm:pt modelId="{8F66507D-0B56-4DAB-BCB4-8E9AC935BF2F}" type="parTrans" cxnId="{E25729F5-2590-4FC3-9A65-FB76E535E35C}">
      <dgm:prSet/>
      <dgm:spPr/>
      <dgm:t>
        <a:bodyPr/>
        <a:lstStyle/>
        <a:p>
          <a:endParaRPr lang="en-US" sz="2800"/>
        </a:p>
      </dgm:t>
    </dgm:pt>
    <dgm:pt modelId="{6CA343E3-CAE6-4F1E-A0BD-C197AEF43F64}" type="sibTrans" cxnId="{E25729F5-2590-4FC3-9A65-FB76E535E35C}">
      <dgm:prSet/>
      <dgm:spPr/>
      <dgm:t>
        <a:bodyPr/>
        <a:lstStyle/>
        <a:p>
          <a:endParaRPr lang="en-US" sz="2800"/>
        </a:p>
      </dgm:t>
    </dgm:pt>
    <dgm:pt modelId="{03211FA3-DC5B-4252-B95E-07354CA211D7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b="1" dirty="0"/>
            <a:t>«НІМИЙ» ОБМІН </a:t>
          </a:r>
          <a:r>
            <a:rPr lang="uk-UA" sz="1800" dirty="0"/>
            <a:t>(вперше, або між віддаленими общинами). </a:t>
          </a:r>
          <a:endParaRPr lang="en-US" sz="1800" dirty="0"/>
        </a:p>
      </dgm:t>
    </dgm:pt>
    <dgm:pt modelId="{4D78AB97-E243-4866-B1C5-6D77AD413917}" type="parTrans" cxnId="{CA8C0CD2-A16B-4ED6-8AC7-7E6ADF48CD16}">
      <dgm:prSet/>
      <dgm:spPr/>
      <dgm:t>
        <a:bodyPr/>
        <a:lstStyle/>
        <a:p>
          <a:endParaRPr lang="en-US" sz="2800"/>
        </a:p>
      </dgm:t>
    </dgm:pt>
    <dgm:pt modelId="{BADD55A7-49AC-4D85-A5E8-FBEDF6E5D08C}" type="sibTrans" cxnId="{CA8C0CD2-A16B-4ED6-8AC7-7E6ADF48CD16}">
      <dgm:prSet/>
      <dgm:spPr/>
      <dgm:t>
        <a:bodyPr/>
        <a:lstStyle/>
        <a:p>
          <a:endParaRPr lang="en-US" sz="2800"/>
        </a:p>
      </dgm:t>
    </dgm:pt>
    <dgm:pt modelId="{51266A6E-6A60-42E6-91D6-E77A4F9C6C5F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dirty="0"/>
            <a:t>Обмін дарункам існував всередині общини і за її межами. (шлюбні та ін. соціальні зв’язки, зміцнення мирних відносин).</a:t>
          </a:r>
          <a:endParaRPr lang="en-US" sz="1800" dirty="0"/>
        </a:p>
      </dgm:t>
    </dgm:pt>
    <dgm:pt modelId="{A9242836-34A5-4468-BC8A-7888309BEB0E}" type="parTrans" cxnId="{7BBE3F58-195C-4CCC-86B3-68C4A8B25DE5}">
      <dgm:prSet/>
      <dgm:spPr/>
      <dgm:t>
        <a:bodyPr/>
        <a:lstStyle/>
        <a:p>
          <a:endParaRPr lang="en-US" sz="2800"/>
        </a:p>
      </dgm:t>
    </dgm:pt>
    <dgm:pt modelId="{683497B2-C2C3-4574-9EE5-1C76E1E79AC5}" type="sibTrans" cxnId="{7BBE3F58-195C-4CCC-86B3-68C4A8B25DE5}">
      <dgm:prSet/>
      <dgm:spPr/>
      <dgm:t>
        <a:bodyPr/>
        <a:lstStyle/>
        <a:p>
          <a:endParaRPr lang="en-US" sz="2800"/>
        </a:p>
      </dgm:t>
    </dgm:pt>
    <dgm:pt modelId="{8999746D-6143-4E71-8763-2A8782855254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b="1" dirty="0"/>
            <a:t>ДАРООБМІН З ПЕРЕДПЛАТОЮ</a:t>
          </a:r>
          <a:endParaRPr lang="en-US" sz="1800" dirty="0"/>
        </a:p>
      </dgm:t>
    </dgm:pt>
    <dgm:pt modelId="{DF295EF2-D1F2-4633-8B0E-EEDEAB3F8782}" type="parTrans" cxnId="{1BBA9604-417A-4C60-B533-8E0517F800E7}">
      <dgm:prSet/>
      <dgm:spPr/>
      <dgm:t>
        <a:bodyPr/>
        <a:lstStyle/>
        <a:p>
          <a:endParaRPr lang="en-US" sz="2800"/>
        </a:p>
      </dgm:t>
    </dgm:pt>
    <dgm:pt modelId="{8A6C7D39-3DF6-40C9-A280-BC720499E33E}" type="sibTrans" cxnId="{1BBA9604-417A-4C60-B533-8E0517F800E7}">
      <dgm:prSet/>
      <dgm:spPr/>
      <dgm:t>
        <a:bodyPr/>
        <a:lstStyle/>
        <a:p>
          <a:endParaRPr lang="en-US" sz="2800"/>
        </a:p>
      </dgm:t>
    </dgm:pt>
    <dgm:pt modelId="{64D793E6-6F1E-4675-AEFB-EF2A2D38AD0C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b="1" dirty="0"/>
            <a:t>ОБ’ЄКТИ ТОРГІВЛІ: </a:t>
          </a:r>
          <a:r>
            <a:rPr lang="uk-UA" sz="1800" dirty="0"/>
            <a:t>вироби з каменю або ракушняка, дорогоцінне каміння, руди чорних та кольорових металів. </a:t>
          </a:r>
          <a:endParaRPr lang="en-US" sz="1800" dirty="0"/>
        </a:p>
      </dgm:t>
    </dgm:pt>
    <dgm:pt modelId="{6D954060-837B-4019-880F-18355F76531C}" type="parTrans" cxnId="{B61383E5-713E-48AD-94CB-7C60BCC6EE62}">
      <dgm:prSet/>
      <dgm:spPr/>
      <dgm:t>
        <a:bodyPr/>
        <a:lstStyle/>
        <a:p>
          <a:endParaRPr lang="en-US" sz="2800"/>
        </a:p>
      </dgm:t>
    </dgm:pt>
    <dgm:pt modelId="{99B70389-E27A-4CCB-93F1-2CAC217051C4}" type="sibTrans" cxnId="{B61383E5-713E-48AD-94CB-7C60BCC6EE62}">
      <dgm:prSet/>
      <dgm:spPr/>
      <dgm:t>
        <a:bodyPr/>
        <a:lstStyle/>
        <a:p>
          <a:endParaRPr lang="en-US" sz="2800"/>
        </a:p>
      </dgm:t>
    </dgm:pt>
    <dgm:pt modelId="{959A03C7-C73C-4A6B-9ECF-6D1CB8917239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dirty="0"/>
            <a:t>Незначні розміри партій товару </a:t>
          </a:r>
          <a:r>
            <a:rPr lang="uk-UA" sz="1800" dirty="0">
              <a:sym typeface="Symbol" panose="05050102010706020507" pitchFamily="18" charset="2"/>
            </a:rPr>
            <a:t></a:t>
          </a:r>
          <a:r>
            <a:rPr lang="uk-UA" sz="1800" dirty="0"/>
            <a:t> не завжди вигідний обмін. </a:t>
          </a:r>
          <a:endParaRPr lang="en-US" sz="1800" dirty="0"/>
        </a:p>
      </dgm:t>
    </dgm:pt>
    <dgm:pt modelId="{B1CC1146-6900-4291-8C19-797C27F728D0}" type="parTrans" cxnId="{1B8BBFBF-2B3D-4DC8-BB41-E4323D9E740E}">
      <dgm:prSet/>
      <dgm:spPr/>
      <dgm:t>
        <a:bodyPr/>
        <a:lstStyle/>
        <a:p>
          <a:endParaRPr lang="en-US" sz="2800"/>
        </a:p>
      </dgm:t>
    </dgm:pt>
    <dgm:pt modelId="{8C5185BF-BC2F-458A-9871-C7A2F6865349}" type="sibTrans" cxnId="{1B8BBFBF-2B3D-4DC8-BB41-E4323D9E740E}">
      <dgm:prSet/>
      <dgm:spPr/>
      <dgm:t>
        <a:bodyPr/>
        <a:lstStyle/>
        <a:p>
          <a:endParaRPr lang="en-US" sz="2800"/>
        </a:p>
      </dgm:t>
    </dgm:pt>
    <dgm:pt modelId="{28E5922C-9A88-4B51-BB09-58022FE65733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uk-UA" sz="1800" dirty="0"/>
            <a:t>Необхідність обміну продуктами </a:t>
          </a:r>
          <a:r>
            <a:rPr lang="uk-UA" sz="1800" dirty="0">
              <a:sym typeface="Symbol" panose="05050102010706020507" pitchFamily="18" charset="2"/>
            </a:rPr>
            <a:t></a:t>
          </a:r>
          <a:r>
            <a:rPr lang="uk-UA" sz="1800" dirty="0"/>
            <a:t> регулярні подорожі на великі відстані. </a:t>
          </a:r>
          <a:endParaRPr lang="en-US" sz="1800" dirty="0"/>
        </a:p>
      </dgm:t>
    </dgm:pt>
    <dgm:pt modelId="{984B8920-54AE-4F5B-BB1A-1D329CD0037C}" type="parTrans" cxnId="{FA0705D8-95D5-44E9-824B-42A7DD88A7D6}">
      <dgm:prSet/>
      <dgm:spPr/>
      <dgm:t>
        <a:bodyPr/>
        <a:lstStyle/>
        <a:p>
          <a:endParaRPr lang="en-US" sz="2800"/>
        </a:p>
      </dgm:t>
    </dgm:pt>
    <dgm:pt modelId="{873D15CF-036C-48CA-A468-CD7A959F6997}" type="sibTrans" cxnId="{FA0705D8-95D5-44E9-824B-42A7DD88A7D6}">
      <dgm:prSet/>
      <dgm:spPr/>
      <dgm:t>
        <a:bodyPr/>
        <a:lstStyle/>
        <a:p>
          <a:endParaRPr lang="en-US" sz="2800"/>
        </a:p>
      </dgm:t>
    </dgm:pt>
    <dgm:pt modelId="{F5A6EB17-A89A-43CB-B094-4D038CB6E5F8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800" dirty="0" err="1"/>
            <a:t>Існування</a:t>
          </a:r>
          <a:r>
            <a:rPr lang="ru-RU" sz="1800" dirty="0"/>
            <a:t> </a:t>
          </a:r>
          <a:r>
            <a:rPr lang="ru-RU" sz="1800" dirty="0" err="1"/>
            <a:t>осідлих</a:t>
          </a:r>
          <a:r>
            <a:rPr lang="ru-RU" sz="1800" dirty="0"/>
            <a:t> </a:t>
          </a:r>
          <a:r>
            <a:rPr lang="ru-RU" sz="1800" dirty="0" err="1"/>
            <a:t>землеробських</a:t>
          </a:r>
          <a:r>
            <a:rPr lang="ru-RU" sz="1800" dirty="0"/>
            <a:t> </a:t>
          </a:r>
          <a:r>
            <a:rPr lang="ru-RU" sz="1800" dirty="0" err="1"/>
            <a:t>сіл</a:t>
          </a:r>
          <a:r>
            <a:rPr lang="ru-RU" sz="1800" dirty="0"/>
            <a:t> дозволило перейти до </a:t>
          </a:r>
          <a:r>
            <a:rPr lang="ru-RU" sz="1800" dirty="0" err="1"/>
            <a:t>більш</a:t>
          </a:r>
          <a:r>
            <a:rPr lang="ru-RU" sz="1800" dirty="0"/>
            <a:t> </a:t>
          </a:r>
          <a:r>
            <a:rPr lang="ru-RU" sz="1800" dirty="0" err="1"/>
            <a:t>розвинутого</a:t>
          </a:r>
          <a:r>
            <a:rPr lang="ru-RU" sz="1800" dirty="0"/>
            <a:t> </a:t>
          </a:r>
          <a:r>
            <a:rPr lang="ru-RU" sz="1800" dirty="0" err="1"/>
            <a:t>поділу</a:t>
          </a:r>
          <a:r>
            <a:rPr lang="ru-RU" sz="1800" dirty="0"/>
            <a:t> </a:t>
          </a:r>
          <a:r>
            <a:rPr lang="ru-RU" sz="1800" dirty="0" err="1"/>
            <a:t>праці</a:t>
          </a:r>
          <a:r>
            <a:rPr lang="ru-RU" sz="1800" dirty="0"/>
            <a:t> у </a:t>
          </a:r>
          <a:r>
            <a:rPr lang="ru-RU" sz="1800" dirty="0" err="1"/>
            <a:t>порівнянні</a:t>
          </a:r>
          <a:r>
            <a:rPr lang="ru-RU" sz="1800" dirty="0"/>
            <a:t> з </a:t>
          </a:r>
          <a:r>
            <a:rPr lang="ru-RU" sz="1800" dirty="0" err="1"/>
            <a:t>тим</a:t>
          </a:r>
          <a:r>
            <a:rPr lang="ru-RU" sz="1800" dirty="0"/>
            <a:t>, </a:t>
          </a:r>
          <a:r>
            <a:rPr lang="ru-RU" sz="1800" dirty="0" err="1"/>
            <a:t>що</a:t>
          </a:r>
          <a:r>
            <a:rPr lang="ru-RU" sz="1800" dirty="0"/>
            <a:t> </a:t>
          </a:r>
          <a:r>
            <a:rPr lang="ru-RU" sz="1800" dirty="0" err="1"/>
            <a:t>визначається</a:t>
          </a:r>
          <a:r>
            <a:rPr lang="ru-RU" sz="1800" dirty="0"/>
            <a:t> </a:t>
          </a:r>
          <a:r>
            <a:rPr lang="ru-RU" sz="1800" dirty="0" err="1"/>
            <a:t>віково-статевими</a:t>
          </a:r>
          <a:r>
            <a:rPr lang="ru-RU" sz="1800" dirty="0"/>
            <a:t> </a:t>
          </a:r>
          <a:r>
            <a:rPr lang="ru-RU" sz="1800" dirty="0" err="1"/>
            <a:t>особливостями</a:t>
          </a:r>
          <a:r>
            <a:rPr lang="ru-RU" sz="1800" dirty="0"/>
            <a:t>. </a:t>
          </a:r>
          <a:endParaRPr lang="en-US" sz="1800" dirty="0"/>
        </a:p>
      </dgm:t>
    </dgm:pt>
    <dgm:pt modelId="{78F0F420-94D6-44C4-BCB6-179FC0356B66}" type="parTrans" cxnId="{C0677D7A-F668-404D-853F-2CEBE050BDDC}">
      <dgm:prSet/>
      <dgm:spPr/>
      <dgm:t>
        <a:bodyPr/>
        <a:lstStyle/>
        <a:p>
          <a:endParaRPr lang="en-US" sz="2800"/>
        </a:p>
      </dgm:t>
    </dgm:pt>
    <dgm:pt modelId="{E941FA1C-68C6-4FCA-BEAB-006BE357C8F4}" type="sibTrans" cxnId="{C0677D7A-F668-404D-853F-2CEBE050BDDC}">
      <dgm:prSet/>
      <dgm:spPr/>
      <dgm:t>
        <a:bodyPr/>
        <a:lstStyle/>
        <a:p>
          <a:endParaRPr lang="en-US" sz="2800"/>
        </a:p>
      </dgm:t>
    </dgm:pt>
    <dgm:pt modelId="{98FF7FA9-5569-4404-9550-2DF4191C3754}" type="pres">
      <dgm:prSet presAssocID="{B4733ACC-1995-420D-9EB0-F93B347EC0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2ACB28-CE6E-441A-A425-613842707B7D}" type="pres">
      <dgm:prSet presAssocID="{A6E3BA6B-1A2A-4448-995A-33BBEEDA79AE}" presName="hierRoot1" presStyleCnt="0">
        <dgm:presLayoutVars>
          <dgm:hierBranch val="init"/>
        </dgm:presLayoutVars>
      </dgm:prSet>
      <dgm:spPr/>
    </dgm:pt>
    <dgm:pt modelId="{05919958-473A-44DD-9E1D-37B4BD653D94}" type="pres">
      <dgm:prSet presAssocID="{A6E3BA6B-1A2A-4448-995A-33BBEEDA79AE}" presName="rootComposite1" presStyleCnt="0"/>
      <dgm:spPr/>
    </dgm:pt>
    <dgm:pt modelId="{B99D0894-A8B2-48B7-8875-53818342559A}" type="pres">
      <dgm:prSet presAssocID="{A6E3BA6B-1A2A-4448-995A-33BBEEDA79AE}" presName="rootText1" presStyleLbl="node0" presStyleIdx="0" presStyleCnt="8" custScaleX="621784">
        <dgm:presLayoutVars>
          <dgm:chPref val="3"/>
        </dgm:presLayoutVars>
      </dgm:prSet>
      <dgm:spPr/>
    </dgm:pt>
    <dgm:pt modelId="{C58E7183-36BE-4E01-A818-C687EBD4EAA3}" type="pres">
      <dgm:prSet presAssocID="{A6E3BA6B-1A2A-4448-995A-33BBEEDA79AE}" presName="rootConnector1" presStyleLbl="node1" presStyleIdx="0" presStyleCnt="0"/>
      <dgm:spPr/>
    </dgm:pt>
    <dgm:pt modelId="{B852CEAD-34B4-4055-B788-5EDF3A846F4B}" type="pres">
      <dgm:prSet presAssocID="{A6E3BA6B-1A2A-4448-995A-33BBEEDA79AE}" presName="hierChild2" presStyleCnt="0"/>
      <dgm:spPr/>
    </dgm:pt>
    <dgm:pt modelId="{D6B182FB-ABB4-44A6-9AE0-F7AC4DC2DD88}" type="pres">
      <dgm:prSet presAssocID="{A6E3BA6B-1A2A-4448-995A-33BBEEDA79AE}" presName="hierChild3" presStyleCnt="0"/>
      <dgm:spPr/>
    </dgm:pt>
    <dgm:pt modelId="{5A19ACF2-E6FB-4031-9D92-5BD83C9926F9}" type="pres">
      <dgm:prSet presAssocID="{03211FA3-DC5B-4252-B95E-07354CA211D7}" presName="hierRoot1" presStyleCnt="0">
        <dgm:presLayoutVars>
          <dgm:hierBranch val="init"/>
        </dgm:presLayoutVars>
      </dgm:prSet>
      <dgm:spPr/>
    </dgm:pt>
    <dgm:pt modelId="{F84E9809-8D29-4D12-9903-420D235FBDC0}" type="pres">
      <dgm:prSet presAssocID="{03211FA3-DC5B-4252-B95E-07354CA211D7}" presName="rootComposite1" presStyleCnt="0"/>
      <dgm:spPr/>
    </dgm:pt>
    <dgm:pt modelId="{7EB41C55-7545-4B14-8463-A002B9AA336D}" type="pres">
      <dgm:prSet presAssocID="{03211FA3-DC5B-4252-B95E-07354CA211D7}" presName="rootText1" presStyleLbl="node0" presStyleIdx="1" presStyleCnt="8" custScaleX="621784">
        <dgm:presLayoutVars>
          <dgm:chPref val="3"/>
        </dgm:presLayoutVars>
      </dgm:prSet>
      <dgm:spPr/>
    </dgm:pt>
    <dgm:pt modelId="{C2E7E436-F9F4-4C12-BCA2-EBB2FEDAB1AA}" type="pres">
      <dgm:prSet presAssocID="{03211FA3-DC5B-4252-B95E-07354CA211D7}" presName="rootConnector1" presStyleLbl="node1" presStyleIdx="0" presStyleCnt="0"/>
      <dgm:spPr/>
    </dgm:pt>
    <dgm:pt modelId="{0B57932E-1220-4C6D-8A0A-EE1CCD781B05}" type="pres">
      <dgm:prSet presAssocID="{03211FA3-DC5B-4252-B95E-07354CA211D7}" presName="hierChild2" presStyleCnt="0"/>
      <dgm:spPr/>
    </dgm:pt>
    <dgm:pt modelId="{CAFD1887-EDCC-459B-939B-DB6983232F87}" type="pres">
      <dgm:prSet presAssocID="{03211FA3-DC5B-4252-B95E-07354CA211D7}" presName="hierChild3" presStyleCnt="0"/>
      <dgm:spPr/>
    </dgm:pt>
    <dgm:pt modelId="{B12F8B88-002F-4CFD-A9BB-389A31CF4590}" type="pres">
      <dgm:prSet presAssocID="{51266A6E-6A60-42E6-91D6-E77A4F9C6C5F}" presName="hierRoot1" presStyleCnt="0">
        <dgm:presLayoutVars>
          <dgm:hierBranch val="init"/>
        </dgm:presLayoutVars>
      </dgm:prSet>
      <dgm:spPr/>
    </dgm:pt>
    <dgm:pt modelId="{29AA6CBD-789E-4D26-B23F-64C19A95F8DA}" type="pres">
      <dgm:prSet presAssocID="{51266A6E-6A60-42E6-91D6-E77A4F9C6C5F}" presName="rootComposite1" presStyleCnt="0"/>
      <dgm:spPr/>
    </dgm:pt>
    <dgm:pt modelId="{39DF0973-2F88-4334-B31C-EC1862E7A13B}" type="pres">
      <dgm:prSet presAssocID="{51266A6E-6A60-42E6-91D6-E77A4F9C6C5F}" presName="rootText1" presStyleLbl="node0" presStyleIdx="2" presStyleCnt="8" custScaleX="621784">
        <dgm:presLayoutVars>
          <dgm:chPref val="3"/>
        </dgm:presLayoutVars>
      </dgm:prSet>
      <dgm:spPr/>
    </dgm:pt>
    <dgm:pt modelId="{18054C03-53D8-4700-A64F-C18827A5F9EF}" type="pres">
      <dgm:prSet presAssocID="{51266A6E-6A60-42E6-91D6-E77A4F9C6C5F}" presName="rootConnector1" presStyleLbl="node1" presStyleIdx="0" presStyleCnt="0"/>
      <dgm:spPr/>
    </dgm:pt>
    <dgm:pt modelId="{20FC59F3-CB72-4C13-87C8-5F51886E9672}" type="pres">
      <dgm:prSet presAssocID="{51266A6E-6A60-42E6-91D6-E77A4F9C6C5F}" presName="hierChild2" presStyleCnt="0"/>
      <dgm:spPr/>
    </dgm:pt>
    <dgm:pt modelId="{D88C457F-BB42-4FAA-A889-CEB9282C156B}" type="pres">
      <dgm:prSet presAssocID="{51266A6E-6A60-42E6-91D6-E77A4F9C6C5F}" presName="hierChild3" presStyleCnt="0"/>
      <dgm:spPr/>
    </dgm:pt>
    <dgm:pt modelId="{F7BEA9E0-38D3-40EA-8B12-92269F009A9B}" type="pres">
      <dgm:prSet presAssocID="{8999746D-6143-4E71-8763-2A8782855254}" presName="hierRoot1" presStyleCnt="0">
        <dgm:presLayoutVars>
          <dgm:hierBranch val="init"/>
        </dgm:presLayoutVars>
      </dgm:prSet>
      <dgm:spPr/>
    </dgm:pt>
    <dgm:pt modelId="{6B081217-89B8-4A6E-94ED-A7EFE7D70B67}" type="pres">
      <dgm:prSet presAssocID="{8999746D-6143-4E71-8763-2A8782855254}" presName="rootComposite1" presStyleCnt="0"/>
      <dgm:spPr/>
    </dgm:pt>
    <dgm:pt modelId="{9D6A0D7A-CFA9-4077-94ED-9F76943E5CEF}" type="pres">
      <dgm:prSet presAssocID="{8999746D-6143-4E71-8763-2A8782855254}" presName="rootText1" presStyleLbl="node0" presStyleIdx="3" presStyleCnt="8" custScaleX="621784">
        <dgm:presLayoutVars>
          <dgm:chPref val="3"/>
        </dgm:presLayoutVars>
      </dgm:prSet>
      <dgm:spPr/>
    </dgm:pt>
    <dgm:pt modelId="{6F0084E4-9DE5-47E0-919B-0BA720C9838E}" type="pres">
      <dgm:prSet presAssocID="{8999746D-6143-4E71-8763-2A8782855254}" presName="rootConnector1" presStyleLbl="node1" presStyleIdx="0" presStyleCnt="0"/>
      <dgm:spPr/>
    </dgm:pt>
    <dgm:pt modelId="{2898C357-5393-46DB-9AF0-6073AEED296F}" type="pres">
      <dgm:prSet presAssocID="{8999746D-6143-4E71-8763-2A8782855254}" presName="hierChild2" presStyleCnt="0"/>
      <dgm:spPr/>
    </dgm:pt>
    <dgm:pt modelId="{458C7C41-6DB0-4155-8E38-EE5A9B3A22C3}" type="pres">
      <dgm:prSet presAssocID="{8999746D-6143-4E71-8763-2A8782855254}" presName="hierChild3" presStyleCnt="0"/>
      <dgm:spPr/>
    </dgm:pt>
    <dgm:pt modelId="{E8FF480F-E51A-4F8B-B4BF-E0630C1491C9}" type="pres">
      <dgm:prSet presAssocID="{64D793E6-6F1E-4675-AEFB-EF2A2D38AD0C}" presName="hierRoot1" presStyleCnt="0">
        <dgm:presLayoutVars>
          <dgm:hierBranch val="init"/>
        </dgm:presLayoutVars>
      </dgm:prSet>
      <dgm:spPr/>
    </dgm:pt>
    <dgm:pt modelId="{0F5B54F9-24EA-41B8-8CD4-6A3F8F304CE7}" type="pres">
      <dgm:prSet presAssocID="{64D793E6-6F1E-4675-AEFB-EF2A2D38AD0C}" presName="rootComposite1" presStyleCnt="0"/>
      <dgm:spPr/>
    </dgm:pt>
    <dgm:pt modelId="{1E1E52F3-A217-4C1B-9061-D6B9979FE1C2}" type="pres">
      <dgm:prSet presAssocID="{64D793E6-6F1E-4675-AEFB-EF2A2D38AD0C}" presName="rootText1" presStyleLbl="node0" presStyleIdx="4" presStyleCnt="8" custScaleX="621784">
        <dgm:presLayoutVars>
          <dgm:chPref val="3"/>
        </dgm:presLayoutVars>
      </dgm:prSet>
      <dgm:spPr/>
    </dgm:pt>
    <dgm:pt modelId="{41490FD2-72AA-486E-B09A-F207029B2DD8}" type="pres">
      <dgm:prSet presAssocID="{64D793E6-6F1E-4675-AEFB-EF2A2D38AD0C}" presName="rootConnector1" presStyleLbl="node1" presStyleIdx="0" presStyleCnt="0"/>
      <dgm:spPr/>
    </dgm:pt>
    <dgm:pt modelId="{0E53F943-DAF9-4D25-B472-0587FE2A270A}" type="pres">
      <dgm:prSet presAssocID="{64D793E6-6F1E-4675-AEFB-EF2A2D38AD0C}" presName="hierChild2" presStyleCnt="0"/>
      <dgm:spPr/>
    </dgm:pt>
    <dgm:pt modelId="{162F6843-6EAC-4A39-8164-D1322B0BBE79}" type="pres">
      <dgm:prSet presAssocID="{64D793E6-6F1E-4675-AEFB-EF2A2D38AD0C}" presName="hierChild3" presStyleCnt="0"/>
      <dgm:spPr/>
    </dgm:pt>
    <dgm:pt modelId="{12AB08F9-E7DB-4292-9377-085767959726}" type="pres">
      <dgm:prSet presAssocID="{959A03C7-C73C-4A6B-9ECF-6D1CB8917239}" presName="hierRoot1" presStyleCnt="0">
        <dgm:presLayoutVars>
          <dgm:hierBranch val="init"/>
        </dgm:presLayoutVars>
      </dgm:prSet>
      <dgm:spPr/>
    </dgm:pt>
    <dgm:pt modelId="{27D5EADB-1B3E-4CFF-9263-8E22F973D030}" type="pres">
      <dgm:prSet presAssocID="{959A03C7-C73C-4A6B-9ECF-6D1CB8917239}" presName="rootComposite1" presStyleCnt="0"/>
      <dgm:spPr/>
    </dgm:pt>
    <dgm:pt modelId="{25DF0033-7917-4D98-B706-0C806C841DDA}" type="pres">
      <dgm:prSet presAssocID="{959A03C7-C73C-4A6B-9ECF-6D1CB8917239}" presName="rootText1" presStyleLbl="node0" presStyleIdx="5" presStyleCnt="8" custScaleX="621784">
        <dgm:presLayoutVars>
          <dgm:chPref val="3"/>
        </dgm:presLayoutVars>
      </dgm:prSet>
      <dgm:spPr/>
    </dgm:pt>
    <dgm:pt modelId="{FA2278C3-38C7-4D8E-A5B8-98D12AD392B3}" type="pres">
      <dgm:prSet presAssocID="{959A03C7-C73C-4A6B-9ECF-6D1CB8917239}" presName="rootConnector1" presStyleLbl="node1" presStyleIdx="0" presStyleCnt="0"/>
      <dgm:spPr/>
    </dgm:pt>
    <dgm:pt modelId="{01F8A008-297A-43D3-89D9-EF8D24E3FC4A}" type="pres">
      <dgm:prSet presAssocID="{959A03C7-C73C-4A6B-9ECF-6D1CB8917239}" presName="hierChild2" presStyleCnt="0"/>
      <dgm:spPr/>
    </dgm:pt>
    <dgm:pt modelId="{C19B0997-DB30-48EE-B932-B7CBFAB3777E}" type="pres">
      <dgm:prSet presAssocID="{959A03C7-C73C-4A6B-9ECF-6D1CB8917239}" presName="hierChild3" presStyleCnt="0"/>
      <dgm:spPr/>
    </dgm:pt>
    <dgm:pt modelId="{E893D41B-BE07-45D2-8D5D-5F67D32EDEBF}" type="pres">
      <dgm:prSet presAssocID="{28E5922C-9A88-4B51-BB09-58022FE65733}" presName="hierRoot1" presStyleCnt="0">
        <dgm:presLayoutVars>
          <dgm:hierBranch val="init"/>
        </dgm:presLayoutVars>
      </dgm:prSet>
      <dgm:spPr/>
    </dgm:pt>
    <dgm:pt modelId="{BD11E83D-7304-4474-8F61-64169CFF38D6}" type="pres">
      <dgm:prSet presAssocID="{28E5922C-9A88-4B51-BB09-58022FE65733}" presName="rootComposite1" presStyleCnt="0"/>
      <dgm:spPr/>
    </dgm:pt>
    <dgm:pt modelId="{0B0024E8-9761-4BF9-8072-8AE0B767ECC2}" type="pres">
      <dgm:prSet presAssocID="{28E5922C-9A88-4B51-BB09-58022FE65733}" presName="rootText1" presStyleLbl="node0" presStyleIdx="6" presStyleCnt="8" custScaleX="621784">
        <dgm:presLayoutVars>
          <dgm:chPref val="3"/>
        </dgm:presLayoutVars>
      </dgm:prSet>
      <dgm:spPr/>
    </dgm:pt>
    <dgm:pt modelId="{ACF093E1-1E27-442C-8078-90ACF2E0D927}" type="pres">
      <dgm:prSet presAssocID="{28E5922C-9A88-4B51-BB09-58022FE65733}" presName="rootConnector1" presStyleLbl="node1" presStyleIdx="0" presStyleCnt="0"/>
      <dgm:spPr/>
    </dgm:pt>
    <dgm:pt modelId="{9C0C656D-842B-45B8-9189-45A2F7ED0E96}" type="pres">
      <dgm:prSet presAssocID="{28E5922C-9A88-4B51-BB09-58022FE65733}" presName="hierChild2" presStyleCnt="0"/>
      <dgm:spPr/>
    </dgm:pt>
    <dgm:pt modelId="{74244552-A624-464F-B975-B4580CE04F2F}" type="pres">
      <dgm:prSet presAssocID="{28E5922C-9A88-4B51-BB09-58022FE65733}" presName="hierChild3" presStyleCnt="0"/>
      <dgm:spPr/>
    </dgm:pt>
    <dgm:pt modelId="{94BD524F-BFE1-464C-BF91-CA8CF891ADA2}" type="pres">
      <dgm:prSet presAssocID="{F5A6EB17-A89A-43CB-B094-4D038CB6E5F8}" presName="hierRoot1" presStyleCnt="0">
        <dgm:presLayoutVars>
          <dgm:hierBranch val="init"/>
        </dgm:presLayoutVars>
      </dgm:prSet>
      <dgm:spPr/>
    </dgm:pt>
    <dgm:pt modelId="{F4F3EC9C-E88B-4AD6-A62F-BEB26EBFF3B2}" type="pres">
      <dgm:prSet presAssocID="{F5A6EB17-A89A-43CB-B094-4D038CB6E5F8}" presName="rootComposite1" presStyleCnt="0"/>
      <dgm:spPr/>
    </dgm:pt>
    <dgm:pt modelId="{71A0865E-52DE-4F23-9D24-7DDF7DD0FD39}" type="pres">
      <dgm:prSet presAssocID="{F5A6EB17-A89A-43CB-B094-4D038CB6E5F8}" presName="rootText1" presStyleLbl="node0" presStyleIdx="7" presStyleCnt="8" custScaleX="621784">
        <dgm:presLayoutVars>
          <dgm:chPref val="3"/>
        </dgm:presLayoutVars>
      </dgm:prSet>
      <dgm:spPr/>
    </dgm:pt>
    <dgm:pt modelId="{1E521104-3D39-49F6-9E57-B0C11FEF2F1B}" type="pres">
      <dgm:prSet presAssocID="{F5A6EB17-A89A-43CB-B094-4D038CB6E5F8}" presName="rootConnector1" presStyleLbl="node1" presStyleIdx="0" presStyleCnt="0"/>
      <dgm:spPr/>
    </dgm:pt>
    <dgm:pt modelId="{06D3BFBF-5450-4D38-8135-94736E5BB5F2}" type="pres">
      <dgm:prSet presAssocID="{F5A6EB17-A89A-43CB-B094-4D038CB6E5F8}" presName="hierChild2" presStyleCnt="0"/>
      <dgm:spPr/>
    </dgm:pt>
    <dgm:pt modelId="{A0BBE0F8-855F-4182-8900-FD69D23C0694}" type="pres">
      <dgm:prSet presAssocID="{F5A6EB17-A89A-43CB-B094-4D038CB6E5F8}" presName="hierChild3" presStyleCnt="0"/>
      <dgm:spPr/>
    </dgm:pt>
  </dgm:ptLst>
  <dgm:cxnLst>
    <dgm:cxn modelId="{42CC3E01-C57B-4873-9AE3-B183CAB2FC0D}" type="presOf" srcId="{64D793E6-6F1E-4675-AEFB-EF2A2D38AD0C}" destId="{41490FD2-72AA-486E-B09A-F207029B2DD8}" srcOrd="1" destOrd="0" presId="urn:microsoft.com/office/officeart/2009/3/layout/HorizontalOrganizationChart"/>
    <dgm:cxn modelId="{1BBA9604-417A-4C60-B533-8E0517F800E7}" srcId="{B4733ACC-1995-420D-9EB0-F93B347EC03A}" destId="{8999746D-6143-4E71-8763-2A8782855254}" srcOrd="3" destOrd="0" parTransId="{DF295EF2-D1F2-4633-8B0E-EEDEAB3F8782}" sibTransId="{8A6C7D39-3DF6-40C9-A280-BC720499E33E}"/>
    <dgm:cxn modelId="{A05C370D-DE95-4880-969D-3555AD3816CC}" type="presOf" srcId="{03211FA3-DC5B-4252-B95E-07354CA211D7}" destId="{C2E7E436-F9F4-4C12-BCA2-EBB2FEDAB1AA}" srcOrd="1" destOrd="0" presId="urn:microsoft.com/office/officeart/2009/3/layout/HorizontalOrganizationChart"/>
    <dgm:cxn modelId="{2404D816-2099-4FDB-840E-5550B90C9A3C}" type="presOf" srcId="{64D793E6-6F1E-4675-AEFB-EF2A2D38AD0C}" destId="{1E1E52F3-A217-4C1B-9061-D6B9979FE1C2}" srcOrd="0" destOrd="0" presId="urn:microsoft.com/office/officeart/2009/3/layout/HorizontalOrganizationChart"/>
    <dgm:cxn modelId="{28FBC142-29BA-483A-B747-02AAADD6AB54}" type="presOf" srcId="{51266A6E-6A60-42E6-91D6-E77A4F9C6C5F}" destId="{18054C03-53D8-4700-A64F-C18827A5F9EF}" srcOrd="1" destOrd="0" presId="urn:microsoft.com/office/officeart/2009/3/layout/HorizontalOrganizationChart"/>
    <dgm:cxn modelId="{144B3046-5D66-47B8-A27B-D0C0CBBF2F09}" type="presOf" srcId="{51266A6E-6A60-42E6-91D6-E77A4F9C6C5F}" destId="{39DF0973-2F88-4334-B31C-EC1862E7A13B}" srcOrd="0" destOrd="0" presId="urn:microsoft.com/office/officeart/2009/3/layout/HorizontalOrganizationChart"/>
    <dgm:cxn modelId="{1D7FDB4B-8DA2-40AF-A4F0-54D4AB7AAF39}" type="presOf" srcId="{28E5922C-9A88-4B51-BB09-58022FE65733}" destId="{0B0024E8-9761-4BF9-8072-8AE0B767ECC2}" srcOrd="0" destOrd="0" presId="urn:microsoft.com/office/officeart/2009/3/layout/HorizontalOrganizationChart"/>
    <dgm:cxn modelId="{BF821B72-8700-42FF-A3BB-4747A917345A}" type="presOf" srcId="{A6E3BA6B-1A2A-4448-995A-33BBEEDA79AE}" destId="{B99D0894-A8B2-48B7-8875-53818342559A}" srcOrd="0" destOrd="0" presId="urn:microsoft.com/office/officeart/2009/3/layout/HorizontalOrganizationChart"/>
    <dgm:cxn modelId="{25580074-678B-45D2-8751-350276221696}" type="presOf" srcId="{F5A6EB17-A89A-43CB-B094-4D038CB6E5F8}" destId="{71A0865E-52DE-4F23-9D24-7DDF7DD0FD39}" srcOrd="0" destOrd="0" presId="urn:microsoft.com/office/officeart/2009/3/layout/HorizontalOrganizationChart"/>
    <dgm:cxn modelId="{7BBE3F58-195C-4CCC-86B3-68C4A8B25DE5}" srcId="{B4733ACC-1995-420D-9EB0-F93B347EC03A}" destId="{51266A6E-6A60-42E6-91D6-E77A4F9C6C5F}" srcOrd="2" destOrd="0" parTransId="{A9242836-34A5-4468-BC8A-7888309BEB0E}" sibTransId="{683497B2-C2C3-4574-9EE5-1C76E1E79AC5}"/>
    <dgm:cxn modelId="{C0677D7A-F668-404D-853F-2CEBE050BDDC}" srcId="{B4733ACC-1995-420D-9EB0-F93B347EC03A}" destId="{F5A6EB17-A89A-43CB-B094-4D038CB6E5F8}" srcOrd="7" destOrd="0" parTransId="{78F0F420-94D6-44C4-BCB6-179FC0356B66}" sibTransId="{E941FA1C-68C6-4FCA-BEAB-006BE357C8F4}"/>
    <dgm:cxn modelId="{1270F67E-A14A-42BD-B3C7-7DF3F82FEBE1}" type="presOf" srcId="{B4733ACC-1995-420D-9EB0-F93B347EC03A}" destId="{98FF7FA9-5569-4404-9550-2DF4191C3754}" srcOrd="0" destOrd="0" presId="urn:microsoft.com/office/officeart/2009/3/layout/HorizontalOrganizationChart"/>
    <dgm:cxn modelId="{08A9218D-FC35-479D-9BB6-4188989D29C0}" type="presOf" srcId="{28E5922C-9A88-4B51-BB09-58022FE65733}" destId="{ACF093E1-1E27-442C-8078-90ACF2E0D927}" srcOrd="1" destOrd="0" presId="urn:microsoft.com/office/officeart/2009/3/layout/HorizontalOrganizationChart"/>
    <dgm:cxn modelId="{5F1810AD-D047-41BF-AC94-09BDE3A162AA}" type="presOf" srcId="{8999746D-6143-4E71-8763-2A8782855254}" destId="{6F0084E4-9DE5-47E0-919B-0BA720C9838E}" srcOrd="1" destOrd="0" presId="urn:microsoft.com/office/officeart/2009/3/layout/HorizontalOrganizationChart"/>
    <dgm:cxn modelId="{9869B1BE-91AC-4B55-802A-8B0A6413FBAC}" type="presOf" srcId="{A6E3BA6B-1A2A-4448-995A-33BBEEDA79AE}" destId="{C58E7183-36BE-4E01-A818-C687EBD4EAA3}" srcOrd="1" destOrd="0" presId="urn:microsoft.com/office/officeart/2009/3/layout/HorizontalOrganizationChart"/>
    <dgm:cxn modelId="{1B8BBFBF-2B3D-4DC8-BB41-E4323D9E740E}" srcId="{B4733ACC-1995-420D-9EB0-F93B347EC03A}" destId="{959A03C7-C73C-4A6B-9ECF-6D1CB8917239}" srcOrd="5" destOrd="0" parTransId="{B1CC1146-6900-4291-8C19-797C27F728D0}" sibTransId="{8C5185BF-BC2F-458A-9871-C7A2F6865349}"/>
    <dgm:cxn modelId="{DB820FC2-4510-417B-B56A-4AA3168E2504}" type="presOf" srcId="{959A03C7-C73C-4A6B-9ECF-6D1CB8917239}" destId="{FA2278C3-38C7-4D8E-A5B8-98D12AD392B3}" srcOrd="1" destOrd="0" presId="urn:microsoft.com/office/officeart/2009/3/layout/HorizontalOrganizationChart"/>
    <dgm:cxn modelId="{1BBB9CC8-93B5-4144-A104-2E0932E697E8}" type="presOf" srcId="{959A03C7-C73C-4A6B-9ECF-6D1CB8917239}" destId="{25DF0033-7917-4D98-B706-0C806C841DDA}" srcOrd="0" destOrd="0" presId="urn:microsoft.com/office/officeart/2009/3/layout/HorizontalOrganizationChart"/>
    <dgm:cxn modelId="{CA8C0CD2-A16B-4ED6-8AC7-7E6ADF48CD16}" srcId="{B4733ACC-1995-420D-9EB0-F93B347EC03A}" destId="{03211FA3-DC5B-4252-B95E-07354CA211D7}" srcOrd="1" destOrd="0" parTransId="{4D78AB97-E243-4866-B1C5-6D77AD413917}" sibTransId="{BADD55A7-49AC-4D85-A5E8-FBEDF6E5D08C}"/>
    <dgm:cxn modelId="{FA0705D8-95D5-44E9-824B-42A7DD88A7D6}" srcId="{B4733ACC-1995-420D-9EB0-F93B347EC03A}" destId="{28E5922C-9A88-4B51-BB09-58022FE65733}" srcOrd="6" destOrd="0" parTransId="{984B8920-54AE-4F5B-BB1A-1D329CD0037C}" sibTransId="{873D15CF-036C-48CA-A468-CD7A959F6997}"/>
    <dgm:cxn modelId="{2632C0DC-F120-42DD-97C2-4424E4F51422}" type="presOf" srcId="{03211FA3-DC5B-4252-B95E-07354CA211D7}" destId="{7EB41C55-7545-4B14-8463-A002B9AA336D}" srcOrd="0" destOrd="0" presId="urn:microsoft.com/office/officeart/2009/3/layout/HorizontalOrganizationChart"/>
    <dgm:cxn modelId="{FFD970DF-99F8-40B7-B0FB-0F0B0AA8143E}" type="presOf" srcId="{8999746D-6143-4E71-8763-2A8782855254}" destId="{9D6A0D7A-CFA9-4077-94ED-9F76943E5CEF}" srcOrd="0" destOrd="0" presId="urn:microsoft.com/office/officeart/2009/3/layout/HorizontalOrganizationChart"/>
    <dgm:cxn modelId="{B61383E5-713E-48AD-94CB-7C60BCC6EE62}" srcId="{B4733ACC-1995-420D-9EB0-F93B347EC03A}" destId="{64D793E6-6F1E-4675-AEFB-EF2A2D38AD0C}" srcOrd="4" destOrd="0" parTransId="{6D954060-837B-4019-880F-18355F76531C}" sibTransId="{99B70389-E27A-4CCB-93F1-2CAC217051C4}"/>
    <dgm:cxn modelId="{521151E7-2CFD-40F8-8A08-C6C1A007A85F}" type="presOf" srcId="{F5A6EB17-A89A-43CB-B094-4D038CB6E5F8}" destId="{1E521104-3D39-49F6-9E57-B0C11FEF2F1B}" srcOrd="1" destOrd="0" presId="urn:microsoft.com/office/officeart/2009/3/layout/HorizontalOrganizationChart"/>
    <dgm:cxn modelId="{E25729F5-2590-4FC3-9A65-FB76E535E35C}" srcId="{B4733ACC-1995-420D-9EB0-F93B347EC03A}" destId="{A6E3BA6B-1A2A-4448-995A-33BBEEDA79AE}" srcOrd="0" destOrd="0" parTransId="{8F66507D-0B56-4DAB-BCB4-8E9AC935BF2F}" sibTransId="{6CA343E3-CAE6-4F1E-A0BD-C197AEF43F64}"/>
    <dgm:cxn modelId="{79C0390B-B155-433B-9F24-D866BFFD7499}" type="presParOf" srcId="{98FF7FA9-5569-4404-9550-2DF4191C3754}" destId="{1B2ACB28-CE6E-441A-A425-613842707B7D}" srcOrd="0" destOrd="0" presId="urn:microsoft.com/office/officeart/2009/3/layout/HorizontalOrganizationChart"/>
    <dgm:cxn modelId="{674857CD-BD13-410C-87A4-6D618B747EAA}" type="presParOf" srcId="{1B2ACB28-CE6E-441A-A425-613842707B7D}" destId="{05919958-473A-44DD-9E1D-37B4BD653D94}" srcOrd="0" destOrd="0" presId="urn:microsoft.com/office/officeart/2009/3/layout/HorizontalOrganizationChart"/>
    <dgm:cxn modelId="{C12284C9-D09F-44D2-9BB2-00A50E027FEA}" type="presParOf" srcId="{05919958-473A-44DD-9E1D-37B4BD653D94}" destId="{B99D0894-A8B2-48B7-8875-53818342559A}" srcOrd="0" destOrd="0" presId="urn:microsoft.com/office/officeart/2009/3/layout/HorizontalOrganizationChart"/>
    <dgm:cxn modelId="{AED3DED5-8BCE-4043-B312-5F0145DB80A1}" type="presParOf" srcId="{05919958-473A-44DD-9E1D-37B4BD653D94}" destId="{C58E7183-36BE-4E01-A818-C687EBD4EAA3}" srcOrd="1" destOrd="0" presId="urn:microsoft.com/office/officeart/2009/3/layout/HorizontalOrganizationChart"/>
    <dgm:cxn modelId="{19AAFAEF-03BB-44FB-B252-E3569F8D0858}" type="presParOf" srcId="{1B2ACB28-CE6E-441A-A425-613842707B7D}" destId="{B852CEAD-34B4-4055-B788-5EDF3A846F4B}" srcOrd="1" destOrd="0" presId="urn:microsoft.com/office/officeart/2009/3/layout/HorizontalOrganizationChart"/>
    <dgm:cxn modelId="{B9A417A1-AC17-4E47-88BA-F6FF0ACD3760}" type="presParOf" srcId="{1B2ACB28-CE6E-441A-A425-613842707B7D}" destId="{D6B182FB-ABB4-44A6-9AE0-F7AC4DC2DD88}" srcOrd="2" destOrd="0" presId="urn:microsoft.com/office/officeart/2009/3/layout/HorizontalOrganizationChart"/>
    <dgm:cxn modelId="{92465941-2EC6-4A3F-A885-19D0A0EB194E}" type="presParOf" srcId="{98FF7FA9-5569-4404-9550-2DF4191C3754}" destId="{5A19ACF2-E6FB-4031-9D92-5BD83C9926F9}" srcOrd="1" destOrd="0" presId="urn:microsoft.com/office/officeart/2009/3/layout/HorizontalOrganizationChart"/>
    <dgm:cxn modelId="{CD41D0A9-42BE-4C72-8C98-ED6407BBBEA8}" type="presParOf" srcId="{5A19ACF2-E6FB-4031-9D92-5BD83C9926F9}" destId="{F84E9809-8D29-4D12-9903-420D235FBDC0}" srcOrd="0" destOrd="0" presId="urn:microsoft.com/office/officeart/2009/3/layout/HorizontalOrganizationChart"/>
    <dgm:cxn modelId="{F27CADDB-F0DF-4D5C-A5E7-140473CBFBA5}" type="presParOf" srcId="{F84E9809-8D29-4D12-9903-420D235FBDC0}" destId="{7EB41C55-7545-4B14-8463-A002B9AA336D}" srcOrd="0" destOrd="0" presId="urn:microsoft.com/office/officeart/2009/3/layout/HorizontalOrganizationChart"/>
    <dgm:cxn modelId="{0296273E-27A8-40BA-A604-4C00F4420A67}" type="presParOf" srcId="{F84E9809-8D29-4D12-9903-420D235FBDC0}" destId="{C2E7E436-F9F4-4C12-BCA2-EBB2FEDAB1AA}" srcOrd="1" destOrd="0" presId="urn:microsoft.com/office/officeart/2009/3/layout/HorizontalOrganizationChart"/>
    <dgm:cxn modelId="{15ED4982-25C1-4E21-9A7B-87D9E1095ACD}" type="presParOf" srcId="{5A19ACF2-E6FB-4031-9D92-5BD83C9926F9}" destId="{0B57932E-1220-4C6D-8A0A-EE1CCD781B05}" srcOrd="1" destOrd="0" presId="urn:microsoft.com/office/officeart/2009/3/layout/HorizontalOrganizationChart"/>
    <dgm:cxn modelId="{C4153C10-BBF5-4968-A99C-FAE0141472DB}" type="presParOf" srcId="{5A19ACF2-E6FB-4031-9D92-5BD83C9926F9}" destId="{CAFD1887-EDCC-459B-939B-DB6983232F87}" srcOrd="2" destOrd="0" presId="urn:microsoft.com/office/officeart/2009/3/layout/HorizontalOrganizationChart"/>
    <dgm:cxn modelId="{5803FED0-E178-40F2-8409-F14138C97147}" type="presParOf" srcId="{98FF7FA9-5569-4404-9550-2DF4191C3754}" destId="{B12F8B88-002F-4CFD-A9BB-389A31CF4590}" srcOrd="2" destOrd="0" presId="urn:microsoft.com/office/officeart/2009/3/layout/HorizontalOrganizationChart"/>
    <dgm:cxn modelId="{6627146A-8F67-40BA-97C5-26325C47B120}" type="presParOf" srcId="{B12F8B88-002F-4CFD-A9BB-389A31CF4590}" destId="{29AA6CBD-789E-4D26-B23F-64C19A95F8DA}" srcOrd="0" destOrd="0" presId="urn:microsoft.com/office/officeart/2009/3/layout/HorizontalOrganizationChart"/>
    <dgm:cxn modelId="{73772CE3-6CC9-44B0-BE4B-5A0EC124F524}" type="presParOf" srcId="{29AA6CBD-789E-4D26-B23F-64C19A95F8DA}" destId="{39DF0973-2F88-4334-B31C-EC1862E7A13B}" srcOrd="0" destOrd="0" presId="urn:microsoft.com/office/officeart/2009/3/layout/HorizontalOrganizationChart"/>
    <dgm:cxn modelId="{EE16DAA5-855A-4959-8CFC-EB32A1FB2CFE}" type="presParOf" srcId="{29AA6CBD-789E-4D26-B23F-64C19A95F8DA}" destId="{18054C03-53D8-4700-A64F-C18827A5F9EF}" srcOrd="1" destOrd="0" presId="urn:microsoft.com/office/officeart/2009/3/layout/HorizontalOrganizationChart"/>
    <dgm:cxn modelId="{6B4E7F4E-8506-4682-A58F-54FBE1FBB176}" type="presParOf" srcId="{B12F8B88-002F-4CFD-A9BB-389A31CF4590}" destId="{20FC59F3-CB72-4C13-87C8-5F51886E9672}" srcOrd="1" destOrd="0" presId="urn:microsoft.com/office/officeart/2009/3/layout/HorizontalOrganizationChart"/>
    <dgm:cxn modelId="{FFF489D6-3FD9-4BAC-BAC6-4E9952F13FEB}" type="presParOf" srcId="{B12F8B88-002F-4CFD-A9BB-389A31CF4590}" destId="{D88C457F-BB42-4FAA-A889-CEB9282C156B}" srcOrd="2" destOrd="0" presId="urn:microsoft.com/office/officeart/2009/3/layout/HorizontalOrganizationChart"/>
    <dgm:cxn modelId="{758AC6E8-E94B-47F1-A71C-AB7AC4E7EC1C}" type="presParOf" srcId="{98FF7FA9-5569-4404-9550-2DF4191C3754}" destId="{F7BEA9E0-38D3-40EA-8B12-92269F009A9B}" srcOrd="3" destOrd="0" presId="urn:microsoft.com/office/officeart/2009/3/layout/HorizontalOrganizationChart"/>
    <dgm:cxn modelId="{2BEFCD6A-55F0-483A-B534-295C19FCA803}" type="presParOf" srcId="{F7BEA9E0-38D3-40EA-8B12-92269F009A9B}" destId="{6B081217-89B8-4A6E-94ED-A7EFE7D70B67}" srcOrd="0" destOrd="0" presId="urn:microsoft.com/office/officeart/2009/3/layout/HorizontalOrganizationChart"/>
    <dgm:cxn modelId="{6FA5BC58-D839-4582-8226-998942B8E49E}" type="presParOf" srcId="{6B081217-89B8-4A6E-94ED-A7EFE7D70B67}" destId="{9D6A0D7A-CFA9-4077-94ED-9F76943E5CEF}" srcOrd="0" destOrd="0" presId="urn:microsoft.com/office/officeart/2009/3/layout/HorizontalOrganizationChart"/>
    <dgm:cxn modelId="{0B019804-93F2-4AD8-AAC7-ECEB6D7FA626}" type="presParOf" srcId="{6B081217-89B8-4A6E-94ED-A7EFE7D70B67}" destId="{6F0084E4-9DE5-47E0-919B-0BA720C9838E}" srcOrd="1" destOrd="0" presId="urn:microsoft.com/office/officeart/2009/3/layout/HorizontalOrganizationChart"/>
    <dgm:cxn modelId="{73A8725E-853F-43D0-8F02-289760C3FB17}" type="presParOf" srcId="{F7BEA9E0-38D3-40EA-8B12-92269F009A9B}" destId="{2898C357-5393-46DB-9AF0-6073AEED296F}" srcOrd="1" destOrd="0" presId="urn:microsoft.com/office/officeart/2009/3/layout/HorizontalOrganizationChart"/>
    <dgm:cxn modelId="{689E756C-F5DF-47C0-90A4-E694FE1E50F4}" type="presParOf" srcId="{F7BEA9E0-38D3-40EA-8B12-92269F009A9B}" destId="{458C7C41-6DB0-4155-8E38-EE5A9B3A22C3}" srcOrd="2" destOrd="0" presId="urn:microsoft.com/office/officeart/2009/3/layout/HorizontalOrganizationChart"/>
    <dgm:cxn modelId="{0A9A7C63-B5E4-4260-AA69-7C7C7FCE8CA2}" type="presParOf" srcId="{98FF7FA9-5569-4404-9550-2DF4191C3754}" destId="{E8FF480F-E51A-4F8B-B4BF-E0630C1491C9}" srcOrd="4" destOrd="0" presId="urn:microsoft.com/office/officeart/2009/3/layout/HorizontalOrganizationChart"/>
    <dgm:cxn modelId="{3F5B974A-0DEF-4302-B9B0-60178D0BF360}" type="presParOf" srcId="{E8FF480F-E51A-4F8B-B4BF-E0630C1491C9}" destId="{0F5B54F9-24EA-41B8-8CD4-6A3F8F304CE7}" srcOrd="0" destOrd="0" presId="urn:microsoft.com/office/officeart/2009/3/layout/HorizontalOrganizationChart"/>
    <dgm:cxn modelId="{2597CA54-C1FD-4941-91B3-92749463129C}" type="presParOf" srcId="{0F5B54F9-24EA-41B8-8CD4-6A3F8F304CE7}" destId="{1E1E52F3-A217-4C1B-9061-D6B9979FE1C2}" srcOrd="0" destOrd="0" presId="urn:microsoft.com/office/officeart/2009/3/layout/HorizontalOrganizationChart"/>
    <dgm:cxn modelId="{5E278497-D550-4F68-9B70-CE61CF3F728E}" type="presParOf" srcId="{0F5B54F9-24EA-41B8-8CD4-6A3F8F304CE7}" destId="{41490FD2-72AA-486E-B09A-F207029B2DD8}" srcOrd="1" destOrd="0" presId="urn:microsoft.com/office/officeart/2009/3/layout/HorizontalOrganizationChart"/>
    <dgm:cxn modelId="{1C362F03-6092-4A40-8745-1FAC7CABFB94}" type="presParOf" srcId="{E8FF480F-E51A-4F8B-B4BF-E0630C1491C9}" destId="{0E53F943-DAF9-4D25-B472-0587FE2A270A}" srcOrd="1" destOrd="0" presId="urn:microsoft.com/office/officeart/2009/3/layout/HorizontalOrganizationChart"/>
    <dgm:cxn modelId="{1AF3EE85-7287-4E7D-9E6D-064E4159795A}" type="presParOf" srcId="{E8FF480F-E51A-4F8B-B4BF-E0630C1491C9}" destId="{162F6843-6EAC-4A39-8164-D1322B0BBE79}" srcOrd="2" destOrd="0" presId="urn:microsoft.com/office/officeart/2009/3/layout/HorizontalOrganizationChart"/>
    <dgm:cxn modelId="{6E47B8FA-A01C-49BC-8C6C-A25993C6B594}" type="presParOf" srcId="{98FF7FA9-5569-4404-9550-2DF4191C3754}" destId="{12AB08F9-E7DB-4292-9377-085767959726}" srcOrd="5" destOrd="0" presId="urn:microsoft.com/office/officeart/2009/3/layout/HorizontalOrganizationChart"/>
    <dgm:cxn modelId="{C7226F19-A79C-4ABD-9241-3FE82EFF0ECC}" type="presParOf" srcId="{12AB08F9-E7DB-4292-9377-085767959726}" destId="{27D5EADB-1B3E-4CFF-9263-8E22F973D030}" srcOrd="0" destOrd="0" presId="urn:microsoft.com/office/officeart/2009/3/layout/HorizontalOrganizationChart"/>
    <dgm:cxn modelId="{3184EC24-E89E-4FC5-A3FE-B7922C76C1B8}" type="presParOf" srcId="{27D5EADB-1B3E-4CFF-9263-8E22F973D030}" destId="{25DF0033-7917-4D98-B706-0C806C841DDA}" srcOrd="0" destOrd="0" presId="urn:microsoft.com/office/officeart/2009/3/layout/HorizontalOrganizationChart"/>
    <dgm:cxn modelId="{F4B2184D-B2E9-4B25-9912-39E774288FF1}" type="presParOf" srcId="{27D5EADB-1B3E-4CFF-9263-8E22F973D030}" destId="{FA2278C3-38C7-4D8E-A5B8-98D12AD392B3}" srcOrd="1" destOrd="0" presId="urn:microsoft.com/office/officeart/2009/3/layout/HorizontalOrganizationChart"/>
    <dgm:cxn modelId="{50DBB336-A7E3-4583-B2F6-8B30BDE99D49}" type="presParOf" srcId="{12AB08F9-E7DB-4292-9377-085767959726}" destId="{01F8A008-297A-43D3-89D9-EF8D24E3FC4A}" srcOrd="1" destOrd="0" presId="urn:microsoft.com/office/officeart/2009/3/layout/HorizontalOrganizationChart"/>
    <dgm:cxn modelId="{5EAC60F4-AFB3-4570-93C2-72688CE87BDC}" type="presParOf" srcId="{12AB08F9-E7DB-4292-9377-085767959726}" destId="{C19B0997-DB30-48EE-B932-B7CBFAB3777E}" srcOrd="2" destOrd="0" presId="urn:microsoft.com/office/officeart/2009/3/layout/HorizontalOrganizationChart"/>
    <dgm:cxn modelId="{2AE0D2D7-C634-4084-94A3-26097A0D1D0E}" type="presParOf" srcId="{98FF7FA9-5569-4404-9550-2DF4191C3754}" destId="{E893D41B-BE07-45D2-8D5D-5F67D32EDEBF}" srcOrd="6" destOrd="0" presId="urn:microsoft.com/office/officeart/2009/3/layout/HorizontalOrganizationChart"/>
    <dgm:cxn modelId="{50AB0F70-774F-49E8-A416-426A25D2D55E}" type="presParOf" srcId="{E893D41B-BE07-45D2-8D5D-5F67D32EDEBF}" destId="{BD11E83D-7304-4474-8F61-64169CFF38D6}" srcOrd="0" destOrd="0" presId="urn:microsoft.com/office/officeart/2009/3/layout/HorizontalOrganizationChart"/>
    <dgm:cxn modelId="{D4E81DE2-2C74-4742-8E16-0020186867D8}" type="presParOf" srcId="{BD11E83D-7304-4474-8F61-64169CFF38D6}" destId="{0B0024E8-9761-4BF9-8072-8AE0B767ECC2}" srcOrd="0" destOrd="0" presId="urn:microsoft.com/office/officeart/2009/3/layout/HorizontalOrganizationChart"/>
    <dgm:cxn modelId="{C9FA4DF7-67E4-4940-B8D4-FC386C34A61F}" type="presParOf" srcId="{BD11E83D-7304-4474-8F61-64169CFF38D6}" destId="{ACF093E1-1E27-442C-8078-90ACF2E0D927}" srcOrd="1" destOrd="0" presId="urn:microsoft.com/office/officeart/2009/3/layout/HorizontalOrganizationChart"/>
    <dgm:cxn modelId="{9415DA93-E0AF-4793-9BDF-A8BBEB028B03}" type="presParOf" srcId="{E893D41B-BE07-45D2-8D5D-5F67D32EDEBF}" destId="{9C0C656D-842B-45B8-9189-45A2F7ED0E96}" srcOrd="1" destOrd="0" presId="urn:microsoft.com/office/officeart/2009/3/layout/HorizontalOrganizationChart"/>
    <dgm:cxn modelId="{E07E4547-3C4A-4F67-9B8F-008654940762}" type="presParOf" srcId="{E893D41B-BE07-45D2-8D5D-5F67D32EDEBF}" destId="{74244552-A624-464F-B975-B4580CE04F2F}" srcOrd="2" destOrd="0" presId="urn:microsoft.com/office/officeart/2009/3/layout/HorizontalOrganizationChart"/>
    <dgm:cxn modelId="{318A56C3-9934-4C63-BE8B-D1BA8BD6AB0B}" type="presParOf" srcId="{98FF7FA9-5569-4404-9550-2DF4191C3754}" destId="{94BD524F-BFE1-464C-BF91-CA8CF891ADA2}" srcOrd="7" destOrd="0" presId="urn:microsoft.com/office/officeart/2009/3/layout/HorizontalOrganizationChart"/>
    <dgm:cxn modelId="{77A92A82-9EF6-4BAC-BCF8-3F1EDD8B92B1}" type="presParOf" srcId="{94BD524F-BFE1-464C-BF91-CA8CF891ADA2}" destId="{F4F3EC9C-E88B-4AD6-A62F-BEB26EBFF3B2}" srcOrd="0" destOrd="0" presId="urn:microsoft.com/office/officeart/2009/3/layout/HorizontalOrganizationChart"/>
    <dgm:cxn modelId="{176F948E-F42D-4047-A00F-E3531D202A23}" type="presParOf" srcId="{F4F3EC9C-E88B-4AD6-A62F-BEB26EBFF3B2}" destId="{71A0865E-52DE-4F23-9D24-7DDF7DD0FD39}" srcOrd="0" destOrd="0" presId="urn:microsoft.com/office/officeart/2009/3/layout/HorizontalOrganizationChart"/>
    <dgm:cxn modelId="{8564948E-0C32-40DB-A1E9-9BE575FC0A20}" type="presParOf" srcId="{F4F3EC9C-E88B-4AD6-A62F-BEB26EBFF3B2}" destId="{1E521104-3D39-49F6-9E57-B0C11FEF2F1B}" srcOrd="1" destOrd="0" presId="urn:microsoft.com/office/officeart/2009/3/layout/HorizontalOrganizationChart"/>
    <dgm:cxn modelId="{D92935CB-285E-45A0-9BC0-AC30F085092C}" type="presParOf" srcId="{94BD524F-BFE1-464C-BF91-CA8CF891ADA2}" destId="{06D3BFBF-5450-4D38-8135-94736E5BB5F2}" srcOrd="1" destOrd="0" presId="urn:microsoft.com/office/officeart/2009/3/layout/HorizontalOrganizationChart"/>
    <dgm:cxn modelId="{B2B115E7-F1E1-4C1C-998F-AED0E7FA6A04}" type="presParOf" srcId="{94BD524F-BFE1-464C-BF91-CA8CF891ADA2}" destId="{A0BBE0F8-855F-4182-8900-FD69D23C069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9FEB29AB-3F74-4180-BCE8-2165D2471FB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BE8B40-0E06-4011-93F9-E4149F876CA1}">
      <dgm:prSet/>
      <dgm:spPr/>
      <dgm:t>
        <a:bodyPr/>
        <a:lstStyle/>
        <a:p>
          <a:r>
            <a:rPr lang="uk-UA" b="1"/>
            <a:t>Західна (європоцентрична) концепція:</a:t>
          </a:r>
          <a:endParaRPr lang="en-US" dirty="0"/>
        </a:p>
      </dgm:t>
    </dgm:pt>
    <dgm:pt modelId="{7B7FFC62-9181-46C3-B90D-7431F10E1473}" type="parTrans" cxnId="{23E30818-2846-47AF-848E-3D266F730C4C}">
      <dgm:prSet/>
      <dgm:spPr/>
      <dgm:t>
        <a:bodyPr/>
        <a:lstStyle/>
        <a:p>
          <a:endParaRPr lang="ru-RU"/>
        </a:p>
      </dgm:t>
    </dgm:pt>
    <dgm:pt modelId="{37E1D18F-A102-4BE1-94BF-F36B03098B6C}" type="sibTrans" cxnId="{23E30818-2846-47AF-848E-3D266F730C4C}">
      <dgm:prSet/>
      <dgm:spPr/>
      <dgm:t>
        <a:bodyPr/>
        <a:lstStyle/>
        <a:p>
          <a:endParaRPr lang="ru-RU"/>
        </a:p>
      </dgm:t>
    </dgm:pt>
    <dgm:pt modelId="{FA7DC149-F475-40D2-9981-342885A8F842}">
      <dgm:prSet/>
      <dgm:spPr/>
      <dgm:t>
        <a:bodyPr/>
        <a:lstStyle/>
        <a:p>
          <a:r>
            <a:rPr lang="uk-UA"/>
            <a:t>раннє середньовіччя – 600-1050 рр. («темні століття»);</a:t>
          </a:r>
          <a:endParaRPr lang="uk-UA" dirty="0"/>
        </a:p>
      </dgm:t>
    </dgm:pt>
    <dgm:pt modelId="{8077FEF4-0265-4392-ADF1-933CF3C6B0D1}" type="parTrans" cxnId="{288B886D-A991-4867-B23E-68552B47C66C}">
      <dgm:prSet/>
      <dgm:spPr/>
      <dgm:t>
        <a:bodyPr/>
        <a:lstStyle/>
        <a:p>
          <a:endParaRPr lang="ru-RU"/>
        </a:p>
      </dgm:t>
    </dgm:pt>
    <dgm:pt modelId="{17546D4A-785B-456A-8899-FFED69A5577B}" type="sibTrans" cxnId="{288B886D-A991-4867-B23E-68552B47C66C}">
      <dgm:prSet/>
      <dgm:spPr/>
      <dgm:t>
        <a:bodyPr/>
        <a:lstStyle/>
        <a:p>
          <a:endParaRPr lang="ru-RU"/>
        </a:p>
      </dgm:t>
    </dgm:pt>
    <dgm:pt modelId="{607249E2-237D-4627-97F8-91E80D70B907}">
      <dgm:prSet/>
      <dgm:spPr/>
      <dgm:t>
        <a:bodyPr/>
        <a:lstStyle/>
        <a:p>
          <a:r>
            <a:rPr lang="uk-UA"/>
            <a:t>зріле (високе) – 1050-1300 рр.;</a:t>
          </a:r>
          <a:endParaRPr lang="uk-UA" dirty="0"/>
        </a:p>
      </dgm:t>
    </dgm:pt>
    <dgm:pt modelId="{F03B1498-05F1-4039-8F64-6D35023626E8}" type="parTrans" cxnId="{3755B1B7-4B98-4A0D-A125-6749DB906118}">
      <dgm:prSet/>
      <dgm:spPr/>
      <dgm:t>
        <a:bodyPr/>
        <a:lstStyle/>
        <a:p>
          <a:endParaRPr lang="ru-RU"/>
        </a:p>
      </dgm:t>
    </dgm:pt>
    <dgm:pt modelId="{5100EAA9-3816-4B9A-A2BA-717585D728BE}" type="sibTrans" cxnId="{3755B1B7-4B98-4A0D-A125-6749DB906118}">
      <dgm:prSet/>
      <dgm:spPr/>
      <dgm:t>
        <a:bodyPr/>
        <a:lstStyle/>
        <a:p>
          <a:endParaRPr lang="ru-RU"/>
        </a:p>
      </dgm:t>
    </dgm:pt>
    <dgm:pt modelId="{281FF7CB-AAD3-443D-8879-960A3FEFBD46}">
      <dgm:prSet/>
      <dgm:spPr/>
      <dgm:t>
        <a:bodyPr/>
        <a:lstStyle/>
        <a:p>
          <a:r>
            <a:rPr lang="uk-UA"/>
            <a:t>пізнє середньовіччя – 1300-1500 рр..</a:t>
          </a:r>
          <a:endParaRPr lang="en-US" dirty="0"/>
        </a:p>
      </dgm:t>
    </dgm:pt>
    <dgm:pt modelId="{07DD8CCF-A3A9-441F-B3AB-02C77B532AD1}" type="parTrans" cxnId="{E2A08A19-4ED2-4BC9-BFA9-7A1D676D5967}">
      <dgm:prSet/>
      <dgm:spPr/>
      <dgm:t>
        <a:bodyPr/>
        <a:lstStyle/>
        <a:p>
          <a:endParaRPr lang="ru-RU"/>
        </a:p>
      </dgm:t>
    </dgm:pt>
    <dgm:pt modelId="{CCBAD37C-F1E5-4840-B9ED-B304731F5FEC}" type="sibTrans" cxnId="{E2A08A19-4ED2-4BC9-BFA9-7A1D676D5967}">
      <dgm:prSet/>
      <dgm:spPr/>
      <dgm:t>
        <a:bodyPr/>
        <a:lstStyle/>
        <a:p>
          <a:endParaRPr lang="ru-RU"/>
        </a:p>
      </dgm:t>
    </dgm:pt>
    <dgm:pt modelId="{1788386B-2B3A-4A6B-BDDF-27FFCA24116F}">
      <dgm:prSet/>
      <dgm:spPr/>
      <dgm:t>
        <a:bodyPr/>
        <a:lstStyle/>
        <a:p>
          <a:r>
            <a:rPr lang="uk-UA" b="1"/>
            <a:t>Радянська історіографія</a:t>
          </a:r>
          <a:r>
            <a:rPr lang="uk-UA"/>
            <a:t>:</a:t>
          </a:r>
          <a:endParaRPr lang="uk-UA" dirty="0"/>
        </a:p>
      </dgm:t>
    </dgm:pt>
    <dgm:pt modelId="{6DED6FDB-BF5B-4516-AB19-3E29530DC9A5}" type="parTrans" cxnId="{CBA05C4D-5A70-48C7-A201-522C60EAE33C}">
      <dgm:prSet/>
      <dgm:spPr/>
      <dgm:t>
        <a:bodyPr/>
        <a:lstStyle/>
        <a:p>
          <a:endParaRPr lang="ru-RU"/>
        </a:p>
      </dgm:t>
    </dgm:pt>
    <dgm:pt modelId="{527CD8DD-C807-4D3D-8C59-C6383038CC1C}" type="sibTrans" cxnId="{CBA05C4D-5A70-48C7-A201-522C60EAE33C}">
      <dgm:prSet/>
      <dgm:spPr/>
      <dgm:t>
        <a:bodyPr/>
        <a:lstStyle/>
        <a:p>
          <a:endParaRPr lang="ru-RU"/>
        </a:p>
      </dgm:t>
    </dgm:pt>
    <dgm:pt modelId="{0B798F5C-D5E8-410D-B1F4-CD52F2EC0C6A}">
      <dgm:prSet/>
      <dgm:spPr/>
      <dgm:t>
        <a:bodyPr/>
        <a:lstStyle/>
        <a:p>
          <a:r>
            <a:rPr lang="uk-UA"/>
            <a:t>раннє середньовіччя – 5-10 ст.</a:t>
          </a:r>
          <a:r>
            <a:rPr lang="ru-RU"/>
            <a:t>;</a:t>
          </a:r>
          <a:endParaRPr lang="uk-UA" dirty="0"/>
        </a:p>
      </dgm:t>
    </dgm:pt>
    <dgm:pt modelId="{537588FC-449C-4594-A767-85F9673E4926}" type="parTrans" cxnId="{D1DCED47-DD8D-4F22-9529-09570BCF7B75}">
      <dgm:prSet/>
      <dgm:spPr/>
      <dgm:t>
        <a:bodyPr/>
        <a:lstStyle/>
        <a:p>
          <a:endParaRPr lang="ru-RU"/>
        </a:p>
      </dgm:t>
    </dgm:pt>
    <dgm:pt modelId="{7AA20530-006A-4622-9308-A9702205A755}" type="sibTrans" cxnId="{D1DCED47-DD8D-4F22-9529-09570BCF7B75}">
      <dgm:prSet/>
      <dgm:spPr/>
      <dgm:t>
        <a:bodyPr/>
        <a:lstStyle/>
        <a:p>
          <a:endParaRPr lang="ru-RU"/>
        </a:p>
      </dgm:t>
    </dgm:pt>
    <dgm:pt modelId="{7E540566-722D-4567-846C-38970F16760D}">
      <dgm:prSet/>
      <dgm:spPr/>
      <dgm:t>
        <a:bodyPr/>
        <a:lstStyle/>
        <a:p>
          <a:r>
            <a:rPr lang="uk-UA"/>
            <a:t>класичне – 11-15 ст.</a:t>
          </a:r>
          <a:r>
            <a:rPr lang="ru-RU"/>
            <a:t>;</a:t>
          </a:r>
          <a:endParaRPr lang="uk-UA" dirty="0"/>
        </a:p>
      </dgm:t>
    </dgm:pt>
    <dgm:pt modelId="{F7F13D77-1DD0-49A7-B3A5-83A761C8E39C}" type="parTrans" cxnId="{45AB5807-4E7A-4C73-BC73-FCECACE7AD89}">
      <dgm:prSet/>
      <dgm:spPr/>
      <dgm:t>
        <a:bodyPr/>
        <a:lstStyle/>
        <a:p>
          <a:endParaRPr lang="ru-RU"/>
        </a:p>
      </dgm:t>
    </dgm:pt>
    <dgm:pt modelId="{87186376-4DA6-467A-B848-C30C1419780E}" type="sibTrans" cxnId="{45AB5807-4E7A-4C73-BC73-FCECACE7AD89}">
      <dgm:prSet/>
      <dgm:spPr/>
      <dgm:t>
        <a:bodyPr/>
        <a:lstStyle/>
        <a:p>
          <a:endParaRPr lang="ru-RU"/>
        </a:p>
      </dgm:t>
    </dgm:pt>
    <dgm:pt modelId="{321BBEB7-2881-43E3-83F8-E3AE9381CB98}">
      <dgm:prSet/>
      <dgm:spPr/>
      <dgm:t>
        <a:bodyPr/>
        <a:lstStyle/>
        <a:p>
          <a:r>
            <a:rPr lang="uk-UA"/>
            <a:t>пізнє – 16-сер. 17 ст..</a:t>
          </a:r>
          <a:endParaRPr lang="uk-UA" dirty="0"/>
        </a:p>
      </dgm:t>
    </dgm:pt>
    <dgm:pt modelId="{F0A8B386-E1B5-4F6A-8CB6-8F313691B4A5}" type="parTrans" cxnId="{C478E7BD-DD6D-4D58-B366-F9EC44875E40}">
      <dgm:prSet/>
      <dgm:spPr/>
      <dgm:t>
        <a:bodyPr/>
        <a:lstStyle/>
        <a:p>
          <a:endParaRPr lang="ru-RU"/>
        </a:p>
      </dgm:t>
    </dgm:pt>
    <dgm:pt modelId="{24F5C2AD-22A4-4856-8094-08FFB1FAE879}" type="sibTrans" cxnId="{C478E7BD-DD6D-4D58-B366-F9EC44875E40}">
      <dgm:prSet/>
      <dgm:spPr/>
      <dgm:t>
        <a:bodyPr/>
        <a:lstStyle/>
        <a:p>
          <a:endParaRPr lang="ru-RU"/>
        </a:p>
      </dgm:t>
    </dgm:pt>
    <dgm:pt modelId="{2F21F5C6-A60E-4188-94C5-30AE2A01C7DA}" type="pres">
      <dgm:prSet presAssocID="{9FEB29AB-3F74-4180-BCE8-2165D2471FB5}" presName="linear" presStyleCnt="0">
        <dgm:presLayoutVars>
          <dgm:animLvl val="lvl"/>
          <dgm:resizeHandles val="exact"/>
        </dgm:presLayoutVars>
      </dgm:prSet>
      <dgm:spPr/>
    </dgm:pt>
    <dgm:pt modelId="{CE02A539-D11D-45D6-8170-A842CAB6BC0D}" type="pres">
      <dgm:prSet presAssocID="{98BE8B40-0E06-4011-93F9-E4149F876C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2763C8-4D68-4DD9-BE83-863053A03A86}" type="pres">
      <dgm:prSet presAssocID="{98BE8B40-0E06-4011-93F9-E4149F876CA1}" presName="childText" presStyleLbl="revTx" presStyleIdx="0" presStyleCnt="2">
        <dgm:presLayoutVars>
          <dgm:bulletEnabled val="1"/>
        </dgm:presLayoutVars>
      </dgm:prSet>
      <dgm:spPr/>
    </dgm:pt>
    <dgm:pt modelId="{16054519-2F13-47D1-ACD9-62DFC0D6B71C}" type="pres">
      <dgm:prSet presAssocID="{1788386B-2B3A-4A6B-BDDF-27FFCA24116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B9345A-63D9-42C2-9F66-A43F52A15444}" type="pres">
      <dgm:prSet presAssocID="{1788386B-2B3A-4A6B-BDDF-27FFCA24116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5AB5807-4E7A-4C73-BC73-FCECACE7AD89}" srcId="{1788386B-2B3A-4A6B-BDDF-27FFCA24116F}" destId="{7E540566-722D-4567-846C-38970F16760D}" srcOrd="1" destOrd="0" parTransId="{F7F13D77-1DD0-49A7-B3A5-83A761C8E39C}" sibTransId="{87186376-4DA6-467A-B848-C30C1419780E}"/>
    <dgm:cxn modelId="{3944BA12-9821-481F-A5FE-E416E489B089}" type="presOf" srcId="{607249E2-237D-4627-97F8-91E80D70B907}" destId="{BB2763C8-4D68-4DD9-BE83-863053A03A86}" srcOrd="0" destOrd="1" presId="urn:microsoft.com/office/officeart/2005/8/layout/vList2"/>
    <dgm:cxn modelId="{23E30818-2846-47AF-848E-3D266F730C4C}" srcId="{9FEB29AB-3F74-4180-BCE8-2165D2471FB5}" destId="{98BE8B40-0E06-4011-93F9-E4149F876CA1}" srcOrd="0" destOrd="0" parTransId="{7B7FFC62-9181-46C3-B90D-7431F10E1473}" sibTransId="{37E1D18F-A102-4BE1-94BF-F36B03098B6C}"/>
    <dgm:cxn modelId="{E2A08A19-4ED2-4BC9-BFA9-7A1D676D5967}" srcId="{98BE8B40-0E06-4011-93F9-E4149F876CA1}" destId="{281FF7CB-AAD3-443D-8879-960A3FEFBD46}" srcOrd="2" destOrd="0" parTransId="{07DD8CCF-A3A9-441F-B3AB-02C77B532AD1}" sibTransId="{CCBAD37C-F1E5-4840-B9ED-B304731F5FEC}"/>
    <dgm:cxn modelId="{807C3031-9B98-4C3A-9F31-7CF651009E53}" type="presOf" srcId="{7E540566-722D-4567-846C-38970F16760D}" destId="{97B9345A-63D9-42C2-9F66-A43F52A15444}" srcOrd="0" destOrd="1" presId="urn:microsoft.com/office/officeart/2005/8/layout/vList2"/>
    <dgm:cxn modelId="{D1DCED47-DD8D-4F22-9529-09570BCF7B75}" srcId="{1788386B-2B3A-4A6B-BDDF-27FFCA24116F}" destId="{0B798F5C-D5E8-410D-B1F4-CD52F2EC0C6A}" srcOrd="0" destOrd="0" parTransId="{537588FC-449C-4594-A767-85F9673E4926}" sibTransId="{7AA20530-006A-4622-9308-A9702205A755}"/>
    <dgm:cxn modelId="{CBA05C4D-5A70-48C7-A201-522C60EAE33C}" srcId="{9FEB29AB-3F74-4180-BCE8-2165D2471FB5}" destId="{1788386B-2B3A-4A6B-BDDF-27FFCA24116F}" srcOrd="1" destOrd="0" parTransId="{6DED6FDB-BF5B-4516-AB19-3E29530DC9A5}" sibTransId="{527CD8DD-C807-4D3D-8C59-C6383038CC1C}"/>
    <dgm:cxn modelId="{288B886D-A991-4867-B23E-68552B47C66C}" srcId="{98BE8B40-0E06-4011-93F9-E4149F876CA1}" destId="{FA7DC149-F475-40D2-9981-342885A8F842}" srcOrd="0" destOrd="0" parTransId="{8077FEF4-0265-4392-ADF1-933CF3C6B0D1}" sibTransId="{17546D4A-785B-456A-8899-FFED69A5577B}"/>
    <dgm:cxn modelId="{7816584F-E4A2-4BB7-B0E9-F97EA2BF5E6E}" type="presOf" srcId="{0B798F5C-D5E8-410D-B1F4-CD52F2EC0C6A}" destId="{97B9345A-63D9-42C2-9F66-A43F52A15444}" srcOrd="0" destOrd="0" presId="urn:microsoft.com/office/officeart/2005/8/layout/vList2"/>
    <dgm:cxn modelId="{680B1D85-85F4-465E-8F77-F6AEF9D1DCED}" type="presOf" srcId="{281FF7CB-AAD3-443D-8879-960A3FEFBD46}" destId="{BB2763C8-4D68-4DD9-BE83-863053A03A86}" srcOrd="0" destOrd="2" presId="urn:microsoft.com/office/officeart/2005/8/layout/vList2"/>
    <dgm:cxn modelId="{D12E8F95-6D80-4324-9B09-07BDB7027207}" type="presOf" srcId="{321BBEB7-2881-43E3-83F8-E3AE9381CB98}" destId="{97B9345A-63D9-42C2-9F66-A43F52A15444}" srcOrd="0" destOrd="2" presId="urn:microsoft.com/office/officeart/2005/8/layout/vList2"/>
    <dgm:cxn modelId="{DD8075AA-335B-454E-97EC-A505D2AF0B1E}" type="presOf" srcId="{FA7DC149-F475-40D2-9981-342885A8F842}" destId="{BB2763C8-4D68-4DD9-BE83-863053A03A86}" srcOrd="0" destOrd="0" presId="urn:microsoft.com/office/officeart/2005/8/layout/vList2"/>
    <dgm:cxn modelId="{B8F5ABB0-F517-4339-B749-AA0F29C7640C}" type="presOf" srcId="{98BE8B40-0E06-4011-93F9-E4149F876CA1}" destId="{CE02A539-D11D-45D6-8170-A842CAB6BC0D}" srcOrd="0" destOrd="0" presId="urn:microsoft.com/office/officeart/2005/8/layout/vList2"/>
    <dgm:cxn modelId="{3755B1B7-4B98-4A0D-A125-6749DB906118}" srcId="{98BE8B40-0E06-4011-93F9-E4149F876CA1}" destId="{607249E2-237D-4627-97F8-91E80D70B907}" srcOrd="1" destOrd="0" parTransId="{F03B1498-05F1-4039-8F64-6D35023626E8}" sibTransId="{5100EAA9-3816-4B9A-A2BA-717585D728BE}"/>
    <dgm:cxn modelId="{C478E7BD-DD6D-4D58-B366-F9EC44875E40}" srcId="{1788386B-2B3A-4A6B-BDDF-27FFCA24116F}" destId="{321BBEB7-2881-43E3-83F8-E3AE9381CB98}" srcOrd="2" destOrd="0" parTransId="{F0A8B386-E1B5-4F6A-8CB6-8F313691B4A5}" sibTransId="{24F5C2AD-22A4-4856-8094-08FFB1FAE879}"/>
    <dgm:cxn modelId="{939A60CF-C99C-4BEA-8401-E19A8B7B3FF3}" type="presOf" srcId="{1788386B-2B3A-4A6B-BDDF-27FFCA24116F}" destId="{16054519-2F13-47D1-ACD9-62DFC0D6B71C}" srcOrd="0" destOrd="0" presId="urn:microsoft.com/office/officeart/2005/8/layout/vList2"/>
    <dgm:cxn modelId="{4CE024F7-1A76-48A0-A21A-9CC99FA363CD}" type="presOf" srcId="{9FEB29AB-3F74-4180-BCE8-2165D2471FB5}" destId="{2F21F5C6-A60E-4188-94C5-30AE2A01C7DA}" srcOrd="0" destOrd="0" presId="urn:microsoft.com/office/officeart/2005/8/layout/vList2"/>
    <dgm:cxn modelId="{A899A20D-D7A8-410D-9F38-CE365CB43C9F}" type="presParOf" srcId="{2F21F5C6-A60E-4188-94C5-30AE2A01C7DA}" destId="{CE02A539-D11D-45D6-8170-A842CAB6BC0D}" srcOrd="0" destOrd="0" presId="urn:microsoft.com/office/officeart/2005/8/layout/vList2"/>
    <dgm:cxn modelId="{6D1D51D4-E0BD-49D5-8705-EA4B2E37B1FD}" type="presParOf" srcId="{2F21F5C6-A60E-4188-94C5-30AE2A01C7DA}" destId="{BB2763C8-4D68-4DD9-BE83-863053A03A86}" srcOrd="1" destOrd="0" presId="urn:microsoft.com/office/officeart/2005/8/layout/vList2"/>
    <dgm:cxn modelId="{DDAB8871-EF44-45B1-8A81-89A7366DF828}" type="presParOf" srcId="{2F21F5C6-A60E-4188-94C5-30AE2A01C7DA}" destId="{16054519-2F13-47D1-ACD9-62DFC0D6B71C}" srcOrd="2" destOrd="0" presId="urn:microsoft.com/office/officeart/2005/8/layout/vList2"/>
    <dgm:cxn modelId="{F991F555-184E-4132-AD86-D7F9E7706ADF}" type="presParOf" srcId="{2F21F5C6-A60E-4188-94C5-30AE2A01C7DA}" destId="{97B9345A-63D9-42C2-9F66-A43F52A154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5B044A-0325-45DB-8150-0359B857315D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EA61C48-8180-4F30-B866-D90BCCE179C8}">
      <dgm:prSet/>
      <dgm:spPr/>
      <dgm:t>
        <a:bodyPr/>
        <a:lstStyle/>
        <a:p>
          <a:r>
            <a:rPr lang="uk-UA"/>
            <a:t>Раннє середньовіччя – незначна роль міст Європи в політичному та економічному житті. </a:t>
          </a:r>
          <a:endParaRPr lang="en-US"/>
        </a:p>
      </dgm:t>
    </dgm:pt>
    <dgm:pt modelId="{0CE3CAD9-72A3-44D2-9B2A-F9A563E292CB}" type="parTrans" cxnId="{71D39AC9-054E-4D4F-BD97-7A3CEEED6155}">
      <dgm:prSet/>
      <dgm:spPr/>
      <dgm:t>
        <a:bodyPr/>
        <a:lstStyle/>
        <a:p>
          <a:endParaRPr lang="en-US"/>
        </a:p>
      </dgm:t>
    </dgm:pt>
    <dgm:pt modelId="{30A25598-AC01-4F51-9035-E603A7F34208}" type="sibTrans" cxnId="{71D39AC9-054E-4D4F-BD97-7A3CEEED6155}">
      <dgm:prSet/>
      <dgm:spPr/>
      <dgm:t>
        <a:bodyPr/>
        <a:lstStyle/>
        <a:p>
          <a:endParaRPr lang="en-US"/>
        </a:p>
      </dgm:t>
    </dgm:pt>
    <dgm:pt modelId="{8C311E0A-4240-40C7-9BEA-A40C4F596D76}">
      <dgm:prSet/>
      <dgm:spPr/>
      <dgm:t>
        <a:bodyPr/>
        <a:lstStyle/>
        <a:p>
          <a:r>
            <a:rPr lang="uk-UA"/>
            <a:t>Купці найчастіше походили зі Сходу. </a:t>
          </a:r>
          <a:endParaRPr lang="en-US"/>
        </a:p>
      </dgm:t>
    </dgm:pt>
    <dgm:pt modelId="{368BFDBF-D7C9-403D-B921-180DC2402FE9}" type="parTrans" cxnId="{FFCFC597-22B2-4EBA-B1FF-AC53814C9728}">
      <dgm:prSet/>
      <dgm:spPr/>
      <dgm:t>
        <a:bodyPr/>
        <a:lstStyle/>
        <a:p>
          <a:endParaRPr lang="en-US"/>
        </a:p>
      </dgm:t>
    </dgm:pt>
    <dgm:pt modelId="{CAB42695-906A-430C-838E-64DC401EC540}" type="sibTrans" cxnId="{FFCFC597-22B2-4EBA-B1FF-AC53814C9728}">
      <dgm:prSet/>
      <dgm:spPr/>
      <dgm:t>
        <a:bodyPr/>
        <a:lstStyle/>
        <a:p>
          <a:endParaRPr lang="en-US"/>
        </a:p>
      </dgm:t>
    </dgm:pt>
    <dgm:pt modelId="{EB432D68-AA4B-4485-81DE-256D79345CF1}">
      <dgm:prSet/>
      <dgm:spPr/>
      <dgm:t>
        <a:bodyPr/>
        <a:lstStyle/>
        <a:p>
          <a:r>
            <a:rPr lang="uk-UA"/>
            <a:t>Переважання морської торгівлі на пн. Європи. </a:t>
          </a:r>
          <a:endParaRPr lang="en-US"/>
        </a:p>
      </dgm:t>
    </dgm:pt>
    <dgm:pt modelId="{28687262-7D6D-4FAF-8CE2-60D243CEF6CA}" type="parTrans" cxnId="{8B4BB720-21FB-477C-8D5E-7D9EE4661906}">
      <dgm:prSet/>
      <dgm:spPr/>
      <dgm:t>
        <a:bodyPr/>
        <a:lstStyle/>
        <a:p>
          <a:endParaRPr lang="en-US"/>
        </a:p>
      </dgm:t>
    </dgm:pt>
    <dgm:pt modelId="{498EBA03-ACF0-4359-8E97-DAFB5313F968}" type="sibTrans" cxnId="{8B4BB720-21FB-477C-8D5E-7D9EE4661906}">
      <dgm:prSet/>
      <dgm:spPr/>
      <dgm:t>
        <a:bodyPr/>
        <a:lstStyle/>
        <a:p>
          <a:endParaRPr lang="en-US"/>
        </a:p>
      </dgm:t>
    </dgm:pt>
    <dgm:pt modelId="{A43BCBD2-0949-4021-A619-BF73D4D04AAF}">
      <dgm:prSet/>
      <dgm:spPr/>
      <dgm:t>
        <a:bodyPr/>
        <a:lstStyle/>
        <a:p>
          <a:r>
            <a:rPr lang="uk-UA"/>
            <a:t>Відставання Європи від ісламських держав, Китаю, Візантії. </a:t>
          </a:r>
          <a:endParaRPr lang="en-US"/>
        </a:p>
      </dgm:t>
    </dgm:pt>
    <dgm:pt modelId="{22BAD6CD-1251-4CB5-AEDD-DB5CDF05311C}" type="parTrans" cxnId="{C2949037-C7B3-464C-8448-9C7383A6818F}">
      <dgm:prSet/>
      <dgm:spPr/>
      <dgm:t>
        <a:bodyPr/>
        <a:lstStyle/>
        <a:p>
          <a:endParaRPr lang="en-US"/>
        </a:p>
      </dgm:t>
    </dgm:pt>
    <dgm:pt modelId="{11CF7039-1BF9-4C28-A6D4-C2C8803B29D0}" type="sibTrans" cxnId="{C2949037-C7B3-464C-8448-9C7383A6818F}">
      <dgm:prSet/>
      <dgm:spPr/>
      <dgm:t>
        <a:bodyPr/>
        <a:lstStyle/>
        <a:p>
          <a:endParaRPr lang="en-US"/>
        </a:p>
      </dgm:t>
    </dgm:pt>
    <dgm:pt modelId="{024CEB3F-C043-4A5A-A030-53D7710012F3}">
      <dgm:prSet/>
      <dgm:spPr/>
      <dgm:t>
        <a:bodyPr/>
        <a:lstStyle/>
        <a:p>
          <a:r>
            <a:rPr lang="uk-UA"/>
            <a:t>10-11 ст. – виникнення </a:t>
          </a:r>
          <a:r>
            <a:rPr lang="uk-UA" b="1"/>
            <a:t>бургів</a:t>
          </a:r>
          <a:r>
            <a:rPr lang="uk-UA"/>
            <a:t> (міста, обнесені кріпосними стінами, де концентруються торговці та ремісники).</a:t>
          </a:r>
          <a:endParaRPr lang="en-US"/>
        </a:p>
      </dgm:t>
    </dgm:pt>
    <dgm:pt modelId="{9C922666-06A0-44F4-A228-AF2D46D19C0D}" type="parTrans" cxnId="{FE48784D-DDAB-4793-B141-85B9DBAF5DA3}">
      <dgm:prSet/>
      <dgm:spPr/>
      <dgm:t>
        <a:bodyPr/>
        <a:lstStyle/>
        <a:p>
          <a:endParaRPr lang="en-US"/>
        </a:p>
      </dgm:t>
    </dgm:pt>
    <dgm:pt modelId="{E406AC7F-5015-41A7-BD20-52FD388AD22A}" type="sibTrans" cxnId="{FE48784D-DDAB-4793-B141-85B9DBAF5DA3}">
      <dgm:prSet/>
      <dgm:spPr/>
      <dgm:t>
        <a:bodyPr/>
        <a:lstStyle/>
        <a:p>
          <a:endParaRPr lang="en-US"/>
        </a:p>
      </dgm:t>
    </dgm:pt>
    <dgm:pt modelId="{165A41EC-68EE-48BE-9032-50272F77DF29}">
      <dgm:prSet/>
      <dgm:spPr/>
      <dgm:t>
        <a:bodyPr/>
        <a:lstStyle/>
        <a:p>
          <a:r>
            <a:rPr lang="uk-UA"/>
            <a:t>Економічний розвиток у Європі, особливо в центрах міжнародної торгівлі (Венеція, Генуя, Мілан, Брюге, Кельн, Любек), центрах ремісництва (Гент, Неаполь, Париж).</a:t>
          </a:r>
          <a:endParaRPr lang="en-US"/>
        </a:p>
      </dgm:t>
    </dgm:pt>
    <dgm:pt modelId="{95EF5E14-B978-433C-A3DC-62CA1F4C6604}" type="parTrans" cxnId="{1D77EECA-3FA8-4A23-BFB0-66133E852CCF}">
      <dgm:prSet/>
      <dgm:spPr/>
      <dgm:t>
        <a:bodyPr/>
        <a:lstStyle/>
        <a:p>
          <a:endParaRPr lang="en-US"/>
        </a:p>
      </dgm:t>
    </dgm:pt>
    <dgm:pt modelId="{B0120639-932D-4F13-8A93-5A06F52F9FBF}" type="sibTrans" cxnId="{1D77EECA-3FA8-4A23-BFB0-66133E852CCF}">
      <dgm:prSet/>
      <dgm:spPr/>
      <dgm:t>
        <a:bodyPr/>
        <a:lstStyle/>
        <a:p>
          <a:endParaRPr lang="en-US"/>
        </a:p>
      </dgm:t>
    </dgm:pt>
    <dgm:pt modelId="{95703534-15C7-4A79-B4CE-98C835D49245}" type="pres">
      <dgm:prSet presAssocID="{3C5B044A-0325-45DB-8150-0359B857315D}" presName="linear" presStyleCnt="0">
        <dgm:presLayoutVars>
          <dgm:animLvl val="lvl"/>
          <dgm:resizeHandles val="exact"/>
        </dgm:presLayoutVars>
      </dgm:prSet>
      <dgm:spPr/>
    </dgm:pt>
    <dgm:pt modelId="{4AFD1F64-96AF-427F-834F-34AC26A1B444}" type="pres">
      <dgm:prSet presAssocID="{0EA61C48-8180-4F30-B866-D90BCCE179C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E82397-79FD-4467-9EB1-966AC30B69EF}" type="pres">
      <dgm:prSet presAssocID="{30A25598-AC01-4F51-9035-E603A7F34208}" presName="spacer" presStyleCnt="0"/>
      <dgm:spPr/>
    </dgm:pt>
    <dgm:pt modelId="{E23FA00F-CA84-4A33-B9EE-F0B5929A7A27}" type="pres">
      <dgm:prSet presAssocID="{8C311E0A-4240-40C7-9BEA-A40C4F596D7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2595BF7-075A-4BF0-93B3-BB5CD697B262}" type="pres">
      <dgm:prSet presAssocID="{CAB42695-906A-430C-838E-64DC401EC540}" presName="spacer" presStyleCnt="0"/>
      <dgm:spPr/>
    </dgm:pt>
    <dgm:pt modelId="{9565CAA9-F471-49A1-AE35-F137382ECFE5}" type="pres">
      <dgm:prSet presAssocID="{EB432D68-AA4B-4485-81DE-256D79345CF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A42B092-8837-4804-80EA-93E42DE5BB8D}" type="pres">
      <dgm:prSet presAssocID="{498EBA03-ACF0-4359-8E97-DAFB5313F968}" presName="spacer" presStyleCnt="0"/>
      <dgm:spPr/>
    </dgm:pt>
    <dgm:pt modelId="{40E84F71-CA53-4922-9A41-58121E3B816B}" type="pres">
      <dgm:prSet presAssocID="{A43BCBD2-0949-4021-A619-BF73D4D04A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F75ABC4-4F83-4630-8350-83DCD57DC3C1}" type="pres">
      <dgm:prSet presAssocID="{11CF7039-1BF9-4C28-A6D4-C2C8803B29D0}" presName="spacer" presStyleCnt="0"/>
      <dgm:spPr/>
    </dgm:pt>
    <dgm:pt modelId="{F16AA9AA-1F77-4342-BAA0-D3D6044F3B50}" type="pres">
      <dgm:prSet presAssocID="{024CEB3F-C043-4A5A-A030-53D7710012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4BA3927-E884-404F-8382-720C96F4B495}" type="pres">
      <dgm:prSet presAssocID="{E406AC7F-5015-41A7-BD20-52FD388AD22A}" presName="spacer" presStyleCnt="0"/>
      <dgm:spPr/>
    </dgm:pt>
    <dgm:pt modelId="{AA227837-65A0-4722-8063-5F0169CC4B05}" type="pres">
      <dgm:prSet presAssocID="{165A41EC-68EE-48BE-9032-50272F77DF2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4024A02-85C1-4530-9473-AEDCC92F3B11}" type="presOf" srcId="{024CEB3F-C043-4A5A-A030-53D7710012F3}" destId="{F16AA9AA-1F77-4342-BAA0-D3D6044F3B50}" srcOrd="0" destOrd="0" presId="urn:microsoft.com/office/officeart/2005/8/layout/vList2"/>
    <dgm:cxn modelId="{F77BCA19-CB2D-4B18-8256-75906BB8C505}" type="presOf" srcId="{3C5B044A-0325-45DB-8150-0359B857315D}" destId="{95703534-15C7-4A79-B4CE-98C835D49245}" srcOrd="0" destOrd="0" presId="urn:microsoft.com/office/officeart/2005/8/layout/vList2"/>
    <dgm:cxn modelId="{8B4BB720-21FB-477C-8D5E-7D9EE4661906}" srcId="{3C5B044A-0325-45DB-8150-0359B857315D}" destId="{EB432D68-AA4B-4485-81DE-256D79345CF1}" srcOrd="2" destOrd="0" parTransId="{28687262-7D6D-4FAF-8CE2-60D243CEF6CA}" sibTransId="{498EBA03-ACF0-4359-8E97-DAFB5313F968}"/>
    <dgm:cxn modelId="{C2949037-C7B3-464C-8448-9C7383A6818F}" srcId="{3C5B044A-0325-45DB-8150-0359B857315D}" destId="{A43BCBD2-0949-4021-A619-BF73D4D04AAF}" srcOrd="3" destOrd="0" parTransId="{22BAD6CD-1251-4CB5-AEDD-DB5CDF05311C}" sibTransId="{11CF7039-1BF9-4C28-A6D4-C2C8803B29D0}"/>
    <dgm:cxn modelId="{FE48784D-DDAB-4793-B141-85B9DBAF5DA3}" srcId="{3C5B044A-0325-45DB-8150-0359B857315D}" destId="{024CEB3F-C043-4A5A-A030-53D7710012F3}" srcOrd="4" destOrd="0" parTransId="{9C922666-06A0-44F4-A228-AF2D46D19C0D}" sibTransId="{E406AC7F-5015-41A7-BD20-52FD388AD22A}"/>
    <dgm:cxn modelId="{C3E1DF88-884B-425E-84BD-DA514526342F}" type="presOf" srcId="{8C311E0A-4240-40C7-9BEA-A40C4F596D76}" destId="{E23FA00F-CA84-4A33-B9EE-F0B5929A7A27}" srcOrd="0" destOrd="0" presId="urn:microsoft.com/office/officeart/2005/8/layout/vList2"/>
    <dgm:cxn modelId="{FFCFC597-22B2-4EBA-B1FF-AC53814C9728}" srcId="{3C5B044A-0325-45DB-8150-0359B857315D}" destId="{8C311E0A-4240-40C7-9BEA-A40C4F596D76}" srcOrd="1" destOrd="0" parTransId="{368BFDBF-D7C9-403D-B921-180DC2402FE9}" sibTransId="{CAB42695-906A-430C-838E-64DC401EC540}"/>
    <dgm:cxn modelId="{3B5F96C7-39BD-4A70-B4B3-F974AABEA1B7}" type="presOf" srcId="{A43BCBD2-0949-4021-A619-BF73D4D04AAF}" destId="{40E84F71-CA53-4922-9A41-58121E3B816B}" srcOrd="0" destOrd="0" presId="urn:microsoft.com/office/officeart/2005/8/layout/vList2"/>
    <dgm:cxn modelId="{71D39AC9-054E-4D4F-BD97-7A3CEEED6155}" srcId="{3C5B044A-0325-45DB-8150-0359B857315D}" destId="{0EA61C48-8180-4F30-B866-D90BCCE179C8}" srcOrd="0" destOrd="0" parTransId="{0CE3CAD9-72A3-44D2-9B2A-F9A563E292CB}" sibTransId="{30A25598-AC01-4F51-9035-E603A7F34208}"/>
    <dgm:cxn modelId="{A75D9CCA-07BA-4753-8065-A897A441DC55}" type="presOf" srcId="{EB432D68-AA4B-4485-81DE-256D79345CF1}" destId="{9565CAA9-F471-49A1-AE35-F137382ECFE5}" srcOrd="0" destOrd="0" presId="urn:microsoft.com/office/officeart/2005/8/layout/vList2"/>
    <dgm:cxn modelId="{1D77EECA-3FA8-4A23-BFB0-66133E852CCF}" srcId="{3C5B044A-0325-45DB-8150-0359B857315D}" destId="{165A41EC-68EE-48BE-9032-50272F77DF29}" srcOrd="5" destOrd="0" parTransId="{95EF5E14-B978-433C-A3DC-62CA1F4C6604}" sibTransId="{B0120639-932D-4F13-8A93-5A06F52F9FBF}"/>
    <dgm:cxn modelId="{E79D93D7-B8D2-4078-97FD-4022273C674B}" type="presOf" srcId="{165A41EC-68EE-48BE-9032-50272F77DF29}" destId="{AA227837-65A0-4722-8063-5F0169CC4B05}" srcOrd="0" destOrd="0" presId="urn:microsoft.com/office/officeart/2005/8/layout/vList2"/>
    <dgm:cxn modelId="{462DA5EC-8865-466C-847E-E71D1835E851}" type="presOf" srcId="{0EA61C48-8180-4F30-B866-D90BCCE179C8}" destId="{4AFD1F64-96AF-427F-834F-34AC26A1B444}" srcOrd="0" destOrd="0" presId="urn:microsoft.com/office/officeart/2005/8/layout/vList2"/>
    <dgm:cxn modelId="{FA7FF2FB-76B0-4D30-BA23-86DD8CE5416B}" type="presParOf" srcId="{95703534-15C7-4A79-B4CE-98C835D49245}" destId="{4AFD1F64-96AF-427F-834F-34AC26A1B444}" srcOrd="0" destOrd="0" presId="urn:microsoft.com/office/officeart/2005/8/layout/vList2"/>
    <dgm:cxn modelId="{13911168-08E4-4BC4-BC3A-357DADB4BE2C}" type="presParOf" srcId="{95703534-15C7-4A79-B4CE-98C835D49245}" destId="{5CE82397-79FD-4467-9EB1-966AC30B69EF}" srcOrd="1" destOrd="0" presId="urn:microsoft.com/office/officeart/2005/8/layout/vList2"/>
    <dgm:cxn modelId="{00CEF683-AA59-4522-9D13-6D4C2099234C}" type="presParOf" srcId="{95703534-15C7-4A79-B4CE-98C835D49245}" destId="{E23FA00F-CA84-4A33-B9EE-F0B5929A7A27}" srcOrd="2" destOrd="0" presId="urn:microsoft.com/office/officeart/2005/8/layout/vList2"/>
    <dgm:cxn modelId="{73FAF5D1-8D57-4404-9860-7F8D18CBC8F7}" type="presParOf" srcId="{95703534-15C7-4A79-B4CE-98C835D49245}" destId="{12595BF7-075A-4BF0-93B3-BB5CD697B262}" srcOrd="3" destOrd="0" presId="urn:microsoft.com/office/officeart/2005/8/layout/vList2"/>
    <dgm:cxn modelId="{7D8267E2-E939-4FB2-A75E-A67201CC5B75}" type="presParOf" srcId="{95703534-15C7-4A79-B4CE-98C835D49245}" destId="{9565CAA9-F471-49A1-AE35-F137382ECFE5}" srcOrd="4" destOrd="0" presId="urn:microsoft.com/office/officeart/2005/8/layout/vList2"/>
    <dgm:cxn modelId="{DE2AB8D6-4F92-4C32-8382-5C087FC65EE9}" type="presParOf" srcId="{95703534-15C7-4A79-B4CE-98C835D49245}" destId="{EA42B092-8837-4804-80EA-93E42DE5BB8D}" srcOrd="5" destOrd="0" presId="urn:microsoft.com/office/officeart/2005/8/layout/vList2"/>
    <dgm:cxn modelId="{29B536A1-4328-4273-99EA-E4088CC7E109}" type="presParOf" srcId="{95703534-15C7-4A79-B4CE-98C835D49245}" destId="{40E84F71-CA53-4922-9A41-58121E3B816B}" srcOrd="6" destOrd="0" presId="urn:microsoft.com/office/officeart/2005/8/layout/vList2"/>
    <dgm:cxn modelId="{97E6C956-9E4C-4CAC-AF8C-B8E12528316C}" type="presParOf" srcId="{95703534-15C7-4A79-B4CE-98C835D49245}" destId="{1F75ABC4-4F83-4630-8350-83DCD57DC3C1}" srcOrd="7" destOrd="0" presId="urn:microsoft.com/office/officeart/2005/8/layout/vList2"/>
    <dgm:cxn modelId="{EEFDB9DF-5CDF-4ADE-BA45-C06C6F8B02A1}" type="presParOf" srcId="{95703534-15C7-4A79-B4CE-98C835D49245}" destId="{F16AA9AA-1F77-4342-BAA0-D3D6044F3B50}" srcOrd="8" destOrd="0" presId="urn:microsoft.com/office/officeart/2005/8/layout/vList2"/>
    <dgm:cxn modelId="{BA5058DA-4B48-403F-935E-B64E81B920AC}" type="presParOf" srcId="{95703534-15C7-4A79-B4CE-98C835D49245}" destId="{D4BA3927-E884-404F-8382-720C96F4B495}" srcOrd="9" destOrd="0" presId="urn:microsoft.com/office/officeart/2005/8/layout/vList2"/>
    <dgm:cxn modelId="{AD8DC080-D2BB-4DF7-A825-C9B4A4CA84BB}" type="presParOf" srcId="{95703534-15C7-4A79-B4CE-98C835D49245}" destId="{AA227837-65A0-4722-8063-5F0169CC4B0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2000" dirty="0"/>
            <a:t>Фінансова діяльність – переважно італійці. Флорентійські банки (Барді, Перуці, Медичі) впроваджують в обіг векселі, подвійний бухгалтерський облік, надають суверенам кредити для ведення війни та хрестових походів.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6F45BD3B-8814-49B1-A3A2-1DF20C7E9FBF}">
      <dgm:prSet custT="1"/>
      <dgm:spPr/>
      <dgm:t>
        <a:bodyPr/>
        <a:lstStyle/>
        <a:p>
          <a:r>
            <a:rPr lang="uk-UA" altLang="uk-UA" sz="2000" dirty="0"/>
            <a:t>Після хрестових походів венеціанці розселяються навкруги Середземного моря. Квартали в Константинополі, Александрії, в містах Святої землі, Малої Вірменії, на Чорноморському узбережжі, де починаються сухопутні торговельні шляхи в Китай</a:t>
          </a:r>
          <a:r>
            <a:rPr lang="uk-UA" altLang="uk-UA" sz="2400" dirty="0"/>
            <a:t>. </a:t>
          </a:r>
        </a:p>
      </dgm:t>
    </dgm:pt>
    <dgm:pt modelId="{E8A53412-ED2A-4148-B3EC-7562F778D423}" type="parTrans" cxnId="{D634BE9C-CAEE-4E58-9E32-351F0F42BFE2}">
      <dgm:prSet/>
      <dgm:spPr/>
      <dgm:t>
        <a:bodyPr/>
        <a:lstStyle/>
        <a:p>
          <a:endParaRPr lang="ru-RU"/>
        </a:p>
      </dgm:t>
    </dgm:pt>
    <dgm:pt modelId="{CFFD2322-46CD-4F36-B9AF-65963C6BDBE5}" type="sibTrans" cxnId="{D634BE9C-CAEE-4E58-9E32-351F0F42BFE2}">
      <dgm:prSet/>
      <dgm:spPr/>
      <dgm:t>
        <a:bodyPr/>
        <a:lstStyle/>
        <a:p>
          <a:endParaRPr lang="ru-RU"/>
        </a:p>
      </dgm:t>
    </dgm:pt>
    <dgm:pt modelId="{AAE94DCC-DF18-427E-87E8-221CD0316BE8}">
      <dgm:prSet custT="1"/>
      <dgm:spPr/>
      <dgm:t>
        <a:bodyPr/>
        <a:lstStyle/>
        <a:p>
          <a:r>
            <a:rPr lang="uk-UA" altLang="uk-UA" sz="2000" dirty="0"/>
            <a:t>З 6 ст. візантійські торговці, зазнаючи труднощів у торгівлі зі Сходом через Перські війни, переключили свою увагу ще більше на Захід. </a:t>
          </a:r>
        </a:p>
      </dgm:t>
    </dgm:pt>
    <dgm:pt modelId="{F9432495-E028-4A21-B875-C3CA9D020333}" type="parTrans" cxnId="{46BB2909-706C-4012-8377-5708D44E7749}">
      <dgm:prSet/>
      <dgm:spPr/>
      <dgm:t>
        <a:bodyPr/>
        <a:lstStyle/>
        <a:p>
          <a:endParaRPr lang="ru-RU"/>
        </a:p>
      </dgm:t>
    </dgm:pt>
    <dgm:pt modelId="{056F5E89-9CF7-4C76-87C8-3CDA17EAE2B6}" type="sibTrans" cxnId="{46BB2909-706C-4012-8377-5708D44E7749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2D2800B8-DC16-4CA4-AAFE-9E6D76814815}" type="pres">
      <dgm:prSet presAssocID="{6F45BD3B-8814-49B1-A3A2-1DF20C7E9F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CDD21E-4936-4FF7-BFD5-AED93D31009C}" type="pres">
      <dgm:prSet presAssocID="{CFFD2322-46CD-4F36-B9AF-65963C6BDBE5}" presName="spacer" presStyleCnt="0"/>
      <dgm:spPr/>
    </dgm:pt>
    <dgm:pt modelId="{91E31D06-A9A0-4AC4-992B-FDF4A551E896}" type="pres">
      <dgm:prSet presAssocID="{AAE94DCC-DF18-427E-87E8-221CD0316B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46BB2909-706C-4012-8377-5708D44E7749}" srcId="{7A56F741-1906-4797-ACD0-10E05CF9C7BD}" destId="{AAE94DCC-DF18-427E-87E8-221CD0316BE8}" srcOrd="2" destOrd="0" parTransId="{F9432495-E028-4A21-B875-C3CA9D020333}" sibTransId="{056F5E89-9CF7-4C76-87C8-3CDA17EAE2B6}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05BE0C1D-2BEB-4A4D-8A7B-07C59B24906C}" type="presOf" srcId="{6F45BD3B-8814-49B1-A3A2-1DF20C7E9FBF}" destId="{2D2800B8-DC16-4CA4-AAFE-9E6D76814815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0EE15B8D-FE96-45A5-92E4-8AACE62170EA}" type="presOf" srcId="{AAE94DCC-DF18-427E-87E8-221CD0316BE8}" destId="{91E31D06-A9A0-4AC4-992B-FDF4A551E896}" srcOrd="0" destOrd="0" presId="urn:microsoft.com/office/officeart/2005/8/layout/vList2"/>
    <dgm:cxn modelId="{D634BE9C-CAEE-4E58-9E32-351F0F42BFE2}" srcId="{7A56F741-1906-4797-ACD0-10E05CF9C7BD}" destId="{6F45BD3B-8814-49B1-A3A2-1DF20C7E9FBF}" srcOrd="1" destOrd="0" parTransId="{E8A53412-ED2A-4148-B3EC-7562F778D423}" sibTransId="{CFFD2322-46CD-4F36-B9AF-65963C6BDBE5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12C8D179-3C34-4202-BFCA-C74C64AC776C}" type="presParOf" srcId="{0E325E34-DD55-474C-975A-276F135EC70A}" destId="{2D2800B8-DC16-4CA4-AAFE-9E6D76814815}" srcOrd="2" destOrd="0" presId="urn:microsoft.com/office/officeart/2005/8/layout/vList2"/>
    <dgm:cxn modelId="{DEE46889-D4F5-4379-AAE1-2DE9A70E3082}" type="presParOf" srcId="{0E325E34-DD55-474C-975A-276F135EC70A}" destId="{69CDD21E-4936-4FF7-BFD5-AED93D31009C}" srcOrd="3" destOrd="0" presId="urn:microsoft.com/office/officeart/2005/8/layout/vList2"/>
    <dgm:cxn modelId="{E5C21DD4-198C-4EBE-8F9B-96A60B176070}" type="presParOf" srcId="{0E325E34-DD55-474C-975A-276F135EC70A}" destId="{91E31D06-A9A0-4AC4-992B-FDF4A551E8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2000" dirty="0"/>
            <a:t>7 ст. – мусульманський наступ </a:t>
          </a:r>
          <a:r>
            <a:rPr lang="uk-UA" altLang="uk-UA" sz="2000" dirty="0">
              <a:sym typeface="Symbol" panose="05050102010706020507" pitchFamily="18" charset="2"/>
            </a:rPr>
            <a:t></a:t>
          </a:r>
          <a:r>
            <a:rPr lang="uk-UA" altLang="uk-UA" sz="2000" dirty="0"/>
            <a:t> припинення середземноморської торгівлі Візантії. Вилучення з обігу візантійських золотих монет на ісламських територіях та загалом у Середземномор’ї.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49627F1F-5A5E-4E26-8049-0E6821B47860}">
      <dgm:prSet custT="1"/>
      <dgm:spPr/>
      <dgm:t>
        <a:bodyPr/>
        <a:lstStyle/>
        <a:p>
          <a:r>
            <a:rPr lang="uk-UA" altLang="uk-UA" sz="2000" dirty="0"/>
            <a:t>4-поч. 5 ст. – зменшилися обсяги торгівлі у басейні Середземного моря, відновилися у 6-поч. 7-го ст., знову скоротилися кін. 7–</a:t>
          </a:r>
          <a:r>
            <a:rPr lang="uk-UA" altLang="uk-UA" sz="2000" dirty="0" err="1"/>
            <a:t>поч</a:t>
          </a:r>
          <a:r>
            <a:rPr lang="uk-UA" altLang="uk-UA" sz="2000" dirty="0"/>
            <a:t>. 8-го ст., залишаючись на низькому рівні протягом 9 ст..</a:t>
          </a:r>
        </a:p>
      </dgm:t>
    </dgm:pt>
    <dgm:pt modelId="{58E4A7DD-C995-4825-A240-E5C37CD6B942}" type="parTrans" cxnId="{2A12CA01-0052-4DF7-B1DC-2B853D781874}">
      <dgm:prSet/>
      <dgm:spPr/>
      <dgm:t>
        <a:bodyPr/>
        <a:lstStyle/>
        <a:p>
          <a:endParaRPr lang="ru-RU"/>
        </a:p>
      </dgm:t>
    </dgm:pt>
    <dgm:pt modelId="{595BB355-34E1-4298-B538-FD920994E6FD}" type="sibTrans" cxnId="{2A12CA01-0052-4DF7-B1DC-2B853D781874}">
      <dgm:prSet/>
      <dgm:spPr/>
      <dgm:t>
        <a:bodyPr/>
        <a:lstStyle/>
        <a:p>
          <a:endParaRPr lang="ru-RU"/>
        </a:p>
      </dgm:t>
    </dgm:pt>
    <dgm:pt modelId="{9B3EE2B2-01C6-4095-B525-E60F0632197F}">
      <dgm:prSet custT="1"/>
      <dgm:spPr/>
      <dgm:t>
        <a:bodyPr/>
        <a:lstStyle/>
        <a:p>
          <a:r>
            <a:rPr lang="uk-UA" altLang="uk-UA" sz="2000" dirty="0"/>
            <a:t>На Півночі Європи розквіт торгівлі –  6 ст.-кін. 8-9 ст. через пожвавлення торгівлі за часів вікінгів, які встановили торговельні зв’язки зі Скандинавії до Константинополя через Київську Русь.</a:t>
          </a:r>
        </a:p>
      </dgm:t>
    </dgm:pt>
    <dgm:pt modelId="{8F9AC32E-3BA4-4A97-B3C6-EED5B666F71D}" type="parTrans" cxnId="{70860541-1FC5-4A98-8CCA-17891AE8260F}">
      <dgm:prSet/>
      <dgm:spPr/>
      <dgm:t>
        <a:bodyPr/>
        <a:lstStyle/>
        <a:p>
          <a:endParaRPr lang="ru-RU"/>
        </a:p>
      </dgm:t>
    </dgm:pt>
    <dgm:pt modelId="{352BABD1-6103-41E2-89EB-9109BF3AA180}" type="sibTrans" cxnId="{70860541-1FC5-4A98-8CCA-17891AE8260F}">
      <dgm:prSet/>
      <dgm:spPr/>
      <dgm:t>
        <a:bodyPr/>
        <a:lstStyle/>
        <a:p>
          <a:endParaRPr lang="ru-RU"/>
        </a:p>
      </dgm:t>
    </dgm:pt>
    <dgm:pt modelId="{6613086C-BCE9-4CFD-9FB9-0CA69485E381}">
      <dgm:prSet custT="1"/>
      <dgm:spPr/>
      <dgm:t>
        <a:bodyPr/>
        <a:lstStyle/>
        <a:p>
          <a:r>
            <a:rPr lang="uk-UA" altLang="uk-UA" sz="2000"/>
            <a:t>Поч. 10 ст. – поступовий торговельний контрнаступ Зх. Європи у Західному Середземномор’ї. </a:t>
          </a:r>
          <a:endParaRPr lang="uk-UA" altLang="uk-UA" sz="2000" dirty="0"/>
        </a:p>
      </dgm:t>
    </dgm:pt>
    <dgm:pt modelId="{8454FF0B-2772-4A69-9409-3197FDDB1EE9}" type="parTrans" cxnId="{E446B19E-AE0A-4208-9120-2F68AE15035F}">
      <dgm:prSet/>
      <dgm:spPr/>
      <dgm:t>
        <a:bodyPr/>
        <a:lstStyle/>
        <a:p>
          <a:endParaRPr lang="ru-RU"/>
        </a:p>
      </dgm:t>
    </dgm:pt>
    <dgm:pt modelId="{FA617976-FDEE-40DD-BC5D-B856959B18B3}" type="sibTrans" cxnId="{E446B19E-AE0A-4208-9120-2F68AE15035F}">
      <dgm:prSet/>
      <dgm:spPr/>
      <dgm:t>
        <a:bodyPr/>
        <a:lstStyle/>
        <a:p>
          <a:endParaRPr lang="ru-RU"/>
        </a:p>
      </dgm:t>
    </dgm:pt>
    <dgm:pt modelId="{9803F64B-FED9-446C-9031-9F7768437DE3}">
      <dgm:prSet custT="1"/>
      <dgm:spPr/>
      <dgm:t>
        <a:bodyPr/>
        <a:lstStyle/>
        <a:p>
          <a:r>
            <a:rPr lang="uk-UA" altLang="uk-UA" sz="2000" dirty="0"/>
            <a:t>Поступове витіснення візантійців та сирійців з позицій посередників у торгівлі між сходом та заходом у старих портах (Неаполь, </a:t>
          </a:r>
          <a:r>
            <a:rPr lang="uk-UA" altLang="uk-UA" sz="2000" dirty="0" err="1"/>
            <a:t>Равенна</a:t>
          </a:r>
          <a:r>
            <a:rPr lang="uk-UA" altLang="uk-UA" sz="2000" dirty="0"/>
            <a:t>), у нових центрах (Венеція, </a:t>
          </a:r>
          <a:r>
            <a:rPr lang="uk-UA" altLang="uk-UA" sz="2000" dirty="0" err="1"/>
            <a:t>Амальфі</a:t>
          </a:r>
          <a:r>
            <a:rPr lang="uk-UA" altLang="uk-UA" sz="2000" dirty="0"/>
            <a:t>), у </a:t>
          </a:r>
          <a:r>
            <a:rPr lang="uk-UA" altLang="uk-UA" sz="2000" dirty="0" err="1"/>
            <a:t>Павіа</a:t>
          </a:r>
          <a:r>
            <a:rPr lang="uk-UA" altLang="uk-UA" sz="2000" dirty="0"/>
            <a:t>, Мілані </a:t>
          </a:r>
          <a:r>
            <a:rPr lang="uk-UA" altLang="uk-UA" sz="2000" dirty="0">
              <a:sym typeface="Symbol" panose="05050102010706020507" pitchFamily="18" charset="2"/>
            </a:rPr>
            <a:t> кін. 12-поч. 13 ст. –</a:t>
          </a:r>
          <a:r>
            <a:rPr lang="uk-UA" altLang="uk-UA" sz="2000" dirty="0"/>
            <a:t>домінування італійців на Східному Середземномор’ї. </a:t>
          </a:r>
          <a:endParaRPr lang="en-US" altLang="uk-UA" sz="2000" dirty="0"/>
        </a:p>
      </dgm:t>
    </dgm:pt>
    <dgm:pt modelId="{1312E5AE-ACB7-47C6-94D6-AA5D2725954C}" type="parTrans" cxnId="{AF9E0400-9CDD-499F-9B7E-8FD0407F5C92}">
      <dgm:prSet/>
      <dgm:spPr/>
      <dgm:t>
        <a:bodyPr/>
        <a:lstStyle/>
        <a:p>
          <a:endParaRPr lang="ru-RU"/>
        </a:p>
      </dgm:t>
    </dgm:pt>
    <dgm:pt modelId="{4FB8DD81-2989-4A57-B3DD-70F7EAF811AB}" type="sibTrans" cxnId="{AF9E0400-9CDD-499F-9B7E-8FD0407F5C92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7C523275-B297-424A-B3B8-669F42040D1E}" type="pres">
      <dgm:prSet presAssocID="{49627F1F-5A5E-4E26-8049-0E6821B478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5E567E-C771-47B4-AD3D-4D2A610968BE}" type="pres">
      <dgm:prSet presAssocID="{595BB355-34E1-4298-B538-FD920994E6FD}" presName="spacer" presStyleCnt="0"/>
      <dgm:spPr/>
    </dgm:pt>
    <dgm:pt modelId="{1FD32951-195C-42B4-B10D-2C101E47D4FC}" type="pres">
      <dgm:prSet presAssocID="{9B3EE2B2-01C6-4095-B525-E60F0632197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33B159-0038-4DB6-B3A7-5C9F5EC474E6}" type="pres">
      <dgm:prSet presAssocID="{352BABD1-6103-41E2-89EB-9109BF3AA180}" presName="spacer" presStyleCnt="0"/>
      <dgm:spPr/>
    </dgm:pt>
    <dgm:pt modelId="{B175A13D-EBBF-4F78-BC7D-9875FC93F4DD}" type="pres">
      <dgm:prSet presAssocID="{6613086C-BCE9-4CFD-9FB9-0CA69485E3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6E059F-1694-4095-8CBE-B1F501050429}" type="pres">
      <dgm:prSet presAssocID="{FA617976-FDEE-40DD-BC5D-B856959B18B3}" presName="spacer" presStyleCnt="0"/>
      <dgm:spPr/>
    </dgm:pt>
    <dgm:pt modelId="{853B2F92-679D-4104-A0F4-18E045CCF07A}" type="pres">
      <dgm:prSet presAssocID="{9803F64B-FED9-446C-9031-9F7768437D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F9E0400-9CDD-499F-9B7E-8FD0407F5C92}" srcId="{7A56F741-1906-4797-ACD0-10E05CF9C7BD}" destId="{9803F64B-FED9-446C-9031-9F7768437DE3}" srcOrd="4" destOrd="0" parTransId="{1312E5AE-ACB7-47C6-94D6-AA5D2725954C}" sibTransId="{4FB8DD81-2989-4A57-B3DD-70F7EAF811AB}"/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2A12CA01-0052-4DF7-B1DC-2B853D781874}" srcId="{7A56F741-1906-4797-ACD0-10E05CF9C7BD}" destId="{49627F1F-5A5E-4E26-8049-0E6821B47860}" srcOrd="1" destOrd="0" parTransId="{58E4A7DD-C995-4825-A240-E5C37CD6B942}" sibTransId="{595BB355-34E1-4298-B538-FD920994E6FD}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E3667338-888A-4EED-B04C-25BA1FB802D9}" type="presOf" srcId="{9803F64B-FED9-446C-9031-9F7768437DE3}" destId="{853B2F92-679D-4104-A0F4-18E045CCF07A}" srcOrd="0" destOrd="0" presId="urn:microsoft.com/office/officeart/2005/8/layout/vList2"/>
    <dgm:cxn modelId="{70860541-1FC5-4A98-8CCA-17891AE8260F}" srcId="{7A56F741-1906-4797-ACD0-10E05CF9C7BD}" destId="{9B3EE2B2-01C6-4095-B525-E60F0632197F}" srcOrd="2" destOrd="0" parTransId="{8F9AC32E-3BA4-4A97-B3C6-EED5B666F71D}" sibTransId="{352BABD1-6103-41E2-89EB-9109BF3AA180}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86D4706C-DB84-4F9D-A1FF-6C50FD318AFC}" type="presOf" srcId="{49627F1F-5A5E-4E26-8049-0E6821B47860}" destId="{7C523275-B297-424A-B3B8-669F42040D1E}" srcOrd="0" destOrd="0" presId="urn:microsoft.com/office/officeart/2005/8/layout/vList2"/>
    <dgm:cxn modelId="{70EB0289-C13C-48AE-8317-3B131B3DED42}" type="presOf" srcId="{9B3EE2B2-01C6-4095-B525-E60F0632197F}" destId="{1FD32951-195C-42B4-B10D-2C101E47D4FC}" srcOrd="0" destOrd="0" presId="urn:microsoft.com/office/officeart/2005/8/layout/vList2"/>
    <dgm:cxn modelId="{9BB8188D-1A16-4EF8-B25F-0B35236721C5}" type="presOf" srcId="{6613086C-BCE9-4CFD-9FB9-0CA69485E381}" destId="{B175A13D-EBBF-4F78-BC7D-9875FC93F4DD}" srcOrd="0" destOrd="0" presId="urn:microsoft.com/office/officeart/2005/8/layout/vList2"/>
    <dgm:cxn modelId="{E446B19E-AE0A-4208-9120-2F68AE15035F}" srcId="{7A56F741-1906-4797-ACD0-10E05CF9C7BD}" destId="{6613086C-BCE9-4CFD-9FB9-0CA69485E381}" srcOrd="3" destOrd="0" parTransId="{8454FF0B-2772-4A69-9409-3197FDDB1EE9}" sibTransId="{FA617976-FDEE-40DD-BC5D-B856959B18B3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A09B1417-EA91-44B6-9F2F-C9A1C2F6D985}" type="presParOf" srcId="{0E325E34-DD55-474C-975A-276F135EC70A}" destId="{7C523275-B297-424A-B3B8-669F42040D1E}" srcOrd="2" destOrd="0" presId="urn:microsoft.com/office/officeart/2005/8/layout/vList2"/>
    <dgm:cxn modelId="{A31E4E73-69F8-48CC-ADDC-BA215B109367}" type="presParOf" srcId="{0E325E34-DD55-474C-975A-276F135EC70A}" destId="{7B5E567E-C771-47B4-AD3D-4D2A610968BE}" srcOrd="3" destOrd="0" presId="urn:microsoft.com/office/officeart/2005/8/layout/vList2"/>
    <dgm:cxn modelId="{2C64664A-A6CE-4909-BA7A-86B5474D4D47}" type="presParOf" srcId="{0E325E34-DD55-474C-975A-276F135EC70A}" destId="{1FD32951-195C-42B4-B10D-2C101E47D4FC}" srcOrd="4" destOrd="0" presId="urn:microsoft.com/office/officeart/2005/8/layout/vList2"/>
    <dgm:cxn modelId="{1054F034-CD0D-411F-AAE2-5DB22CC4606A}" type="presParOf" srcId="{0E325E34-DD55-474C-975A-276F135EC70A}" destId="{A333B159-0038-4DB6-B3A7-5C9F5EC474E6}" srcOrd="5" destOrd="0" presId="urn:microsoft.com/office/officeart/2005/8/layout/vList2"/>
    <dgm:cxn modelId="{F4FB5B58-A0A3-4D07-BD3C-7F80A7D447A9}" type="presParOf" srcId="{0E325E34-DD55-474C-975A-276F135EC70A}" destId="{B175A13D-EBBF-4F78-BC7D-9875FC93F4DD}" srcOrd="6" destOrd="0" presId="urn:microsoft.com/office/officeart/2005/8/layout/vList2"/>
    <dgm:cxn modelId="{D1912F0F-7000-4103-9CD9-6AEB9685BB94}" type="presParOf" srcId="{0E325E34-DD55-474C-975A-276F135EC70A}" destId="{206E059F-1694-4095-8CBE-B1F501050429}" srcOrd="7" destOrd="0" presId="urn:microsoft.com/office/officeart/2005/8/layout/vList2"/>
    <dgm:cxn modelId="{3FC8E7AB-C6DF-4B6C-94F2-D07292A67CCE}" type="presParOf" srcId="{0E325E34-DD55-474C-975A-276F135EC70A}" destId="{853B2F92-679D-4104-A0F4-18E045CCF0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2000"/>
            <a:t>Кін. 11 ст. – венеціанці домоглися торговельних привілеїв з Візантією. Отримали вільний доступ в усі порти імперії без сплати мит і інших податків.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5192353E-E81B-4AED-8E11-A20B5A5AA63F}">
      <dgm:prSet/>
      <dgm:spPr/>
      <dgm:t>
        <a:bodyPr/>
        <a:lstStyle/>
        <a:p>
          <a:r>
            <a:rPr lang="uk-UA" altLang="uk-UA"/>
            <a:t>Генуя й Піза, витіснивши мусульман з Корсики й Сардинії, завдали удару по їхніх форпостах у Пн. Африці, розграбували їхні міста, домоглися привілеїв для своїх кораблів і купців. Генуя узяла гору над Пізою у боротьбі за панування над Зх. Середземномор’ям і кинула виклик Венеції в боротьбі за контроль над Сх. Середземномор'я</a:t>
          </a:r>
          <a:r>
            <a:rPr lang="ru-RU" altLang="uk-UA"/>
            <a:t>м</a:t>
          </a:r>
          <a:r>
            <a:rPr lang="uk-UA" altLang="uk-UA"/>
            <a:t>. </a:t>
          </a:r>
          <a:endParaRPr lang="en-US" altLang="uk-UA" dirty="0"/>
        </a:p>
      </dgm:t>
    </dgm:pt>
    <dgm:pt modelId="{163563BB-EC73-4E2D-95AF-BF3CFF506F95}" type="parTrans" cxnId="{DA8989F5-1E75-4F08-82A6-43299D4101FB}">
      <dgm:prSet/>
      <dgm:spPr/>
      <dgm:t>
        <a:bodyPr/>
        <a:lstStyle/>
        <a:p>
          <a:endParaRPr lang="ru-RU"/>
        </a:p>
      </dgm:t>
    </dgm:pt>
    <dgm:pt modelId="{FB78B869-89E9-4F6F-97A7-AE23B07EEB31}" type="sibTrans" cxnId="{DA8989F5-1E75-4F08-82A6-43299D4101FB}">
      <dgm:prSet/>
      <dgm:spPr/>
      <dgm:t>
        <a:bodyPr/>
        <a:lstStyle/>
        <a:p>
          <a:endParaRPr lang="ru-RU"/>
        </a:p>
      </dgm:t>
    </dgm:pt>
    <dgm:pt modelId="{2FA16CEB-5A2A-4896-AAA4-C213108B3DFF}">
      <dgm:prSet/>
      <dgm:spPr/>
      <dgm:t>
        <a:bodyPr/>
        <a:lstStyle/>
        <a:p>
          <a:r>
            <a:rPr lang="uk-UA" altLang="uk-UA"/>
            <a:t>Хрестові походи – активізація проникнення у Ліван італійських міст. Заснування колоній і привілейованих анклавів від Александрії уздовж Палестинського й Сірійського узбережжя до Малої Азії, Греції, передмість Константинополя, по всьому узбережжю Чорного моря.</a:t>
          </a:r>
          <a:endParaRPr lang="uk-UA" altLang="uk-UA" dirty="0"/>
        </a:p>
      </dgm:t>
    </dgm:pt>
    <dgm:pt modelId="{160CD830-E7EB-453F-8EB6-00439BACD93C}" type="parTrans" cxnId="{696F640C-88C7-43E4-A8A8-D7D91C453C06}">
      <dgm:prSet/>
      <dgm:spPr/>
      <dgm:t>
        <a:bodyPr/>
        <a:lstStyle/>
        <a:p>
          <a:endParaRPr lang="ru-RU"/>
        </a:p>
      </dgm:t>
    </dgm:pt>
    <dgm:pt modelId="{DF778023-9378-4933-88BF-107E4ACDAE1C}" type="sibTrans" cxnId="{696F640C-88C7-43E4-A8A8-D7D91C453C06}">
      <dgm:prSet/>
      <dgm:spPr/>
      <dgm:t>
        <a:bodyPr/>
        <a:lstStyle/>
        <a:p>
          <a:endParaRPr lang="ru-RU"/>
        </a:p>
      </dgm:t>
    </dgm:pt>
    <dgm:pt modelId="{CCFCE200-A791-4CA8-B859-FD4DE43BE458}">
      <dgm:prSet/>
      <dgm:spPr/>
      <dgm:t>
        <a:bodyPr/>
        <a:lstStyle/>
        <a:p>
          <a:r>
            <a:rPr lang="uk-UA" altLang="uk-UA"/>
            <a:t>Сер.13-сер.14 ст. – розквіт торгівлі з Китаєм. Монгольська імперія - від Угорщини й Польщі до Тихого океану. Монгольські правителі привітали християнських місіонерів і західних купців. У цій торгівлі переважали італійці, що мали свої колонії в Пекіні й інших китайських містах, в Індії. </a:t>
          </a:r>
          <a:endParaRPr lang="uk-UA" altLang="uk-UA" dirty="0"/>
        </a:p>
      </dgm:t>
    </dgm:pt>
    <dgm:pt modelId="{25986482-645C-463C-BF2E-B048734B4C9B}" type="parTrans" cxnId="{F80F843B-8B62-4E91-8CB5-E6D823154374}">
      <dgm:prSet/>
      <dgm:spPr/>
      <dgm:t>
        <a:bodyPr/>
        <a:lstStyle/>
        <a:p>
          <a:endParaRPr lang="ru-RU"/>
        </a:p>
      </dgm:t>
    </dgm:pt>
    <dgm:pt modelId="{419D31CF-4526-44B2-9F26-B053F9B7576F}" type="sibTrans" cxnId="{F80F843B-8B62-4E91-8CB5-E6D823154374}">
      <dgm:prSet/>
      <dgm:spPr/>
      <dgm:t>
        <a:bodyPr/>
        <a:lstStyle/>
        <a:p>
          <a:endParaRPr lang="ru-RU"/>
        </a:p>
      </dgm:t>
    </dgm:pt>
    <dgm:pt modelId="{8C5BCE75-F2F1-4366-A149-6A99C57C0224}">
      <dgm:prSet/>
      <dgm:spPr/>
      <dgm:t>
        <a:bodyPr/>
        <a:lstStyle/>
        <a:p>
          <a:r>
            <a:rPr lang="uk-UA" altLang="uk-UA" b="1"/>
            <a:t>Марко Поло</a:t>
          </a:r>
          <a:r>
            <a:rPr lang="uk-UA" altLang="uk-UA"/>
            <a:t> (1245 - 1324).</a:t>
          </a:r>
          <a:endParaRPr lang="en-US" altLang="uk-UA" dirty="0"/>
        </a:p>
      </dgm:t>
    </dgm:pt>
    <dgm:pt modelId="{6C65E248-DB73-4127-84DC-4D3C69A3E4E4}" type="parTrans" cxnId="{40F62580-7A23-4141-A118-DA2536FC26A9}">
      <dgm:prSet/>
      <dgm:spPr/>
      <dgm:t>
        <a:bodyPr/>
        <a:lstStyle/>
        <a:p>
          <a:endParaRPr lang="ru-RU"/>
        </a:p>
      </dgm:t>
    </dgm:pt>
    <dgm:pt modelId="{1F27610D-A822-4559-9A86-BE8AFAAAA194}" type="sibTrans" cxnId="{40F62580-7A23-4141-A118-DA2536FC26A9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0935491A-9183-439C-922E-F92E8BEFA0EA}" type="pres">
      <dgm:prSet presAssocID="{5192353E-E81B-4AED-8E11-A20B5A5AA63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000FD9-33D8-45DA-818B-7BC1825CF0EC}" type="pres">
      <dgm:prSet presAssocID="{FB78B869-89E9-4F6F-97A7-AE23B07EEB31}" presName="spacer" presStyleCnt="0"/>
      <dgm:spPr/>
    </dgm:pt>
    <dgm:pt modelId="{B374AC15-85E3-46D6-91C6-349F86FA3833}" type="pres">
      <dgm:prSet presAssocID="{2FA16CEB-5A2A-4896-AAA4-C213108B3D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52606A9-1B18-4150-A88B-1032B6FC62A2}" type="pres">
      <dgm:prSet presAssocID="{DF778023-9378-4933-88BF-107E4ACDAE1C}" presName="spacer" presStyleCnt="0"/>
      <dgm:spPr/>
    </dgm:pt>
    <dgm:pt modelId="{D7E9E765-716B-49DD-AE29-21BC7E8030A3}" type="pres">
      <dgm:prSet presAssocID="{CCFCE200-A791-4CA8-B859-FD4DE43BE4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93D754C-0323-4F8E-A39B-4060E45A376B}" type="pres">
      <dgm:prSet presAssocID="{419D31CF-4526-44B2-9F26-B053F9B7576F}" presName="spacer" presStyleCnt="0"/>
      <dgm:spPr/>
    </dgm:pt>
    <dgm:pt modelId="{B98CFC1F-FDD9-4793-B3AC-24F929872E17}" type="pres">
      <dgm:prSet presAssocID="{8C5BCE75-F2F1-4366-A149-6A99C57C02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E0ED720B-7EF3-418E-A19C-321AD224D9BA}" type="presOf" srcId="{CCFCE200-A791-4CA8-B859-FD4DE43BE458}" destId="{D7E9E765-716B-49DD-AE29-21BC7E8030A3}" srcOrd="0" destOrd="0" presId="urn:microsoft.com/office/officeart/2005/8/layout/vList2"/>
    <dgm:cxn modelId="{696F640C-88C7-43E4-A8A8-D7D91C453C06}" srcId="{7A56F741-1906-4797-ACD0-10E05CF9C7BD}" destId="{2FA16CEB-5A2A-4896-AAA4-C213108B3DFF}" srcOrd="2" destOrd="0" parTransId="{160CD830-E7EB-453F-8EB6-00439BACD93C}" sibTransId="{DF778023-9378-4933-88BF-107E4ACDAE1C}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C0F6CA2D-1937-4A50-96FF-1283DD1BDA49}" type="presOf" srcId="{5192353E-E81B-4AED-8E11-A20B5A5AA63F}" destId="{0935491A-9183-439C-922E-F92E8BEFA0EA}" srcOrd="0" destOrd="0" presId="urn:microsoft.com/office/officeart/2005/8/layout/vList2"/>
    <dgm:cxn modelId="{F80F843B-8B62-4E91-8CB5-E6D823154374}" srcId="{7A56F741-1906-4797-ACD0-10E05CF9C7BD}" destId="{CCFCE200-A791-4CA8-B859-FD4DE43BE458}" srcOrd="3" destOrd="0" parTransId="{25986482-645C-463C-BF2E-B048734B4C9B}" sibTransId="{419D31CF-4526-44B2-9F26-B053F9B7576F}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40F62580-7A23-4141-A118-DA2536FC26A9}" srcId="{7A56F741-1906-4797-ACD0-10E05CF9C7BD}" destId="{8C5BCE75-F2F1-4366-A149-6A99C57C0224}" srcOrd="4" destOrd="0" parTransId="{6C65E248-DB73-4127-84DC-4D3C69A3E4E4}" sibTransId="{1F27610D-A822-4559-9A86-BE8AFAAAA194}"/>
    <dgm:cxn modelId="{22A4DA9A-A50D-4A13-8825-3ED434011CE2}" type="presOf" srcId="{2FA16CEB-5A2A-4896-AAA4-C213108B3DFF}" destId="{B374AC15-85E3-46D6-91C6-349F86FA3833}" srcOrd="0" destOrd="0" presId="urn:microsoft.com/office/officeart/2005/8/layout/vList2"/>
    <dgm:cxn modelId="{8122BFA6-B746-4F35-9963-87C6C109E1EE}" type="presOf" srcId="{8C5BCE75-F2F1-4366-A149-6A99C57C0224}" destId="{B98CFC1F-FDD9-4793-B3AC-24F929872E17}" srcOrd="0" destOrd="0" presId="urn:microsoft.com/office/officeart/2005/8/layout/vList2"/>
    <dgm:cxn modelId="{DA8989F5-1E75-4F08-82A6-43299D4101FB}" srcId="{7A56F741-1906-4797-ACD0-10E05CF9C7BD}" destId="{5192353E-E81B-4AED-8E11-A20B5A5AA63F}" srcOrd="1" destOrd="0" parTransId="{163563BB-EC73-4E2D-95AF-BF3CFF506F95}" sibTransId="{FB78B869-89E9-4F6F-97A7-AE23B07EEB31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3B7D8B0B-24E9-4D33-A4C3-860E3D17E119}" type="presParOf" srcId="{0E325E34-DD55-474C-975A-276F135EC70A}" destId="{0935491A-9183-439C-922E-F92E8BEFA0EA}" srcOrd="2" destOrd="0" presId="urn:microsoft.com/office/officeart/2005/8/layout/vList2"/>
    <dgm:cxn modelId="{F68DC82F-0A83-4892-97AB-5AF07277EA18}" type="presParOf" srcId="{0E325E34-DD55-474C-975A-276F135EC70A}" destId="{B6000FD9-33D8-45DA-818B-7BC1825CF0EC}" srcOrd="3" destOrd="0" presId="urn:microsoft.com/office/officeart/2005/8/layout/vList2"/>
    <dgm:cxn modelId="{F2150DFA-BED7-49F9-944B-76960106FFC2}" type="presParOf" srcId="{0E325E34-DD55-474C-975A-276F135EC70A}" destId="{B374AC15-85E3-46D6-91C6-349F86FA3833}" srcOrd="4" destOrd="0" presId="urn:microsoft.com/office/officeart/2005/8/layout/vList2"/>
    <dgm:cxn modelId="{C3B86DF6-CE1C-4309-9637-7EBE3CC7ED9D}" type="presParOf" srcId="{0E325E34-DD55-474C-975A-276F135EC70A}" destId="{652606A9-1B18-4150-A88B-1032B6FC62A2}" srcOrd="5" destOrd="0" presId="urn:microsoft.com/office/officeart/2005/8/layout/vList2"/>
    <dgm:cxn modelId="{945CA560-A672-44A4-8920-2A458A531635}" type="presParOf" srcId="{0E325E34-DD55-474C-975A-276F135EC70A}" destId="{D7E9E765-716B-49DD-AE29-21BC7E8030A3}" srcOrd="6" destOrd="0" presId="urn:microsoft.com/office/officeart/2005/8/layout/vList2"/>
    <dgm:cxn modelId="{45401215-B4F1-4738-847F-814BB429950D}" type="presParOf" srcId="{0E325E34-DD55-474C-975A-276F135EC70A}" destId="{793D754C-0323-4F8E-A39B-4060E45A376B}" srcOrd="7" destOrd="0" presId="urn:microsoft.com/office/officeart/2005/8/layout/vList2"/>
    <dgm:cxn modelId="{2B1E6259-176D-4164-A78A-B7139486426A}" type="presParOf" srcId="{0E325E34-DD55-474C-975A-276F135EC70A}" destId="{B98CFC1F-FDD9-4793-B3AC-24F929872E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2000" dirty="0"/>
            <a:t>Фламандське сукно – основний товар середньовічної європейської торгівлі. 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35B8A6E0-6389-489B-A739-05AB34FB885E}">
      <dgm:prSet/>
      <dgm:spPr/>
      <dgm:t>
        <a:bodyPr/>
        <a:lstStyle/>
        <a:p>
          <a:r>
            <a:rPr lang="uk-UA" altLang="uk-UA"/>
            <a:t>Обмін сукна на східні прянощі, хутро, вовняний одяг з Півночі.</a:t>
          </a:r>
        </a:p>
      </dgm:t>
    </dgm:pt>
    <dgm:pt modelId="{08F72FB9-00A4-4C88-B69E-29F184E168FC}" type="parTrans" cxnId="{8821891D-F35A-4034-B85A-853CCA8D0DC6}">
      <dgm:prSet/>
      <dgm:spPr/>
      <dgm:t>
        <a:bodyPr/>
        <a:lstStyle/>
        <a:p>
          <a:endParaRPr lang="ru-RU"/>
        </a:p>
      </dgm:t>
    </dgm:pt>
    <dgm:pt modelId="{6B276328-3B5A-47E5-8F91-6B94070C5B3B}" type="sibTrans" cxnId="{8821891D-F35A-4034-B85A-853CCA8D0DC6}">
      <dgm:prSet/>
      <dgm:spPr/>
      <dgm:t>
        <a:bodyPr/>
        <a:lstStyle/>
        <a:p>
          <a:endParaRPr lang="ru-RU"/>
        </a:p>
      </dgm:t>
    </dgm:pt>
    <dgm:pt modelId="{6F5F4BE6-A6C3-40A4-BC91-21F4A602D277}">
      <dgm:prSet/>
      <dgm:spPr/>
      <dgm:t>
        <a:bodyPr/>
        <a:lstStyle/>
        <a:p>
          <a:r>
            <a:rPr lang="uk-UA" altLang="uk-UA"/>
            <a:t>Піза та Генуя – перші італійські міста, які отримали виграш від участі у Хрестових походах. </a:t>
          </a:r>
        </a:p>
      </dgm:t>
    </dgm:pt>
    <dgm:pt modelId="{BF7B1A95-73B4-4A64-B369-CF620446707C}" type="parTrans" cxnId="{894DB9F1-8C99-41B6-8C3A-6F805D4E458B}">
      <dgm:prSet/>
      <dgm:spPr/>
      <dgm:t>
        <a:bodyPr/>
        <a:lstStyle/>
        <a:p>
          <a:endParaRPr lang="ru-RU"/>
        </a:p>
      </dgm:t>
    </dgm:pt>
    <dgm:pt modelId="{8E209E09-9F2A-4E5F-A060-2B28FD7AECAE}" type="sibTrans" cxnId="{894DB9F1-8C99-41B6-8C3A-6F805D4E458B}">
      <dgm:prSet/>
      <dgm:spPr/>
      <dgm:t>
        <a:bodyPr/>
        <a:lstStyle/>
        <a:p>
          <a:endParaRPr lang="ru-RU"/>
        </a:p>
      </dgm:t>
    </dgm:pt>
    <dgm:pt modelId="{BE742ED5-8B33-48C1-82DF-560B7848D3AE}">
      <dgm:prSet/>
      <dgm:spPr/>
      <dgm:t>
        <a:bodyPr/>
        <a:lstStyle/>
        <a:p>
          <a:r>
            <a:rPr lang="uk-UA" altLang="uk-UA"/>
            <a:t>Отримали доступ на ринки захоплених міст Сирії. </a:t>
          </a:r>
        </a:p>
      </dgm:t>
    </dgm:pt>
    <dgm:pt modelId="{3780BB14-7929-4EB4-A893-E49B25CB613E}" type="parTrans" cxnId="{9B8D3ED9-6CB1-46CE-A876-06D0595C34BB}">
      <dgm:prSet/>
      <dgm:spPr/>
      <dgm:t>
        <a:bodyPr/>
        <a:lstStyle/>
        <a:p>
          <a:endParaRPr lang="ru-RU"/>
        </a:p>
      </dgm:t>
    </dgm:pt>
    <dgm:pt modelId="{87345C58-B306-4ACA-BB1B-8FDCEBCC4BA7}" type="sibTrans" cxnId="{9B8D3ED9-6CB1-46CE-A876-06D0595C34BB}">
      <dgm:prSet/>
      <dgm:spPr/>
      <dgm:t>
        <a:bodyPr/>
        <a:lstStyle/>
        <a:p>
          <a:endParaRPr lang="ru-RU"/>
        </a:p>
      </dgm:t>
    </dgm:pt>
    <dgm:pt modelId="{61C28D0A-BDC9-4E70-8D62-F2C4500E1E38}">
      <dgm:prSet/>
      <dgm:spPr/>
      <dgm:t>
        <a:bodyPr/>
        <a:lstStyle/>
        <a:p>
          <a:r>
            <a:rPr lang="uk-UA" altLang="uk-UA"/>
            <a:t>Хрестові походи стимулювали попит на східні товари. </a:t>
          </a:r>
        </a:p>
      </dgm:t>
    </dgm:pt>
    <dgm:pt modelId="{EA3FC952-D1AF-4EBA-9072-46A443A91E2C}" type="parTrans" cxnId="{0FD83EE3-4456-41CF-808A-024F8524BAC3}">
      <dgm:prSet/>
      <dgm:spPr/>
      <dgm:t>
        <a:bodyPr/>
        <a:lstStyle/>
        <a:p>
          <a:endParaRPr lang="ru-RU"/>
        </a:p>
      </dgm:t>
    </dgm:pt>
    <dgm:pt modelId="{FE6BFDAE-7322-4789-BABE-82BF6A80A71D}" type="sibTrans" cxnId="{0FD83EE3-4456-41CF-808A-024F8524BAC3}">
      <dgm:prSet/>
      <dgm:spPr/>
      <dgm:t>
        <a:bodyPr/>
        <a:lstStyle/>
        <a:p>
          <a:endParaRPr lang="ru-RU"/>
        </a:p>
      </dgm:t>
    </dgm:pt>
    <dgm:pt modelId="{57FE848B-AE71-4D00-A922-1122E430EB3F}">
      <dgm:prSet/>
      <dgm:spPr/>
      <dgm:t>
        <a:bodyPr/>
        <a:lstStyle/>
        <a:p>
          <a:r>
            <a:rPr lang="uk-UA" altLang="uk-UA"/>
            <a:t>Торгівля Пд. Європи – придбання товарів у Візантійській імперії, мусульманських країнах, Індії, Китаю, їх перепродаж до Пн. та Зх. Європи. </a:t>
          </a:r>
        </a:p>
      </dgm:t>
    </dgm:pt>
    <dgm:pt modelId="{63816619-7379-431D-9680-BA016BC2B11A}" type="parTrans" cxnId="{396BE6CC-35D8-477B-81CF-806659DEB92C}">
      <dgm:prSet/>
      <dgm:spPr/>
      <dgm:t>
        <a:bodyPr/>
        <a:lstStyle/>
        <a:p>
          <a:endParaRPr lang="ru-RU"/>
        </a:p>
      </dgm:t>
    </dgm:pt>
    <dgm:pt modelId="{44F917EA-3EE9-4C0F-8335-D84CD0B7E57E}" type="sibTrans" cxnId="{396BE6CC-35D8-477B-81CF-806659DEB92C}">
      <dgm:prSet/>
      <dgm:spPr/>
      <dgm:t>
        <a:bodyPr/>
        <a:lstStyle/>
        <a:p>
          <a:endParaRPr lang="ru-RU"/>
        </a:p>
      </dgm:t>
    </dgm:pt>
    <dgm:pt modelId="{4CE0E59A-934F-4109-B75C-AF1FEBF07114}">
      <dgm:prSet/>
      <dgm:spPr/>
      <dgm:t>
        <a:bodyPr/>
        <a:lstStyle/>
        <a:p>
          <a:r>
            <a:rPr lang="uk-UA" altLang="uk-UA"/>
            <a:t>На отримані кошти імпорт сировини та напівфабрикатів для промислового виробництва у окремих містах Італії. </a:t>
          </a:r>
        </a:p>
      </dgm:t>
    </dgm:pt>
    <dgm:pt modelId="{D597EE4E-8F80-4C3A-8F43-9C42145C0BC2}" type="parTrans" cxnId="{7FB72082-2103-4F3E-9191-2BDEB7F5B196}">
      <dgm:prSet/>
      <dgm:spPr/>
      <dgm:t>
        <a:bodyPr/>
        <a:lstStyle/>
        <a:p>
          <a:endParaRPr lang="ru-RU"/>
        </a:p>
      </dgm:t>
    </dgm:pt>
    <dgm:pt modelId="{F3D1AFC6-EB80-46FE-90B3-1414FEB68A4F}" type="sibTrans" cxnId="{7FB72082-2103-4F3E-9191-2BDEB7F5B196}">
      <dgm:prSet/>
      <dgm:spPr/>
      <dgm:t>
        <a:bodyPr/>
        <a:lstStyle/>
        <a:p>
          <a:endParaRPr lang="ru-RU"/>
        </a:p>
      </dgm:t>
    </dgm:pt>
    <dgm:pt modelId="{8C1EEE71-781B-403E-9AC7-401A9161AD23}">
      <dgm:prSet/>
      <dgm:spPr/>
      <dgm:t>
        <a:bodyPr/>
        <a:lstStyle/>
        <a:p>
          <a:r>
            <a:rPr lang="uk-UA" altLang="uk-UA"/>
            <a:t>Реекспорт деяких сировинних товарів і товарів з Пн. Європи до Візантійської імперії та мусульманських країн Близького Сходу.</a:t>
          </a:r>
        </a:p>
      </dgm:t>
    </dgm:pt>
    <dgm:pt modelId="{88D3AACF-3B02-439D-B03D-C0670A1199E6}" type="parTrans" cxnId="{E39D1A6D-FCA5-4E88-BAC7-CE0CEF886C1D}">
      <dgm:prSet/>
      <dgm:spPr/>
      <dgm:t>
        <a:bodyPr/>
        <a:lstStyle/>
        <a:p>
          <a:endParaRPr lang="ru-RU"/>
        </a:p>
      </dgm:t>
    </dgm:pt>
    <dgm:pt modelId="{2E797B3A-A573-4E9D-83AF-42354DDA0815}" type="sibTrans" cxnId="{E39D1A6D-FCA5-4E88-BAC7-CE0CEF886C1D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3471FA92-9C1E-48F4-B1D9-0128050F8592}" type="pres">
      <dgm:prSet presAssocID="{35B8A6E0-6389-489B-A739-05AB34FB885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B11B20C-FD4C-4342-851F-9FDDB9781AB3}" type="pres">
      <dgm:prSet presAssocID="{6B276328-3B5A-47E5-8F91-6B94070C5B3B}" presName="spacer" presStyleCnt="0"/>
      <dgm:spPr/>
    </dgm:pt>
    <dgm:pt modelId="{5470726D-E105-44C2-B2E0-947787A433DD}" type="pres">
      <dgm:prSet presAssocID="{6F5F4BE6-A6C3-40A4-BC91-21F4A602D27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800FEB3-4B29-4E2E-BBB6-88C669E55D20}" type="pres">
      <dgm:prSet presAssocID="{8E209E09-9F2A-4E5F-A060-2B28FD7AECAE}" presName="spacer" presStyleCnt="0"/>
      <dgm:spPr/>
    </dgm:pt>
    <dgm:pt modelId="{C943677A-7762-4D68-8866-940A64130D63}" type="pres">
      <dgm:prSet presAssocID="{BE742ED5-8B33-48C1-82DF-560B7848D3A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180509E-CE04-4262-96B0-343E8D5D48BA}" type="pres">
      <dgm:prSet presAssocID="{87345C58-B306-4ACA-BB1B-8FDCEBCC4BA7}" presName="spacer" presStyleCnt="0"/>
      <dgm:spPr/>
    </dgm:pt>
    <dgm:pt modelId="{16964BE0-CDB4-474E-B489-BDD66BDC5405}" type="pres">
      <dgm:prSet presAssocID="{61C28D0A-BDC9-4E70-8D62-F2C4500E1E3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497A2F4-89F6-4CB1-98B0-DC85B6766080}" type="pres">
      <dgm:prSet presAssocID="{FE6BFDAE-7322-4789-BABE-82BF6A80A71D}" presName="spacer" presStyleCnt="0"/>
      <dgm:spPr/>
    </dgm:pt>
    <dgm:pt modelId="{2C15557C-F9E1-4DAE-9536-33E673C4B46E}" type="pres">
      <dgm:prSet presAssocID="{57FE848B-AE71-4D00-A922-1122E430EB3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219AB50-397A-4480-B49E-C47D436E42C7}" type="pres">
      <dgm:prSet presAssocID="{44F917EA-3EE9-4C0F-8335-D84CD0B7E57E}" presName="spacer" presStyleCnt="0"/>
      <dgm:spPr/>
    </dgm:pt>
    <dgm:pt modelId="{F4A98506-DB4A-4A83-8040-F1313D4B4959}" type="pres">
      <dgm:prSet presAssocID="{4CE0E59A-934F-4109-B75C-AF1FEBF0711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A0D2D74-7598-40A5-8356-0DADF150ED64}" type="pres">
      <dgm:prSet presAssocID="{F3D1AFC6-EB80-46FE-90B3-1414FEB68A4F}" presName="spacer" presStyleCnt="0"/>
      <dgm:spPr/>
    </dgm:pt>
    <dgm:pt modelId="{E127D1B1-254F-485D-8594-894546CAE04E}" type="pres">
      <dgm:prSet presAssocID="{8C1EEE71-781B-403E-9AC7-401A9161AD2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A288930B-AC05-40DB-A847-8AADB48BF7F2}" type="presOf" srcId="{35B8A6E0-6389-489B-A739-05AB34FB885E}" destId="{3471FA92-9C1E-48F4-B1D9-0128050F8592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8821891D-F35A-4034-B85A-853CCA8D0DC6}" srcId="{7A56F741-1906-4797-ACD0-10E05CF9C7BD}" destId="{35B8A6E0-6389-489B-A739-05AB34FB885E}" srcOrd="1" destOrd="0" parTransId="{08F72FB9-00A4-4C88-B69E-29F184E168FC}" sibTransId="{6B276328-3B5A-47E5-8F91-6B94070C5B3B}"/>
    <dgm:cxn modelId="{8DDEB51E-34D2-4580-967C-AC0D72C6AA89}" type="presOf" srcId="{4CE0E59A-934F-4109-B75C-AF1FEBF07114}" destId="{F4A98506-DB4A-4A83-8040-F1313D4B4959}" srcOrd="0" destOrd="0" presId="urn:microsoft.com/office/officeart/2005/8/layout/vList2"/>
    <dgm:cxn modelId="{D5A82A3A-5E3B-43E6-8687-D7B6DA4BA146}" type="presOf" srcId="{57FE848B-AE71-4D00-A922-1122E430EB3F}" destId="{2C15557C-F9E1-4DAE-9536-33E673C4B46E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D99C1667-41EF-4DE7-95A2-15A2743756ED}" type="presOf" srcId="{61C28D0A-BDC9-4E70-8D62-F2C4500E1E38}" destId="{16964BE0-CDB4-474E-B489-BDD66BDC5405}" srcOrd="0" destOrd="0" presId="urn:microsoft.com/office/officeart/2005/8/layout/vList2"/>
    <dgm:cxn modelId="{556D404A-3478-405D-962A-4C755FEC5A76}" type="presOf" srcId="{6F5F4BE6-A6C3-40A4-BC91-21F4A602D277}" destId="{5470726D-E105-44C2-B2E0-947787A433DD}" srcOrd="0" destOrd="0" presId="urn:microsoft.com/office/officeart/2005/8/layout/vList2"/>
    <dgm:cxn modelId="{E39D1A6D-FCA5-4E88-BAC7-CE0CEF886C1D}" srcId="{7A56F741-1906-4797-ACD0-10E05CF9C7BD}" destId="{8C1EEE71-781B-403E-9AC7-401A9161AD23}" srcOrd="7" destOrd="0" parTransId="{88D3AACF-3B02-439D-B03D-C0670A1199E6}" sibTransId="{2E797B3A-A573-4E9D-83AF-42354DDA0815}"/>
    <dgm:cxn modelId="{A9BBD04E-9F5F-4E50-9328-4BFDBD7679FF}" type="presOf" srcId="{8C1EEE71-781B-403E-9AC7-401A9161AD23}" destId="{E127D1B1-254F-485D-8594-894546CAE04E}" srcOrd="0" destOrd="0" presId="urn:microsoft.com/office/officeart/2005/8/layout/vList2"/>
    <dgm:cxn modelId="{7FB72082-2103-4F3E-9191-2BDEB7F5B196}" srcId="{7A56F741-1906-4797-ACD0-10E05CF9C7BD}" destId="{4CE0E59A-934F-4109-B75C-AF1FEBF07114}" srcOrd="6" destOrd="0" parTransId="{D597EE4E-8F80-4C3A-8F43-9C42145C0BC2}" sibTransId="{F3D1AFC6-EB80-46FE-90B3-1414FEB68A4F}"/>
    <dgm:cxn modelId="{396BE6CC-35D8-477B-81CF-806659DEB92C}" srcId="{7A56F741-1906-4797-ACD0-10E05CF9C7BD}" destId="{57FE848B-AE71-4D00-A922-1122E430EB3F}" srcOrd="5" destOrd="0" parTransId="{63816619-7379-431D-9680-BA016BC2B11A}" sibTransId="{44F917EA-3EE9-4C0F-8335-D84CD0B7E57E}"/>
    <dgm:cxn modelId="{9B8D3ED9-6CB1-46CE-A876-06D0595C34BB}" srcId="{7A56F741-1906-4797-ACD0-10E05CF9C7BD}" destId="{BE742ED5-8B33-48C1-82DF-560B7848D3AE}" srcOrd="3" destOrd="0" parTransId="{3780BB14-7929-4EB4-A893-E49B25CB613E}" sibTransId="{87345C58-B306-4ACA-BB1B-8FDCEBCC4BA7}"/>
    <dgm:cxn modelId="{0FD83EE3-4456-41CF-808A-024F8524BAC3}" srcId="{7A56F741-1906-4797-ACD0-10E05CF9C7BD}" destId="{61C28D0A-BDC9-4E70-8D62-F2C4500E1E38}" srcOrd="4" destOrd="0" parTransId="{EA3FC952-D1AF-4EBA-9072-46A443A91E2C}" sibTransId="{FE6BFDAE-7322-4789-BABE-82BF6A80A71D}"/>
    <dgm:cxn modelId="{894DB9F1-8C99-41B6-8C3A-6F805D4E458B}" srcId="{7A56F741-1906-4797-ACD0-10E05CF9C7BD}" destId="{6F5F4BE6-A6C3-40A4-BC91-21F4A602D277}" srcOrd="2" destOrd="0" parTransId="{BF7B1A95-73B4-4A64-B369-CF620446707C}" sibTransId="{8E209E09-9F2A-4E5F-A060-2B28FD7AECAE}"/>
    <dgm:cxn modelId="{E99BCDFE-1436-454C-86DC-88B686B0CA50}" type="presOf" srcId="{BE742ED5-8B33-48C1-82DF-560B7848D3AE}" destId="{C943677A-7762-4D68-8866-940A64130D63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52AD7979-033F-43DE-AC9E-8DC82A4F554D}" type="presParOf" srcId="{0E325E34-DD55-474C-975A-276F135EC70A}" destId="{3471FA92-9C1E-48F4-B1D9-0128050F8592}" srcOrd="2" destOrd="0" presId="urn:microsoft.com/office/officeart/2005/8/layout/vList2"/>
    <dgm:cxn modelId="{3B2C7258-E43F-4757-8A6F-862FEAE3DA9A}" type="presParOf" srcId="{0E325E34-DD55-474C-975A-276F135EC70A}" destId="{1B11B20C-FD4C-4342-851F-9FDDB9781AB3}" srcOrd="3" destOrd="0" presId="urn:microsoft.com/office/officeart/2005/8/layout/vList2"/>
    <dgm:cxn modelId="{10A3B829-CBDF-44F6-83C3-44E844AAC7E0}" type="presParOf" srcId="{0E325E34-DD55-474C-975A-276F135EC70A}" destId="{5470726D-E105-44C2-B2E0-947787A433DD}" srcOrd="4" destOrd="0" presId="urn:microsoft.com/office/officeart/2005/8/layout/vList2"/>
    <dgm:cxn modelId="{858AF4A1-9BE9-45BC-BAC3-0F969564D540}" type="presParOf" srcId="{0E325E34-DD55-474C-975A-276F135EC70A}" destId="{4800FEB3-4B29-4E2E-BBB6-88C669E55D20}" srcOrd="5" destOrd="0" presId="urn:microsoft.com/office/officeart/2005/8/layout/vList2"/>
    <dgm:cxn modelId="{9A354BF2-826E-47A3-8BD8-E07DCAB471DA}" type="presParOf" srcId="{0E325E34-DD55-474C-975A-276F135EC70A}" destId="{C943677A-7762-4D68-8866-940A64130D63}" srcOrd="6" destOrd="0" presId="urn:microsoft.com/office/officeart/2005/8/layout/vList2"/>
    <dgm:cxn modelId="{C1DF3C17-82E2-4479-85DA-5B8CD4238072}" type="presParOf" srcId="{0E325E34-DD55-474C-975A-276F135EC70A}" destId="{7180509E-CE04-4262-96B0-343E8D5D48BA}" srcOrd="7" destOrd="0" presId="urn:microsoft.com/office/officeart/2005/8/layout/vList2"/>
    <dgm:cxn modelId="{B672570A-A3D5-4C0B-994D-E8903B89F1C7}" type="presParOf" srcId="{0E325E34-DD55-474C-975A-276F135EC70A}" destId="{16964BE0-CDB4-474E-B489-BDD66BDC5405}" srcOrd="8" destOrd="0" presId="urn:microsoft.com/office/officeart/2005/8/layout/vList2"/>
    <dgm:cxn modelId="{46606410-B7B0-4210-8E37-0D55CDD08DBB}" type="presParOf" srcId="{0E325E34-DD55-474C-975A-276F135EC70A}" destId="{3497A2F4-89F6-4CB1-98B0-DC85B6766080}" srcOrd="9" destOrd="0" presId="urn:microsoft.com/office/officeart/2005/8/layout/vList2"/>
    <dgm:cxn modelId="{DA8390D9-FE84-48C0-ABB7-A1E1C4E63261}" type="presParOf" srcId="{0E325E34-DD55-474C-975A-276F135EC70A}" destId="{2C15557C-F9E1-4DAE-9536-33E673C4B46E}" srcOrd="10" destOrd="0" presId="urn:microsoft.com/office/officeart/2005/8/layout/vList2"/>
    <dgm:cxn modelId="{71E117DC-DA73-4455-8CAF-488AE076D57B}" type="presParOf" srcId="{0E325E34-DD55-474C-975A-276F135EC70A}" destId="{4219AB50-397A-4480-B49E-C47D436E42C7}" srcOrd="11" destOrd="0" presId="urn:microsoft.com/office/officeart/2005/8/layout/vList2"/>
    <dgm:cxn modelId="{C7378FC8-1322-4ADF-8E07-F26F5939B4D8}" type="presParOf" srcId="{0E325E34-DD55-474C-975A-276F135EC70A}" destId="{F4A98506-DB4A-4A83-8040-F1313D4B4959}" srcOrd="12" destOrd="0" presId="urn:microsoft.com/office/officeart/2005/8/layout/vList2"/>
    <dgm:cxn modelId="{C389E21E-BAF6-44B8-A353-E100710D3EAD}" type="presParOf" srcId="{0E325E34-DD55-474C-975A-276F135EC70A}" destId="{2A0D2D74-7598-40A5-8356-0DADF150ED64}" srcOrd="13" destOrd="0" presId="urn:microsoft.com/office/officeart/2005/8/layout/vList2"/>
    <dgm:cxn modelId="{B455B5B5-8020-43DA-B5A5-B772158FAC10}" type="presParOf" srcId="{0E325E34-DD55-474C-975A-276F135EC70A}" destId="{E127D1B1-254F-485D-8594-894546CAE04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B14ADBA3-5E41-4AD6-9BA8-D163E47767ED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87CAA05-4FC9-4E67-94F4-9A10192C89B1}">
      <dgm:prSet/>
      <dgm:spPr/>
      <dgm:t>
        <a:bodyPr/>
        <a:lstStyle/>
        <a:p>
          <a:r>
            <a:rPr lang="en-US"/>
            <a:t>XII</a:t>
          </a:r>
          <a:r>
            <a:rPr lang="uk-UA"/>
            <a:t> ст. – через сирійські порти</a:t>
          </a:r>
          <a:endParaRPr lang="en-US"/>
        </a:p>
      </dgm:t>
    </dgm:pt>
    <dgm:pt modelId="{630D8E5E-E094-483D-B7C6-ADF87A0FA4F9}" type="parTrans" cxnId="{4281B451-9261-497B-BBA3-26B24E7EBBFC}">
      <dgm:prSet/>
      <dgm:spPr/>
      <dgm:t>
        <a:bodyPr/>
        <a:lstStyle/>
        <a:p>
          <a:endParaRPr lang="en-US"/>
        </a:p>
      </dgm:t>
    </dgm:pt>
    <dgm:pt modelId="{011AD8F8-8E87-42AB-9269-2EE7661005BE}" type="sibTrans" cxnId="{4281B451-9261-497B-BBA3-26B24E7EBBFC}">
      <dgm:prSet/>
      <dgm:spPr/>
      <dgm:t>
        <a:bodyPr/>
        <a:lstStyle/>
        <a:p>
          <a:endParaRPr lang="en-US"/>
        </a:p>
      </dgm:t>
    </dgm:pt>
    <dgm:pt modelId="{7354FFCB-FB14-4A5F-895B-BFB0C5512C48}">
      <dgm:prSet/>
      <dgm:spPr/>
      <dgm:t>
        <a:bodyPr/>
        <a:lstStyle/>
        <a:p>
          <a:r>
            <a:rPr lang="uk-UA"/>
            <a:t>Чорним морем та через Константинополь (монополія Венеції)</a:t>
          </a:r>
          <a:endParaRPr lang="en-US"/>
        </a:p>
      </dgm:t>
    </dgm:pt>
    <dgm:pt modelId="{27CA77BA-D8B4-4F3F-BA34-17FEFF03082D}" type="parTrans" cxnId="{751A5D5D-15CC-4799-B0E8-FD867D35631E}">
      <dgm:prSet/>
      <dgm:spPr/>
      <dgm:t>
        <a:bodyPr/>
        <a:lstStyle/>
        <a:p>
          <a:endParaRPr lang="en-US"/>
        </a:p>
      </dgm:t>
    </dgm:pt>
    <dgm:pt modelId="{E5C12FA0-B41C-44B3-BA18-56BA4F1CCBDC}" type="sibTrans" cxnId="{751A5D5D-15CC-4799-B0E8-FD867D35631E}">
      <dgm:prSet/>
      <dgm:spPr/>
      <dgm:t>
        <a:bodyPr/>
        <a:lstStyle/>
        <a:p>
          <a:endParaRPr lang="en-US"/>
        </a:p>
      </dgm:t>
    </dgm:pt>
    <dgm:pt modelId="{3C8C22AA-EF8B-4552-9F33-B00629EF8D5C}">
      <dgm:prSet/>
      <dgm:spPr/>
      <dgm:t>
        <a:bodyPr/>
        <a:lstStyle/>
        <a:p>
          <a:r>
            <a:rPr lang="uk-UA"/>
            <a:t>Напад у 1204 р. на Візантійську імперію, та встановлення у 1241 р. Монгольської імперії суттєво вплинули на торгові маршрути</a:t>
          </a:r>
          <a:endParaRPr lang="en-US"/>
        </a:p>
      </dgm:t>
    </dgm:pt>
    <dgm:pt modelId="{2E988DD5-0375-4436-AC28-C06A25CB5874}" type="parTrans" cxnId="{B4CC7B87-B046-4E6D-9A54-A792A5267528}">
      <dgm:prSet/>
      <dgm:spPr/>
      <dgm:t>
        <a:bodyPr/>
        <a:lstStyle/>
        <a:p>
          <a:endParaRPr lang="en-US"/>
        </a:p>
      </dgm:t>
    </dgm:pt>
    <dgm:pt modelId="{09EE6B26-0768-41BD-B2A6-5799C0B0A24B}" type="sibTrans" cxnId="{B4CC7B87-B046-4E6D-9A54-A792A5267528}">
      <dgm:prSet/>
      <dgm:spPr/>
      <dgm:t>
        <a:bodyPr/>
        <a:lstStyle/>
        <a:p>
          <a:endParaRPr lang="en-US"/>
        </a:p>
      </dgm:t>
    </dgm:pt>
    <dgm:pt modelId="{6E1685C1-F0C8-4EF5-941B-8E5A0A7B49D5}" type="pres">
      <dgm:prSet presAssocID="{B14ADBA3-5E41-4AD6-9BA8-D163E47767ED}" presName="vert0" presStyleCnt="0">
        <dgm:presLayoutVars>
          <dgm:dir/>
          <dgm:animOne val="branch"/>
          <dgm:animLvl val="lvl"/>
        </dgm:presLayoutVars>
      </dgm:prSet>
      <dgm:spPr/>
    </dgm:pt>
    <dgm:pt modelId="{81698FDC-43C6-4F76-80B8-35C3389C8635}" type="pres">
      <dgm:prSet presAssocID="{587CAA05-4FC9-4E67-94F4-9A10192C89B1}" presName="thickLine" presStyleLbl="alignNode1" presStyleIdx="0" presStyleCnt="3"/>
      <dgm:spPr/>
    </dgm:pt>
    <dgm:pt modelId="{E8501A95-D80C-4081-8094-E50672F48414}" type="pres">
      <dgm:prSet presAssocID="{587CAA05-4FC9-4E67-94F4-9A10192C89B1}" presName="horz1" presStyleCnt="0"/>
      <dgm:spPr/>
    </dgm:pt>
    <dgm:pt modelId="{FBF167AF-36AF-40C3-B09E-FCC95FB3388F}" type="pres">
      <dgm:prSet presAssocID="{587CAA05-4FC9-4E67-94F4-9A10192C89B1}" presName="tx1" presStyleLbl="revTx" presStyleIdx="0" presStyleCnt="3"/>
      <dgm:spPr/>
    </dgm:pt>
    <dgm:pt modelId="{B0C49AED-EBBC-4A49-9635-D9534313CCA3}" type="pres">
      <dgm:prSet presAssocID="{587CAA05-4FC9-4E67-94F4-9A10192C89B1}" presName="vert1" presStyleCnt="0"/>
      <dgm:spPr/>
    </dgm:pt>
    <dgm:pt modelId="{123EBD43-6447-4743-AFC0-09F21BBFFA78}" type="pres">
      <dgm:prSet presAssocID="{7354FFCB-FB14-4A5F-895B-BFB0C5512C48}" presName="thickLine" presStyleLbl="alignNode1" presStyleIdx="1" presStyleCnt="3"/>
      <dgm:spPr/>
    </dgm:pt>
    <dgm:pt modelId="{9E5D8E7D-5B75-4FF4-95D4-80E08145E64C}" type="pres">
      <dgm:prSet presAssocID="{7354FFCB-FB14-4A5F-895B-BFB0C5512C48}" presName="horz1" presStyleCnt="0"/>
      <dgm:spPr/>
    </dgm:pt>
    <dgm:pt modelId="{D035150D-EA19-425D-8414-783349E7C077}" type="pres">
      <dgm:prSet presAssocID="{7354FFCB-FB14-4A5F-895B-BFB0C5512C48}" presName="tx1" presStyleLbl="revTx" presStyleIdx="1" presStyleCnt="3"/>
      <dgm:spPr/>
    </dgm:pt>
    <dgm:pt modelId="{5834DFF6-CB6F-4C51-B6C2-6BB02E5F7050}" type="pres">
      <dgm:prSet presAssocID="{7354FFCB-FB14-4A5F-895B-BFB0C5512C48}" presName="vert1" presStyleCnt="0"/>
      <dgm:spPr/>
    </dgm:pt>
    <dgm:pt modelId="{67515EAA-8AEE-4361-91BF-97978BAA3184}" type="pres">
      <dgm:prSet presAssocID="{3C8C22AA-EF8B-4552-9F33-B00629EF8D5C}" presName="thickLine" presStyleLbl="alignNode1" presStyleIdx="2" presStyleCnt="3"/>
      <dgm:spPr/>
    </dgm:pt>
    <dgm:pt modelId="{F1D17AC0-578D-4BC7-B7EB-6174DC7618A3}" type="pres">
      <dgm:prSet presAssocID="{3C8C22AA-EF8B-4552-9F33-B00629EF8D5C}" presName="horz1" presStyleCnt="0"/>
      <dgm:spPr/>
    </dgm:pt>
    <dgm:pt modelId="{5FA82625-E1CA-4F34-8834-2AF00B27645A}" type="pres">
      <dgm:prSet presAssocID="{3C8C22AA-EF8B-4552-9F33-B00629EF8D5C}" presName="tx1" presStyleLbl="revTx" presStyleIdx="2" presStyleCnt="3"/>
      <dgm:spPr/>
    </dgm:pt>
    <dgm:pt modelId="{2178A18F-BB47-44F3-BE38-730291FBF380}" type="pres">
      <dgm:prSet presAssocID="{3C8C22AA-EF8B-4552-9F33-B00629EF8D5C}" presName="vert1" presStyleCnt="0"/>
      <dgm:spPr/>
    </dgm:pt>
  </dgm:ptLst>
  <dgm:cxnLst>
    <dgm:cxn modelId="{751A5D5D-15CC-4799-B0E8-FD867D35631E}" srcId="{B14ADBA3-5E41-4AD6-9BA8-D163E47767ED}" destId="{7354FFCB-FB14-4A5F-895B-BFB0C5512C48}" srcOrd="1" destOrd="0" parTransId="{27CA77BA-D8B4-4F3F-BA34-17FEFF03082D}" sibTransId="{E5C12FA0-B41C-44B3-BA18-56BA4F1CCBDC}"/>
    <dgm:cxn modelId="{82C8A968-4D92-448A-BAC7-275EA4E250B6}" type="presOf" srcId="{587CAA05-4FC9-4E67-94F4-9A10192C89B1}" destId="{FBF167AF-36AF-40C3-B09E-FCC95FB3388F}" srcOrd="0" destOrd="0" presId="urn:microsoft.com/office/officeart/2008/layout/LinedList"/>
    <dgm:cxn modelId="{4281B451-9261-497B-BBA3-26B24E7EBBFC}" srcId="{B14ADBA3-5E41-4AD6-9BA8-D163E47767ED}" destId="{587CAA05-4FC9-4E67-94F4-9A10192C89B1}" srcOrd="0" destOrd="0" parTransId="{630D8E5E-E094-483D-B7C6-ADF87A0FA4F9}" sibTransId="{011AD8F8-8E87-42AB-9269-2EE7661005BE}"/>
    <dgm:cxn modelId="{B4CC7B87-B046-4E6D-9A54-A792A5267528}" srcId="{B14ADBA3-5E41-4AD6-9BA8-D163E47767ED}" destId="{3C8C22AA-EF8B-4552-9F33-B00629EF8D5C}" srcOrd="2" destOrd="0" parTransId="{2E988DD5-0375-4436-AC28-C06A25CB5874}" sibTransId="{09EE6B26-0768-41BD-B2A6-5799C0B0A24B}"/>
    <dgm:cxn modelId="{509EA8A3-E153-41DF-8C66-7CB472EE1CE5}" type="presOf" srcId="{B14ADBA3-5E41-4AD6-9BA8-D163E47767ED}" destId="{6E1685C1-F0C8-4EF5-941B-8E5A0A7B49D5}" srcOrd="0" destOrd="0" presId="urn:microsoft.com/office/officeart/2008/layout/LinedList"/>
    <dgm:cxn modelId="{C67013A5-DAB6-4AC9-BC1D-6F03FFE2EEB4}" type="presOf" srcId="{3C8C22AA-EF8B-4552-9F33-B00629EF8D5C}" destId="{5FA82625-E1CA-4F34-8834-2AF00B27645A}" srcOrd="0" destOrd="0" presId="urn:microsoft.com/office/officeart/2008/layout/LinedList"/>
    <dgm:cxn modelId="{0BE925EA-2203-4AA8-B0B0-24A93220078B}" type="presOf" srcId="{7354FFCB-FB14-4A5F-895B-BFB0C5512C48}" destId="{D035150D-EA19-425D-8414-783349E7C077}" srcOrd="0" destOrd="0" presId="urn:microsoft.com/office/officeart/2008/layout/LinedList"/>
    <dgm:cxn modelId="{D6A34CB5-2541-47E5-A088-85BF2D81F22D}" type="presParOf" srcId="{6E1685C1-F0C8-4EF5-941B-8E5A0A7B49D5}" destId="{81698FDC-43C6-4F76-80B8-35C3389C8635}" srcOrd="0" destOrd="0" presId="urn:microsoft.com/office/officeart/2008/layout/LinedList"/>
    <dgm:cxn modelId="{C8A97F88-4208-4C51-81FC-424CE1C28A42}" type="presParOf" srcId="{6E1685C1-F0C8-4EF5-941B-8E5A0A7B49D5}" destId="{E8501A95-D80C-4081-8094-E50672F48414}" srcOrd="1" destOrd="0" presId="urn:microsoft.com/office/officeart/2008/layout/LinedList"/>
    <dgm:cxn modelId="{27C70943-6F6D-4BB0-A40E-2020D4160C4E}" type="presParOf" srcId="{E8501A95-D80C-4081-8094-E50672F48414}" destId="{FBF167AF-36AF-40C3-B09E-FCC95FB3388F}" srcOrd="0" destOrd="0" presId="urn:microsoft.com/office/officeart/2008/layout/LinedList"/>
    <dgm:cxn modelId="{469420F9-5EF5-4F89-ADF4-6D4A9C625104}" type="presParOf" srcId="{E8501A95-D80C-4081-8094-E50672F48414}" destId="{B0C49AED-EBBC-4A49-9635-D9534313CCA3}" srcOrd="1" destOrd="0" presId="urn:microsoft.com/office/officeart/2008/layout/LinedList"/>
    <dgm:cxn modelId="{25FD15A1-FDF2-4A94-A666-C57F1D90C1D9}" type="presParOf" srcId="{6E1685C1-F0C8-4EF5-941B-8E5A0A7B49D5}" destId="{123EBD43-6447-4743-AFC0-09F21BBFFA78}" srcOrd="2" destOrd="0" presId="urn:microsoft.com/office/officeart/2008/layout/LinedList"/>
    <dgm:cxn modelId="{633FDEFA-2FB2-4230-AD90-15ECB20205E6}" type="presParOf" srcId="{6E1685C1-F0C8-4EF5-941B-8E5A0A7B49D5}" destId="{9E5D8E7D-5B75-4FF4-95D4-80E08145E64C}" srcOrd="3" destOrd="0" presId="urn:microsoft.com/office/officeart/2008/layout/LinedList"/>
    <dgm:cxn modelId="{3823B4D8-FCE6-43F4-BF71-DE0510A84D08}" type="presParOf" srcId="{9E5D8E7D-5B75-4FF4-95D4-80E08145E64C}" destId="{D035150D-EA19-425D-8414-783349E7C077}" srcOrd="0" destOrd="0" presId="urn:microsoft.com/office/officeart/2008/layout/LinedList"/>
    <dgm:cxn modelId="{E99B6C09-3C6E-4D2C-86E7-9BD1A727B3E8}" type="presParOf" srcId="{9E5D8E7D-5B75-4FF4-95D4-80E08145E64C}" destId="{5834DFF6-CB6F-4C51-B6C2-6BB02E5F7050}" srcOrd="1" destOrd="0" presId="urn:microsoft.com/office/officeart/2008/layout/LinedList"/>
    <dgm:cxn modelId="{80DADDAE-E494-4AB6-BF6D-0038E59AF3D6}" type="presParOf" srcId="{6E1685C1-F0C8-4EF5-941B-8E5A0A7B49D5}" destId="{67515EAA-8AEE-4361-91BF-97978BAA3184}" srcOrd="4" destOrd="0" presId="urn:microsoft.com/office/officeart/2008/layout/LinedList"/>
    <dgm:cxn modelId="{6CB527BF-F8C0-4B9B-A7D9-24E4DBBAEF7A}" type="presParOf" srcId="{6E1685C1-F0C8-4EF5-941B-8E5A0A7B49D5}" destId="{F1D17AC0-578D-4BC7-B7EB-6174DC7618A3}" srcOrd="5" destOrd="0" presId="urn:microsoft.com/office/officeart/2008/layout/LinedList"/>
    <dgm:cxn modelId="{32D9A0D5-4DCD-4A4C-84E6-75AD8719CFE1}" type="presParOf" srcId="{F1D17AC0-578D-4BC7-B7EB-6174DC7618A3}" destId="{5FA82625-E1CA-4F34-8834-2AF00B27645A}" srcOrd="0" destOrd="0" presId="urn:microsoft.com/office/officeart/2008/layout/LinedList"/>
    <dgm:cxn modelId="{A302E8A4-1646-455C-B449-FC82518D985A}" type="presParOf" srcId="{F1D17AC0-578D-4BC7-B7EB-6174DC7618A3}" destId="{2178A18F-BB47-44F3-BE38-730291FBF3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7CD40C5B-A6C7-4A8F-A3B0-F00A0A86E18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A606464-CDFD-4E25-9766-75F1BF6AD929}">
      <dgm:prSet/>
      <dgm:spPr/>
      <dgm:t>
        <a:bodyPr/>
        <a:lstStyle/>
        <a:p>
          <a:r>
            <a:rPr lang="uk-UA"/>
            <a:t>Роль Венеції, Генуї у європейській торгівлі.</a:t>
          </a:r>
          <a:endParaRPr lang="en-US"/>
        </a:p>
      </dgm:t>
    </dgm:pt>
    <dgm:pt modelId="{D8E47D9A-64A2-463A-A047-EDDB7526C670}" type="parTrans" cxnId="{F7E12165-E933-4A02-93F4-9EF97B16DEB2}">
      <dgm:prSet/>
      <dgm:spPr/>
      <dgm:t>
        <a:bodyPr/>
        <a:lstStyle/>
        <a:p>
          <a:endParaRPr lang="en-US"/>
        </a:p>
      </dgm:t>
    </dgm:pt>
    <dgm:pt modelId="{CECC75F7-FD61-418D-B09F-0BD862932231}" type="sibTrans" cxnId="{F7E12165-E933-4A02-93F4-9EF97B16DEB2}">
      <dgm:prSet/>
      <dgm:spPr/>
      <dgm:t>
        <a:bodyPr/>
        <a:lstStyle/>
        <a:p>
          <a:endParaRPr lang="en-US"/>
        </a:p>
      </dgm:t>
    </dgm:pt>
    <dgm:pt modelId="{78520EAB-5E18-4AAD-9246-2B381CC091BD}">
      <dgm:prSet/>
      <dgm:spPr/>
      <dgm:t>
        <a:bodyPr/>
        <a:lstStyle/>
        <a:p>
          <a:r>
            <a:rPr lang="uk-UA"/>
            <a:t>з 10 ст. між венеціанцями і константинопольським імператорами налагоджені взаємовигідні торговельні відносини. </a:t>
          </a:r>
          <a:endParaRPr lang="en-US"/>
        </a:p>
      </dgm:t>
    </dgm:pt>
    <dgm:pt modelId="{51A68263-7C47-4CBB-9CC9-C33E4ED8E8E1}" type="parTrans" cxnId="{BBA1FD51-BEEC-4206-81C5-70D9CC2FCB47}">
      <dgm:prSet/>
      <dgm:spPr/>
      <dgm:t>
        <a:bodyPr/>
        <a:lstStyle/>
        <a:p>
          <a:endParaRPr lang="en-US"/>
        </a:p>
      </dgm:t>
    </dgm:pt>
    <dgm:pt modelId="{4E17F54E-D59C-43AB-835B-589AC40CA112}" type="sibTrans" cxnId="{BBA1FD51-BEEC-4206-81C5-70D9CC2FCB47}">
      <dgm:prSet/>
      <dgm:spPr/>
      <dgm:t>
        <a:bodyPr/>
        <a:lstStyle/>
        <a:p>
          <a:endParaRPr lang="en-US"/>
        </a:p>
      </dgm:t>
    </dgm:pt>
    <dgm:pt modelId="{487C0052-28A7-4869-91AA-152BFA07C4C0}">
      <dgm:prSet/>
      <dgm:spPr/>
      <dgm:t>
        <a:bodyPr/>
        <a:lstStyle/>
        <a:p>
          <a:r>
            <a:rPr lang="uk-UA"/>
            <a:t>Кін. 10 ст. – Венеція зміцнила свою могутність на балканському узбережжі. </a:t>
          </a:r>
          <a:endParaRPr lang="en-US"/>
        </a:p>
      </dgm:t>
    </dgm:pt>
    <dgm:pt modelId="{ABCDD245-B095-4848-A08C-D5D7E41FAB2A}" type="parTrans" cxnId="{16D98065-4576-4051-87A1-C6C2D5AF9584}">
      <dgm:prSet/>
      <dgm:spPr/>
      <dgm:t>
        <a:bodyPr/>
        <a:lstStyle/>
        <a:p>
          <a:endParaRPr lang="en-US"/>
        </a:p>
      </dgm:t>
    </dgm:pt>
    <dgm:pt modelId="{8535E59B-9FB1-45BC-A80D-F38D14BF25D4}" type="sibTrans" cxnId="{16D98065-4576-4051-87A1-C6C2D5AF9584}">
      <dgm:prSet/>
      <dgm:spPr/>
      <dgm:t>
        <a:bodyPr/>
        <a:lstStyle/>
        <a:p>
          <a:endParaRPr lang="en-US"/>
        </a:p>
      </dgm:t>
    </dgm:pt>
    <dgm:pt modelId="{ABA44B88-C9E6-434D-81E6-5C01F7BDF56A}">
      <dgm:prSet/>
      <dgm:spPr/>
      <dgm:t>
        <a:bodyPr/>
        <a:lstStyle/>
        <a:p>
          <a:r>
            <a:rPr lang="uk-UA"/>
            <a:t>Перші 4 Хрестових походів – розквіт Венеції. Домінування у Сх. Середземномор‘ї. </a:t>
          </a:r>
          <a:endParaRPr lang="en-US"/>
        </a:p>
      </dgm:t>
    </dgm:pt>
    <dgm:pt modelId="{8815C6AE-F3AD-42B1-95DB-5BD7C97E380C}" type="parTrans" cxnId="{F887D113-DC5D-49C9-A366-8F28DCA3EE67}">
      <dgm:prSet/>
      <dgm:spPr/>
      <dgm:t>
        <a:bodyPr/>
        <a:lstStyle/>
        <a:p>
          <a:endParaRPr lang="en-US"/>
        </a:p>
      </dgm:t>
    </dgm:pt>
    <dgm:pt modelId="{33E9275F-CE65-4DE2-B447-CCFA8DBA3AE3}" type="sibTrans" cxnId="{F887D113-DC5D-49C9-A366-8F28DCA3EE67}">
      <dgm:prSet/>
      <dgm:spPr/>
      <dgm:t>
        <a:bodyPr/>
        <a:lstStyle/>
        <a:p>
          <a:endParaRPr lang="en-US"/>
        </a:p>
      </dgm:t>
    </dgm:pt>
    <dgm:pt modelId="{52C923E3-4F5A-4DFC-803E-138A2F73425D}" type="pres">
      <dgm:prSet presAssocID="{7CD40C5B-A6C7-4A8F-A3B0-F00A0A86E18D}" presName="linear" presStyleCnt="0">
        <dgm:presLayoutVars>
          <dgm:animLvl val="lvl"/>
          <dgm:resizeHandles val="exact"/>
        </dgm:presLayoutVars>
      </dgm:prSet>
      <dgm:spPr/>
    </dgm:pt>
    <dgm:pt modelId="{9A0CCC1C-E76C-41B8-83E9-2F73791ABA69}" type="pres">
      <dgm:prSet presAssocID="{4A606464-CDFD-4E25-9766-75F1BF6AD9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624682-49C6-44DC-A6DE-6F8F6AB336D4}" type="pres">
      <dgm:prSet presAssocID="{CECC75F7-FD61-418D-B09F-0BD862932231}" presName="spacer" presStyleCnt="0"/>
      <dgm:spPr/>
    </dgm:pt>
    <dgm:pt modelId="{D71C8B4F-C45A-4328-A550-935B4DEEEDF2}" type="pres">
      <dgm:prSet presAssocID="{78520EAB-5E18-4AAD-9246-2B381CC091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B1095C-AB6A-4CA5-962D-64AB5F4CAA7B}" type="pres">
      <dgm:prSet presAssocID="{4E17F54E-D59C-43AB-835B-589AC40CA112}" presName="spacer" presStyleCnt="0"/>
      <dgm:spPr/>
    </dgm:pt>
    <dgm:pt modelId="{894EEA3E-787C-4E65-9C3F-50C61A519EC0}" type="pres">
      <dgm:prSet presAssocID="{487C0052-28A7-4869-91AA-152BFA07C4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5C2D01-E90D-40F5-AC07-F4BE2F4EC4A6}" type="pres">
      <dgm:prSet presAssocID="{8535E59B-9FB1-45BC-A80D-F38D14BF25D4}" presName="spacer" presStyleCnt="0"/>
      <dgm:spPr/>
    </dgm:pt>
    <dgm:pt modelId="{6DC544DE-4681-4CD3-9CE5-786B385D0945}" type="pres">
      <dgm:prSet presAssocID="{ABA44B88-C9E6-434D-81E6-5C01F7BDF5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87D113-DC5D-49C9-A366-8F28DCA3EE67}" srcId="{7CD40C5B-A6C7-4A8F-A3B0-F00A0A86E18D}" destId="{ABA44B88-C9E6-434D-81E6-5C01F7BDF56A}" srcOrd="3" destOrd="0" parTransId="{8815C6AE-F3AD-42B1-95DB-5BD7C97E380C}" sibTransId="{33E9275F-CE65-4DE2-B447-CCFA8DBA3AE3}"/>
    <dgm:cxn modelId="{E713791B-7E79-4673-B478-2B6B8C10E6A1}" type="presOf" srcId="{7CD40C5B-A6C7-4A8F-A3B0-F00A0A86E18D}" destId="{52C923E3-4F5A-4DFC-803E-138A2F73425D}" srcOrd="0" destOrd="0" presId="urn:microsoft.com/office/officeart/2005/8/layout/vList2"/>
    <dgm:cxn modelId="{F7E12165-E933-4A02-93F4-9EF97B16DEB2}" srcId="{7CD40C5B-A6C7-4A8F-A3B0-F00A0A86E18D}" destId="{4A606464-CDFD-4E25-9766-75F1BF6AD929}" srcOrd="0" destOrd="0" parTransId="{D8E47D9A-64A2-463A-A047-EDDB7526C670}" sibTransId="{CECC75F7-FD61-418D-B09F-0BD862932231}"/>
    <dgm:cxn modelId="{16D98065-4576-4051-87A1-C6C2D5AF9584}" srcId="{7CD40C5B-A6C7-4A8F-A3B0-F00A0A86E18D}" destId="{487C0052-28A7-4869-91AA-152BFA07C4C0}" srcOrd="2" destOrd="0" parTransId="{ABCDD245-B095-4848-A08C-D5D7E41FAB2A}" sibTransId="{8535E59B-9FB1-45BC-A80D-F38D14BF25D4}"/>
    <dgm:cxn modelId="{BBA1FD51-BEEC-4206-81C5-70D9CC2FCB47}" srcId="{7CD40C5B-A6C7-4A8F-A3B0-F00A0A86E18D}" destId="{78520EAB-5E18-4AAD-9246-2B381CC091BD}" srcOrd="1" destOrd="0" parTransId="{51A68263-7C47-4CBB-9CC9-C33E4ED8E8E1}" sibTransId="{4E17F54E-D59C-43AB-835B-589AC40CA112}"/>
    <dgm:cxn modelId="{AB6B1A73-6D55-471C-8D4E-AA8DF0D1AEA1}" type="presOf" srcId="{487C0052-28A7-4869-91AA-152BFA07C4C0}" destId="{894EEA3E-787C-4E65-9C3F-50C61A519EC0}" srcOrd="0" destOrd="0" presId="urn:microsoft.com/office/officeart/2005/8/layout/vList2"/>
    <dgm:cxn modelId="{A4F39195-82C0-4EA1-8CA9-E9FCDEEC2362}" type="presOf" srcId="{78520EAB-5E18-4AAD-9246-2B381CC091BD}" destId="{D71C8B4F-C45A-4328-A550-935B4DEEEDF2}" srcOrd="0" destOrd="0" presId="urn:microsoft.com/office/officeart/2005/8/layout/vList2"/>
    <dgm:cxn modelId="{7C59D2C0-368F-4D7A-9A2B-1C97332486F4}" type="presOf" srcId="{4A606464-CDFD-4E25-9766-75F1BF6AD929}" destId="{9A0CCC1C-E76C-41B8-83E9-2F73791ABA69}" srcOrd="0" destOrd="0" presId="urn:microsoft.com/office/officeart/2005/8/layout/vList2"/>
    <dgm:cxn modelId="{73E8DBF8-1DA2-4177-87D4-D94935BE620B}" type="presOf" srcId="{ABA44B88-C9E6-434D-81E6-5C01F7BDF56A}" destId="{6DC544DE-4681-4CD3-9CE5-786B385D0945}" srcOrd="0" destOrd="0" presId="urn:microsoft.com/office/officeart/2005/8/layout/vList2"/>
    <dgm:cxn modelId="{99C5C8E9-F159-4DB5-86E3-BA0B1EA1ED24}" type="presParOf" srcId="{52C923E3-4F5A-4DFC-803E-138A2F73425D}" destId="{9A0CCC1C-E76C-41B8-83E9-2F73791ABA69}" srcOrd="0" destOrd="0" presId="urn:microsoft.com/office/officeart/2005/8/layout/vList2"/>
    <dgm:cxn modelId="{ABDA6E32-B3D2-44EB-8557-F2187D8BF748}" type="presParOf" srcId="{52C923E3-4F5A-4DFC-803E-138A2F73425D}" destId="{E1624682-49C6-44DC-A6DE-6F8F6AB336D4}" srcOrd="1" destOrd="0" presId="urn:microsoft.com/office/officeart/2005/8/layout/vList2"/>
    <dgm:cxn modelId="{6C3183DA-EFF1-4848-9230-11AA2A3C0E14}" type="presParOf" srcId="{52C923E3-4F5A-4DFC-803E-138A2F73425D}" destId="{D71C8B4F-C45A-4328-A550-935B4DEEEDF2}" srcOrd="2" destOrd="0" presId="urn:microsoft.com/office/officeart/2005/8/layout/vList2"/>
    <dgm:cxn modelId="{7FCF8A1C-5292-476A-9C63-D2BF3BF74A70}" type="presParOf" srcId="{52C923E3-4F5A-4DFC-803E-138A2F73425D}" destId="{F3B1095C-AB6A-4CA5-962D-64AB5F4CAA7B}" srcOrd="3" destOrd="0" presId="urn:microsoft.com/office/officeart/2005/8/layout/vList2"/>
    <dgm:cxn modelId="{7012D628-E251-4CB7-A225-066D0D46D581}" type="presParOf" srcId="{52C923E3-4F5A-4DFC-803E-138A2F73425D}" destId="{894EEA3E-787C-4E65-9C3F-50C61A519EC0}" srcOrd="4" destOrd="0" presId="urn:microsoft.com/office/officeart/2005/8/layout/vList2"/>
    <dgm:cxn modelId="{22E62C71-75C8-45A1-89BC-C06406CA3C88}" type="presParOf" srcId="{52C923E3-4F5A-4DFC-803E-138A2F73425D}" destId="{2B5C2D01-E90D-40F5-AC07-F4BE2F4EC4A6}" srcOrd="5" destOrd="0" presId="urn:microsoft.com/office/officeart/2005/8/layout/vList2"/>
    <dgm:cxn modelId="{81F26592-B586-406E-A3A1-310B627DF06E}" type="presParOf" srcId="{52C923E3-4F5A-4DFC-803E-138A2F73425D}" destId="{6DC544DE-4681-4CD3-9CE5-786B385D09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sz="2000" dirty="0"/>
            <a:t>До кін. 10 ст. Венеція мала великий торговий флот, який забезпечував регулярні пасажирські і поштові перевезення. 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781E9122-25A3-4502-806F-49900F1926CA}">
      <dgm:prSet/>
      <dgm:spPr/>
      <dgm:t>
        <a:bodyPr/>
        <a:lstStyle/>
        <a:p>
          <a:r>
            <a:rPr lang="uk-UA"/>
            <a:t>Четвертий Хрестовий похід (1204 р.) – тріумф Венеції. За рік перевезено 4500 коней, 9000 лицарів, 20000 солдат і їхні запаси. </a:t>
          </a:r>
          <a:endParaRPr lang="uk-UA" dirty="0"/>
        </a:p>
      </dgm:t>
    </dgm:pt>
    <dgm:pt modelId="{58AE2A0C-5DE2-4532-B6E8-5DDE8E960B50}" type="parTrans" cxnId="{1B1E7416-8003-4DAE-AFA8-2EC676302229}">
      <dgm:prSet/>
      <dgm:spPr/>
      <dgm:t>
        <a:bodyPr/>
        <a:lstStyle/>
        <a:p>
          <a:endParaRPr lang="ru-RU"/>
        </a:p>
      </dgm:t>
    </dgm:pt>
    <dgm:pt modelId="{CE9D472C-E47A-4E36-9AF7-C71535B574D5}" type="sibTrans" cxnId="{1B1E7416-8003-4DAE-AFA8-2EC676302229}">
      <dgm:prSet/>
      <dgm:spPr/>
      <dgm:t>
        <a:bodyPr/>
        <a:lstStyle/>
        <a:p>
          <a:endParaRPr lang="ru-RU"/>
        </a:p>
      </dgm:t>
    </dgm:pt>
    <dgm:pt modelId="{A2724E45-148B-4896-9E93-2BFC862D5CF1}">
      <dgm:prSet/>
      <dgm:spPr/>
      <dgm:t>
        <a:bodyPr/>
        <a:lstStyle/>
        <a:p>
          <a:r>
            <a:rPr lang="uk-UA"/>
            <a:t>О-в. Кріт – головне володіння Венеції, через який вона домінувала в торгівлі у Сх. Середземномор'ї.</a:t>
          </a:r>
          <a:endParaRPr lang="uk-UA" dirty="0"/>
        </a:p>
      </dgm:t>
    </dgm:pt>
    <dgm:pt modelId="{94C352EF-ACAA-4CCB-A59B-6708094D81C3}" type="parTrans" cxnId="{F5586636-5AD4-408B-86D5-7FCD9167BB82}">
      <dgm:prSet/>
      <dgm:spPr/>
      <dgm:t>
        <a:bodyPr/>
        <a:lstStyle/>
        <a:p>
          <a:endParaRPr lang="ru-RU"/>
        </a:p>
      </dgm:t>
    </dgm:pt>
    <dgm:pt modelId="{2963C80C-9C62-4581-8B9D-197D3D0CC57C}" type="sibTrans" cxnId="{F5586636-5AD4-408B-86D5-7FCD9167BB82}">
      <dgm:prSet/>
      <dgm:spPr/>
      <dgm:t>
        <a:bodyPr/>
        <a:lstStyle/>
        <a:p>
          <a:endParaRPr lang="ru-RU"/>
        </a:p>
      </dgm:t>
    </dgm:pt>
    <dgm:pt modelId="{4E236B47-9882-4EA8-8421-13344A124C38}">
      <dgm:prSet/>
      <dgm:spPr/>
      <dgm:t>
        <a:bodyPr/>
        <a:lstStyle/>
        <a:p>
          <a:r>
            <a:rPr lang="uk-UA"/>
            <a:t>12 ст. – торгівля між Венецією, Палестиною і Сирією.</a:t>
          </a:r>
          <a:endParaRPr lang="uk-UA" dirty="0"/>
        </a:p>
      </dgm:t>
    </dgm:pt>
    <dgm:pt modelId="{1EC9197A-20F0-494C-A343-154DC1112F92}" type="parTrans" cxnId="{0F2C3230-859E-465D-A9A5-9E992F9AD0A6}">
      <dgm:prSet/>
      <dgm:spPr/>
      <dgm:t>
        <a:bodyPr/>
        <a:lstStyle/>
        <a:p>
          <a:endParaRPr lang="ru-RU"/>
        </a:p>
      </dgm:t>
    </dgm:pt>
    <dgm:pt modelId="{00B098C3-60AA-4175-8AE3-CF3BA9194044}" type="sibTrans" cxnId="{0F2C3230-859E-465D-A9A5-9E992F9AD0A6}">
      <dgm:prSet/>
      <dgm:spPr/>
      <dgm:t>
        <a:bodyPr/>
        <a:lstStyle/>
        <a:p>
          <a:endParaRPr lang="ru-RU"/>
        </a:p>
      </dgm:t>
    </dgm:pt>
    <dgm:pt modelId="{53024A4A-0C64-424B-A393-D9CEF75A762F}">
      <dgm:prSet/>
      <dgm:spPr/>
      <dgm:t>
        <a:bodyPr/>
        <a:lstStyle/>
        <a:p>
          <a:r>
            <a:rPr lang="uk-UA"/>
            <a:t>13 ст. найбагатші торгові ресурси Венеції: будівельний ліс Кандії, шовкове виробництво, вигідна торгівля по Чорному морю з північними народами й у Малій Азії з вірменами. </a:t>
          </a:r>
          <a:endParaRPr lang="uk-UA" dirty="0"/>
        </a:p>
      </dgm:t>
    </dgm:pt>
    <dgm:pt modelId="{69B1190D-5584-4E6E-9064-09FC80A0B1CA}" type="parTrans" cxnId="{C2F43217-1343-4281-A130-3767251E8914}">
      <dgm:prSet/>
      <dgm:spPr/>
      <dgm:t>
        <a:bodyPr/>
        <a:lstStyle/>
        <a:p>
          <a:endParaRPr lang="ru-RU"/>
        </a:p>
      </dgm:t>
    </dgm:pt>
    <dgm:pt modelId="{B72299E6-5F69-41DC-85B3-CDC184B266AA}" type="sibTrans" cxnId="{C2F43217-1343-4281-A130-3767251E8914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291A7782-90CF-4B14-8E9A-152F932F97F2}" type="pres">
      <dgm:prSet presAssocID="{781E9122-25A3-4502-806F-49900F1926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9134AAC-D326-4B80-9E99-5DC55B092C00}" type="pres">
      <dgm:prSet presAssocID="{CE9D472C-E47A-4E36-9AF7-C71535B574D5}" presName="spacer" presStyleCnt="0"/>
      <dgm:spPr/>
    </dgm:pt>
    <dgm:pt modelId="{4BE21EF6-E8FE-45A5-BE81-D670B9AB60F7}" type="pres">
      <dgm:prSet presAssocID="{A2724E45-148B-4896-9E93-2BFC862D5C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F16F0A-643E-430C-8623-F087105BE822}" type="pres">
      <dgm:prSet presAssocID="{2963C80C-9C62-4581-8B9D-197D3D0CC57C}" presName="spacer" presStyleCnt="0"/>
      <dgm:spPr/>
    </dgm:pt>
    <dgm:pt modelId="{6B8B3609-0D00-4533-BAD4-13E04185C791}" type="pres">
      <dgm:prSet presAssocID="{4E236B47-9882-4EA8-8421-13344A124C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FF6A16-0A6A-4AE5-8C5D-AFF82E75F3A2}" type="pres">
      <dgm:prSet presAssocID="{00B098C3-60AA-4175-8AE3-CF3BA9194044}" presName="spacer" presStyleCnt="0"/>
      <dgm:spPr/>
    </dgm:pt>
    <dgm:pt modelId="{B0151F69-98C9-4837-862E-0E50AD655AF7}" type="pres">
      <dgm:prSet presAssocID="{53024A4A-0C64-424B-A393-D9CEF75A76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7FE24A04-A0CA-4BCD-A152-C567F2C8BD80}" type="presOf" srcId="{53024A4A-0C64-424B-A393-D9CEF75A762F}" destId="{B0151F69-98C9-4837-862E-0E50AD655AF7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1B1E7416-8003-4DAE-AFA8-2EC676302229}" srcId="{7A56F741-1906-4797-ACD0-10E05CF9C7BD}" destId="{781E9122-25A3-4502-806F-49900F1926CA}" srcOrd="1" destOrd="0" parTransId="{58AE2A0C-5DE2-4532-B6E8-5DDE8E960B50}" sibTransId="{CE9D472C-E47A-4E36-9AF7-C71535B574D5}"/>
    <dgm:cxn modelId="{C2F43217-1343-4281-A130-3767251E8914}" srcId="{7A56F741-1906-4797-ACD0-10E05CF9C7BD}" destId="{53024A4A-0C64-424B-A393-D9CEF75A762F}" srcOrd="4" destOrd="0" parTransId="{69B1190D-5584-4E6E-9064-09FC80A0B1CA}" sibTransId="{B72299E6-5F69-41DC-85B3-CDC184B266AA}"/>
    <dgm:cxn modelId="{0F2C3230-859E-465D-A9A5-9E992F9AD0A6}" srcId="{7A56F741-1906-4797-ACD0-10E05CF9C7BD}" destId="{4E236B47-9882-4EA8-8421-13344A124C38}" srcOrd="3" destOrd="0" parTransId="{1EC9197A-20F0-494C-A343-154DC1112F92}" sibTransId="{00B098C3-60AA-4175-8AE3-CF3BA9194044}"/>
    <dgm:cxn modelId="{F5586636-5AD4-408B-86D5-7FCD9167BB82}" srcId="{7A56F741-1906-4797-ACD0-10E05CF9C7BD}" destId="{A2724E45-148B-4896-9E93-2BFC862D5CF1}" srcOrd="2" destOrd="0" parTransId="{94C352EF-ACAA-4CCB-A59B-6708094D81C3}" sibTransId="{2963C80C-9C62-4581-8B9D-197D3D0CC57C}"/>
    <dgm:cxn modelId="{2B8F2F40-DCE5-4588-BD4F-F2D393B3D4DA}" type="presOf" srcId="{A2724E45-148B-4896-9E93-2BFC862D5CF1}" destId="{4BE21EF6-E8FE-45A5-BE81-D670B9AB60F7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E89CAE87-16FF-412C-8A14-F6677F56F46A}" type="presOf" srcId="{4E236B47-9882-4EA8-8421-13344A124C38}" destId="{6B8B3609-0D00-4533-BAD4-13E04185C791}" srcOrd="0" destOrd="0" presId="urn:microsoft.com/office/officeart/2005/8/layout/vList2"/>
    <dgm:cxn modelId="{760BD9F0-75D0-42B7-8B01-9F8BD457EDD5}" type="presOf" srcId="{781E9122-25A3-4502-806F-49900F1926CA}" destId="{291A7782-90CF-4B14-8E9A-152F932F97F2}" srcOrd="0" destOrd="0" presId="urn:microsoft.com/office/officeart/2005/8/layout/vList2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5FFF9278-B255-4EFE-B998-FA80DEA3F783}" type="presParOf" srcId="{0E325E34-DD55-474C-975A-276F135EC70A}" destId="{291A7782-90CF-4B14-8E9A-152F932F97F2}" srcOrd="2" destOrd="0" presId="urn:microsoft.com/office/officeart/2005/8/layout/vList2"/>
    <dgm:cxn modelId="{062ED8C5-4FD1-4D82-B3DA-F3011778A1DD}" type="presParOf" srcId="{0E325E34-DD55-474C-975A-276F135EC70A}" destId="{19134AAC-D326-4B80-9E99-5DC55B092C00}" srcOrd="3" destOrd="0" presId="urn:microsoft.com/office/officeart/2005/8/layout/vList2"/>
    <dgm:cxn modelId="{2085BE86-F690-49F7-AC87-1D22367A69E9}" type="presParOf" srcId="{0E325E34-DD55-474C-975A-276F135EC70A}" destId="{4BE21EF6-E8FE-45A5-BE81-D670B9AB60F7}" srcOrd="4" destOrd="0" presId="urn:microsoft.com/office/officeart/2005/8/layout/vList2"/>
    <dgm:cxn modelId="{26DB91C7-F4FE-4ED6-9118-4D7955595517}" type="presParOf" srcId="{0E325E34-DD55-474C-975A-276F135EC70A}" destId="{25F16F0A-643E-430C-8623-F087105BE822}" srcOrd="5" destOrd="0" presId="urn:microsoft.com/office/officeart/2005/8/layout/vList2"/>
    <dgm:cxn modelId="{CA370DA4-ECA7-4BE2-B093-0E8000193131}" type="presParOf" srcId="{0E325E34-DD55-474C-975A-276F135EC70A}" destId="{6B8B3609-0D00-4533-BAD4-13E04185C791}" srcOrd="6" destOrd="0" presId="urn:microsoft.com/office/officeart/2005/8/layout/vList2"/>
    <dgm:cxn modelId="{A87630CA-81AB-4FAA-BB86-B21A4578C8C8}" type="presParOf" srcId="{0E325E34-DD55-474C-975A-276F135EC70A}" destId="{B7FF6A16-0A6A-4AE5-8C5D-AFF82E75F3A2}" srcOrd="7" destOrd="0" presId="urn:microsoft.com/office/officeart/2005/8/layout/vList2"/>
    <dgm:cxn modelId="{1CE0C5C4-570F-46D7-A42C-89C55CA15B46}" type="presParOf" srcId="{0E325E34-DD55-474C-975A-276F135EC70A}" destId="{B0151F69-98C9-4837-862E-0E50AD655A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sz="2000" dirty="0"/>
            <a:t>Завоювання османами Константинополя і Близького Сходу, відкриття морського шляху в Індію </a:t>
          </a:r>
          <a:r>
            <a:rPr lang="uk-UA" sz="2000" dirty="0">
              <a:sym typeface="Symbol" panose="05050102010706020507" pitchFamily="18" charset="2"/>
            </a:rPr>
            <a:t> в</a:t>
          </a:r>
          <a:r>
            <a:rPr lang="uk-UA" sz="2000" dirty="0"/>
            <a:t>трата Венецією значення морської держави і торговельного центру.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033FB09C-0041-4EE9-947D-179218AEA104}">
      <dgm:prSet/>
      <dgm:spPr/>
      <dgm:t>
        <a:bodyPr/>
        <a:lstStyle/>
        <a:p>
          <a:r>
            <a:rPr lang="uk-UA" b="1"/>
            <a:t>Генуя.</a:t>
          </a:r>
          <a:r>
            <a:rPr lang="uk-UA"/>
            <a:t> Конституція (1099 р.) В центрі нової організації – </a:t>
          </a:r>
          <a:r>
            <a:rPr lang="en-US" b="1" i="1"/>
            <a:t>Compagna</a:t>
          </a:r>
          <a:r>
            <a:rPr lang="uk-UA" b="1" i="1"/>
            <a:t>,</a:t>
          </a:r>
          <a:r>
            <a:rPr lang="uk-UA"/>
            <a:t> присяжне єднання генуезців, здатних носити зброю. Комерційна мета: завоювання ринків і зміцнення торгових зв'язків.</a:t>
          </a:r>
          <a:endParaRPr lang="uk-UA" dirty="0"/>
        </a:p>
      </dgm:t>
    </dgm:pt>
    <dgm:pt modelId="{90BDD521-45FF-4C75-BCEB-F14F01FB95A0}" type="parTrans" cxnId="{5E1B71DF-DD06-4D29-B3EC-56DC6AEA764A}">
      <dgm:prSet/>
      <dgm:spPr/>
      <dgm:t>
        <a:bodyPr/>
        <a:lstStyle/>
        <a:p>
          <a:endParaRPr lang="ru-RU"/>
        </a:p>
      </dgm:t>
    </dgm:pt>
    <dgm:pt modelId="{BE745D98-B50E-4063-8A6D-6BB2D0E6BB7A}" type="sibTrans" cxnId="{5E1B71DF-DD06-4D29-B3EC-56DC6AEA764A}">
      <dgm:prSet/>
      <dgm:spPr/>
      <dgm:t>
        <a:bodyPr/>
        <a:lstStyle/>
        <a:p>
          <a:endParaRPr lang="ru-RU"/>
        </a:p>
      </dgm:t>
    </dgm:pt>
    <dgm:pt modelId="{F0BD1454-B780-4D7B-83BC-52904D8E4062}">
      <dgm:prSet/>
      <dgm:spPr/>
      <dgm:t>
        <a:bodyPr/>
        <a:lstStyle/>
        <a:p>
          <a:r>
            <a:rPr lang="uk-UA"/>
            <a:t>12 ст. – зміна позицій Генуї в зовнішній політиці. Продовжувала успішно діяти на сході. Пера (Генуезька чверть Константинополя з іншого боку Золотого Рогу), і Феодосія – домінуючі центри торгового впливу, якими володіла Генуя, проте вона мала також порти і в інших містах Чорного, Каспійського морів. </a:t>
          </a:r>
          <a:endParaRPr lang="uk-UA" dirty="0"/>
        </a:p>
      </dgm:t>
    </dgm:pt>
    <dgm:pt modelId="{7232665F-7B71-4477-B912-42F31FF06541}" type="parTrans" cxnId="{1D892725-951B-400E-BF45-91C082C41860}">
      <dgm:prSet/>
      <dgm:spPr/>
      <dgm:t>
        <a:bodyPr/>
        <a:lstStyle/>
        <a:p>
          <a:endParaRPr lang="ru-RU"/>
        </a:p>
      </dgm:t>
    </dgm:pt>
    <dgm:pt modelId="{F9B9C665-BB89-475D-98EA-71E6D40D8310}" type="sibTrans" cxnId="{1D892725-951B-400E-BF45-91C082C41860}">
      <dgm:prSet/>
      <dgm:spPr/>
      <dgm:t>
        <a:bodyPr/>
        <a:lstStyle/>
        <a:p>
          <a:endParaRPr lang="ru-RU"/>
        </a:p>
      </dgm:t>
    </dgm:pt>
    <dgm:pt modelId="{B8060E48-DB38-4AA5-8989-7B0EE3BFAF33}">
      <dgm:prSet/>
      <dgm:spPr/>
      <dgm:t>
        <a:bodyPr/>
        <a:lstStyle/>
        <a:p>
          <a:r>
            <a:rPr lang="uk-UA"/>
            <a:t>Домінування Генуї у Зх. Середземномор'ї. Контроль торгівлі з північно-африканським берегом на захід від Тріполі в Лівії, де вона закріпилася до середини 12 ст.. Торгівля з портами півдня Франції та Каталонії.</a:t>
          </a:r>
          <a:r>
            <a:rPr lang="en-US"/>
            <a:t> </a:t>
          </a:r>
          <a:r>
            <a:rPr lang="uk-UA"/>
            <a:t>Конкуренція з Венецію призвела до глибокої фінансової кризи, підриву внутрішнього становища Генуї, морської міці, втрата Генуєю ролі одного з головних суб'єктів середньовічної торгівлі.</a:t>
          </a:r>
          <a:endParaRPr lang="uk-UA" dirty="0"/>
        </a:p>
      </dgm:t>
    </dgm:pt>
    <dgm:pt modelId="{A0218F7F-C307-41A9-AB20-D41229A51F61}" type="parTrans" cxnId="{E78F4061-5242-4BC9-981A-755C63B32B0D}">
      <dgm:prSet/>
      <dgm:spPr/>
      <dgm:t>
        <a:bodyPr/>
        <a:lstStyle/>
        <a:p>
          <a:endParaRPr lang="ru-RU"/>
        </a:p>
      </dgm:t>
    </dgm:pt>
    <dgm:pt modelId="{37297F4E-14FB-4075-B2E3-6A012C0A4D06}" type="sibTrans" cxnId="{E78F4061-5242-4BC9-981A-755C63B32B0D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1F284F1E-BAC5-4E15-A1A2-43C80A4E3218}" type="pres">
      <dgm:prSet presAssocID="{033FB09C-0041-4EE9-947D-179218AEA1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26A198-9C01-456D-B93F-42B1F3F38624}" type="pres">
      <dgm:prSet presAssocID="{BE745D98-B50E-4063-8A6D-6BB2D0E6BB7A}" presName="spacer" presStyleCnt="0"/>
      <dgm:spPr/>
    </dgm:pt>
    <dgm:pt modelId="{EE0E0E9B-823C-48E4-AA63-44718DFFD504}" type="pres">
      <dgm:prSet presAssocID="{F0BD1454-B780-4D7B-83BC-52904D8E40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3A3266-D449-42F3-99B9-5CBF14B80236}" type="pres">
      <dgm:prSet presAssocID="{F9B9C665-BB89-475D-98EA-71E6D40D8310}" presName="spacer" presStyleCnt="0"/>
      <dgm:spPr/>
    </dgm:pt>
    <dgm:pt modelId="{CB2EB090-1078-4591-86B3-DE52D09BD805}" type="pres">
      <dgm:prSet presAssocID="{B8060E48-DB38-4AA5-8989-7B0EE3BFAF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1D892725-951B-400E-BF45-91C082C41860}" srcId="{7A56F741-1906-4797-ACD0-10E05CF9C7BD}" destId="{F0BD1454-B780-4D7B-83BC-52904D8E4062}" srcOrd="2" destOrd="0" parTransId="{7232665F-7B71-4477-B912-42F31FF06541}" sibTransId="{F9B9C665-BB89-475D-98EA-71E6D40D8310}"/>
    <dgm:cxn modelId="{DBC22860-15F9-481D-985A-3BBBB30D7F20}" type="presOf" srcId="{033FB09C-0041-4EE9-947D-179218AEA104}" destId="{1F284F1E-BAC5-4E15-A1A2-43C80A4E3218}" srcOrd="0" destOrd="0" presId="urn:microsoft.com/office/officeart/2005/8/layout/vList2"/>
    <dgm:cxn modelId="{E78F4061-5242-4BC9-981A-755C63B32B0D}" srcId="{7A56F741-1906-4797-ACD0-10E05CF9C7BD}" destId="{B8060E48-DB38-4AA5-8989-7B0EE3BFAF33}" srcOrd="3" destOrd="0" parTransId="{A0218F7F-C307-41A9-AB20-D41229A51F61}" sibTransId="{37297F4E-14FB-4075-B2E3-6A012C0A4D06}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5E919291-CC50-4546-9B8C-64FEC2371F5E}" type="presOf" srcId="{B8060E48-DB38-4AA5-8989-7B0EE3BFAF33}" destId="{CB2EB090-1078-4591-86B3-DE52D09BD805}" srcOrd="0" destOrd="0" presId="urn:microsoft.com/office/officeart/2005/8/layout/vList2"/>
    <dgm:cxn modelId="{658EE3AD-D4F4-49FE-B5B8-FEE223E610B0}" type="presOf" srcId="{F0BD1454-B780-4D7B-83BC-52904D8E4062}" destId="{EE0E0E9B-823C-48E4-AA63-44718DFFD504}" srcOrd="0" destOrd="0" presId="urn:microsoft.com/office/officeart/2005/8/layout/vList2"/>
    <dgm:cxn modelId="{5E1B71DF-DD06-4D29-B3EC-56DC6AEA764A}" srcId="{7A56F741-1906-4797-ACD0-10E05CF9C7BD}" destId="{033FB09C-0041-4EE9-947D-179218AEA104}" srcOrd="1" destOrd="0" parTransId="{90BDD521-45FF-4C75-BCEB-F14F01FB95A0}" sibTransId="{BE745D98-B50E-4063-8A6D-6BB2D0E6BB7A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56D4C173-E969-4BDA-B010-5984CC4D4391}" type="presParOf" srcId="{0E325E34-DD55-474C-975A-276F135EC70A}" destId="{1F284F1E-BAC5-4E15-A1A2-43C80A4E3218}" srcOrd="2" destOrd="0" presId="urn:microsoft.com/office/officeart/2005/8/layout/vList2"/>
    <dgm:cxn modelId="{9BB21236-4A36-41D3-AD6B-844AFC7AD155}" type="presParOf" srcId="{0E325E34-DD55-474C-975A-276F135EC70A}" destId="{3A26A198-9C01-456D-B93F-42B1F3F38624}" srcOrd="3" destOrd="0" presId="urn:microsoft.com/office/officeart/2005/8/layout/vList2"/>
    <dgm:cxn modelId="{62C61CC6-878F-4D2B-8FAD-EBEE156E0A38}" type="presParOf" srcId="{0E325E34-DD55-474C-975A-276F135EC70A}" destId="{EE0E0E9B-823C-48E4-AA63-44718DFFD504}" srcOrd="4" destOrd="0" presId="urn:microsoft.com/office/officeart/2005/8/layout/vList2"/>
    <dgm:cxn modelId="{BC82F815-4BBB-4970-AB75-6BBA013DEC29}" type="presParOf" srcId="{0E325E34-DD55-474C-975A-276F135EC70A}" destId="{713A3266-D449-42F3-99B9-5CBF14B80236}" srcOrd="5" destOrd="0" presId="urn:microsoft.com/office/officeart/2005/8/layout/vList2"/>
    <dgm:cxn modelId="{34ED5F85-7C3B-4070-8A50-0233B1DBA3A4}" type="presParOf" srcId="{0E325E34-DD55-474C-975A-276F135EC70A}" destId="{CB2EB090-1078-4591-86B3-DE52D09BD8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B4D28-35E9-418B-B9EF-1D0317CC7D42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A2EA8B0-C755-4183-B6DB-65E3B3594C10}">
      <dgm:prSet custT="1"/>
      <dgm:spPr/>
      <dgm:t>
        <a:bodyPr/>
        <a:lstStyle/>
        <a:p>
          <a:pPr algn="l"/>
          <a:r>
            <a:rPr lang="uk-UA" sz="1900" b="1" dirty="0"/>
            <a:t>ЗБАЛАНСОВАНА РЕЦИПРОКНІСТЬ -</a:t>
          </a:r>
          <a:r>
            <a:rPr lang="uk-UA" sz="1900" dirty="0"/>
            <a:t> ґрунтувалась переважно на родинних зв’язках і допускала більші відхилення вартісних еквівалентів. </a:t>
          </a:r>
        </a:p>
        <a:p>
          <a:pPr algn="l"/>
          <a:r>
            <a:rPr lang="uk-UA" sz="1900" b="1" dirty="0"/>
            <a:t>Особливість:</a:t>
          </a:r>
        </a:p>
        <a:p>
          <a:pPr algn="l"/>
          <a:r>
            <a:rPr lang="uk-UA" sz="1900" dirty="0"/>
            <a:t>- порівняно точний облік речей, що передаються іншому </a:t>
          </a:r>
          <a:r>
            <a:rPr lang="uk-UA" sz="1900" dirty="0" err="1"/>
            <a:t>соплеміннику</a:t>
          </a:r>
          <a:r>
            <a:rPr lang="uk-UA" sz="1900" dirty="0"/>
            <a:t> на предмет їхнього заміщення протягом доволі короткого періоду; </a:t>
          </a:r>
        </a:p>
        <a:p>
          <a:pPr algn="l"/>
          <a:r>
            <a:rPr lang="uk-UA" sz="1900" b="1" dirty="0"/>
            <a:t>Неприйнятність:</a:t>
          </a:r>
        </a:p>
        <a:p>
          <a:pPr algn="l"/>
          <a:r>
            <a:rPr lang="uk-UA" sz="1900" dirty="0"/>
            <a:t>- односпрямованого  руху матеріальних цінностей: відносини обміну припиняються за відсутності </a:t>
          </a:r>
          <a:r>
            <a:rPr lang="uk-UA" sz="1900" dirty="0" err="1"/>
            <a:t>реципрокації</a:t>
          </a:r>
          <a:r>
            <a:rPr lang="uk-UA" sz="1900" dirty="0"/>
            <a:t> у межах відповідних часових рамок та показників еквівалентності.</a:t>
          </a:r>
          <a:endParaRPr lang="en-US" sz="1900" dirty="0"/>
        </a:p>
      </dgm:t>
    </dgm:pt>
    <dgm:pt modelId="{5D9D3208-0F41-42A3-B5D3-AD81A3FB643B}" type="parTrans" cxnId="{3CD60591-4CB2-4C2F-9C5C-608B8414803A}">
      <dgm:prSet/>
      <dgm:spPr/>
      <dgm:t>
        <a:bodyPr/>
        <a:lstStyle/>
        <a:p>
          <a:endParaRPr lang="en-US"/>
        </a:p>
      </dgm:t>
    </dgm:pt>
    <dgm:pt modelId="{DD2334C5-56DE-4596-BF80-AA07EA042795}" type="sibTrans" cxnId="{3CD60591-4CB2-4C2F-9C5C-608B8414803A}">
      <dgm:prSet/>
      <dgm:spPr/>
      <dgm:t>
        <a:bodyPr/>
        <a:lstStyle/>
        <a:p>
          <a:endParaRPr lang="en-US"/>
        </a:p>
      </dgm:t>
    </dgm:pt>
    <dgm:pt modelId="{F3A45850-B0A9-4F2B-9D0B-A4ACD728E154}">
      <dgm:prSet custT="1"/>
      <dgm:spPr/>
      <dgm:t>
        <a:bodyPr/>
        <a:lstStyle/>
        <a:p>
          <a:pPr algn="l"/>
          <a:r>
            <a:rPr lang="uk-UA" sz="2300" b="1" dirty="0"/>
            <a:t>НЕГАТИВНА РЕЦИПРОКНІСТЬ</a:t>
          </a:r>
          <a:r>
            <a:rPr lang="uk-UA" sz="2300" dirty="0"/>
            <a:t> – найбільш знеособлена </a:t>
          </a:r>
          <a:r>
            <a:rPr lang="uk-UA" sz="2250" dirty="0"/>
            <a:t>форма</a:t>
          </a:r>
          <a:r>
            <a:rPr lang="uk-UA" sz="2300" dirty="0"/>
            <a:t> обміну. Учасники обміну – представники протилежних інтересів і кожен намагається досягти максимальної вигоди за рахунок іншого</a:t>
          </a:r>
          <a:endParaRPr lang="en-US" sz="2300" dirty="0"/>
        </a:p>
      </dgm:t>
    </dgm:pt>
    <dgm:pt modelId="{4A9D5783-D9B0-41A8-B938-37786F4FEE0D}" type="parTrans" cxnId="{E381586B-3E6D-4AEA-BB08-3F55AA64BA97}">
      <dgm:prSet/>
      <dgm:spPr/>
      <dgm:t>
        <a:bodyPr/>
        <a:lstStyle/>
        <a:p>
          <a:endParaRPr lang="en-US"/>
        </a:p>
      </dgm:t>
    </dgm:pt>
    <dgm:pt modelId="{03BBBD9B-B833-4CF9-844F-587BA23AF307}" type="sibTrans" cxnId="{E381586B-3E6D-4AEA-BB08-3F55AA64BA97}">
      <dgm:prSet/>
      <dgm:spPr/>
      <dgm:t>
        <a:bodyPr/>
        <a:lstStyle/>
        <a:p>
          <a:endParaRPr lang="en-US"/>
        </a:p>
      </dgm:t>
    </dgm:pt>
    <dgm:pt modelId="{4C167E4F-A028-40E7-8EFC-3599C7BBCAD0}">
      <dgm:prSet custT="1"/>
      <dgm:spPr/>
      <dgm:t>
        <a:bodyPr/>
        <a:lstStyle/>
        <a:p>
          <a:pPr algn="l"/>
          <a:r>
            <a:rPr lang="uk-UA" sz="2245" b="1" dirty="0"/>
            <a:t>ГЕНЕРАЛІЗОВАНА РЕЦИПРОКНІСТЬ -</a:t>
          </a:r>
          <a:r>
            <a:rPr lang="uk-UA" sz="2245" dirty="0"/>
            <a:t> переважала в обміні продуктами харчування й мала відповідну соціальну спрямованість. Зворотні зобов’язання не обумовлюються в часовому/кількісному/якісному відношеннях. </a:t>
          </a:r>
          <a:endParaRPr lang="en-US" sz="2245" dirty="0"/>
        </a:p>
      </dgm:t>
    </dgm:pt>
    <dgm:pt modelId="{89737BAD-B6EB-4475-91C6-8A3B2851182C}" type="parTrans" cxnId="{CCF7A62F-7F93-47C2-8109-BD40602EAEC1}">
      <dgm:prSet/>
      <dgm:spPr/>
      <dgm:t>
        <a:bodyPr/>
        <a:lstStyle/>
        <a:p>
          <a:endParaRPr lang="en-US"/>
        </a:p>
      </dgm:t>
    </dgm:pt>
    <dgm:pt modelId="{55F403EC-7AF6-4DBE-B0AB-B278723D98BA}" type="sibTrans" cxnId="{CCF7A62F-7F93-47C2-8109-BD40602EAEC1}">
      <dgm:prSet/>
      <dgm:spPr/>
      <dgm:t>
        <a:bodyPr/>
        <a:lstStyle/>
        <a:p>
          <a:endParaRPr lang="en-US"/>
        </a:p>
      </dgm:t>
    </dgm:pt>
    <dgm:pt modelId="{1127D64C-044C-40C7-9BB8-18E0849D85F5}" type="pres">
      <dgm:prSet presAssocID="{B70B4D28-35E9-418B-B9EF-1D0317CC7D42}" presName="diagram" presStyleCnt="0">
        <dgm:presLayoutVars>
          <dgm:dir/>
          <dgm:resizeHandles val="exact"/>
        </dgm:presLayoutVars>
      </dgm:prSet>
      <dgm:spPr/>
    </dgm:pt>
    <dgm:pt modelId="{6B8B76F7-D260-4DD3-9771-AE4C1CF9847C}" type="pres">
      <dgm:prSet presAssocID="{EA2EA8B0-C755-4183-B6DB-65E3B3594C10}" presName="node" presStyleLbl="node1" presStyleIdx="0" presStyleCnt="3" custScaleY="290238">
        <dgm:presLayoutVars>
          <dgm:bulletEnabled val="1"/>
        </dgm:presLayoutVars>
      </dgm:prSet>
      <dgm:spPr/>
    </dgm:pt>
    <dgm:pt modelId="{FEFBA50D-0995-46E7-89F0-810FEB5A123F}" type="pres">
      <dgm:prSet presAssocID="{DD2334C5-56DE-4596-BF80-AA07EA042795}" presName="sibTrans" presStyleCnt="0"/>
      <dgm:spPr/>
    </dgm:pt>
    <dgm:pt modelId="{1917D85B-2970-492B-B17D-D12502F0611F}" type="pres">
      <dgm:prSet presAssocID="{F3A45850-B0A9-4F2B-9D0B-A4ACD728E154}" presName="node" presStyleLbl="node1" presStyleIdx="1" presStyleCnt="3" custScaleY="155568">
        <dgm:presLayoutVars>
          <dgm:bulletEnabled val="1"/>
        </dgm:presLayoutVars>
      </dgm:prSet>
      <dgm:spPr/>
    </dgm:pt>
    <dgm:pt modelId="{50AF3865-1BE5-42C8-B10C-62FEADF19448}" type="pres">
      <dgm:prSet presAssocID="{03BBBD9B-B833-4CF9-844F-587BA23AF307}" presName="sibTrans" presStyleCnt="0"/>
      <dgm:spPr/>
    </dgm:pt>
    <dgm:pt modelId="{0E53FEF1-6A58-40E7-B721-2FA5B7FB53D2}" type="pres">
      <dgm:prSet presAssocID="{4C167E4F-A028-40E7-8EFC-3599C7BBCAD0}" presName="node" presStyleLbl="node1" presStyleIdx="2" presStyleCnt="3" custScaleY="155568" custLinFactNeighborX="54766">
        <dgm:presLayoutVars>
          <dgm:bulletEnabled val="1"/>
        </dgm:presLayoutVars>
      </dgm:prSet>
      <dgm:spPr/>
    </dgm:pt>
  </dgm:ptLst>
  <dgm:cxnLst>
    <dgm:cxn modelId="{CCF7A62F-7F93-47C2-8109-BD40602EAEC1}" srcId="{B70B4D28-35E9-418B-B9EF-1D0317CC7D42}" destId="{4C167E4F-A028-40E7-8EFC-3599C7BBCAD0}" srcOrd="2" destOrd="0" parTransId="{89737BAD-B6EB-4475-91C6-8A3B2851182C}" sibTransId="{55F403EC-7AF6-4DBE-B0AB-B278723D98BA}"/>
    <dgm:cxn modelId="{FDD7AB46-2285-4DCC-83E2-0BD055ECC7CD}" type="presOf" srcId="{F3A45850-B0A9-4F2B-9D0B-A4ACD728E154}" destId="{1917D85B-2970-492B-B17D-D12502F0611F}" srcOrd="0" destOrd="0" presId="urn:microsoft.com/office/officeart/2005/8/layout/default"/>
    <dgm:cxn modelId="{E381586B-3E6D-4AEA-BB08-3F55AA64BA97}" srcId="{B70B4D28-35E9-418B-B9EF-1D0317CC7D42}" destId="{F3A45850-B0A9-4F2B-9D0B-A4ACD728E154}" srcOrd="1" destOrd="0" parTransId="{4A9D5783-D9B0-41A8-B938-37786F4FEE0D}" sibTransId="{03BBBD9B-B833-4CF9-844F-587BA23AF307}"/>
    <dgm:cxn modelId="{3CD60591-4CB2-4C2F-9C5C-608B8414803A}" srcId="{B70B4D28-35E9-418B-B9EF-1D0317CC7D42}" destId="{EA2EA8B0-C755-4183-B6DB-65E3B3594C10}" srcOrd="0" destOrd="0" parTransId="{5D9D3208-0F41-42A3-B5D3-AD81A3FB643B}" sibTransId="{DD2334C5-56DE-4596-BF80-AA07EA042795}"/>
    <dgm:cxn modelId="{F042B5BF-2C8B-42B4-A81D-0D3E23BB37B1}" type="presOf" srcId="{B70B4D28-35E9-418B-B9EF-1D0317CC7D42}" destId="{1127D64C-044C-40C7-9BB8-18E0849D85F5}" srcOrd="0" destOrd="0" presId="urn:microsoft.com/office/officeart/2005/8/layout/default"/>
    <dgm:cxn modelId="{82BD0EC5-AF7E-42C2-8439-A24BEF73D8A6}" type="presOf" srcId="{EA2EA8B0-C755-4183-B6DB-65E3B3594C10}" destId="{6B8B76F7-D260-4DD3-9771-AE4C1CF9847C}" srcOrd="0" destOrd="0" presId="urn:microsoft.com/office/officeart/2005/8/layout/default"/>
    <dgm:cxn modelId="{A7D0D6E9-7639-4423-83D3-BE4C2474246E}" type="presOf" srcId="{4C167E4F-A028-40E7-8EFC-3599C7BBCAD0}" destId="{0E53FEF1-6A58-40E7-B721-2FA5B7FB53D2}" srcOrd="0" destOrd="0" presId="urn:microsoft.com/office/officeart/2005/8/layout/default"/>
    <dgm:cxn modelId="{28E5FB18-A343-4570-86F0-126CE0082AFD}" type="presParOf" srcId="{1127D64C-044C-40C7-9BB8-18E0849D85F5}" destId="{6B8B76F7-D260-4DD3-9771-AE4C1CF9847C}" srcOrd="0" destOrd="0" presId="urn:microsoft.com/office/officeart/2005/8/layout/default"/>
    <dgm:cxn modelId="{150E8BE3-993A-4730-BDB0-654BB08CF50B}" type="presParOf" srcId="{1127D64C-044C-40C7-9BB8-18E0849D85F5}" destId="{FEFBA50D-0995-46E7-89F0-810FEB5A123F}" srcOrd="1" destOrd="0" presId="urn:microsoft.com/office/officeart/2005/8/layout/default"/>
    <dgm:cxn modelId="{D74941AD-CDF0-4A79-994A-830A85C4B061}" type="presParOf" srcId="{1127D64C-044C-40C7-9BB8-18E0849D85F5}" destId="{1917D85B-2970-492B-B17D-D12502F0611F}" srcOrd="2" destOrd="0" presId="urn:microsoft.com/office/officeart/2005/8/layout/default"/>
    <dgm:cxn modelId="{C5246A83-A022-43EA-9368-D315C7C05D9C}" type="presParOf" srcId="{1127D64C-044C-40C7-9BB8-18E0849D85F5}" destId="{50AF3865-1BE5-42C8-B10C-62FEADF19448}" srcOrd="3" destOrd="0" presId="urn:microsoft.com/office/officeart/2005/8/layout/default"/>
    <dgm:cxn modelId="{05FCE3A7-B33F-485D-8CCA-BA071C765515}" type="presParOf" srcId="{1127D64C-044C-40C7-9BB8-18E0849D85F5}" destId="{0E53FEF1-6A58-40E7-B721-2FA5B7FB53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altLang="uk-UA" sz="2000" dirty="0"/>
            <a:t>Перша </a:t>
          </a:r>
          <a:r>
            <a:rPr lang="en-US" altLang="uk-UA" sz="2000" b="1" dirty="0"/>
            <a:t>hansa</a:t>
          </a:r>
          <a:r>
            <a:rPr lang="uk-UA" altLang="uk-UA" sz="2000" b="1" dirty="0"/>
            <a:t> </a:t>
          </a:r>
          <a:r>
            <a:rPr lang="uk-UA" altLang="uk-UA" sz="2000" dirty="0"/>
            <a:t>– у </a:t>
          </a:r>
          <a:r>
            <a:rPr lang="uk-UA" altLang="uk-UA" sz="2000" dirty="0" err="1"/>
            <a:t>Вісбю</a:t>
          </a:r>
          <a:r>
            <a:rPr lang="uk-UA" altLang="uk-UA" sz="2000" dirty="0"/>
            <a:t> на острові Готланд 1161р. («Товариство готландських мандрівників Священної Римської імперії»). 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A313F9B1-325D-4729-B177-F6F08188534B}">
      <dgm:prSet/>
      <dgm:spPr/>
      <dgm:t>
        <a:bodyPr/>
        <a:lstStyle/>
        <a:p>
          <a:r>
            <a:rPr lang="uk-UA" altLang="uk-UA"/>
            <a:t>З </a:t>
          </a:r>
          <a:r>
            <a:rPr lang="en-US" altLang="uk-UA"/>
            <a:t>13</a:t>
          </a:r>
          <a:r>
            <a:rPr lang="uk-UA" altLang="uk-UA"/>
            <a:t> ст. на німецьких землях</a:t>
          </a:r>
          <a:r>
            <a:rPr lang="en-US" altLang="uk-UA"/>
            <a:t> </a:t>
          </a:r>
          <a:r>
            <a:rPr lang="uk-UA" altLang="uk-UA"/>
            <a:t>уздовж узбережжя Балтійського і Північного морів, формується система міських союзів, що зливаються у військовий союз Ганзу. Домінування німецьких міст у торгівлі з Пн. Європою і Англією.</a:t>
          </a:r>
          <a:endParaRPr lang="uk-UA" altLang="uk-UA" dirty="0"/>
        </a:p>
      </dgm:t>
    </dgm:pt>
    <dgm:pt modelId="{CFA5A24E-8FD1-454C-A730-B3A178AB41EC}" type="parTrans" cxnId="{7407EE3B-049D-4EDF-BCB8-59A34F10BC26}">
      <dgm:prSet/>
      <dgm:spPr/>
      <dgm:t>
        <a:bodyPr/>
        <a:lstStyle/>
        <a:p>
          <a:endParaRPr lang="ru-RU"/>
        </a:p>
      </dgm:t>
    </dgm:pt>
    <dgm:pt modelId="{65AE236E-5B47-444A-BFDC-7FAA98D421B8}" type="sibTrans" cxnId="{7407EE3B-049D-4EDF-BCB8-59A34F10BC26}">
      <dgm:prSet/>
      <dgm:spPr/>
      <dgm:t>
        <a:bodyPr/>
        <a:lstStyle/>
        <a:p>
          <a:endParaRPr lang="ru-RU"/>
        </a:p>
      </dgm:t>
    </dgm:pt>
    <dgm:pt modelId="{23816B08-54B6-40C9-8606-B1488052C1DC}">
      <dgm:prSet/>
      <dgm:spPr/>
      <dgm:t>
        <a:bodyPr/>
        <a:lstStyle/>
        <a:p>
          <a:r>
            <a:rPr lang="uk-UA" altLang="uk-UA"/>
            <a:t>Спочатку найвпливовіший Кельн, а з 1355 р. гегемонія в союзі Любеку. </a:t>
          </a:r>
          <a:endParaRPr lang="uk-UA" altLang="uk-UA" dirty="0"/>
        </a:p>
      </dgm:t>
    </dgm:pt>
    <dgm:pt modelId="{F656B219-D65C-4794-8EBF-6EB17BEAF433}" type="parTrans" cxnId="{45A3C602-1F35-42CD-B9CB-75F409504AA4}">
      <dgm:prSet/>
      <dgm:spPr/>
      <dgm:t>
        <a:bodyPr/>
        <a:lstStyle/>
        <a:p>
          <a:endParaRPr lang="ru-RU"/>
        </a:p>
      </dgm:t>
    </dgm:pt>
    <dgm:pt modelId="{A4B88376-1645-44A3-A249-CFE7775534B6}" type="sibTrans" cxnId="{45A3C602-1F35-42CD-B9CB-75F409504AA4}">
      <dgm:prSet/>
      <dgm:spPr/>
      <dgm:t>
        <a:bodyPr/>
        <a:lstStyle/>
        <a:p>
          <a:endParaRPr lang="ru-RU"/>
        </a:p>
      </dgm:t>
    </dgm:pt>
    <dgm:pt modelId="{59646C2D-C5F2-46DB-9993-87250E8808FD}">
      <dgm:prSet/>
      <dgm:spPr/>
      <dgm:t>
        <a:bodyPr/>
        <a:lstStyle/>
        <a:p>
          <a:r>
            <a:rPr lang="uk-UA" altLang="uk-UA"/>
            <a:t>Мета – зміцнення домінуючої позиції міст, що вели активну торгівлю, самооборона.</a:t>
          </a:r>
          <a:endParaRPr lang="uk-UA" altLang="uk-UA" dirty="0"/>
        </a:p>
      </dgm:t>
    </dgm:pt>
    <dgm:pt modelId="{09BD023A-88C3-48C8-B8A1-A16BB7C6AD7D}" type="parTrans" cxnId="{D10CEA72-561C-4F9C-987A-C395491ED492}">
      <dgm:prSet/>
      <dgm:spPr/>
      <dgm:t>
        <a:bodyPr/>
        <a:lstStyle/>
        <a:p>
          <a:endParaRPr lang="ru-RU"/>
        </a:p>
      </dgm:t>
    </dgm:pt>
    <dgm:pt modelId="{EB65C458-EFF9-4F90-90CF-0B7DC4E6A275}" type="sibTrans" cxnId="{D10CEA72-561C-4F9C-987A-C395491ED492}">
      <dgm:prSet/>
      <dgm:spPr/>
      <dgm:t>
        <a:bodyPr/>
        <a:lstStyle/>
        <a:p>
          <a:endParaRPr lang="ru-RU"/>
        </a:p>
      </dgm:t>
    </dgm:pt>
    <dgm:pt modelId="{F06E7DB4-F0A8-4D3D-A398-6850EF054D8E}">
      <dgm:prSet/>
      <dgm:spPr/>
      <dgm:t>
        <a:bodyPr/>
        <a:lstStyle/>
        <a:p>
          <a:r>
            <a:rPr lang="uk-UA" altLang="uk-UA"/>
            <a:t>Ганзейська Ліга (пік впливу – 14 ст.) почала формувати об’єднання німців за кордоном.</a:t>
          </a:r>
          <a:endParaRPr lang="uk-UA" altLang="uk-UA" dirty="0"/>
        </a:p>
      </dgm:t>
    </dgm:pt>
    <dgm:pt modelId="{85DDB25E-F858-47AA-8E32-CF68F046284F}" type="parTrans" cxnId="{492BED3E-8EEC-4C78-8B1E-5559B8D039DE}">
      <dgm:prSet/>
      <dgm:spPr/>
      <dgm:t>
        <a:bodyPr/>
        <a:lstStyle/>
        <a:p>
          <a:endParaRPr lang="ru-RU"/>
        </a:p>
      </dgm:t>
    </dgm:pt>
    <dgm:pt modelId="{256B252A-4F80-421B-82E9-0CF120BEFA0D}" type="sibTrans" cxnId="{492BED3E-8EEC-4C78-8B1E-5559B8D039DE}">
      <dgm:prSet/>
      <dgm:spPr/>
      <dgm:t>
        <a:bodyPr/>
        <a:lstStyle/>
        <a:p>
          <a:endParaRPr lang="ru-RU"/>
        </a:p>
      </dgm:t>
    </dgm:pt>
    <dgm:pt modelId="{4C2489F1-8C43-4D1F-82DC-E2B64A5948DC}">
      <dgm:prSet/>
      <dgm:spPr/>
      <dgm:t>
        <a:bodyPr/>
        <a:lstStyle/>
        <a:p>
          <a:r>
            <a:rPr lang="uk-UA" altLang="uk-UA"/>
            <a:t>Переговори як засіб врегулювання суперечок + Військовий вплив (зіткнення з Данією щодо Зундської протоки. 1426 р. – зундське мито).</a:t>
          </a:r>
          <a:endParaRPr lang="uk-UA" altLang="uk-UA" dirty="0"/>
        </a:p>
      </dgm:t>
    </dgm:pt>
    <dgm:pt modelId="{B2EAA368-FE4B-4C61-8883-C1DA350C4603}" type="parTrans" cxnId="{4DA74CF9-E6C9-416F-B734-B587C8F04E45}">
      <dgm:prSet/>
      <dgm:spPr/>
      <dgm:t>
        <a:bodyPr/>
        <a:lstStyle/>
        <a:p>
          <a:endParaRPr lang="ru-RU"/>
        </a:p>
      </dgm:t>
    </dgm:pt>
    <dgm:pt modelId="{3275EEE3-5CAB-46E2-BE0A-5FEF7BF5EAFA}" type="sibTrans" cxnId="{4DA74CF9-E6C9-416F-B734-B587C8F04E45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D0958BE9-3C6B-4792-9AD3-5AD118467256}" type="pres">
      <dgm:prSet presAssocID="{A313F9B1-325D-4729-B177-F6F08188534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8EE817A-46BA-49B0-B6A2-AAF488969329}" type="pres">
      <dgm:prSet presAssocID="{65AE236E-5B47-444A-BFDC-7FAA98D421B8}" presName="spacer" presStyleCnt="0"/>
      <dgm:spPr/>
    </dgm:pt>
    <dgm:pt modelId="{FFC5D67F-9152-43F8-B9D8-BE9AE8729AB4}" type="pres">
      <dgm:prSet presAssocID="{23816B08-54B6-40C9-8606-B1488052C1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0678577-6105-49AA-B11D-A16153E572B3}" type="pres">
      <dgm:prSet presAssocID="{A4B88376-1645-44A3-A249-CFE7775534B6}" presName="spacer" presStyleCnt="0"/>
      <dgm:spPr/>
    </dgm:pt>
    <dgm:pt modelId="{55039FFC-37A8-44F4-BF6D-D1A5EE9585E5}" type="pres">
      <dgm:prSet presAssocID="{59646C2D-C5F2-46DB-9993-87250E8808F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9EF586D-C93A-431B-B631-31FB10E09EA8}" type="pres">
      <dgm:prSet presAssocID="{EB65C458-EFF9-4F90-90CF-0B7DC4E6A275}" presName="spacer" presStyleCnt="0"/>
      <dgm:spPr/>
    </dgm:pt>
    <dgm:pt modelId="{F236D6FD-D1C3-4578-8FC8-E466BF957241}" type="pres">
      <dgm:prSet presAssocID="{F06E7DB4-F0A8-4D3D-A398-6850EF054D8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68D2920-55CA-44E6-9696-8CA94FC828CB}" type="pres">
      <dgm:prSet presAssocID="{256B252A-4F80-421B-82E9-0CF120BEFA0D}" presName="spacer" presStyleCnt="0"/>
      <dgm:spPr/>
    </dgm:pt>
    <dgm:pt modelId="{B899A91A-4D79-435B-9119-2149B052BD7B}" type="pres">
      <dgm:prSet presAssocID="{4C2489F1-8C43-4D1F-82DC-E2B64A5948D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45A3C602-1F35-42CD-B9CB-75F409504AA4}" srcId="{7A56F741-1906-4797-ACD0-10E05CF9C7BD}" destId="{23816B08-54B6-40C9-8606-B1488052C1DC}" srcOrd="2" destOrd="0" parTransId="{F656B219-D65C-4794-8EBF-6EB17BEAF433}" sibTransId="{A4B88376-1645-44A3-A249-CFE7775534B6}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1466D038-3A3A-4254-95E9-24D5E985F025}" type="presOf" srcId="{4C2489F1-8C43-4D1F-82DC-E2B64A5948DC}" destId="{B899A91A-4D79-435B-9119-2149B052BD7B}" srcOrd="0" destOrd="0" presId="urn:microsoft.com/office/officeart/2005/8/layout/vList2"/>
    <dgm:cxn modelId="{7407EE3B-049D-4EDF-BCB8-59A34F10BC26}" srcId="{7A56F741-1906-4797-ACD0-10E05CF9C7BD}" destId="{A313F9B1-325D-4729-B177-F6F08188534B}" srcOrd="1" destOrd="0" parTransId="{CFA5A24E-8FD1-454C-A730-B3A178AB41EC}" sibTransId="{65AE236E-5B47-444A-BFDC-7FAA98D421B8}"/>
    <dgm:cxn modelId="{492BED3E-8EEC-4C78-8B1E-5559B8D039DE}" srcId="{7A56F741-1906-4797-ACD0-10E05CF9C7BD}" destId="{F06E7DB4-F0A8-4D3D-A398-6850EF054D8E}" srcOrd="4" destOrd="0" parTransId="{85DDB25E-F858-47AA-8E32-CF68F046284F}" sibTransId="{256B252A-4F80-421B-82E9-0CF120BEFA0D}"/>
    <dgm:cxn modelId="{25642B61-891A-4ACB-826C-9F93A47CDADF}" type="presOf" srcId="{23816B08-54B6-40C9-8606-B1488052C1DC}" destId="{FFC5D67F-9152-43F8-B9D8-BE9AE8729AB4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D10CEA72-561C-4F9C-987A-C395491ED492}" srcId="{7A56F741-1906-4797-ACD0-10E05CF9C7BD}" destId="{59646C2D-C5F2-46DB-9993-87250E8808FD}" srcOrd="3" destOrd="0" parTransId="{09BD023A-88C3-48C8-B8A1-A16BB7C6AD7D}" sibTransId="{EB65C458-EFF9-4F90-90CF-0B7DC4E6A275}"/>
    <dgm:cxn modelId="{74DAAD82-40C7-435B-8D24-8BB6A3239E30}" type="presOf" srcId="{59646C2D-C5F2-46DB-9993-87250E8808FD}" destId="{55039FFC-37A8-44F4-BF6D-D1A5EE9585E5}" srcOrd="0" destOrd="0" presId="urn:microsoft.com/office/officeart/2005/8/layout/vList2"/>
    <dgm:cxn modelId="{31BC888E-112D-4E52-8AC7-EC3C94858DA8}" type="presOf" srcId="{A313F9B1-325D-4729-B177-F6F08188534B}" destId="{D0958BE9-3C6B-4792-9AD3-5AD118467256}" srcOrd="0" destOrd="0" presId="urn:microsoft.com/office/officeart/2005/8/layout/vList2"/>
    <dgm:cxn modelId="{6053F9A9-B65B-469A-B60E-4EC961047B3A}" type="presOf" srcId="{F06E7DB4-F0A8-4D3D-A398-6850EF054D8E}" destId="{F236D6FD-D1C3-4578-8FC8-E466BF957241}" srcOrd="0" destOrd="0" presId="urn:microsoft.com/office/officeart/2005/8/layout/vList2"/>
    <dgm:cxn modelId="{4DA74CF9-E6C9-416F-B734-B587C8F04E45}" srcId="{7A56F741-1906-4797-ACD0-10E05CF9C7BD}" destId="{4C2489F1-8C43-4D1F-82DC-E2B64A5948DC}" srcOrd="5" destOrd="0" parTransId="{B2EAA368-FE4B-4C61-8883-C1DA350C4603}" sibTransId="{3275EEE3-5CAB-46E2-BE0A-5FEF7BF5EAFA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CB85126E-8558-44CB-89A3-B2B879ABEAAE}" type="presParOf" srcId="{0E325E34-DD55-474C-975A-276F135EC70A}" destId="{D0958BE9-3C6B-4792-9AD3-5AD118467256}" srcOrd="2" destOrd="0" presId="urn:microsoft.com/office/officeart/2005/8/layout/vList2"/>
    <dgm:cxn modelId="{FCD24478-280E-43AB-A08D-45FBA2B5721A}" type="presParOf" srcId="{0E325E34-DD55-474C-975A-276F135EC70A}" destId="{D8EE817A-46BA-49B0-B6A2-AAF488969329}" srcOrd="3" destOrd="0" presId="urn:microsoft.com/office/officeart/2005/8/layout/vList2"/>
    <dgm:cxn modelId="{9E7D6AC7-3130-46F3-90DA-C134352DA538}" type="presParOf" srcId="{0E325E34-DD55-474C-975A-276F135EC70A}" destId="{FFC5D67F-9152-43F8-B9D8-BE9AE8729AB4}" srcOrd="4" destOrd="0" presId="urn:microsoft.com/office/officeart/2005/8/layout/vList2"/>
    <dgm:cxn modelId="{0108A881-0A0A-4500-8CDC-7870DC242A1B}" type="presParOf" srcId="{0E325E34-DD55-474C-975A-276F135EC70A}" destId="{A0678577-6105-49AA-B11D-A16153E572B3}" srcOrd="5" destOrd="0" presId="urn:microsoft.com/office/officeart/2005/8/layout/vList2"/>
    <dgm:cxn modelId="{80701498-AE7F-4C8B-8E0F-F73D27337AB4}" type="presParOf" srcId="{0E325E34-DD55-474C-975A-276F135EC70A}" destId="{55039FFC-37A8-44F4-BF6D-D1A5EE9585E5}" srcOrd="6" destOrd="0" presId="urn:microsoft.com/office/officeart/2005/8/layout/vList2"/>
    <dgm:cxn modelId="{B0C6AB7E-0986-43F6-AFDE-9BF3D19AD0B2}" type="presParOf" srcId="{0E325E34-DD55-474C-975A-276F135EC70A}" destId="{79EF586D-C93A-431B-B631-31FB10E09EA8}" srcOrd="7" destOrd="0" presId="urn:microsoft.com/office/officeart/2005/8/layout/vList2"/>
    <dgm:cxn modelId="{ED2196D5-7BFC-489A-AC88-BE02E729E8A5}" type="presParOf" srcId="{0E325E34-DD55-474C-975A-276F135EC70A}" destId="{F236D6FD-D1C3-4578-8FC8-E466BF957241}" srcOrd="8" destOrd="0" presId="urn:microsoft.com/office/officeart/2005/8/layout/vList2"/>
    <dgm:cxn modelId="{29BF2916-859F-4EC3-AE8C-A26BA956C8EF}" type="presParOf" srcId="{0E325E34-DD55-474C-975A-276F135EC70A}" destId="{D68D2920-55CA-44E6-9696-8CA94FC828CB}" srcOrd="9" destOrd="0" presId="urn:microsoft.com/office/officeart/2005/8/layout/vList2"/>
    <dgm:cxn modelId="{3EB95B1F-D107-4106-96AC-53088A88C2A6}" type="presParOf" srcId="{0E325E34-DD55-474C-975A-276F135EC70A}" destId="{B899A91A-4D79-435B-9119-2149B052BD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0FE100A4-1D1D-48FE-B329-B4CDDE57AC3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0DAA3E-853E-423A-954A-35C8CD890A2F}">
      <dgm:prSet/>
      <dgm:spPr/>
      <dgm:t>
        <a:bodyPr/>
        <a:lstStyle/>
        <a:p>
          <a:r>
            <a:rPr lang="uk-UA"/>
            <a:t>1. Сер. 12-кін. 13 ст. – «купецька» Ганза». Далека торгівля велася союзами купців, які об’єднувались для забезпечення і захисту своїх привілеїв за кордоном.</a:t>
          </a:r>
          <a:endParaRPr lang="en-US"/>
        </a:p>
      </dgm:t>
    </dgm:pt>
    <dgm:pt modelId="{6B7163F5-0DD6-45BE-878B-C164C0AA98E7}" type="parTrans" cxnId="{0D5D1DAE-E609-48A4-8107-6B5ACC76A9AC}">
      <dgm:prSet/>
      <dgm:spPr/>
      <dgm:t>
        <a:bodyPr/>
        <a:lstStyle/>
        <a:p>
          <a:endParaRPr lang="en-US"/>
        </a:p>
      </dgm:t>
    </dgm:pt>
    <dgm:pt modelId="{464B6CF1-1474-41EF-8B8E-9314543E6318}" type="sibTrans" cxnId="{0D5D1DAE-E609-48A4-8107-6B5ACC76A9AC}">
      <dgm:prSet/>
      <dgm:spPr/>
      <dgm:t>
        <a:bodyPr/>
        <a:lstStyle/>
        <a:p>
          <a:endParaRPr lang="en-US"/>
        </a:p>
      </dgm:t>
    </dgm:pt>
    <dgm:pt modelId="{5324E8CC-BEAC-45F4-8ADC-ED21722C6D8B}">
      <dgm:prSet/>
      <dgm:spPr/>
      <dgm:t>
        <a:bodyPr/>
        <a:lstStyle/>
        <a:p>
          <a:r>
            <a:rPr lang="uk-UA"/>
            <a:t>2. Кін. 13-кін. 14</a:t>
          </a:r>
          <a:r>
            <a:rPr lang="en-US"/>
            <a:t> </a:t>
          </a:r>
          <a:r>
            <a:rPr lang="uk-UA"/>
            <a:t>ст. – утворення «Ганзи міст» - найбільшої економічної і політичної сили на Північному і Балтійському морях. Управління в співтоваристві перейшло до рук міських магістратів, сформованих із представників найбагатшого патриціанського купецтва.</a:t>
          </a:r>
          <a:endParaRPr lang="en-US"/>
        </a:p>
      </dgm:t>
    </dgm:pt>
    <dgm:pt modelId="{E4F643D4-5A84-407D-8D0A-37E853C11612}" type="parTrans" cxnId="{E77000EE-B00D-4296-9907-BD7966163DA0}">
      <dgm:prSet/>
      <dgm:spPr/>
      <dgm:t>
        <a:bodyPr/>
        <a:lstStyle/>
        <a:p>
          <a:endParaRPr lang="en-US"/>
        </a:p>
      </dgm:t>
    </dgm:pt>
    <dgm:pt modelId="{050CE6EB-FADF-45AB-A0E7-CEDB1B326954}" type="sibTrans" cxnId="{E77000EE-B00D-4296-9907-BD7966163DA0}">
      <dgm:prSet/>
      <dgm:spPr/>
      <dgm:t>
        <a:bodyPr/>
        <a:lstStyle/>
        <a:p>
          <a:endParaRPr lang="en-US"/>
        </a:p>
      </dgm:t>
    </dgm:pt>
    <dgm:pt modelId="{9BBF4238-2D0B-4427-AF26-2C921527A5B0}">
      <dgm:prSet/>
      <dgm:spPr/>
      <dgm:t>
        <a:bodyPr/>
        <a:lstStyle/>
        <a:p>
          <a:r>
            <a:rPr lang="uk-UA"/>
            <a:t>3. Кін. 14-кін. 15</a:t>
          </a:r>
          <a:r>
            <a:rPr lang="en-US"/>
            <a:t> </a:t>
          </a:r>
          <a:r>
            <a:rPr lang="uk-UA"/>
            <a:t>ст. – найбільша активність Ганзи, з ознаками застою на поч. 15</a:t>
          </a:r>
          <a:r>
            <a:rPr lang="en-US"/>
            <a:t> </a:t>
          </a:r>
          <a:r>
            <a:rPr lang="uk-UA"/>
            <a:t>ст. Конкуренція між регіональними міськими угрупованнями й усередині них.</a:t>
          </a:r>
          <a:endParaRPr lang="en-US"/>
        </a:p>
      </dgm:t>
    </dgm:pt>
    <dgm:pt modelId="{EE9CCD10-66BB-4F9E-BA4A-DD52FB64B34A}" type="parTrans" cxnId="{7603CB86-C2D9-4310-9A0B-2C62525394B2}">
      <dgm:prSet/>
      <dgm:spPr/>
      <dgm:t>
        <a:bodyPr/>
        <a:lstStyle/>
        <a:p>
          <a:endParaRPr lang="en-US"/>
        </a:p>
      </dgm:t>
    </dgm:pt>
    <dgm:pt modelId="{E4FB6A31-7594-4942-9446-4586CDF71CAA}" type="sibTrans" cxnId="{7603CB86-C2D9-4310-9A0B-2C62525394B2}">
      <dgm:prSet/>
      <dgm:spPr/>
      <dgm:t>
        <a:bodyPr/>
        <a:lstStyle/>
        <a:p>
          <a:endParaRPr lang="en-US"/>
        </a:p>
      </dgm:t>
    </dgm:pt>
    <dgm:pt modelId="{B1785DF3-D719-40D6-86DD-6754D8A4B15A}">
      <dgm:prSet/>
      <dgm:spPr/>
      <dgm:t>
        <a:bodyPr/>
        <a:lstStyle/>
        <a:p>
          <a:r>
            <a:rPr lang="uk-UA"/>
            <a:t>4. Кін. 15</a:t>
          </a:r>
          <a:r>
            <a:rPr lang="en-US"/>
            <a:t> </a:t>
          </a:r>
          <a:r>
            <a:rPr lang="uk-UA"/>
            <a:t>ст. – поглиблення кризи. Нездатність трансформуватися відповідно до сучасності, відсутність захисту з боку центральної влади, посилення централізаторських устремлінь князів, зростання соціально-політичної боротьби всередині міст, переміщення у зв'язку з Великими географічними відкриттями шляхів світової торгівлі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занепад Ганзи. Останній з'їзд в Любеку – 1669 р..</a:t>
          </a:r>
          <a:endParaRPr lang="en-US"/>
        </a:p>
      </dgm:t>
    </dgm:pt>
    <dgm:pt modelId="{CDAB8EA8-9DDB-46DE-B223-F60BBBB392A7}" type="parTrans" cxnId="{ED6C5D02-EB64-4CC2-8ECD-3E2E0DA7759A}">
      <dgm:prSet/>
      <dgm:spPr/>
      <dgm:t>
        <a:bodyPr/>
        <a:lstStyle/>
        <a:p>
          <a:endParaRPr lang="en-US"/>
        </a:p>
      </dgm:t>
    </dgm:pt>
    <dgm:pt modelId="{3FFC82E1-3BD7-4F4E-953E-BC172620825F}" type="sibTrans" cxnId="{ED6C5D02-EB64-4CC2-8ECD-3E2E0DA7759A}">
      <dgm:prSet/>
      <dgm:spPr/>
      <dgm:t>
        <a:bodyPr/>
        <a:lstStyle/>
        <a:p>
          <a:endParaRPr lang="en-US"/>
        </a:p>
      </dgm:t>
    </dgm:pt>
    <dgm:pt modelId="{1649FC2E-5738-4195-975D-8C7AA7F386A1}" type="pres">
      <dgm:prSet presAssocID="{0FE100A4-1D1D-48FE-B329-B4CDDE57AC3D}" presName="linear" presStyleCnt="0">
        <dgm:presLayoutVars>
          <dgm:animLvl val="lvl"/>
          <dgm:resizeHandles val="exact"/>
        </dgm:presLayoutVars>
      </dgm:prSet>
      <dgm:spPr/>
    </dgm:pt>
    <dgm:pt modelId="{C5ECE2B3-9B85-423B-A4E1-31850E37E694}" type="pres">
      <dgm:prSet presAssocID="{730DAA3E-853E-423A-954A-35C8CD890A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D751DC-12E8-4ADD-899C-4411FB13962A}" type="pres">
      <dgm:prSet presAssocID="{464B6CF1-1474-41EF-8B8E-9314543E6318}" presName="spacer" presStyleCnt="0"/>
      <dgm:spPr/>
    </dgm:pt>
    <dgm:pt modelId="{DD026BB2-6312-4DD3-8DF1-6676037B7E82}" type="pres">
      <dgm:prSet presAssocID="{5324E8CC-BEAC-45F4-8ADC-ED21722C6D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614E9E-9527-403C-BA84-A33233F75764}" type="pres">
      <dgm:prSet presAssocID="{050CE6EB-FADF-45AB-A0E7-CEDB1B326954}" presName="spacer" presStyleCnt="0"/>
      <dgm:spPr/>
    </dgm:pt>
    <dgm:pt modelId="{26598D5D-FA0D-4BBE-88C8-F1A5BB3D2F24}" type="pres">
      <dgm:prSet presAssocID="{9BBF4238-2D0B-4427-AF26-2C921527A5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CF3CCD-2FD1-4D68-8A3D-C53DCC6A63FF}" type="pres">
      <dgm:prSet presAssocID="{E4FB6A31-7594-4942-9446-4586CDF71CAA}" presName="spacer" presStyleCnt="0"/>
      <dgm:spPr/>
    </dgm:pt>
    <dgm:pt modelId="{49675CD6-4227-449C-AEFE-D1FC97F44CBF}" type="pres">
      <dgm:prSet presAssocID="{B1785DF3-D719-40D6-86DD-6754D8A4B15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6C5D02-EB64-4CC2-8ECD-3E2E0DA7759A}" srcId="{0FE100A4-1D1D-48FE-B329-B4CDDE57AC3D}" destId="{B1785DF3-D719-40D6-86DD-6754D8A4B15A}" srcOrd="3" destOrd="0" parTransId="{CDAB8EA8-9DDB-46DE-B223-F60BBBB392A7}" sibTransId="{3FFC82E1-3BD7-4F4E-953E-BC172620825F}"/>
    <dgm:cxn modelId="{A2A03326-EE82-4CDC-86F5-528D4B38C922}" type="presOf" srcId="{5324E8CC-BEAC-45F4-8ADC-ED21722C6D8B}" destId="{DD026BB2-6312-4DD3-8DF1-6676037B7E82}" srcOrd="0" destOrd="0" presId="urn:microsoft.com/office/officeart/2005/8/layout/vList2"/>
    <dgm:cxn modelId="{1FA7456D-BE4A-4AB9-8832-41E2D75EB17F}" type="presOf" srcId="{B1785DF3-D719-40D6-86DD-6754D8A4B15A}" destId="{49675CD6-4227-449C-AEFE-D1FC97F44CBF}" srcOrd="0" destOrd="0" presId="urn:microsoft.com/office/officeart/2005/8/layout/vList2"/>
    <dgm:cxn modelId="{8660AF54-E265-4754-BE1C-D35B59D5E1D8}" type="presOf" srcId="{730DAA3E-853E-423A-954A-35C8CD890A2F}" destId="{C5ECE2B3-9B85-423B-A4E1-31850E37E694}" srcOrd="0" destOrd="0" presId="urn:microsoft.com/office/officeart/2005/8/layout/vList2"/>
    <dgm:cxn modelId="{7603CB86-C2D9-4310-9A0B-2C62525394B2}" srcId="{0FE100A4-1D1D-48FE-B329-B4CDDE57AC3D}" destId="{9BBF4238-2D0B-4427-AF26-2C921527A5B0}" srcOrd="2" destOrd="0" parTransId="{EE9CCD10-66BB-4F9E-BA4A-DD52FB64B34A}" sibTransId="{E4FB6A31-7594-4942-9446-4586CDF71CAA}"/>
    <dgm:cxn modelId="{0D5D1DAE-E609-48A4-8107-6B5ACC76A9AC}" srcId="{0FE100A4-1D1D-48FE-B329-B4CDDE57AC3D}" destId="{730DAA3E-853E-423A-954A-35C8CD890A2F}" srcOrd="0" destOrd="0" parTransId="{6B7163F5-0DD6-45BE-878B-C164C0AA98E7}" sibTransId="{464B6CF1-1474-41EF-8B8E-9314543E6318}"/>
    <dgm:cxn modelId="{DDA74CC6-ECF3-4DB1-A40E-7B7F0A8FCCA5}" type="presOf" srcId="{0FE100A4-1D1D-48FE-B329-B4CDDE57AC3D}" destId="{1649FC2E-5738-4195-975D-8C7AA7F386A1}" srcOrd="0" destOrd="0" presId="urn:microsoft.com/office/officeart/2005/8/layout/vList2"/>
    <dgm:cxn modelId="{E77000EE-B00D-4296-9907-BD7966163DA0}" srcId="{0FE100A4-1D1D-48FE-B329-B4CDDE57AC3D}" destId="{5324E8CC-BEAC-45F4-8ADC-ED21722C6D8B}" srcOrd="1" destOrd="0" parTransId="{E4F643D4-5A84-407D-8D0A-37E853C11612}" sibTransId="{050CE6EB-FADF-45AB-A0E7-CEDB1B326954}"/>
    <dgm:cxn modelId="{1C37EEF0-3457-4FBE-8723-74F0271554A2}" type="presOf" srcId="{9BBF4238-2D0B-4427-AF26-2C921527A5B0}" destId="{26598D5D-FA0D-4BBE-88C8-F1A5BB3D2F24}" srcOrd="0" destOrd="0" presId="urn:microsoft.com/office/officeart/2005/8/layout/vList2"/>
    <dgm:cxn modelId="{2FE5A4E1-1D04-436E-AAA5-AF2C01D111A8}" type="presParOf" srcId="{1649FC2E-5738-4195-975D-8C7AA7F386A1}" destId="{C5ECE2B3-9B85-423B-A4E1-31850E37E694}" srcOrd="0" destOrd="0" presId="urn:microsoft.com/office/officeart/2005/8/layout/vList2"/>
    <dgm:cxn modelId="{7359B323-E203-41AF-B437-C7DBE3D3EAD9}" type="presParOf" srcId="{1649FC2E-5738-4195-975D-8C7AA7F386A1}" destId="{0AD751DC-12E8-4ADD-899C-4411FB13962A}" srcOrd="1" destOrd="0" presId="urn:microsoft.com/office/officeart/2005/8/layout/vList2"/>
    <dgm:cxn modelId="{F332A6A6-0421-4E24-9CA5-863637D89885}" type="presParOf" srcId="{1649FC2E-5738-4195-975D-8C7AA7F386A1}" destId="{DD026BB2-6312-4DD3-8DF1-6676037B7E82}" srcOrd="2" destOrd="0" presId="urn:microsoft.com/office/officeart/2005/8/layout/vList2"/>
    <dgm:cxn modelId="{4FE8351B-57AF-4864-979A-1382CE839095}" type="presParOf" srcId="{1649FC2E-5738-4195-975D-8C7AA7F386A1}" destId="{7B614E9E-9527-403C-BA84-A33233F75764}" srcOrd="3" destOrd="0" presId="urn:microsoft.com/office/officeart/2005/8/layout/vList2"/>
    <dgm:cxn modelId="{6830A829-5C42-4EB9-9B49-7E94F9D2A93F}" type="presParOf" srcId="{1649FC2E-5738-4195-975D-8C7AA7F386A1}" destId="{26598D5D-FA0D-4BBE-88C8-F1A5BB3D2F24}" srcOrd="4" destOrd="0" presId="urn:microsoft.com/office/officeart/2005/8/layout/vList2"/>
    <dgm:cxn modelId="{36F0667F-A512-4B90-B05A-B66442363229}" type="presParOf" srcId="{1649FC2E-5738-4195-975D-8C7AA7F386A1}" destId="{69CF3CCD-2FD1-4D68-8A3D-C53DCC6A63FF}" srcOrd="5" destOrd="0" presId="urn:microsoft.com/office/officeart/2005/8/layout/vList2"/>
    <dgm:cxn modelId="{E79CFF3A-F666-41A5-91DA-AA4727F2B49A}" type="presParOf" srcId="{1649FC2E-5738-4195-975D-8C7AA7F386A1}" destId="{49675CD6-4227-449C-AEFE-D1FC97F44C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1284EAAE-728C-4E16-8EE2-2F40C260A2D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EE49F61-44BD-4419-A62A-FC32001A4207}">
      <dgm:prSet/>
      <dgm:spPr/>
      <dgm:t>
        <a:bodyPr/>
        <a:lstStyle/>
        <a:p>
          <a:r>
            <a:rPr lang="uk-UA"/>
            <a:t>Відсутні товари розкоші (крім хутра)</a:t>
          </a:r>
          <a:endParaRPr lang="en-US"/>
        </a:p>
      </dgm:t>
    </dgm:pt>
    <dgm:pt modelId="{281326B8-89FA-4F78-8CC5-416A95FC6FBB}" type="parTrans" cxnId="{DEF63F4C-5D9D-46F9-A3F9-985C2228219E}">
      <dgm:prSet/>
      <dgm:spPr/>
      <dgm:t>
        <a:bodyPr/>
        <a:lstStyle/>
        <a:p>
          <a:endParaRPr lang="en-US"/>
        </a:p>
      </dgm:t>
    </dgm:pt>
    <dgm:pt modelId="{2F65CFFD-F93D-467A-96B7-FF4B38533AB3}" type="sibTrans" cxnId="{DEF63F4C-5D9D-46F9-A3F9-985C2228219E}">
      <dgm:prSet/>
      <dgm:spPr/>
      <dgm:t>
        <a:bodyPr/>
        <a:lstStyle/>
        <a:p>
          <a:endParaRPr lang="en-US"/>
        </a:p>
      </dgm:t>
    </dgm:pt>
    <dgm:pt modelId="{19A87D24-D7E7-48C8-B20E-90B91DB1909F}">
      <dgm:prSet/>
      <dgm:spPr/>
      <dgm:t>
        <a:bodyPr/>
        <a:lstStyle/>
        <a:p>
          <a:r>
            <a:rPr lang="uk-UA"/>
            <a:t>Експорт: продовольство: зерно, масло, сир, риба, деревина, метали, сіль. Раби. </a:t>
          </a:r>
          <a:endParaRPr lang="en-US"/>
        </a:p>
      </dgm:t>
    </dgm:pt>
    <dgm:pt modelId="{6C1AF37D-5A2C-43A2-A1C0-D2F989176D72}" type="parTrans" cxnId="{267B4A0E-7D4B-4AC5-9BB4-A65FAD817809}">
      <dgm:prSet/>
      <dgm:spPr/>
      <dgm:t>
        <a:bodyPr/>
        <a:lstStyle/>
        <a:p>
          <a:endParaRPr lang="en-US"/>
        </a:p>
      </dgm:t>
    </dgm:pt>
    <dgm:pt modelId="{E64C2F5E-5CA2-43DF-AFF6-8DD0E40C19EF}" type="sibTrans" cxnId="{267B4A0E-7D4B-4AC5-9BB4-A65FAD817809}">
      <dgm:prSet/>
      <dgm:spPr/>
      <dgm:t>
        <a:bodyPr/>
        <a:lstStyle/>
        <a:p>
          <a:endParaRPr lang="en-US"/>
        </a:p>
      </dgm:t>
    </dgm:pt>
    <dgm:pt modelId="{D3ABF61A-24BB-4D3C-AA2A-000B20D5B048}">
      <dgm:prSet/>
      <dgm:spPr/>
      <dgm:t>
        <a:bodyPr/>
        <a:lstStyle/>
        <a:p>
          <a:r>
            <a:rPr lang="uk-UA"/>
            <a:t>Імпорт: зернові, олія, овочі (капуста, цибуля, часник), яблука.</a:t>
          </a:r>
          <a:endParaRPr lang="en-US"/>
        </a:p>
      </dgm:t>
    </dgm:pt>
    <dgm:pt modelId="{95D5C3FB-7764-419A-8EF8-7205DFCB9DE5}" type="parTrans" cxnId="{84201563-D116-4D21-9142-A01A160D52C8}">
      <dgm:prSet/>
      <dgm:spPr/>
      <dgm:t>
        <a:bodyPr/>
        <a:lstStyle/>
        <a:p>
          <a:endParaRPr lang="en-US"/>
        </a:p>
      </dgm:t>
    </dgm:pt>
    <dgm:pt modelId="{019924F6-98C8-4EC4-AB16-BF64014AD92F}" type="sibTrans" cxnId="{84201563-D116-4D21-9142-A01A160D52C8}">
      <dgm:prSet/>
      <dgm:spPr/>
      <dgm:t>
        <a:bodyPr/>
        <a:lstStyle/>
        <a:p>
          <a:endParaRPr lang="en-US"/>
        </a:p>
      </dgm:t>
    </dgm:pt>
    <dgm:pt modelId="{E84F98B4-B20C-477D-940B-B7DB6A579829}">
      <dgm:prSet/>
      <dgm:spPr/>
      <dgm:t>
        <a:bodyPr/>
        <a:lstStyle/>
        <a:p>
          <a:r>
            <a:rPr lang="uk-UA"/>
            <a:t>15 ст. хміль і пиво з Голландії і Зх. Німеччини.	</a:t>
          </a:r>
          <a:endParaRPr lang="en-US"/>
        </a:p>
      </dgm:t>
    </dgm:pt>
    <dgm:pt modelId="{7B7C3378-C898-4C30-8AC1-3BA5F5ADCC3E}" type="parTrans" cxnId="{0ED14876-31FD-4D07-B9E0-CB3423A48000}">
      <dgm:prSet/>
      <dgm:spPr/>
      <dgm:t>
        <a:bodyPr/>
        <a:lstStyle/>
        <a:p>
          <a:endParaRPr lang="en-US"/>
        </a:p>
      </dgm:t>
    </dgm:pt>
    <dgm:pt modelId="{A207BC66-74DD-4DEC-A7FC-314D135BF0B4}" type="sibTrans" cxnId="{0ED14876-31FD-4D07-B9E0-CB3423A48000}">
      <dgm:prSet/>
      <dgm:spPr/>
      <dgm:t>
        <a:bodyPr/>
        <a:lstStyle/>
        <a:p>
          <a:endParaRPr lang="en-US"/>
        </a:p>
      </dgm:t>
    </dgm:pt>
    <dgm:pt modelId="{5FDEDB3A-B7E5-4C7B-BDA9-B172090E5D2F}">
      <dgm:prSet/>
      <dgm:spPr/>
      <dgm:t>
        <a:bodyPr/>
        <a:lstStyle/>
        <a:p>
          <a:r>
            <a:rPr lang="uk-UA"/>
            <a:t>Пік розвитку скандинавської торгівлі – кін. 9-поч. 11 ст.. </a:t>
          </a:r>
          <a:endParaRPr lang="en-US"/>
        </a:p>
      </dgm:t>
    </dgm:pt>
    <dgm:pt modelId="{13165BD5-5621-423A-8E21-CDC4CC0E56E2}" type="parTrans" cxnId="{4D820AC5-5A06-435D-A190-6B8ADDA7F134}">
      <dgm:prSet/>
      <dgm:spPr/>
      <dgm:t>
        <a:bodyPr/>
        <a:lstStyle/>
        <a:p>
          <a:endParaRPr lang="en-US"/>
        </a:p>
      </dgm:t>
    </dgm:pt>
    <dgm:pt modelId="{C4AE1A76-C25A-4C5B-93E5-32E3006F1739}" type="sibTrans" cxnId="{4D820AC5-5A06-435D-A190-6B8ADDA7F134}">
      <dgm:prSet/>
      <dgm:spPr/>
      <dgm:t>
        <a:bodyPr/>
        <a:lstStyle/>
        <a:p>
          <a:endParaRPr lang="en-US"/>
        </a:p>
      </dgm:t>
    </dgm:pt>
    <dgm:pt modelId="{E4DCB765-DB5C-4499-9BA5-DB0B4020E0E9}">
      <dgm:prSet/>
      <dgm:spPr/>
      <dgm:t>
        <a:bodyPr/>
        <a:lstStyle/>
        <a:p>
          <a:r>
            <a:rPr lang="uk-UA"/>
            <a:t>Нормани проникали на південь до берегів Північної Африки, Греції, Босфору. Роль у кораблебудуванні.</a:t>
          </a:r>
          <a:endParaRPr lang="en-US"/>
        </a:p>
      </dgm:t>
    </dgm:pt>
    <dgm:pt modelId="{83B4AAB0-8B28-4E2F-9384-1394D1CBC8AB}" type="parTrans" cxnId="{BF46C611-AB10-466B-9295-557035FB4378}">
      <dgm:prSet/>
      <dgm:spPr/>
      <dgm:t>
        <a:bodyPr/>
        <a:lstStyle/>
        <a:p>
          <a:endParaRPr lang="en-US"/>
        </a:p>
      </dgm:t>
    </dgm:pt>
    <dgm:pt modelId="{EA5942B2-B547-48B1-84E2-E8F6F2DCC6C0}" type="sibTrans" cxnId="{BF46C611-AB10-466B-9295-557035FB4378}">
      <dgm:prSet/>
      <dgm:spPr/>
      <dgm:t>
        <a:bodyPr/>
        <a:lstStyle/>
        <a:p>
          <a:endParaRPr lang="en-US"/>
        </a:p>
      </dgm:t>
    </dgm:pt>
    <dgm:pt modelId="{68BB0CB2-A342-4C09-AAA8-26B1662D1ECC}">
      <dgm:prSet/>
      <dgm:spPr/>
      <dgm:t>
        <a:bodyPr/>
        <a:lstStyle/>
        <a:p>
          <a:r>
            <a:rPr lang="uk-UA"/>
            <a:t>Роль шведів (варяг) у відкритті нової торгівлі, торговельних маршрутів ((1) з Риги до Чорного моря, де вели торгівлю візантійські купці. (2) від Фінської Затоки-Старий Новгород-Тверь-Ітіль).</a:t>
          </a:r>
          <a:endParaRPr lang="en-US"/>
        </a:p>
      </dgm:t>
    </dgm:pt>
    <dgm:pt modelId="{9AA5A745-642B-45F0-8D5B-4AB57433841F}" type="parTrans" cxnId="{838273C9-31AA-49C5-8B74-EF64BE758869}">
      <dgm:prSet/>
      <dgm:spPr/>
      <dgm:t>
        <a:bodyPr/>
        <a:lstStyle/>
        <a:p>
          <a:endParaRPr lang="en-US"/>
        </a:p>
      </dgm:t>
    </dgm:pt>
    <dgm:pt modelId="{33287D16-7E71-4362-AB0C-2B8E4DB4C3CC}" type="sibTrans" cxnId="{838273C9-31AA-49C5-8B74-EF64BE758869}">
      <dgm:prSet/>
      <dgm:spPr/>
      <dgm:t>
        <a:bodyPr/>
        <a:lstStyle/>
        <a:p>
          <a:endParaRPr lang="en-US"/>
        </a:p>
      </dgm:t>
    </dgm:pt>
    <dgm:pt modelId="{AAE23983-B08E-49E1-9AEA-80199CCB2E98}">
      <dgm:prSet/>
      <dgm:spPr/>
      <dgm:t>
        <a:bodyPr/>
        <a:lstStyle/>
        <a:p>
          <a:r>
            <a:rPr lang="uk-UA"/>
            <a:t>Трансформували європейську економіку. 9-10 ст. торгівля з Середземномор‘я переключилася на Північ. Допомогли встановити дві системи середньовічної торгівлі, які домінували через 300 років за участі італійських міст-держав.</a:t>
          </a:r>
          <a:endParaRPr lang="en-US"/>
        </a:p>
      </dgm:t>
    </dgm:pt>
    <dgm:pt modelId="{FEAF44FF-48BA-4807-9870-6EB000F0A405}" type="parTrans" cxnId="{9CA536C2-4C8B-4167-97FE-433853E2E7E2}">
      <dgm:prSet/>
      <dgm:spPr/>
      <dgm:t>
        <a:bodyPr/>
        <a:lstStyle/>
        <a:p>
          <a:endParaRPr lang="en-US"/>
        </a:p>
      </dgm:t>
    </dgm:pt>
    <dgm:pt modelId="{FC0FF5B9-6298-4A80-A5C9-E3DC7DC19C7D}" type="sibTrans" cxnId="{9CA536C2-4C8B-4167-97FE-433853E2E7E2}">
      <dgm:prSet/>
      <dgm:spPr/>
      <dgm:t>
        <a:bodyPr/>
        <a:lstStyle/>
        <a:p>
          <a:endParaRPr lang="en-US"/>
        </a:p>
      </dgm:t>
    </dgm:pt>
    <dgm:pt modelId="{C2BCAA15-2606-43E9-9913-F9AEB7C5CD83}" type="pres">
      <dgm:prSet presAssocID="{1284EAAE-728C-4E16-8EE2-2F40C260A2D7}" presName="linear" presStyleCnt="0">
        <dgm:presLayoutVars>
          <dgm:animLvl val="lvl"/>
          <dgm:resizeHandles val="exact"/>
        </dgm:presLayoutVars>
      </dgm:prSet>
      <dgm:spPr/>
    </dgm:pt>
    <dgm:pt modelId="{2AB02CDA-2824-4086-8B94-0807BF7B74F8}" type="pres">
      <dgm:prSet presAssocID="{AEE49F61-44BD-4419-A62A-FC32001A420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536CF6E-F14F-4ED3-B72F-9229E4D04DAF}" type="pres">
      <dgm:prSet presAssocID="{2F65CFFD-F93D-467A-96B7-FF4B38533AB3}" presName="spacer" presStyleCnt="0"/>
      <dgm:spPr/>
    </dgm:pt>
    <dgm:pt modelId="{1B658077-3C12-43A2-8B12-02EBFF5C6BA9}" type="pres">
      <dgm:prSet presAssocID="{19A87D24-D7E7-48C8-B20E-90B91DB1909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783F929-C251-45A9-B54A-E4C1535E0446}" type="pres">
      <dgm:prSet presAssocID="{E64C2F5E-5CA2-43DF-AFF6-8DD0E40C19EF}" presName="spacer" presStyleCnt="0"/>
      <dgm:spPr/>
    </dgm:pt>
    <dgm:pt modelId="{239443E5-5408-42B2-AD55-1044DA302C12}" type="pres">
      <dgm:prSet presAssocID="{D3ABF61A-24BB-4D3C-AA2A-000B20D5B04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973CE98-FCBF-4123-9650-5A3617456711}" type="pres">
      <dgm:prSet presAssocID="{019924F6-98C8-4EC4-AB16-BF64014AD92F}" presName="spacer" presStyleCnt="0"/>
      <dgm:spPr/>
    </dgm:pt>
    <dgm:pt modelId="{91E3CB1B-37E1-4E1D-94FA-DA5143AE65A3}" type="pres">
      <dgm:prSet presAssocID="{E84F98B4-B20C-477D-940B-B7DB6A57982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E156BCD-FA73-4CDE-9BC1-F6868DBC885F}" type="pres">
      <dgm:prSet presAssocID="{A207BC66-74DD-4DEC-A7FC-314D135BF0B4}" presName="spacer" presStyleCnt="0"/>
      <dgm:spPr/>
    </dgm:pt>
    <dgm:pt modelId="{7718FBC7-6612-4929-9C84-93B9E4F42D20}" type="pres">
      <dgm:prSet presAssocID="{5FDEDB3A-B7E5-4C7B-BDA9-B172090E5D2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ABC9E2E-8CD9-4155-BFAA-2A57E8A2355E}" type="pres">
      <dgm:prSet presAssocID="{C4AE1A76-C25A-4C5B-93E5-32E3006F1739}" presName="spacer" presStyleCnt="0"/>
      <dgm:spPr/>
    </dgm:pt>
    <dgm:pt modelId="{75ABE441-0469-4C5F-81B4-F9EEF94C8B96}" type="pres">
      <dgm:prSet presAssocID="{E4DCB765-DB5C-4499-9BA5-DB0B4020E0E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740FC0C-31A8-4C08-A061-CC7AB6758585}" type="pres">
      <dgm:prSet presAssocID="{EA5942B2-B547-48B1-84E2-E8F6F2DCC6C0}" presName="spacer" presStyleCnt="0"/>
      <dgm:spPr/>
    </dgm:pt>
    <dgm:pt modelId="{7739029F-83FA-43B9-9619-96F0F238421D}" type="pres">
      <dgm:prSet presAssocID="{68BB0CB2-A342-4C09-AAA8-26B1662D1EC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8BBD782-A118-4CDF-94B0-8FFC7FEC6AA5}" type="pres">
      <dgm:prSet presAssocID="{33287D16-7E71-4362-AB0C-2B8E4DB4C3CC}" presName="spacer" presStyleCnt="0"/>
      <dgm:spPr/>
    </dgm:pt>
    <dgm:pt modelId="{70A9BF4B-019E-45B1-B4FA-C625694A866F}" type="pres">
      <dgm:prSet presAssocID="{AAE23983-B08E-49E1-9AEA-80199CCB2E9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49FE906-15C9-4FA3-89EB-4ED6E7E1989A}" type="presOf" srcId="{1284EAAE-728C-4E16-8EE2-2F40C260A2D7}" destId="{C2BCAA15-2606-43E9-9913-F9AEB7C5CD83}" srcOrd="0" destOrd="0" presId="urn:microsoft.com/office/officeart/2005/8/layout/vList2"/>
    <dgm:cxn modelId="{8537930A-BE38-4756-8DE0-7F6F96824313}" type="presOf" srcId="{AEE49F61-44BD-4419-A62A-FC32001A4207}" destId="{2AB02CDA-2824-4086-8B94-0807BF7B74F8}" srcOrd="0" destOrd="0" presId="urn:microsoft.com/office/officeart/2005/8/layout/vList2"/>
    <dgm:cxn modelId="{267B4A0E-7D4B-4AC5-9BB4-A65FAD817809}" srcId="{1284EAAE-728C-4E16-8EE2-2F40C260A2D7}" destId="{19A87D24-D7E7-48C8-B20E-90B91DB1909F}" srcOrd="1" destOrd="0" parTransId="{6C1AF37D-5A2C-43A2-A1C0-D2F989176D72}" sibTransId="{E64C2F5E-5CA2-43DF-AFF6-8DD0E40C19EF}"/>
    <dgm:cxn modelId="{BF46C611-AB10-466B-9295-557035FB4378}" srcId="{1284EAAE-728C-4E16-8EE2-2F40C260A2D7}" destId="{E4DCB765-DB5C-4499-9BA5-DB0B4020E0E9}" srcOrd="5" destOrd="0" parTransId="{83B4AAB0-8B28-4E2F-9384-1394D1CBC8AB}" sibTransId="{EA5942B2-B547-48B1-84E2-E8F6F2DCC6C0}"/>
    <dgm:cxn modelId="{8B69461C-AD67-4777-8820-EB1925F93F54}" type="presOf" srcId="{E84F98B4-B20C-477D-940B-B7DB6A579829}" destId="{91E3CB1B-37E1-4E1D-94FA-DA5143AE65A3}" srcOrd="0" destOrd="0" presId="urn:microsoft.com/office/officeart/2005/8/layout/vList2"/>
    <dgm:cxn modelId="{61E29726-B44E-4D4C-BA3F-FD9F41076C11}" type="presOf" srcId="{19A87D24-D7E7-48C8-B20E-90B91DB1909F}" destId="{1B658077-3C12-43A2-8B12-02EBFF5C6BA9}" srcOrd="0" destOrd="0" presId="urn:microsoft.com/office/officeart/2005/8/layout/vList2"/>
    <dgm:cxn modelId="{7D16FA40-2774-4B1E-B558-042134807BE2}" type="presOf" srcId="{AAE23983-B08E-49E1-9AEA-80199CCB2E98}" destId="{70A9BF4B-019E-45B1-B4FA-C625694A866F}" srcOrd="0" destOrd="0" presId="urn:microsoft.com/office/officeart/2005/8/layout/vList2"/>
    <dgm:cxn modelId="{84201563-D116-4D21-9142-A01A160D52C8}" srcId="{1284EAAE-728C-4E16-8EE2-2F40C260A2D7}" destId="{D3ABF61A-24BB-4D3C-AA2A-000B20D5B048}" srcOrd="2" destOrd="0" parTransId="{95D5C3FB-7764-419A-8EF8-7205DFCB9DE5}" sibTransId="{019924F6-98C8-4EC4-AB16-BF64014AD92F}"/>
    <dgm:cxn modelId="{DEF63F4C-5D9D-46F9-A3F9-985C2228219E}" srcId="{1284EAAE-728C-4E16-8EE2-2F40C260A2D7}" destId="{AEE49F61-44BD-4419-A62A-FC32001A4207}" srcOrd="0" destOrd="0" parTransId="{281326B8-89FA-4F78-8CC5-416A95FC6FBB}" sibTransId="{2F65CFFD-F93D-467A-96B7-FF4B38533AB3}"/>
    <dgm:cxn modelId="{4C64014D-3A3E-4BC0-AF76-7D3DA99E65CB}" type="presOf" srcId="{68BB0CB2-A342-4C09-AAA8-26B1662D1ECC}" destId="{7739029F-83FA-43B9-9619-96F0F238421D}" srcOrd="0" destOrd="0" presId="urn:microsoft.com/office/officeart/2005/8/layout/vList2"/>
    <dgm:cxn modelId="{0ED14876-31FD-4D07-B9E0-CB3423A48000}" srcId="{1284EAAE-728C-4E16-8EE2-2F40C260A2D7}" destId="{E84F98B4-B20C-477D-940B-B7DB6A579829}" srcOrd="3" destOrd="0" parTransId="{7B7C3378-C898-4C30-8AC1-3BA5F5ADCC3E}" sibTransId="{A207BC66-74DD-4DEC-A7FC-314D135BF0B4}"/>
    <dgm:cxn modelId="{72A1199F-4339-4740-9DBF-AF1C415BDD37}" type="presOf" srcId="{E4DCB765-DB5C-4499-9BA5-DB0B4020E0E9}" destId="{75ABE441-0469-4C5F-81B4-F9EEF94C8B96}" srcOrd="0" destOrd="0" presId="urn:microsoft.com/office/officeart/2005/8/layout/vList2"/>
    <dgm:cxn modelId="{2C36AAA2-D400-40E6-B530-FECA17A5DE0E}" type="presOf" srcId="{5FDEDB3A-B7E5-4C7B-BDA9-B172090E5D2F}" destId="{7718FBC7-6612-4929-9C84-93B9E4F42D20}" srcOrd="0" destOrd="0" presId="urn:microsoft.com/office/officeart/2005/8/layout/vList2"/>
    <dgm:cxn modelId="{9CA536C2-4C8B-4167-97FE-433853E2E7E2}" srcId="{1284EAAE-728C-4E16-8EE2-2F40C260A2D7}" destId="{AAE23983-B08E-49E1-9AEA-80199CCB2E98}" srcOrd="7" destOrd="0" parTransId="{FEAF44FF-48BA-4807-9870-6EB000F0A405}" sibTransId="{FC0FF5B9-6298-4A80-A5C9-E3DC7DC19C7D}"/>
    <dgm:cxn modelId="{4D820AC5-5A06-435D-A190-6B8ADDA7F134}" srcId="{1284EAAE-728C-4E16-8EE2-2F40C260A2D7}" destId="{5FDEDB3A-B7E5-4C7B-BDA9-B172090E5D2F}" srcOrd="4" destOrd="0" parTransId="{13165BD5-5621-423A-8E21-CDC4CC0E56E2}" sibTransId="{C4AE1A76-C25A-4C5B-93E5-32E3006F1739}"/>
    <dgm:cxn modelId="{838273C9-31AA-49C5-8B74-EF64BE758869}" srcId="{1284EAAE-728C-4E16-8EE2-2F40C260A2D7}" destId="{68BB0CB2-A342-4C09-AAA8-26B1662D1ECC}" srcOrd="6" destOrd="0" parTransId="{9AA5A745-642B-45F0-8D5B-4AB57433841F}" sibTransId="{33287D16-7E71-4362-AB0C-2B8E4DB4C3CC}"/>
    <dgm:cxn modelId="{606BF5E4-570B-46EF-83C2-B4A591E16949}" type="presOf" srcId="{D3ABF61A-24BB-4D3C-AA2A-000B20D5B048}" destId="{239443E5-5408-42B2-AD55-1044DA302C12}" srcOrd="0" destOrd="0" presId="urn:microsoft.com/office/officeart/2005/8/layout/vList2"/>
    <dgm:cxn modelId="{F0C23AD2-D573-4425-A295-FC51003C15A9}" type="presParOf" srcId="{C2BCAA15-2606-43E9-9913-F9AEB7C5CD83}" destId="{2AB02CDA-2824-4086-8B94-0807BF7B74F8}" srcOrd="0" destOrd="0" presId="urn:microsoft.com/office/officeart/2005/8/layout/vList2"/>
    <dgm:cxn modelId="{FEAD8024-D4B4-408F-983A-5B3E57BEA556}" type="presParOf" srcId="{C2BCAA15-2606-43E9-9913-F9AEB7C5CD83}" destId="{A536CF6E-F14F-4ED3-B72F-9229E4D04DAF}" srcOrd="1" destOrd="0" presId="urn:microsoft.com/office/officeart/2005/8/layout/vList2"/>
    <dgm:cxn modelId="{3D113F9F-E8AA-4A1C-A41C-47CE69452906}" type="presParOf" srcId="{C2BCAA15-2606-43E9-9913-F9AEB7C5CD83}" destId="{1B658077-3C12-43A2-8B12-02EBFF5C6BA9}" srcOrd="2" destOrd="0" presId="urn:microsoft.com/office/officeart/2005/8/layout/vList2"/>
    <dgm:cxn modelId="{11BF3CD2-07E1-4FD9-8F5F-9EDD0F9AA0AA}" type="presParOf" srcId="{C2BCAA15-2606-43E9-9913-F9AEB7C5CD83}" destId="{A783F929-C251-45A9-B54A-E4C1535E0446}" srcOrd="3" destOrd="0" presId="urn:microsoft.com/office/officeart/2005/8/layout/vList2"/>
    <dgm:cxn modelId="{5281EAD4-2ED3-495E-B84F-B34D167B5E0F}" type="presParOf" srcId="{C2BCAA15-2606-43E9-9913-F9AEB7C5CD83}" destId="{239443E5-5408-42B2-AD55-1044DA302C12}" srcOrd="4" destOrd="0" presId="urn:microsoft.com/office/officeart/2005/8/layout/vList2"/>
    <dgm:cxn modelId="{F396E89D-819D-4AFF-8AD8-A1DE50AE577C}" type="presParOf" srcId="{C2BCAA15-2606-43E9-9913-F9AEB7C5CD83}" destId="{A973CE98-FCBF-4123-9650-5A3617456711}" srcOrd="5" destOrd="0" presId="urn:microsoft.com/office/officeart/2005/8/layout/vList2"/>
    <dgm:cxn modelId="{3C3FC253-B07E-4886-9DCC-B6AC87B2B27A}" type="presParOf" srcId="{C2BCAA15-2606-43E9-9913-F9AEB7C5CD83}" destId="{91E3CB1B-37E1-4E1D-94FA-DA5143AE65A3}" srcOrd="6" destOrd="0" presId="urn:microsoft.com/office/officeart/2005/8/layout/vList2"/>
    <dgm:cxn modelId="{B2832D03-16F7-4EDC-88B4-F58D994588B1}" type="presParOf" srcId="{C2BCAA15-2606-43E9-9913-F9AEB7C5CD83}" destId="{FE156BCD-FA73-4CDE-9BC1-F6868DBC885F}" srcOrd="7" destOrd="0" presId="urn:microsoft.com/office/officeart/2005/8/layout/vList2"/>
    <dgm:cxn modelId="{B0240BBA-45C2-42A8-8D79-FBE9778BB260}" type="presParOf" srcId="{C2BCAA15-2606-43E9-9913-F9AEB7C5CD83}" destId="{7718FBC7-6612-4929-9C84-93B9E4F42D20}" srcOrd="8" destOrd="0" presId="urn:microsoft.com/office/officeart/2005/8/layout/vList2"/>
    <dgm:cxn modelId="{CD38BCDA-2C90-4368-BC13-2CD1A90D0A2A}" type="presParOf" srcId="{C2BCAA15-2606-43E9-9913-F9AEB7C5CD83}" destId="{FABC9E2E-8CD9-4155-BFAA-2A57E8A2355E}" srcOrd="9" destOrd="0" presId="urn:microsoft.com/office/officeart/2005/8/layout/vList2"/>
    <dgm:cxn modelId="{978DE3A5-D758-41E4-AEED-C0F0AF4183A1}" type="presParOf" srcId="{C2BCAA15-2606-43E9-9913-F9AEB7C5CD83}" destId="{75ABE441-0469-4C5F-81B4-F9EEF94C8B96}" srcOrd="10" destOrd="0" presId="urn:microsoft.com/office/officeart/2005/8/layout/vList2"/>
    <dgm:cxn modelId="{78A622EE-F070-4733-8CAA-184AC87ADC0A}" type="presParOf" srcId="{C2BCAA15-2606-43E9-9913-F9AEB7C5CD83}" destId="{C740FC0C-31A8-4C08-A061-CC7AB6758585}" srcOrd="11" destOrd="0" presId="urn:microsoft.com/office/officeart/2005/8/layout/vList2"/>
    <dgm:cxn modelId="{E121D4A7-0015-440D-AF99-40A935D29B65}" type="presParOf" srcId="{C2BCAA15-2606-43E9-9913-F9AEB7C5CD83}" destId="{7739029F-83FA-43B9-9619-96F0F238421D}" srcOrd="12" destOrd="0" presId="urn:microsoft.com/office/officeart/2005/8/layout/vList2"/>
    <dgm:cxn modelId="{0CC3FC36-AC0A-49C5-85BC-A1F169202648}" type="presParOf" srcId="{C2BCAA15-2606-43E9-9913-F9AEB7C5CD83}" destId="{F8BBD782-A118-4CDF-94B0-8FFC7FEC6AA5}" srcOrd="13" destOrd="0" presId="urn:microsoft.com/office/officeart/2005/8/layout/vList2"/>
    <dgm:cxn modelId="{B2F4FF3C-637D-4A46-A92D-B8B54F9FBF7C}" type="presParOf" srcId="{C2BCAA15-2606-43E9-9913-F9AEB7C5CD83}" destId="{70A9BF4B-019E-45B1-B4FA-C625694A866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85512004-36B2-4F7C-AE58-DC9ED2ED4CD4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7A2223D-6B5D-435B-95A7-E5558E012D4F}">
      <dgm:prSet/>
      <dgm:spPr/>
      <dgm:t>
        <a:bodyPr/>
        <a:lstStyle/>
        <a:p>
          <a:r>
            <a:rPr lang="uk-UA"/>
            <a:t>Економічні зміни.</a:t>
          </a:r>
          <a:endParaRPr lang="en-US"/>
        </a:p>
      </dgm:t>
    </dgm:pt>
    <dgm:pt modelId="{E2A9B17C-0C62-47B3-B16F-2BB74BF15F03}" type="parTrans" cxnId="{45E82581-E20A-4FD0-9866-EDA0B71E73C6}">
      <dgm:prSet/>
      <dgm:spPr/>
      <dgm:t>
        <a:bodyPr/>
        <a:lstStyle/>
        <a:p>
          <a:endParaRPr lang="en-US"/>
        </a:p>
      </dgm:t>
    </dgm:pt>
    <dgm:pt modelId="{22F743D7-1520-42C4-B9F2-E2591CC5B5ED}" type="sibTrans" cxnId="{45E82581-E20A-4FD0-9866-EDA0B71E73C6}">
      <dgm:prSet/>
      <dgm:spPr/>
      <dgm:t>
        <a:bodyPr/>
        <a:lstStyle/>
        <a:p>
          <a:endParaRPr lang="en-US"/>
        </a:p>
      </dgm:t>
    </dgm:pt>
    <dgm:pt modelId="{84FDBDA5-D00F-46A4-9207-2F8D430B550B}">
      <dgm:prSet/>
      <dgm:spPr/>
      <dgm:t>
        <a:bodyPr/>
        <a:lstStyle/>
        <a:p>
          <a:r>
            <a:rPr lang="uk-UA"/>
            <a:t>Відновлення торговельних зв'язків з Азією й Африкою. </a:t>
          </a:r>
          <a:endParaRPr lang="en-US"/>
        </a:p>
      </dgm:t>
    </dgm:pt>
    <dgm:pt modelId="{9B86E2CE-19A5-4593-9057-7B47B5D44931}" type="parTrans" cxnId="{07D87EE6-D39A-4C15-B51C-53FA5CC38C7F}">
      <dgm:prSet/>
      <dgm:spPr/>
      <dgm:t>
        <a:bodyPr/>
        <a:lstStyle/>
        <a:p>
          <a:endParaRPr lang="en-US"/>
        </a:p>
      </dgm:t>
    </dgm:pt>
    <dgm:pt modelId="{FFE77C3D-1668-4B4C-88DE-99DD7C6038DB}" type="sibTrans" cxnId="{07D87EE6-D39A-4C15-B51C-53FA5CC38C7F}">
      <dgm:prSet/>
      <dgm:spPr/>
      <dgm:t>
        <a:bodyPr/>
        <a:lstStyle/>
        <a:p>
          <a:endParaRPr lang="en-US"/>
        </a:p>
      </dgm:t>
    </dgm:pt>
    <dgm:pt modelId="{3032FE33-CBBF-4C26-8792-C457BE0FBCF9}">
      <dgm:prSet/>
      <dgm:spPr/>
      <dgm:t>
        <a:bodyPr/>
        <a:lstStyle/>
        <a:p>
          <a:r>
            <a:rPr lang="uk-UA"/>
            <a:t>Італійські міста – комерційні центри далекої торгівлі. </a:t>
          </a:r>
          <a:endParaRPr lang="en-US"/>
        </a:p>
      </dgm:t>
    </dgm:pt>
    <dgm:pt modelId="{7C564C8B-F277-4715-834A-13E24A01FC65}" type="parTrans" cxnId="{9A2E25B4-F561-4AF0-B49B-29ECBB28709C}">
      <dgm:prSet/>
      <dgm:spPr/>
      <dgm:t>
        <a:bodyPr/>
        <a:lstStyle/>
        <a:p>
          <a:endParaRPr lang="en-US"/>
        </a:p>
      </dgm:t>
    </dgm:pt>
    <dgm:pt modelId="{AB4347AA-3FA7-4F54-AD61-51DCF4267F17}" type="sibTrans" cxnId="{9A2E25B4-F561-4AF0-B49B-29ECBB28709C}">
      <dgm:prSet/>
      <dgm:spPr/>
      <dgm:t>
        <a:bodyPr/>
        <a:lstStyle/>
        <a:p>
          <a:endParaRPr lang="en-US"/>
        </a:p>
      </dgm:t>
    </dgm:pt>
    <dgm:pt modelId="{2627CE08-9DE1-42DF-B365-35BD72B35BA1}" type="pres">
      <dgm:prSet presAssocID="{85512004-36B2-4F7C-AE58-DC9ED2ED4CD4}" presName="linear" presStyleCnt="0">
        <dgm:presLayoutVars>
          <dgm:animLvl val="lvl"/>
          <dgm:resizeHandles val="exact"/>
        </dgm:presLayoutVars>
      </dgm:prSet>
      <dgm:spPr/>
    </dgm:pt>
    <dgm:pt modelId="{A9DA0616-F697-4210-B8C9-FAFC026F5BD2}" type="pres">
      <dgm:prSet presAssocID="{37A2223D-6B5D-435B-95A7-E5558E012D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9E36FD-4AE7-4429-9656-9CF3B5C91253}" type="pres">
      <dgm:prSet presAssocID="{22F743D7-1520-42C4-B9F2-E2591CC5B5ED}" presName="spacer" presStyleCnt="0"/>
      <dgm:spPr/>
    </dgm:pt>
    <dgm:pt modelId="{A518DDE3-0327-4846-837D-EB548FAA556F}" type="pres">
      <dgm:prSet presAssocID="{84FDBDA5-D00F-46A4-9207-2F8D430B55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753FB8-9C18-42BE-B40C-19A098ACEB0F}" type="pres">
      <dgm:prSet presAssocID="{FFE77C3D-1668-4B4C-88DE-99DD7C6038DB}" presName="spacer" presStyleCnt="0"/>
      <dgm:spPr/>
    </dgm:pt>
    <dgm:pt modelId="{3604CB3F-F67E-4F94-84E3-C95CB9BE02AE}" type="pres">
      <dgm:prSet presAssocID="{3032FE33-CBBF-4C26-8792-C457BE0FBC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6A0A5B-66D9-4E4E-8C5E-A07C8173DEC4}" type="presOf" srcId="{84FDBDA5-D00F-46A4-9207-2F8D430B550B}" destId="{A518DDE3-0327-4846-837D-EB548FAA556F}" srcOrd="0" destOrd="0" presId="urn:microsoft.com/office/officeart/2005/8/layout/vList2"/>
    <dgm:cxn modelId="{9E089365-7E35-441C-BE0E-3AD5F618739D}" type="presOf" srcId="{37A2223D-6B5D-435B-95A7-E5558E012D4F}" destId="{A9DA0616-F697-4210-B8C9-FAFC026F5BD2}" srcOrd="0" destOrd="0" presId="urn:microsoft.com/office/officeart/2005/8/layout/vList2"/>
    <dgm:cxn modelId="{E0E42172-EEE4-405D-8CEC-70B3E3EE889E}" type="presOf" srcId="{3032FE33-CBBF-4C26-8792-C457BE0FBCF9}" destId="{3604CB3F-F67E-4F94-84E3-C95CB9BE02AE}" srcOrd="0" destOrd="0" presId="urn:microsoft.com/office/officeart/2005/8/layout/vList2"/>
    <dgm:cxn modelId="{45E82581-E20A-4FD0-9866-EDA0B71E73C6}" srcId="{85512004-36B2-4F7C-AE58-DC9ED2ED4CD4}" destId="{37A2223D-6B5D-435B-95A7-E5558E012D4F}" srcOrd="0" destOrd="0" parTransId="{E2A9B17C-0C62-47B3-B16F-2BB74BF15F03}" sibTransId="{22F743D7-1520-42C4-B9F2-E2591CC5B5ED}"/>
    <dgm:cxn modelId="{689EEF8A-E125-4D3A-8CDF-C4A05DD9AD60}" type="presOf" srcId="{85512004-36B2-4F7C-AE58-DC9ED2ED4CD4}" destId="{2627CE08-9DE1-42DF-B365-35BD72B35BA1}" srcOrd="0" destOrd="0" presId="urn:microsoft.com/office/officeart/2005/8/layout/vList2"/>
    <dgm:cxn modelId="{9A2E25B4-F561-4AF0-B49B-29ECBB28709C}" srcId="{85512004-36B2-4F7C-AE58-DC9ED2ED4CD4}" destId="{3032FE33-CBBF-4C26-8792-C457BE0FBCF9}" srcOrd="2" destOrd="0" parTransId="{7C564C8B-F277-4715-834A-13E24A01FC65}" sibTransId="{AB4347AA-3FA7-4F54-AD61-51DCF4267F17}"/>
    <dgm:cxn modelId="{07D87EE6-D39A-4C15-B51C-53FA5CC38C7F}" srcId="{85512004-36B2-4F7C-AE58-DC9ED2ED4CD4}" destId="{84FDBDA5-D00F-46A4-9207-2F8D430B550B}" srcOrd="1" destOrd="0" parTransId="{9B86E2CE-19A5-4593-9057-7B47B5D44931}" sibTransId="{FFE77C3D-1668-4B4C-88DE-99DD7C6038DB}"/>
    <dgm:cxn modelId="{7560E645-C075-435F-AD0B-2FB210F5F068}" type="presParOf" srcId="{2627CE08-9DE1-42DF-B365-35BD72B35BA1}" destId="{A9DA0616-F697-4210-B8C9-FAFC026F5BD2}" srcOrd="0" destOrd="0" presId="urn:microsoft.com/office/officeart/2005/8/layout/vList2"/>
    <dgm:cxn modelId="{B9E606B2-8CA3-4EA0-9869-E0F72236EDB7}" type="presParOf" srcId="{2627CE08-9DE1-42DF-B365-35BD72B35BA1}" destId="{FA9E36FD-4AE7-4429-9656-9CF3B5C91253}" srcOrd="1" destOrd="0" presId="urn:microsoft.com/office/officeart/2005/8/layout/vList2"/>
    <dgm:cxn modelId="{428DCA6A-7A24-4125-A31D-C7057BC227A3}" type="presParOf" srcId="{2627CE08-9DE1-42DF-B365-35BD72B35BA1}" destId="{A518DDE3-0327-4846-837D-EB548FAA556F}" srcOrd="2" destOrd="0" presId="urn:microsoft.com/office/officeart/2005/8/layout/vList2"/>
    <dgm:cxn modelId="{3BD95599-3CBA-41F8-841C-F9E601465A64}" type="presParOf" srcId="{2627CE08-9DE1-42DF-B365-35BD72B35BA1}" destId="{21753FB8-9C18-42BE-B40C-19A098ACEB0F}" srcOrd="3" destOrd="0" presId="urn:microsoft.com/office/officeart/2005/8/layout/vList2"/>
    <dgm:cxn modelId="{7C2EA1DE-3C76-41FD-9590-00A62D60754B}" type="presParOf" srcId="{2627CE08-9DE1-42DF-B365-35BD72B35BA1}" destId="{3604CB3F-F67E-4F94-84E3-C95CB9BE02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86140ED8-2257-4FD9-8224-D2985CFE2638}" type="doc">
      <dgm:prSet loTypeId="urn:microsoft.com/office/officeart/2005/8/layout/vList2" loCatId="list" qsTypeId="urn:microsoft.com/office/officeart/2005/8/quickstyle/simple2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D0CF1DD5-8384-4156-8D75-BDA446E8C358}">
      <dgm:prSet/>
      <dgm:spPr/>
      <dgm:t>
        <a:bodyPr/>
        <a:lstStyle/>
        <a:p>
          <a:r>
            <a:rPr lang="uk-UA" b="1"/>
            <a:t>Константинополь </a:t>
          </a:r>
          <a:r>
            <a:rPr lang="uk-UA"/>
            <a:t>– головний центр обміну товарами.</a:t>
          </a:r>
          <a:endParaRPr lang="en-US"/>
        </a:p>
      </dgm:t>
    </dgm:pt>
    <dgm:pt modelId="{F17005BD-64E8-4787-BA56-C8A5125279B5}" type="parTrans" cxnId="{A8E6CDE8-8D1E-4EBD-9540-68514D537488}">
      <dgm:prSet/>
      <dgm:spPr/>
      <dgm:t>
        <a:bodyPr/>
        <a:lstStyle/>
        <a:p>
          <a:endParaRPr lang="en-US"/>
        </a:p>
      </dgm:t>
    </dgm:pt>
    <dgm:pt modelId="{615C1FD7-0A55-4B64-BBB3-9E49ADC27318}" type="sibTrans" cxnId="{A8E6CDE8-8D1E-4EBD-9540-68514D537488}">
      <dgm:prSet/>
      <dgm:spPr/>
      <dgm:t>
        <a:bodyPr/>
        <a:lstStyle/>
        <a:p>
          <a:endParaRPr lang="en-US"/>
        </a:p>
      </dgm:t>
    </dgm:pt>
    <dgm:pt modelId="{D50B7053-5B71-4EDC-96DA-242DF7E6CBBB}">
      <dgm:prSet/>
      <dgm:spPr/>
      <dgm:t>
        <a:bodyPr/>
        <a:lstStyle/>
        <a:p>
          <a:r>
            <a:rPr lang="uk-UA"/>
            <a:t>Щорічні ярмарки в містах (ярмарок Св.Деметріуса в Салоніках). </a:t>
          </a:r>
          <a:endParaRPr lang="en-US"/>
        </a:p>
      </dgm:t>
    </dgm:pt>
    <dgm:pt modelId="{08B92961-DAAC-4617-8B68-574B281FAD0B}" type="parTrans" cxnId="{5364781D-CA47-4830-91A6-D579D3379A48}">
      <dgm:prSet/>
      <dgm:spPr/>
      <dgm:t>
        <a:bodyPr/>
        <a:lstStyle/>
        <a:p>
          <a:endParaRPr lang="en-US"/>
        </a:p>
      </dgm:t>
    </dgm:pt>
    <dgm:pt modelId="{7BA77A26-36D7-4ED5-9E10-03541938F1D7}" type="sibTrans" cxnId="{5364781D-CA47-4830-91A6-D579D3379A48}">
      <dgm:prSet/>
      <dgm:spPr/>
      <dgm:t>
        <a:bodyPr/>
        <a:lstStyle/>
        <a:p>
          <a:endParaRPr lang="en-US"/>
        </a:p>
      </dgm:t>
    </dgm:pt>
    <dgm:pt modelId="{AEF398B0-33EE-443A-83B3-F84F14B2BF2B}">
      <dgm:prSet/>
      <dgm:spPr/>
      <dgm:t>
        <a:bodyPr/>
        <a:lstStyle/>
        <a:p>
          <a:r>
            <a:rPr lang="uk-UA" b="1"/>
            <a:t>Імпорт:</a:t>
          </a:r>
          <a:r>
            <a:rPr lang="uk-UA"/>
            <a:t> сирий шовк, слонова кістка, дорогоцінні каміння, спеції, килими, бавовна, штучні тканини, раби (незначні обсяги, церква не схвалювала. Переважно військовополонені), хутра, віск, янтар, в</a:t>
          </a:r>
          <a:r>
            <a:rPr lang="en-US"/>
            <a:t>’</a:t>
          </a:r>
          <a:r>
            <a:rPr lang="uk-UA"/>
            <a:t>ялена риба, сербські корисні копалини, трансільванські солі.</a:t>
          </a:r>
          <a:endParaRPr lang="en-US"/>
        </a:p>
      </dgm:t>
    </dgm:pt>
    <dgm:pt modelId="{524389D8-D4B4-43FB-9832-01F68EEAE433}" type="parTrans" cxnId="{8F1D78D2-9CF3-4259-AE77-A532C4BCCA19}">
      <dgm:prSet/>
      <dgm:spPr/>
      <dgm:t>
        <a:bodyPr/>
        <a:lstStyle/>
        <a:p>
          <a:endParaRPr lang="en-US"/>
        </a:p>
      </dgm:t>
    </dgm:pt>
    <dgm:pt modelId="{D0CC2E16-D997-41D5-9B2D-1D4F5A07CBAC}" type="sibTrans" cxnId="{8F1D78D2-9CF3-4259-AE77-A532C4BCCA19}">
      <dgm:prSet/>
      <dgm:spPr/>
      <dgm:t>
        <a:bodyPr/>
        <a:lstStyle/>
        <a:p>
          <a:endParaRPr lang="en-US"/>
        </a:p>
      </dgm:t>
    </dgm:pt>
    <dgm:pt modelId="{B2C6BC80-24EA-40AF-9800-F95F3D351595}">
      <dgm:prSet/>
      <dgm:spPr/>
      <dgm:t>
        <a:bodyPr/>
        <a:lstStyle/>
        <a:p>
          <a:r>
            <a:rPr lang="uk-UA"/>
            <a:t>Велика кількість товарів, імпортованих зі Сходу, піддавалися реекспорту на Захід і Північ. </a:t>
          </a:r>
          <a:endParaRPr lang="en-US"/>
        </a:p>
      </dgm:t>
    </dgm:pt>
    <dgm:pt modelId="{2F4D8427-D55A-4AE8-9141-2AAEE7E8A820}" type="parTrans" cxnId="{0D48E5B8-E189-4C36-8320-D216A4B96CBD}">
      <dgm:prSet/>
      <dgm:spPr/>
      <dgm:t>
        <a:bodyPr/>
        <a:lstStyle/>
        <a:p>
          <a:endParaRPr lang="en-US"/>
        </a:p>
      </dgm:t>
    </dgm:pt>
    <dgm:pt modelId="{D9FA151D-4137-4AFA-95B2-4BC12722CB48}" type="sibTrans" cxnId="{0D48E5B8-E189-4C36-8320-D216A4B96CBD}">
      <dgm:prSet/>
      <dgm:spPr/>
      <dgm:t>
        <a:bodyPr/>
        <a:lstStyle/>
        <a:p>
          <a:endParaRPr lang="en-US"/>
        </a:p>
      </dgm:t>
    </dgm:pt>
    <dgm:pt modelId="{5509A845-A63A-4452-B200-D77B88DA1B6E}">
      <dgm:prSet/>
      <dgm:spPr/>
      <dgm:t>
        <a:bodyPr/>
        <a:lstStyle/>
        <a:p>
          <a:r>
            <a:rPr lang="uk-UA"/>
            <a:t>Товари, що прибували до Константинополя з Чорного моря, зупинялися митними посадовими особами при вході в Босфор, де на них накладалося 10-відсоткове адвалорне мито. </a:t>
          </a:r>
          <a:endParaRPr lang="en-US"/>
        </a:p>
      </dgm:t>
    </dgm:pt>
    <dgm:pt modelId="{D9B6D62B-4E91-492E-ABEA-0EFC4055681F}" type="parTrans" cxnId="{5FFA9ACC-644D-4E19-AF57-C08BE160C6C1}">
      <dgm:prSet/>
      <dgm:spPr/>
      <dgm:t>
        <a:bodyPr/>
        <a:lstStyle/>
        <a:p>
          <a:endParaRPr lang="en-US"/>
        </a:p>
      </dgm:t>
    </dgm:pt>
    <dgm:pt modelId="{E05B5775-01FF-4474-9D67-BAF7A03B370F}" type="sibTrans" cxnId="{5FFA9ACC-644D-4E19-AF57-C08BE160C6C1}">
      <dgm:prSet/>
      <dgm:spPr/>
      <dgm:t>
        <a:bodyPr/>
        <a:lstStyle/>
        <a:p>
          <a:endParaRPr lang="en-US"/>
        </a:p>
      </dgm:t>
    </dgm:pt>
    <dgm:pt modelId="{2A0AE023-2C01-48B5-8050-75EE54FC325F}" type="pres">
      <dgm:prSet presAssocID="{86140ED8-2257-4FD9-8224-D2985CFE2638}" presName="linear" presStyleCnt="0">
        <dgm:presLayoutVars>
          <dgm:animLvl val="lvl"/>
          <dgm:resizeHandles val="exact"/>
        </dgm:presLayoutVars>
      </dgm:prSet>
      <dgm:spPr/>
    </dgm:pt>
    <dgm:pt modelId="{4D07384D-C6FF-44E1-8A2C-6D3B254EEC62}" type="pres">
      <dgm:prSet presAssocID="{D0CF1DD5-8384-4156-8D75-BDA446E8C35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6BA167-B46A-4D84-9CF0-075C5D21B460}" type="pres">
      <dgm:prSet presAssocID="{615C1FD7-0A55-4B64-BBB3-9E49ADC27318}" presName="spacer" presStyleCnt="0"/>
      <dgm:spPr/>
    </dgm:pt>
    <dgm:pt modelId="{34032EC8-E8FB-41B4-B95A-68D57223E05A}" type="pres">
      <dgm:prSet presAssocID="{D50B7053-5B71-4EDC-96DA-242DF7E6CB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964281-4843-4E3E-9ECE-1A49288D22A1}" type="pres">
      <dgm:prSet presAssocID="{7BA77A26-36D7-4ED5-9E10-03541938F1D7}" presName="spacer" presStyleCnt="0"/>
      <dgm:spPr/>
    </dgm:pt>
    <dgm:pt modelId="{C058F8F3-8B6F-4A22-B5B5-9588EF075C0F}" type="pres">
      <dgm:prSet presAssocID="{AEF398B0-33EE-443A-83B3-F84F14B2BF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3FEC121-31E7-4885-8F93-03E684B9CCEA}" type="pres">
      <dgm:prSet presAssocID="{D0CC2E16-D997-41D5-9B2D-1D4F5A07CBAC}" presName="spacer" presStyleCnt="0"/>
      <dgm:spPr/>
    </dgm:pt>
    <dgm:pt modelId="{A8F63D72-1CC9-43F4-B444-47312140BDED}" type="pres">
      <dgm:prSet presAssocID="{B2C6BC80-24EA-40AF-9800-F95F3D3515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E4AD552-FADF-4378-B352-E25998917090}" type="pres">
      <dgm:prSet presAssocID="{D9FA151D-4137-4AFA-95B2-4BC12722CB48}" presName="spacer" presStyleCnt="0"/>
      <dgm:spPr/>
    </dgm:pt>
    <dgm:pt modelId="{69CAD5FB-317F-4D84-BA36-897A75F6A8EE}" type="pres">
      <dgm:prSet presAssocID="{5509A845-A63A-4452-B200-D77B88DA1B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364781D-CA47-4830-91A6-D579D3379A48}" srcId="{86140ED8-2257-4FD9-8224-D2985CFE2638}" destId="{D50B7053-5B71-4EDC-96DA-242DF7E6CBBB}" srcOrd="1" destOrd="0" parTransId="{08B92961-DAAC-4617-8B68-574B281FAD0B}" sibTransId="{7BA77A26-36D7-4ED5-9E10-03541938F1D7}"/>
    <dgm:cxn modelId="{C710AC42-B15D-407B-9B49-312B0A8DB741}" type="presOf" srcId="{86140ED8-2257-4FD9-8224-D2985CFE2638}" destId="{2A0AE023-2C01-48B5-8050-75EE54FC325F}" srcOrd="0" destOrd="0" presId="urn:microsoft.com/office/officeart/2005/8/layout/vList2"/>
    <dgm:cxn modelId="{877B997F-3107-40C4-AA9A-86FDD0E2545B}" type="presOf" srcId="{AEF398B0-33EE-443A-83B3-F84F14B2BF2B}" destId="{C058F8F3-8B6F-4A22-B5B5-9588EF075C0F}" srcOrd="0" destOrd="0" presId="urn:microsoft.com/office/officeart/2005/8/layout/vList2"/>
    <dgm:cxn modelId="{511E259F-E588-440F-BAF4-6A68614D1F5E}" type="presOf" srcId="{D0CF1DD5-8384-4156-8D75-BDA446E8C358}" destId="{4D07384D-C6FF-44E1-8A2C-6D3B254EEC62}" srcOrd="0" destOrd="0" presId="urn:microsoft.com/office/officeart/2005/8/layout/vList2"/>
    <dgm:cxn modelId="{7DEC0CA9-A318-42CA-9B29-11BF355D74F2}" type="presOf" srcId="{B2C6BC80-24EA-40AF-9800-F95F3D351595}" destId="{A8F63D72-1CC9-43F4-B444-47312140BDED}" srcOrd="0" destOrd="0" presId="urn:microsoft.com/office/officeart/2005/8/layout/vList2"/>
    <dgm:cxn modelId="{0D48E5B8-E189-4C36-8320-D216A4B96CBD}" srcId="{86140ED8-2257-4FD9-8224-D2985CFE2638}" destId="{B2C6BC80-24EA-40AF-9800-F95F3D351595}" srcOrd="3" destOrd="0" parTransId="{2F4D8427-D55A-4AE8-9141-2AAEE7E8A820}" sibTransId="{D9FA151D-4137-4AFA-95B2-4BC12722CB48}"/>
    <dgm:cxn modelId="{5FFA9ACC-644D-4E19-AF57-C08BE160C6C1}" srcId="{86140ED8-2257-4FD9-8224-D2985CFE2638}" destId="{5509A845-A63A-4452-B200-D77B88DA1B6E}" srcOrd="4" destOrd="0" parTransId="{D9B6D62B-4E91-492E-ABEA-0EFC4055681F}" sibTransId="{E05B5775-01FF-4474-9D67-BAF7A03B370F}"/>
    <dgm:cxn modelId="{8F1D78D2-9CF3-4259-AE77-A532C4BCCA19}" srcId="{86140ED8-2257-4FD9-8224-D2985CFE2638}" destId="{AEF398B0-33EE-443A-83B3-F84F14B2BF2B}" srcOrd="2" destOrd="0" parTransId="{524389D8-D4B4-43FB-9832-01F68EEAE433}" sibTransId="{D0CC2E16-D997-41D5-9B2D-1D4F5A07CBAC}"/>
    <dgm:cxn modelId="{64C5C9D2-8727-4A68-BC1D-474315582F60}" type="presOf" srcId="{D50B7053-5B71-4EDC-96DA-242DF7E6CBBB}" destId="{34032EC8-E8FB-41B4-B95A-68D57223E05A}" srcOrd="0" destOrd="0" presId="urn:microsoft.com/office/officeart/2005/8/layout/vList2"/>
    <dgm:cxn modelId="{A8E6CDE8-8D1E-4EBD-9540-68514D537488}" srcId="{86140ED8-2257-4FD9-8224-D2985CFE2638}" destId="{D0CF1DD5-8384-4156-8D75-BDA446E8C358}" srcOrd="0" destOrd="0" parTransId="{F17005BD-64E8-4787-BA56-C8A5125279B5}" sibTransId="{615C1FD7-0A55-4B64-BBB3-9E49ADC27318}"/>
    <dgm:cxn modelId="{2D4B15EE-EF3D-4788-8C4D-E134BA0B0FDE}" type="presOf" srcId="{5509A845-A63A-4452-B200-D77B88DA1B6E}" destId="{69CAD5FB-317F-4D84-BA36-897A75F6A8EE}" srcOrd="0" destOrd="0" presId="urn:microsoft.com/office/officeart/2005/8/layout/vList2"/>
    <dgm:cxn modelId="{8513DD0F-4267-41F6-B667-E997C6F64831}" type="presParOf" srcId="{2A0AE023-2C01-48B5-8050-75EE54FC325F}" destId="{4D07384D-C6FF-44E1-8A2C-6D3B254EEC62}" srcOrd="0" destOrd="0" presId="urn:microsoft.com/office/officeart/2005/8/layout/vList2"/>
    <dgm:cxn modelId="{4A394319-C7E9-4D3E-AD76-0E3FE9FE8763}" type="presParOf" srcId="{2A0AE023-2C01-48B5-8050-75EE54FC325F}" destId="{626BA167-B46A-4D84-9CF0-075C5D21B460}" srcOrd="1" destOrd="0" presId="urn:microsoft.com/office/officeart/2005/8/layout/vList2"/>
    <dgm:cxn modelId="{3FB3F359-CFBB-48E7-B7F9-B722628B543F}" type="presParOf" srcId="{2A0AE023-2C01-48B5-8050-75EE54FC325F}" destId="{34032EC8-E8FB-41B4-B95A-68D57223E05A}" srcOrd="2" destOrd="0" presId="urn:microsoft.com/office/officeart/2005/8/layout/vList2"/>
    <dgm:cxn modelId="{8562A388-B4E2-41EC-B0B7-507BE8D47BFF}" type="presParOf" srcId="{2A0AE023-2C01-48B5-8050-75EE54FC325F}" destId="{C5964281-4843-4E3E-9ECE-1A49288D22A1}" srcOrd="3" destOrd="0" presId="urn:microsoft.com/office/officeart/2005/8/layout/vList2"/>
    <dgm:cxn modelId="{82A8C322-083B-4614-812E-D6022592A956}" type="presParOf" srcId="{2A0AE023-2C01-48B5-8050-75EE54FC325F}" destId="{C058F8F3-8B6F-4A22-B5B5-9588EF075C0F}" srcOrd="4" destOrd="0" presId="urn:microsoft.com/office/officeart/2005/8/layout/vList2"/>
    <dgm:cxn modelId="{7D11A5C9-20D0-4F43-AEBC-82184B43456D}" type="presParOf" srcId="{2A0AE023-2C01-48B5-8050-75EE54FC325F}" destId="{43FEC121-31E7-4885-8F93-03E684B9CCEA}" srcOrd="5" destOrd="0" presId="urn:microsoft.com/office/officeart/2005/8/layout/vList2"/>
    <dgm:cxn modelId="{5DE61600-9812-469C-B6A2-BE39EFB86B2D}" type="presParOf" srcId="{2A0AE023-2C01-48B5-8050-75EE54FC325F}" destId="{A8F63D72-1CC9-43F4-B444-47312140BDED}" srcOrd="6" destOrd="0" presId="urn:microsoft.com/office/officeart/2005/8/layout/vList2"/>
    <dgm:cxn modelId="{8DF7D4B1-217D-4A93-8BE7-ACC4A47DB46A}" type="presParOf" srcId="{2A0AE023-2C01-48B5-8050-75EE54FC325F}" destId="{FE4AD552-FADF-4378-B352-E25998917090}" srcOrd="7" destOrd="0" presId="urn:microsoft.com/office/officeart/2005/8/layout/vList2"/>
    <dgm:cxn modelId="{C7551F69-8BED-4FCC-93ED-37784AAC6AF4}" type="presParOf" srcId="{2A0AE023-2C01-48B5-8050-75EE54FC325F}" destId="{69CAD5FB-317F-4D84-BA36-897A75F6A8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sz="2000" b="1" dirty="0"/>
            <a:t>Експорт</a:t>
          </a:r>
          <a:r>
            <a:rPr lang="uk-UA" sz="2000" dirty="0"/>
            <a:t>: скло для мозаїчної роботи, фарби, спеції, шовк низької якості (заборона експорту шовків), полотно, бавовна, вироби прикладного мистецтва (незначні обсяги. Емалі, гравірована слонова кістка).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BFFED4BD-6FE1-4DEB-B274-125DD6ACD09F}">
      <dgm:prSet/>
      <dgm:spPr/>
      <dgm:t>
        <a:bodyPr/>
        <a:lstStyle/>
        <a:p>
          <a:r>
            <a:rPr lang="uk-UA"/>
            <a:t>Влада не заохочувала торгівлю предметами розкоші. </a:t>
          </a:r>
          <a:endParaRPr lang="uk-UA" dirty="0"/>
        </a:p>
      </dgm:t>
    </dgm:pt>
    <dgm:pt modelId="{E4C99666-AE4F-43EE-905C-9CF7B0667B8C}" type="parTrans" cxnId="{1119C030-E8C0-4B47-8B1C-23DC480015FF}">
      <dgm:prSet/>
      <dgm:spPr/>
      <dgm:t>
        <a:bodyPr/>
        <a:lstStyle/>
        <a:p>
          <a:endParaRPr lang="ru-RU"/>
        </a:p>
      </dgm:t>
    </dgm:pt>
    <dgm:pt modelId="{176F4D8A-2E02-46AA-AF11-4BEE5FD51A8B}" type="sibTrans" cxnId="{1119C030-E8C0-4B47-8B1C-23DC480015FF}">
      <dgm:prSet/>
      <dgm:spPr/>
      <dgm:t>
        <a:bodyPr/>
        <a:lstStyle/>
        <a:p>
          <a:endParaRPr lang="ru-RU"/>
        </a:p>
      </dgm:t>
    </dgm:pt>
    <dgm:pt modelId="{1BD0F78E-CC40-454A-94A5-696D2C9055C6}">
      <dgm:prSet/>
      <dgm:spPr/>
      <dgm:t>
        <a:bodyPr/>
        <a:lstStyle/>
        <a:p>
          <a:r>
            <a:rPr lang="uk-UA" dirty="0"/>
            <a:t>Експортовані товари обкладалися митним тарифом на митних постах, як і імпортовані.</a:t>
          </a:r>
        </a:p>
      </dgm:t>
    </dgm:pt>
    <dgm:pt modelId="{DC39AC77-D676-46D7-9726-51B5D79C514A}" type="parTrans" cxnId="{04AE6BA3-774E-412B-BA66-6FCD8DFD087F}">
      <dgm:prSet/>
      <dgm:spPr/>
      <dgm:t>
        <a:bodyPr/>
        <a:lstStyle/>
        <a:p>
          <a:endParaRPr lang="ru-RU"/>
        </a:p>
      </dgm:t>
    </dgm:pt>
    <dgm:pt modelId="{BFFE641E-6D03-449E-AC90-54F35379887A}" type="sibTrans" cxnId="{04AE6BA3-774E-412B-BA66-6FCD8DFD087F}">
      <dgm:prSet/>
      <dgm:spPr/>
      <dgm:t>
        <a:bodyPr/>
        <a:lstStyle/>
        <a:p>
          <a:endParaRPr lang="ru-RU"/>
        </a:p>
      </dgm:t>
    </dgm:pt>
    <dgm:pt modelId="{87B3666F-89B6-4D76-819E-95808CB463E8}">
      <dgm:prSet/>
      <dgm:spPr/>
      <dgm:t>
        <a:bodyPr/>
        <a:lstStyle/>
        <a:p>
          <a:r>
            <a:rPr lang="uk-UA" altLang="uk-UA" dirty="0"/>
            <a:t>Морська торгівля ретельно контролювалася (</a:t>
          </a:r>
          <a:r>
            <a:rPr lang="en-US" altLang="uk-UA" b="1" i="1" dirty="0"/>
            <a:t>lex </a:t>
          </a:r>
          <a:r>
            <a:rPr lang="en-US" altLang="uk-UA" b="1" i="1" dirty="0" err="1"/>
            <a:t>mercatoria</a:t>
          </a:r>
          <a:r>
            <a:rPr lang="uk-UA" altLang="uk-UA" b="1" i="1" dirty="0"/>
            <a:t> </a:t>
          </a:r>
          <a:r>
            <a:rPr lang="uk-UA" altLang="uk-UA" dirty="0"/>
            <a:t>– правила торгівлі, започатковані 4 ст. до н.е. в ранній Візантійській імперії). </a:t>
          </a:r>
        </a:p>
      </dgm:t>
    </dgm:pt>
    <dgm:pt modelId="{6FA728D5-2A3B-4B17-9319-97B58ED63238}" type="parTrans" cxnId="{FFD407EE-4571-4B56-AD6E-87F0006B6038}">
      <dgm:prSet/>
      <dgm:spPr/>
      <dgm:t>
        <a:bodyPr/>
        <a:lstStyle/>
        <a:p>
          <a:endParaRPr lang="ru-RU"/>
        </a:p>
      </dgm:t>
    </dgm:pt>
    <dgm:pt modelId="{B43EC090-1A0D-4609-A5CD-B3F6EAE7A8B1}" type="sibTrans" cxnId="{FFD407EE-4571-4B56-AD6E-87F0006B6038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450EC744-472A-4F5E-A50E-E1B5F149EA88}" type="pres">
      <dgm:prSet presAssocID="{BFFED4BD-6FE1-4DEB-B274-125DD6ACD0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0AEC52-A764-4919-94D8-E8FEE5918EAF}" type="pres">
      <dgm:prSet presAssocID="{BFFED4BD-6FE1-4DEB-B274-125DD6ACD0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97CE9320-2E4A-4C13-82E8-1CE6100AD5B3}" type="presOf" srcId="{1BD0F78E-CC40-454A-94A5-696D2C9055C6}" destId="{A10AEC52-A764-4919-94D8-E8FEE5918EAF}" srcOrd="0" destOrd="0" presId="urn:microsoft.com/office/officeart/2005/8/layout/vList2"/>
    <dgm:cxn modelId="{1119C030-E8C0-4B47-8B1C-23DC480015FF}" srcId="{7A56F741-1906-4797-ACD0-10E05CF9C7BD}" destId="{BFFED4BD-6FE1-4DEB-B274-125DD6ACD09F}" srcOrd="1" destOrd="0" parTransId="{E4C99666-AE4F-43EE-905C-9CF7B0667B8C}" sibTransId="{176F4D8A-2E02-46AA-AF11-4BEE5FD51A8B}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E05EE36E-D6DB-47A7-910B-8CD11709DB7D}" type="presOf" srcId="{87B3666F-89B6-4D76-819E-95808CB463E8}" destId="{A10AEC52-A764-4919-94D8-E8FEE5918EAF}" srcOrd="0" destOrd="1" presId="urn:microsoft.com/office/officeart/2005/8/layout/vList2"/>
    <dgm:cxn modelId="{04AE6BA3-774E-412B-BA66-6FCD8DFD087F}" srcId="{BFFED4BD-6FE1-4DEB-B274-125DD6ACD09F}" destId="{1BD0F78E-CC40-454A-94A5-696D2C9055C6}" srcOrd="0" destOrd="0" parTransId="{DC39AC77-D676-46D7-9726-51B5D79C514A}" sibTransId="{BFFE641E-6D03-449E-AC90-54F35379887A}"/>
    <dgm:cxn modelId="{973CF0A8-8A20-4256-94F8-715C7A49BECD}" type="presOf" srcId="{BFFED4BD-6FE1-4DEB-B274-125DD6ACD09F}" destId="{450EC744-472A-4F5E-A50E-E1B5F149EA88}" srcOrd="0" destOrd="0" presId="urn:microsoft.com/office/officeart/2005/8/layout/vList2"/>
    <dgm:cxn modelId="{FFD407EE-4571-4B56-AD6E-87F0006B6038}" srcId="{BFFED4BD-6FE1-4DEB-B274-125DD6ACD09F}" destId="{87B3666F-89B6-4D76-819E-95808CB463E8}" srcOrd="1" destOrd="0" parTransId="{6FA728D5-2A3B-4B17-9319-97B58ED63238}" sibTransId="{B43EC090-1A0D-4609-A5CD-B3F6EAE7A8B1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7FE161B7-0430-4E9A-88B5-B6B061A136FA}" type="presParOf" srcId="{0E325E34-DD55-474C-975A-276F135EC70A}" destId="{450EC744-472A-4F5E-A50E-E1B5F149EA88}" srcOrd="2" destOrd="0" presId="urn:microsoft.com/office/officeart/2005/8/layout/vList2"/>
    <dgm:cxn modelId="{AFCA8AEE-59D6-4389-834A-46F1B3D4463C}" type="presParOf" srcId="{0E325E34-DD55-474C-975A-276F135EC70A}" destId="{A10AEC52-A764-4919-94D8-E8FEE5918E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26AC84AA-EAF0-4BF7-ADB9-A3F1CD086226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75B4FBA-612C-45AC-B468-750F09A4D89D}">
      <dgm:prSet/>
      <dgm:spPr/>
      <dgm:t>
        <a:bodyPr/>
        <a:lstStyle/>
        <a:p>
          <a:r>
            <a:rPr lang="uk-UA"/>
            <a:t>турецьке завоювання більшої частини Малої Азії позбавило Константинополь головного джерела зерна, більшої частини селянського населення; </a:t>
          </a:r>
          <a:endParaRPr lang="en-US"/>
        </a:p>
      </dgm:t>
    </dgm:pt>
    <dgm:pt modelId="{6D0456D7-0F43-43C1-9E4B-DEC8D6C423CA}" type="parTrans" cxnId="{E4F9E2BB-08FB-428F-964B-B7D7A8A5F005}">
      <dgm:prSet/>
      <dgm:spPr/>
      <dgm:t>
        <a:bodyPr/>
        <a:lstStyle/>
        <a:p>
          <a:endParaRPr lang="en-US"/>
        </a:p>
      </dgm:t>
    </dgm:pt>
    <dgm:pt modelId="{3D297331-6F70-4EF3-9E1E-1874A52164D8}" type="sibTrans" cxnId="{E4F9E2BB-08FB-428F-964B-B7D7A8A5F005}">
      <dgm:prSet/>
      <dgm:spPr/>
      <dgm:t>
        <a:bodyPr/>
        <a:lstStyle/>
        <a:p>
          <a:endParaRPr lang="en-US"/>
        </a:p>
      </dgm:t>
    </dgm:pt>
    <dgm:pt modelId="{FA535D03-F331-461E-8DDB-0927672C485A}">
      <dgm:prSet/>
      <dgm:spPr/>
      <dgm:t>
        <a:bodyPr/>
        <a:lstStyle/>
        <a:p>
          <a:r>
            <a:rPr lang="uk-UA"/>
            <a:t>постійні війни в Малій Азії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порушені володіння і прибережна торгівля, зростання торгових флотів італійських морських міст, завоювання ними східних ринків;</a:t>
          </a:r>
          <a:endParaRPr lang="en-US"/>
        </a:p>
      </dgm:t>
    </dgm:pt>
    <dgm:pt modelId="{076A32A1-735E-4688-B3F7-313070ABEB8C}" type="parTrans" cxnId="{5EDAC564-5B9E-4F52-9D4A-6D440C927471}">
      <dgm:prSet/>
      <dgm:spPr/>
      <dgm:t>
        <a:bodyPr/>
        <a:lstStyle/>
        <a:p>
          <a:endParaRPr lang="en-US"/>
        </a:p>
      </dgm:t>
    </dgm:pt>
    <dgm:pt modelId="{BC386C5D-24D9-44FA-A8A1-67F4E3FF2513}" type="sibTrans" cxnId="{5EDAC564-5B9E-4F52-9D4A-6D440C927471}">
      <dgm:prSet/>
      <dgm:spPr/>
      <dgm:t>
        <a:bodyPr/>
        <a:lstStyle/>
        <a:p>
          <a:endParaRPr lang="en-US"/>
        </a:p>
      </dgm:t>
    </dgm:pt>
    <dgm:pt modelId="{6AEC60E8-59EB-450B-AB7F-06DD321D2207}">
      <dgm:prSet/>
      <dgm:spPr/>
      <dgm:t>
        <a:bodyPr/>
        <a:lstStyle/>
        <a:p>
          <a:r>
            <a:rPr lang="uk-UA"/>
            <a:t>Хрестові походи. Спочатку Константинополь був на головному маршруті хрестоносців, поява нових покупців на міських ринках. І Хрестовий похід – відкриття сірійських портів – маршрут для східних товарів у Зх. Європу в обхід Візантії;</a:t>
          </a:r>
          <a:endParaRPr lang="en-US"/>
        </a:p>
      </dgm:t>
    </dgm:pt>
    <dgm:pt modelId="{CBEF1651-1096-4F47-AF4A-C9D4DC2205D3}" type="parTrans" cxnId="{9939A5C0-D041-4304-8981-94B4890F9755}">
      <dgm:prSet/>
      <dgm:spPr/>
      <dgm:t>
        <a:bodyPr/>
        <a:lstStyle/>
        <a:p>
          <a:endParaRPr lang="en-US"/>
        </a:p>
      </dgm:t>
    </dgm:pt>
    <dgm:pt modelId="{8FD82D2C-58F6-449C-A486-279CF9A09CB4}" type="sibTrans" cxnId="{9939A5C0-D041-4304-8981-94B4890F9755}">
      <dgm:prSet/>
      <dgm:spPr/>
      <dgm:t>
        <a:bodyPr/>
        <a:lstStyle/>
        <a:p>
          <a:endParaRPr lang="en-US"/>
        </a:p>
      </dgm:t>
    </dgm:pt>
    <dgm:pt modelId="{2D9C8022-7BAD-4636-B1A4-0B8654EF1252}">
      <dgm:prSet/>
      <dgm:spPr/>
      <dgm:t>
        <a:bodyPr/>
        <a:lstStyle/>
        <a:p>
          <a:r>
            <a:rPr lang="uk-UA"/>
            <a:t>Кін. 13-14 ст. Монгольська Імперія, чорноморська торгівля процвітала, а велика її частина контролювалася генуезцями. (колонії в Каффі і Танаїсі). Венеціанцям було дозволено безмитне торгувати у всіх імперських портах. Вони також одержали маленьку колонію в Константинополі;</a:t>
          </a:r>
          <a:endParaRPr lang="en-US"/>
        </a:p>
      </dgm:t>
    </dgm:pt>
    <dgm:pt modelId="{6C61D568-D734-4EBB-8F59-148D721E1528}" type="parTrans" cxnId="{64D9F745-DD02-4303-8E2E-E242C7647EC6}">
      <dgm:prSet/>
      <dgm:spPr/>
      <dgm:t>
        <a:bodyPr/>
        <a:lstStyle/>
        <a:p>
          <a:endParaRPr lang="en-US"/>
        </a:p>
      </dgm:t>
    </dgm:pt>
    <dgm:pt modelId="{7997EE62-C79A-446C-8C0C-8DE2665A9BD1}" type="sibTrans" cxnId="{64D9F745-DD02-4303-8E2E-E242C7647EC6}">
      <dgm:prSet/>
      <dgm:spPr/>
      <dgm:t>
        <a:bodyPr/>
        <a:lstStyle/>
        <a:p>
          <a:endParaRPr lang="en-US"/>
        </a:p>
      </dgm:t>
    </dgm:pt>
    <dgm:pt modelId="{1D0AFAFD-90D7-4462-A612-2056F8C2016C}">
      <dgm:prSet/>
      <dgm:spPr/>
      <dgm:t>
        <a:bodyPr/>
        <a:lstStyle/>
        <a:p>
          <a:r>
            <a:rPr lang="uk-UA"/>
            <a:t>1453 р. турки-османи захопили Константинополь. Згортання торгівлі в регіоні. Європейські держави невдовзі знайшли океанський маршрут до Далекого Сходу.</a:t>
          </a:r>
          <a:endParaRPr lang="en-US"/>
        </a:p>
      </dgm:t>
    </dgm:pt>
    <dgm:pt modelId="{A8D908AB-8BA0-40E4-AA39-6FCB8FB24F7B}" type="parTrans" cxnId="{1F9D7DC6-5D92-44BC-A7E1-AB5C3D8BBE7B}">
      <dgm:prSet/>
      <dgm:spPr/>
      <dgm:t>
        <a:bodyPr/>
        <a:lstStyle/>
        <a:p>
          <a:endParaRPr lang="en-US"/>
        </a:p>
      </dgm:t>
    </dgm:pt>
    <dgm:pt modelId="{4ED90909-B29A-45EA-9DEA-02A722023752}" type="sibTrans" cxnId="{1F9D7DC6-5D92-44BC-A7E1-AB5C3D8BBE7B}">
      <dgm:prSet/>
      <dgm:spPr/>
      <dgm:t>
        <a:bodyPr/>
        <a:lstStyle/>
        <a:p>
          <a:endParaRPr lang="en-US"/>
        </a:p>
      </dgm:t>
    </dgm:pt>
    <dgm:pt modelId="{5CD8DD74-3DAE-4269-B72D-82608D93CF72}" type="pres">
      <dgm:prSet presAssocID="{26AC84AA-EAF0-4BF7-ADB9-A3F1CD086226}" presName="linear" presStyleCnt="0">
        <dgm:presLayoutVars>
          <dgm:animLvl val="lvl"/>
          <dgm:resizeHandles val="exact"/>
        </dgm:presLayoutVars>
      </dgm:prSet>
      <dgm:spPr/>
    </dgm:pt>
    <dgm:pt modelId="{C7AC448A-C554-4052-9DDB-43B29F6DD5AC}" type="pres">
      <dgm:prSet presAssocID="{675B4FBA-612C-45AC-B468-750F09A4D89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60C3B02-D53F-4378-A2E5-F7DBFEF7382F}" type="pres">
      <dgm:prSet presAssocID="{3D297331-6F70-4EF3-9E1E-1874A52164D8}" presName="spacer" presStyleCnt="0"/>
      <dgm:spPr/>
    </dgm:pt>
    <dgm:pt modelId="{4D2E83FF-B202-4BC7-99FA-103B150A1667}" type="pres">
      <dgm:prSet presAssocID="{FA535D03-F331-461E-8DDB-0927672C48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4AEBE2-A89E-43C9-A31B-CD0B7CD8426A}" type="pres">
      <dgm:prSet presAssocID="{BC386C5D-24D9-44FA-A8A1-67F4E3FF2513}" presName="spacer" presStyleCnt="0"/>
      <dgm:spPr/>
    </dgm:pt>
    <dgm:pt modelId="{23379D4F-5A1C-42E7-B6BA-86DCB6200870}" type="pres">
      <dgm:prSet presAssocID="{6AEC60E8-59EB-450B-AB7F-06DD321D22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3694C-20B3-44AE-90EE-E5D3CE4CA1DB}" type="pres">
      <dgm:prSet presAssocID="{8FD82D2C-58F6-449C-A486-279CF9A09CB4}" presName="spacer" presStyleCnt="0"/>
      <dgm:spPr/>
    </dgm:pt>
    <dgm:pt modelId="{08DA0B4D-F9A4-4915-B0B0-E2A1D4359551}" type="pres">
      <dgm:prSet presAssocID="{2D9C8022-7BAD-4636-B1A4-0B8654EF12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3CCE39-334F-4305-9980-0353090077F0}" type="pres">
      <dgm:prSet presAssocID="{7997EE62-C79A-446C-8C0C-8DE2665A9BD1}" presName="spacer" presStyleCnt="0"/>
      <dgm:spPr/>
    </dgm:pt>
    <dgm:pt modelId="{CD7E0ABE-EE78-4A2C-A10A-562734B3A742}" type="pres">
      <dgm:prSet presAssocID="{1D0AFAFD-90D7-4462-A612-2056F8C2016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CE6F916-E8F6-43D4-9E49-4D1A1023F795}" type="presOf" srcId="{26AC84AA-EAF0-4BF7-ADB9-A3F1CD086226}" destId="{5CD8DD74-3DAE-4269-B72D-82608D93CF72}" srcOrd="0" destOrd="0" presId="urn:microsoft.com/office/officeart/2005/8/layout/vList2"/>
    <dgm:cxn modelId="{5EDAC564-5B9E-4F52-9D4A-6D440C927471}" srcId="{26AC84AA-EAF0-4BF7-ADB9-A3F1CD086226}" destId="{FA535D03-F331-461E-8DDB-0927672C485A}" srcOrd="1" destOrd="0" parTransId="{076A32A1-735E-4688-B3F7-313070ABEB8C}" sibTransId="{BC386C5D-24D9-44FA-A8A1-67F4E3FF2513}"/>
    <dgm:cxn modelId="{64D9F745-DD02-4303-8E2E-E242C7647EC6}" srcId="{26AC84AA-EAF0-4BF7-ADB9-A3F1CD086226}" destId="{2D9C8022-7BAD-4636-B1A4-0B8654EF1252}" srcOrd="3" destOrd="0" parTransId="{6C61D568-D734-4EBB-8F59-148D721E1528}" sibTransId="{7997EE62-C79A-446C-8C0C-8DE2665A9BD1}"/>
    <dgm:cxn modelId="{A6F30673-2FE8-4D2D-B2DE-117C6B37255E}" type="presOf" srcId="{1D0AFAFD-90D7-4462-A612-2056F8C2016C}" destId="{CD7E0ABE-EE78-4A2C-A10A-562734B3A742}" srcOrd="0" destOrd="0" presId="urn:microsoft.com/office/officeart/2005/8/layout/vList2"/>
    <dgm:cxn modelId="{FD1A197E-ADC9-4478-B41D-C6A4A95F0A8C}" type="presOf" srcId="{2D9C8022-7BAD-4636-B1A4-0B8654EF1252}" destId="{08DA0B4D-F9A4-4915-B0B0-E2A1D4359551}" srcOrd="0" destOrd="0" presId="urn:microsoft.com/office/officeart/2005/8/layout/vList2"/>
    <dgm:cxn modelId="{F2CEA99C-1B5C-4E8A-B0BD-37D9ED8B145A}" type="presOf" srcId="{675B4FBA-612C-45AC-B468-750F09A4D89D}" destId="{C7AC448A-C554-4052-9DDB-43B29F6DD5AC}" srcOrd="0" destOrd="0" presId="urn:microsoft.com/office/officeart/2005/8/layout/vList2"/>
    <dgm:cxn modelId="{E4F9E2BB-08FB-428F-964B-B7D7A8A5F005}" srcId="{26AC84AA-EAF0-4BF7-ADB9-A3F1CD086226}" destId="{675B4FBA-612C-45AC-B468-750F09A4D89D}" srcOrd="0" destOrd="0" parTransId="{6D0456D7-0F43-43C1-9E4B-DEC8D6C423CA}" sibTransId="{3D297331-6F70-4EF3-9E1E-1874A52164D8}"/>
    <dgm:cxn modelId="{3698F3BB-13BA-47C2-B86C-23A96D59601A}" type="presOf" srcId="{6AEC60E8-59EB-450B-AB7F-06DD321D2207}" destId="{23379D4F-5A1C-42E7-B6BA-86DCB6200870}" srcOrd="0" destOrd="0" presId="urn:microsoft.com/office/officeart/2005/8/layout/vList2"/>
    <dgm:cxn modelId="{9939A5C0-D041-4304-8981-94B4890F9755}" srcId="{26AC84AA-EAF0-4BF7-ADB9-A3F1CD086226}" destId="{6AEC60E8-59EB-450B-AB7F-06DD321D2207}" srcOrd="2" destOrd="0" parTransId="{CBEF1651-1096-4F47-AF4A-C9D4DC2205D3}" sibTransId="{8FD82D2C-58F6-449C-A486-279CF9A09CB4}"/>
    <dgm:cxn modelId="{1F9D7DC6-5D92-44BC-A7E1-AB5C3D8BBE7B}" srcId="{26AC84AA-EAF0-4BF7-ADB9-A3F1CD086226}" destId="{1D0AFAFD-90D7-4462-A612-2056F8C2016C}" srcOrd="4" destOrd="0" parTransId="{A8D908AB-8BA0-40E4-AA39-6FCB8FB24F7B}" sibTransId="{4ED90909-B29A-45EA-9DEA-02A722023752}"/>
    <dgm:cxn modelId="{CACB93C8-5EEF-4249-98A2-AA44F437A37F}" type="presOf" srcId="{FA535D03-F331-461E-8DDB-0927672C485A}" destId="{4D2E83FF-B202-4BC7-99FA-103B150A1667}" srcOrd="0" destOrd="0" presId="urn:microsoft.com/office/officeart/2005/8/layout/vList2"/>
    <dgm:cxn modelId="{84C43973-6B56-40E5-9668-799E7620E0EC}" type="presParOf" srcId="{5CD8DD74-3DAE-4269-B72D-82608D93CF72}" destId="{C7AC448A-C554-4052-9DDB-43B29F6DD5AC}" srcOrd="0" destOrd="0" presId="urn:microsoft.com/office/officeart/2005/8/layout/vList2"/>
    <dgm:cxn modelId="{4F9087F8-BA47-46B0-9545-1577949FF6BA}" type="presParOf" srcId="{5CD8DD74-3DAE-4269-B72D-82608D93CF72}" destId="{760C3B02-D53F-4378-A2E5-F7DBFEF7382F}" srcOrd="1" destOrd="0" presId="urn:microsoft.com/office/officeart/2005/8/layout/vList2"/>
    <dgm:cxn modelId="{14804328-CD36-4069-8920-44388698D9A2}" type="presParOf" srcId="{5CD8DD74-3DAE-4269-B72D-82608D93CF72}" destId="{4D2E83FF-B202-4BC7-99FA-103B150A1667}" srcOrd="2" destOrd="0" presId="urn:microsoft.com/office/officeart/2005/8/layout/vList2"/>
    <dgm:cxn modelId="{6F93A8F5-B161-4175-870E-4A9D5DD02E00}" type="presParOf" srcId="{5CD8DD74-3DAE-4269-B72D-82608D93CF72}" destId="{B54AEBE2-A89E-43C9-A31B-CD0B7CD8426A}" srcOrd="3" destOrd="0" presId="urn:microsoft.com/office/officeart/2005/8/layout/vList2"/>
    <dgm:cxn modelId="{4B856733-AD06-4E18-9D43-8C59648D0565}" type="presParOf" srcId="{5CD8DD74-3DAE-4269-B72D-82608D93CF72}" destId="{23379D4F-5A1C-42E7-B6BA-86DCB6200870}" srcOrd="4" destOrd="0" presId="urn:microsoft.com/office/officeart/2005/8/layout/vList2"/>
    <dgm:cxn modelId="{8498B57C-3773-4DDE-B7D3-C361787A84D7}" type="presParOf" srcId="{5CD8DD74-3DAE-4269-B72D-82608D93CF72}" destId="{F693694C-20B3-44AE-90EE-E5D3CE4CA1DB}" srcOrd="5" destOrd="0" presId="urn:microsoft.com/office/officeart/2005/8/layout/vList2"/>
    <dgm:cxn modelId="{59B92401-DBA6-4D8A-A97A-FBF76F34B19B}" type="presParOf" srcId="{5CD8DD74-3DAE-4269-B72D-82608D93CF72}" destId="{08DA0B4D-F9A4-4915-B0B0-E2A1D4359551}" srcOrd="6" destOrd="0" presId="urn:microsoft.com/office/officeart/2005/8/layout/vList2"/>
    <dgm:cxn modelId="{F1B3D646-7673-449F-8456-0E639B1AA861}" type="presParOf" srcId="{5CD8DD74-3DAE-4269-B72D-82608D93CF72}" destId="{DF3CCE39-334F-4305-9980-0353090077F0}" srcOrd="7" destOrd="0" presId="urn:microsoft.com/office/officeart/2005/8/layout/vList2"/>
    <dgm:cxn modelId="{697B8079-872B-4291-AD1D-5E8412605266}" type="presParOf" srcId="{5CD8DD74-3DAE-4269-B72D-82608D93CF72}" destId="{CD7E0ABE-EE78-4A2C-A10A-562734B3A74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F4D57B32-0453-480D-8E2B-7BE053268EA9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BFBCB56-963D-4555-9841-A01F6FED7C3D}">
      <dgm:prSet/>
      <dgm:spPr/>
      <dgm:t>
        <a:bodyPr/>
        <a:lstStyle/>
        <a:p>
          <a:r>
            <a:rPr lang="uk-UA"/>
            <a:t>під вищою феодальною юрисдикцією ніж ринок;</a:t>
          </a:r>
          <a:endParaRPr lang="en-US"/>
        </a:p>
      </dgm:t>
    </dgm:pt>
    <dgm:pt modelId="{8FD0A779-52B0-4956-9218-2BD0892C37D9}" type="parTrans" cxnId="{7880DF24-6733-4497-A24D-6FC6AB8DCD96}">
      <dgm:prSet/>
      <dgm:spPr/>
      <dgm:t>
        <a:bodyPr/>
        <a:lstStyle/>
        <a:p>
          <a:endParaRPr lang="en-US"/>
        </a:p>
      </dgm:t>
    </dgm:pt>
    <dgm:pt modelId="{DD3AF336-0EAD-4EF2-A5C6-059E641CBE5A}" type="sibTrans" cxnId="{7880DF24-6733-4497-A24D-6FC6AB8DCD96}">
      <dgm:prSet/>
      <dgm:spPr/>
      <dgm:t>
        <a:bodyPr/>
        <a:lstStyle/>
        <a:p>
          <a:endParaRPr lang="en-US"/>
        </a:p>
      </dgm:t>
    </dgm:pt>
    <dgm:pt modelId="{2ACD8F10-2099-4E56-9E5D-A321DD30C685}">
      <dgm:prSet/>
      <dgm:spPr/>
      <dgm:t>
        <a:bodyPr/>
        <a:lstStyle/>
        <a:p>
          <a:r>
            <a:rPr lang="uk-UA"/>
            <a:t>не мав локального характеру, відкритий для широкої публіки (найбільші – міжнародні);</a:t>
          </a:r>
          <a:endParaRPr lang="en-US"/>
        </a:p>
      </dgm:t>
    </dgm:pt>
    <dgm:pt modelId="{6D3AA655-3F07-48EE-A1BD-CA1CBB22B25B}" type="parTrans" cxnId="{E9770A49-E20E-42DD-B86F-CBF4FC7C0E6C}">
      <dgm:prSet/>
      <dgm:spPr/>
      <dgm:t>
        <a:bodyPr/>
        <a:lstStyle/>
        <a:p>
          <a:endParaRPr lang="en-US"/>
        </a:p>
      </dgm:t>
    </dgm:pt>
    <dgm:pt modelId="{12FCAC39-7C50-4B16-A5D7-804F0E2C5716}" type="sibTrans" cxnId="{E9770A49-E20E-42DD-B86F-CBF4FC7C0E6C}">
      <dgm:prSet/>
      <dgm:spPr/>
      <dgm:t>
        <a:bodyPr/>
        <a:lstStyle/>
        <a:p>
          <a:endParaRPr lang="en-US"/>
        </a:p>
      </dgm:t>
    </dgm:pt>
    <dgm:pt modelId="{8E3601EC-0BEB-4271-9976-44999875CFAD}">
      <dgm:prSet/>
      <dgm:spPr/>
      <dgm:t>
        <a:bodyPr/>
        <a:lstStyle/>
        <a:p>
          <a:r>
            <a:rPr lang="uk-UA"/>
            <a:t>сезонність;</a:t>
          </a:r>
          <a:endParaRPr lang="en-US"/>
        </a:p>
      </dgm:t>
    </dgm:pt>
    <dgm:pt modelId="{706F780E-ED4F-468B-B82E-79858CF6AA39}" type="parTrans" cxnId="{0B14F404-D60B-4B3F-80A6-C5881E632935}">
      <dgm:prSet/>
      <dgm:spPr/>
      <dgm:t>
        <a:bodyPr/>
        <a:lstStyle/>
        <a:p>
          <a:endParaRPr lang="en-US"/>
        </a:p>
      </dgm:t>
    </dgm:pt>
    <dgm:pt modelId="{7E315D8E-2E39-4DDB-9811-D6C2F414999A}" type="sibTrans" cxnId="{0B14F404-D60B-4B3F-80A6-C5881E632935}">
      <dgm:prSet/>
      <dgm:spPr/>
      <dgm:t>
        <a:bodyPr/>
        <a:lstStyle/>
        <a:p>
          <a:endParaRPr lang="en-US"/>
        </a:p>
      </dgm:t>
    </dgm:pt>
    <dgm:pt modelId="{A71E1EA1-4980-4D40-9CF7-65FF004207D0}">
      <dgm:prSet/>
      <dgm:spPr/>
      <dgm:t>
        <a:bodyPr/>
        <a:lstStyle/>
        <a:p>
          <a:r>
            <a:rPr lang="uk-UA"/>
            <a:t>безпека торговців + знижені тарифи та податки, додаткові зручності для продажу, спеціальні суди для вирішення спірних питань, повернення боргів. </a:t>
          </a:r>
          <a:endParaRPr lang="en-US"/>
        </a:p>
      </dgm:t>
    </dgm:pt>
    <dgm:pt modelId="{D75DD55E-E595-4D8D-A6D4-154915A6C3B7}" type="parTrans" cxnId="{A01C4648-914D-414C-A48D-4988B2FD7AC6}">
      <dgm:prSet/>
      <dgm:spPr/>
      <dgm:t>
        <a:bodyPr/>
        <a:lstStyle/>
        <a:p>
          <a:endParaRPr lang="en-US"/>
        </a:p>
      </dgm:t>
    </dgm:pt>
    <dgm:pt modelId="{21EABF91-327A-4FFB-9BC3-5E14A9EDE1AF}" type="sibTrans" cxnId="{A01C4648-914D-414C-A48D-4988B2FD7AC6}">
      <dgm:prSet/>
      <dgm:spPr/>
      <dgm:t>
        <a:bodyPr/>
        <a:lstStyle/>
        <a:p>
          <a:endParaRPr lang="en-US"/>
        </a:p>
      </dgm:t>
    </dgm:pt>
    <dgm:pt modelId="{31382DE3-6DA4-46B7-948E-65E2B02488F3}">
      <dgm:prSet/>
      <dgm:spPr/>
      <dgm:t>
        <a:bodyPr/>
        <a:lstStyle/>
        <a:p>
          <a:r>
            <a:rPr lang="uk-UA"/>
            <a:t>День відкриття супроводжувався святом (</a:t>
          </a:r>
          <a:r>
            <a:rPr lang="en-US" i="1"/>
            <a:t>feria</a:t>
          </a:r>
          <a:r>
            <a:rPr lang="uk-UA" i="1"/>
            <a:t> </a:t>
          </a:r>
          <a:r>
            <a:rPr lang="uk-UA">
              <a:sym typeface="Symbol" panose="05050102010706020507" pitchFamily="18" charset="2"/>
            </a:rPr>
            <a:t></a:t>
          </a:r>
          <a:r>
            <a:rPr lang="uk-UA"/>
            <a:t> </a:t>
          </a:r>
          <a:r>
            <a:rPr lang="uk-UA" i="1"/>
            <a:t>fair, ярмарок</a:t>
          </a:r>
          <a:r>
            <a:rPr lang="uk-UA"/>
            <a:t>).</a:t>
          </a:r>
          <a:endParaRPr lang="en-US"/>
        </a:p>
      </dgm:t>
    </dgm:pt>
    <dgm:pt modelId="{FCBDB09B-87CB-40CC-8327-9C00587A9327}" type="parTrans" cxnId="{A6E39FC3-74A0-49F0-8A6A-7021ECC59C0D}">
      <dgm:prSet/>
      <dgm:spPr/>
      <dgm:t>
        <a:bodyPr/>
        <a:lstStyle/>
        <a:p>
          <a:endParaRPr lang="en-US"/>
        </a:p>
      </dgm:t>
    </dgm:pt>
    <dgm:pt modelId="{5E862FE3-5751-4491-A8BC-8178A27BC591}" type="sibTrans" cxnId="{A6E39FC3-74A0-49F0-8A6A-7021ECC59C0D}">
      <dgm:prSet/>
      <dgm:spPr/>
      <dgm:t>
        <a:bodyPr/>
        <a:lstStyle/>
        <a:p>
          <a:endParaRPr lang="en-US"/>
        </a:p>
      </dgm:t>
    </dgm:pt>
    <dgm:pt modelId="{D343DE89-62FC-4318-962E-EC196A3DC858}">
      <dgm:prSet/>
      <dgm:spPr/>
      <dgm:t>
        <a:bodyPr/>
        <a:lstStyle/>
        <a:p>
          <a:r>
            <a:rPr lang="uk-UA"/>
            <a:t>Країни, великі провінції мали власний ярмарок. </a:t>
          </a:r>
          <a:endParaRPr lang="en-US"/>
        </a:p>
      </dgm:t>
    </dgm:pt>
    <dgm:pt modelId="{A68BDD50-2E7A-4062-8900-C2743370E11E}" type="parTrans" cxnId="{69EA8C1F-E78B-4248-973D-4221101BF5F1}">
      <dgm:prSet/>
      <dgm:spPr/>
      <dgm:t>
        <a:bodyPr/>
        <a:lstStyle/>
        <a:p>
          <a:endParaRPr lang="en-US"/>
        </a:p>
      </dgm:t>
    </dgm:pt>
    <dgm:pt modelId="{60C611D2-CEC1-487E-92D4-85CBFA2C6C32}" type="sibTrans" cxnId="{69EA8C1F-E78B-4248-973D-4221101BF5F1}">
      <dgm:prSet/>
      <dgm:spPr/>
      <dgm:t>
        <a:bodyPr/>
        <a:lstStyle/>
        <a:p>
          <a:endParaRPr lang="en-US"/>
        </a:p>
      </dgm:t>
    </dgm:pt>
    <dgm:pt modelId="{0FA27DEB-7F0C-42B1-B4B7-A123F04D1DF6}">
      <dgm:prSet/>
      <dgm:spPr/>
      <dgm:t>
        <a:bodyPr/>
        <a:lstStyle/>
        <a:p>
          <a:r>
            <a:rPr lang="uk-UA"/>
            <a:t>Міста </a:t>
          </a:r>
          <a:r>
            <a:rPr lang="en-US"/>
            <a:t>– </a:t>
          </a:r>
          <a:r>
            <a:rPr lang="uk-UA"/>
            <a:t>місце ярмарок. </a:t>
          </a:r>
          <a:endParaRPr lang="en-US"/>
        </a:p>
      </dgm:t>
    </dgm:pt>
    <dgm:pt modelId="{8B211146-72F6-4D0C-8163-80E8AE77EDD7}" type="parTrans" cxnId="{D97BB9EA-D6E3-4BFC-A704-D463A5A2A911}">
      <dgm:prSet/>
      <dgm:spPr/>
      <dgm:t>
        <a:bodyPr/>
        <a:lstStyle/>
        <a:p>
          <a:endParaRPr lang="en-US"/>
        </a:p>
      </dgm:t>
    </dgm:pt>
    <dgm:pt modelId="{56B9E3E6-6275-414C-AD81-A56617197DB5}" type="sibTrans" cxnId="{D97BB9EA-D6E3-4BFC-A704-D463A5A2A911}">
      <dgm:prSet/>
      <dgm:spPr/>
      <dgm:t>
        <a:bodyPr/>
        <a:lstStyle/>
        <a:p>
          <a:endParaRPr lang="en-US"/>
        </a:p>
      </dgm:t>
    </dgm:pt>
    <dgm:pt modelId="{B28DEAAD-6FFE-4B33-A3BA-39EDBB014212}">
      <dgm:prSet/>
      <dgm:spPr/>
      <dgm:t>
        <a:bodyPr/>
        <a:lstStyle/>
        <a:p>
          <a:r>
            <a:rPr lang="uk-UA"/>
            <a:t>Найвідоміші ярмарки Франції (Шампань), Німеччини, Великобританії. </a:t>
          </a:r>
          <a:endParaRPr lang="en-US"/>
        </a:p>
      </dgm:t>
    </dgm:pt>
    <dgm:pt modelId="{D204ECE0-B7D5-4F9B-BA35-9A467E07EA86}" type="parTrans" cxnId="{49DEA689-CEFC-4BFD-959E-19A4E79977A0}">
      <dgm:prSet/>
      <dgm:spPr/>
      <dgm:t>
        <a:bodyPr/>
        <a:lstStyle/>
        <a:p>
          <a:endParaRPr lang="en-US"/>
        </a:p>
      </dgm:t>
    </dgm:pt>
    <dgm:pt modelId="{F765B817-C716-46BA-AFDF-21BC1092171B}" type="sibTrans" cxnId="{49DEA689-CEFC-4BFD-959E-19A4E79977A0}">
      <dgm:prSet/>
      <dgm:spPr/>
      <dgm:t>
        <a:bodyPr/>
        <a:lstStyle/>
        <a:p>
          <a:endParaRPr lang="en-US"/>
        </a:p>
      </dgm:t>
    </dgm:pt>
    <dgm:pt modelId="{CCA75D4B-2678-432F-AE81-AA98C15CA9F0}" type="pres">
      <dgm:prSet presAssocID="{F4D57B32-0453-480D-8E2B-7BE053268EA9}" presName="vert0" presStyleCnt="0">
        <dgm:presLayoutVars>
          <dgm:dir/>
          <dgm:animOne val="branch"/>
          <dgm:animLvl val="lvl"/>
        </dgm:presLayoutVars>
      </dgm:prSet>
      <dgm:spPr/>
    </dgm:pt>
    <dgm:pt modelId="{FB91B09C-49F1-4D29-A8E0-DC743976FB2D}" type="pres">
      <dgm:prSet presAssocID="{1BFBCB56-963D-4555-9841-A01F6FED7C3D}" presName="thickLine" presStyleLbl="alignNode1" presStyleIdx="0" presStyleCnt="8"/>
      <dgm:spPr/>
    </dgm:pt>
    <dgm:pt modelId="{FD1B4377-E731-42F3-A8E8-0CC17547E02E}" type="pres">
      <dgm:prSet presAssocID="{1BFBCB56-963D-4555-9841-A01F6FED7C3D}" presName="horz1" presStyleCnt="0"/>
      <dgm:spPr/>
    </dgm:pt>
    <dgm:pt modelId="{5C5F794D-3A32-49DC-B339-79C290798659}" type="pres">
      <dgm:prSet presAssocID="{1BFBCB56-963D-4555-9841-A01F6FED7C3D}" presName="tx1" presStyleLbl="revTx" presStyleIdx="0" presStyleCnt="8"/>
      <dgm:spPr/>
    </dgm:pt>
    <dgm:pt modelId="{B3B9959F-B741-4FED-844D-7388BE67FA9D}" type="pres">
      <dgm:prSet presAssocID="{1BFBCB56-963D-4555-9841-A01F6FED7C3D}" presName="vert1" presStyleCnt="0"/>
      <dgm:spPr/>
    </dgm:pt>
    <dgm:pt modelId="{A46D4909-3AC4-4CC3-BEB6-F87AE198755B}" type="pres">
      <dgm:prSet presAssocID="{2ACD8F10-2099-4E56-9E5D-A321DD30C685}" presName="thickLine" presStyleLbl="alignNode1" presStyleIdx="1" presStyleCnt="8"/>
      <dgm:spPr/>
    </dgm:pt>
    <dgm:pt modelId="{67BD21A1-3610-4237-9C6D-36B9FD88E537}" type="pres">
      <dgm:prSet presAssocID="{2ACD8F10-2099-4E56-9E5D-A321DD30C685}" presName="horz1" presStyleCnt="0"/>
      <dgm:spPr/>
    </dgm:pt>
    <dgm:pt modelId="{DD27A969-4963-42F9-A78F-B14A47E4C9A5}" type="pres">
      <dgm:prSet presAssocID="{2ACD8F10-2099-4E56-9E5D-A321DD30C685}" presName="tx1" presStyleLbl="revTx" presStyleIdx="1" presStyleCnt="8"/>
      <dgm:spPr/>
    </dgm:pt>
    <dgm:pt modelId="{DD5CEB3D-7BEC-4683-A0DD-8737CE100E2D}" type="pres">
      <dgm:prSet presAssocID="{2ACD8F10-2099-4E56-9E5D-A321DD30C685}" presName="vert1" presStyleCnt="0"/>
      <dgm:spPr/>
    </dgm:pt>
    <dgm:pt modelId="{8278C1D9-EDF0-4A00-89A6-EFD8FD0A70F4}" type="pres">
      <dgm:prSet presAssocID="{8E3601EC-0BEB-4271-9976-44999875CFAD}" presName="thickLine" presStyleLbl="alignNode1" presStyleIdx="2" presStyleCnt="8"/>
      <dgm:spPr/>
    </dgm:pt>
    <dgm:pt modelId="{52CDBE2E-0E4F-4A5B-B10E-225920E16D56}" type="pres">
      <dgm:prSet presAssocID="{8E3601EC-0BEB-4271-9976-44999875CFAD}" presName="horz1" presStyleCnt="0"/>
      <dgm:spPr/>
    </dgm:pt>
    <dgm:pt modelId="{8534117D-1C4D-47F4-81E7-A8115DC3CBAA}" type="pres">
      <dgm:prSet presAssocID="{8E3601EC-0BEB-4271-9976-44999875CFAD}" presName="tx1" presStyleLbl="revTx" presStyleIdx="2" presStyleCnt="8"/>
      <dgm:spPr/>
    </dgm:pt>
    <dgm:pt modelId="{ED21A582-6B02-4E68-ADA8-B202FC88C9CD}" type="pres">
      <dgm:prSet presAssocID="{8E3601EC-0BEB-4271-9976-44999875CFAD}" presName="vert1" presStyleCnt="0"/>
      <dgm:spPr/>
    </dgm:pt>
    <dgm:pt modelId="{D385D431-D408-402C-9F0B-69CFD3E5A5BE}" type="pres">
      <dgm:prSet presAssocID="{A71E1EA1-4980-4D40-9CF7-65FF004207D0}" presName="thickLine" presStyleLbl="alignNode1" presStyleIdx="3" presStyleCnt="8"/>
      <dgm:spPr/>
    </dgm:pt>
    <dgm:pt modelId="{EEA56B00-1D5E-4665-9946-98B7EE7A1812}" type="pres">
      <dgm:prSet presAssocID="{A71E1EA1-4980-4D40-9CF7-65FF004207D0}" presName="horz1" presStyleCnt="0"/>
      <dgm:spPr/>
    </dgm:pt>
    <dgm:pt modelId="{B378BD7B-7A19-49F7-A246-2E69046B76DD}" type="pres">
      <dgm:prSet presAssocID="{A71E1EA1-4980-4D40-9CF7-65FF004207D0}" presName="tx1" presStyleLbl="revTx" presStyleIdx="3" presStyleCnt="8"/>
      <dgm:spPr/>
    </dgm:pt>
    <dgm:pt modelId="{2D2D963A-5DC1-419E-A3BF-A674DAF30281}" type="pres">
      <dgm:prSet presAssocID="{A71E1EA1-4980-4D40-9CF7-65FF004207D0}" presName="vert1" presStyleCnt="0"/>
      <dgm:spPr/>
    </dgm:pt>
    <dgm:pt modelId="{06D3B983-07AE-4E63-BE70-F6F4C2A5DF41}" type="pres">
      <dgm:prSet presAssocID="{31382DE3-6DA4-46B7-948E-65E2B02488F3}" presName="thickLine" presStyleLbl="alignNode1" presStyleIdx="4" presStyleCnt="8"/>
      <dgm:spPr/>
    </dgm:pt>
    <dgm:pt modelId="{1295A78E-4B10-4376-AD09-015BB44E3F03}" type="pres">
      <dgm:prSet presAssocID="{31382DE3-6DA4-46B7-948E-65E2B02488F3}" presName="horz1" presStyleCnt="0"/>
      <dgm:spPr/>
    </dgm:pt>
    <dgm:pt modelId="{A546CA3B-2DDB-4A45-9B84-CC406C7012B2}" type="pres">
      <dgm:prSet presAssocID="{31382DE3-6DA4-46B7-948E-65E2B02488F3}" presName="tx1" presStyleLbl="revTx" presStyleIdx="4" presStyleCnt="8"/>
      <dgm:spPr/>
    </dgm:pt>
    <dgm:pt modelId="{DDCAB7C1-4D3B-4B44-97ED-16D52BE3196E}" type="pres">
      <dgm:prSet presAssocID="{31382DE3-6DA4-46B7-948E-65E2B02488F3}" presName="vert1" presStyleCnt="0"/>
      <dgm:spPr/>
    </dgm:pt>
    <dgm:pt modelId="{5AEBDF1F-B943-47A4-B506-41A3F87F9835}" type="pres">
      <dgm:prSet presAssocID="{D343DE89-62FC-4318-962E-EC196A3DC858}" presName="thickLine" presStyleLbl="alignNode1" presStyleIdx="5" presStyleCnt="8"/>
      <dgm:spPr/>
    </dgm:pt>
    <dgm:pt modelId="{050DF03F-3A22-45F9-AD03-64F710459930}" type="pres">
      <dgm:prSet presAssocID="{D343DE89-62FC-4318-962E-EC196A3DC858}" presName="horz1" presStyleCnt="0"/>
      <dgm:spPr/>
    </dgm:pt>
    <dgm:pt modelId="{AC8CF3AC-7283-4987-8FB5-47BFE1ABAAE6}" type="pres">
      <dgm:prSet presAssocID="{D343DE89-62FC-4318-962E-EC196A3DC858}" presName="tx1" presStyleLbl="revTx" presStyleIdx="5" presStyleCnt="8"/>
      <dgm:spPr/>
    </dgm:pt>
    <dgm:pt modelId="{4CF10241-DA40-40C7-9E49-95504BBA8F6B}" type="pres">
      <dgm:prSet presAssocID="{D343DE89-62FC-4318-962E-EC196A3DC858}" presName="vert1" presStyleCnt="0"/>
      <dgm:spPr/>
    </dgm:pt>
    <dgm:pt modelId="{3FD1CFF4-098E-4BDC-A198-6D6770BEB4D5}" type="pres">
      <dgm:prSet presAssocID="{0FA27DEB-7F0C-42B1-B4B7-A123F04D1DF6}" presName="thickLine" presStyleLbl="alignNode1" presStyleIdx="6" presStyleCnt="8"/>
      <dgm:spPr/>
    </dgm:pt>
    <dgm:pt modelId="{D9E18BD3-C898-4722-9DB3-905444815973}" type="pres">
      <dgm:prSet presAssocID="{0FA27DEB-7F0C-42B1-B4B7-A123F04D1DF6}" presName="horz1" presStyleCnt="0"/>
      <dgm:spPr/>
    </dgm:pt>
    <dgm:pt modelId="{38A4499C-3751-4328-8049-3BD7FBF49D40}" type="pres">
      <dgm:prSet presAssocID="{0FA27DEB-7F0C-42B1-B4B7-A123F04D1DF6}" presName="tx1" presStyleLbl="revTx" presStyleIdx="6" presStyleCnt="8"/>
      <dgm:spPr/>
    </dgm:pt>
    <dgm:pt modelId="{C154D4DE-0C18-443F-810E-2AB98F65B0DF}" type="pres">
      <dgm:prSet presAssocID="{0FA27DEB-7F0C-42B1-B4B7-A123F04D1DF6}" presName="vert1" presStyleCnt="0"/>
      <dgm:spPr/>
    </dgm:pt>
    <dgm:pt modelId="{43CD6245-A8D4-4A40-B2DC-A1B720336F76}" type="pres">
      <dgm:prSet presAssocID="{B28DEAAD-6FFE-4B33-A3BA-39EDBB014212}" presName="thickLine" presStyleLbl="alignNode1" presStyleIdx="7" presStyleCnt="8"/>
      <dgm:spPr/>
    </dgm:pt>
    <dgm:pt modelId="{B4C0F006-8CDF-4B59-A62F-30FF6549CD01}" type="pres">
      <dgm:prSet presAssocID="{B28DEAAD-6FFE-4B33-A3BA-39EDBB014212}" presName="horz1" presStyleCnt="0"/>
      <dgm:spPr/>
    </dgm:pt>
    <dgm:pt modelId="{A1D1474A-A70D-407C-9B18-1A392762502D}" type="pres">
      <dgm:prSet presAssocID="{B28DEAAD-6FFE-4B33-A3BA-39EDBB014212}" presName="tx1" presStyleLbl="revTx" presStyleIdx="7" presStyleCnt="8"/>
      <dgm:spPr/>
    </dgm:pt>
    <dgm:pt modelId="{ED19D8F4-9904-4B37-B4E7-C32621FDD450}" type="pres">
      <dgm:prSet presAssocID="{B28DEAAD-6FFE-4B33-A3BA-39EDBB014212}" presName="vert1" presStyleCnt="0"/>
      <dgm:spPr/>
    </dgm:pt>
  </dgm:ptLst>
  <dgm:cxnLst>
    <dgm:cxn modelId="{0B14F404-D60B-4B3F-80A6-C5881E632935}" srcId="{F4D57B32-0453-480D-8E2B-7BE053268EA9}" destId="{8E3601EC-0BEB-4271-9976-44999875CFAD}" srcOrd="2" destOrd="0" parTransId="{706F780E-ED4F-468B-B82E-79858CF6AA39}" sibTransId="{7E315D8E-2E39-4DDB-9811-D6C2F414999A}"/>
    <dgm:cxn modelId="{5CCA1217-1395-4ACA-9D3B-5318CF1BBD98}" type="presOf" srcId="{F4D57B32-0453-480D-8E2B-7BE053268EA9}" destId="{CCA75D4B-2678-432F-AE81-AA98C15CA9F0}" srcOrd="0" destOrd="0" presId="urn:microsoft.com/office/officeart/2008/layout/LinedList"/>
    <dgm:cxn modelId="{69EA8C1F-E78B-4248-973D-4221101BF5F1}" srcId="{F4D57B32-0453-480D-8E2B-7BE053268EA9}" destId="{D343DE89-62FC-4318-962E-EC196A3DC858}" srcOrd="5" destOrd="0" parTransId="{A68BDD50-2E7A-4062-8900-C2743370E11E}" sibTransId="{60C611D2-CEC1-487E-92D4-85CBFA2C6C32}"/>
    <dgm:cxn modelId="{7880DF24-6733-4497-A24D-6FC6AB8DCD96}" srcId="{F4D57B32-0453-480D-8E2B-7BE053268EA9}" destId="{1BFBCB56-963D-4555-9841-A01F6FED7C3D}" srcOrd="0" destOrd="0" parTransId="{8FD0A779-52B0-4956-9218-2BD0892C37D9}" sibTransId="{DD3AF336-0EAD-4EF2-A5C6-059E641CBE5A}"/>
    <dgm:cxn modelId="{D268F339-FA8D-48C8-AAA0-F39D3EF6EFDB}" type="presOf" srcId="{0FA27DEB-7F0C-42B1-B4B7-A123F04D1DF6}" destId="{38A4499C-3751-4328-8049-3BD7FBF49D40}" srcOrd="0" destOrd="0" presId="urn:microsoft.com/office/officeart/2008/layout/LinedList"/>
    <dgm:cxn modelId="{A01C4648-914D-414C-A48D-4988B2FD7AC6}" srcId="{F4D57B32-0453-480D-8E2B-7BE053268EA9}" destId="{A71E1EA1-4980-4D40-9CF7-65FF004207D0}" srcOrd="3" destOrd="0" parTransId="{D75DD55E-E595-4D8D-A6D4-154915A6C3B7}" sibTransId="{21EABF91-327A-4FFB-9BC3-5E14A9EDE1AF}"/>
    <dgm:cxn modelId="{E9770A49-E20E-42DD-B86F-CBF4FC7C0E6C}" srcId="{F4D57B32-0453-480D-8E2B-7BE053268EA9}" destId="{2ACD8F10-2099-4E56-9E5D-A321DD30C685}" srcOrd="1" destOrd="0" parTransId="{6D3AA655-3F07-48EE-A1BD-CA1CBB22B25B}" sibTransId="{12FCAC39-7C50-4B16-A5D7-804F0E2C5716}"/>
    <dgm:cxn modelId="{02D1E37F-2004-4C39-A001-6B57C440F7A3}" type="presOf" srcId="{1BFBCB56-963D-4555-9841-A01F6FED7C3D}" destId="{5C5F794D-3A32-49DC-B339-79C290798659}" srcOrd="0" destOrd="0" presId="urn:microsoft.com/office/officeart/2008/layout/LinedList"/>
    <dgm:cxn modelId="{008ECB80-9A87-45C3-8EC0-2058453C6CB6}" type="presOf" srcId="{8E3601EC-0BEB-4271-9976-44999875CFAD}" destId="{8534117D-1C4D-47F4-81E7-A8115DC3CBAA}" srcOrd="0" destOrd="0" presId="urn:microsoft.com/office/officeart/2008/layout/LinedList"/>
    <dgm:cxn modelId="{49DEA689-CEFC-4BFD-959E-19A4E79977A0}" srcId="{F4D57B32-0453-480D-8E2B-7BE053268EA9}" destId="{B28DEAAD-6FFE-4B33-A3BA-39EDBB014212}" srcOrd="7" destOrd="0" parTransId="{D204ECE0-B7D5-4F9B-BA35-9A467E07EA86}" sibTransId="{F765B817-C716-46BA-AFDF-21BC1092171B}"/>
    <dgm:cxn modelId="{CDA5E992-D15F-4538-9D4E-79C83FEAAF87}" type="presOf" srcId="{D343DE89-62FC-4318-962E-EC196A3DC858}" destId="{AC8CF3AC-7283-4987-8FB5-47BFE1ABAAE6}" srcOrd="0" destOrd="0" presId="urn:microsoft.com/office/officeart/2008/layout/LinedList"/>
    <dgm:cxn modelId="{62EF18AB-FCC6-41A9-AD3A-FDE873A1971D}" type="presOf" srcId="{B28DEAAD-6FFE-4B33-A3BA-39EDBB014212}" destId="{A1D1474A-A70D-407C-9B18-1A392762502D}" srcOrd="0" destOrd="0" presId="urn:microsoft.com/office/officeart/2008/layout/LinedList"/>
    <dgm:cxn modelId="{0E5164BD-B6B4-40CF-BEDD-1AE51F940518}" type="presOf" srcId="{31382DE3-6DA4-46B7-948E-65E2B02488F3}" destId="{A546CA3B-2DDB-4A45-9B84-CC406C7012B2}" srcOrd="0" destOrd="0" presId="urn:microsoft.com/office/officeart/2008/layout/LinedList"/>
    <dgm:cxn modelId="{A6E39FC3-74A0-49F0-8A6A-7021ECC59C0D}" srcId="{F4D57B32-0453-480D-8E2B-7BE053268EA9}" destId="{31382DE3-6DA4-46B7-948E-65E2B02488F3}" srcOrd="4" destOrd="0" parTransId="{FCBDB09B-87CB-40CC-8327-9C00587A9327}" sibTransId="{5E862FE3-5751-4491-A8BC-8178A27BC591}"/>
    <dgm:cxn modelId="{31A3F2C7-0817-4322-9A43-C579106F153F}" type="presOf" srcId="{A71E1EA1-4980-4D40-9CF7-65FF004207D0}" destId="{B378BD7B-7A19-49F7-A246-2E69046B76DD}" srcOrd="0" destOrd="0" presId="urn:microsoft.com/office/officeart/2008/layout/LinedList"/>
    <dgm:cxn modelId="{2ED30ADC-CB91-4437-ACF9-533E7D140EF3}" type="presOf" srcId="{2ACD8F10-2099-4E56-9E5D-A321DD30C685}" destId="{DD27A969-4963-42F9-A78F-B14A47E4C9A5}" srcOrd="0" destOrd="0" presId="urn:microsoft.com/office/officeart/2008/layout/LinedList"/>
    <dgm:cxn modelId="{D97BB9EA-D6E3-4BFC-A704-D463A5A2A911}" srcId="{F4D57B32-0453-480D-8E2B-7BE053268EA9}" destId="{0FA27DEB-7F0C-42B1-B4B7-A123F04D1DF6}" srcOrd="6" destOrd="0" parTransId="{8B211146-72F6-4D0C-8163-80E8AE77EDD7}" sibTransId="{56B9E3E6-6275-414C-AD81-A56617197DB5}"/>
    <dgm:cxn modelId="{BAD3AE94-090F-4343-9102-9A0E53829B0D}" type="presParOf" srcId="{CCA75D4B-2678-432F-AE81-AA98C15CA9F0}" destId="{FB91B09C-49F1-4D29-A8E0-DC743976FB2D}" srcOrd="0" destOrd="0" presId="urn:microsoft.com/office/officeart/2008/layout/LinedList"/>
    <dgm:cxn modelId="{7A6CBBD1-A64E-4216-8838-19795E46DB11}" type="presParOf" srcId="{CCA75D4B-2678-432F-AE81-AA98C15CA9F0}" destId="{FD1B4377-E731-42F3-A8E8-0CC17547E02E}" srcOrd="1" destOrd="0" presId="urn:microsoft.com/office/officeart/2008/layout/LinedList"/>
    <dgm:cxn modelId="{02C79914-A2E2-48E0-9E62-508A9047704B}" type="presParOf" srcId="{FD1B4377-E731-42F3-A8E8-0CC17547E02E}" destId="{5C5F794D-3A32-49DC-B339-79C290798659}" srcOrd="0" destOrd="0" presId="urn:microsoft.com/office/officeart/2008/layout/LinedList"/>
    <dgm:cxn modelId="{74DD324E-55BB-498E-8998-BC2B8ED8FC13}" type="presParOf" srcId="{FD1B4377-E731-42F3-A8E8-0CC17547E02E}" destId="{B3B9959F-B741-4FED-844D-7388BE67FA9D}" srcOrd="1" destOrd="0" presId="urn:microsoft.com/office/officeart/2008/layout/LinedList"/>
    <dgm:cxn modelId="{E70C3E7F-0AF1-4717-BF33-461874D9F08C}" type="presParOf" srcId="{CCA75D4B-2678-432F-AE81-AA98C15CA9F0}" destId="{A46D4909-3AC4-4CC3-BEB6-F87AE198755B}" srcOrd="2" destOrd="0" presId="urn:microsoft.com/office/officeart/2008/layout/LinedList"/>
    <dgm:cxn modelId="{AD98DBD6-1898-45DB-BA88-5ADEBD62E32D}" type="presParOf" srcId="{CCA75D4B-2678-432F-AE81-AA98C15CA9F0}" destId="{67BD21A1-3610-4237-9C6D-36B9FD88E537}" srcOrd="3" destOrd="0" presId="urn:microsoft.com/office/officeart/2008/layout/LinedList"/>
    <dgm:cxn modelId="{67A202C6-F199-44FE-A38C-2A654BAB453B}" type="presParOf" srcId="{67BD21A1-3610-4237-9C6D-36B9FD88E537}" destId="{DD27A969-4963-42F9-A78F-B14A47E4C9A5}" srcOrd="0" destOrd="0" presId="urn:microsoft.com/office/officeart/2008/layout/LinedList"/>
    <dgm:cxn modelId="{A2575FDB-F2A2-47FE-86E7-B1D1119B8A22}" type="presParOf" srcId="{67BD21A1-3610-4237-9C6D-36B9FD88E537}" destId="{DD5CEB3D-7BEC-4683-A0DD-8737CE100E2D}" srcOrd="1" destOrd="0" presId="urn:microsoft.com/office/officeart/2008/layout/LinedList"/>
    <dgm:cxn modelId="{76265178-C012-46CA-A6A0-1826620FC75E}" type="presParOf" srcId="{CCA75D4B-2678-432F-AE81-AA98C15CA9F0}" destId="{8278C1D9-EDF0-4A00-89A6-EFD8FD0A70F4}" srcOrd="4" destOrd="0" presId="urn:microsoft.com/office/officeart/2008/layout/LinedList"/>
    <dgm:cxn modelId="{81E91261-1B91-414B-A34D-177730EC9B7F}" type="presParOf" srcId="{CCA75D4B-2678-432F-AE81-AA98C15CA9F0}" destId="{52CDBE2E-0E4F-4A5B-B10E-225920E16D56}" srcOrd="5" destOrd="0" presId="urn:microsoft.com/office/officeart/2008/layout/LinedList"/>
    <dgm:cxn modelId="{9C355FFE-3F0E-4C2B-9EDD-0162264D4CD7}" type="presParOf" srcId="{52CDBE2E-0E4F-4A5B-B10E-225920E16D56}" destId="{8534117D-1C4D-47F4-81E7-A8115DC3CBAA}" srcOrd="0" destOrd="0" presId="urn:microsoft.com/office/officeart/2008/layout/LinedList"/>
    <dgm:cxn modelId="{5328E572-B5FF-4D3D-B71D-888525AC4AFF}" type="presParOf" srcId="{52CDBE2E-0E4F-4A5B-B10E-225920E16D56}" destId="{ED21A582-6B02-4E68-ADA8-B202FC88C9CD}" srcOrd="1" destOrd="0" presId="urn:microsoft.com/office/officeart/2008/layout/LinedList"/>
    <dgm:cxn modelId="{1A037AAE-BD04-4E18-A7F4-A2EAE5802583}" type="presParOf" srcId="{CCA75D4B-2678-432F-AE81-AA98C15CA9F0}" destId="{D385D431-D408-402C-9F0B-69CFD3E5A5BE}" srcOrd="6" destOrd="0" presId="urn:microsoft.com/office/officeart/2008/layout/LinedList"/>
    <dgm:cxn modelId="{DF3122B3-3D7D-4A24-B610-D96835ADD132}" type="presParOf" srcId="{CCA75D4B-2678-432F-AE81-AA98C15CA9F0}" destId="{EEA56B00-1D5E-4665-9946-98B7EE7A1812}" srcOrd="7" destOrd="0" presId="urn:microsoft.com/office/officeart/2008/layout/LinedList"/>
    <dgm:cxn modelId="{BEB709B6-47DA-4453-BD6F-6CFC584EB5E0}" type="presParOf" srcId="{EEA56B00-1D5E-4665-9946-98B7EE7A1812}" destId="{B378BD7B-7A19-49F7-A246-2E69046B76DD}" srcOrd="0" destOrd="0" presId="urn:microsoft.com/office/officeart/2008/layout/LinedList"/>
    <dgm:cxn modelId="{197536AF-8F75-4FC4-B3EC-0FF5B3928C33}" type="presParOf" srcId="{EEA56B00-1D5E-4665-9946-98B7EE7A1812}" destId="{2D2D963A-5DC1-419E-A3BF-A674DAF30281}" srcOrd="1" destOrd="0" presId="urn:microsoft.com/office/officeart/2008/layout/LinedList"/>
    <dgm:cxn modelId="{CCD93263-28A7-427C-8617-72804EC8DCE6}" type="presParOf" srcId="{CCA75D4B-2678-432F-AE81-AA98C15CA9F0}" destId="{06D3B983-07AE-4E63-BE70-F6F4C2A5DF41}" srcOrd="8" destOrd="0" presId="urn:microsoft.com/office/officeart/2008/layout/LinedList"/>
    <dgm:cxn modelId="{49A32A9F-041D-4627-9327-AC550BC8F322}" type="presParOf" srcId="{CCA75D4B-2678-432F-AE81-AA98C15CA9F0}" destId="{1295A78E-4B10-4376-AD09-015BB44E3F03}" srcOrd="9" destOrd="0" presId="urn:microsoft.com/office/officeart/2008/layout/LinedList"/>
    <dgm:cxn modelId="{18B322FA-0530-471E-A2FB-51C9E39E629A}" type="presParOf" srcId="{1295A78E-4B10-4376-AD09-015BB44E3F03}" destId="{A546CA3B-2DDB-4A45-9B84-CC406C7012B2}" srcOrd="0" destOrd="0" presId="urn:microsoft.com/office/officeart/2008/layout/LinedList"/>
    <dgm:cxn modelId="{B337317A-4C66-4514-A8BB-4AE9D1967CF7}" type="presParOf" srcId="{1295A78E-4B10-4376-AD09-015BB44E3F03}" destId="{DDCAB7C1-4D3B-4B44-97ED-16D52BE3196E}" srcOrd="1" destOrd="0" presId="urn:microsoft.com/office/officeart/2008/layout/LinedList"/>
    <dgm:cxn modelId="{E9A2D6CF-4990-494F-93F0-9CC625B7DAB6}" type="presParOf" srcId="{CCA75D4B-2678-432F-AE81-AA98C15CA9F0}" destId="{5AEBDF1F-B943-47A4-B506-41A3F87F9835}" srcOrd="10" destOrd="0" presId="urn:microsoft.com/office/officeart/2008/layout/LinedList"/>
    <dgm:cxn modelId="{9083298B-35B6-42A6-A27A-4DA7F7AEA87F}" type="presParOf" srcId="{CCA75D4B-2678-432F-AE81-AA98C15CA9F0}" destId="{050DF03F-3A22-45F9-AD03-64F710459930}" srcOrd="11" destOrd="0" presId="urn:microsoft.com/office/officeart/2008/layout/LinedList"/>
    <dgm:cxn modelId="{454F64C8-0D1E-4002-9A31-AED0EE8BC983}" type="presParOf" srcId="{050DF03F-3A22-45F9-AD03-64F710459930}" destId="{AC8CF3AC-7283-4987-8FB5-47BFE1ABAAE6}" srcOrd="0" destOrd="0" presId="urn:microsoft.com/office/officeart/2008/layout/LinedList"/>
    <dgm:cxn modelId="{75122E36-6FDE-4220-AAA4-6429C044053D}" type="presParOf" srcId="{050DF03F-3A22-45F9-AD03-64F710459930}" destId="{4CF10241-DA40-40C7-9E49-95504BBA8F6B}" srcOrd="1" destOrd="0" presId="urn:microsoft.com/office/officeart/2008/layout/LinedList"/>
    <dgm:cxn modelId="{8FBDB38B-680C-4089-BBD1-AD73627B0D0B}" type="presParOf" srcId="{CCA75D4B-2678-432F-AE81-AA98C15CA9F0}" destId="{3FD1CFF4-098E-4BDC-A198-6D6770BEB4D5}" srcOrd="12" destOrd="0" presId="urn:microsoft.com/office/officeart/2008/layout/LinedList"/>
    <dgm:cxn modelId="{536056B0-BECC-4598-AAAC-B86E68C0ED3B}" type="presParOf" srcId="{CCA75D4B-2678-432F-AE81-AA98C15CA9F0}" destId="{D9E18BD3-C898-4722-9DB3-905444815973}" srcOrd="13" destOrd="0" presId="urn:microsoft.com/office/officeart/2008/layout/LinedList"/>
    <dgm:cxn modelId="{303CF88A-175B-4191-B8FF-BC6B8025EE7B}" type="presParOf" srcId="{D9E18BD3-C898-4722-9DB3-905444815973}" destId="{38A4499C-3751-4328-8049-3BD7FBF49D40}" srcOrd="0" destOrd="0" presId="urn:microsoft.com/office/officeart/2008/layout/LinedList"/>
    <dgm:cxn modelId="{D7B2F8AC-FA1D-41FA-B3C8-CD1A4A7D6E1E}" type="presParOf" srcId="{D9E18BD3-C898-4722-9DB3-905444815973}" destId="{C154D4DE-0C18-443F-810E-2AB98F65B0DF}" srcOrd="1" destOrd="0" presId="urn:microsoft.com/office/officeart/2008/layout/LinedList"/>
    <dgm:cxn modelId="{9625D431-5271-47A5-A790-AF5E8937B54B}" type="presParOf" srcId="{CCA75D4B-2678-432F-AE81-AA98C15CA9F0}" destId="{43CD6245-A8D4-4A40-B2DC-A1B720336F76}" srcOrd="14" destOrd="0" presId="urn:microsoft.com/office/officeart/2008/layout/LinedList"/>
    <dgm:cxn modelId="{A00A4B65-C217-4D7D-9C4F-CC4A9D4AF4CB}" type="presParOf" srcId="{CCA75D4B-2678-432F-AE81-AA98C15CA9F0}" destId="{B4C0F006-8CDF-4B59-A62F-30FF6549CD01}" srcOrd="15" destOrd="0" presId="urn:microsoft.com/office/officeart/2008/layout/LinedList"/>
    <dgm:cxn modelId="{75C23ECA-525A-454E-88AE-B11F430473F7}" type="presParOf" srcId="{B4C0F006-8CDF-4B59-A62F-30FF6549CD01}" destId="{A1D1474A-A70D-407C-9B18-1A392762502D}" srcOrd="0" destOrd="0" presId="urn:microsoft.com/office/officeart/2008/layout/LinedList"/>
    <dgm:cxn modelId="{2FF9B28C-FD37-4EEA-AC52-0BBA4AE6FD65}" type="presParOf" srcId="{B4C0F006-8CDF-4B59-A62F-30FF6549CD01}" destId="{ED19D8F4-9904-4B37-B4E7-C32621FDD4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BF5C5580-9FF3-4D9C-876B-E0C1151521C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D1EDA9-DFEF-44B1-848C-E6D16E60247E}">
      <dgm:prSet/>
      <dgm:spPr/>
      <dgm:t>
        <a:bodyPr/>
        <a:lstStyle/>
        <a:p>
          <a:r>
            <a:rPr lang="uk-UA"/>
            <a:t>Центр світової торгівельної системи – перешийок на сході Середземномор'я, через який проходили </a:t>
          </a:r>
          <a:r>
            <a:rPr lang="uk-UA" b="1" u="sng"/>
            <a:t>3 шляхи</a:t>
          </a:r>
          <a:r>
            <a:rPr lang="uk-UA"/>
            <a:t>, якими можна було дістатись Азії:</a:t>
          </a:r>
          <a:endParaRPr lang="en-US"/>
        </a:p>
      </dgm:t>
    </dgm:pt>
    <dgm:pt modelId="{BFE6F723-5940-4B0E-803F-17E53FDF2E0F}" type="parTrans" cxnId="{B50AF74A-0A8F-467C-8957-E6A7F382BF97}">
      <dgm:prSet/>
      <dgm:spPr/>
      <dgm:t>
        <a:bodyPr/>
        <a:lstStyle/>
        <a:p>
          <a:endParaRPr lang="en-US"/>
        </a:p>
      </dgm:t>
    </dgm:pt>
    <dgm:pt modelId="{FA3B728A-3DC2-49BE-9550-A28D187BDFC3}" type="sibTrans" cxnId="{B50AF74A-0A8F-467C-8957-E6A7F382BF97}">
      <dgm:prSet/>
      <dgm:spPr/>
      <dgm:t>
        <a:bodyPr/>
        <a:lstStyle/>
        <a:p>
          <a:endParaRPr lang="en-US"/>
        </a:p>
      </dgm:t>
    </dgm:pt>
    <dgm:pt modelId="{14CFEF87-87C6-4B73-8939-14FC24A6EB99}">
      <dgm:prSet/>
      <dgm:spPr/>
      <dgm:t>
        <a:bodyPr/>
        <a:lstStyle/>
        <a:p>
          <a:r>
            <a:rPr lang="uk-UA" dirty="0"/>
            <a:t>Константинополь – сухопутний караванний маршрут через Середню Азію;</a:t>
          </a:r>
          <a:endParaRPr lang="en-US" dirty="0"/>
        </a:p>
      </dgm:t>
    </dgm:pt>
    <dgm:pt modelId="{71423DBA-3F86-48D5-A08D-774DB7E05513}" type="parTrans" cxnId="{9A674BFF-76D6-47F3-93F4-E5D069100410}">
      <dgm:prSet/>
      <dgm:spPr/>
      <dgm:t>
        <a:bodyPr/>
        <a:lstStyle/>
        <a:p>
          <a:endParaRPr lang="en-US"/>
        </a:p>
      </dgm:t>
    </dgm:pt>
    <dgm:pt modelId="{DDFD9643-ABBD-4761-AC15-9EA73599B522}" type="sibTrans" cxnId="{9A674BFF-76D6-47F3-93F4-E5D069100410}">
      <dgm:prSet/>
      <dgm:spPr/>
      <dgm:t>
        <a:bodyPr/>
        <a:lstStyle/>
        <a:p>
          <a:endParaRPr lang="en-US"/>
        </a:p>
      </dgm:t>
    </dgm:pt>
    <dgm:pt modelId="{B18CD964-857A-4A98-8BF5-A29B50400C7E}">
      <dgm:prSet/>
      <dgm:spPr/>
      <dgm:t>
        <a:bodyPr/>
        <a:lstStyle/>
        <a:p>
          <a:r>
            <a:rPr lang="uk-UA" dirty="0" err="1"/>
            <a:t>Сх</a:t>
          </a:r>
          <a:r>
            <a:rPr lang="uk-UA" dirty="0"/>
            <a:t>. середземноморське узбережжя Палестини - Багдад – порт Б</a:t>
          </a:r>
          <a:r>
            <a:rPr lang="uk-UA" b="1" dirty="0"/>
            <a:t>а</a:t>
          </a:r>
          <a:r>
            <a:rPr lang="uk-UA" dirty="0"/>
            <a:t>сра в Перській Затоці – Аравійське море – Індійський океан; </a:t>
          </a:r>
          <a:endParaRPr lang="en-US" dirty="0"/>
        </a:p>
      </dgm:t>
    </dgm:pt>
    <dgm:pt modelId="{26B834D6-4EFB-4CED-8322-B520E8158324}" type="parTrans" cxnId="{CDEC5138-1FF8-48D3-94CC-A5215D3FD52D}">
      <dgm:prSet/>
      <dgm:spPr/>
      <dgm:t>
        <a:bodyPr/>
        <a:lstStyle/>
        <a:p>
          <a:endParaRPr lang="en-US"/>
        </a:p>
      </dgm:t>
    </dgm:pt>
    <dgm:pt modelId="{25F99241-4084-4EAB-ABCC-090C94611397}" type="sibTrans" cxnId="{CDEC5138-1FF8-48D3-94CC-A5215D3FD52D}">
      <dgm:prSet/>
      <dgm:spPr/>
      <dgm:t>
        <a:bodyPr/>
        <a:lstStyle/>
        <a:p>
          <a:endParaRPr lang="en-US"/>
        </a:p>
      </dgm:t>
    </dgm:pt>
    <dgm:pt modelId="{9555FDB9-2DB2-4513-A3F5-6AD7883F0F8C}">
      <dgm:prSet/>
      <dgm:spPr/>
      <dgm:t>
        <a:bodyPr/>
        <a:lstStyle/>
        <a:p>
          <a:r>
            <a:rPr lang="uk-UA" dirty="0"/>
            <a:t>Каїр (порт Александрія) – Червоне море –Аравійське море – Індійський океан.</a:t>
          </a:r>
          <a:endParaRPr lang="en-US" dirty="0"/>
        </a:p>
      </dgm:t>
    </dgm:pt>
    <dgm:pt modelId="{02655B06-912F-42D7-96E5-66D8974B6108}" type="parTrans" cxnId="{0FD67913-0D67-4D82-8589-9D1ECF097393}">
      <dgm:prSet/>
      <dgm:spPr/>
      <dgm:t>
        <a:bodyPr/>
        <a:lstStyle/>
        <a:p>
          <a:endParaRPr lang="en-US"/>
        </a:p>
      </dgm:t>
    </dgm:pt>
    <dgm:pt modelId="{14F0B7DF-2DD6-4DD4-8298-5FBA76AB6715}" type="sibTrans" cxnId="{0FD67913-0D67-4D82-8589-9D1ECF097393}">
      <dgm:prSet/>
      <dgm:spPr/>
      <dgm:t>
        <a:bodyPr/>
        <a:lstStyle/>
        <a:p>
          <a:endParaRPr lang="en-US"/>
        </a:p>
      </dgm:t>
    </dgm:pt>
    <dgm:pt modelId="{0BA34DCE-4E0B-43DF-8F5A-8D36681AB8C1}" type="pres">
      <dgm:prSet presAssocID="{BF5C5580-9FF3-4D9C-876B-E0C1151521C0}" presName="linear" presStyleCnt="0">
        <dgm:presLayoutVars>
          <dgm:animLvl val="lvl"/>
          <dgm:resizeHandles val="exact"/>
        </dgm:presLayoutVars>
      </dgm:prSet>
      <dgm:spPr/>
    </dgm:pt>
    <dgm:pt modelId="{05A9FB74-E8C8-4668-BDF9-D9A7413D1E8D}" type="pres">
      <dgm:prSet presAssocID="{0ED1EDA9-DFEF-44B1-848C-E6D16E60247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B1AEB18-10C7-4731-B517-9C618D4B51A6}" type="pres">
      <dgm:prSet presAssocID="{0ED1EDA9-DFEF-44B1-848C-E6D16E60247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D67913-0D67-4D82-8589-9D1ECF097393}" srcId="{0ED1EDA9-DFEF-44B1-848C-E6D16E60247E}" destId="{9555FDB9-2DB2-4513-A3F5-6AD7883F0F8C}" srcOrd="2" destOrd="0" parTransId="{02655B06-912F-42D7-96E5-66D8974B6108}" sibTransId="{14F0B7DF-2DD6-4DD4-8298-5FBA76AB6715}"/>
    <dgm:cxn modelId="{B8808826-5B29-43B7-A760-8F6A9E676917}" type="presOf" srcId="{BF5C5580-9FF3-4D9C-876B-E0C1151521C0}" destId="{0BA34DCE-4E0B-43DF-8F5A-8D36681AB8C1}" srcOrd="0" destOrd="0" presId="urn:microsoft.com/office/officeart/2005/8/layout/vList2"/>
    <dgm:cxn modelId="{CDEC5138-1FF8-48D3-94CC-A5215D3FD52D}" srcId="{0ED1EDA9-DFEF-44B1-848C-E6D16E60247E}" destId="{B18CD964-857A-4A98-8BF5-A29B50400C7E}" srcOrd="1" destOrd="0" parTransId="{26B834D6-4EFB-4CED-8322-B520E8158324}" sibTransId="{25F99241-4084-4EAB-ABCC-090C94611397}"/>
    <dgm:cxn modelId="{129D795C-AA20-4C17-841A-D0940B9B7D8E}" type="presOf" srcId="{14CFEF87-87C6-4B73-8939-14FC24A6EB99}" destId="{FB1AEB18-10C7-4731-B517-9C618D4B51A6}" srcOrd="0" destOrd="0" presId="urn:microsoft.com/office/officeart/2005/8/layout/vList2"/>
    <dgm:cxn modelId="{B50AF74A-0A8F-467C-8957-E6A7F382BF97}" srcId="{BF5C5580-9FF3-4D9C-876B-E0C1151521C0}" destId="{0ED1EDA9-DFEF-44B1-848C-E6D16E60247E}" srcOrd="0" destOrd="0" parTransId="{BFE6F723-5940-4B0E-803F-17E53FDF2E0F}" sibTransId="{FA3B728A-3DC2-49BE-9550-A28D187BDFC3}"/>
    <dgm:cxn modelId="{F2FAEC76-E01C-4586-A4AE-2002BCB8384C}" type="presOf" srcId="{9555FDB9-2DB2-4513-A3F5-6AD7883F0F8C}" destId="{FB1AEB18-10C7-4731-B517-9C618D4B51A6}" srcOrd="0" destOrd="2" presId="urn:microsoft.com/office/officeart/2005/8/layout/vList2"/>
    <dgm:cxn modelId="{F88F4C7E-084E-42E8-AFBF-DCC860F57F94}" type="presOf" srcId="{0ED1EDA9-DFEF-44B1-848C-E6D16E60247E}" destId="{05A9FB74-E8C8-4668-BDF9-D9A7413D1E8D}" srcOrd="0" destOrd="0" presId="urn:microsoft.com/office/officeart/2005/8/layout/vList2"/>
    <dgm:cxn modelId="{5ABA54D6-33BA-4A34-848B-1BFB494635E1}" type="presOf" srcId="{B18CD964-857A-4A98-8BF5-A29B50400C7E}" destId="{FB1AEB18-10C7-4731-B517-9C618D4B51A6}" srcOrd="0" destOrd="1" presId="urn:microsoft.com/office/officeart/2005/8/layout/vList2"/>
    <dgm:cxn modelId="{9A674BFF-76D6-47F3-93F4-E5D069100410}" srcId="{0ED1EDA9-DFEF-44B1-848C-E6D16E60247E}" destId="{14CFEF87-87C6-4B73-8939-14FC24A6EB99}" srcOrd="0" destOrd="0" parTransId="{71423DBA-3F86-48D5-A08D-774DB7E05513}" sibTransId="{DDFD9643-ABBD-4761-AC15-9EA73599B522}"/>
    <dgm:cxn modelId="{4202E8F0-4CDD-48FC-A67D-F0BC876C8808}" type="presParOf" srcId="{0BA34DCE-4E0B-43DF-8F5A-8D36681AB8C1}" destId="{05A9FB74-E8C8-4668-BDF9-D9A7413D1E8D}" srcOrd="0" destOrd="0" presId="urn:microsoft.com/office/officeart/2005/8/layout/vList2"/>
    <dgm:cxn modelId="{0D98531D-3C3A-4CDC-A423-B84D04CEDC16}" type="presParOf" srcId="{0BA34DCE-4E0B-43DF-8F5A-8D36681AB8C1}" destId="{FB1AEB18-10C7-4731-B517-9C618D4B51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7A56F741-1906-4797-ACD0-10E05CF9C7B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5F4768-2A63-4662-A447-319523A92835}">
      <dgm:prSet custT="1"/>
      <dgm:spPr/>
      <dgm:t>
        <a:bodyPr/>
        <a:lstStyle/>
        <a:p>
          <a:r>
            <a:rPr lang="uk-UA" sz="2000" dirty="0"/>
            <a:t>13 ст. регіон, через який проходили ці маршрути, – центр конфліктів між європейськими християнами-хрестоносцями й мусульманами; напади монголів. </a:t>
          </a:r>
          <a:endParaRPr lang="en-US" sz="2000" dirty="0"/>
        </a:p>
      </dgm:t>
    </dgm:pt>
    <dgm:pt modelId="{5ECE9343-E946-42B5-AE5E-940F632F5591}" type="parTrans" cxnId="{5B27C745-2212-4C22-A55C-CD72F58F648A}">
      <dgm:prSet/>
      <dgm:spPr/>
      <dgm:t>
        <a:bodyPr/>
        <a:lstStyle/>
        <a:p>
          <a:endParaRPr lang="en-US" sz="2000"/>
        </a:p>
      </dgm:t>
    </dgm:pt>
    <dgm:pt modelId="{06E2E64B-5AE2-4D8C-B948-7DB7B761B519}" type="sibTrans" cxnId="{5B27C745-2212-4C22-A55C-CD72F58F648A}">
      <dgm:prSet/>
      <dgm:spPr/>
      <dgm:t>
        <a:bodyPr/>
        <a:lstStyle/>
        <a:p>
          <a:endParaRPr lang="en-US" sz="2000"/>
        </a:p>
      </dgm:t>
    </dgm:pt>
    <dgm:pt modelId="{CF9D7945-B9A9-4F3A-A53D-AE7A1D18C30D}">
      <dgm:prSet/>
      <dgm:spPr/>
      <dgm:t>
        <a:bodyPr/>
        <a:lstStyle/>
        <a:p>
          <a:r>
            <a:rPr lang="uk-UA"/>
            <a:t>Після руйнування Багдада монголами (1258 р.), провідна роль Каїра (відновлений халіфат, більшість торгівлі між Середземномор'ям і Індійським океаном).</a:t>
          </a:r>
          <a:endParaRPr lang="uk-UA" dirty="0"/>
        </a:p>
      </dgm:t>
    </dgm:pt>
    <dgm:pt modelId="{D8B3BF8A-E85C-42A0-B102-C37A6F6FBA23}" type="parTrans" cxnId="{2036B0E4-ED68-4F7B-9792-F44A80D8E8BE}">
      <dgm:prSet/>
      <dgm:spPr/>
      <dgm:t>
        <a:bodyPr/>
        <a:lstStyle/>
        <a:p>
          <a:endParaRPr lang="ru-RU"/>
        </a:p>
      </dgm:t>
    </dgm:pt>
    <dgm:pt modelId="{B3474624-9373-4B1B-BF9B-D24E635EE305}" type="sibTrans" cxnId="{2036B0E4-ED68-4F7B-9792-F44A80D8E8BE}">
      <dgm:prSet/>
      <dgm:spPr/>
      <dgm:t>
        <a:bodyPr/>
        <a:lstStyle/>
        <a:p>
          <a:endParaRPr lang="ru-RU"/>
        </a:p>
      </dgm:t>
    </dgm:pt>
    <dgm:pt modelId="{0E325E34-DD55-474C-975A-276F135EC70A}" type="pres">
      <dgm:prSet presAssocID="{7A56F741-1906-4797-ACD0-10E05CF9C7BD}" presName="linear" presStyleCnt="0">
        <dgm:presLayoutVars>
          <dgm:animLvl val="lvl"/>
          <dgm:resizeHandles val="exact"/>
        </dgm:presLayoutVars>
      </dgm:prSet>
      <dgm:spPr/>
    </dgm:pt>
    <dgm:pt modelId="{E4CD0BD4-9F9D-4E51-B3BE-C25CF3439157}" type="pres">
      <dgm:prSet presAssocID="{935F4768-2A63-4662-A447-319523A928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A2B777-907C-4B6D-A80D-2FBA085CCD4A}" type="pres">
      <dgm:prSet presAssocID="{06E2E64B-5AE2-4D8C-B948-7DB7B761B519}" presName="spacer" presStyleCnt="0"/>
      <dgm:spPr/>
    </dgm:pt>
    <dgm:pt modelId="{F65358DD-FDB4-4296-92FF-2B4DBBB02C4C}" type="pres">
      <dgm:prSet presAssocID="{CF9D7945-B9A9-4F3A-A53D-AE7A1D18C30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698100-56CE-434C-948C-CFB70CE95796}" type="presOf" srcId="{7A56F741-1906-4797-ACD0-10E05CF9C7BD}" destId="{0E325E34-DD55-474C-975A-276F135EC70A}" srcOrd="0" destOrd="0" presId="urn:microsoft.com/office/officeart/2005/8/layout/vList2"/>
    <dgm:cxn modelId="{3A30F415-7727-4107-AD58-B7DC62AD0F6E}" type="presOf" srcId="{935F4768-2A63-4662-A447-319523A92835}" destId="{E4CD0BD4-9F9D-4E51-B3BE-C25CF3439157}" srcOrd="0" destOrd="0" presId="urn:microsoft.com/office/officeart/2005/8/layout/vList2"/>
    <dgm:cxn modelId="{5B27C745-2212-4C22-A55C-CD72F58F648A}" srcId="{7A56F741-1906-4797-ACD0-10E05CF9C7BD}" destId="{935F4768-2A63-4662-A447-319523A92835}" srcOrd="0" destOrd="0" parTransId="{5ECE9343-E946-42B5-AE5E-940F632F5591}" sibTransId="{06E2E64B-5AE2-4D8C-B948-7DB7B761B519}"/>
    <dgm:cxn modelId="{AA43F2BE-5632-44C6-A454-A6F3B70B9EFA}" type="presOf" srcId="{CF9D7945-B9A9-4F3A-A53D-AE7A1D18C30D}" destId="{F65358DD-FDB4-4296-92FF-2B4DBBB02C4C}" srcOrd="0" destOrd="0" presId="urn:microsoft.com/office/officeart/2005/8/layout/vList2"/>
    <dgm:cxn modelId="{2036B0E4-ED68-4F7B-9792-F44A80D8E8BE}" srcId="{7A56F741-1906-4797-ACD0-10E05CF9C7BD}" destId="{CF9D7945-B9A9-4F3A-A53D-AE7A1D18C30D}" srcOrd="1" destOrd="0" parTransId="{D8B3BF8A-E85C-42A0-B102-C37A6F6FBA23}" sibTransId="{B3474624-9373-4B1B-BF9B-D24E635EE305}"/>
    <dgm:cxn modelId="{0AF54CC9-7966-4EBE-9AE0-860E1067CF10}" type="presParOf" srcId="{0E325E34-DD55-474C-975A-276F135EC70A}" destId="{E4CD0BD4-9F9D-4E51-B3BE-C25CF3439157}" srcOrd="0" destOrd="0" presId="urn:microsoft.com/office/officeart/2005/8/layout/vList2"/>
    <dgm:cxn modelId="{7CCD90D0-556C-452F-A0C7-EAD3D0EB042C}" type="presParOf" srcId="{0E325E34-DD55-474C-975A-276F135EC70A}" destId="{84A2B777-907C-4B6D-A80D-2FBA085CCD4A}" srcOrd="1" destOrd="0" presId="urn:microsoft.com/office/officeart/2005/8/layout/vList2"/>
    <dgm:cxn modelId="{298D2DDF-E2D3-4262-B5A7-6D3984B5077A}" type="presParOf" srcId="{0E325E34-DD55-474C-975A-276F135EC70A}" destId="{F65358DD-FDB4-4296-92FF-2B4DBBB02C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FB02-5F40-4106-A710-F254CE505498}">
      <dsp:nvSpPr>
        <dsp:cNvPr id="0" name=""/>
        <dsp:cNvSpPr/>
      </dsp:nvSpPr>
      <dsp:spPr>
        <a:xfrm>
          <a:off x="0" y="24125"/>
          <a:ext cx="845199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Міжплемінний та </a:t>
          </a:r>
          <a:r>
            <a:rPr lang="uk-UA" sz="2600" kern="1200" dirty="0" err="1"/>
            <a:t>міжобщинний</a:t>
          </a:r>
          <a:r>
            <a:rPr lang="uk-UA" sz="2600" kern="1200" dirty="0"/>
            <a:t> обмін у стародавні часи</a:t>
          </a:r>
          <a:r>
            <a:rPr lang="en-US" sz="2600" kern="1200" dirty="0"/>
            <a:t>.</a:t>
          </a:r>
        </a:p>
      </dsp:txBody>
      <dsp:txXfrm>
        <a:off x="50489" y="74614"/>
        <a:ext cx="8351020" cy="933302"/>
      </dsp:txXfrm>
    </dsp:sp>
    <dsp:sp modelId="{B90BFBE8-C5E8-4BE4-A6F0-363360E046CB}">
      <dsp:nvSpPr>
        <dsp:cNvPr id="0" name=""/>
        <dsp:cNvSpPr/>
      </dsp:nvSpPr>
      <dsp:spPr>
        <a:xfrm>
          <a:off x="0" y="1122775"/>
          <a:ext cx="845199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Міжнародна торгівля стародавніх цивілізацій</a:t>
          </a:r>
          <a:r>
            <a:rPr lang="en-US" sz="2600" kern="1200" dirty="0"/>
            <a:t>.</a:t>
          </a:r>
          <a:r>
            <a:rPr lang="uk-UA" sz="2600" kern="1200" dirty="0"/>
            <a:t> </a:t>
          </a:r>
          <a:endParaRPr lang="en-US" sz="2600" kern="1200" dirty="0"/>
        </a:p>
      </dsp:txBody>
      <dsp:txXfrm>
        <a:off x="50489" y="1173264"/>
        <a:ext cx="8351020" cy="933302"/>
      </dsp:txXfrm>
    </dsp:sp>
    <dsp:sp modelId="{CAB47ED7-43E5-44AE-ABAC-1F177F85E5CD}">
      <dsp:nvSpPr>
        <dsp:cNvPr id="0" name=""/>
        <dsp:cNvSpPr/>
      </dsp:nvSpPr>
      <dsp:spPr>
        <a:xfrm>
          <a:off x="0" y="2242445"/>
          <a:ext cx="845199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Торговельні зв’язки на теренах сучасної України.</a:t>
          </a:r>
          <a:endParaRPr lang="en-US" sz="2600" kern="1200"/>
        </a:p>
      </dsp:txBody>
      <dsp:txXfrm>
        <a:off x="50489" y="2292934"/>
        <a:ext cx="8351020" cy="9333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A2723-A643-4815-A16B-645B2A8D1601}">
      <dsp:nvSpPr>
        <dsp:cNvPr id="0" name=""/>
        <dsp:cNvSpPr/>
      </dsp:nvSpPr>
      <dsp:spPr>
        <a:xfrm>
          <a:off x="1281" y="131327"/>
          <a:ext cx="4496472" cy="4881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81109-DA7F-4768-974B-61C02D88AD52}">
      <dsp:nvSpPr>
        <dsp:cNvPr id="0" name=""/>
        <dsp:cNvSpPr/>
      </dsp:nvSpPr>
      <dsp:spPr>
        <a:xfrm>
          <a:off x="500889" y="605954"/>
          <a:ext cx="4496472" cy="4881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Диверсифікація торгівлі. Поділ праці, розвиток нових галузей, таких як керамічне виробництво й металургія </a:t>
          </a:r>
          <a:r>
            <a:rPr lang="uk-UA" sz="3300" kern="1200" dirty="0">
              <a:sym typeface="Symbol" panose="05050102010706020507" pitchFamily="18" charset="2"/>
            </a:rPr>
            <a:t></a:t>
          </a:r>
          <a:r>
            <a:rPr lang="uk-UA" sz="3300" kern="1200" dirty="0"/>
            <a:t> поява нових форм обміну. </a:t>
          </a:r>
          <a:endParaRPr lang="en-US" sz="3300" kern="1200" dirty="0"/>
        </a:p>
      </dsp:txBody>
      <dsp:txXfrm>
        <a:off x="632586" y="737651"/>
        <a:ext cx="4233078" cy="4617872"/>
      </dsp:txXfrm>
    </dsp:sp>
    <dsp:sp modelId="{EDD03606-140B-414A-A028-C66ACB494D78}">
      <dsp:nvSpPr>
        <dsp:cNvPr id="0" name=""/>
        <dsp:cNvSpPr/>
      </dsp:nvSpPr>
      <dsp:spPr>
        <a:xfrm>
          <a:off x="5496969" y="131327"/>
          <a:ext cx="4496472" cy="4881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494A6C-7AE5-4095-85C0-4CC340988E98}">
      <dsp:nvSpPr>
        <dsp:cNvPr id="0" name=""/>
        <dsp:cNvSpPr/>
      </dsp:nvSpPr>
      <dsp:spPr>
        <a:xfrm>
          <a:off x="5996577" y="605954"/>
          <a:ext cx="4496472" cy="4881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До кін. VIII тисячоліття до н.е. видобуток кременя, виготовлення кам'яних сокир і іншої зброї виділився в спеціалізоване ремесло.</a:t>
          </a:r>
          <a:endParaRPr lang="en-US" sz="3300" kern="1200"/>
        </a:p>
      </dsp:txBody>
      <dsp:txXfrm>
        <a:off x="6128274" y="737651"/>
        <a:ext cx="4233078" cy="4617872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09432-7509-431D-A292-D853C814D8AE}">
      <dsp:nvSpPr>
        <dsp:cNvPr id="0" name=""/>
        <dsp:cNvSpPr/>
      </dsp:nvSpPr>
      <dsp:spPr>
        <a:xfrm>
          <a:off x="0" y="169230"/>
          <a:ext cx="5716587" cy="14768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Торгові зони в Індійському океані:</a:t>
          </a:r>
          <a:endParaRPr lang="en-US" sz="2700" kern="1200"/>
        </a:p>
      </dsp:txBody>
      <dsp:txXfrm>
        <a:off x="72093" y="241323"/>
        <a:ext cx="5572401" cy="1332646"/>
      </dsp:txXfrm>
    </dsp:sp>
    <dsp:sp modelId="{9ED517AE-D00B-4273-825C-535370345C4F}">
      <dsp:nvSpPr>
        <dsp:cNvPr id="0" name=""/>
        <dsp:cNvSpPr/>
      </dsp:nvSpPr>
      <dsp:spPr>
        <a:xfrm>
          <a:off x="0" y="1646062"/>
          <a:ext cx="5716587" cy="195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Аравійське море (контроль мусульман);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Індійський океан (мусульманські торговці зі Східної Африки й індуси з Півдня Азії);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Південно-Китайське море (контроль Китаю). </a:t>
          </a:r>
          <a:endParaRPr lang="en-US" sz="2100" kern="1200"/>
        </a:p>
      </dsp:txBody>
      <dsp:txXfrm>
        <a:off x="0" y="1646062"/>
        <a:ext cx="5716587" cy="1956150"/>
      </dsp:txXfrm>
    </dsp:sp>
    <dsp:sp modelId="{67E37930-472C-40C1-9E07-D8A03E81EE58}">
      <dsp:nvSpPr>
        <dsp:cNvPr id="0" name=""/>
        <dsp:cNvSpPr/>
      </dsp:nvSpPr>
      <dsp:spPr>
        <a:xfrm>
          <a:off x="0" y="3602213"/>
          <a:ext cx="5716587" cy="14768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Жодна держава чи етнічна група не домінували над торгівлею в Індійському океані в цілому.</a:t>
          </a:r>
          <a:endParaRPr lang="en-US" sz="2700" kern="1200"/>
        </a:p>
      </dsp:txBody>
      <dsp:txXfrm>
        <a:off x="72093" y="3674306"/>
        <a:ext cx="5572401" cy="1332646"/>
      </dsp:txXfrm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D5D8-7FE9-4E34-A062-C3F863B42DBE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F5484B-22C6-468D-A1BD-DCFCB7EE278E}">
      <dsp:nvSpPr>
        <dsp:cNvPr id="0" name=""/>
        <dsp:cNvSpPr/>
      </dsp:nvSpPr>
      <dsp:spPr>
        <a:xfrm>
          <a:off x="0" y="0"/>
          <a:ext cx="1143317" cy="524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Області, які брали участь у торгівлі Індійському океані: </a:t>
          </a:r>
          <a:endParaRPr lang="en-US" sz="1400" kern="1200"/>
        </a:p>
      </dsp:txBody>
      <dsp:txXfrm>
        <a:off x="0" y="0"/>
        <a:ext cx="1143317" cy="5248276"/>
      </dsp:txXfrm>
    </dsp:sp>
    <dsp:sp modelId="{A1643D5A-6D64-49AC-B3E2-516B14D397DF}">
      <dsp:nvSpPr>
        <dsp:cNvPr id="0" name=""/>
        <dsp:cNvSpPr/>
      </dsp:nvSpPr>
      <dsp:spPr>
        <a:xfrm>
          <a:off x="1229066" y="82004"/>
          <a:ext cx="4487520" cy="164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півострів Гуджар</a:t>
          </a:r>
          <a:r>
            <a:rPr lang="uk-UA" sz="1900" b="1" kern="1200"/>
            <a:t>а</a:t>
          </a:r>
          <a:r>
            <a:rPr lang="uk-UA" sz="1900" kern="1200"/>
            <a:t>т (пн.-зх.). Гуджаратські торговці відігравали важливу роль у міжнародному транспорті і торгівлі, присутні у східно-африканських портових містах.</a:t>
          </a:r>
          <a:endParaRPr lang="en-US" sz="1900" kern="1200"/>
        </a:p>
      </dsp:txBody>
      <dsp:txXfrm>
        <a:off x="1229066" y="82004"/>
        <a:ext cx="4487520" cy="1640086"/>
      </dsp:txXfrm>
    </dsp:sp>
    <dsp:sp modelId="{54BA094B-90DD-43D4-9C4F-3642EBDF7F3C}">
      <dsp:nvSpPr>
        <dsp:cNvPr id="0" name=""/>
        <dsp:cNvSpPr/>
      </dsp:nvSpPr>
      <dsp:spPr>
        <a:xfrm>
          <a:off x="1143317" y="1722090"/>
          <a:ext cx="45732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40519-78B0-4CD4-906C-6E057B265403}">
      <dsp:nvSpPr>
        <dsp:cNvPr id="0" name=""/>
        <dsp:cNvSpPr/>
      </dsp:nvSpPr>
      <dsp:spPr>
        <a:xfrm>
          <a:off x="1229066" y="1804094"/>
          <a:ext cx="4487520" cy="164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Малабарський берег (пд.-зх.). Калькутта (особливо після падіння Багдаду у 13 ст.). Гуджаратські і єврейські торговці.</a:t>
          </a:r>
          <a:endParaRPr lang="en-US" sz="1900" kern="1200"/>
        </a:p>
      </dsp:txBody>
      <dsp:txXfrm>
        <a:off x="1229066" y="1804094"/>
        <a:ext cx="4487520" cy="1640086"/>
      </dsp:txXfrm>
    </dsp:sp>
    <dsp:sp modelId="{53301272-1C62-42A1-892C-67F1B1CF64DA}">
      <dsp:nvSpPr>
        <dsp:cNvPr id="0" name=""/>
        <dsp:cNvSpPr/>
      </dsp:nvSpPr>
      <dsp:spPr>
        <a:xfrm>
          <a:off x="1143317" y="3444181"/>
          <a:ext cx="45732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59B82D-0EE5-4880-9A93-A17E3D61FD2A}">
      <dsp:nvSpPr>
        <dsp:cNvPr id="0" name=""/>
        <dsp:cNvSpPr/>
      </dsp:nvSpPr>
      <dsp:spPr>
        <a:xfrm>
          <a:off x="1229066" y="3526185"/>
          <a:ext cx="4487520" cy="164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Коромандельське узбережжя (пд.-сх.). Місто Канчіп</a:t>
          </a:r>
          <a:r>
            <a:rPr lang="uk-UA" sz="1900" b="1" kern="1200"/>
            <a:t>у</a:t>
          </a:r>
          <a:r>
            <a:rPr lang="uk-UA" sz="1900" kern="1200"/>
            <a:t>рам – центр бавовняного виробництва і плетіння, залучало торговців з різних частин світу.</a:t>
          </a:r>
          <a:endParaRPr lang="en-US" sz="1900" kern="1200"/>
        </a:p>
      </dsp:txBody>
      <dsp:txXfrm>
        <a:off x="1229066" y="3526185"/>
        <a:ext cx="4487520" cy="1640086"/>
      </dsp:txXfrm>
    </dsp:sp>
    <dsp:sp modelId="{213370C3-9F1F-4669-8CAF-3185C8AF4702}">
      <dsp:nvSpPr>
        <dsp:cNvPr id="0" name=""/>
        <dsp:cNvSpPr/>
      </dsp:nvSpPr>
      <dsp:spPr>
        <a:xfrm>
          <a:off x="1143317" y="5166271"/>
          <a:ext cx="45732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9536B-57EF-46A6-A7D2-5C9BD4BD8D29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3583DA-8D72-4323-A118-24E05B968C6B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13 ст. – центрально-азіатська караванна торгівля відновлена з об'єднанням євразійського світу під правлінням монголів. </a:t>
          </a:r>
          <a:endParaRPr lang="en-US" sz="2200" kern="1200"/>
        </a:p>
      </dsp:txBody>
      <dsp:txXfrm>
        <a:off x="0" y="2562"/>
        <a:ext cx="5716587" cy="1747716"/>
      </dsp:txXfrm>
    </dsp:sp>
    <dsp:sp modelId="{39B2297E-216F-4F36-AEC7-1D8FB7698B88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F74D66-2459-47F7-8CC1-7337F1F025FD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14 ст. – правління Тамерлана, Самарканд – столиця, найважливіший економічний центр Середньої Азії. Провідна роль у караванній торгівлі понад тисячу років. З'єднував Китай із Зх. Азією і Європою. </a:t>
          </a:r>
          <a:endParaRPr lang="en-US" sz="2200" kern="1200"/>
        </a:p>
      </dsp:txBody>
      <dsp:txXfrm>
        <a:off x="0" y="1750279"/>
        <a:ext cx="5716587" cy="1747716"/>
      </dsp:txXfrm>
    </dsp:sp>
    <dsp:sp modelId="{C7E0254B-9D42-4D02-9026-FD673183AB3F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575F78-0665-4F7B-B4A9-692EBCC44FE6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Після краху правління монголів поступове згасання ц.-а. караванної торгівлі. </a:t>
          </a:r>
          <a:endParaRPr lang="en-US" sz="2200" kern="1200"/>
        </a:p>
      </dsp:txBody>
      <dsp:txXfrm>
        <a:off x="0" y="3497996"/>
        <a:ext cx="5716587" cy="1747716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27F4-8C26-428F-A228-EB6B69570867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607F25-D128-4C11-A8C7-4C3EC96E5A92}">
      <dsp:nvSpPr>
        <dsp:cNvPr id="0" name=""/>
        <dsp:cNvSpPr/>
      </dsp:nvSpPr>
      <dsp:spPr>
        <a:xfrm>
          <a:off x="0" y="0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Створена з декількох невеликих держав. </a:t>
          </a:r>
          <a:endParaRPr lang="en-US" sz="1700" kern="1200"/>
        </a:p>
      </dsp:txBody>
      <dsp:txXfrm>
        <a:off x="0" y="0"/>
        <a:ext cx="5716587" cy="656034"/>
      </dsp:txXfrm>
    </dsp:sp>
    <dsp:sp modelId="{6652134B-D8AB-4E94-9124-7F7C49C64636}">
      <dsp:nvSpPr>
        <dsp:cNvPr id="0" name=""/>
        <dsp:cNvSpPr/>
      </dsp:nvSpPr>
      <dsp:spPr>
        <a:xfrm>
          <a:off x="0" y="656034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8C234C-F95D-4C54-ADB9-FFEA2E96AF88}">
      <dsp:nvSpPr>
        <dsp:cNvPr id="0" name=""/>
        <dsp:cNvSpPr/>
      </dsp:nvSpPr>
      <dsp:spPr>
        <a:xfrm>
          <a:off x="0" y="656034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14 ст. – період розквіту. </a:t>
          </a:r>
          <a:endParaRPr lang="en-US" sz="1700" kern="1200"/>
        </a:p>
      </dsp:txBody>
      <dsp:txXfrm>
        <a:off x="0" y="656034"/>
        <a:ext cx="5716587" cy="656034"/>
      </dsp:txXfrm>
    </dsp:sp>
    <dsp:sp modelId="{E212043D-BC31-49C1-8EA9-851A1B50324D}">
      <dsp:nvSpPr>
        <dsp:cNvPr id="0" name=""/>
        <dsp:cNvSpPr/>
      </dsp:nvSpPr>
      <dsp:spPr>
        <a:xfrm>
          <a:off x="0" y="131206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EF6803-0982-4DDA-80CA-F9C1F52B1C7E}">
      <dsp:nvSpPr>
        <dsp:cNvPr id="0" name=""/>
        <dsp:cNvSpPr/>
      </dsp:nvSpPr>
      <dsp:spPr>
        <a:xfrm>
          <a:off x="0" y="1312068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Протягом декількох сторічь впливала на Зх. Африки через торгові зв'язки.</a:t>
          </a:r>
          <a:endParaRPr lang="en-US" sz="1700" kern="1200"/>
        </a:p>
      </dsp:txBody>
      <dsp:txXfrm>
        <a:off x="0" y="1312068"/>
        <a:ext cx="5716587" cy="656034"/>
      </dsp:txXfrm>
    </dsp:sp>
    <dsp:sp modelId="{A074EE68-723D-44ED-AF7B-80BDE1D3D158}">
      <dsp:nvSpPr>
        <dsp:cNvPr id="0" name=""/>
        <dsp:cNvSpPr/>
      </dsp:nvSpPr>
      <dsp:spPr>
        <a:xfrm>
          <a:off x="0" y="1968103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233710-AC94-4882-8886-23F446971608}">
      <dsp:nvSpPr>
        <dsp:cNvPr id="0" name=""/>
        <dsp:cNvSpPr/>
      </dsp:nvSpPr>
      <dsp:spPr>
        <a:xfrm>
          <a:off x="0" y="1968103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Поєднувала в одній державі мисливців, кочівників, торговців і землеробів з різних мовних груп.</a:t>
          </a:r>
          <a:endParaRPr lang="en-US" sz="1700" kern="1200"/>
        </a:p>
      </dsp:txBody>
      <dsp:txXfrm>
        <a:off x="0" y="1968103"/>
        <a:ext cx="5716587" cy="656034"/>
      </dsp:txXfrm>
    </dsp:sp>
    <dsp:sp modelId="{032B1EF3-C68C-41F8-BF17-5A69434AC9BA}">
      <dsp:nvSpPr>
        <dsp:cNvPr id="0" name=""/>
        <dsp:cNvSpPr/>
      </dsp:nvSpPr>
      <dsp:spPr>
        <a:xfrm>
          <a:off x="0" y="262413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6F9090-2F83-4E5D-A49F-4E77BAC10789}">
      <dsp:nvSpPr>
        <dsp:cNvPr id="0" name=""/>
        <dsp:cNvSpPr/>
      </dsp:nvSpPr>
      <dsp:spPr>
        <a:xfrm>
          <a:off x="0" y="2624137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В часи розквіту імперії на Зх. Африку припадало майже 2/3 всесвітнього виробництва і постачань золота. </a:t>
          </a:r>
          <a:endParaRPr lang="en-US" sz="1700" kern="1200"/>
        </a:p>
      </dsp:txBody>
      <dsp:txXfrm>
        <a:off x="0" y="2624137"/>
        <a:ext cx="5716587" cy="656034"/>
      </dsp:txXfrm>
    </dsp:sp>
    <dsp:sp modelId="{7A70115F-C8BD-44E4-8FB2-304E7AABBF00}">
      <dsp:nvSpPr>
        <dsp:cNvPr id="0" name=""/>
        <dsp:cNvSpPr/>
      </dsp:nvSpPr>
      <dsp:spPr>
        <a:xfrm>
          <a:off x="0" y="328017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14F71C-8144-454C-BD7A-396C7E1A7673}">
      <dsp:nvSpPr>
        <dsp:cNvPr id="0" name=""/>
        <dsp:cNvSpPr/>
      </dsp:nvSpPr>
      <dsp:spPr>
        <a:xfrm>
          <a:off x="0" y="3280172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Маршрути руху караванів золота і їх захист – головна функція імперії.</a:t>
          </a:r>
          <a:endParaRPr lang="en-US" sz="1700" kern="1200"/>
        </a:p>
      </dsp:txBody>
      <dsp:txXfrm>
        <a:off x="0" y="3280172"/>
        <a:ext cx="5716587" cy="656034"/>
      </dsp:txXfrm>
    </dsp:sp>
    <dsp:sp modelId="{71F8214F-652B-4E83-AC6D-7C749310570E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3017B0-872C-497D-836D-F0DEA20A48AB}">
      <dsp:nvSpPr>
        <dsp:cNvPr id="0" name=""/>
        <dsp:cNvSpPr/>
      </dsp:nvSpPr>
      <dsp:spPr>
        <a:xfrm>
          <a:off x="0" y="3936206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Золото, сіль, мідь, горіхи кола – основа економіки Малі. </a:t>
          </a:r>
          <a:endParaRPr lang="en-US" sz="1700" kern="1200"/>
        </a:p>
      </dsp:txBody>
      <dsp:txXfrm>
        <a:off x="0" y="3936206"/>
        <a:ext cx="5716587" cy="656034"/>
      </dsp:txXfrm>
    </dsp:sp>
    <dsp:sp modelId="{7FA0C991-2B87-4C5D-B54A-CC8FE39059A3}">
      <dsp:nvSpPr>
        <dsp:cNvPr id="0" name=""/>
        <dsp:cNvSpPr/>
      </dsp:nvSpPr>
      <dsp:spPr>
        <a:xfrm>
          <a:off x="0" y="4592241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9D994E-3A79-4B4A-BD11-28B95FCCE6C0}">
      <dsp:nvSpPr>
        <dsp:cNvPr id="0" name=""/>
        <dsp:cNvSpPr/>
      </dsp:nvSpPr>
      <dsp:spPr>
        <a:xfrm>
          <a:off x="0" y="4592241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Работоргівля.</a:t>
          </a:r>
          <a:endParaRPr lang="en-US" sz="1700" kern="1200"/>
        </a:p>
      </dsp:txBody>
      <dsp:txXfrm>
        <a:off x="0" y="4592241"/>
        <a:ext cx="5716587" cy="656034"/>
      </dsp:txXfrm>
    </dsp:sp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F7B95-FD2E-4039-A9E4-8CF11F91ED03}">
      <dsp:nvSpPr>
        <dsp:cNvPr id="0" name=""/>
        <dsp:cNvSpPr/>
      </dsp:nvSpPr>
      <dsp:spPr>
        <a:xfrm>
          <a:off x="0" y="482382"/>
          <a:ext cx="5716587" cy="8221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Міста – центр соціально-економічного життя. </a:t>
          </a:r>
          <a:endParaRPr lang="en-US" sz="1500" kern="1200"/>
        </a:p>
      </dsp:txBody>
      <dsp:txXfrm>
        <a:off x="40134" y="522516"/>
        <a:ext cx="5636319" cy="741874"/>
      </dsp:txXfrm>
    </dsp:sp>
    <dsp:sp modelId="{15B30333-FDE5-444E-B2DF-59E1C8013984}">
      <dsp:nvSpPr>
        <dsp:cNvPr id="0" name=""/>
        <dsp:cNvSpPr/>
      </dsp:nvSpPr>
      <dsp:spPr>
        <a:xfrm>
          <a:off x="0" y="1347724"/>
          <a:ext cx="5716587" cy="8221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Більшість жителів – ремісники, які об’єднувались у </a:t>
          </a:r>
          <a:r>
            <a:rPr lang="uk-UA" sz="1500" b="1" i="1" kern="1200"/>
            <a:t>корпорації </a:t>
          </a:r>
          <a:r>
            <a:rPr lang="uk-UA" sz="1500" kern="1200"/>
            <a:t>на зразок західноєвропейських цехів. </a:t>
          </a:r>
          <a:endParaRPr lang="en-US" sz="1500" kern="1200"/>
        </a:p>
      </dsp:txBody>
      <dsp:txXfrm>
        <a:off x="40134" y="1387858"/>
        <a:ext cx="5636319" cy="741874"/>
      </dsp:txXfrm>
    </dsp:sp>
    <dsp:sp modelId="{C9DFF624-102B-448C-B11A-1650B1B868A7}">
      <dsp:nvSpPr>
        <dsp:cNvPr id="0" name=""/>
        <dsp:cNvSpPr/>
      </dsp:nvSpPr>
      <dsp:spPr>
        <a:xfrm>
          <a:off x="0" y="2213066"/>
          <a:ext cx="5716587" cy="8221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u="sng" kern="1200"/>
            <a:t>7-10 ст. </a:t>
          </a:r>
          <a:endParaRPr lang="en-US" sz="1500" kern="1200"/>
        </a:p>
      </dsp:txBody>
      <dsp:txXfrm>
        <a:off x="40134" y="2253200"/>
        <a:ext cx="5636319" cy="741874"/>
      </dsp:txXfrm>
    </dsp:sp>
    <dsp:sp modelId="{36BF166F-C020-42CE-8CA3-A806A8E11923}">
      <dsp:nvSpPr>
        <dsp:cNvPr id="0" name=""/>
        <dsp:cNvSpPr/>
      </dsp:nvSpPr>
      <dsp:spPr>
        <a:xfrm>
          <a:off x="0" y="3078409"/>
          <a:ext cx="5716587" cy="8221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Експорт:</a:t>
          </a:r>
          <a:r>
            <a:rPr lang="uk-UA" sz="1500" kern="1200"/>
            <a:t> деревина, вироби з дерева (човни), мед, віск, хутро, невільники. </a:t>
          </a:r>
          <a:endParaRPr lang="en-US" sz="1500" kern="1200"/>
        </a:p>
      </dsp:txBody>
      <dsp:txXfrm>
        <a:off x="40134" y="3118543"/>
        <a:ext cx="5636319" cy="741874"/>
      </dsp:txXfrm>
    </dsp:sp>
    <dsp:sp modelId="{D6623BAE-49BD-4139-8A59-32E31619167F}">
      <dsp:nvSpPr>
        <dsp:cNvPr id="0" name=""/>
        <dsp:cNvSpPr/>
      </dsp:nvSpPr>
      <dsp:spPr>
        <a:xfrm>
          <a:off x="0" y="3943751"/>
          <a:ext cx="5716587" cy="8221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Імпорт:</a:t>
          </a:r>
          <a:r>
            <a:rPr lang="uk-UA" sz="1500" kern="1200"/>
            <a:t> вино, тропічні фрукти, спеції, сіль, килими, оксамит, шовк, порцеляна, срібло, золото, мідь, інші метали, вироби з металу, зброя, тонкі і вовняні тканини, вівці, коні, худоба. </a:t>
          </a:r>
          <a:endParaRPr lang="en-US" sz="1500" kern="1200"/>
        </a:p>
      </dsp:txBody>
      <dsp:txXfrm>
        <a:off x="40134" y="3983885"/>
        <a:ext cx="5636319" cy="741874"/>
      </dsp:txXfrm>
    </dsp:sp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5CC7D-CEE2-4BB7-A4E9-C0F6A9BBC972}">
      <dsp:nvSpPr>
        <dsp:cNvPr id="0" name=""/>
        <dsp:cNvSpPr/>
      </dsp:nvSpPr>
      <dsp:spPr>
        <a:xfrm>
          <a:off x="0" y="452438"/>
          <a:ext cx="5716587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«з Варяг у Греки» </a:t>
          </a:r>
          <a:r>
            <a:rPr lang="uk-UA" sz="1900" kern="1200"/>
            <a:t>(з’єднував Скандинавію і Візантію через Балтійське море, Фінську затоку, або з Ризької затоки до Дніпра, Чорного моря).  </a:t>
          </a:r>
          <a:endParaRPr lang="en-US" sz="1900" kern="1200"/>
        </a:p>
      </dsp:txBody>
      <dsp:txXfrm>
        <a:off x="51003" y="503441"/>
        <a:ext cx="5614581" cy="942803"/>
      </dsp:txXfrm>
    </dsp:sp>
    <dsp:sp modelId="{790E9B83-79D4-4AF6-84A3-3F56874B88D0}">
      <dsp:nvSpPr>
        <dsp:cNvPr id="0" name=""/>
        <dsp:cNvSpPr/>
      </dsp:nvSpPr>
      <dsp:spPr>
        <a:xfrm>
          <a:off x="0" y="1551967"/>
          <a:ext cx="5716587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«Залізний шлях» </a:t>
          </a:r>
          <a:r>
            <a:rPr lang="uk-UA" sz="1900" kern="1200"/>
            <a:t>(вздовж Дніпра, Чорного моря, Дунаю на Балканський п-в);</a:t>
          </a:r>
          <a:endParaRPr lang="en-US" sz="1900" kern="1200"/>
        </a:p>
      </dsp:txBody>
      <dsp:txXfrm>
        <a:off x="51003" y="1602970"/>
        <a:ext cx="5614581" cy="942803"/>
      </dsp:txXfrm>
    </dsp:sp>
    <dsp:sp modelId="{3FAC11EA-B5D6-4AC0-ABA3-3683AC3E3346}">
      <dsp:nvSpPr>
        <dsp:cNvPr id="0" name=""/>
        <dsp:cNvSpPr/>
      </dsp:nvSpPr>
      <dsp:spPr>
        <a:xfrm>
          <a:off x="0" y="2651498"/>
          <a:ext cx="5716587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«Соляний шлях» </a:t>
          </a:r>
          <a:r>
            <a:rPr lang="uk-UA" sz="1900" kern="1200"/>
            <a:t>(р. Дон, через Азовське море, до Кримського півострова і древніх грецьких колоній на Чорному морі);</a:t>
          </a:r>
          <a:endParaRPr lang="en-US" sz="1900" kern="1200"/>
        </a:p>
      </dsp:txBody>
      <dsp:txXfrm>
        <a:off x="51003" y="2702501"/>
        <a:ext cx="5614581" cy="942803"/>
      </dsp:txXfrm>
    </dsp:sp>
    <dsp:sp modelId="{7E93219D-972D-46BE-B397-59B71B832C7F}">
      <dsp:nvSpPr>
        <dsp:cNvPr id="0" name=""/>
        <dsp:cNvSpPr/>
      </dsp:nvSpPr>
      <dsp:spPr>
        <a:xfrm>
          <a:off x="0" y="3751028"/>
          <a:ext cx="5716587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Галицькі князі використовували водні артерії Прута і Дунаю для торгівлі з Візантією.</a:t>
          </a:r>
          <a:endParaRPr lang="en-US" sz="1900" kern="1200"/>
        </a:p>
      </dsp:txBody>
      <dsp:txXfrm>
        <a:off x="51003" y="3802031"/>
        <a:ext cx="5614581" cy="942803"/>
      </dsp:txXfrm>
    </dsp:sp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A4A6-D4C1-418B-ACB5-4ED264129D4E}">
      <dsp:nvSpPr>
        <dsp:cNvPr id="0" name=""/>
        <dsp:cNvSpPr/>
      </dsp:nvSpPr>
      <dsp:spPr>
        <a:xfrm>
          <a:off x="0" y="513981"/>
          <a:ext cx="5716587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Спеціалізація на продажу певних товарів.</a:t>
          </a:r>
          <a:endParaRPr lang="en-US" sz="1700" kern="1200"/>
        </a:p>
      </dsp:txBody>
      <dsp:txXfrm>
        <a:off x="32345" y="546326"/>
        <a:ext cx="5651897" cy="597895"/>
      </dsp:txXfrm>
    </dsp:sp>
    <dsp:sp modelId="{A59AEAF7-968D-484C-81ED-0F3A6E443423}">
      <dsp:nvSpPr>
        <dsp:cNvPr id="0" name=""/>
        <dsp:cNvSpPr/>
      </dsp:nvSpPr>
      <dsp:spPr>
        <a:xfrm>
          <a:off x="0" y="1225526"/>
          <a:ext cx="5716587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Через Київ проходив водний шлях «З варяг до греків». </a:t>
          </a:r>
          <a:endParaRPr lang="en-US" sz="1700" kern="1200"/>
        </a:p>
      </dsp:txBody>
      <dsp:txXfrm>
        <a:off x="32345" y="1257871"/>
        <a:ext cx="5651897" cy="597895"/>
      </dsp:txXfrm>
    </dsp:sp>
    <dsp:sp modelId="{10690542-93E1-4D09-8156-4E8F7943A6DB}">
      <dsp:nvSpPr>
        <dsp:cNvPr id="0" name=""/>
        <dsp:cNvSpPr/>
      </dsp:nvSpPr>
      <dsp:spPr>
        <a:xfrm>
          <a:off x="0" y="1937072"/>
          <a:ext cx="5716587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Із Візантії везли дорогі тканини, книги, ікони, вина, фрукти, овочі та прянощі, скляні та ювелірні вироби.</a:t>
          </a:r>
          <a:endParaRPr lang="en-US" sz="1700" kern="1200"/>
        </a:p>
      </dsp:txBody>
      <dsp:txXfrm>
        <a:off x="32345" y="1969417"/>
        <a:ext cx="5651897" cy="597895"/>
      </dsp:txXfrm>
    </dsp:sp>
    <dsp:sp modelId="{244689C4-7E97-41C7-BD44-D4237A18ECBE}">
      <dsp:nvSpPr>
        <dsp:cNvPr id="0" name=""/>
        <dsp:cNvSpPr/>
      </dsp:nvSpPr>
      <dsp:spPr>
        <a:xfrm>
          <a:off x="0" y="2648617"/>
          <a:ext cx="5716587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 північних районів везли по Дніпру ліс, мед, хутро, віск.</a:t>
          </a:r>
          <a:endParaRPr lang="en-US" sz="1700" kern="1200"/>
        </a:p>
      </dsp:txBody>
      <dsp:txXfrm>
        <a:off x="32345" y="2680962"/>
        <a:ext cx="5651897" cy="597895"/>
      </dsp:txXfrm>
    </dsp:sp>
    <dsp:sp modelId="{0769D047-7579-46E7-87C1-90E6336E09EB}">
      <dsp:nvSpPr>
        <dsp:cNvPr id="0" name=""/>
        <dsp:cNvSpPr/>
      </dsp:nvSpPr>
      <dsp:spPr>
        <a:xfrm>
          <a:off x="0" y="3360163"/>
          <a:ext cx="5716587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Торгівля із країнами Поволжя. </a:t>
          </a:r>
          <a:endParaRPr lang="en-US" sz="1700" kern="1200"/>
        </a:p>
      </dsp:txBody>
      <dsp:txXfrm>
        <a:off x="32345" y="3392508"/>
        <a:ext cx="5651897" cy="597895"/>
      </dsp:txXfrm>
    </dsp:sp>
    <dsp:sp modelId="{B8919C9B-5392-40F6-89A3-C4A0DD9A4272}">
      <dsp:nvSpPr>
        <dsp:cNvPr id="0" name=""/>
        <dsp:cNvSpPr/>
      </dsp:nvSpPr>
      <dsp:spPr>
        <a:xfrm>
          <a:off x="0" y="4071709"/>
          <a:ext cx="5716587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Постійні торговельні контакти Русі з Німеччиною, Угорщиною, Чехією, Польщею.</a:t>
          </a:r>
          <a:endParaRPr lang="en-US" sz="1700" kern="1200"/>
        </a:p>
      </dsp:txBody>
      <dsp:txXfrm>
        <a:off x="32345" y="4104054"/>
        <a:ext cx="5651897" cy="597895"/>
      </dsp:txXfrm>
    </dsp:sp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68521"/>
          <a:ext cx="10276746" cy="803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10 ст. – розквіт древніх слов’ян</a:t>
          </a:r>
          <a:endParaRPr lang="en-US" sz="2000" kern="1200" dirty="0"/>
        </a:p>
      </dsp:txBody>
      <dsp:txXfrm>
        <a:off x="39242" y="107763"/>
        <a:ext cx="10198262" cy="725388"/>
      </dsp:txXfrm>
    </dsp:sp>
    <dsp:sp modelId="{AA41A640-26F4-4A95-83BA-5E65596FBB4A}">
      <dsp:nvSpPr>
        <dsp:cNvPr id="0" name=""/>
        <dsp:cNvSpPr/>
      </dsp:nvSpPr>
      <dsp:spPr>
        <a:xfrm>
          <a:off x="0" y="929993"/>
          <a:ext cx="10276746" cy="803872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Втрата переваг транзитної торгівлі:</a:t>
          </a:r>
        </a:p>
      </dsp:txBody>
      <dsp:txXfrm>
        <a:off x="39242" y="969235"/>
        <a:ext cx="10198262" cy="725388"/>
      </dsp:txXfrm>
    </dsp:sp>
    <dsp:sp modelId="{F9E295F6-2671-4022-9619-62EAF6394971}">
      <dsp:nvSpPr>
        <dsp:cNvPr id="0" name=""/>
        <dsp:cNvSpPr/>
      </dsp:nvSpPr>
      <dsp:spPr>
        <a:xfrm>
          <a:off x="0" y="1791465"/>
          <a:ext cx="10276746" cy="803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Завоювання кочовими племенами територій Причорноморських і Приазовських степів;</a:t>
          </a:r>
        </a:p>
      </dsp:txBody>
      <dsp:txXfrm>
        <a:off x="39242" y="1830707"/>
        <a:ext cx="10198262" cy="725388"/>
      </dsp:txXfrm>
    </dsp:sp>
    <dsp:sp modelId="{720EC931-92DA-4DE8-A834-E38E19CB5B48}">
      <dsp:nvSpPr>
        <dsp:cNvPr id="0" name=""/>
        <dsp:cNvSpPr/>
      </dsp:nvSpPr>
      <dsp:spPr>
        <a:xfrm>
          <a:off x="0" y="2652938"/>
          <a:ext cx="10276746" cy="803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uk-UA" sz="2000" kern="1200" dirty="0"/>
            <a:t>I</a:t>
          </a:r>
          <a:r>
            <a:rPr lang="uk-UA" altLang="uk-UA" sz="2000" kern="1200" dirty="0"/>
            <a:t>-й (1096-1099) і </a:t>
          </a:r>
          <a:r>
            <a:rPr lang="en-US" altLang="uk-UA" sz="2000" kern="1200" dirty="0"/>
            <a:t>IV</a:t>
          </a:r>
          <a:r>
            <a:rPr lang="uk-UA" altLang="uk-UA" sz="2000" kern="1200" dirty="0"/>
            <a:t> (1204) хрестові походи </a:t>
          </a:r>
          <a:r>
            <a:rPr lang="uk-UA" altLang="uk-UA" sz="2000" kern="1200" dirty="0">
              <a:sym typeface="Symbol" panose="05050102010706020507" pitchFamily="18" charset="2"/>
            </a:rPr>
            <a:t> відкриття </a:t>
          </a:r>
          <a:r>
            <a:rPr lang="uk-UA" altLang="uk-UA" sz="2000" kern="1200" dirty="0"/>
            <a:t>нових каналів торгівлі між Заходом і Сходом через Середземномор’я в обхід українських земель. </a:t>
          </a:r>
        </a:p>
      </dsp:txBody>
      <dsp:txXfrm>
        <a:off x="39242" y="2692180"/>
        <a:ext cx="10198262" cy="725388"/>
      </dsp:txXfrm>
    </dsp:sp>
    <dsp:sp modelId="{543F3DBF-3AE0-4BB0-9025-17CB10DA22C2}">
      <dsp:nvSpPr>
        <dsp:cNvPr id="0" name=""/>
        <dsp:cNvSpPr/>
      </dsp:nvSpPr>
      <dsp:spPr>
        <a:xfrm>
          <a:off x="0" y="3514410"/>
          <a:ext cx="10276746" cy="803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12 ст. з розвитком Зх.цивілізації і занепадом Візантії, зросло зацікавлення України у встановленні торговельних зв’язків із Заходом. </a:t>
          </a:r>
          <a:endParaRPr lang="uk-UA" altLang="uk-UA" sz="2000" kern="1200" dirty="0"/>
        </a:p>
      </dsp:txBody>
      <dsp:txXfrm>
        <a:off x="39242" y="3553652"/>
        <a:ext cx="10198262" cy="725388"/>
      </dsp:txXfrm>
    </dsp:sp>
    <dsp:sp modelId="{68E93642-F54D-4030-864A-A568E35A81C5}">
      <dsp:nvSpPr>
        <dsp:cNvPr id="0" name=""/>
        <dsp:cNvSpPr/>
      </dsp:nvSpPr>
      <dsp:spPr>
        <a:xfrm>
          <a:off x="0" y="4375882"/>
          <a:ext cx="10276746" cy="803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Галичина і Волинь уже встановили торговельні зв’язки з Польщею, Угорщиною і Германською державою (Західний торговельний шлях).</a:t>
          </a:r>
          <a:endParaRPr lang="uk-UA" altLang="uk-UA" sz="2000" kern="1200" dirty="0"/>
        </a:p>
      </dsp:txBody>
      <dsp:txXfrm>
        <a:off x="39242" y="4415124"/>
        <a:ext cx="10198262" cy="725388"/>
      </dsp:txXfrm>
    </dsp:sp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329627"/>
          <a:ext cx="10276746" cy="867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kern="1200" dirty="0"/>
            <a:t>9-11 ст. – головні платіжні засоби внутрішньої й зовнішньої торгівлі Русі – іноземні монети (переважно арабські).</a:t>
          </a:r>
          <a:endParaRPr lang="en-US" sz="1600" kern="1200" dirty="0"/>
        </a:p>
      </dsp:txBody>
      <dsp:txXfrm>
        <a:off x="42329" y="371956"/>
        <a:ext cx="10192088" cy="782458"/>
      </dsp:txXfrm>
    </dsp:sp>
    <dsp:sp modelId="{2C408241-7D83-4701-A83A-1182DA9EF713}">
      <dsp:nvSpPr>
        <dsp:cNvPr id="0" name=""/>
        <dsp:cNvSpPr/>
      </dsp:nvSpPr>
      <dsp:spPr>
        <a:xfrm>
          <a:off x="0" y="1260103"/>
          <a:ext cx="10276746" cy="867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990 р. Володимир Святославич викарбував на честь хрещення Русі перші руські монети: златники і срібники. </a:t>
          </a:r>
          <a:endParaRPr lang="uk-UA" altLang="uk-UA" sz="2200" kern="1200" dirty="0"/>
        </a:p>
      </dsp:txBody>
      <dsp:txXfrm>
        <a:off x="42329" y="1302432"/>
        <a:ext cx="10192088" cy="782458"/>
      </dsp:txXfrm>
    </dsp:sp>
    <dsp:sp modelId="{82EC11DE-2FA2-451F-A652-D1F2A2A9D053}">
      <dsp:nvSpPr>
        <dsp:cNvPr id="0" name=""/>
        <dsp:cNvSpPr/>
      </dsp:nvSpPr>
      <dsp:spPr>
        <a:xfrm>
          <a:off x="0" y="2190579"/>
          <a:ext cx="10276746" cy="867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Великі платіжні операції забезпечувалися срібними злитками. </a:t>
          </a:r>
          <a:endParaRPr lang="uk-UA" altLang="uk-UA" sz="2200" kern="1200" dirty="0"/>
        </a:p>
      </dsp:txBody>
      <dsp:txXfrm>
        <a:off x="42329" y="2232908"/>
        <a:ext cx="10192088" cy="782458"/>
      </dsp:txXfrm>
    </dsp:sp>
    <dsp:sp modelId="{5F950224-E49B-4880-8B48-907ACB5A0A3B}">
      <dsp:nvSpPr>
        <dsp:cNvPr id="0" name=""/>
        <dsp:cNvSpPr/>
      </dsp:nvSpPr>
      <dsp:spPr>
        <a:xfrm>
          <a:off x="0" y="3121056"/>
          <a:ext cx="10276746" cy="867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Головне значення мали київська гривня (злиток шестигранної форми вагою близько 160 г.) і новгородська (паличка-брусок вагою близько 200 г.).</a:t>
          </a:r>
          <a:endParaRPr lang="uk-UA" altLang="uk-UA" sz="2200" kern="1200" dirty="0"/>
        </a:p>
      </dsp:txBody>
      <dsp:txXfrm>
        <a:off x="42329" y="3163385"/>
        <a:ext cx="10192088" cy="782458"/>
      </dsp:txXfrm>
    </dsp:sp>
    <dsp:sp modelId="{9DD33672-0BC5-40B9-AC61-828C38FEDBDD}">
      <dsp:nvSpPr>
        <dsp:cNvPr id="0" name=""/>
        <dsp:cNvSpPr/>
      </dsp:nvSpPr>
      <dsp:spPr>
        <a:xfrm>
          <a:off x="0" y="4051532"/>
          <a:ext cx="10276746" cy="867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Інші одиниці розрахунків – ногати, куни, різани, вівериці. </a:t>
          </a:r>
          <a:endParaRPr lang="uk-UA" altLang="uk-UA" sz="2200" kern="1200" dirty="0"/>
        </a:p>
      </dsp:txBody>
      <dsp:txXfrm>
        <a:off x="42329" y="4093861"/>
        <a:ext cx="10192088" cy="782458"/>
      </dsp:txXfrm>
    </dsp:sp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F341E-CE18-4C66-B371-8240D924E358}">
      <dsp:nvSpPr>
        <dsp:cNvPr id="0" name=""/>
        <dsp:cNvSpPr/>
      </dsp:nvSpPr>
      <dsp:spPr>
        <a:xfrm>
          <a:off x="0" y="25199"/>
          <a:ext cx="6292646" cy="287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14-17 ст. – відчутне скорочення міжнародних економічних зв'язків:</a:t>
          </a:r>
          <a:endParaRPr lang="en-US" sz="4100" kern="1200"/>
        </a:p>
      </dsp:txBody>
      <dsp:txXfrm>
        <a:off x="140502" y="165701"/>
        <a:ext cx="6011642" cy="2597196"/>
      </dsp:txXfrm>
    </dsp:sp>
    <dsp:sp modelId="{4BD4CA17-1AAC-4ABB-92C3-665A7D87E154}">
      <dsp:nvSpPr>
        <dsp:cNvPr id="0" name=""/>
        <dsp:cNvSpPr/>
      </dsp:nvSpPr>
      <dsp:spPr>
        <a:xfrm>
          <a:off x="0" y="2903399"/>
          <a:ext cx="6292646" cy="250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9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200" kern="1200" dirty="0"/>
            <a:t>встановлення іноземного панування</a:t>
          </a:r>
          <a:r>
            <a:rPr lang="en-US" sz="3200" kern="1200" dirty="0"/>
            <a:t>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200" kern="1200" dirty="0"/>
            <a:t>зростання сільського господарства</a:t>
          </a:r>
          <a:r>
            <a:rPr lang="en-US" sz="3200" kern="1200" dirty="0"/>
            <a:t>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200" kern="1200" dirty="0"/>
            <a:t>соціальної напруженості.</a:t>
          </a:r>
          <a:endParaRPr lang="en-US" sz="3200" kern="1200" dirty="0"/>
        </a:p>
      </dsp:txBody>
      <dsp:txXfrm>
        <a:off x="0" y="2903399"/>
        <a:ext cx="6292646" cy="25036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B3E7-9196-4E82-B021-27CAC8C9559F}">
      <dsp:nvSpPr>
        <dsp:cNvPr id="0" name=""/>
        <dsp:cNvSpPr/>
      </dsp:nvSpPr>
      <dsp:spPr>
        <a:xfrm>
          <a:off x="204" y="58368"/>
          <a:ext cx="2474981" cy="503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0" rIns="24447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Торгівля кам’яними знаряддями –мандрівними мисливцями, торгівля металами – племенами кочівних скотарів. </a:t>
          </a:r>
          <a:endParaRPr lang="en-US" sz="2000" kern="1200" dirty="0"/>
        </a:p>
      </dsp:txBody>
      <dsp:txXfrm>
        <a:off x="204" y="2073937"/>
        <a:ext cx="2474981" cy="3023354"/>
      </dsp:txXfrm>
    </dsp:sp>
    <dsp:sp modelId="{96F40D0E-57B0-4661-A1E3-B98B32165BA0}">
      <dsp:nvSpPr>
        <dsp:cNvPr id="0" name=""/>
        <dsp:cNvSpPr/>
      </dsp:nvSpPr>
      <dsp:spPr>
        <a:xfrm>
          <a:off x="204" y="1092841"/>
          <a:ext cx="2474981" cy="11879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165100" rIns="244473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01</a:t>
          </a:r>
        </a:p>
      </dsp:txBody>
      <dsp:txXfrm>
        <a:off x="204" y="1092841"/>
        <a:ext cx="2474981" cy="1187991"/>
      </dsp:txXfrm>
    </dsp:sp>
    <dsp:sp modelId="{3F602A38-B7C2-430C-B559-1E35A06F68BB}">
      <dsp:nvSpPr>
        <dsp:cNvPr id="0" name=""/>
        <dsp:cNvSpPr/>
      </dsp:nvSpPr>
      <dsp:spPr>
        <a:xfrm>
          <a:off x="2673184" y="58368"/>
          <a:ext cx="2474981" cy="503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0" rIns="24447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 появою міст-держав та імперій почали організовуватися експедиції (мета: торгівля, грабунок).</a:t>
          </a:r>
          <a:endParaRPr lang="en-US" sz="2000" kern="1200"/>
        </a:p>
      </dsp:txBody>
      <dsp:txXfrm>
        <a:off x="2673184" y="2073937"/>
        <a:ext cx="2474981" cy="3023354"/>
      </dsp:txXfrm>
    </dsp:sp>
    <dsp:sp modelId="{EBB659CD-A8D3-4D45-A7D7-B3968D85D053}">
      <dsp:nvSpPr>
        <dsp:cNvPr id="0" name=""/>
        <dsp:cNvSpPr/>
      </dsp:nvSpPr>
      <dsp:spPr>
        <a:xfrm>
          <a:off x="2673184" y="1092841"/>
          <a:ext cx="2474981" cy="11879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165100" rIns="244473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02</a:t>
          </a:r>
        </a:p>
      </dsp:txBody>
      <dsp:txXfrm>
        <a:off x="2673184" y="1092841"/>
        <a:ext cx="2474981" cy="1187991"/>
      </dsp:txXfrm>
    </dsp:sp>
    <dsp:sp modelId="{C2382D16-45BA-47DA-8C23-10089B07634E}">
      <dsp:nvSpPr>
        <dsp:cNvPr id="0" name=""/>
        <dsp:cNvSpPr/>
      </dsp:nvSpPr>
      <dsp:spPr>
        <a:xfrm>
          <a:off x="5346164" y="58368"/>
          <a:ext cx="2474981" cy="503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0" rIns="24447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Поява с/г </a:t>
          </a:r>
          <a:r>
            <a:rPr lang="uk-UA" sz="2000" kern="1200">
              <a:sym typeface="Symbol" panose="05050102010706020507" pitchFamily="18" charset="2"/>
            </a:rPr>
            <a:t></a:t>
          </a:r>
          <a:r>
            <a:rPr lang="uk-UA" sz="2000" kern="1200"/>
            <a:t> розширення можливостей постачання продовольства населенню на даній території. Зростання чисельності населення. </a:t>
          </a:r>
          <a:endParaRPr lang="en-US" sz="2000" kern="1200"/>
        </a:p>
      </dsp:txBody>
      <dsp:txXfrm>
        <a:off x="5346164" y="2073937"/>
        <a:ext cx="2474981" cy="3023354"/>
      </dsp:txXfrm>
    </dsp:sp>
    <dsp:sp modelId="{03E3B7F5-49B4-4DEC-9174-6A426BF2F6FA}">
      <dsp:nvSpPr>
        <dsp:cNvPr id="0" name=""/>
        <dsp:cNvSpPr/>
      </dsp:nvSpPr>
      <dsp:spPr>
        <a:xfrm>
          <a:off x="5346164" y="679052"/>
          <a:ext cx="2474981" cy="20155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165100" rIns="244473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03</a:t>
          </a:r>
        </a:p>
      </dsp:txBody>
      <dsp:txXfrm>
        <a:off x="5346164" y="679052"/>
        <a:ext cx="2474981" cy="2015569"/>
      </dsp:txXfrm>
    </dsp:sp>
    <dsp:sp modelId="{5C6BA254-6FD5-4799-B448-40B4074B0C4D}">
      <dsp:nvSpPr>
        <dsp:cNvPr id="0" name=""/>
        <dsp:cNvSpPr/>
      </dsp:nvSpPr>
      <dsp:spPr>
        <a:xfrm>
          <a:off x="8019144" y="58368"/>
          <a:ext cx="2474981" cy="503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0" rIns="24447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Поширення землеробства </a:t>
          </a:r>
          <a:r>
            <a:rPr lang="uk-UA" sz="1800" kern="1200">
              <a:sym typeface="Symbol" panose="05050102010706020507" pitchFamily="18" charset="2"/>
            </a:rPr>
            <a:t></a:t>
          </a:r>
          <a:r>
            <a:rPr lang="uk-UA" sz="1800" kern="1200"/>
            <a:t> зміни у технологіях, пов'язаними з відмінностями в ресурсах і кліматичних умовах.</a:t>
          </a:r>
          <a:endParaRPr lang="en-US" sz="1800" kern="1200"/>
        </a:p>
      </dsp:txBody>
      <dsp:txXfrm>
        <a:off x="8019144" y="2073937"/>
        <a:ext cx="2474981" cy="3023354"/>
      </dsp:txXfrm>
    </dsp:sp>
    <dsp:sp modelId="{1071ABF2-14A3-4BFE-88B8-4B0B5E28322E}">
      <dsp:nvSpPr>
        <dsp:cNvPr id="0" name=""/>
        <dsp:cNvSpPr/>
      </dsp:nvSpPr>
      <dsp:spPr>
        <a:xfrm>
          <a:off x="8019144" y="1092841"/>
          <a:ext cx="2474981" cy="11879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473" tIns="165100" rIns="244473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04</a:t>
          </a:r>
        </a:p>
      </dsp:txBody>
      <dsp:txXfrm>
        <a:off x="8019144" y="1092841"/>
        <a:ext cx="2474981" cy="1187991"/>
      </dsp:txXfrm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25328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kern="1200"/>
            <a:t>З 14 ст. різні моделі розвитку міжнародної торгівлі Зх. України (Галичина і Волинь) і Сх.. </a:t>
          </a:r>
          <a:endParaRPr lang="en-US" sz="1600" kern="1200" dirty="0"/>
        </a:p>
      </dsp:txBody>
      <dsp:txXfrm>
        <a:off x="23854" y="49182"/>
        <a:ext cx="10229038" cy="440949"/>
      </dsp:txXfrm>
    </dsp:sp>
    <dsp:sp modelId="{BFB20E10-8AC5-4D1E-933B-377D5E8099F7}">
      <dsp:nvSpPr>
        <dsp:cNvPr id="0" name=""/>
        <dsp:cNvSpPr/>
      </dsp:nvSpPr>
      <dsp:spPr>
        <a:xfrm>
          <a:off x="0" y="548546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Галичина, Волинь і Зх. Поділля не були повністю підконтрольні Монгольському Хану, тому міжнародна торгівля розвивалась досить стабільно. </a:t>
          </a:r>
          <a:endParaRPr lang="uk-UA" altLang="uk-UA" sz="1200" kern="1200" dirty="0"/>
        </a:p>
      </dsp:txBody>
      <dsp:txXfrm>
        <a:off x="23854" y="572400"/>
        <a:ext cx="10229038" cy="440949"/>
      </dsp:txXfrm>
    </dsp:sp>
    <dsp:sp modelId="{360B6667-6C79-4720-A6EA-9A5CD6B54A2A}">
      <dsp:nvSpPr>
        <dsp:cNvPr id="0" name=""/>
        <dsp:cNvSpPr/>
      </dsp:nvSpPr>
      <dsp:spPr>
        <a:xfrm>
          <a:off x="0" y="1071764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Обмеження міжнародної діяльності місцевих купців польським урядом. </a:t>
          </a:r>
          <a:endParaRPr lang="uk-UA" altLang="uk-UA" sz="1200" kern="1200" dirty="0"/>
        </a:p>
      </dsp:txBody>
      <dsp:txXfrm>
        <a:off x="23854" y="1095618"/>
        <a:ext cx="10229038" cy="440949"/>
      </dsp:txXfrm>
    </dsp:sp>
    <dsp:sp modelId="{488D2240-705B-46C4-A96A-AA1F3D1232F5}">
      <dsp:nvSpPr>
        <dsp:cNvPr id="0" name=""/>
        <dsp:cNvSpPr/>
      </dsp:nvSpPr>
      <dsp:spPr>
        <a:xfrm>
          <a:off x="0" y="1594982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b="1" kern="1200"/>
            <a:t>Торговельні шляхи:</a:t>
          </a:r>
          <a:r>
            <a:rPr lang="uk-UA" altLang="uk-UA" sz="1200" kern="1200"/>
            <a:t> що з'єднували ці землі з Краковом, пруськими містами Данцигом і Торном, германськими Нюрнбергом і Регензбургом, Прагою в Богемії і Константинополем. </a:t>
          </a:r>
          <a:endParaRPr lang="uk-UA" altLang="uk-UA" sz="1200" kern="1200" dirty="0"/>
        </a:p>
      </dsp:txBody>
      <dsp:txXfrm>
        <a:off x="23854" y="1618836"/>
        <a:ext cx="10229038" cy="440949"/>
      </dsp:txXfrm>
    </dsp:sp>
    <dsp:sp modelId="{01B24C9A-7332-499A-BD9A-0F1907A27F02}">
      <dsp:nvSpPr>
        <dsp:cNvPr id="0" name=""/>
        <dsp:cNvSpPr/>
      </dsp:nvSpPr>
      <dsp:spPr>
        <a:xfrm>
          <a:off x="0" y="2118200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14 ст. Галицьке-Волинське князівство колонізувало молдавські і подільські степи до Чорного моря, встановивши прямі торговельні зв'язки з Грецією, Балканським півостровом, Малою Азією. </a:t>
          </a:r>
          <a:endParaRPr lang="uk-UA" altLang="uk-UA" sz="1200" kern="1200" dirty="0"/>
        </a:p>
      </dsp:txBody>
      <dsp:txXfrm>
        <a:off x="23854" y="2142054"/>
        <a:ext cx="10229038" cy="440949"/>
      </dsp:txXfrm>
    </dsp:sp>
    <dsp:sp modelId="{2FDEF803-21DB-4A54-B74E-2F4F702BDEFA}">
      <dsp:nvSpPr>
        <dsp:cNvPr id="0" name=""/>
        <dsp:cNvSpPr/>
      </dsp:nvSpPr>
      <dsp:spPr>
        <a:xfrm>
          <a:off x="0" y="2641417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Приєднання Галичини до Польщі у 1349 р. </a:t>
          </a:r>
          <a:r>
            <a:rPr lang="uk-UA" altLang="uk-UA" sz="1200" kern="1200">
              <a:sym typeface="Symbol" panose="05050102010706020507" pitchFamily="18" charset="2"/>
            </a:rPr>
            <a:t></a:t>
          </a:r>
          <a:r>
            <a:rPr lang="uk-UA" altLang="uk-UA" sz="1200" kern="1200"/>
            <a:t> скорочення частки українських купців. Монополія Кракова, через який проходив обмін між Галичиною і Зх. Європою. </a:t>
          </a:r>
          <a:endParaRPr lang="uk-UA" altLang="uk-UA" sz="1200" kern="1200" dirty="0"/>
        </a:p>
      </dsp:txBody>
      <dsp:txXfrm>
        <a:off x="23854" y="2665271"/>
        <a:ext cx="10229038" cy="440949"/>
      </dsp:txXfrm>
    </dsp:sp>
    <dsp:sp modelId="{1E026924-13BE-4991-A23A-AA8D39CAF6D2}">
      <dsp:nvSpPr>
        <dsp:cNvPr id="0" name=""/>
        <dsp:cNvSpPr/>
      </dsp:nvSpPr>
      <dsp:spPr>
        <a:xfrm>
          <a:off x="0" y="3164635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Дискримінаційні заходи щодо галицьких купців з боку Польщі </a:t>
          </a:r>
          <a:r>
            <a:rPr lang="uk-UA" altLang="uk-UA" sz="1200" kern="1200">
              <a:sym typeface="Symbol" panose="05050102010706020507" pitchFamily="18" charset="2"/>
            </a:rPr>
            <a:t></a:t>
          </a:r>
          <a:r>
            <a:rPr lang="uk-UA" altLang="uk-UA" sz="1200" kern="1200"/>
            <a:t>  пошук нових торговельних шляхів до Зх. Європи </a:t>
          </a:r>
          <a:r>
            <a:rPr lang="uk-UA" altLang="uk-UA" sz="1200" kern="1200">
              <a:sym typeface="Symbol" panose="05050102010706020507" pitchFamily="18" charset="2"/>
            </a:rPr>
            <a:t></a:t>
          </a:r>
          <a:r>
            <a:rPr lang="uk-UA" altLang="uk-UA" sz="1200" kern="1200"/>
            <a:t>  виникнення торговельних центрів (Львів, Луцьк, Брест тощо). </a:t>
          </a:r>
          <a:endParaRPr lang="uk-UA" altLang="uk-UA" sz="1200" kern="1200" dirty="0"/>
        </a:p>
      </dsp:txBody>
      <dsp:txXfrm>
        <a:off x="23854" y="3188489"/>
        <a:ext cx="10229038" cy="440949"/>
      </dsp:txXfrm>
    </dsp:sp>
    <dsp:sp modelId="{2B8D4B7D-241C-43A3-8FC5-9422280736F6}">
      <dsp:nvSpPr>
        <dsp:cNvPr id="0" name=""/>
        <dsp:cNvSpPr/>
      </dsp:nvSpPr>
      <dsp:spPr>
        <a:xfrm>
          <a:off x="0" y="3687853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Через Данциг по Балтійському морю галицьке зерно, віск, шкіри й інші товари надходили до Шотландії, Нідерландів, Фландрії, Франції, Іспанії, Англії і Германії.</a:t>
          </a:r>
          <a:endParaRPr lang="uk-UA" altLang="uk-UA" sz="1200" kern="1200" dirty="0"/>
        </a:p>
      </dsp:txBody>
      <dsp:txXfrm>
        <a:off x="23854" y="3711707"/>
        <a:ext cx="10229038" cy="440949"/>
      </dsp:txXfrm>
    </dsp:sp>
    <dsp:sp modelId="{C66102F5-81D6-4EDD-8DB6-AAF3800CF9A0}">
      <dsp:nvSpPr>
        <dsp:cNvPr id="0" name=""/>
        <dsp:cNvSpPr/>
      </dsp:nvSpPr>
      <dsp:spPr>
        <a:xfrm>
          <a:off x="0" y="4211071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Торгівля з Молдавією і Валахією у 15 ст. здійснювались через Кам'янець на Поділлі. </a:t>
          </a:r>
          <a:endParaRPr lang="uk-UA" altLang="uk-UA" sz="1200" kern="1200" dirty="0"/>
        </a:p>
      </dsp:txBody>
      <dsp:txXfrm>
        <a:off x="23854" y="4234925"/>
        <a:ext cx="10229038" cy="440949"/>
      </dsp:txXfrm>
    </dsp:sp>
    <dsp:sp modelId="{99BBD77F-D877-45CF-B1B4-B064AC0B3A4F}">
      <dsp:nvSpPr>
        <dsp:cNvPr id="0" name=""/>
        <dsp:cNvSpPr/>
      </dsp:nvSpPr>
      <dsp:spPr>
        <a:xfrm>
          <a:off x="0" y="4734289"/>
          <a:ext cx="10276746" cy="48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200" kern="1200"/>
            <a:t>Луцьк – центр торгівлі з Польщею, Литвою, Московією і Заходом.</a:t>
          </a:r>
          <a:endParaRPr lang="uk-UA" altLang="uk-UA" sz="1200" kern="1200" dirty="0"/>
        </a:p>
      </dsp:txBody>
      <dsp:txXfrm>
        <a:off x="23854" y="4758143"/>
        <a:ext cx="10229038" cy="440949"/>
      </dsp:txXfrm>
    </dsp:sp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127341"/>
          <a:ext cx="10276746" cy="784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kern="1200"/>
            <a:t>У східній частині монгольське завоювання </a:t>
          </a:r>
          <a:r>
            <a:rPr lang="uk-UA" altLang="uk-UA" sz="1600" kern="1200">
              <a:sym typeface="Symbol" panose="05050102010706020507" pitchFamily="18" charset="2"/>
            </a:rPr>
            <a:t> </a:t>
          </a:r>
          <a:r>
            <a:rPr lang="uk-UA" altLang="uk-UA" sz="1600" kern="1200"/>
            <a:t>розрив торговельних зв'язків із Заходом і Сходом </a:t>
          </a:r>
          <a:r>
            <a:rPr lang="uk-UA" altLang="uk-UA" sz="1600" kern="1200">
              <a:sym typeface="Symbol" panose="05050102010706020507" pitchFamily="18" charset="2"/>
            </a:rPr>
            <a:t> з</a:t>
          </a:r>
          <a:r>
            <a:rPr lang="uk-UA" altLang="uk-UA" sz="1600" kern="1200"/>
            <a:t>анепад руської торгівлі у 2-й пол. 13</a:t>
          </a:r>
          <a:r>
            <a:rPr lang="en-US" altLang="uk-UA" sz="1600" kern="1200"/>
            <a:t> </a:t>
          </a:r>
          <a:r>
            <a:rPr lang="uk-UA" altLang="uk-UA" sz="1600" kern="1200"/>
            <a:t>ст. </a:t>
          </a:r>
          <a:endParaRPr lang="en-US" sz="1600" kern="1200" dirty="0"/>
        </a:p>
      </dsp:txBody>
      <dsp:txXfrm>
        <a:off x="38285" y="165626"/>
        <a:ext cx="10200176" cy="707695"/>
      </dsp:txXfrm>
    </dsp:sp>
    <dsp:sp modelId="{149677B5-25DE-4F29-9B08-3E13AA74452E}">
      <dsp:nvSpPr>
        <dsp:cNvPr id="0" name=""/>
        <dsp:cNvSpPr/>
      </dsp:nvSpPr>
      <dsp:spPr>
        <a:xfrm>
          <a:off x="0" y="969206"/>
          <a:ext cx="10276746" cy="784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Місцеві купці більше не брали участь у міжнародній торгівлі. Міжнародні торговельні зв'язки здійснювались купцями з Вірменії, Литви, Польщі, Греції, Італії.</a:t>
          </a:r>
          <a:endParaRPr lang="uk-UA" altLang="uk-UA" sz="2000" kern="1200" dirty="0"/>
        </a:p>
      </dsp:txBody>
      <dsp:txXfrm>
        <a:off x="38285" y="1007491"/>
        <a:ext cx="10200176" cy="707695"/>
      </dsp:txXfrm>
    </dsp:sp>
    <dsp:sp modelId="{9F07DD83-BDF5-4120-8669-3DB93AE6B605}">
      <dsp:nvSpPr>
        <dsp:cNvPr id="0" name=""/>
        <dsp:cNvSpPr/>
      </dsp:nvSpPr>
      <dsp:spPr>
        <a:xfrm>
          <a:off x="0" y="1811072"/>
          <a:ext cx="10276746" cy="784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Деякі необхідні закордонні товари (сіль, спеції, тканини) доставлялись чумацькими обозами.</a:t>
          </a:r>
          <a:endParaRPr lang="uk-UA" altLang="uk-UA" sz="2000" kern="1200" dirty="0"/>
        </a:p>
      </dsp:txBody>
      <dsp:txXfrm>
        <a:off x="38285" y="1849357"/>
        <a:ext cx="10200176" cy="707695"/>
      </dsp:txXfrm>
    </dsp:sp>
    <dsp:sp modelId="{63AD57C3-59A1-487F-AF1C-5E55416CC7FE}">
      <dsp:nvSpPr>
        <dsp:cNvPr id="0" name=""/>
        <dsp:cNvSpPr/>
      </dsp:nvSpPr>
      <dsp:spPr>
        <a:xfrm>
          <a:off x="0" y="2652937"/>
          <a:ext cx="10276746" cy="784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Торгові контакти з азійськими країнами. </a:t>
          </a:r>
          <a:endParaRPr lang="uk-UA" altLang="uk-UA" sz="2000" kern="1200" dirty="0"/>
        </a:p>
      </dsp:txBody>
      <dsp:txXfrm>
        <a:off x="38285" y="2691222"/>
        <a:ext cx="10200176" cy="707695"/>
      </dsp:txXfrm>
    </dsp:sp>
    <dsp:sp modelId="{A6BF259C-3B42-4424-90A9-5035CD433EAA}">
      <dsp:nvSpPr>
        <dsp:cNvPr id="0" name=""/>
        <dsp:cNvSpPr/>
      </dsp:nvSpPr>
      <dsp:spPr>
        <a:xfrm>
          <a:off x="0" y="3494803"/>
          <a:ext cx="10276746" cy="784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До Києва іноді приїздили каравани з Кавказу, Греції. </a:t>
          </a:r>
          <a:endParaRPr lang="uk-UA" altLang="uk-UA" sz="2000" kern="1200" dirty="0"/>
        </a:p>
      </dsp:txBody>
      <dsp:txXfrm>
        <a:off x="38285" y="3533088"/>
        <a:ext cx="10200176" cy="707695"/>
      </dsp:txXfrm>
    </dsp:sp>
    <dsp:sp modelId="{263F3303-8056-4D65-8283-1980D7EE9455}">
      <dsp:nvSpPr>
        <dsp:cNvPr id="0" name=""/>
        <dsp:cNvSpPr/>
      </dsp:nvSpPr>
      <dsp:spPr>
        <a:xfrm>
          <a:off x="0" y="4336669"/>
          <a:ext cx="10276746" cy="784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У Києві, Галичі, Володимирі-Волинському та інших великих містах були колонії іноземних купців, для яких будували торговельні двори.</a:t>
          </a:r>
          <a:endParaRPr lang="uk-UA" altLang="uk-UA" sz="2000" kern="1200" dirty="0"/>
        </a:p>
      </dsp:txBody>
      <dsp:txXfrm>
        <a:off x="38285" y="4374954"/>
        <a:ext cx="10200176" cy="707695"/>
      </dsp:txXfrm>
    </dsp:sp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A3940-438A-4BB9-8570-5B4C6EDE3533}">
      <dsp:nvSpPr>
        <dsp:cNvPr id="0" name=""/>
        <dsp:cNvSpPr/>
      </dsp:nvSpPr>
      <dsp:spPr>
        <a:xfrm>
          <a:off x="0" y="275498"/>
          <a:ext cx="5716587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Міжнародні торговельні відносини. </a:t>
          </a:r>
          <a:endParaRPr lang="en-US" sz="2800" kern="1200"/>
        </a:p>
      </dsp:txBody>
      <dsp:txXfrm>
        <a:off x="54373" y="329871"/>
        <a:ext cx="5607841" cy="1005094"/>
      </dsp:txXfrm>
    </dsp:sp>
    <dsp:sp modelId="{6622C86F-CC30-4D83-A6BA-BC2D6BD4F1E4}">
      <dsp:nvSpPr>
        <dsp:cNvPr id="0" name=""/>
        <dsp:cNvSpPr/>
      </dsp:nvSpPr>
      <dsp:spPr>
        <a:xfrm>
          <a:off x="0" y="1469978"/>
          <a:ext cx="5716587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Особливості міжнародного руху капіталу доби індустріалізму.</a:t>
          </a:r>
          <a:endParaRPr lang="en-US" sz="2800" kern="1200"/>
        </a:p>
      </dsp:txBody>
      <dsp:txXfrm>
        <a:off x="54373" y="1524351"/>
        <a:ext cx="5607841" cy="1005094"/>
      </dsp:txXfrm>
    </dsp:sp>
    <dsp:sp modelId="{B446E774-D1C5-4F38-871C-765701B4B2C2}">
      <dsp:nvSpPr>
        <dsp:cNvPr id="0" name=""/>
        <dsp:cNvSpPr/>
      </dsp:nvSpPr>
      <dsp:spPr>
        <a:xfrm>
          <a:off x="0" y="2664458"/>
          <a:ext cx="5716587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Становлення світової валютної системи.</a:t>
          </a:r>
          <a:endParaRPr lang="en-US" sz="2800" kern="1200"/>
        </a:p>
      </dsp:txBody>
      <dsp:txXfrm>
        <a:off x="54373" y="2718831"/>
        <a:ext cx="5607841" cy="1005094"/>
      </dsp:txXfrm>
    </dsp:sp>
    <dsp:sp modelId="{A3039962-76E1-4224-8B36-8AD63E878175}">
      <dsp:nvSpPr>
        <dsp:cNvPr id="0" name=""/>
        <dsp:cNvSpPr/>
      </dsp:nvSpPr>
      <dsp:spPr>
        <a:xfrm>
          <a:off x="0" y="3858938"/>
          <a:ext cx="5716587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Причини й джерела міжнародної міграції робочої сили.</a:t>
          </a:r>
          <a:endParaRPr lang="en-US" sz="2800" kern="1200"/>
        </a:p>
      </dsp:txBody>
      <dsp:txXfrm>
        <a:off x="54373" y="3913311"/>
        <a:ext cx="5607841" cy="1005094"/>
      </dsp:txXfrm>
    </dsp:sp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0EDFA-986F-4A75-A04B-D5E478CB3567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6EADBD-F078-4623-8574-7FF5038CDC4C}">
      <dsp:nvSpPr>
        <dsp:cNvPr id="0" name=""/>
        <dsp:cNvSpPr/>
      </dsp:nvSpPr>
      <dsp:spPr>
        <a:xfrm>
          <a:off x="0" y="2562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Ранньоіндустріальна цивілізація (15 – сер</a:t>
          </a:r>
          <a:r>
            <a:rPr lang="en-US" sz="1600" kern="1200"/>
            <a:t>.</a:t>
          </a:r>
          <a:r>
            <a:rPr lang="uk-UA" sz="1600" kern="1200"/>
            <a:t> 18 ст.)</a:t>
          </a:r>
          <a:br>
            <a:rPr lang="uk-UA" sz="1600" kern="1200"/>
          </a:br>
          <a:r>
            <a:rPr lang="uk-UA" sz="1600" kern="1200"/>
            <a:t>Індустріальна цивілізація (сер</a:t>
          </a:r>
          <a:r>
            <a:rPr lang="en-US" sz="1600" kern="1200"/>
            <a:t>. </a:t>
          </a:r>
          <a:r>
            <a:rPr lang="uk-UA" sz="1600" kern="1200"/>
            <a:t>18 – 20 ст.)</a:t>
          </a:r>
          <a:endParaRPr lang="en-US" sz="1600" kern="1200"/>
        </a:p>
      </dsp:txBody>
      <dsp:txXfrm>
        <a:off x="0" y="2562"/>
        <a:ext cx="5716587" cy="476650"/>
      </dsp:txXfrm>
    </dsp:sp>
    <dsp:sp modelId="{271A2898-6641-4C97-A6C0-421B2C4F3887}">
      <dsp:nvSpPr>
        <dsp:cNvPr id="0" name=""/>
        <dsp:cNvSpPr/>
      </dsp:nvSpPr>
      <dsp:spPr>
        <a:xfrm>
          <a:off x="0" y="47921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F155A4-D834-4547-8D66-1B83D4EE16E6}">
      <dsp:nvSpPr>
        <dsp:cNvPr id="0" name=""/>
        <dsp:cNvSpPr/>
      </dsp:nvSpPr>
      <dsp:spPr>
        <a:xfrm>
          <a:off x="0" y="479212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Комерційна революція</a:t>
          </a:r>
          <a:endParaRPr lang="en-US" sz="1600" kern="1200"/>
        </a:p>
      </dsp:txBody>
      <dsp:txXfrm>
        <a:off x="0" y="479212"/>
        <a:ext cx="5716587" cy="476650"/>
      </dsp:txXfrm>
    </dsp:sp>
    <dsp:sp modelId="{9BBBEB34-4BF5-49DD-A179-A0144FA3DBD5}">
      <dsp:nvSpPr>
        <dsp:cNvPr id="0" name=""/>
        <dsp:cNvSpPr/>
      </dsp:nvSpPr>
      <dsp:spPr>
        <a:xfrm>
          <a:off x="0" y="95586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658929-93EB-4BF0-BE69-2F6A482FECEC}">
      <dsp:nvSpPr>
        <dsp:cNvPr id="0" name=""/>
        <dsp:cNvSpPr/>
      </dsp:nvSpPr>
      <dsp:spPr>
        <a:xfrm>
          <a:off x="0" y="955862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Демографічний вибух</a:t>
          </a:r>
          <a:endParaRPr lang="en-US" sz="1600" kern="1200"/>
        </a:p>
      </dsp:txBody>
      <dsp:txXfrm>
        <a:off x="0" y="955862"/>
        <a:ext cx="5716587" cy="476650"/>
      </dsp:txXfrm>
    </dsp:sp>
    <dsp:sp modelId="{F01CDF9C-B790-42C0-A25E-BE169E90407B}">
      <dsp:nvSpPr>
        <dsp:cNvPr id="0" name=""/>
        <dsp:cNvSpPr/>
      </dsp:nvSpPr>
      <dsp:spPr>
        <a:xfrm>
          <a:off x="0" y="143251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50EAA2-E834-4A73-AE50-AA7B8DFBCCEF}">
      <dsp:nvSpPr>
        <dsp:cNvPr id="0" name=""/>
        <dsp:cNvSpPr/>
      </dsp:nvSpPr>
      <dsp:spPr>
        <a:xfrm>
          <a:off x="0" y="1432512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Розвиток торгівлі</a:t>
          </a:r>
          <a:endParaRPr lang="en-US" sz="1600" kern="1200"/>
        </a:p>
      </dsp:txBody>
      <dsp:txXfrm>
        <a:off x="0" y="1432512"/>
        <a:ext cx="5716587" cy="476650"/>
      </dsp:txXfrm>
    </dsp:sp>
    <dsp:sp modelId="{87702E5F-ED19-48B4-9BB1-E23314D63698}">
      <dsp:nvSpPr>
        <dsp:cNvPr id="0" name=""/>
        <dsp:cNvSpPr/>
      </dsp:nvSpPr>
      <dsp:spPr>
        <a:xfrm>
          <a:off x="0" y="190916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EEBDAD-58E8-4A30-A4C6-B9F133163CBF}">
      <dsp:nvSpPr>
        <dsp:cNvPr id="0" name=""/>
        <dsp:cNvSpPr/>
      </dsp:nvSpPr>
      <dsp:spPr>
        <a:xfrm>
          <a:off x="0" y="1909162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Міське виробництво</a:t>
          </a:r>
          <a:endParaRPr lang="en-US" sz="1600" kern="1200"/>
        </a:p>
      </dsp:txBody>
      <dsp:txXfrm>
        <a:off x="0" y="1909162"/>
        <a:ext cx="5716587" cy="476650"/>
      </dsp:txXfrm>
    </dsp:sp>
    <dsp:sp modelId="{C879ADC9-CDD8-4E85-BF07-BD1BA61B71E3}">
      <dsp:nvSpPr>
        <dsp:cNvPr id="0" name=""/>
        <dsp:cNvSpPr/>
      </dsp:nvSpPr>
      <dsp:spPr>
        <a:xfrm>
          <a:off x="0" y="238581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B4352F-7DDF-45E9-9977-838F757EF50D}">
      <dsp:nvSpPr>
        <dsp:cNvPr id="0" name=""/>
        <dsp:cNvSpPr/>
      </dsp:nvSpPr>
      <dsp:spPr>
        <a:xfrm>
          <a:off x="0" y="2385812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Формування профілю спеціалізації регіонів/країн</a:t>
          </a:r>
          <a:endParaRPr lang="en-US" sz="1600" kern="1200"/>
        </a:p>
      </dsp:txBody>
      <dsp:txXfrm>
        <a:off x="0" y="2385812"/>
        <a:ext cx="5716587" cy="476650"/>
      </dsp:txXfrm>
    </dsp:sp>
    <dsp:sp modelId="{030221BA-8A3D-4F52-95D6-720C82CB1038}">
      <dsp:nvSpPr>
        <dsp:cNvPr id="0" name=""/>
        <dsp:cNvSpPr/>
      </dsp:nvSpPr>
      <dsp:spPr>
        <a:xfrm>
          <a:off x="0" y="286246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A38F5C-541F-4446-9316-454696018AAD}">
      <dsp:nvSpPr>
        <dsp:cNvPr id="0" name=""/>
        <dsp:cNvSpPr/>
      </dsp:nvSpPr>
      <dsp:spPr>
        <a:xfrm>
          <a:off x="0" y="2862463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Грошова економіка</a:t>
          </a:r>
          <a:endParaRPr lang="en-US" sz="1600" kern="1200"/>
        </a:p>
      </dsp:txBody>
      <dsp:txXfrm>
        <a:off x="0" y="2862463"/>
        <a:ext cx="5716587" cy="476650"/>
      </dsp:txXfrm>
    </dsp:sp>
    <dsp:sp modelId="{E6824D27-F7F2-418E-B497-32EDB5085AAB}">
      <dsp:nvSpPr>
        <dsp:cNvPr id="0" name=""/>
        <dsp:cNvSpPr/>
      </dsp:nvSpPr>
      <dsp:spPr>
        <a:xfrm>
          <a:off x="0" y="333911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F26E21-605E-4BD6-941F-07F39415FDBE}">
      <dsp:nvSpPr>
        <dsp:cNvPr id="0" name=""/>
        <dsp:cNvSpPr/>
      </dsp:nvSpPr>
      <dsp:spPr>
        <a:xfrm>
          <a:off x="0" y="3339113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Нові методи виробництва</a:t>
          </a:r>
          <a:endParaRPr lang="en-US" sz="1600" kern="1200"/>
        </a:p>
      </dsp:txBody>
      <dsp:txXfrm>
        <a:off x="0" y="3339113"/>
        <a:ext cx="5716587" cy="476650"/>
      </dsp:txXfrm>
    </dsp:sp>
    <dsp:sp modelId="{88CA4300-93EA-4093-AC6F-90969E4D9D54}">
      <dsp:nvSpPr>
        <dsp:cNvPr id="0" name=""/>
        <dsp:cNvSpPr/>
      </dsp:nvSpPr>
      <dsp:spPr>
        <a:xfrm>
          <a:off x="0" y="381576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1E3A7A-2417-4C08-B31F-FF9C5CD0C07D}">
      <dsp:nvSpPr>
        <dsp:cNvPr id="0" name=""/>
        <dsp:cNvSpPr/>
      </dsp:nvSpPr>
      <dsp:spPr>
        <a:xfrm>
          <a:off x="0" y="3815763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Формування принципів вільної ринкової економіки </a:t>
          </a:r>
          <a:endParaRPr lang="en-US" sz="1600" kern="1200"/>
        </a:p>
      </dsp:txBody>
      <dsp:txXfrm>
        <a:off x="0" y="3815763"/>
        <a:ext cx="5716587" cy="476650"/>
      </dsp:txXfrm>
    </dsp:sp>
    <dsp:sp modelId="{3F171CA1-4258-4BD2-84E4-2686A70C8D11}">
      <dsp:nvSpPr>
        <dsp:cNvPr id="0" name=""/>
        <dsp:cNvSpPr/>
      </dsp:nvSpPr>
      <dsp:spPr>
        <a:xfrm>
          <a:off x="0" y="429241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E2E104-1107-4300-88C2-FC373A78EF5D}">
      <dsp:nvSpPr>
        <dsp:cNvPr id="0" name=""/>
        <dsp:cNvSpPr/>
      </dsp:nvSpPr>
      <dsp:spPr>
        <a:xfrm>
          <a:off x="0" y="4292413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Розвиток міст</a:t>
          </a:r>
          <a:endParaRPr lang="en-US" sz="1600" kern="1200"/>
        </a:p>
      </dsp:txBody>
      <dsp:txXfrm>
        <a:off x="0" y="4292413"/>
        <a:ext cx="5716587" cy="476650"/>
      </dsp:txXfrm>
    </dsp:sp>
    <dsp:sp modelId="{9583CED1-95B5-44D2-95A4-6310D73D4D3E}">
      <dsp:nvSpPr>
        <dsp:cNvPr id="0" name=""/>
        <dsp:cNvSpPr/>
      </dsp:nvSpPr>
      <dsp:spPr>
        <a:xfrm>
          <a:off x="0" y="476906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483A49-FDD3-450D-9933-10AF538A4F93}">
      <dsp:nvSpPr>
        <dsp:cNvPr id="0" name=""/>
        <dsp:cNvSpPr/>
      </dsp:nvSpPr>
      <dsp:spPr>
        <a:xfrm>
          <a:off x="0" y="4769063"/>
          <a:ext cx="5716587" cy="47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Розвиток ремісництва і торгівлі</a:t>
          </a:r>
          <a:endParaRPr lang="en-US" sz="1600" kern="1200"/>
        </a:p>
      </dsp:txBody>
      <dsp:txXfrm>
        <a:off x="0" y="4769063"/>
        <a:ext cx="5716587" cy="476650"/>
      </dsp:txXfrm>
    </dsp:sp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736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Акціонерна компанія як найпоширеніша форма підприємницької організації</a:t>
          </a:r>
          <a:endParaRPr lang="en-US" sz="1600" kern="1200" dirty="0"/>
        </a:p>
      </dsp:txBody>
      <dsp:txXfrm>
        <a:off x="25094" y="25830"/>
        <a:ext cx="10226558" cy="463873"/>
      </dsp:txXfrm>
    </dsp:sp>
    <dsp:sp modelId="{C8E0B213-A533-4A44-8A4D-D45AF78D450C}">
      <dsp:nvSpPr>
        <dsp:cNvPr id="0" name=""/>
        <dsp:cNvSpPr/>
      </dsp:nvSpPr>
      <dsp:spPr>
        <a:xfrm>
          <a:off x="0" y="52659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Розвиток кредитних послуг</a:t>
          </a:r>
          <a:endParaRPr lang="uk-UA" sz="1600" kern="1200" dirty="0"/>
        </a:p>
      </dsp:txBody>
      <dsp:txXfrm>
        <a:off x="25094" y="551691"/>
        <a:ext cx="10226558" cy="463873"/>
      </dsp:txXfrm>
    </dsp:sp>
    <dsp:sp modelId="{AD0C6ADA-D886-4A49-AF92-98B35EFF53A4}">
      <dsp:nvSpPr>
        <dsp:cNvPr id="0" name=""/>
        <dsp:cNvSpPr/>
      </dsp:nvSpPr>
      <dsp:spPr>
        <a:xfrm>
          <a:off x="0" y="105245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Прогрес у морській та комерційній технологіях → європейська експансія (економічна, демографічна, культурна)</a:t>
          </a:r>
          <a:endParaRPr lang="uk-UA" sz="1600" kern="1200" dirty="0"/>
        </a:p>
      </dsp:txBody>
      <dsp:txXfrm>
        <a:off x="25094" y="1077551"/>
        <a:ext cx="10226558" cy="463873"/>
      </dsp:txXfrm>
    </dsp:sp>
    <dsp:sp modelId="{683ACB6A-F695-42D7-9CF6-4B87B1DBCA15}">
      <dsp:nvSpPr>
        <dsp:cNvPr id="0" name=""/>
        <dsp:cNvSpPr/>
      </dsp:nvSpPr>
      <dsp:spPr>
        <a:xfrm>
          <a:off x="0" y="157831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Великі географічні відкриття 15-17 ст.</a:t>
          </a:r>
          <a:endParaRPr lang="uk-UA" sz="1600" kern="1200" dirty="0"/>
        </a:p>
      </dsp:txBody>
      <dsp:txXfrm>
        <a:off x="25094" y="1603411"/>
        <a:ext cx="10226558" cy="463873"/>
      </dsp:txXfrm>
    </dsp:sp>
    <dsp:sp modelId="{09907F5C-6747-4A7A-9A5E-90BC55A8CF41}">
      <dsp:nvSpPr>
        <dsp:cNvPr id="0" name=""/>
        <dsp:cNvSpPr/>
      </dsp:nvSpPr>
      <dsp:spPr>
        <a:xfrm>
          <a:off x="0" y="210417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Формування світового ринку</a:t>
          </a:r>
          <a:endParaRPr lang="uk-UA" sz="1600" kern="1200" dirty="0"/>
        </a:p>
      </dsp:txBody>
      <dsp:txXfrm>
        <a:off x="25094" y="2129271"/>
        <a:ext cx="10226558" cy="463873"/>
      </dsp:txXfrm>
    </dsp:sp>
    <dsp:sp modelId="{8458E825-9A58-4541-9DBE-8FABD446B309}">
      <dsp:nvSpPr>
        <dsp:cNvPr id="0" name=""/>
        <dsp:cNvSpPr/>
      </dsp:nvSpPr>
      <dsp:spPr>
        <a:xfrm>
          <a:off x="0" y="263003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Перехід від сухопутної до океанської моделі світогосподарських відносин</a:t>
          </a:r>
          <a:endParaRPr lang="uk-UA" sz="1600" kern="1200" dirty="0"/>
        </a:p>
      </dsp:txBody>
      <dsp:txXfrm>
        <a:off x="25094" y="2655131"/>
        <a:ext cx="10226558" cy="463873"/>
      </dsp:txXfrm>
    </dsp:sp>
    <dsp:sp modelId="{B8D2991C-F901-44DE-A8B8-DEA7FEDDACD4}">
      <dsp:nvSpPr>
        <dsp:cNvPr id="0" name=""/>
        <dsp:cNvSpPr/>
      </dsp:nvSpPr>
      <dsp:spPr>
        <a:xfrm>
          <a:off x="0" y="315589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Промисловий переворот 18-19 ст.</a:t>
          </a:r>
          <a:endParaRPr lang="uk-UA" sz="1600" kern="1200" dirty="0"/>
        </a:p>
      </dsp:txBody>
      <dsp:txXfrm>
        <a:off x="25094" y="3180991"/>
        <a:ext cx="10226558" cy="463873"/>
      </dsp:txXfrm>
    </dsp:sp>
    <dsp:sp modelId="{42EA261B-5CEF-42FF-8F68-37BA674605E6}">
      <dsp:nvSpPr>
        <dsp:cNvPr id="0" name=""/>
        <dsp:cNvSpPr/>
      </dsp:nvSpPr>
      <dsp:spPr>
        <a:xfrm>
          <a:off x="0" y="368175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Поглиблення міжнародного поділу праці</a:t>
          </a:r>
          <a:endParaRPr lang="uk-UA" sz="1600" kern="1200" dirty="0"/>
        </a:p>
      </dsp:txBody>
      <dsp:txXfrm>
        <a:off x="25094" y="3706851"/>
        <a:ext cx="10226558" cy="463873"/>
      </dsp:txXfrm>
    </dsp:sp>
    <dsp:sp modelId="{A71B4AA3-8DC7-4756-96D3-128FE8AFD0D8}">
      <dsp:nvSpPr>
        <dsp:cNvPr id="0" name=""/>
        <dsp:cNvSpPr/>
      </dsp:nvSpPr>
      <dsp:spPr>
        <a:xfrm>
          <a:off x="0" y="420761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Інтернаціоналізація господарського життя </a:t>
          </a:r>
          <a:endParaRPr lang="uk-UA" sz="1600" kern="1200" dirty="0"/>
        </a:p>
      </dsp:txBody>
      <dsp:txXfrm>
        <a:off x="25094" y="4232711"/>
        <a:ext cx="10226558" cy="463873"/>
      </dsp:txXfrm>
    </dsp:sp>
    <dsp:sp modelId="{E810CC58-0029-4E54-A85B-0F0CADF90665}">
      <dsp:nvSpPr>
        <dsp:cNvPr id="0" name=""/>
        <dsp:cNvSpPr/>
      </dsp:nvSpPr>
      <dsp:spPr>
        <a:xfrm>
          <a:off x="0" y="4733477"/>
          <a:ext cx="10276746" cy="51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Запровадження золотого стандарту</a:t>
          </a:r>
          <a:endParaRPr lang="uk-UA" sz="1600" kern="1200" dirty="0"/>
        </a:p>
      </dsp:txBody>
      <dsp:txXfrm>
        <a:off x="25094" y="4758571"/>
        <a:ext cx="10226558" cy="463873"/>
      </dsp:txXfrm>
    </dsp:sp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8651-42A7-4263-B32A-F09588F20BED}">
      <dsp:nvSpPr>
        <dsp:cNvPr id="0" name=""/>
        <dsp:cNvSpPr/>
      </dsp:nvSpPr>
      <dsp:spPr>
        <a:xfrm>
          <a:off x="0" y="120351"/>
          <a:ext cx="6292646" cy="2529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кін. 18 ст. обороти міжнародної торгівлі – 2 млрд. марок;</a:t>
          </a:r>
          <a:endParaRPr lang="en-US" sz="4600" kern="1200"/>
        </a:p>
      </dsp:txBody>
      <dsp:txXfrm>
        <a:off x="123482" y="243833"/>
        <a:ext cx="6045682" cy="2282576"/>
      </dsp:txXfrm>
    </dsp:sp>
    <dsp:sp modelId="{52D71786-72AA-44C9-9750-FD643021E7BB}">
      <dsp:nvSpPr>
        <dsp:cNvPr id="0" name=""/>
        <dsp:cNvSpPr/>
      </dsp:nvSpPr>
      <dsp:spPr>
        <a:xfrm>
          <a:off x="0" y="2782371"/>
          <a:ext cx="6292646" cy="2529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поч. 20 ст. – майже 200 млрд. </a:t>
          </a:r>
          <a:endParaRPr lang="en-US" sz="4600" kern="1200"/>
        </a:p>
      </dsp:txBody>
      <dsp:txXfrm>
        <a:off x="123482" y="2905853"/>
        <a:ext cx="6045682" cy="2282576"/>
      </dsp:txXfrm>
    </dsp:sp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428497"/>
          <a:ext cx="10276746" cy="2267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/>
            <a:t>кін. 18 ст. основні обсяги МТ – </a:t>
          </a:r>
          <a:r>
            <a:rPr lang="uk-UA" sz="5700" b="1" kern="1200" dirty="0"/>
            <a:t>торгівля з колоніями</a:t>
          </a:r>
          <a:r>
            <a:rPr lang="uk-UA" sz="5700" kern="1200" dirty="0"/>
            <a:t>:</a:t>
          </a:r>
          <a:endParaRPr lang="en-US" sz="5700" kern="1200" dirty="0"/>
        </a:p>
      </dsp:txBody>
      <dsp:txXfrm>
        <a:off x="110688" y="539185"/>
        <a:ext cx="10055370" cy="2046084"/>
      </dsp:txXfrm>
    </dsp:sp>
    <dsp:sp modelId="{0143B4B8-308A-4AFC-9ED5-DB91C5E49B5C}">
      <dsp:nvSpPr>
        <dsp:cNvPr id="0" name=""/>
        <dsp:cNvSpPr/>
      </dsp:nvSpPr>
      <dsp:spPr>
        <a:xfrm>
          <a:off x="0" y="2695957"/>
          <a:ext cx="10276746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287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400" kern="1200" dirty="0"/>
            <a:t>Англія – 40% торг. обороту (</a:t>
          </a:r>
          <a:r>
            <a:rPr lang="uk-UA" sz="4400" kern="1200" dirty="0" err="1"/>
            <a:t>поч</a:t>
          </a:r>
          <a:r>
            <a:rPr lang="uk-UA" sz="4400" kern="1200" dirty="0"/>
            <a:t>. 18 ст. – 22%)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400" kern="1200"/>
            <a:t>Франція – 33% (18%)</a:t>
          </a:r>
          <a:endParaRPr lang="uk-UA" sz="4400" kern="1200" dirty="0"/>
        </a:p>
      </dsp:txBody>
      <dsp:txXfrm>
        <a:off x="0" y="2695957"/>
        <a:ext cx="10276746" cy="2123820"/>
      </dsp:txXfrm>
    </dsp:sp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28357"/>
          <a:ext cx="10276746" cy="2529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до кін. 19 ст. – домінування європейських країн у МТ (Велика Британія, Німеччина, Франція)</a:t>
          </a:r>
          <a:endParaRPr lang="en-US" sz="4600" kern="1200" dirty="0"/>
        </a:p>
      </dsp:txBody>
      <dsp:txXfrm>
        <a:off x="123482" y="151839"/>
        <a:ext cx="10029782" cy="2282576"/>
      </dsp:txXfrm>
    </dsp:sp>
    <dsp:sp modelId="{184377D9-9183-42DE-BA87-7186F146601B}">
      <dsp:nvSpPr>
        <dsp:cNvPr id="0" name=""/>
        <dsp:cNvSpPr/>
      </dsp:nvSpPr>
      <dsp:spPr>
        <a:xfrm>
          <a:off x="0" y="2690378"/>
          <a:ext cx="10276746" cy="2529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поч. 20 ст. –  переорієнтація в бік США</a:t>
          </a:r>
          <a:endParaRPr lang="uk-UA" sz="4600" kern="1200" dirty="0"/>
        </a:p>
      </dsp:txBody>
      <dsp:txXfrm>
        <a:off x="123482" y="2813860"/>
        <a:ext cx="10029782" cy="2282576"/>
      </dsp:txXfrm>
    </dsp:sp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88624"/>
          <a:ext cx="10276746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Найбільший приріст у внутрішньо європейській торгівлі</a:t>
          </a:r>
          <a:endParaRPr lang="en-US" sz="2200" kern="1200" dirty="0"/>
        </a:p>
      </dsp:txBody>
      <dsp:txXfrm>
        <a:off x="59567" y="148191"/>
        <a:ext cx="10157612" cy="1101102"/>
      </dsp:txXfrm>
    </dsp:sp>
    <dsp:sp modelId="{A47A79C9-2C00-454D-AF73-3F170C06AEA9}">
      <dsp:nvSpPr>
        <dsp:cNvPr id="0" name=""/>
        <dsp:cNvSpPr/>
      </dsp:nvSpPr>
      <dsp:spPr>
        <a:xfrm>
          <a:off x="0" y="1372221"/>
          <a:ext cx="10276746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Громадянська війна США (1861-65) → втрати експорту  → «бавовняний голод» (1861-65) в Європі →  ↓ європейського експорту споживчих та інвестиційних товарів на </a:t>
          </a:r>
          <a:r>
            <a:rPr lang="uk-UA" sz="2200" kern="1200" dirty="0" err="1"/>
            <a:t>Пд</a:t>
          </a:r>
          <a:r>
            <a:rPr lang="uk-UA" sz="2200" kern="1200" dirty="0"/>
            <a:t>.</a:t>
          </a:r>
        </a:p>
      </dsp:txBody>
      <dsp:txXfrm>
        <a:off x="59567" y="1431788"/>
        <a:ext cx="10157612" cy="1101102"/>
      </dsp:txXfrm>
    </dsp:sp>
    <dsp:sp modelId="{4935CE43-DB3A-4B44-AEC9-549422C87E25}">
      <dsp:nvSpPr>
        <dsp:cNvPr id="0" name=""/>
        <dsp:cNvSpPr/>
      </dsp:nvSpPr>
      <dsp:spPr>
        <a:xfrm>
          <a:off x="0" y="2655818"/>
          <a:ext cx="10276746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Офіційна статистика обсягів МТ – з сер. 19 ст.</a:t>
          </a:r>
          <a:endParaRPr lang="uk-UA" sz="2200" kern="1200" dirty="0"/>
        </a:p>
      </dsp:txBody>
      <dsp:txXfrm>
        <a:off x="59567" y="2715385"/>
        <a:ext cx="10157612" cy="1101102"/>
      </dsp:txXfrm>
    </dsp:sp>
    <dsp:sp modelId="{765EBEE2-970F-49F1-9E8F-531A34211909}">
      <dsp:nvSpPr>
        <dsp:cNvPr id="0" name=""/>
        <dsp:cNvSpPr/>
      </dsp:nvSpPr>
      <dsp:spPr>
        <a:xfrm>
          <a:off x="0" y="3939414"/>
          <a:ext cx="10276746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Стабільне ↑ обсягів і динаміки МТ до поч.. І Світової Війни </a:t>
          </a:r>
          <a:r>
            <a:rPr lang="uk-UA" sz="2200" i="1" kern="1200"/>
            <a:t>(див. чинники далі)</a:t>
          </a:r>
          <a:endParaRPr lang="uk-UA" sz="2200" i="1" kern="1200" dirty="0"/>
        </a:p>
      </dsp:txBody>
      <dsp:txXfrm>
        <a:off x="59567" y="3998981"/>
        <a:ext cx="10157612" cy="1101102"/>
      </dsp:txXfrm>
    </dsp:sp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34B0E-B56B-462A-B55C-5B93C16DBAD7}">
      <dsp:nvSpPr>
        <dsp:cNvPr id="0" name=""/>
        <dsp:cNvSpPr/>
      </dsp:nvSpPr>
      <dsp:spPr>
        <a:xfrm>
          <a:off x="0" y="16087"/>
          <a:ext cx="6292646" cy="17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розвиток великого машинного виробництва;</a:t>
          </a:r>
          <a:endParaRPr lang="en-US" sz="2500" kern="1200"/>
        </a:p>
      </dsp:txBody>
      <dsp:txXfrm>
        <a:off x="85527" y="101614"/>
        <a:ext cx="6121592" cy="1580975"/>
      </dsp:txXfrm>
    </dsp:sp>
    <dsp:sp modelId="{8907507F-1B36-40D3-92D3-A60AA6623477}">
      <dsp:nvSpPr>
        <dsp:cNvPr id="0" name=""/>
        <dsp:cNvSpPr/>
      </dsp:nvSpPr>
      <dsp:spPr>
        <a:xfrm>
          <a:off x="0" y="1840116"/>
          <a:ext cx="6292646" cy="17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поглиблення міжнародного поділу і кооперації праці (готова продукція ↔ сировина);</a:t>
          </a:r>
          <a:endParaRPr lang="en-US" sz="2500" kern="1200"/>
        </a:p>
      </dsp:txBody>
      <dsp:txXfrm>
        <a:off x="85527" y="1925643"/>
        <a:ext cx="6121592" cy="1580975"/>
      </dsp:txXfrm>
    </dsp:sp>
    <dsp:sp modelId="{C996D4CD-7175-4587-A3BE-B4AE8C373791}">
      <dsp:nvSpPr>
        <dsp:cNvPr id="0" name=""/>
        <dsp:cNvSpPr/>
      </dsp:nvSpPr>
      <dsp:spPr>
        <a:xfrm>
          <a:off x="0" y="3664146"/>
          <a:ext cx="6292646" cy="17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↑ обсягів, диверсифікація форм міжнародного економічного співробітництва → інтернаціоналізація виробництва і торгівлі;</a:t>
          </a:r>
          <a:endParaRPr lang="en-US" sz="2500" kern="1200"/>
        </a:p>
      </dsp:txBody>
      <dsp:txXfrm>
        <a:off x="85527" y="3749673"/>
        <a:ext cx="6121592" cy="15809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84DEE-FA78-4FE6-96A0-280077CC1475}">
      <dsp:nvSpPr>
        <dsp:cNvPr id="0" name=""/>
        <dsp:cNvSpPr/>
      </dsp:nvSpPr>
      <dsp:spPr>
        <a:xfrm>
          <a:off x="0" y="265367"/>
          <a:ext cx="10179962" cy="2319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Село (10-15 родин, 50-300 чол.) – головна одиниця економічної й соціальної організації в ранніх землеробських громадах.</a:t>
          </a:r>
          <a:endParaRPr lang="en-US" sz="2700" kern="1200"/>
        </a:p>
      </dsp:txBody>
      <dsp:txXfrm>
        <a:off x="113248" y="378615"/>
        <a:ext cx="9953466" cy="2093394"/>
      </dsp:txXfrm>
    </dsp:sp>
    <dsp:sp modelId="{531BD817-8DB7-459E-A702-24CE9A516DAE}">
      <dsp:nvSpPr>
        <dsp:cNvPr id="0" name=""/>
        <dsp:cNvSpPr/>
      </dsp:nvSpPr>
      <dsp:spPr>
        <a:xfrm>
          <a:off x="0" y="2663017"/>
          <a:ext cx="10179962" cy="2319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Археологічні відкриття у районі Егейського моря, на Близькому Сході вказують на існування громад із принципово іншою структурою, ніж у землеробських сіл, на кшталт міст (поселення сер. </a:t>
          </a:r>
          <a:r>
            <a:rPr lang="en-US" sz="2700" kern="1200"/>
            <a:t>VII </a:t>
          </a:r>
          <a:r>
            <a:rPr lang="uk-UA" sz="2700" kern="1200"/>
            <a:t>тисячоліття до н.е.</a:t>
          </a:r>
          <a:r>
            <a:rPr lang="uk-UA" sz="2700" u="sng" kern="1200"/>
            <a:t> </a:t>
          </a:r>
          <a:r>
            <a:rPr lang="uk-UA" sz="2700" kern="1200"/>
            <a:t>в Анатолії; у Єрихоні – неолітичні поселення </a:t>
          </a:r>
          <a:r>
            <a:rPr lang="en-US" sz="2700" kern="1200"/>
            <a:t>VIII </a:t>
          </a:r>
          <a:r>
            <a:rPr lang="uk-UA" sz="2700" kern="1200"/>
            <a:t>тис. до н.е.). </a:t>
          </a:r>
          <a:endParaRPr lang="en-US" sz="2700" kern="1200"/>
        </a:p>
      </dsp:txBody>
      <dsp:txXfrm>
        <a:off x="113248" y="2776265"/>
        <a:ext cx="9953466" cy="2093394"/>
      </dsp:txXfrm>
    </dsp:sp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14677"/>
          <a:ext cx="10276746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800" kern="1200" dirty="0" err="1"/>
            <a:t>Поч</a:t>
          </a:r>
          <a:r>
            <a:rPr lang="uk-UA" altLang="uk-UA" sz="2800" kern="1200" dirty="0"/>
            <a:t>. 20 ст. до І </a:t>
          </a:r>
          <a:r>
            <a:rPr lang="uk-UA" altLang="uk-UA" sz="2800" kern="1200" dirty="0" err="1"/>
            <a:t>Св</a:t>
          </a:r>
          <a:r>
            <a:rPr lang="uk-UA" altLang="uk-UA" sz="2800" kern="1200" dirty="0"/>
            <a:t>. Війни – щорічне зростання МТ близько 4,5%</a:t>
          </a:r>
          <a:endParaRPr lang="en-US" sz="2800" kern="1200" dirty="0"/>
        </a:p>
      </dsp:txBody>
      <dsp:txXfrm>
        <a:off x="54373" y="69050"/>
        <a:ext cx="10168000" cy="1005094"/>
      </dsp:txXfrm>
    </dsp:sp>
    <dsp:sp modelId="{2FC99F56-A895-474D-8159-963CAB360BC1}">
      <dsp:nvSpPr>
        <dsp:cNvPr id="0" name=""/>
        <dsp:cNvSpPr/>
      </dsp:nvSpPr>
      <dsp:spPr>
        <a:xfrm>
          <a:off x="0" y="1209157"/>
          <a:ext cx="10276746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800" kern="1200"/>
            <a:t>Залежність країн світу від МТ </a:t>
          </a:r>
          <a:endParaRPr lang="uk-UA" altLang="uk-UA" sz="2800" kern="1200" dirty="0"/>
        </a:p>
      </dsp:txBody>
      <dsp:txXfrm>
        <a:off x="54373" y="1263530"/>
        <a:ext cx="10168000" cy="1005094"/>
      </dsp:txXfrm>
    </dsp:sp>
    <dsp:sp modelId="{D17F0F13-A44C-415A-A943-A88BBE342056}">
      <dsp:nvSpPr>
        <dsp:cNvPr id="0" name=""/>
        <dsp:cNvSpPr/>
      </dsp:nvSpPr>
      <dsp:spPr>
        <a:xfrm>
          <a:off x="0" y="2322998"/>
          <a:ext cx="10276746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28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uk-UA" sz="2200" kern="1200"/>
            <a:t>Велика Британія, Франція, Німеччина – експорт у середньому 15-20% ВВП</a:t>
          </a:r>
          <a:endParaRPr lang="uk-UA" alt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uk-UA" sz="2200" kern="1200"/>
            <a:t>Ще більше у Бельгії, Швейцарії, Нідерландах, скандинавських країнах</a:t>
          </a:r>
          <a:endParaRPr lang="uk-UA" alt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uk-UA" sz="2200" kern="1200"/>
            <a:t>США – 3-й у світі експортер</a:t>
          </a:r>
          <a:endParaRPr lang="uk-UA" alt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uk-UA" sz="2200" kern="1200"/>
            <a:t>Ще більша залежність у домініонах Британської Імперії – Канада, Австралія, Нова Зеландія, Пд. Африка та ін.</a:t>
          </a:r>
          <a:endParaRPr lang="uk-UA" altLang="uk-UA" sz="2200" kern="1200" dirty="0"/>
        </a:p>
      </dsp:txBody>
      <dsp:txXfrm>
        <a:off x="0" y="2322998"/>
        <a:ext cx="10276746" cy="1796760"/>
      </dsp:txXfrm>
    </dsp:sp>
    <dsp:sp modelId="{C6DDC914-C491-4F44-9C3F-A99399DC01B9}">
      <dsp:nvSpPr>
        <dsp:cNvPr id="0" name=""/>
        <dsp:cNvSpPr/>
      </dsp:nvSpPr>
      <dsp:spPr>
        <a:xfrm>
          <a:off x="0" y="4119758"/>
          <a:ext cx="10276746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800" kern="1200"/>
            <a:t>Інтегрованість, взаємозалежність світової економіки на поч. 20 ст. до І Св. Війни</a:t>
          </a:r>
          <a:endParaRPr lang="uk-UA" altLang="uk-UA" sz="2800" kern="1200" dirty="0"/>
        </a:p>
      </dsp:txBody>
      <dsp:txXfrm>
        <a:off x="54373" y="4174131"/>
        <a:ext cx="10168000" cy="1005094"/>
      </dsp:txXfrm>
    </dsp:sp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B85C-2E3D-424C-AF0B-72BC11068862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44DB5C-6B9F-47BA-BA02-08D817E05691}">
      <dsp:nvSpPr>
        <dsp:cNvPr id="0" name=""/>
        <dsp:cNvSpPr/>
      </dsp:nvSpPr>
      <dsp:spPr>
        <a:xfrm>
          <a:off x="0" y="0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Торгівля товарами повсякденного вжитку (зерно, деревина, риба, вино, сіль, метал, сировина для текстильної промисловості, тканини)</a:t>
          </a:r>
          <a:endParaRPr lang="en-US" sz="1400" kern="1200"/>
        </a:p>
      </dsp:txBody>
      <dsp:txXfrm>
        <a:off x="0" y="0"/>
        <a:ext cx="5716587" cy="656034"/>
      </dsp:txXfrm>
    </dsp:sp>
    <dsp:sp modelId="{F45F1A8E-2F5F-4F31-94B5-C8E477525622}">
      <dsp:nvSpPr>
        <dsp:cNvPr id="0" name=""/>
        <dsp:cNvSpPr/>
      </dsp:nvSpPr>
      <dsp:spPr>
        <a:xfrm>
          <a:off x="0" y="656034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82B3C-FCEC-4D68-B788-C07A3A890B4E}">
      <dsp:nvSpPr>
        <dsp:cNvPr id="0" name=""/>
        <dsp:cNvSpPr/>
      </dsp:nvSpPr>
      <dsp:spPr>
        <a:xfrm>
          <a:off x="0" y="656034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до кін. 17 ст. ½ обсягів експорту – вугілля</a:t>
          </a:r>
          <a:endParaRPr lang="en-US" sz="1400" kern="1200" dirty="0"/>
        </a:p>
      </dsp:txBody>
      <dsp:txXfrm>
        <a:off x="0" y="656034"/>
        <a:ext cx="5716587" cy="656034"/>
      </dsp:txXfrm>
    </dsp:sp>
    <dsp:sp modelId="{E2528476-D4D5-4761-AF1F-44EA05ACFB83}">
      <dsp:nvSpPr>
        <dsp:cNvPr id="0" name=""/>
        <dsp:cNvSpPr/>
      </dsp:nvSpPr>
      <dsp:spPr>
        <a:xfrm>
          <a:off x="0" y="1312069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213D4-1B5E-43E2-B92F-56D318D90006}">
      <dsp:nvSpPr>
        <dsp:cNvPr id="0" name=""/>
        <dsp:cNvSpPr/>
      </dsp:nvSpPr>
      <dsp:spPr>
        <a:xfrm>
          <a:off x="0" y="1312068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зміни в міжконтинентальній торгівлі </a:t>
          </a:r>
          <a:endParaRPr lang="en-US" sz="1400" kern="1200"/>
        </a:p>
      </dsp:txBody>
      <dsp:txXfrm>
        <a:off x="0" y="1312068"/>
        <a:ext cx="5716587" cy="656034"/>
      </dsp:txXfrm>
    </dsp:sp>
    <dsp:sp modelId="{992D8A97-D999-476E-AFF6-43421937F31D}">
      <dsp:nvSpPr>
        <dsp:cNvPr id="0" name=""/>
        <dsp:cNvSpPr/>
      </dsp:nvSpPr>
      <dsp:spPr>
        <a:xfrm>
          <a:off x="0" y="196810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1AA74-0928-436A-A70A-79A6AF0D359F}">
      <dsp:nvSpPr>
        <dsp:cNvPr id="0" name=""/>
        <dsp:cNvSpPr/>
      </dsp:nvSpPr>
      <dsp:spPr>
        <a:xfrm>
          <a:off x="0" y="1968103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перець → предмет масового споживання</a:t>
          </a:r>
          <a:endParaRPr lang="en-US" sz="1400" kern="1200"/>
        </a:p>
      </dsp:txBody>
      <dsp:txXfrm>
        <a:off x="0" y="1968103"/>
        <a:ext cx="5716587" cy="656034"/>
      </dsp:txXfrm>
    </dsp:sp>
    <dsp:sp modelId="{40A9A950-A101-418A-A186-195D2600034B}">
      <dsp:nvSpPr>
        <dsp:cNvPr id="0" name=""/>
        <dsp:cNvSpPr/>
      </dsp:nvSpPr>
      <dsp:spPr>
        <a:xfrm>
          <a:off x="0" y="2624138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ECD2AE-CD22-4350-9F67-6389D9EDD0C3}">
      <dsp:nvSpPr>
        <dsp:cNvPr id="0" name=""/>
        <dsp:cNvSpPr/>
      </dsp:nvSpPr>
      <dsp:spPr>
        <a:xfrm>
          <a:off x="0" y="2624137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зростання частки цукру, тютюну, шкіри, лісу в імпорті європейських країн</a:t>
          </a:r>
          <a:endParaRPr lang="en-US" sz="1400" kern="1200"/>
        </a:p>
      </dsp:txBody>
      <dsp:txXfrm>
        <a:off x="0" y="2624137"/>
        <a:ext cx="5716587" cy="656034"/>
      </dsp:txXfrm>
    </dsp:sp>
    <dsp:sp modelId="{2B432920-D429-4606-8A75-B942242868F5}">
      <dsp:nvSpPr>
        <dsp:cNvPr id="0" name=""/>
        <dsp:cNvSpPr/>
      </dsp:nvSpPr>
      <dsp:spPr>
        <a:xfrm>
          <a:off x="0" y="328017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5CBFDC-4D98-4DDC-814A-46124AEF0B4A}">
      <dsp:nvSpPr>
        <dsp:cNvPr id="0" name=""/>
        <dsp:cNvSpPr/>
      </dsp:nvSpPr>
      <dsp:spPr>
        <a:xfrm>
          <a:off x="0" y="3280172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експорт до колоній – промислові товари</a:t>
          </a:r>
          <a:endParaRPr lang="en-US" sz="1400" kern="1200"/>
        </a:p>
      </dsp:txBody>
      <dsp:txXfrm>
        <a:off x="0" y="3280172"/>
        <a:ext cx="5716587" cy="656034"/>
      </dsp:txXfrm>
    </dsp:sp>
    <dsp:sp modelId="{27F016D4-4372-443C-8322-89D9601AA533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A65E1-6727-41CB-8B6A-82C2D6FAFF88}">
      <dsp:nvSpPr>
        <dsp:cNvPr id="0" name=""/>
        <dsp:cNvSpPr/>
      </dsp:nvSpPr>
      <dsp:spPr>
        <a:xfrm>
          <a:off x="0" y="3936206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країни Азії – нетто-отримувачі дорогоцінних металів з Європи </a:t>
          </a:r>
          <a:endParaRPr lang="en-US" sz="1400" kern="1200"/>
        </a:p>
      </dsp:txBody>
      <dsp:txXfrm>
        <a:off x="0" y="3936206"/>
        <a:ext cx="5716587" cy="656034"/>
      </dsp:txXfrm>
    </dsp:sp>
    <dsp:sp modelId="{C0E223D0-1478-4269-A87C-3B89BE59D0D8}">
      <dsp:nvSpPr>
        <dsp:cNvPr id="0" name=""/>
        <dsp:cNvSpPr/>
      </dsp:nvSpPr>
      <dsp:spPr>
        <a:xfrm>
          <a:off x="0" y="4592241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550267-EEE9-4BD1-B91B-323CB47A20CA}">
      <dsp:nvSpPr>
        <dsp:cNvPr id="0" name=""/>
        <dsp:cNvSpPr/>
      </dsp:nvSpPr>
      <dsp:spPr>
        <a:xfrm>
          <a:off x="0" y="4592241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19 ст. переважання у структурі МТ великовагової сировини: вугілля, залізо, хліб</a:t>
          </a:r>
          <a:endParaRPr lang="en-US" sz="1400" kern="1200"/>
        </a:p>
      </dsp:txBody>
      <dsp:txXfrm>
        <a:off x="0" y="4592241"/>
        <a:ext cx="5716587" cy="656034"/>
      </dsp:txXfrm>
    </dsp:sp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24F2-7E8B-44B7-B178-CF0291557A3D}">
      <dsp:nvSpPr>
        <dsp:cNvPr id="0" name=""/>
        <dsp:cNvSpPr/>
      </dsp:nvSpPr>
      <dsp:spPr>
        <a:xfrm>
          <a:off x="0" y="64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0489B5-8D5F-4DE6-9438-0E08C3057148}">
      <dsp:nvSpPr>
        <dsp:cNvPr id="0" name=""/>
        <dsp:cNvSpPr/>
      </dsp:nvSpPr>
      <dsp:spPr>
        <a:xfrm>
          <a:off x="0" y="640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Пошук нових ринків збуту → європейська експансія (завоювання, створення торговельних портів для торгівлі з метрополіями)</a:t>
          </a:r>
          <a:endParaRPr lang="en-US" sz="1900" kern="1200"/>
        </a:p>
      </dsp:txBody>
      <dsp:txXfrm>
        <a:off x="0" y="640"/>
        <a:ext cx="5716587" cy="1049398"/>
      </dsp:txXfrm>
    </dsp:sp>
    <dsp:sp modelId="{954D0D85-09C6-4C24-A3E5-F74A00A3BD8C}">
      <dsp:nvSpPr>
        <dsp:cNvPr id="0" name=""/>
        <dsp:cNvSpPr/>
      </dsp:nvSpPr>
      <dsp:spPr>
        <a:xfrm>
          <a:off x="0" y="105003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C3264E-EA75-4373-9FF9-E6CB4FA88CDC}">
      <dsp:nvSpPr>
        <dsp:cNvPr id="0" name=""/>
        <dsp:cNvSpPr/>
      </dsp:nvSpPr>
      <dsp:spPr>
        <a:xfrm>
          <a:off x="0" y="1050039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Розвиток морської торгівлі (на зміну річковій/уздовж морського узбережжя)</a:t>
          </a:r>
          <a:endParaRPr lang="en-US" sz="1900" kern="1200"/>
        </a:p>
      </dsp:txBody>
      <dsp:txXfrm>
        <a:off x="0" y="1050039"/>
        <a:ext cx="5716587" cy="1049398"/>
      </dsp:txXfrm>
    </dsp:sp>
    <dsp:sp modelId="{EAB81322-4722-4158-815F-80D015E2B8F1}">
      <dsp:nvSpPr>
        <dsp:cNvPr id="0" name=""/>
        <dsp:cNvSpPr/>
      </dsp:nvSpPr>
      <dsp:spPr>
        <a:xfrm>
          <a:off x="0" y="209943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5E6A1A-0B53-413E-B8CC-4149611EA8AC}">
      <dsp:nvSpPr>
        <dsp:cNvPr id="0" name=""/>
        <dsp:cNvSpPr/>
      </dsp:nvSpPr>
      <dsp:spPr>
        <a:xfrm>
          <a:off x="0" y="2099438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Зміна напрямів</a:t>
          </a:r>
          <a:endParaRPr lang="en-US" sz="1900" kern="1200"/>
        </a:p>
      </dsp:txBody>
      <dsp:txXfrm>
        <a:off x="0" y="2099438"/>
        <a:ext cx="5716587" cy="1049398"/>
      </dsp:txXfrm>
    </dsp:sp>
    <dsp:sp modelId="{4CBCC85E-A8E1-43DC-8B5C-577B6D9C3A2B}">
      <dsp:nvSpPr>
        <dsp:cNvPr id="0" name=""/>
        <dsp:cNvSpPr/>
      </dsp:nvSpPr>
      <dsp:spPr>
        <a:xfrm>
          <a:off x="0" y="31488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3C8D8A-887D-4788-951C-ECEB62DAEB3F}">
      <dsp:nvSpPr>
        <dsp:cNvPr id="0" name=""/>
        <dsp:cNvSpPr/>
      </dsp:nvSpPr>
      <dsp:spPr>
        <a:xfrm>
          <a:off x="0" y="3148837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Поява нових форм торгівлі </a:t>
          </a:r>
          <a:endParaRPr lang="en-US" sz="1900" kern="1200"/>
        </a:p>
      </dsp:txBody>
      <dsp:txXfrm>
        <a:off x="0" y="3148837"/>
        <a:ext cx="5716587" cy="1049398"/>
      </dsp:txXfrm>
    </dsp:sp>
    <dsp:sp modelId="{6302F797-64D6-4705-824D-6EE2FE892A73}">
      <dsp:nvSpPr>
        <dsp:cNvPr id="0" name=""/>
        <dsp:cNvSpPr/>
      </dsp:nvSpPr>
      <dsp:spPr>
        <a:xfrm>
          <a:off x="0" y="419823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A43BF8-A7A3-4297-8359-A2C035C7BF10}">
      <dsp:nvSpPr>
        <dsp:cNvPr id="0" name=""/>
        <dsp:cNvSpPr/>
      </dsp:nvSpPr>
      <dsp:spPr>
        <a:xfrm>
          <a:off x="0" y="4198236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Порти (Антверпен, Амстердам і т.п.) – центри обміну з колоніями → зміна векторів внутрішньо європейської торгівлі</a:t>
          </a:r>
          <a:endParaRPr lang="en-US" sz="1900" kern="1200"/>
        </a:p>
      </dsp:txBody>
      <dsp:txXfrm>
        <a:off x="0" y="4198236"/>
        <a:ext cx="5716587" cy="1049398"/>
      </dsp:txXfrm>
    </dsp:sp>
  </dsp:spTree>
</dsp:drawing>
</file>

<file path=ppt/diagrams/drawing1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39911"/>
          <a:ext cx="10276746" cy="1130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Трансатлантична торгівля </a:t>
          </a:r>
          <a:endParaRPr lang="en-US" sz="2900" kern="1200" dirty="0"/>
        </a:p>
      </dsp:txBody>
      <dsp:txXfrm>
        <a:off x="55176" y="95087"/>
        <a:ext cx="10166394" cy="1019941"/>
      </dsp:txXfrm>
    </dsp:sp>
    <dsp:sp modelId="{841BFFE2-ADCB-4011-86DD-7A6BEF90D43A}">
      <dsp:nvSpPr>
        <dsp:cNvPr id="0" name=""/>
        <dsp:cNvSpPr/>
      </dsp:nvSpPr>
      <dsp:spPr>
        <a:xfrm>
          <a:off x="0" y="1170204"/>
          <a:ext cx="1027674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2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Європа ↔ Африка ↔ Пн. і </a:t>
          </a:r>
          <a:r>
            <a:rPr lang="uk-UA" sz="2300" kern="1200" dirty="0" err="1"/>
            <a:t>Пд</a:t>
          </a:r>
          <a:r>
            <a:rPr lang="uk-UA" sz="2300" kern="1200" dirty="0"/>
            <a:t>. Америка, Карибський регіон (колонії)</a:t>
          </a:r>
        </a:p>
      </dsp:txBody>
      <dsp:txXfrm>
        <a:off x="0" y="1170204"/>
        <a:ext cx="10276746" cy="480240"/>
      </dsp:txXfrm>
    </dsp:sp>
    <dsp:sp modelId="{770A12BF-7709-42A0-9B18-EF01252F8C0F}">
      <dsp:nvSpPr>
        <dsp:cNvPr id="0" name=""/>
        <dsp:cNvSpPr/>
      </dsp:nvSpPr>
      <dsp:spPr>
        <a:xfrm>
          <a:off x="0" y="1650444"/>
          <a:ext cx="10276746" cy="1130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Експорт Європи: готові товари – тканини, спиртні напої зброя, металеві вироби, золото</a:t>
          </a:r>
          <a:endParaRPr lang="uk-UA" sz="2900" kern="1200" dirty="0"/>
        </a:p>
      </dsp:txBody>
      <dsp:txXfrm>
        <a:off x="55176" y="1705620"/>
        <a:ext cx="10166394" cy="1019941"/>
      </dsp:txXfrm>
    </dsp:sp>
    <dsp:sp modelId="{92AFB722-1F4A-4D33-9EF2-0DF1A42DE31B}">
      <dsp:nvSpPr>
        <dsp:cNvPr id="0" name=""/>
        <dsp:cNvSpPr/>
      </dsp:nvSpPr>
      <dsp:spPr>
        <a:xfrm>
          <a:off x="0" y="2864258"/>
          <a:ext cx="10276746" cy="1130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Експорт Америки: трудомістка сировина – тютюн, цукор, кава, кольорові метали, бавовна</a:t>
          </a:r>
          <a:endParaRPr lang="uk-UA" sz="2900" kern="1200" dirty="0"/>
        </a:p>
      </dsp:txBody>
      <dsp:txXfrm>
        <a:off x="55176" y="2919434"/>
        <a:ext cx="10166394" cy="1019941"/>
      </dsp:txXfrm>
    </dsp:sp>
    <dsp:sp modelId="{83827172-1DA1-4C45-AA01-BCFE89DA3318}">
      <dsp:nvSpPr>
        <dsp:cNvPr id="0" name=""/>
        <dsp:cNvSpPr/>
      </dsp:nvSpPr>
      <dsp:spPr>
        <a:xfrm>
          <a:off x="0" y="4078071"/>
          <a:ext cx="10276746" cy="1130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Експорт Африки: золото, слонова кістка, деревина, пальмова олія + раби (переважали в експорті кін. 18 ст.)</a:t>
          </a:r>
          <a:endParaRPr lang="uk-UA" sz="2900" kern="1200" dirty="0"/>
        </a:p>
      </dsp:txBody>
      <dsp:txXfrm>
        <a:off x="55176" y="4133247"/>
        <a:ext cx="10166394" cy="1019941"/>
      </dsp:txXfrm>
    </dsp:sp>
  </dsp:spTree>
</dsp:drawing>
</file>

<file path=ppt/diagrams/drawing1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D417-7829-4E46-A2BE-A149D90A3BA2}">
      <dsp:nvSpPr>
        <dsp:cNvPr id="0" name=""/>
        <dsp:cNvSpPr/>
      </dsp:nvSpPr>
      <dsp:spPr>
        <a:xfrm>
          <a:off x="0" y="93338"/>
          <a:ext cx="571658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Зростання обсягів іноземних інвестицій після наполеонівських війн  (</a:t>
          </a:r>
          <a:r>
            <a:rPr lang="uk-UA" sz="2000" kern="1200">
              <a:hlinkClick xmlns:r="http://schemas.openxmlformats.org/officeDocument/2006/relationships" r:id="rId1"/>
            </a:rPr>
            <a:t>1799</a:t>
          </a:r>
          <a:r>
            <a:rPr lang="uk-UA" sz="2000" kern="1200"/>
            <a:t>–</a:t>
          </a:r>
          <a:r>
            <a:rPr lang="uk-UA" sz="2000" kern="1200">
              <a:hlinkClick xmlns:r="http://schemas.openxmlformats.org/officeDocument/2006/relationships" r:id="rId2"/>
            </a:rPr>
            <a:t>1815</a:t>
          </a:r>
          <a:r>
            <a:rPr lang="uk-UA" sz="2000" kern="1200"/>
            <a:t>) </a:t>
          </a:r>
          <a:endParaRPr lang="en-US" sz="2000" kern="1200"/>
        </a:p>
      </dsp:txBody>
      <dsp:txXfrm>
        <a:off x="38838" y="132176"/>
        <a:ext cx="5638911" cy="717924"/>
      </dsp:txXfrm>
    </dsp:sp>
    <dsp:sp modelId="{C15CB5D0-C973-48C2-92EB-AE8C16A7C7AC}">
      <dsp:nvSpPr>
        <dsp:cNvPr id="0" name=""/>
        <dsp:cNvSpPr/>
      </dsp:nvSpPr>
      <dsp:spPr>
        <a:xfrm>
          <a:off x="0" y="946538"/>
          <a:ext cx="571658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Створення спеціалізованих фінансових інституцій</a:t>
          </a:r>
          <a:endParaRPr lang="en-US" sz="2000" kern="1200"/>
        </a:p>
      </dsp:txBody>
      <dsp:txXfrm>
        <a:off x="38838" y="985376"/>
        <a:ext cx="5638911" cy="717924"/>
      </dsp:txXfrm>
    </dsp:sp>
    <dsp:sp modelId="{106FB0C8-7E20-4A50-B507-A6E3E597E1BC}">
      <dsp:nvSpPr>
        <dsp:cNvPr id="0" name=""/>
        <dsp:cNvSpPr/>
      </dsp:nvSpPr>
      <dsp:spPr>
        <a:xfrm>
          <a:off x="0" y="1799738"/>
          <a:ext cx="571658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Готовність середнього класу інвестувати заощадження закордон</a:t>
          </a:r>
          <a:endParaRPr lang="en-US" sz="2000" kern="1200"/>
        </a:p>
      </dsp:txBody>
      <dsp:txXfrm>
        <a:off x="38838" y="1838576"/>
        <a:ext cx="5638911" cy="717924"/>
      </dsp:txXfrm>
    </dsp:sp>
    <dsp:sp modelId="{54BB9FD7-D524-4499-9D29-85C37DBBFA5E}">
      <dsp:nvSpPr>
        <dsp:cNvPr id="0" name=""/>
        <dsp:cNvSpPr/>
      </dsp:nvSpPr>
      <dsp:spPr>
        <a:xfrm>
          <a:off x="0" y="2652938"/>
          <a:ext cx="571658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Поява нових складних фінансових інструментів</a:t>
          </a:r>
          <a:endParaRPr lang="en-US" sz="2000" kern="1200"/>
        </a:p>
      </dsp:txBody>
      <dsp:txXfrm>
        <a:off x="38838" y="2691776"/>
        <a:ext cx="5638911" cy="717924"/>
      </dsp:txXfrm>
    </dsp:sp>
    <dsp:sp modelId="{89357A69-2740-4A56-A2A4-D897990E47CB}">
      <dsp:nvSpPr>
        <dsp:cNvPr id="0" name=""/>
        <dsp:cNvSpPr/>
      </dsp:nvSpPr>
      <dsp:spPr>
        <a:xfrm>
          <a:off x="0" y="3506138"/>
          <a:ext cx="571658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Розширення переліку ділових операцій</a:t>
          </a:r>
          <a:endParaRPr lang="en-US" sz="2000" kern="1200"/>
        </a:p>
      </dsp:txBody>
      <dsp:txXfrm>
        <a:off x="38838" y="3544976"/>
        <a:ext cx="5638911" cy="717924"/>
      </dsp:txXfrm>
    </dsp:sp>
    <dsp:sp modelId="{43ACD45E-226C-4409-8BA9-C5B615333734}">
      <dsp:nvSpPr>
        <dsp:cNvPr id="0" name=""/>
        <dsp:cNvSpPr/>
      </dsp:nvSpPr>
      <dsp:spPr>
        <a:xfrm>
          <a:off x="0" y="4359337"/>
          <a:ext cx="571658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Обсяг накопичених інвестицій подвоївся з 4,75 млрд. фунтів у 1900 році до 9,5 у 1914.</a:t>
          </a:r>
          <a:endParaRPr lang="en-US" sz="2000" kern="1200"/>
        </a:p>
      </dsp:txBody>
      <dsp:txXfrm>
        <a:off x="38838" y="4398175"/>
        <a:ext cx="5638911" cy="717924"/>
      </dsp:txXfrm>
    </dsp:sp>
  </dsp:spTree>
</dsp:drawing>
</file>

<file path=ppt/diagrams/drawing1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8F0E2-A3EE-4FB6-B7AC-B94B5555BB71}">
      <dsp:nvSpPr>
        <dsp:cNvPr id="0" name=""/>
        <dsp:cNvSpPr/>
      </dsp:nvSpPr>
      <dsp:spPr>
        <a:xfrm>
          <a:off x="0" y="7491"/>
          <a:ext cx="6292646" cy="26395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kern="1200" dirty="0"/>
            <a:t>Упродовж 19 століття – Велика Британія, Франція</a:t>
          </a:r>
          <a:endParaRPr lang="en-US" sz="4800" kern="1200" dirty="0"/>
        </a:p>
      </dsp:txBody>
      <dsp:txXfrm>
        <a:off x="128851" y="136342"/>
        <a:ext cx="6034944" cy="2381817"/>
      </dsp:txXfrm>
    </dsp:sp>
    <dsp:sp modelId="{8CA472EC-EAFE-4838-ACB1-6BF4229FEBFE}">
      <dsp:nvSpPr>
        <dsp:cNvPr id="0" name=""/>
        <dsp:cNvSpPr/>
      </dsp:nvSpPr>
      <dsp:spPr>
        <a:xfrm>
          <a:off x="0" y="2785251"/>
          <a:ext cx="6292646" cy="26395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kern="1200"/>
            <a:t>Після 1870 р. </a:t>
          </a:r>
          <a:r>
            <a:rPr lang="uk-UA" sz="4800" kern="1200" dirty="0"/>
            <a:t>– Німеччина, США</a:t>
          </a:r>
          <a:endParaRPr lang="en-US" sz="4800" kern="1200" dirty="0"/>
        </a:p>
      </dsp:txBody>
      <dsp:txXfrm>
        <a:off x="128851" y="2914102"/>
        <a:ext cx="6034944" cy="2381817"/>
      </dsp:txXfrm>
    </dsp:sp>
  </dsp:spTree>
</dsp:drawing>
</file>

<file path=ppt/diagrams/drawing1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8F0E2-A3EE-4FB6-B7AC-B94B5555BB71}">
      <dsp:nvSpPr>
        <dsp:cNvPr id="0" name=""/>
        <dsp:cNvSpPr/>
      </dsp:nvSpPr>
      <dsp:spPr>
        <a:xfrm>
          <a:off x="0" y="22648"/>
          <a:ext cx="6292646" cy="26488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100" kern="1200" dirty="0"/>
            <a:t>19 ст. – більшість країн Європи</a:t>
          </a:r>
          <a:endParaRPr lang="en-US" sz="3100" kern="1200" dirty="0"/>
        </a:p>
      </dsp:txBody>
      <dsp:txXfrm>
        <a:off x="129306" y="151954"/>
        <a:ext cx="6034034" cy="2390231"/>
      </dsp:txXfrm>
    </dsp:sp>
    <dsp:sp modelId="{662701CD-0345-4718-ACF6-B0B7C7B46627}">
      <dsp:nvSpPr>
        <dsp:cNvPr id="0" name=""/>
        <dsp:cNvSpPr/>
      </dsp:nvSpPr>
      <dsp:spPr>
        <a:xfrm>
          <a:off x="0" y="2760771"/>
          <a:ext cx="6292646" cy="26488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100" kern="1200"/>
            <a:t>1914 р. </a:t>
          </a:r>
          <a:r>
            <a:rPr lang="uk-UA" altLang="uk-UA" sz="3100" kern="1200" dirty="0"/>
            <a:t>– Росія, Балканські країни ( у т. ч. Туреччина); Північна Америка; Латинська Америка</a:t>
          </a:r>
          <a:br>
            <a:rPr lang="uk-UA" altLang="uk-UA" sz="3100" kern="1200" dirty="0"/>
          </a:br>
          <a:endParaRPr lang="en-US" sz="3100" kern="1200" dirty="0"/>
        </a:p>
      </dsp:txBody>
      <dsp:txXfrm>
        <a:off x="129306" y="2890077"/>
        <a:ext cx="6034034" cy="2390231"/>
      </dsp:txXfrm>
    </dsp:sp>
  </dsp:spTree>
</dsp:drawing>
</file>

<file path=ppt/diagrams/drawing1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8F0E2-A3EE-4FB6-B7AC-B94B5555BB71}">
      <dsp:nvSpPr>
        <dsp:cNvPr id="0" name=""/>
        <dsp:cNvSpPr/>
      </dsp:nvSpPr>
      <dsp:spPr>
        <a:xfrm>
          <a:off x="0" y="199731"/>
          <a:ext cx="6292646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Специфіка британських інвестицій закордоном:</a:t>
          </a:r>
          <a:endParaRPr lang="en-US" sz="3000" kern="1200"/>
        </a:p>
      </dsp:txBody>
      <dsp:txXfrm>
        <a:off x="58257" y="257988"/>
        <a:ext cx="6176132" cy="1076886"/>
      </dsp:txXfrm>
    </dsp:sp>
    <dsp:sp modelId="{E70F4D66-CCC3-45ED-9E4C-9A755B9662E2}">
      <dsp:nvSpPr>
        <dsp:cNvPr id="0" name=""/>
        <dsp:cNvSpPr/>
      </dsp:nvSpPr>
      <dsp:spPr>
        <a:xfrm>
          <a:off x="0" y="1479531"/>
          <a:ext cx="6292646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Орієнтація на земленасичені країни/регіони</a:t>
          </a:r>
          <a:endParaRPr lang="en-US" sz="3000" kern="1200"/>
        </a:p>
      </dsp:txBody>
      <dsp:txXfrm>
        <a:off x="58257" y="1537788"/>
        <a:ext cx="6176132" cy="1076886"/>
      </dsp:txXfrm>
    </dsp:sp>
    <dsp:sp modelId="{BA67FFCC-0524-424C-B633-3B2795867C20}">
      <dsp:nvSpPr>
        <dsp:cNvPr id="0" name=""/>
        <dsp:cNvSpPr/>
      </dsp:nvSpPr>
      <dsp:spPr>
        <a:xfrm>
          <a:off x="0" y="2759331"/>
          <a:ext cx="6292646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Встановлення торгівельних відносин з країною-реципієнтом </a:t>
          </a:r>
          <a:endParaRPr lang="en-US" sz="3000" kern="1200"/>
        </a:p>
      </dsp:txBody>
      <dsp:txXfrm>
        <a:off x="58257" y="2817588"/>
        <a:ext cx="6176132" cy="1076886"/>
      </dsp:txXfrm>
    </dsp:sp>
    <dsp:sp modelId="{EEA3A4DA-EA59-400C-A58F-AB9114A53FDB}">
      <dsp:nvSpPr>
        <dsp:cNvPr id="0" name=""/>
        <dsp:cNvSpPr/>
      </dsp:nvSpPr>
      <dsp:spPr>
        <a:xfrm>
          <a:off x="0" y="4039131"/>
          <a:ext cx="6292646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Переважання країн британської «зони впливу»</a:t>
          </a:r>
          <a:endParaRPr lang="en-US" sz="3000" kern="1200"/>
        </a:p>
      </dsp:txBody>
      <dsp:txXfrm>
        <a:off x="58257" y="4097388"/>
        <a:ext cx="6176132" cy="1076886"/>
      </dsp:txXfrm>
    </dsp:sp>
  </dsp:spTree>
</dsp:drawing>
</file>

<file path=ppt/diagrams/drawing1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44161"/>
          <a:ext cx="10276746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1830 </a:t>
          </a:r>
          <a:r>
            <a:rPr lang="en-US" sz="2500" kern="1200" dirty="0"/>
            <a:t>–</a:t>
          </a:r>
          <a:r>
            <a:rPr lang="uk-UA" sz="2500" kern="1200" dirty="0"/>
            <a:t> Європа, Латинська Америка</a:t>
          </a:r>
          <a:endParaRPr lang="en-US" sz="2500" kern="1200" dirty="0"/>
        </a:p>
      </dsp:txBody>
      <dsp:txXfrm>
        <a:off x="47566" y="91727"/>
        <a:ext cx="10181614" cy="879258"/>
      </dsp:txXfrm>
    </dsp:sp>
    <dsp:sp modelId="{87756A58-88DB-4CA9-B617-5B8FE2FFD925}">
      <dsp:nvSpPr>
        <dsp:cNvPr id="0" name=""/>
        <dsp:cNvSpPr/>
      </dsp:nvSpPr>
      <dsp:spPr>
        <a:xfrm>
          <a:off x="0" y="1090552"/>
          <a:ext cx="10276746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/>
            <a:t>Спрямування</a:t>
          </a:r>
          <a:r>
            <a:rPr lang="uk-UA" sz="2500" kern="1200"/>
            <a:t>: стабілізація валют, розвиток вугільної промисловості</a:t>
          </a:r>
          <a:endParaRPr lang="uk-UA" sz="2500" kern="1200" dirty="0"/>
        </a:p>
      </dsp:txBody>
      <dsp:txXfrm>
        <a:off x="47566" y="1138118"/>
        <a:ext cx="10181614" cy="879258"/>
      </dsp:txXfrm>
    </dsp:sp>
    <dsp:sp modelId="{A0570BD4-6FAB-4AD2-A1D0-4BB21E4093A6}">
      <dsp:nvSpPr>
        <dsp:cNvPr id="0" name=""/>
        <dsp:cNvSpPr/>
      </dsp:nvSpPr>
      <dsp:spPr>
        <a:xfrm>
          <a:off x="0" y="2136942"/>
          <a:ext cx="10276746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Середина 1850-х рр. переорієнтація інвестицій на США. Незначна частка інших країн світу.</a:t>
          </a:r>
          <a:endParaRPr lang="uk-UA" sz="2500" kern="1200" dirty="0"/>
        </a:p>
      </dsp:txBody>
      <dsp:txXfrm>
        <a:off x="47566" y="2184508"/>
        <a:ext cx="10181614" cy="879258"/>
      </dsp:txXfrm>
    </dsp:sp>
    <dsp:sp modelId="{0D2FF90A-9518-40E0-8E71-82C75876AFB5}">
      <dsp:nvSpPr>
        <dsp:cNvPr id="0" name=""/>
        <dsp:cNvSpPr/>
      </dsp:nvSpPr>
      <dsp:spPr>
        <a:xfrm>
          <a:off x="0" y="3183333"/>
          <a:ext cx="10276746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З середини 1850 до 1870 р., й більше після 1870 р. – з Європи і Латинської Америки на підконтрольні британські території. </a:t>
          </a:r>
          <a:endParaRPr lang="uk-UA" sz="2500" kern="1200" dirty="0"/>
        </a:p>
      </dsp:txBody>
      <dsp:txXfrm>
        <a:off x="47566" y="3230899"/>
        <a:ext cx="10181614" cy="879258"/>
      </dsp:txXfrm>
    </dsp:sp>
    <dsp:sp modelId="{708EA259-C123-411F-A286-27E9CD8B4F2B}">
      <dsp:nvSpPr>
        <dsp:cNvPr id="0" name=""/>
        <dsp:cNvSpPr/>
      </dsp:nvSpPr>
      <dsp:spPr>
        <a:xfrm>
          <a:off x="0" y="4229723"/>
          <a:ext cx="10276746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1914 р. – британські інвестиції закордоном – 43% загальносвітової суми інвестицій</a:t>
          </a:r>
          <a:endParaRPr lang="uk-UA" sz="2500" kern="1200" dirty="0"/>
        </a:p>
      </dsp:txBody>
      <dsp:txXfrm>
        <a:off x="47566" y="4277289"/>
        <a:ext cx="10181614" cy="879258"/>
      </dsp:txXfrm>
    </dsp:sp>
  </dsp:spTree>
</dsp:drawing>
</file>

<file path=ppt/diagrams/drawing1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0AAD5-547F-407F-8076-714D1C90742C}">
      <dsp:nvSpPr>
        <dsp:cNvPr id="0" name=""/>
        <dsp:cNvSpPr/>
      </dsp:nvSpPr>
      <dsp:spPr>
        <a:xfrm>
          <a:off x="0" y="69816"/>
          <a:ext cx="6292646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Непріоритетність колоній для інвестицій (на противагу британським)</a:t>
          </a:r>
          <a:endParaRPr lang="en-US" sz="3100" kern="1200"/>
        </a:p>
      </dsp:txBody>
      <dsp:txXfrm>
        <a:off x="83216" y="153032"/>
        <a:ext cx="6126214" cy="1538258"/>
      </dsp:txXfrm>
    </dsp:sp>
    <dsp:sp modelId="{0A4EEDA5-8FA3-472D-BF9C-0FF7D4C2FA44}">
      <dsp:nvSpPr>
        <dsp:cNvPr id="0" name=""/>
        <dsp:cNvSpPr/>
      </dsp:nvSpPr>
      <dsp:spPr>
        <a:xfrm>
          <a:off x="0" y="1863786"/>
          <a:ext cx="6292646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Реалізація зовнішньоекономічних інтересів через інвестування</a:t>
          </a:r>
          <a:endParaRPr lang="en-US" sz="3100" kern="1200"/>
        </a:p>
      </dsp:txBody>
      <dsp:txXfrm>
        <a:off x="83216" y="1947002"/>
        <a:ext cx="6126214" cy="1538258"/>
      </dsp:txXfrm>
    </dsp:sp>
    <dsp:sp modelId="{C469BAC4-DDA1-40E7-9048-D06EF2506A98}">
      <dsp:nvSpPr>
        <dsp:cNvPr id="0" name=""/>
        <dsp:cNvSpPr/>
      </dsp:nvSpPr>
      <dsp:spPr>
        <a:xfrm>
          <a:off x="0" y="3657756"/>
          <a:ext cx="6292646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Державне регулювання інвестиційних процесів</a:t>
          </a:r>
          <a:endParaRPr lang="en-US" sz="3100" kern="1200"/>
        </a:p>
      </dsp:txBody>
      <dsp:txXfrm>
        <a:off x="83216" y="3740972"/>
        <a:ext cx="6126214" cy="15382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152427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Розквіт – 3500-2300 рр. до н.е.</a:t>
          </a:r>
          <a:endParaRPr lang="en-US" sz="1500" kern="1200"/>
        </a:p>
      </dsp:txBody>
      <dsp:txXfrm>
        <a:off x="28865" y="181292"/>
        <a:ext cx="10810891" cy="533579"/>
      </dsp:txXfrm>
    </dsp:sp>
    <dsp:sp modelId="{A45C249B-6941-421E-9E99-00A8940BF8AE}">
      <dsp:nvSpPr>
        <dsp:cNvPr id="0" name=""/>
        <dsp:cNvSpPr/>
      </dsp:nvSpPr>
      <dsp:spPr>
        <a:xfrm>
          <a:off x="0" y="82584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Цивілізація Шумеру (4-2 тисячоліття до н.е., пд. Месопотамії) </a:t>
          </a:r>
          <a:r>
            <a:rPr lang="uk-UA" sz="1500" kern="1200">
              <a:sym typeface="Symbol" panose="05050102010706020507" pitchFamily="18" charset="2"/>
            </a:rPr>
            <a:t></a:t>
          </a:r>
          <a:r>
            <a:rPr lang="uk-UA" sz="1500" kern="1200"/>
            <a:t> поділ праці, розвиток системи економічної організації. </a:t>
          </a:r>
          <a:endParaRPr lang="en-US" sz="1500" kern="1200"/>
        </a:p>
      </dsp:txBody>
      <dsp:txXfrm>
        <a:off x="28865" y="854713"/>
        <a:ext cx="10810891" cy="533579"/>
      </dsp:txXfrm>
    </dsp:sp>
    <dsp:sp modelId="{48017D28-7713-4E36-AE43-0031A1D652A0}">
      <dsp:nvSpPr>
        <dsp:cNvPr id="0" name=""/>
        <dsp:cNvSpPr/>
      </dsp:nvSpPr>
      <dsp:spPr>
        <a:xfrm>
          <a:off x="0" y="146035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Спеціалізація професійних ремісників на виробництві тканин, глиняного посуду, металевих виробів тощо. </a:t>
          </a:r>
          <a:endParaRPr lang="en-US" sz="1500" kern="1200"/>
        </a:p>
      </dsp:txBody>
      <dsp:txXfrm>
        <a:off x="28865" y="1489223"/>
        <a:ext cx="10810891" cy="533579"/>
      </dsp:txXfrm>
    </dsp:sp>
    <dsp:sp modelId="{0B4CE0FD-E6E0-4D4C-8C54-5F249D430B66}">
      <dsp:nvSpPr>
        <dsp:cNvPr id="0" name=""/>
        <dsp:cNvSpPr/>
      </dsp:nvSpPr>
      <dsp:spPr>
        <a:xfrm>
          <a:off x="0" y="209486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Поява професійних архітекторів, інженерів, лікарів. Впорядковано системи мір і ваги, виникнення математики й примітивних форм науки. </a:t>
          </a:r>
          <a:endParaRPr lang="en-US" sz="1500" kern="1200"/>
        </a:p>
      </dsp:txBody>
      <dsp:txXfrm>
        <a:off x="28865" y="2123733"/>
        <a:ext cx="10810891" cy="533579"/>
      </dsp:txXfrm>
    </dsp:sp>
    <dsp:sp modelId="{F8DDD9AA-31A8-4692-86C5-CA98696D28B4}">
      <dsp:nvSpPr>
        <dsp:cNvPr id="0" name=""/>
        <dsp:cNvSpPr/>
      </dsp:nvSpPr>
      <dsp:spPr>
        <a:xfrm>
          <a:off x="0" y="272937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Торгівля як форма поширення цивілізації. </a:t>
          </a:r>
          <a:endParaRPr lang="en-US" sz="1500" kern="1200"/>
        </a:p>
      </dsp:txBody>
      <dsp:txXfrm>
        <a:off x="28865" y="2758243"/>
        <a:ext cx="10810891" cy="533579"/>
      </dsp:txXfrm>
    </dsp:sp>
    <dsp:sp modelId="{70616B3C-0A77-4348-9C0A-3F9BE53E4424}">
      <dsp:nvSpPr>
        <dsp:cNvPr id="0" name=""/>
        <dsp:cNvSpPr/>
      </dsp:nvSpPr>
      <dsp:spPr>
        <a:xfrm>
          <a:off x="0" y="336388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Дефіцит каменю </a:t>
          </a:r>
          <a:r>
            <a:rPr lang="uk-UA" sz="1500" kern="1200">
              <a:sym typeface="Symbol" panose="05050102010706020507" pitchFamily="18" charset="2"/>
            </a:rPr>
            <a:t></a:t>
          </a:r>
          <a:r>
            <a:rPr lang="uk-UA" sz="1500" kern="1200"/>
            <a:t> перехід до використання міді й бронзи. </a:t>
          </a:r>
          <a:endParaRPr lang="en-US" sz="1500" kern="1200"/>
        </a:p>
      </dsp:txBody>
      <dsp:txXfrm>
        <a:off x="28865" y="3392753"/>
        <a:ext cx="10810891" cy="533579"/>
      </dsp:txXfrm>
    </dsp:sp>
    <dsp:sp modelId="{AC4E6E41-3D0A-4DB8-8FAA-0CA5ADC6F066}">
      <dsp:nvSpPr>
        <dsp:cNvPr id="0" name=""/>
        <dsp:cNvSpPr/>
      </dsp:nvSpPr>
      <dsp:spPr>
        <a:xfrm>
          <a:off x="0" y="399839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Металургія. </a:t>
          </a:r>
          <a:endParaRPr lang="en-US" sz="1500" kern="1200"/>
        </a:p>
      </dsp:txBody>
      <dsp:txXfrm>
        <a:off x="28865" y="4027263"/>
        <a:ext cx="10810891" cy="533579"/>
      </dsp:txXfrm>
    </dsp:sp>
    <dsp:sp modelId="{51475DB4-7D7E-444D-AEA4-D97F1123FBCA}">
      <dsp:nvSpPr>
        <dsp:cNvPr id="0" name=""/>
        <dsp:cNvSpPr/>
      </dsp:nvSpPr>
      <dsp:spPr>
        <a:xfrm>
          <a:off x="0" y="4632908"/>
          <a:ext cx="10868621" cy="591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Через торговельні експедиції, що посилались у пошуках сировини, месопотамські міста-держави стимулювали розвиток цивілізацій, що зароджувались – Єгипту, Східного Середземномор’я, регіону Егейського моря, Анатолії й долини Інду. </a:t>
          </a:r>
          <a:endParaRPr lang="en-US" sz="1500" kern="1200"/>
        </a:p>
      </dsp:txBody>
      <dsp:txXfrm>
        <a:off x="28865" y="4661773"/>
        <a:ext cx="10810891" cy="533579"/>
      </dsp:txXfrm>
    </dsp:sp>
  </dsp:spTree>
</dsp:drawing>
</file>

<file path=ppt/diagrams/drawing1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490012"/>
          <a:ext cx="5716587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З поч. 19 ст. до 1880-х рр.. – країни Європи: Іспанія, Італія, Бельгія. + Османська імперія, Єгипет</a:t>
          </a:r>
          <a:endParaRPr lang="en-US" sz="2500" kern="1200"/>
        </a:p>
      </dsp:txBody>
      <dsp:txXfrm>
        <a:off x="67110" y="557122"/>
        <a:ext cx="5582367" cy="1240530"/>
      </dsp:txXfrm>
    </dsp:sp>
    <dsp:sp modelId="{ABC39CA3-3DCB-4571-BA66-2362FB27F76A}">
      <dsp:nvSpPr>
        <dsp:cNvPr id="0" name=""/>
        <dsp:cNvSpPr/>
      </dsp:nvSpPr>
      <dsp:spPr>
        <a:xfrm>
          <a:off x="0" y="1936763"/>
          <a:ext cx="5716587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Напрямки інвестування: будівництво залізниць, банківський сектор, видобувні галузі, металургія</a:t>
          </a:r>
          <a:endParaRPr lang="en-US" sz="2500" kern="1200"/>
        </a:p>
      </dsp:txBody>
      <dsp:txXfrm>
        <a:off x="67110" y="2003873"/>
        <a:ext cx="5582367" cy="1240530"/>
      </dsp:txXfrm>
    </dsp:sp>
    <dsp:sp modelId="{8772427A-B0A2-4977-AC27-5F95B45DBAAE}">
      <dsp:nvSpPr>
        <dsp:cNvPr id="0" name=""/>
        <dsp:cNvSpPr/>
      </dsp:nvSpPr>
      <dsp:spPr>
        <a:xfrm>
          <a:off x="0" y="3383513"/>
          <a:ext cx="5716587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З 1880-х рр. до 1914 р.  –  переорієнтація на Росію та Балканські країни</a:t>
          </a:r>
          <a:endParaRPr lang="en-US" sz="2500" kern="1200"/>
        </a:p>
      </dsp:txBody>
      <dsp:txXfrm>
        <a:off x="67110" y="3450623"/>
        <a:ext cx="5582367" cy="1240530"/>
      </dsp:txXfrm>
    </dsp:sp>
  </dsp:spTree>
</dsp:drawing>
</file>

<file path=ppt/diagrams/drawing1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CA730-CDDF-47DF-9602-FAEC98608099}">
      <dsp:nvSpPr>
        <dsp:cNvPr id="0" name=""/>
        <dsp:cNvSpPr/>
      </dsp:nvSpPr>
      <dsp:spPr>
        <a:xfrm>
          <a:off x="0" y="88162"/>
          <a:ext cx="5716587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/>
            <a:t>Інтенсивний розвиток в 1880-х рр..</a:t>
          </a:r>
          <a:endParaRPr lang="en-US" sz="3900" kern="1200"/>
        </a:p>
      </dsp:txBody>
      <dsp:txXfrm>
        <a:off x="75734" y="163896"/>
        <a:ext cx="5565119" cy="1399952"/>
      </dsp:txXfrm>
    </dsp:sp>
    <dsp:sp modelId="{2F84B53E-35AA-4EFF-8B00-98E200F78D81}">
      <dsp:nvSpPr>
        <dsp:cNvPr id="0" name=""/>
        <dsp:cNvSpPr/>
      </dsp:nvSpPr>
      <dsp:spPr>
        <a:xfrm>
          <a:off x="0" y="1751902"/>
          <a:ext cx="5716587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/>
            <a:t>Основні реципієнти:</a:t>
          </a:r>
          <a:endParaRPr lang="en-US" sz="3900" kern="1200"/>
        </a:p>
      </dsp:txBody>
      <dsp:txXfrm>
        <a:off x="75734" y="1827636"/>
        <a:ext cx="5565119" cy="1399952"/>
      </dsp:txXfrm>
    </dsp:sp>
    <dsp:sp modelId="{4234808E-DF71-4F6B-AABD-0FEF0CEDEC08}">
      <dsp:nvSpPr>
        <dsp:cNvPr id="0" name=""/>
        <dsp:cNvSpPr/>
      </dsp:nvSpPr>
      <dsp:spPr>
        <a:xfrm>
          <a:off x="0" y="3303322"/>
          <a:ext cx="5716587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000" kern="1200" dirty="0"/>
            <a:t>До </a:t>
          </a:r>
          <a:r>
            <a:rPr lang="uk-UA" sz="3000" kern="1200" dirty="0" err="1"/>
            <a:t>поч</a:t>
          </a:r>
          <a:r>
            <a:rPr lang="uk-UA" sz="3000" kern="1200" dirty="0"/>
            <a:t>. 20 століття – європейські країни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000" kern="1200" dirty="0" err="1"/>
            <a:t>Поч</a:t>
          </a:r>
          <a:r>
            <a:rPr lang="uk-UA" sz="3000" kern="1200" dirty="0"/>
            <a:t>. 20 ст. – переорієнтація на США, німецькі колонії</a:t>
          </a:r>
          <a:endParaRPr lang="en-US" sz="3000" kern="1200" dirty="0"/>
        </a:p>
      </dsp:txBody>
      <dsp:txXfrm>
        <a:off x="0" y="3303322"/>
        <a:ext cx="5716587" cy="1856790"/>
      </dsp:txXfrm>
    </dsp:sp>
  </dsp:spTree>
</dsp:drawing>
</file>

<file path=ppt/diagrams/drawing1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6F6E8-5A34-4BA3-9698-F4DF1A29F1E5}">
      <dsp:nvSpPr>
        <dsp:cNvPr id="0" name=""/>
        <dsp:cNvSpPr/>
      </dsp:nvSpPr>
      <dsp:spPr>
        <a:xfrm>
          <a:off x="0" y="755349"/>
          <a:ext cx="6292646" cy="740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Орієнтація на сусідні країни та країни Пд. Америки</a:t>
          </a:r>
          <a:endParaRPr lang="en-US" sz="1900" kern="1200"/>
        </a:p>
      </dsp:txBody>
      <dsp:txXfrm>
        <a:off x="36150" y="791499"/>
        <a:ext cx="6220346" cy="668236"/>
      </dsp:txXfrm>
    </dsp:sp>
    <dsp:sp modelId="{5E5EB541-4FCA-40B5-AB4A-7C951ED58FEF}">
      <dsp:nvSpPr>
        <dsp:cNvPr id="0" name=""/>
        <dsp:cNvSpPr/>
      </dsp:nvSpPr>
      <dsp:spPr>
        <a:xfrm>
          <a:off x="0" y="1550606"/>
          <a:ext cx="6292646" cy="740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Переважання портфельних інвестицій (19 ст.) та зростання частки ПІІ на поч. 20 ст. (створення ТНК)</a:t>
          </a:r>
          <a:endParaRPr lang="en-US" sz="1900" kern="1200"/>
        </a:p>
      </dsp:txBody>
      <dsp:txXfrm>
        <a:off x="36150" y="1586756"/>
        <a:ext cx="6220346" cy="668236"/>
      </dsp:txXfrm>
    </dsp:sp>
    <dsp:sp modelId="{9D7D04FA-19D5-41F8-9B8F-0D78B231471B}">
      <dsp:nvSpPr>
        <dsp:cNvPr id="0" name=""/>
        <dsp:cNvSpPr/>
      </dsp:nvSpPr>
      <dsp:spPr>
        <a:xfrm>
          <a:off x="0" y="2345863"/>
          <a:ext cx="6292646" cy="740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Упродовж 19 ст. – інвестиції в Канаді, Мексиці, країнах Лат. Америки (+/- Європа)</a:t>
          </a:r>
          <a:endParaRPr lang="en-US" sz="1900" kern="1200"/>
        </a:p>
      </dsp:txBody>
      <dsp:txXfrm>
        <a:off x="36150" y="2382013"/>
        <a:ext cx="6220346" cy="668236"/>
      </dsp:txXfrm>
    </dsp:sp>
    <dsp:sp modelId="{07F59768-A4FF-4165-81EA-4D4FB647D135}">
      <dsp:nvSpPr>
        <dsp:cNvPr id="0" name=""/>
        <dsp:cNvSpPr/>
      </dsp:nvSpPr>
      <dsp:spPr>
        <a:xfrm>
          <a:off x="0" y="3141119"/>
          <a:ext cx="6292646" cy="740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Поч. 20 ст. – Пд. Америка, країни Азії</a:t>
          </a:r>
          <a:endParaRPr lang="en-US" sz="1900" kern="1200"/>
        </a:p>
      </dsp:txBody>
      <dsp:txXfrm>
        <a:off x="36150" y="3177269"/>
        <a:ext cx="6220346" cy="668236"/>
      </dsp:txXfrm>
    </dsp:sp>
    <dsp:sp modelId="{C3B8E44C-E2AB-42FE-ABEB-D05BBE82FF45}">
      <dsp:nvSpPr>
        <dsp:cNvPr id="0" name=""/>
        <dsp:cNvSpPr/>
      </dsp:nvSpPr>
      <dsp:spPr>
        <a:xfrm>
          <a:off x="0" y="3936376"/>
          <a:ext cx="6292646" cy="740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Напрямки: виробництво, видобуток руд промислових металів, АПК</a:t>
          </a:r>
          <a:endParaRPr lang="en-US" sz="1900" kern="1200"/>
        </a:p>
      </dsp:txBody>
      <dsp:txXfrm>
        <a:off x="36150" y="3972526"/>
        <a:ext cx="6220346" cy="668236"/>
      </dsp:txXfrm>
    </dsp:sp>
  </dsp:spTree>
</dsp:drawing>
</file>

<file path=ppt/diagrams/drawing1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3295B-AF0E-4B1E-A25F-1C146E62D608}">
      <dsp:nvSpPr>
        <dsp:cNvPr id="0" name=""/>
        <dsp:cNvSpPr/>
      </dsp:nvSpPr>
      <dsp:spPr>
        <a:xfrm>
          <a:off x="0" y="346418"/>
          <a:ext cx="57165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Європейська експансія → рух капіталу → міграція робочої сили (переважно Пн. і Пд. Америка)</a:t>
          </a:r>
          <a:endParaRPr lang="en-US" sz="1800" kern="1200"/>
        </a:p>
      </dsp:txBody>
      <dsp:txXfrm>
        <a:off x="34954" y="381372"/>
        <a:ext cx="5646679" cy="646132"/>
      </dsp:txXfrm>
    </dsp:sp>
    <dsp:sp modelId="{546D4FC6-7D94-4060-B75C-66F5768FE789}">
      <dsp:nvSpPr>
        <dsp:cNvPr id="0" name=""/>
        <dsp:cNvSpPr/>
      </dsp:nvSpPr>
      <dsp:spPr>
        <a:xfrm>
          <a:off x="0" y="1114298"/>
          <a:ext cx="57165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Наполеонівські війни – І Св. Війна – найвища міграційна активність</a:t>
          </a:r>
          <a:endParaRPr lang="en-US" sz="1800" kern="1200"/>
        </a:p>
      </dsp:txBody>
      <dsp:txXfrm>
        <a:off x="34954" y="1149252"/>
        <a:ext cx="5646679" cy="646132"/>
      </dsp:txXfrm>
    </dsp:sp>
    <dsp:sp modelId="{894DD4AA-CE91-41CF-BC8C-3A4D48E665ED}">
      <dsp:nvSpPr>
        <dsp:cNvPr id="0" name=""/>
        <dsp:cNvSpPr/>
      </dsp:nvSpPr>
      <dsp:spPr>
        <a:xfrm>
          <a:off x="0" y="1882178"/>
          <a:ext cx="57165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1821 – 1915 рр. закордон виїхало близько 46 млн. осіб (44 млн. з Європи, решта – з Азії)</a:t>
          </a:r>
          <a:endParaRPr lang="en-US" sz="1800" kern="1200"/>
        </a:p>
      </dsp:txBody>
      <dsp:txXfrm>
        <a:off x="34954" y="1917132"/>
        <a:ext cx="5646679" cy="646132"/>
      </dsp:txXfrm>
    </dsp:sp>
    <dsp:sp modelId="{8CC5670A-5F4C-4499-BD3E-4E3A8D4FB5F8}">
      <dsp:nvSpPr>
        <dsp:cNvPr id="0" name=""/>
        <dsp:cNvSpPr/>
      </dsp:nvSpPr>
      <dsp:spPr>
        <a:xfrm>
          <a:off x="0" y="2650058"/>
          <a:ext cx="57165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Особливо після 1880 р. (близько 32 млн.) ← зміна економічної структури країн експортерів роб. Сили</a:t>
          </a:r>
          <a:endParaRPr lang="en-US" sz="1800" kern="1200"/>
        </a:p>
      </dsp:txBody>
      <dsp:txXfrm>
        <a:off x="34954" y="2685012"/>
        <a:ext cx="5646679" cy="646132"/>
      </dsp:txXfrm>
    </dsp:sp>
    <dsp:sp modelId="{3B9012D4-ADC5-4C0C-BF6A-ED9DD10EEB6B}">
      <dsp:nvSpPr>
        <dsp:cNvPr id="0" name=""/>
        <dsp:cNvSpPr/>
      </dsp:nvSpPr>
      <dsp:spPr>
        <a:xfrm>
          <a:off x="0" y="3417938"/>
          <a:ext cx="57165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До 1880 р.  – країни Пн. і Зх. Європи</a:t>
          </a:r>
          <a:endParaRPr lang="en-US" sz="1800" kern="1200"/>
        </a:p>
      </dsp:txBody>
      <dsp:txXfrm>
        <a:off x="34954" y="3452892"/>
        <a:ext cx="5646679" cy="646132"/>
      </dsp:txXfrm>
    </dsp:sp>
    <dsp:sp modelId="{846F873B-7210-45AF-8DA2-D372F50EBE91}">
      <dsp:nvSpPr>
        <dsp:cNvPr id="0" name=""/>
        <dsp:cNvSpPr/>
      </dsp:nvSpPr>
      <dsp:spPr>
        <a:xfrm>
          <a:off x="0" y="4185818"/>
          <a:ext cx="57165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Після 1880 р. – Пд. І Сх. Європа</a:t>
          </a:r>
          <a:endParaRPr lang="en-US" sz="1800" kern="1200"/>
        </a:p>
      </dsp:txBody>
      <dsp:txXfrm>
        <a:off x="34954" y="4220772"/>
        <a:ext cx="5646679" cy="646132"/>
      </dsp:txXfrm>
    </dsp:sp>
  </dsp:spTree>
</dsp:drawing>
</file>

<file path=ppt/diagrams/drawing1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D874D-8D20-42AA-A61E-B468FCF6CA83}">
      <dsp:nvSpPr>
        <dsp:cNvPr id="0" name=""/>
        <dsp:cNvSpPr/>
      </dsp:nvSpPr>
      <dsp:spPr>
        <a:xfrm>
          <a:off x="0" y="59587"/>
          <a:ext cx="5716587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1821-1850 рр. – 110  тис. чол.;</a:t>
          </a:r>
          <a:endParaRPr lang="en-US" sz="4100" kern="1200"/>
        </a:p>
      </dsp:txBody>
      <dsp:txXfrm>
        <a:off x="79618" y="139205"/>
        <a:ext cx="5557351" cy="1471744"/>
      </dsp:txXfrm>
    </dsp:sp>
    <dsp:sp modelId="{DF5AB754-08E3-4642-8104-B5522098AFEB}">
      <dsp:nvSpPr>
        <dsp:cNvPr id="0" name=""/>
        <dsp:cNvSpPr/>
      </dsp:nvSpPr>
      <dsp:spPr>
        <a:xfrm>
          <a:off x="0" y="1808648"/>
          <a:ext cx="5716587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1851-1880 рр. –  270 тис. чол.;</a:t>
          </a:r>
          <a:endParaRPr lang="en-US" sz="4100" kern="1200"/>
        </a:p>
      </dsp:txBody>
      <dsp:txXfrm>
        <a:off x="79618" y="1888266"/>
        <a:ext cx="5557351" cy="1471744"/>
      </dsp:txXfrm>
    </dsp:sp>
    <dsp:sp modelId="{5C585F53-758F-4977-A435-2D15B6C8816F}">
      <dsp:nvSpPr>
        <dsp:cNvPr id="0" name=""/>
        <dsp:cNvSpPr/>
      </dsp:nvSpPr>
      <dsp:spPr>
        <a:xfrm>
          <a:off x="0" y="3557708"/>
          <a:ext cx="5716587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1881-1915 рр. –  понад 900 тис. чол.</a:t>
          </a:r>
          <a:endParaRPr lang="en-US" sz="4100" kern="1200"/>
        </a:p>
      </dsp:txBody>
      <dsp:txXfrm>
        <a:off x="79618" y="3637326"/>
        <a:ext cx="5557351" cy="1471744"/>
      </dsp:txXfrm>
    </dsp:sp>
  </dsp:spTree>
</dsp:drawing>
</file>

<file path=ppt/diagrams/drawing1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FFB37-76D4-4505-A97A-82C795487C58}">
      <dsp:nvSpPr>
        <dsp:cNvPr id="0" name=""/>
        <dsp:cNvSpPr/>
      </dsp:nvSpPr>
      <dsp:spPr>
        <a:xfrm>
          <a:off x="0" y="59070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/>
            <a:t>Економічні:</a:t>
          </a:r>
          <a:r>
            <a:rPr lang="uk-UA" sz="1800" kern="1200"/>
            <a:t> пошук роботи, поліпшення матеріальних виробничих, соціальних умов</a:t>
          </a:r>
          <a:endParaRPr lang="en-US" sz="1800" kern="1200"/>
        </a:p>
      </dsp:txBody>
      <dsp:txXfrm>
        <a:off x="48062" y="107132"/>
        <a:ext cx="5620463" cy="888431"/>
      </dsp:txXfrm>
    </dsp:sp>
    <dsp:sp modelId="{F56541D6-3A10-4A60-8C1A-523489B221F0}">
      <dsp:nvSpPr>
        <dsp:cNvPr id="0" name=""/>
        <dsp:cNvSpPr/>
      </dsp:nvSpPr>
      <dsp:spPr>
        <a:xfrm>
          <a:off x="0" y="1095465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/>
            <a:t>Демографічні:</a:t>
          </a:r>
          <a:r>
            <a:rPr lang="uk-UA" sz="1800" kern="1200"/>
            <a:t> різке зростання народжуваності в Європі (1850-1910 рр. населення ↑ з 270 млн. до 460 млн. чол.)</a:t>
          </a:r>
          <a:endParaRPr lang="en-US" sz="1800" kern="1200"/>
        </a:p>
      </dsp:txBody>
      <dsp:txXfrm>
        <a:off x="48062" y="1143527"/>
        <a:ext cx="5620463" cy="888431"/>
      </dsp:txXfrm>
    </dsp:sp>
    <dsp:sp modelId="{E9541942-A647-4515-A1B9-E163B79C931E}">
      <dsp:nvSpPr>
        <dsp:cNvPr id="0" name=""/>
        <dsp:cNvSpPr/>
      </dsp:nvSpPr>
      <dsp:spPr>
        <a:xfrm>
          <a:off x="0" y="2131860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/>
            <a:t>Релігійні</a:t>
          </a:r>
          <a:endParaRPr lang="en-US" sz="1800" i="1" kern="1200" dirty="0"/>
        </a:p>
      </dsp:txBody>
      <dsp:txXfrm>
        <a:off x="48062" y="2179922"/>
        <a:ext cx="5620463" cy="888431"/>
      </dsp:txXfrm>
    </dsp:sp>
    <dsp:sp modelId="{FC684A31-62E5-4260-9E3F-9E724315F675}">
      <dsp:nvSpPr>
        <dsp:cNvPr id="0" name=""/>
        <dsp:cNvSpPr/>
      </dsp:nvSpPr>
      <dsp:spPr>
        <a:xfrm>
          <a:off x="0" y="3168255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/>
            <a:t>Політичні</a:t>
          </a:r>
          <a:endParaRPr lang="en-US" sz="1800" i="1" kern="1200" dirty="0"/>
        </a:p>
      </dsp:txBody>
      <dsp:txXfrm>
        <a:off x="48062" y="3216317"/>
        <a:ext cx="5620463" cy="888431"/>
      </dsp:txXfrm>
    </dsp:sp>
    <dsp:sp modelId="{35869CB5-D0DB-452B-92CE-6B558F69AAF0}">
      <dsp:nvSpPr>
        <dsp:cNvPr id="0" name=""/>
        <dsp:cNvSpPr/>
      </dsp:nvSpPr>
      <dsp:spPr>
        <a:xfrm>
          <a:off x="0" y="4204650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/>
            <a:t>Екологічні</a:t>
          </a:r>
          <a:endParaRPr lang="en-US" sz="1800" i="1" kern="1200" dirty="0"/>
        </a:p>
      </dsp:txBody>
      <dsp:txXfrm>
        <a:off x="48062" y="4252712"/>
        <a:ext cx="5620463" cy="888431"/>
      </dsp:txXfrm>
    </dsp:sp>
  </dsp:spTree>
</dsp:drawing>
</file>

<file path=ppt/diagrams/drawing1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B2565-4479-4FBF-B42B-66F08221BB57}">
      <dsp:nvSpPr>
        <dsp:cNvPr id="0" name=""/>
        <dsp:cNvSpPr/>
      </dsp:nvSpPr>
      <dsp:spPr>
        <a:xfrm>
          <a:off x="0" y="23858"/>
          <a:ext cx="1007403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 err="1"/>
            <a:t>поч</a:t>
          </a:r>
          <a:r>
            <a:rPr lang="uk-UA" sz="3100" kern="1200" dirty="0"/>
            <a:t>. 20 ст. </a:t>
          </a:r>
          <a:r>
            <a:rPr lang="uk-UA" sz="3100" u="sng" kern="1200" dirty="0"/>
            <a:t>найвищі</a:t>
          </a:r>
          <a:r>
            <a:rPr lang="uk-UA" sz="3100" kern="1200" dirty="0"/>
            <a:t> показники середньорічної еміграції – Італія, Ірландія, Норвегія</a:t>
          </a:r>
          <a:endParaRPr lang="en-US" sz="3100" kern="1200" dirty="0"/>
        </a:p>
      </dsp:txBody>
      <dsp:txXfrm>
        <a:off x="60199" y="84057"/>
        <a:ext cx="9953633" cy="1112781"/>
      </dsp:txXfrm>
    </dsp:sp>
    <dsp:sp modelId="{0F7A7BA9-9858-4665-AEB0-FD601B26E6B0}">
      <dsp:nvSpPr>
        <dsp:cNvPr id="0" name=""/>
        <dsp:cNvSpPr/>
      </dsp:nvSpPr>
      <dsp:spPr>
        <a:xfrm>
          <a:off x="0" y="1346318"/>
          <a:ext cx="1007403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u="sng" kern="1200"/>
            <a:t>найнижчі </a:t>
          </a:r>
          <a:r>
            <a:rPr lang="uk-UA" sz="3100" kern="1200"/>
            <a:t>– Франція, Росія, Німеччина, Бельгія</a:t>
          </a:r>
          <a:endParaRPr lang="uk-UA" sz="3100" kern="1200" dirty="0"/>
        </a:p>
      </dsp:txBody>
      <dsp:txXfrm>
        <a:off x="60199" y="1406517"/>
        <a:ext cx="9953633" cy="1112781"/>
      </dsp:txXfrm>
    </dsp:sp>
    <dsp:sp modelId="{BB0D439D-7E54-4146-B204-7250C36EE16B}">
      <dsp:nvSpPr>
        <dsp:cNvPr id="0" name=""/>
        <dsp:cNvSpPr/>
      </dsp:nvSpPr>
      <dsp:spPr>
        <a:xfrm>
          <a:off x="0" y="2668778"/>
          <a:ext cx="1007403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1910-1920 рр. попередні масштаби ↑ з Італії, Іспанії, Португалії</a:t>
          </a:r>
          <a:endParaRPr lang="uk-UA" sz="3100" kern="1200" dirty="0"/>
        </a:p>
      </dsp:txBody>
      <dsp:txXfrm>
        <a:off x="60199" y="2728977"/>
        <a:ext cx="9953633" cy="1112781"/>
      </dsp:txXfrm>
    </dsp:sp>
    <dsp:sp modelId="{7D3EFFBB-902C-4C0E-A58F-A5504118D250}">
      <dsp:nvSpPr>
        <dsp:cNvPr id="0" name=""/>
        <dsp:cNvSpPr/>
      </dsp:nvSpPr>
      <dsp:spPr>
        <a:xfrm>
          <a:off x="0" y="3991238"/>
          <a:ext cx="1007403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u="sng" kern="1200"/>
            <a:t>Країни реципієнти: </a:t>
          </a:r>
          <a:r>
            <a:rPr lang="uk-UA" sz="3100" kern="1200"/>
            <a:t>США, Аргентина, Бразилія, Австралія, Канада</a:t>
          </a:r>
          <a:endParaRPr lang="uk-UA" sz="3100" kern="1200" dirty="0"/>
        </a:p>
      </dsp:txBody>
      <dsp:txXfrm>
        <a:off x="60199" y="4051437"/>
        <a:ext cx="9953633" cy="1112781"/>
      </dsp:txXfrm>
    </dsp:sp>
  </dsp:spTree>
</dsp:drawing>
</file>

<file path=ppt/diagrams/drawing1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B2565-4479-4FBF-B42B-66F08221BB57}">
      <dsp:nvSpPr>
        <dsp:cNvPr id="0" name=""/>
        <dsp:cNvSpPr/>
      </dsp:nvSpPr>
      <dsp:spPr>
        <a:xfrm>
          <a:off x="0" y="109537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Причини: ↑ попиту на робочу силу в промисловому виробництві провідних європейських країн</a:t>
          </a:r>
          <a:endParaRPr lang="en-US" sz="2200" kern="1200"/>
        </a:p>
      </dsp:txBody>
      <dsp:txXfrm>
        <a:off x="59057" y="168594"/>
        <a:ext cx="5598473" cy="1091666"/>
      </dsp:txXfrm>
    </dsp:sp>
    <dsp:sp modelId="{A96CDDEC-5B60-46BB-BF78-85A9903866FE}">
      <dsp:nvSpPr>
        <dsp:cNvPr id="0" name=""/>
        <dsp:cNvSpPr/>
      </dsp:nvSpPr>
      <dsp:spPr>
        <a:xfrm>
          <a:off x="0" y="1382677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Обмежений, локальний характер (Європа)</a:t>
          </a:r>
          <a:endParaRPr lang="en-US" sz="2200" kern="1200"/>
        </a:p>
      </dsp:txBody>
      <dsp:txXfrm>
        <a:off x="59057" y="1441734"/>
        <a:ext cx="5598473" cy="1091666"/>
      </dsp:txXfrm>
    </dsp:sp>
    <dsp:sp modelId="{F47BD64C-74ED-4BF0-8EAB-B76B1631B3AA}">
      <dsp:nvSpPr>
        <dsp:cNvPr id="0" name=""/>
        <dsp:cNvSpPr/>
      </dsp:nvSpPr>
      <dsp:spPr>
        <a:xfrm>
          <a:off x="0" y="2655818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За переписом населення 1907 р. в Німеччині – 2,3 млн. іноземців (росіяни, поляки, тощо)</a:t>
          </a:r>
          <a:endParaRPr lang="en-US" sz="2200" kern="1200"/>
        </a:p>
      </dsp:txBody>
      <dsp:txXfrm>
        <a:off x="59057" y="2714875"/>
        <a:ext cx="5598473" cy="1091666"/>
      </dsp:txXfrm>
    </dsp:sp>
    <dsp:sp modelId="{A0E3DDAC-819E-45E5-B293-EE3F13810388}">
      <dsp:nvSpPr>
        <dsp:cNvPr id="0" name=""/>
        <dsp:cNvSpPr/>
      </dsp:nvSpPr>
      <dsp:spPr>
        <a:xfrm>
          <a:off x="0" y="3928958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1881 р. у Франції ≈ 1 млн. іноземців (бельгійці, італійці) і далі ↑</a:t>
          </a:r>
          <a:endParaRPr lang="en-US" sz="2200" kern="1200"/>
        </a:p>
      </dsp:txBody>
      <dsp:txXfrm>
        <a:off x="59057" y="3988015"/>
        <a:ext cx="5598473" cy="1091666"/>
      </dsp:txXfrm>
    </dsp:sp>
  </dsp:spTree>
</dsp:drawing>
</file>

<file path=ppt/diagrams/drawing1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8D23-495A-4038-8970-6D6950EF5EDE}">
      <dsp:nvSpPr>
        <dsp:cNvPr id="0" name=""/>
        <dsp:cNvSpPr/>
      </dsp:nvSpPr>
      <dsp:spPr>
        <a:xfrm>
          <a:off x="0" y="27817"/>
          <a:ext cx="5716587" cy="168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Економічні причини: необхідність залучення контрактних робітників на роботи у копальнях, на плантаціях у Тропічній зоні</a:t>
          </a:r>
          <a:endParaRPr lang="en-US" sz="2400" kern="1200"/>
        </a:p>
      </dsp:txBody>
      <dsp:txXfrm>
        <a:off x="82245" y="110062"/>
        <a:ext cx="5552097" cy="1520310"/>
      </dsp:txXfrm>
    </dsp:sp>
    <dsp:sp modelId="{90A3E60B-5ED6-49F0-A8FC-87C69C7235E4}">
      <dsp:nvSpPr>
        <dsp:cNvPr id="0" name=""/>
        <dsp:cNvSpPr/>
      </dsp:nvSpPr>
      <dsp:spPr>
        <a:xfrm>
          <a:off x="0" y="1781737"/>
          <a:ext cx="5716587" cy="168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/>
            <a:t>e</a:t>
          </a:r>
          <a:r>
            <a:rPr lang="uk-UA" sz="2400" i="1" kern="1200"/>
            <a:t>.</a:t>
          </a:r>
          <a:r>
            <a:rPr lang="en-US" sz="2400" i="1" kern="1200"/>
            <a:t>g</a:t>
          </a:r>
          <a:r>
            <a:rPr lang="uk-UA" sz="2400" i="1" kern="1200"/>
            <a:t>. рудники Пд.</a:t>
          </a:r>
          <a:r>
            <a:rPr lang="ru-RU" sz="2400" i="1" kern="1200"/>
            <a:t> Африки – вих</a:t>
          </a:r>
          <a:r>
            <a:rPr lang="uk-UA" sz="2400" i="1" kern="1200"/>
            <a:t>і</a:t>
          </a:r>
          <a:r>
            <a:rPr lang="ru-RU" sz="2400" i="1" kern="1200"/>
            <a:t>дці з Індії,   Китаю</a:t>
          </a:r>
          <a:endParaRPr lang="en-US" sz="2400" kern="1200"/>
        </a:p>
      </dsp:txBody>
      <dsp:txXfrm>
        <a:off x="82245" y="1863982"/>
        <a:ext cx="5552097" cy="1520310"/>
      </dsp:txXfrm>
    </dsp:sp>
    <dsp:sp modelId="{63B412F4-3D57-4709-ABB7-85326D67B6FC}">
      <dsp:nvSpPr>
        <dsp:cNvPr id="0" name=""/>
        <dsp:cNvSpPr/>
      </dsp:nvSpPr>
      <dsp:spPr>
        <a:xfrm>
          <a:off x="0" y="3535657"/>
          <a:ext cx="5716587" cy="168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/>
            <a:t>кавовові плантації Бразилії – італійці</a:t>
          </a:r>
          <a:endParaRPr lang="en-US" sz="2400" kern="1200"/>
        </a:p>
      </dsp:txBody>
      <dsp:txXfrm>
        <a:off x="82245" y="3617902"/>
        <a:ext cx="5552097" cy="1520310"/>
      </dsp:txXfrm>
    </dsp:sp>
  </dsp:spTree>
</dsp:drawing>
</file>

<file path=ppt/diagrams/drawing1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8BBA5-B674-4E58-963D-461D21E6C56E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47BCB5-E329-4FDC-BEB9-EBF13AA24BF2}">
      <dsp:nvSpPr>
        <dsp:cNvPr id="0" name=""/>
        <dsp:cNvSpPr/>
      </dsp:nvSpPr>
      <dsp:spPr>
        <a:xfrm>
          <a:off x="0" y="2562"/>
          <a:ext cx="114331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 err="1"/>
            <a:t>Основні</a:t>
          </a:r>
          <a:r>
            <a:rPr lang="ru-RU" sz="1800" u="none" kern="1200" dirty="0"/>
            <a:t> </a:t>
          </a:r>
          <a:r>
            <a:rPr lang="ru-RU" sz="1800" u="none" kern="1200" dirty="0" err="1"/>
            <a:t>риси</a:t>
          </a:r>
          <a:r>
            <a:rPr lang="ru-RU" sz="1800" u="none" kern="1200" dirty="0"/>
            <a:t>:</a:t>
          </a:r>
          <a:endParaRPr lang="en-US" sz="1800" u="none" kern="1200" dirty="0"/>
        </a:p>
      </dsp:txBody>
      <dsp:txXfrm>
        <a:off x="0" y="2562"/>
        <a:ext cx="1143317" cy="873858"/>
      </dsp:txXfrm>
    </dsp:sp>
    <dsp:sp modelId="{A57D7139-5D38-4E25-B8BA-3C66118929C0}">
      <dsp:nvSpPr>
        <dsp:cNvPr id="0" name=""/>
        <dsp:cNvSpPr/>
      </dsp:nvSpPr>
      <dsp:spPr>
        <a:xfrm>
          <a:off x="1229066" y="22873"/>
          <a:ext cx="4487520" cy="40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Суттєві</a:t>
          </a:r>
          <a:r>
            <a:rPr lang="ru-RU" sz="1400" kern="1200" dirty="0"/>
            <a:t> </a:t>
          </a:r>
          <a:r>
            <a:rPr lang="ru-RU" sz="1400" kern="1200" dirty="0" err="1"/>
            <a:t>обсяги</a:t>
          </a:r>
          <a:r>
            <a:rPr lang="ru-RU" sz="1400" kern="1200" dirty="0"/>
            <a:t> і </a:t>
          </a:r>
          <a:r>
            <a:rPr lang="ru-RU" sz="1400" kern="1200" dirty="0" err="1"/>
            <a:t>темпи</a:t>
          </a:r>
          <a:r>
            <a:rPr lang="ru-RU" sz="1400" kern="1200" dirty="0"/>
            <a:t> </a:t>
          </a:r>
          <a:r>
            <a:rPr lang="ru-RU" sz="1400" kern="1200" dirty="0" err="1"/>
            <a:t>еміграції</a:t>
          </a:r>
          <a:r>
            <a:rPr lang="ru-RU" sz="1400" kern="1200" dirty="0"/>
            <a:t>;</a:t>
          </a:r>
          <a:endParaRPr lang="en-US" sz="1400" kern="1200" dirty="0"/>
        </a:p>
      </dsp:txBody>
      <dsp:txXfrm>
        <a:off x="1229066" y="22873"/>
        <a:ext cx="4487520" cy="406207"/>
      </dsp:txXfrm>
    </dsp:sp>
    <dsp:sp modelId="{BF62A09B-F524-4925-A279-8D5078B3EF07}">
      <dsp:nvSpPr>
        <dsp:cNvPr id="0" name=""/>
        <dsp:cNvSpPr/>
      </dsp:nvSpPr>
      <dsp:spPr>
        <a:xfrm>
          <a:off x="1143317" y="429080"/>
          <a:ext cx="45732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2350FD-EA3E-49BD-BCFE-7311DE2EC877}">
      <dsp:nvSpPr>
        <dsp:cNvPr id="0" name=""/>
        <dsp:cNvSpPr/>
      </dsp:nvSpPr>
      <dsp:spPr>
        <a:xfrm>
          <a:off x="1229066" y="449391"/>
          <a:ext cx="4487520" cy="40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Напрямок</a:t>
          </a:r>
          <a:r>
            <a:rPr lang="ru-RU" sz="1400" kern="1200" dirty="0"/>
            <a:t> «</a:t>
          </a:r>
          <a:r>
            <a:rPr lang="ru-RU" sz="1400" kern="1200" dirty="0" err="1"/>
            <a:t>схід</a:t>
          </a:r>
          <a:r>
            <a:rPr lang="ru-RU" sz="1400" kern="1200" dirty="0"/>
            <a:t> → </a:t>
          </a:r>
          <a:r>
            <a:rPr lang="ru-RU" sz="1400" kern="1200" dirty="0" err="1"/>
            <a:t>захід</a:t>
          </a:r>
          <a:r>
            <a:rPr lang="ru-RU" sz="1400" kern="1200" dirty="0"/>
            <a:t>»:</a:t>
          </a:r>
          <a:endParaRPr lang="en-US" sz="1400" kern="1200" dirty="0"/>
        </a:p>
      </dsp:txBody>
      <dsp:txXfrm>
        <a:off x="1229066" y="449391"/>
        <a:ext cx="4487520" cy="406207"/>
      </dsp:txXfrm>
    </dsp:sp>
    <dsp:sp modelId="{4E2A1916-1EF8-4CBB-8D4C-0D4DCE3E74A3}">
      <dsp:nvSpPr>
        <dsp:cNvPr id="0" name=""/>
        <dsp:cNvSpPr/>
      </dsp:nvSpPr>
      <dsp:spPr>
        <a:xfrm>
          <a:off x="1143317" y="855598"/>
          <a:ext cx="45732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8AB9-95E7-4139-88BA-820E7044DF0F}">
      <dsp:nvSpPr>
        <dsp:cNvPr id="0" name=""/>
        <dsp:cNvSpPr/>
      </dsp:nvSpPr>
      <dsp:spPr>
        <a:xfrm>
          <a:off x="0" y="876421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85380F-E1FA-4C53-AF0E-AB9E89160CC6}">
      <dsp:nvSpPr>
        <dsp:cNvPr id="0" name=""/>
        <dsp:cNvSpPr/>
      </dsp:nvSpPr>
      <dsp:spPr>
        <a:xfrm>
          <a:off x="0" y="876421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 err="1"/>
            <a:t>поч</a:t>
          </a:r>
          <a:r>
            <a:rPr lang="ru-RU" sz="1500" i="1" kern="1200" dirty="0"/>
            <a:t>. 19 ст. – </a:t>
          </a:r>
          <a:r>
            <a:rPr lang="ru-RU" sz="1500" i="1" kern="1200" dirty="0" err="1"/>
            <a:t>британці</a:t>
          </a:r>
          <a:r>
            <a:rPr lang="ru-RU" sz="1500" i="1" kern="1200" dirty="0"/>
            <a:t>, </a:t>
          </a:r>
          <a:r>
            <a:rPr lang="ru-RU" sz="1500" i="1" kern="1200" dirty="0" err="1"/>
            <a:t>ірландці</a:t>
          </a:r>
          <a:r>
            <a:rPr lang="ru-RU" sz="1500" i="1" kern="1200" dirty="0"/>
            <a:t> </a:t>
          </a:r>
          <a:endParaRPr lang="en-US" sz="1500" kern="1200" dirty="0"/>
        </a:p>
      </dsp:txBody>
      <dsp:txXfrm>
        <a:off x="0" y="876421"/>
        <a:ext cx="5716587" cy="873858"/>
      </dsp:txXfrm>
    </dsp:sp>
    <dsp:sp modelId="{CEBC335F-508C-4DB4-82E3-975265B621CF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AE8133-B91B-47C1-992C-09296E3CA717}">
      <dsp:nvSpPr>
        <dsp:cNvPr id="0" name=""/>
        <dsp:cNvSpPr/>
      </dsp:nvSpPr>
      <dsp:spPr>
        <a:xfrm>
          <a:off x="0" y="1750279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сер. 19 ст. – </a:t>
          </a:r>
          <a:r>
            <a:rPr lang="ru-RU" sz="1400" i="1" kern="1200" dirty="0" err="1"/>
            <a:t>вихідці</a:t>
          </a:r>
          <a:r>
            <a:rPr lang="ru-RU" sz="1400" i="1" kern="1200" dirty="0"/>
            <a:t> </a:t>
          </a:r>
          <a:r>
            <a:rPr lang="ru-RU" sz="1400" i="1" kern="1200" dirty="0" err="1"/>
            <a:t>із</a:t>
          </a:r>
          <a:r>
            <a:rPr lang="ru-RU" sz="1400" i="1" kern="1200" dirty="0"/>
            <a:t> центр. </a:t>
          </a:r>
          <a:r>
            <a:rPr lang="ru-RU" sz="1400" i="1" kern="1200" dirty="0" err="1"/>
            <a:t>Європи</a:t>
          </a:r>
          <a:r>
            <a:rPr lang="ru-RU" sz="1400" i="1" kern="1200" dirty="0"/>
            <a:t> та </a:t>
          </a:r>
          <a:r>
            <a:rPr lang="ru-RU" sz="1400" i="1" kern="1200" dirty="0" err="1"/>
            <a:t>Скандинавії</a:t>
          </a:r>
          <a:endParaRPr lang="en-US" sz="1400" kern="1200" dirty="0"/>
        </a:p>
      </dsp:txBody>
      <dsp:txXfrm>
        <a:off x="0" y="1750279"/>
        <a:ext cx="5716587" cy="873858"/>
      </dsp:txXfrm>
    </dsp:sp>
    <dsp:sp modelId="{F97AC11F-45F9-40FD-87BA-B95C6DC53CFE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E60F51-33FD-4D13-BEC2-0A10BF5BC6ED}">
      <dsp:nvSpPr>
        <dsp:cNvPr id="0" name=""/>
        <dsp:cNvSpPr/>
      </dsp:nvSpPr>
      <dsp:spPr>
        <a:xfrm>
          <a:off x="0" y="2624138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 err="1"/>
            <a:t>поч</a:t>
          </a:r>
          <a:r>
            <a:rPr lang="ru-RU" sz="1400" i="1" kern="1200" dirty="0"/>
            <a:t>. 20 ст. – </a:t>
          </a:r>
          <a:r>
            <a:rPr lang="ru-RU" sz="1400" i="1" kern="1200" dirty="0" err="1"/>
            <a:t>Пд</a:t>
          </a:r>
          <a:r>
            <a:rPr lang="ru-RU" sz="1400" i="1" kern="1200" dirty="0"/>
            <a:t>. і </a:t>
          </a:r>
          <a:r>
            <a:rPr lang="ru-RU" sz="1400" i="1" kern="1200" dirty="0" err="1"/>
            <a:t>Сх</a:t>
          </a:r>
          <a:r>
            <a:rPr lang="ru-RU" sz="1400" i="1" kern="1200" dirty="0"/>
            <a:t>. </a:t>
          </a:r>
          <a:r>
            <a:rPr lang="ru-RU" sz="1400" i="1" kern="1200" dirty="0" err="1"/>
            <a:t>Європа</a:t>
          </a:r>
          <a:endParaRPr lang="en-US" sz="1400" kern="1200" dirty="0"/>
        </a:p>
      </dsp:txBody>
      <dsp:txXfrm>
        <a:off x="0" y="2624138"/>
        <a:ext cx="5716587" cy="873858"/>
      </dsp:txXfrm>
    </dsp:sp>
    <dsp:sp modelId="{DC37B599-E96A-4B17-8123-D7BA3970095E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792F4E-9132-408E-A6E4-CACFFB2F809B}">
      <dsp:nvSpPr>
        <dsp:cNvPr id="0" name=""/>
        <dsp:cNvSpPr/>
      </dsp:nvSpPr>
      <dsp:spPr>
        <a:xfrm>
          <a:off x="0" y="3497996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Різноманітний</a:t>
          </a:r>
          <a:r>
            <a:rPr lang="ru-RU" sz="1400" kern="1200" dirty="0"/>
            <a:t> </a:t>
          </a:r>
          <a:r>
            <a:rPr lang="ru-RU" sz="1400" kern="1200" dirty="0" err="1"/>
            <a:t>якісний</a:t>
          </a:r>
          <a:r>
            <a:rPr lang="ru-RU" sz="1400" kern="1200" dirty="0"/>
            <a:t> склад (</a:t>
          </a:r>
          <a:r>
            <a:rPr lang="ru-RU" sz="1400" kern="1200" dirty="0" err="1"/>
            <a:t>мотиви</a:t>
          </a:r>
          <a:r>
            <a:rPr lang="ru-RU" sz="1400" kern="1200" dirty="0"/>
            <a:t>: </a:t>
          </a:r>
          <a:r>
            <a:rPr lang="ru-RU" sz="1400" kern="1200" dirty="0" err="1"/>
            <a:t>бідність</a:t>
          </a:r>
          <a:r>
            <a:rPr lang="ru-RU" sz="1400" kern="1200" dirty="0"/>
            <a:t>, голод, погроми, </a:t>
          </a:r>
          <a:r>
            <a:rPr lang="ru-RU" sz="1400" kern="1200" dirty="0" err="1"/>
            <a:t>обов’язкова</a:t>
          </a:r>
          <a:r>
            <a:rPr lang="ru-RU" sz="1400" kern="1200" dirty="0"/>
            <a:t> </a:t>
          </a:r>
          <a:r>
            <a:rPr lang="ru-RU" sz="1400" kern="1200" err="1"/>
            <a:t>військова</a:t>
          </a:r>
          <a:r>
            <a:rPr lang="ru-RU" sz="1400" kern="1200"/>
            <a:t> слу</a:t>
          </a:r>
          <a:r>
            <a:rPr lang="uk-UA" sz="1400" kern="1200"/>
            <a:t>жба ↔ пошук ефективних капіталовкладень</a:t>
          </a:r>
          <a:r>
            <a:rPr lang="ru-RU" sz="1400" kern="1200"/>
            <a:t>)</a:t>
          </a:r>
          <a:endParaRPr lang="en-US" sz="1400" kern="1200" dirty="0"/>
        </a:p>
      </dsp:txBody>
      <dsp:txXfrm>
        <a:off x="0" y="3497996"/>
        <a:ext cx="5716587" cy="873858"/>
      </dsp:txXfrm>
    </dsp:sp>
    <dsp:sp modelId="{3D840ED8-E46E-4D92-A06E-BB55134CA64A}">
      <dsp:nvSpPr>
        <dsp:cNvPr id="0" name=""/>
        <dsp:cNvSpPr/>
      </dsp:nvSpPr>
      <dsp:spPr>
        <a:xfrm>
          <a:off x="0" y="4371854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9F045B-A914-4E88-9EE6-80C350519F0B}">
      <dsp:nvSpPr>
        <dsp:cNvPr id="0" name=""/>
        <dsp:cNvSpPr/>
      </dsp:nvSpPr>
      <dsp:spPr>
        <a:xfrm>
          <a:off x="0" y="4371854"/>
          <a:ext cx="3170919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Зворотна залежність між темпами еміграції окремих країн та рівнем їх економічного розвитку </a:t>
          </a:r>
          <a:endParaRPr lang="en-US" sz="1400" kern="1200" dirty="0"/>
        </a:p>
      </dsp:txBody>
      <dsp:txXfrm>
        <a:off x="0" y="4371854"/>
        <a:ext cx="3170919" cy="873858"/>
      </dsp:txXfrm>
    </dsp:sp>
    <dsp:sp modelId="{B5C9B752-15D6-4EED-8B48-1C1A393A3457}">
      <dsp:nvSpPr>
        <dsp:cNvPr id="0" name=""/>
        <dsp:cNvSpPr/>
      </dsp:nvSpPr>
      <dsp:spPr>
        <a:xfrm>
          <a:off x="3218483" y="4411536"/>
          <a:ext cx="2489171" cy="79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1821-1915 </a:t>
          </a:r>
          <a:r>
            <a:rPr lang="ru-RU" sz="1400" kern="1200" dirty="0" err="1"/>
            <a:t>рр</a:t>
          </a:r>
          <a:r>
            <a:rPr lang="ru-RU" sz="1400" kern="1200" dirty="0"/>
            <a:t>. – </a:t>
          </a:r>
          <a:r>
            <a:rPr lang="ru-RU" sz="1400" kern="1200" dirty="0" err="1"/>
            <a:t>осн</a:t>
          </a:r>
          <a:r>
            <a:rPr lang="ru-RU" sz="1400" kern="1200" dirty="0"/>
            <a:t>. </a:t>
          </a:r>
          <a:r>
            <a:rPr lang="ru-RU" sz="1400" kern="1200" dirty="0" err="1"/>
            <a:t>джерело</a:t>
          </a:r>
          <a:r>
            <a:rPr lang="ru-RU" sz="1400" kern="1200" dirty="0"/>
            <a:t> </a:t>
          </a:r>
          <a:r>
            <a:rPr lang="ru-RU" sz="1400" kern="1200" dirty="0" err="1"/>
            <a:t>еміграції</a:t>
          </a:r>
          <a:r>
            <a:rPr lang="ru-RU" sz="1400" kern="1200" dirty="0"/>
            <a:t> – </a:t>
          </a:r>
          <a:r>
            <a:rPr lang="ru-RU" sz="1400" kern="1200" dirty="0" err="1"/>
            <a:t>Британські</a:t>
          </a:r>
          <a:r>
            <a:rPr lang="ru-RU" sz="1400" kern="1200" dirty="0"/>
            <a:t> </a:t>
          </a:r>
          <a:r>
            <a:rPr lang="ru-RU" sz="1400" kern="1200" dirty="0" err="1"/>
            <a:t>острови</a:t>
          </a:r>
          <a:r>
            <a:rPr lang="ru-RU" sz="1400" kern="1200" dirty="0"/>
            <a:t> (</a:t>
          </a:r>
          <a:r>
            <a:rPr lang="uk-UA" sz="1400" kern="1200" dirty="0"/>
            <a:t>≈ 37% мігруючих</a:t>
          </a:r>
          <a:r>
            <a:rPr lang="ru-RU" sz="1400" kern="1200" dirty="0"/>
            <a:t>) </a:t>
          </a:r>
          <a:endParaRPr lang="en-US" sz="1400" kern="1200" dirty="0"/>
        </a:p>
      </dsp:txBody>
      <dsp:txXfrm>
        <a:off x="3218483" y="4411536"/>
        <a:ext cx="2489171" cy="793640"/>
      </dsp:txXfrm>
    </dsp:sp>
    <dsp:sp modelId="{5F54D8EE-6D04-4457-BC89-89BA9706C15B}">
      <dsp:nvSpPr>
        <dsp:cNvPr id="0" name=""/>
        <dsp:cNvSpPr/>
      </dsp:nvSpPr>
      <dsp:spPr>
        <a:xfrm>
          <a:off x="3170919" y="5205177"/>
          <a:ext cx="25367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0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Удосконалення транспортних засобів </a:t>
          </a:r>
          <a:r>
            <a:rPr lang="uk-UA" sz="1800" kern="1200">
              <a:sym typeface="Symbol" panose="05050102010706020507" pitchFamily="18" charset="2"/>
            </a:rPr>
            <a:t> </a:t>
          </a:r>
          <a:r>
            <a:rPr lang="uk-UA" sz="1800" kern="1200"/>
            <a:t>розширення обміну між державними утвореннями. </a:t>
          </a:r>
          <a:endParaRPr lang="en-US" sz="1800" kern="1200"/>
        </a:p>
      </dsp:txBody>
      <dsp:txXfrm>
        <a:off x="35483" y="35483"/>
        <a:ext cx="10797655" cy="655912"/>
      </dsp:txXfrm>
    </dsp:sp>
    <dsp:sp modelId="{6001AB6B-7127-4F35-8DB3-E548E42373D2}">
      <dsp:nvSpPr>
        <dsp:cNvPr id="0" name=""/>
        <dsp:cNvSpPr/>
      </dsp:nvSpPr>
      <dsp:spPr>
        <a:xfrm>
          <a:off x="0" y="786902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Роль внутрішніх водних шляхів сполучення (Ніл, Тигр, Євфрат, Інд і Хуанхе). </a:t>
          </a:r>
          <a:endParaRPr lang="uk-UA" sz="1800" kern="1200" dirty="0"/>
        </a:p>
      </dsp:txBody>
      <dsp:txXfrm>
        <a:off x="35483" y="822385"/>
        <a:ext cx="10797655" cy="655912"/>
      </dsp:txXfrm>
    </dsp:sp>
    <dsp:sp modelId="{079E3138-216C-4F90-958C-1026B3DA92B5}">
      <dsp:nvSpPr>
        <dsp:cNvPr id="0" name=""/>
        <dsp:cNvSpPr/>
      </dsp:nvSpPr>
      <dsp:spPr>
        <a:xfrm>
          <a:off x="0" y="1565620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Винайдення нових сухопутних транспортних засобів для перевезення армій, товарів і, особливо, передачі повідомлень. </a:t>
          </a:r>
          <a:endParaRPr lang="uk-UA" sz="1800" kern="1200" dirty="0"/>
        </a:p>
      </dsp:txBody>
      <dsp:txXfrm>
        <a:off x="35483" y="1601103"/>
        <a:ext cx="10797655" cy="655912"/>
      </dsp:txXfrm>
    </dsp:sp>
    <dsp:sp modelId="{FF77F86B-E390-4203-8528-F4AA8FCAFA07}">
      <dsp:nvSpPr>
        <dsp:cNvPr id="0" name=""/>
        <dsp:cNvSpPr/>
      </dsp:nvSpPr>
      <dsp:spPr>
        <a:xfrm>
          <a:off x="0" y="2344339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Розвиток нових галузей виробництва. </a:t>
          </a:r>
          <a:endParaRPr lang="uk-UA" sz="1800" kern="1200" dirty="0"/>
        </a:p>
      </dsp:txBody>
      <dsp:txXfrm>
        <a:off x="35483" y="2379822"/>
        <a:ext cx="10797655" cy="655912"/>
      </dsp:txXfrm>
    </dsp:sp>
    <dsp:sp modelId="{BF70520D-575B-4354-B34A-DCE3054C7300}">
      <dsp:nvSpPr>
        <dsp:cNvPr id="0" name=""/>
        <dsp:cNvSpPr/>
      </dsp:nvSpPr>
      <dsp:spPr>
        <a:xfrm>
          <a:off x="0" y="3123057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Купці почали займатися міжнародною торгівлею.</a:t>
          </a:r>
          <a:endParaRPr lang="uk-UA" sz="1800" kern="1200" dirty="0"/>
        </a:p>
      </dsp:txBody>
      <dsp:txXfrm>
        <a:off x="35483" y="3158540"/>
        <a:ext cx="10797655" cy="655912"/>
      </dsp:txXfrm>
    </dsp:sp>
    <dsp:sp modelId="{3921F137-4E33-4362-9393-39D0EBB9F20F}">
      <dsp:nvSpPr>
        <dsp:cNvPr id="0" name=""/>
        <dsp:cNvSpPr/>
      </dsp:nvSpPr>
      <dsp:spPr>
        <a:xfrm>
          <a:off x="0" y="3901776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Річкові й морські шляхи </a:t>
          </a:r>
          <a:r>
            <a:rPr lang="uk-UA" sz="1800" kern="1200">
              <a:sym typeface="Symbol" panose="05050102010706020507" pitchFamily="18" charset="2"/>
            </a:rPr>
            <a:t> відкриття віддалених </a:t>
          </a:r>
          <a:r>
            <a:rPr lang="uk-UA" sz="1800" kern="1200"/>
            <a:t>частин світу. Експедиції досягли Нової Каледонії і Фіджі, островів Самоа в Західній Полінезії приблизно за 1000 років до н.е.. </a:t>
          </a:r>
          <a:endParaRPr lang="uk-UA" sz="1800" kern="1200" dirty="0"/>
        </a:p>
      </dsp:txBody>
      <dsp:txXfrm>
        <a:off x="35483" y="3937259"/>
        <a:ext cx="10797655" cy="655912"/>
      </dsp:txXfrm>
    </dsp:sp>
    <dsp:sp modelId="{9624353A-EF82-42E0-B365-77D5088F86BE}">
      <dsp:nvSpPr>
        <dsp:cNvPr id="0" name=""/>
        <dsp:cNvSpPr/>
      </dsp:nvSpPr>
      <dsp:spPr>
        <a:xfrm>
          <a:off x="0" y="4680494"/>
          <a:ext cx="10868621" cy="726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Побудова доріг </a:t>
          </a:r>
          <a:r>
            <a:rPr lang="uk-UA" sz="1800" kern="1200">
              <a:sym typeface="Symbol" panose="05050102010706020507" pitchFamily="18" charset="2"/>
            </a:rPr>
            <a:t> інтенсифікація </a:t>
          </a:r>
          <a:r>
            <a:rPr lang="uk-UA" sz="1800" kern="1200"/>
            <a:t>обміну. Спорудження уздовж них проміжних постів для відпочинку, ремонту транспорту </a:t>
          </a:r>
          <a:r>
            <a:rPr lang="uk-UA" sz="1800" kern="1200">
              <a:sym typeface="Symbol" panose="05050102010706020507" pitchFamily="18" charset="2"/>
            </a:rPr>
            <a:t></a:t>
          </a:r>
          <a:r>
            <a:rPr lang="uk-UA" sz="1800" kern="1200"/>
            <a:t> контроль товарообміну й податків.</a:t>
          </a:r>
          <a:endParaRPr lang="uk-UA" sz="1800" kern="1200" dirty="0"/>
        </a:p>
      </dsp:txBody>
      <dsp:txXfrm>
        <a:off x="35483" y="4715977"/>
        <a:ext cx="10797655" cy="655912"/>
      </dsp:txXfrm>
    </dsp:sp>
  </dsp:spTree>
</dsp:drawing>
</file>

<file path=ppt/diagrams/drawing1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216F-42E4-4C04-AC42-E640D3E65A21}">
      <dsp:nvSpPr>
        <dsp:cNvPr id="0" name=""/>
        <dsp:cNvSpPr/>
      </dsp:nvSpPr>
      <dsp:spPr>
        <a:xfrm>
          <a:off x="0" y="29994"/>
          <a:ext cx="10717192" cy="1164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Протягом 19 ст. – еміграція з Британії</a:t>
          </a:r>
          <a:endParaRPr lang="en-US" sz="2100" kern="1200" dirty="0"/>
        </a:p>
      </dsp:txBody>
      <dsp:txXfrm>
        <a:off x="56859" y="86853"/>
        <a:ext cx="10603474" cy="1051053"/>
      </dsp:txXfrm>
    </dsp:sp>
    <dsp:sp modelId="{F10404DD-B400-46D5-8441-9AACDBC0F30C}">
      <dsp:nvSpPr>
        <dsp:cNvPr id="0" name=""/>
        <dsp:cNvSpPr/>
      </dsp:nvSpPr>
      <dsp:spPr>
        <a:xfrm>
          <a:off x="0" y="1255246"/>
          <a:ext cx="10717192" cy="1164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Після 1880 – еміграція з Італії</a:t>
          </a:r>
          <a:endParaRPr lang="uk-UA" sz="2100" kern="1200" dirty="0"/>
        </a:p>
      </dsp:txBody>
      <dsp:txXfrm>
        <a:off x="56859" y="1312105"/>
        <a:ext cx="10603474" cy="1051053"/>
      </dsp:txXfrm>
    </dsp:sp>
    <dsp:sp modelId="{07F44F43-AF34-4B59-BEE8-A81CF3247AC6}">
      <dsp:nvSpPr>
        <dsp:cNvPr id="0" name=""/>
        <dsp:cNvSpPr/>
      </dsp:nvSpPr>
      <dsp:spPr>
        <a:xfrm>
          <a:off x="0" y="2480498"/>
          <a:ext cx="10717192" cy="1164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Перед І Св. Війною ↑ еміграція з Пд. і Сх Європи. З Австро-Угорщини – національні меншини (поляки, словаки, серби, хорвати, румуни, українці, євреї). Расові, етнічні обмеження, дискримінація. </a:t>
          </a:r>
          <a:endParaRPr lang="uk-UA" sz="2100" kern="1200" dirty="0"/>
        </a:p>
      </dsp:txBody>
      <dsp:txXfrm>
        <a:off x="56859" y="2537357"/>
        <a:ext cx="10603474" cy="1051053"/>
      </dsp:txXfrm>
    </dsp:sp>
    <dsp:sp modelId="{61DF56AF-036F-48A8-9537-E5719960E047}">
      <dsp:nvSpPr>
        <dsp:cNvPr id="0" name=""/>
        <dsp:cNvSpPr/>
      </dsp:nvSpPr>
      <dsp:spPr>
        <a:xfrm>
          <a:off x="0" y="3705749"/>
          <a:ext cx="10717192" cy="1164771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Міжнародні міграційні потоки</a:t>
          </a:r>
        </a:p>
      </dsp:txBody>
      <dsp:txXfrm>
        <a:off x="56859" y="3762608"/>
        <a:ext cx="10603474" cy="1051053"/>
      </dsp:txXfrm>
    </dsp:sp>
    <dsp:sp modelId="{5B0A90D6-B782-4177-A172-490068595C67}">
      <dsp:nvSpPr>
        <dsp:cNvPr id="0" name=""/>
        <dsp:cNvSpPr/>
      </dsp:nvSpPr>
      <dsp:spPr>
        <a:xfrm>
          <a:off x="0" y="4870521"/>
          <a:ext cx="1071719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 dirty="0"/>
            <a:t>1821-1915 рр. ≈ 51 млн. мігрантів</a:t>
          </a:r>
        </a:p>
      </dsp:txBody>
      <dsp:txXfrm>
        <a:off x="0" y="4870521"/>
        <a:ext cx="10717192" cy="347760"/>
      </dsp:txXfrm>
    </dsp:sp>
  </dsp:spTree>
</dsp:drawing>
</file>

<file path=ppt/diagrams/drawing1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D0A4-FC99-4EBB-8893-E8F6A2C32CB6}">
      <dsp:nvSpPr>
        <dsp:cNvPr id="0" name=""/>
        <dsp:cNvSpPr/>
      </dsp:nvSpPr>
      <dsp:spPr>
        <a:xfrm>
          <a:off x="0" y="561423"/>
          <a:ext cx="5716587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1871-1915 рр. – 15,8 млн. чол. виїхали з Індії (з них 11,7 млн. повернулися за умовами контрактів роботи на європейських плантаціях)</a:t>
          </a:r>
          <a:endParaRPr lang="en-US" sz="1900" kern="1200"/>
        </a:p>
      </dsp:txBody>
      <dsp:txXfrm>
        <a:off x="65348" y="626771"/>
        <a:ext cx="5585891" cy="1207966"/>
      </dsp:txXfrm>
    </dsp:sp>
    <dsp:sp modelId="{9CF39A8B-3450-4E0B-B0CD-88BBDEE10BE5}">
      <dsp:nvSpPr>
        <dsp:cNvPr id="0" name=""/>
        <dsp:cNvSpPr/>
      </dsp:nvSpPr>
      <dsp:spPr>
        <a:xfrm>
          <a:off x="0" y="1954806"/>
          <a:ext cx="5716587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Японія поза загально світовими міграційними процесами. Закон «Про відокремленість» (1638 р.) – заборона еміграції (до 1885 р.).  </a:t>
          </a:r>
          <a:endParaRPr lang="en-US" sz="1900" kern="1200"/>
        </a:p>
      </dsp:txBody>
      <dsp:txXfrm>
        <a:off x="65348" y="2020154"/>
        <a:ext cx="5585891" cy="1207966"/>
      </dsp:txXfrm>
    </dsp:sp>
    <dsp:sp modelId="{9ACF216E-28FF-46FA-A536-1834B1AFD82B}">
      <dsp:nvSpPr>
        <dsp:cNvPr id="0" name=""/>
        <dsp:cNvSpPr/>
      </dsp:nvSpPr>
      <dsp:spPr>
        <a:xfrm>
          <a:off x="0" y="3348189"/>
          <a:ext cx="5716587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Примусове переселення колишніх в’язнів, каторжників. Після 1820 р. ≈ 250 тис. індійських, іспанських, французьких, англійських, російських засуджених. Австралія.</a:t>
          </a:r>
          <a:endParaRPr lang="en-US" sz="1900" kern="1200"/>
        </a:p>
      </dsp:txBody>
      <dsp:txXfrm>
        <a:off x="65348" y="3413537"/>
        <a:ext cx="5585891" cy="1207966"/>
      </dsp:txXfrm>
    </dsp:sp>
  </dsp:spTree>
</dsp:drawing>
</file>

<file path=ppt/diagrams/drawing1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EE6F8-0A30-460C-982E-2D8E479D9B33}">
      <dsp:nvSpPr>
        <dsp:cNvPr id="0" name=""/>
        <dsp:cNvSpPr/>
      </dsp:nvSpPr>
      <dsp:spPr>
        <a:xfrm>
          <a:off x="0" y="0"/>
          <a:ext cx="6292646" cy="5432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0" kern="120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Міжнародний</a:t>
          </a:r>
          <a:r>
            <a:rPr lang="ru-RU" sz="4600" b="0" kern="120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 </a:t>
          </a:r>
          <a:r>
            <a:rPr lang="ru-RU" sz="4600" b="0" kern="120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поділ</a:t>
          </a:r>
          <a:r>
            <a:rPr lang="ru-RU" sz="4600" b="0" kern="120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 і </a:t>
          </a:r>
          <a:r>
            <a:rPr lang="ru-RU" sz="4600" b="0" kern="120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кооперація</a:t>
          </a:r>
          <a:r>
            <a:rPr lang="ru-RU" sz="4600" b="0" kern="120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 </a:t>
          </a:r>
          <a:r>
            <a:rPr lang="ru-RU" sz="4600" b="0" kern="120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праці</a:t>
          </a:r>
          <a:r>
            <a:rPr lang="en-US" sz="4600" b="0" kern="120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; </a:t>
          </a:r>
          <a:r>
            <a:rPr lang="uk-UA" sz="4600" b="0" kern="1200" cap="none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І</a:t>
          </a:r>
          <a:r>
            <a:rPr lang="ru-RU" sz="4600" b="0" kern="1200" cap="none" spc="10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rPr>
            <a:t>нтернаціоналізація</a:t>
          </a:r>
          <a:endParaRPr lang="en-US" sz="4600" b="0" kern="1200" dirty="0">
            <a:solidFill>
              <a:schemeClr val="bg1"/>
            </a:solidFill>
          </a:endParaRPr>
        </a:p>
      </dsp:txBody>
      <dsp:txXfrm>
        <a:off x="0" y="0"/>
        <a:ext cx="6292646" cy="2933422"/>
      </dsp:txXfrm>
    </dsp:sp>
    <dsp:sp modelId="{AC8E7711-5AE0-45EC-9191-CD9415C35616}">
      <dsp:nvSpPr>
        <dsp:cNvPr id="0" name=""/>
        <dsp:cNvSpPr/>
      </dsp:nvSpPr>
      <dsp:spPr>
        <a:xfrm>
          <a:off x="0" y="2824776"/>
          <a:ext cx="1573161" cy="2498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Запровадження золотого стандарту</a:t>
          </a:r>
          <a:endParaRPr lang="en-US" sz="1400" kern="1200" dirty="0"/>
        </a:p>
      </dsp:txBody>
      <dsp:txXfrm>
        <a:off x="0" y="2824776"/>
        <a:ext cx="1573161" cy="2498840"/>
      </dsp:txXfrm>
    </dsp:sp>
    <dsp:sp modelId="{62E68490-590B-4760-9C9C-77A5B8F6AFA6}">
      <dsp:nvSpPr>
        <dsp:cNvPr id="0" name=""/>
        <dsp:cNvSpPr/>
      </dsp:nvSpPr>
      <dsp:spPr>
        <a:xfrm>
          <a:off x="1573161" y="2824776"/>
          <a:ext cx="1573161" cy="2498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Лібералізація міжнародної торгівлі</a:t>
          </a:r>
          <a:endParaRPr lang="en-US" sz="1400" kern="1200" dirty="0"/>
        </a:p>
      </dsp:txBody>
      <dsp:txXfrm>
        <a:off x="1573161" y="2824776"/>
        <a:ext cx="1573161" cy="2498840"/>
      </dsp:txXfrm>
    </dsp:sp>
    <dsp:sp modelId="{4AC17274-EF7D-451C-BB8B-E5E6B1F4EEA9}">
      <dsp:nvSpPr>
        <dsp:cNvPr id="0" name=""/>
        <dsp:cNvSpPr/>
      </dsp:nvSpPr>
      <dsp:spPr>
        <a:xfrm>
          <a:off x="3146323" y="2824776"/>
          <a:ext cx="1573161" cy="2498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Посилення мобільності факторів виробництва</a:t>
          </a:r>
          <a:r>
            <a:rPr lang="en-US" sz="1400" kern="1200" dirty="0"/>
            <a:t> </a:t>
          </a:r>
        </a:p>
      </dsp:txBody>
      <dsp:txXfrm>
        <a:off x="3146323" y="2824776"/>
        <a:ext cx="1573161" cy="2498840"/>
      </dsp:txXfrm>
    </dsp:sp>
    <dsp:sp modelId="{E3546071-27C0-4CBC-B3FB-FC3DA3715774}">
      <dsp:nvSpPr>
        <dsp:cNvPr id="0" name=""/>
        <dsp:cNvSpPr/>
      </dsp:nvSpPr>
      <dsp:spPr>
        <a:xfrm>
          <a:off x="4719484" y="2824776"/>
          <a:ext cx="1573161" cy="2498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Суттєвий </a:t>
          </a:r>
          <a:r>
            <a:rPr lang="uk-UA" sz="1400" kern="1200" dirty="0"/>
            <a:t>рівень інтегрованості світового господарства напередодні І Світової Війни</a:t>
          </a:r>
          <a:endParaRPr lang="en-US" sz="1400" kern="1200" dirty="0"/>
        </a:p>
      </dsp:txBody>
      <dsp:txXfrm>
        <a:off x="4719484" y="2824776"/>
        <a:ext cx="1573161" cy="2498840"/>
      </dsp:txXfrm>
    </dsp:sp>
  </dsp:spTree>
</dsp:drawing>
</file>

<file path=ppt/diagrams/drawing1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6A45-21FE-4536-B6B0-25482BAC67CC}">
      <dsp:nvSpPr>
        <dsp:cNvPr id="0" name=""/>
        <dsp:cNvSpPr/>
      </dsp:nvSpPr>
      <dsp:spPr>
        <a:xfrm>
          <a:off x="0" y="19942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І Світова Війна → дезінтеграція світового господарства:</a:t>
          </a:r>
          <a:endParaRPr lang="en-US" sz="1600" kern="1200"/>
        </a:p>
      </dsp:txBody>
      <dsp:txXfrm>
        <a:off x="30442" y="50384"/>
        <a:ext cx="5655703" cy="562726"/>
      </dsp:txXfrm>
    </dsp:sp>
    <dsp:sp modelId="{A6896419-F88D-4A8B-BC05-406B5CEB36E9}">
      <dsp:nvSpPr>
        <dsp:cNvPr id="0" name=""/>
        <dsp:cNvSpPr/>
      </dsp:nvSpPr>
      <dsp:spPr>
        <a:xfrm>
          <a:off x="0" y="689632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обмеження МТ та руху факторів виробництва  → посилення відособленості національних економік</a:t>
          </a:r>
          <a:endParaRPr lang="en-US" sz="1600" kern="1200" dirty="0"/>
        </a:p>
      </dsp:txBody>
      <dsp:txXfrm>
        <a:off x="30442" y="720074"/>
        <a:ext cx="5655703" cy="562726"/>
      </dsp:txXfrm>
    </dsp:sp>
    <dsp:sp modelId="{05E4DFA3-3B58-443E-B501-616179027576}">
      <dsp:nvSpPr>
        <dsp:cNvPr id="0" name=""/>
        <dsp:cNvSpPr/>
      </dsp:nvSpPr>
      <dsp:spPr>
        <a:xfrm>
          <a:off x="0" y="1359322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припинення дії золотого стандарту</a:t>
          </a:r>
          <a:endParaRPr lang="en-US" sz="1600" kern="1200"/>
        </a:p>
      </dsp:txBody>
      <dsp:txXfrm>
        <a:off x="30442" y="1389764"/>
        <a:ext cx="5655703" cy="562726"/>
      </dsp:txXfrm>
    </dsp:sp>
    <dsp:sp modelId="{573998A0-F88B-4CD7-89C6-7069E52CEE51}">
      <dsp:nvSpPr>
        <dsp:cNvPr id="0" name=""/>
        <dsp:cNvSpPr/>
      </dsp:nvSpPr>
      <dsp:spPr>
        <a:xfrm>
          <a:off x="0" y="2029013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неконвертованість нац. валют → ↓ МТ</a:t>
          </a:r>
          <a:endParaRPr lang="en-US" sz="1600" kern="1200"/>
        </a:p>
      </dsp:txBody>
      <dsp:txXfrm>
        <a:off x="30442" y="2059455"/>
        <a:ext cx="5655703" cy="562726"/>
      </dsp:txXfrm>
    </dsp:sp>
    <dsp:sp modelId="{293B8DF1-3C40-492F-B76D-890F52E377E0}">
      <dsp:nvSpPr>
        <dsp:cNvPr id="0" name=""/>
        <dsp:cNvSpPr/>
      </dsp:nvSpPr>
      <dsp:spPr>
        <a:xfrm>
          <a:off x="0" y="2698703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поява нових держав у Європі → нові тарифні і нетарифні обмеження торгівлі</a:t>
          </a:r>
          <a:endParaRPr lang="en-US" sz="1600" kern="1200"/>
        </a:p>
      </dsp:txBody>
      <dsp:txXfrm>
        <a:off x="30442" y="2729145"/>
        <a:ext cx="5655703" cy="562726"/>
      </dsp:txXfrm>
    </dsp:sp>
    <dsp:sp modelId="{122BB629-54A2-4C3A-AB7A-FF9C6E876BC6}">
      <dsp:nvSpPr>
        <dsp:cNvPr id="0" name=""/>
        <dsp:cNvSpPr/>
      </dsp:nvSpPr>
      <dsp:spPr>
        <a:xfrm>
          <a:off x="0" y="3368393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революція 1917 р. в Росії → ↓ зовнішньоекономічних зв’язків </a:t>
          </a:r>
          <a:endParaRPr lang="en-US" sz="1600" kern="1200"/>
        </a:p>
      </dsp:txBody>
      <dsp:txXfrm>
        <a:off x="30442" y="3398835"/>
        <a:ext cx="5655703" cy="562726"/>
      </dsp:txXfrm>
    </dsp:sp>
    <dsp:sp modelId="{80EDE13E-774E-4A43-942A-87954607CFEC}">
      <dsp:nvSpPr>
        <dsp:cNvPr id="0" name=""/>
        <dsp:cNvSpPr/>
      </dsp:nvSpPr>
      <dsp:spPr>
        <a:xfrm>
          <a:off x="0" y="3992003"/>
          <a:ext cx="5716587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/>
            <a:t>1913 р. експорт/національний дохід – 10,4%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/>
            <a:t>1930 р. – 3,5%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/>
            <a:t>1950-ті – 2%</a:t>
          </a:r>
          <a:endParaRPr lang="en-US" sz="1200" kern="1200"/>
        </a:p>
      </dsp:txBody>
      <dsp:txXfrm>
        <a:off x="0" y="3992003"/>
        <a:ext cx="5716587" cy="612720"/>
      </dsp:txXfrm>
    </dsp:sp>
    <dsp:sp modelId="{5F1944E4-703D-41BD-9A71-14C6932EC800}">
      <dsp:nvSpPr>
        <dsp:cNvPr id="0" name=""/>
        <dsp:cNvSpPr/>
      </dsp:nvSpPr>
      <dsp:spPr>
        <a:xfrm>
          <a:off x="0" y="4604723"/>
          <a:ext cx="571658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ІІ Світова Війна → дезінтеграція світового господарства, біполярність</a:t>
          </a:r>
          <a:endParaRPr lang="en-US" sz="1600" kern="1200"/>
        </a:p>
      </dsp:txBody>
      <dsp:txXfrm>
        <a:off x="30442" y="4635165"/>
        <a:ext cx="5655703" cy="562726"/>
      </dsp:txXfrm>
    </dsp:sp>
  </dsp:spTree>
</dsp:drawing>
</file>

<file path=ppt/diagrams/drawing1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9BC6-659F-4F31-A0BF-F13B9C22C146}">
      <dsp:nvSpPr>
        <dsp:cNvPr id="0" name=""/>
        <dsp:cNvSpPr/>
      </dsp:nvSpPr>
      <dsp:spPr>
        <a:xfrm>
          <a:off x="0" y="527137"/>
          <a:ext cx="5716587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/>
            <a:t>1919-1925</a:t>
          </a:r>
          <a:r>
            <a:rPr lang="uk-UA" sz="2500" b="1" kern="1200"/>
            <a:t> </a:t>
          </a:r>
          <a:r>
            <a:rPr lang="uk-UA" sz="2500" kern="1200"/>
            <a:t>– інфляційна фаза,  невпорядкованість обмінних курсів</a:t>
          </a:r>
          <a:endParaRPr lang="en-US" sz="2500" kern="1200"/>
        </a:p>
      </dsp:txBody>
      <dsp:txXfrm>
        <a:off x="48547" y="575684"/>
        <a:ext cx="5619493" cy="897406"/>
      </dsp:txXfrm>
    </dsp:sp>
    <dsp:sp modelId="{575658F6-B0AE-446D-83F4-A73BB7361811}">
      <dsp:nvSpPr>
        <dsp:cNvPr id="0" name=""/>
        <dsp:cNvSpPr/>
      </dsp:nvSpPr>
      <dsp:spPr>
        <a:xfrm>
          <a:off x="0" y="1593637"/>
          <a:ext cx="5716587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/>
            <a:t>кін. 1920-х</a:t>
          </a:r>
          <a:r>
            <a:rPr lang="uk-UA" sz="2500" b="1" kern="1200"/>
            <a:t> </a:t>
          </a:r>
          <a:r>
            <a:rPr lang="uk-UA" sz="2500" kern="1200"/>
            <a:t>– експансія великих американських кредиторів</a:t>
          </a:r>
          <a:endParaRPr lang="en-US" sz="2500" kern="1200"/>
        </a:p>
      </dsp:txBody>
      <dsp:txXfrm>
        <a:off x="48547" y="1642184"/>
        <a:ext cx="5619493" cy="897406"/>
      </dsp:txXfrm>
    </dsp:sp>
    <dsp:sp modelId="{A18419C7-F638-4B70-AFA6-9BE412219335}">
      <dsp:nvSpPr>
        <dsp:cNvPr id="0" name=""/>
        <dsp:cNvSpPr/>
      </dsp:nvSpPr>
      <dsp:spPr>
        <a:xfrm>
          <a:off x="0" y="2660138"/>
          <a:ext cx="5716587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/>
            <a:t>1930-1933</a:t>
          </a:r>
          <a:r>
            <a:rPr lang="uk-UA" sz="2500" kern="1200"/>
            <a:t> – світова економічна криза</a:t>
          </a:r>
          <a:endParaRPr lang="en-US" sz="2500" kern="1200"/>
        </a:p>
      </dsp:txBody>
      <dsp:txXfrm>
        <a:off x="48547" y="2708685"/>
        <a:ext cx="5619493" cy="897406"/>
      </dsp:txXfrm>
    </dsp:sp>
    <dsp:sp modelId="{3EDB88E4-E0CF-4F6B-8B66-9B5C027D17E2}">
      <dsp:nvSpPr>
        <dsp:cNvPr id="0" name=""/>
        <dsp:cNvSpPr/>
      </dsp:nvSpPr>
      <dsp:spPr>
        <a:xfrm>
          <a:off x="0" y="3726638"/>
          <a:ext cx="5716587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/>
            <a:t>1933-1939</a:t>
          </a:r>
          <a:r>
            <a:rPr lang="uk-UA" sz="2500" kern="1200"/>
            <a:t> – часткове відновлення економіки</a:t>
          </a:r>
          <a:endParaRPr lang="en-US" sz="2500" kern="1200"/>
        </a:p>
      </dsp:txBody>
      <dsp:txXfrm>
        <a:off x="48547" y="3775185"/>
        <a:ext cx="5619493" cy="897406"/>
      </dsp:txXfrm>
    </dsp:sp>
  </dsp:spTree>
</dsp:drawing>
</file>

<file path=ppt/diagrams/drawing1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21646-B2F1-4769-8C35-B68911CF92E1}">
      <dsp:nvSpPr>
        <dsp:cNvPr id="0" name=""/>
        <dsp:cNvSpPr/>
      </dsp:nvSpPr>
      <dsp:spPr>
        <a:xfrm>
          <a:off x="0" y="23228"/>
          <a:ext cx="5716587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/>
            <a:t>Уповільнення темпів зростання зовнішньої торгівлі</a:t>
          </a:r>
          <a:endParaRPr lang="en-US" sz="3800" kern="1200"/>
        </a:p>
      </dsp:txBody>
      <dsp:txXfrm>
        <a:off x="102007" y="125235"/>
        <a:ext cx="5512573" cy="1885605"/>
      </dsp:txXfrm>
    </dsp:sp>
    <dsp:sp modelId="{6D2F980F-D42D-4E88-BFE0-C82E5C5F5E83}">
      <dsp:nvSpPr>
        <dsp:cNvPr id="0" name=""/>
        <dsp:cNvSpPr/>
      </dsp:nvSpPr>
      <dsp:spPr>
        <a:xfrm>
          <a:off x="0" y="2112848"/>
          <a:ext cx="5716587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000" kern="1200"/>
            <a:t>1881-1913 – 40%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000" kern="1200"/>
            <a:t>1913-1937 – 14%</a:t>
          </a:r>
          <a:endParaRPr lang="en-US" sz="3000" kern="1200"/>
        </a:p>
      </dsp:txBody>
      <dsp:txXfrm>
        <a:off x="0" y="2112848"/>
        <a:ext cx="5716587" cy="1022580"/>
      </dsp:txXfrm>
    </dsp:sp>
    <dsp:sp modelId="{63E74720-182D-4BCA-83AB-890E19E8556E}">
      <dsp:nvSpPr>
        <dsp:cNvPr id="0" name=""/>
        <dsp:cNvSpPr/>
      </dsp:nvSpPr>
      <dsp:spPr>
        <a:xfrm>
          <a:off x="0" y="3135428"/>
          <a:ext cx="5716587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/>
            <a:t>Велика депресія 1929-1933 рр.</a:t>
          </a:r>
          <a:endParaRPr lang="en-US" sz="3800" kern="1200"/>
        </a:p>
      </dsp:txBody>
      <dsp:txXfrm>
        <a:off x="102007" y="3237435"/>
        <a:ext cx="5512573" cy="1885605"/>
      </dsp:txXfrm>
    </dsp:sp>
  </dsp:spTree>
</dsp:drawing>
</file>

<file path=ppt/diagrams/drawing1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216F-42E4-4C04-AC42-E640D3E65A21}">
      <dsp:nvSpPr>
        <dsp:cNvPr id="0" name=""/>
        <dsp:cNvSpPr/>
      </dsp:nvSpPr>
      <dsp:spPr>
        <a:xfrm>
          <a:off x="0" y="71557"/>
          <a:ext cx="10717192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Після Великої депресії світове виробництво відновлювалося швидше ніж торгівля</a:t>
          </a:r>
          <a:endParaRPr lang="en-US" sz="2900" kern="1200" dirty="0"/>
        </a:p>
      </dsp:txBody>
      <dsp:txXfrm>
        <a:off x="56315" y="127872"/>
        <a:ext cx="10604562" cy="1040990"/>
      </dsp:txXfrm>
    </dsp:sp>
    <dsp:sp modelId="{378E2DBF-8854-4A7C-9492-732932CD8D24}">
      <dsp:nvSpPr>
        <dsp:cNvPr id="0" name=""/>
        <dsp:cNvSpPr/>
      </dsp:nvSpPr>
      <dsp:spPr>
        <a:xfrm>
          <a:off x="0" y="1225177"/>
          <a:ext cx="10717192" cy="78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i="1" kern="1200" dirty="0" err="1">
              <a:solidFill>
                <a:schemeClr val="tx2">
                  <a:lumMod val="75000"/>
                </a:schemeClr>
              </a:solidFill>
            </a:rPr>
            <a:t>поч</a:t>
          </a:r>
          <a:r>
            <a:rPr lang="uk-UA" sz="2300" i="1" kern="1200" dirty="0">
              <a:solidFill>
                <a:schemeClr val="tx2">
                  <a:lumMod val="75000"/>
                </a:schemeClr>
              </a:solidFill>
            </a:rPr>
            <a:t>. 1937 – промислове виробництво – 104% від показників 1929 р.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i="1" kern="1200" dirty="0">
              <a:solidFill>
                <a:schemeClr val="tx2">
                  <a:lumMod val="75000"/>
                </a:schemeClr>
              </a:solidFill>
            </a:rPr>
            <a:t>обсяг світової торгівлі – 96%</a:t>
          </a:r>
        </a:p>
      </dsp:txBody>
      <dsp:txXfrm>
        <a:off x="0" y="1225177"/>
        <a:ext cx="10717192" cy="780389"/>
      </dsp:txXfrm>
    </dsp:sp>
    <dsp:sp modelId="{58B7FBD8-4C3C-4EF8-AE9C-A7A3992A10E7}">
      <dsp:nvSpPr>
        <dsp:cNvPr id="0" name=""/>
        <dsp:cNvSpPr/>
      </dsp:nvSpPr>
      <dsp:spPr>
        <a:xfrm>
          <a:off x="0" y="2005567"/>
          <a:ext cx="10717192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↓ частки зовнішньої торгівлі (І Св. Війна, Велика депресія) ↔ ↑ країн-учасниць МТ</a:t>
          </a:r>
          <a:endParaRPr lang="uk-UA" sz="2900" kern="1200" dirty="0"/>
        </a:p>
      </dsp:txBody>
      <dsp:txXfrm>
        <a:off x="56315" y="2061882"/>
        <a:ext cx="10604562" cy="1040990"/>
      </dsp:txXfrm>
    </dsp:sp>
    <dsp:sp modelId="{042F528D-05B9-4172-8266-2A6B37AFCC93}">
      <dsp:nvSpPr>
        <dsp:cNvPr id="0" name=""/>
        <dsp:cNvSpPr/>
      </dsp:nvSpPr>
      <dsp:spPr>
        <a:xfrm>
          <a:off x="0" y="3242708"/>
          <a:ext cx="10717192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І Світова Війна → ↓ обсягів торгівлі країн Європи (крім Великої депресії) ↔ різке ↑ у США</a:t>
          </a:r>
          <a:endParaRPr lang="uk-UA" sz="2900" kern="1200" dirty="0"/>
        </a:p>
      </dsp:txBody>
      <dsp:txXfrm>
        <a:off x="56315" y="3299023"/>
        <a:ext cx="10604562" cy="1040990"/>
      </dsp:txXfrm>
    </dsp:sp>
    <dsp:sp modelId="{17005D98-9BA6-42A3-B7A4-8069D3C534B3}">
      <dsp:nvSpPr>
        <dsp:cNvPr id="0" name=""/>
        <dsp:cNvSpPr/>
      </dsp:nvSpPr>
      <dsp:spPr>
        <a:xfrm>
          <a:off x="0" y="4396328"/>
          <a:ext cx="10717192" cy="78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i="1" kern="1200" dirty="0">
              <a:solidFill>
                <a:schemeClr val="tx2">
                  <a:lumMod val="75000"/>
                </a:schemeClr>
              </a:solidFill>
            </a:rPr>
            <a:t>1913 р. – Європа 2/3 світової торгівлі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i="1" kern="1200" dirty="0">
              <a:solidFill>
                <a:schemeClr val="tx2">
                  <a:lumMod val="75000"/>
                </a:schemeClr>
              </a:solidFill>
            </a:rPr>
            <a:t>1937 р.  –  ½ світової торгівлі</a:t>
          </a:r>
        </a:p>
      </dsp:txBody>
      <dsp:txXfrm>
        <a:off x="0" y="4396328"/>
        <a:ext cx="10717192" cy="780389"/>
      </dsp:txXfrm>
    </dsp:sp>
  </dsp:spTree>
</dsp:drawing>
</file>

<file path=ppt/diagrams/drawing1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216F-42E4-4C04-AC42-E640D3E65A21}">
      <dsp:nvSpPr>
        <dsp:cNvPr id="0" name=""/>
        <dsp:cNvSpPr/>
      </dsp:nvSpPr>
      <dsp:spPr>
        <a:xfrm>
          <a:off x="0" y="98400"/>
          <a:ext cx="1071719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Домінування Європи попри скорочення частки</a:t>
          </a:r>
          <a:endParaRPr lang="en-US" sz="2600" kern="1200"/>
        </a:p>
      </dsp:txBody>
      <dsp:txXfrm>
        <a:off x="30442" y="128842"/>
        <a:ext cx="10656308" cy="562726"/>
      </dsp:txXfrm>
    </dsp:sp>
    <dsp:sp modelId="{D81A0C79-2A74-4AA1-BAB1-6ABCE8CCB1ED}">
      <dsp:nvSpPr>
        <dsp:cNvPr id="0" name=""/>
        <dsp:cNvSpPr/>
      </dsp:nvSpPr>
      <dsp:spPr>
        <a:xfrm>
          <a:off x="0" y="796890"/>
          <a:ext cx="1071719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↓ внутрішньоєвропейської торгівлі і ↑ між Європою та ін. регіонами</a:t>
          </a:r>
          <a:endParaRPr lang="en-US" sz="2600" kern="1200"/>
        </a:p>
      </dsp:txBody>
      <dsp:txXfrm>
        <a:off x="30442" y="827332"/>
        <a:ext cx="10656308" cy="562726"/>
      </dsp:txXfrm>
    </dsp:sp>
    <dsp:sp modelId="{4938D2CB-0D03-4624-831C-B062CF1DDE3E}">
      <dsp:nvSpPr>
        <dsp:cNvPr id="0" name=""/>
        <dsp:cNvSpPr/>
      </dsp:nvSpPr>
      <dsp:spPr>
        <a:xfrm>
          <a:off x="0" y="1495380"/>
          <a:ext cx="1071719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↓ частка СРСР у світовій торгівлі</a:t>
          </a:r>
          <a:endParaRPr lang="en-US" sz="2600" kern="1200"/>
        </a:p>
      </dsp:txBody>
      <dsp:txXfrm>
        <a:off x="30442" y="1525822"/>
        <a:ext cx="10656308" cy="562726"/>
      </dsp:txXfrm>
    </dsp:sp>
    <dsp:sp modelId="{4A3E905C-5C09-4A58-867B-1D0579FFC694}">
      <dsp:nvSpPr>
        <dsp:cNvPr id="0" name=""/>
        <dsp:cNvSpPr/>
      </dsp:nvSpPr>
      <dsp:spPr>
        <a:xfrm>
          <a:off x="0" y="2118990"/>
          <a:ext cx="10717192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i="1" kern="1200"/>
            <a:t>1913 – 4%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i="1" kern="1200"/>
            <a:t>1920-ті – 1,5%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i="1" kern="1200"/>
            <a:t>1930-ті – 1%</a:t>
          </a:r>
          <a:endParaRPr lang="en-US" sz="2000" kern="1200"/>
        </a:p>
      </dsp:txBody>
      <dsp:txXfrm>
        <a:off x="0" y="2118990"/>
        <a:ext cx="10717192" cy="1022580"/>
      </dsp:txXfrm>
    </dsp:sp>
    <dsp:sp modelId="{C9D39A61-B006-4876-B67E-88C82104725D}">
      <dsp:nvSpPr>
        <dsp:cNvPr id="0" name=""/>
        <dsp:cNvSpPr/>
      </dsp:nvSpPr>
      <dsp:spPr>
        <a:xfrm>
          <a:off x="0" y="3141570"/>
          <a:ext cx="1071719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↑ впливу і частки Пн. Америки</a:t>
          </a:r>
          <a:endParaRPr lang="en-US" sz="2600" kern="1200"/>
        </a:p>
      </dsp:txBody>
      <dsp:txXfrm>
        <a:off x="30442" y="3172012"/>
        <a:ext cx="10656308" cy="562726"/>
      </dsp:txXfrm>
    </dsp:sp>
    <dsp:sp modelId="{38D1007B-A7ED-4F24-9E05-553A49E6CCE6}">
      <dsp:nvSpPr>
        <dsp:cNvPr id="0" name=""/>
        <dsp:cNvSpPr/>
      </dsp:nvSpPr>
      <dsp:spPr>
        <a:xfrm>
          <a:off x="0" y="3840060"/>
          <a:ext cx="1071719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Поява нових учасників МТ (країни Азії, Африки, Океанії)</a:t>
          </a:r>
          <a:endParaRPr lang="en-US" sz="2600" kern="1200"/>
        </a:p>
      </dsp:txBody>
      <dsp:txXfrm>
        <a:off x="30442" y="3870502"/>
        <a:ext cx="10656308" cy="562726"/>
      </dsp:txXfrm>
    </dsp:sp>
    <dsp:sp modelId="{111B18DD-6521-4E91-9E4B-FBABE6E80F15}">
      <dsp:nvSpPr>
        <dsp:cNvPr id="0" name=""/>
        <dsp:cNvSpPr/>
      </dsp:nvSpPr>
      <dsp:spPr>
        <a:xfrm>
          <a:off x="0" y="4463670"/>
          <a:ext cx="10717192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i="1" kern="1200"/>
            <a:t>1913 – 17% світової торгівлі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i="1" kern="1200"/>
            <a:t>1937 – 25%</a:t>
          </a:r>
          <a:endParaRPr lang="en-US" sz="2000" kern="1200"/>
        </a:p>
      </dsp:txBody>
      <dsp:txXfrm>
        <a:off x="0" y="4463670"/>
        <a:ext cx="10717192" cy="686205"/>
      </dsp:txXfrm>
    </dsp:sp>
  </dsp:spTree>
</dsp:drawing>
</file>

<file path=ppt/diagrams/drawing1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C998A-9599-4DC1-A78F-D2887747D889}">
      <dsp:nvSpPr>
        <dsp:cNvPr id="0" name=""/>
        <dsp:cNvSpPr/>
      </dsp:nvSpPr>
      <dsp:spPr>
        <a:xfrm>
          <a:off x="0" y="677775"/>
          <a:ext cx="5716587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Швидке ↑ експорту слаборозвинених країн у торгівлі сировиною (продукти харчування, кольорові метали, нафта)</a:t>
          </a:r>
          <a:endParaRPr lang="en-US" sz="1500" kern="1200"/>
        </a:p>
      </dsp:txBody>
      <dsp:txXfrm>
        <a:off x="29128" y="706903"/>
        <a:ext cx="5658331" cy="538444"/>
      </dsp:txXfrm>
    </dsp:sp>
    <dsp:sp modelId="{4CA93DBB-A8AE-4CD6-B9BC-DEF459116B7E}">
      <dsp:nvSpPr>
        <dsp:cNvPr id="0" name=""/>
        <dsp:cNvSpPr/>
      </dsp:nvSpPr>
      <dsp:spPr>
        <a:xfrm>
          <a:off x="0" y="1274475"/>
          <a:ext cx="5716587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i="1" kern="1200"/>
            <a:t>1913 р. – 34% обсягу загального експорту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i="1" kern="1200"/>
            <a:t>1937 р. – 50%</a:t>
          </a:r>
          <a:endParaRPr lang="en-US" sz="1200" kern="1200"/>
        </a:p>
      </dsp:txBody>
      <dsp:txXfrm>
        <a:off x="0" y="1274475"/>
        <a:ext cx="5716587" cy="411412"/>
      </dsp:txXfrm>
    </dsp:sp>
    <dsp:sp modelId="{5170CDA1-5CA6-46B0-B05B-FB2B6068A351}">
      <dsp:nvSpPr>
        <dsp:cNvPr id="0" name=""/>
        <dsp:cNvSpPr/>
      </dsp:nvSpPr>
      <dsp:spPr>
        <a:xfrm>
          <a:off x="0" y="1685888"/>
          <a:ext cx="5716587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↓ частка Європи у світовому експорті готової продукції </a:t>
          </a:r>
          <a:endParaRPr lang="en-US" sz="1500" kern="1200"/>
        </a:p>
      </dsp:txBody>
      <dsp:txXfrm>
        <a:off x="29128" y="1715016"/>
        <a:ext cx="5658331" cy="538444"/>
      </dsp:txXfrm>
    </dsp:sp>
    <dsp:sp modelId="{A2B90357-EEC6-4117-9761-696A281176EF}">
      <dsp:nvSpPr>
        <dsp:cNvPr id="0" name=""/>
        <dsp:cNvSpPr/>
      </dsp:nvSpPr>
      <dsp:spPr>
        <a:xfrm>
          <a:off x="0" y="2282587"/>
          <a:ext cx="5716587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i="1" kern="1200"/>
            <a:t>1913 р. – понад 80%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i="1" kern="1200"/>
            <a:t>1937 р. – близько 65%</a:t>
          </a:r>
          <a:endParaRPr lang="en-US" sz="1200" kern="1200"/>
        </a:p>
      </dsp:txBody>
      <dsp:txXfrm>
        <a:off x="0" y="2282587"/>
        <a:ext cx="5716587" cy="411412"/>
      </dsp:txXfrm>
    </dsp:sp>
    <dsp:sp modelId="{060D53C3-183C-41A7-91C9-BE11B45BFA83}">
      <dsp:nvSpPr>
        <dsp:cNvPr id="0" name=""/>
        <dsp:cNvSpPr/>
      </dsp:nvSpPr>
      <dsp:spPr>
        <a:xfrm>
          <a:off x="0" y="2694000"/>
          <a:ext cx="5716587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↑ частка країн Пн. Америки, Азії (Японії) у торгівлі готовою продукцією</a:t>
          </a:r>
          <a:endParaRPr lang="en-US" sz="1500" kern="1200"/>
        </a:p>
      </dsp:txBody>
      <dsp:txXfrm>
        <a:off x="29128" y="2723128"/>
        <a:ext cx="5658331" cy="538444"/>
      </dsp:txXfrm>
    </dsp:sp>
    <dsp:sp modelId="{BFB45576-5372-4EA2-82FD-B2E47D17B7B6}">
      <dsp:nvSpPr>
        <dsp:cNvPr id="0" name=""/>
        <dsp:cNvSpPr/>
      </dsp:nvSpPr>
      <dsp:spPr>
        <a:xfrm>
          <a:off x="0" y="3333900"/>
          <a:ext cx="5716587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Експорт розвинутих країн – переваження готової продукції, імпорт – сировина. І навпаки (крім Японії, Індії). </a:t>
          </a:r>
          <a:endParaRPr lang="en-US" sz="1500" kern="1200"/>
        </a:p>
      </dsp:txBody>
      <dsp:txXfrm>
        <a:off x="29128" y="3363028"/>
        <a:ext cx="5658331" cy="538444"/>
      </dsp:txXfrm>
    </dsp:sp>
    <dsp:sp modelId="{832E34E1-3C20-4BA8-91DB-5D843817E455}">
      <dsp:nvSpPr>
        <dsp:cNvPr id="0" name=""/>
        <dsp:cNvSpPr/>
      </dsp:nvSpPr>
      <dsp:spPr>
        <a:xfrm>
          <a:off x="0" y="3973800"/>
          <a:ext cx="5716587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Переважання експорту сировини в США, Канаді.</a:t>
          </a:r>
          <a:endParaRPr lang="en-US" sz="1500" kern="1200"/>
        </a:p>
      </dsp:txBody>
      <dsp:txXfrm>
        <a:off x="29128" y="4002928"/>
        <a:ext cx="5658331" cy="538444"/>
      </dsp:txXfrm>
    </dsp:sp>
  </dsp:spTree>
</dsp:drawing>
</file>

<file path=ppt/diagrams/drawing1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504F9-606F-4521-9649-BEA574A80C5A}">
      <dsp:nvSpPr>
        <dsp:cNvPr id="0" name=""/>
        <dsp:cNvSpPr/>
      </dsp:nvSpPr>
      <dsp:spPr>
        <a:xfrm>
          <a:off x="0" y="33060"/>
          <a:ext cx="5716587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різке ↓ питомої ваги текстильної промисловості (→ машинобудування) </a:t>
          </a:r>
          <a:endParaRPr lang="en-US" sz="1900" kern="1200" dirty="0"/>
        </a:p>
      </dsp:txBody>
      <dsp:txXfrm>
        <a:off x="36896" y="69956"/>
        <a:ext cx="5642795" cy="682028"/>
      </dsp:txXfrm>
    </dsp:sp>
    <dsp:sp modelId="{3DB756A0-AE75-40E7-B28F-54BB74188A38}">
      <dsp:nvSpPr>
        <dsp:cNvPr id="0" name=""/>
        <dsp:cNvSpPr/>
      </dsp:nvSpPr>
      <dsp:spPr>
        <a:xfrm>
          <a:off x="0" y="843600"/>
          <a:ext cx="5716587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↑ попит на метали та хім.речовини → ↑ їх виробництва</a:t>
          </a:r>
          <a:endParaRPr lang="uk-UA" sz="1900" kern="1200" dirty="0"/>
        </a:p>
      </dsp:txBody>
      <dsp:txXfrm>
        <a:off x="36896" y="880496"/>
        <a:ext cx="5642795" cy="682028"/>
      </dsp:txXfrm>
    </dsp:sp>
    <dsp:sp modelId="{BA502211-6075-436A-B708-C3CF8802376F}">
      <dsp:nvSpPr>
        <dsp:cNvPr id="0" name=""/>
        <dsp:cNvSpPr/>
      </dsp:nvSpPr>
      <dsp:spPr>
        <a:xfrm>
          <a:off x="0" y="1654140"/>
          <a:ext cx="5716587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↓ виробництва в інших галузях промисловості (орієнтованих на вир-во споживчих товарів)</a:t>
          </a:r>
          <a:endParaRPr lang="uk-UA" sz="1900" kern="1200" dirty="0"/>
        </a:p>
      </dsp:txBody>
      <dsp:txXfrm>
        <a:off x="36896" y="1691036"/>
        <a:ext cx="5642795" cy="682028"/>
      </dsp:txXfrm>
    </dsp:sp>
    <dsp:sp modelId="{B8762629-63F4-40DD-9486-AA593A2F171B}">
      <dsp:nvSpPr>
        <dsp:cNvPr id="0" name=""/>
        <dsp:cNvSpPr/>
      </dsp:nvSpPr>
      <dsp:spPr>
        <a:xfrm>
          <a:off x="0" y="2464680"/>
          <a:ext cx="5716587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Поява нових суб’єктів та напрямів МТ:</a:t>
          </a:r>
          <a:endParaRPr lang="uk-UA" sz="1900" kern="1200" dirty="0"/>
        </a:p>
      </dsp:txBody>
      <dsp:txXfrm>
        <a:off x="36896" y="2501576"/>
        <a:ext cx="5642795" cy="682028"/>
      </dsp:txXfrm>
    </dsp:sp>
    <dsp:sp modelId="{BC1F153C-BCF2-4C06-AB1C-EE2E4F3CCD27}">
      <dsp:nvSpPr>
        <dsp:cNvPr id="0" name=""/>
        <dsp:cNvSpPr/>
      </dsp:nvSpPr>
      <dsp:spPr>
        <a:xfrm>
          <a:off x="0" y="3220500"/>
          <a:ext cx="5716587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i="1" kern="1200">
              <a:solidFill>
                <a:schemeClr val="tx2">
                  <a:lumMod val="75000"/>
                </a:schemeClr>
              </a:solidFill>
            </a:rPr>
            <a:t>↑ обсяги торгівлі між індустр. і неіндустр. країнами</a:t>
          </a:r>
          <a:endParaRPr lang="uk-UA" sz="1500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220500"/>
        <a:ext cx="5716587" cy="314640"/>
      </dsp:txXfrm>
    </dsp:sp>
    <dsp:sp modelId="{98CA5382-0DC2-4E04-B1CE-1329DCF41DBB}">
      <dsp:nvSpPr>
        <dsp:cNvPr id="0" name=""/>
        <dsp:cNvSpPr/>
      </dsp:nvSpPr>
      <dsp:spPr>
        <a:xfrm>
          <a:off x="0" y="3535140"/>
          <a:ext cx="5716587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Зміна лідерів світового експорту готової продукції</a:t>
          </a:r>
          <a:endParaRPr lang="uk-UA" sz="1900" kern="1200" dirty="0"/>
        </a:p>
      </dsp:txBody>
      <dsp:txXfrm>
        <a:off x="36896" y="3572036"/>
        <a:ext cx="5642795" cy="682028"/>
      </dsp:txXfrm>
    </dsp:sp>
    <dsp:sp modelId="{B8F052FF-83F4-4F93-8C4B-2566B9639996}">
      <dsp:nvSpPr>
        <dsp:cNvPr id="0" name=""/>
        <dsp:cNvSpPr/>
      </dsp:nvSpPr>
      <dsp:spPr>
        <a:xfrm>
          <a:off x="0" y="4290960"/>
          <a:ext cx="5716587" cy="924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i="1" kern="1200">
              <a:solidFill>
                <a:schemeClr val="tx2">
                  <a:lumMod val="75000"/>
                </a:schemeClr>
              </a:solidFill>
            </a:rPr>
            <a:t>↓ частки Великої Британії, Франції, Німеччини з 70% (1913 р.) до 52% (1937 р.)</a:t>
          </a:r>
          <a:endParaRPr lang="uk-UA" sz="1500" i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i="1" kern="1200">
              <a:solidFill>
                <a:schemeClr val="tx2">
                  <a:lumMod val="75000"/>
                </a:schemeClr>
              </a:solidFill>
            </a:rPr>
            <a:t>↑ частки США з 13% (1913 р.) до 20% (1937 р.); Японії, Канади (експорт продукції машинобудування)</a:t>
          </a:r>
          <a:endParaRPr lang="uk-UA" sz="1500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290960"/>
        <a:ext cx="5716587" cy="9242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799464"/>
          <a:ext cx="1086862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Географічне положення </a:t>
          </a:r>
          <a:r>
            <a:rPr lang="uk-UA" sz="1700" kern="1200" dirty="0">
              <a:sym typeface="Symbol" panose="05050102010706020507" pitchFamily="18" charset="2"/>
            </a:rPr>
            <a:t> </a:t>
          </a:r>
          <a:r>
            <a:rPr lang="uk-UA" sz="1700" kern="1200" dirty="0"/>
            <a:t>розвиток торговельних </a:t>
          </a:r>
          <a:r>
            <a:rPr lang="uk-UA" sz="1700" kern="1200" dirty="0" err="1"/>
            <a:t>зв’язків</a:t>
          </a:r>
          <a:r>
            <a:rPr lang="uk-UA" sz="1700" kern="1200" dirty="0"/>
            <a:t>, формування великого торгового перехрестя міжнародного значення. </a:t>
          </a:r>
          <a:endParaRPr lang="en-US" sz="1700" kern="1200" dirty="0"/>
        </a:p>
      </dsp:txBody>
      <dsp:txXfrm>
        <a:off x="33012" y="832476"/>
        <a:ext cx="10802597" cy="610236"/>
      </dsp:txXfrm>
    </dsp:sp>
    <dsp:sp modelId="{CE2FF9D1-B2BA-4B1B-9641-8921FE11B696}">
      <dsp:nvSpPr>
        <dsp:cNvPr id="0" name=""/>
        <dsp:cNvSpPr/>
      </dsp:nvSpPr>
      <dsp:spPr>
        <a:xfrm>
          <a:off x="0" y="1568783"/>
          <a:ext cx="1086862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Караванний характер сухопутної торгівлі. </a:t>
          </a:r>
          <a:endParaRPr lang="uk-UA" sz="1700" kern="1200" dirty="0"/>
        </a:p>
      </dsp:txBody>
      <dsp:txXfrm>
        <a:off x="33012" y="1601795"/>
        <a:ext cx="10802597" cy="610236"/>
      </dsp:txXfrm>
    </dsp:sp>
    <dsp:sp modelId="{4947E5C6-FBED-49CA-8378-EBBF3261F3CB}">
      <dsp:nvSpPr>
        <dsp:cNvPr id="0" name=""/>
        <dsp:cNvSpPr/>
      </dsp:nvSpPr>
      <dsp:spPr>
        <a:xfrm>
          <a:off x="0" y="2294004"/>
          <a:ext cx="1086862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 середини ІІІ тисячоліття до н.е. – функціонування численних ринкових інститутів у державах Близького Сходу. </a:t>
          </a:r>
          <a:endParaRPr lang="uk-UA" sz="1700" kern="1200" dirty="0"/>
        </a:p>
      </dsp:txBody>
      <dsp:txXfrm>
        <a:off x="33012" y="2327016"/>
        <a:ext cx="10802597" cy="610236"/>
      </dsp:txXfrm>
    </dsp:sp>
    <dsp:sp modelId="{201895FA-B45A-4FE9-B100-5FEA4BCDAB46}">
      <dsp:nvSpPr>
        <dsp:cNvPr id="0" name=""/>
        <dsp:cNvSpPr/>
      </dsp:nvSpPr>
      <dsp:spPr>
        <a:xfrm>
          <a:off x="0" y="3019224"/>
          <a:ext cx="1086862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Поява форм далекосяжної торгівлі металами і благородним камінням. </a:t>
          </a:r>
          <a:endParaRPr lang="uk-UA" sz="1700" kern="1200" dirty="0"/>
        </a:p>
      </dsp:txBody>
      <dsp:txXfrm>
        <a:off x="33012" y="3052236"/>
        <a:ext cx="10802597" cy="610236"/>
      </dsp:txXfrm>
    </dsp:sp>
    <dsp:sp modelId="{330B45E8-01E1-4C7B-B636-8F4488D4B78F}">
      <dsp:nvSpPr>
        <dsp:cNvPr id="0" name=""/>
        <dsp:cNvSpPr/>
      </dsp:nvSpPr>
      <dsp:spPr>
        <a:xfrm>
          <a:off x="0" y="3744444"/>
          <a:ext cx="1086862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Відокремлення торгівлі, як самостійної сфери економічної діяльності, поява професії купців. </a:t>
          </a:r>
          <a:endParaRPr lang="uk-UA" sz="1700" kern="1200" dirty="0"/>
        </a:p>
      </dsp:txBody>
      <dsp:txXfrm>
        <a:off x="33012" y="3777456"/>
        <a:ext cx="10802597" cy="610236"/>
      </dsp:txXfrm>
    </dsp:sp>
    <dsp:sp modelId="{8ACEBA90-EF6D-4E35-AC45-108758A4A078}">
      <dsp:nvSpPr>
        <dsp:cNvPr id="0" name=""/>
        <dsp:cNvSpPr/>
      </dsp:nvSpPr>
      <dsp:spPr>
        <a:xfrm>
          <a:off x="0" y="4469664"/>
          <a:ext cx="1086862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Інтенсифікація торгівлі, подальший розвиток ринкових інститутів (1-ша пол. ІІ тис. до н.е.). Причина – поява нових цивілізаційних центрів на Криті і Кіпрі, затухання морської торгівлі в районі Перської затоки. </a:t>
          </a:r>
          <a:endParaRPr lang="uk-UA" sz="1700" kern="1200" dirty="0"/>
        </a:p>
      </dsp:txBody>
      <dsp:txXfrm>
        <a:off x="33012" y="4502676"/>
        <a:ext cx="10802597" cy="610236"/>
      </dsp:txXfrm>
    </dsp:sp>
  </dsp:spTree>
</dsp:drawing>
</file>

<file path=ppt/diagrams/drawing1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504F9-606F-4521-9649-BEA574A80C5A}">
      <dsp:nvSpPr>
        <dsp:cNvPr id="0" name=""/>
        <dsp:cNvSpPr/>
      </dsp:nvSpPr>
      <dsp:spPr>
        <a:xfrm>
          <a:off x="0" y="977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Запровадження квот на імпорт (понад 30 країн) → укладання регіональних торговельних угод /регіональних торг.-ек. блоків(Дунайська група, група Осло, Оттавські угоди)</a:t>
          </a:r>
          <a:endParaRPr lang="en-US" sz="1300" kern="1200"/>
        </a:p>
      </dsp:txBody>
      <dsp:txXfrm>
        <a:off x="34897" y="44669"/>
        <a:ext cx="5646793" cy="645076"/>
      </dsp:txXfrm>
    </dsp:sp>
    <dsp:sp modelId="{E1A4210D-F50F-4E72-B413-9BDFAE21A4B9}">
      <dsp:nvSpPr>
        <dsp:cNvPr id="0" name=""/>
        <dsp:cNvSpPr/>
      </dsp:nvSpPr>
      <dsp:spPr>
        <a:xfrm>
          <a:off x="0" y="76208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Надто високі мита після кризи 1929-1933 рр. </a:t>
          </a:r>
          <a:endParaRPr lang="en-US" sz="1300" kern="1200"/>
        </a:p>
      </dsp:txBody>
      <dsp:txXfrm>
        <a:off x="34897" y="796979"/>
        <a:ext cx="5646793" cy="645076"/>
      </dsp:txXfrm>
    </dsp:sp>
    <dsp:sp modelId="{526370C7-C64B-4219-BE1E-CE30E47518FF}">
      <dsp:nvSpPr>
        <dsp:cNvPr id="0" name=""/>
        <dsp:cNvSpPr/>
      </dsp:nvSpPr>
      <dsp:spPr>
        <a:xfrm>
          <a:off x="0" y="151439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Крах системи золотого стандарту</a:t>
          </a:r>
          <a:endParaRPr lang="en-US" sz="1300" kern="1200"/>
        </a:p>
      </dsp:txBody>
      <dsp:txXfrm>
        <a:off x="34897" y="1549289"/>
        <a:ext cx="5646793" cy="645076"/>
      </dsp:txXfrm>
    </dsp:sp>
    <dsp:sp modelId="{D0340D6E-9167-41D6-A467-58AA3B13755F}">
      <dsp:nvSpPr>
        <dsp:cNvPr id="0" name=""/>
        <dsp:cNvSpPr/>
      </dsp:nvSpPr>
      <dsp:spPr>
        <a:xfrm>
          <a:off x="0" y="226670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Високий рівень індустріального розвитку країн Європи, Америки</a:t>
          </a:r>
          <a:endParaRPr lang="en-US" sz="1300" kern="1200"/>
        </a:p>
      </dsp:txBody>
      <dsp:txXfrm>
        <a:off x="34897" y="2301599"/>
        <a:ext cx="5646793" cy="645076"/>
      </dsp:txXfrm>
    </dsp:sp>
    <dsp:sp modelId="{AE2DB54C-1D4E-43D4-8F9A-536320BB1421}">
      <dsp:nvSpPr>
        <dsp:cNvPr id="0" name=""/>
        <dsp:cNvSpPr/>
      </dsp:nvSpPr>
      <dsp:spPr>
        <a:xfrm>
          <a:off x="0" y="3019013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↑ обсягів внутрішніх ринків через поглиблення поділу праці </a:t>
          </a:r>
          <a:endParaRPr lang="en-US" sz="1300" kern="1200"/>
        </a:p>
      </dsp:txBody>
      <dsp:txXfrm>
        <a:off x="34897" y="3053910"/>
        <a:ext cx="5646793" cy="645076"/>
      </dsp:txXfrm>
    </dsp:sp>
    <dsp:sp modelId="{836F4200-234A-4144-9886-FF7CB2AD4AF1}">
      <dsp:nvSpPr>
        <dsp:cNvPr id="0" name=""/>
        <dsp:cNvSpPr/>
      </dsp:nvSpPr>
      <dsp:spPr>
        <a:xfrm>
          <a:off x="0" y="3771323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Технологічний прогрес → ↓ витрат виробництва, вартість проміжних і готових виробів, заміщення природних матеріалів синтетичними → ↓ попит на окремі види готової продукції </a:t>
          </a:r>
          <a:endParaRPr lang="en-US" sz="1300" kern="1200"/>
        </a:p>
      </dsp:txBody>
      <dsp:txXfrm>
        <a:off x="34897" y="3806220"/>
        <a:ext cx="5646793" cy="645076"/>
      </dsp:txXfrm>
    </dsp:sp>
    <dsp:sp modelId="{5A3AC1E8-9E52-4FC8-A239-7040926F76B9}">
      <dsp:nvSpPr>
        <dsp:cNvPr id="0" name=""/>
        <dsp:cNvSpPr/>
      </dsp:nvSpPr>
      <dsp:spPr>
        <a:xfrm>
          <a:off x="0" y="4523633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Недосконала і дезорганізована система міждержавного регулювання</a:t>
          </a:r>
          <a:endParaRPr lang="en-US" sz="1300" kern="1200"/>
        </a:p>
      </dsp:txBody>
      <dsp:txXfrm>
        <a:off x="34897" y="4558530"/>
        <a:ext cx="5646793" cy="645076"/>
      </dsp:txXfrm>
    </dsp:sp>
  </dsp:spTree>
</dsp:drawing>
</file>

<file path=ppt/diagrams/drawing1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C126A-2C55-4313-A6E7-DF03FD4E46B5}">
      <dsp:nvSpPr>
        <dsp:cNvPr id="0" name=""/>
        <dsp:cNvSpPr/>
      </dsp:nvSpPr>
      <dsp:spPr>
        <a:xfrm>
          <a:off x="0" y="488395"/>
          <a:ext cx="5716587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1919-1938 основні експортери капіталу США, Англія, Франція</a:t>
          </a:r>
          <a:endParaRPr lang="en-US" sz="1500" kern="1200"/>
        </a:p>
      </dsp:txBody>
      <dsp:txXfrm>
        <a:off x="28539" y="516934"/>
        <a:ext cx="5659509" cy="527556"/>
      </dsp:txXfrm>
    </dsp:sp>
    <dsp:sp modelId="{83327B95-FEFE-41E3-9996-DE0DCB28E6DA}">
      <dsp:nvSpPr>
        <dsp:cNvPr id="0" name=""/>
        <dsp:cNvSpPr/>
      </dsp:nvSpPr>
      <dsp:spPr>
        <a:xfrm>
          <a:off x="0" y="1116230"/>
          <a:ext cx="5716587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1927-1932 імпортери капіталу Німеччина (до 1931), Австралія, Аргентина, Італія, Угорщина, Польща, Югославія</a:t>
          </a:r>
          <a:endParaRPr lang="en-US" sz="1500" kern="1200"/>
        </a:p>
      </dsp:txBody>
      <dsp:txXfrm>
        <a:off x="28539" y="1144769"/>
        <a:ext cx="5659509" cy="527556"/>
      </dsp:txXfrm>
    </dsp:sp>
    <dsp:sp modelId="{82360930-4B4F-4C1A-834D-B3316D4B4D15}">
      <dsp:nvSpPr>
        <dsp:cNvPr id="0" name=""/>
        <dsp:cNvSpPr/>
      </dsp:nvSpPr>
      <dsp:spPr>
        <a:xfrm>
          <a:off x="0" y="1744064"/>
          <a:ext cx="5716587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Лідерство США у міжнародних позиках</a:t>
          </a:r>
          <a:endParaRPr lang="en-US" sz="1500" kern="1200"/>
        </a:p>
      </dsp:txBody>
      <dsp:txXfrm>
        <a:off x="28539" y="1772603"/>
        <a:ext cx="5659509" cy="527556"/>
      </dsp:txXfrm>
    </dsp:sp>
    <dsp:sp modelId="{C551893A-63E9-4424-9388-D7B333819655}">
      <dsp:nvSpPr>
        <dsp:cNvPr id="0" name=""/>
        <dsp:cNvSpPr/>
      </dsp:nvSpPr>
      <dsp:spPr>
        <a:xfrm>
          <a:off x="0" y="2328698"/>
          <a:ext cx="5716587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1919 р. – 7 млрд. </a:t>
          </a:r>
          <a:r>
            <a:rPr lang="uk-UA" sz="1200" kern="1200" dirty="0" err="1"/>
            <a:t>дол</a:t>
          </a:r>
          <a:r>
            <a:rPr lang="uk-UA" sz="1200" kern="1200" dirty="0"/>
            <a:t>.. загальна сума </a:t>
          </a:r>
          <a:r>
            <a:rPr lang="uk-UA" sz="1200" kern="1200" dirty="0" err="1"/>
            <a:t>амер</a:t>
          </a:r>
          <a:r>
            <a:rPr lang="uk-UA" sz="1200" kern="1200" dirty="0"/>
            <a:t>. </a:t>
          </a:r>
          <a:r>
            <a:rPr lang="uk-UA" sz="1200" kern="1200" dirty="0" err="1"/>
            <a:t>іноз</a:t>
          </a:r>
          <a:r>
            <a:rPr lang="uk-UA" sz="1200" kern="1200" dirty="0"/>
            <a:t>. інвестицій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1930 р. – 17 млрд. </a:t>
          </a:r>
          <a:r>
            <a:rPr lang="uk-UA" sz="1200" kern="1200" dirty="0" err="1"/>
            <a:t>дол</a:t>
          </a:r>
          <a:r>
            <a:rPr lang="uk-UA" sz="1200" kern="1200" dirty="0"/>
            <a:t>..</a:t>
          </a:r>
          <a:endParaRPr lang="en-US" sz="1200" kern="1200" dirty="0"/>
        </a:p>
      </dsp:txBody>
      <dsp:txXfrm>
        <a:off x="0" y="2328698"/>
        <a:ext cx="5716587" cy="411412"/>
      </dsp:txXfrm>
    </dsp:sp>
    <dsp:sp modelId="{B550B021-F531-4BD1-B9D5-82C91D91FEF4}">
      <dsp:nvSpPr>
        <dsp:cNvPr id="0" name=""/>
        <dsp:cNvSpPr/>
      </dsp:nvSpPr>
      <dsp:spPr>
        <a:xfrm>
          <a:off x="0" y="2740111"/>
          <a:ext cx="5716587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½  до слаборозвинених країн (переважно Лат. Америки)</a:t>
          </a:r>
          <a:endParaRPr lang="en-US" sz="1500" kern="1200" dirty="0"/>
        </a:p>
      </dsp:txBody>
      <dsp:txXfrm>
        <a:off x="28539" y="2768650"/>
        <a:ext cx="5659509" cy="527556"/>
      </dsp:txXfrm>
    </dsp:sp>
    <dsp:sp modelId="{F1E402B2-A5EA-4B21-9CBE-423CB9D42DE4}">
      <dsp:nvSpPr>
        <dsp:cNvPr id="0" name=""/>
        <dsp:cNvSpPr/>
      </dsp:nvSpPr>
      <dsp:spPr>
        <a:xfrm>
          <a:off x="0" y="3367945"/>
          <a:ext cx="5716587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Портфельні інвестиції США:</a:t>
          </a:r>
          <a:endParaRPr lang="en-US" sz="1500" kern="1200"/>
        </a:p>
      </dsp:txBody>
      <dsp:txXfrm>
        <a:off x="28539" y="3396484"/>
        <a:ext cx="5659509" cy="527556"/>
      </dsp:txXfrm>
    </dsp:sp>
    <dsp:sp modelId="{1B5ECEB2-2D23-44CE-BC62-374F0727DC95}">
      <dsp:nvSpPr>
        <dsp:cNvPr id="0" name=""/>
        <dsp:cNvSpPr/>
      </dsp:nvSpPr>
      <dsp:spPr>
        <a:xfrm>
          <a:off x="0" y="3952580"/>
          <a:ext cx="5716587" cy="8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≈ 40% до Європи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29% – Канади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22% – Лат. Америки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9% – країн Азії</a:t>
          </a:r>
          <a:endParaRPr lang="en-US" sz="1200" kern="1200" dirty="0"/>
        </a:p>
      </dsp:txBody>
      <dsp:txXfrm>
        <a:off x="0" y="3952580"/>
        <a:ext cx="5716587" cy="807300"/>
      </dsp:txXfrm>
    </dsp:sp>
  </dsp:spTree>
</dsp:drawing>
</file>

<file path=ppt/diagrams/drawing1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C954-3841-4D58-8E3C-67C0D21A891C}">
      <dsp:nvSpPr>
        <dsp:cNvPr id="0" name=""/>
        <dsp:cNvSpPr/>
      </dsp:nvSpPr>
      <dsp:spPr>
        <a:xfrm>
          <a:off x="0" y="73729"/>
          <a:ext cx="10432389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100" kern="1200" dirty="0"/>
            <a:t>Міжнародна торгівля у повоєнний період.</a:t>
          </a:r>
          <a:endParaRPr lang="en-US" sz="3100" kern="1200" dirty="0">
            <a:latin typeface="+mn-lt"/>
            <a:cs typeface="Arial" panose="020B0604020202020204" pitchFamily="34" charset="0"/>
          </a:endParaRPr>
        </a:p>
      </dsp:txBody>
      <dsp:txXfrm>
        <a:off x="58982" y="132711"/>
        <a:ext cx="10314425" cy="1090280"/>
      </dsp:txXfrm>
    </dsp:sp>
    <dsp:sp modelId="{AA4A71F8-2376-467A-93A2-ABA238848D31}">
      <dsp:nvSpPr>
        <dsp:cNvPr id="0" name=""/>
        <dsp:cNvSpPr/>
      </dsp:nvSpPr>
      <dsp:spPr>
        <a:xfrm>
          <a:off x="0" y="1371253"/>
          <a:ext cx="10432389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100" kern="1200"/>
            <a:t>Тенденції міжнародного руху капіталу</a:t>
          </a:r>
          <a:endParaRPr lang="uk-UA" altLang="uk-UA" sz="3100" kern="1200" dirty="0"/>
        </a:p>
      </dsp:txBody>
      <dsp:txXfrm>
        <a:off x="58982" y="1430235"/>
        <a:ext cx="10314425" cy="1090280"/>
      </dsp:txXfrm>
    </dsp:sp>
    <dsp:sp modelId="{7086C30E-54F0-48C0-ABF1-AB48373A11B5}">
      <dsp:nvSpPr>
        <dsp:cNvPr id="0" name=""/>
        <dsp:cNvSpPr/>
      </dsp:nvSpPr>
      <dsp:spPr>
        <a:xfrm>
          <a:off x="0" y="2668778"/>
          <a:ext cx="10432389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100" kern="1200"/>
            <a:t>Особливості розвитку міжнародної валютної системи</a:t>
          </a:r>
          <a:endParaRPr lang="uk-UA" altLang="uk-UA" sz="3100" kern="1200" dirty="0"/>
        </a:p>
      </dsp:txBody>
      <dsp:txXfrm>
        <a:off x="58982" y="2727760"/>
        <a:ext cx="10314425" cy="1090280"/>
      </dsp:txXfrm>
    </dsp:sp>
    <dsp:sp modelId="{1E8DAFF8-167C-42F3-BDC6-970AD4394734}">
      <dsp:nvSpPr>
        <dsp:cNvPr id="0" name=""/>
        <dsp:cNvSpPr/>
      </dsp:nvSpPr>
      <dsp:spPr>
        <a:xfrm>
          <a:off x="0" y="3966302"/>
          <a:ext cx="10432389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100" kern="1200"/>
            <a:t>Масштаби та динаміка міжнародної міграції робочої сили.</a:t>
          </a:r>
          <a:endParaRPr lang="uk-UA" altLang="uk-UA" sz="3100" kern="1200" dirty="0"/>
        </a:p>
      </dsp:txBody>
      <dsp:txXfrm>
        <a:off x="58982" y="4025284"/>
        <a:ext cx="10314425" cy="1090280"/>
      </dsp:txXfrm>
    </dsp:sp>
  </dsp:spTree>
</dsp:drawing>
</file>

<file path=ppt/diagrams/drawing1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69BBE-A4B9-4748-95E6-13A727A8F396}">
      <dsp:nvSpPr>
        <dsp:cNvPr id="0" name=""/>
        <dsp:cNvSpPr/>
      </dsp:nvSpPr>
      <dsp:spPr>
        <a:xfrm>
          <a:off x="0" y="19300"/>
          <a:ext cx="57165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Диспропорції економічного розвитку</a:t>
          </a:r>
          <a:endParaRPr lang="en-US" sz="1900" kern="1200"/>
        </a:p>
      </dsp:txBody>
      <dsp:txXfrm>
        <a:off x="36845" y="56145"/>
        <a:ext cx="5642897" cy="681087"/>
      </dsp:txXfrm>
    </dsp:sp>
    <dsp:sp modelId="{81AA21F7-117B-4CF6-A0AA-871A3E6002EC}">
      <dsp:nvSpPr>
        <dsp:cNvPr id="0" name=""/>
        <dsp:cNvSpPr/>
      </dsp:nvSpPr>
      <dsp:spPr>
        <a:xfrm>
          <a:off x="0" y="828798"/>
          <a:ext cx="57165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Нерівномірність золотовалютних резервів </a:t>
          </a:r>
          <a:r>
            <a:rPr lang="uk-UA" sz="1900" kern="1200">
              <a:sym typeface="Symbol" panose="05050102010706020507" pitchFamily="18" charset="2"/>
            </a:rPr>
            <a:t></a:t>
          </a:r>
          <a:r>
            <a:rPr lang="uk-UA" sz="1900" kern="1200"/>
            <a:t> ускладнення міжнародних розрахунків</a:t>
          </a:r>
          <a:endParaRPr lang="en-US" sz="1900" kern="1200"/>
        </a:p>
      </dsp:txBody>
      <dsp:txXfrm>
        <a:off x="36845" y="865643"/>
        <a:ext cx="5642897" cy="681087"/>
      </dsp:txXfrm>
    </dsp:sp>
    <dsp:sp modelId="{10D84DC2-621A-4D46-9E66-575F6B7420C7}">
      <dsp:nvSpPr>
        <dsp:cNvPr id="0" name=""/>
        <dsp:cNvSpPr/>
      </dsp:nvSpPr>
      <dsp:spPr>
        <a:xfrm>
          <a:off x="0" y="1638296"/>
          <a:ext cx="57165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Дисбаланс зовнішньої торгівлі: </a:t>
          </a:r>
          <a:endParaRPr lang="en-US" sz="1900" kern="1200"/>
        </a:p>
      </dsp:txBody>
      <dsp:txXfrm>
        <a:off x="36845" y="1675141"/>
        <a:ext cx="5642897" cy="681087"/>
      </dsp:txXfrm>
    </dsp:sp>
    <dsp:sp modelId="{B43C933E-56E9-49E3-B444-ED01A684D37A}">
      <dsp:nvSpPr>
        <dsp:cNvPr id="0" name=""/>
        <dsp:cNvSpPr/>
      </dsp:nvSpPr>
      <dsp:spPr>
        <a:xfrm>
          <a:off x="0" y="2447794"/>
          <a:ext cx="57165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1947 р. товарний імпорт постраждалих країн – 20,2 млрд. дол., експорт – 13, 1 млрд. дол.</a:t>
          </a:r>
          <a:endParaRPr lang="en-US" sz="1900" kern="1200"/>
        </a:p>
      </dsp:txBody>
      <dsp:txXfrm>
        <a:off x="36845" y="2484639"/>
        <a:ext cx="5642897" cy="681087"/>
      </dsp:txXfrm>
    </dsp:sp>
    <dsp:sp modelId="{EEFC0052-0387-4181-ADA2-458FB6F8F5C5}">
      <dsp:nvSpPr>
        <dsp:cNvPr id="0" name=""/>
        <dsp:cNvSpPr/>
      </dsp:nvSpPr>
      <dsp:spPr>
        <a:xfrm>
          <a:off x="0" y="3202572"/>
          <a:ext cx="5716587" cy="46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kern="1200"/>
            <a:t>1948 р. – європейський експорт (крім Великої Британії) на 18% нижче 1938 р.,</a:t>
          </a:r>
          <a:r>
            <a:rPr lang="en-US" sz="1500" kern="1200"/>
            <a:t> </a:t>
          </a:r>
          <a:r>
            <a:rPr lang="uk-UA" sz="1500" kern="1200"/>
            <a:t>імпорт – на 14%.</a:t>
          </a:r>
          <a:endParaRPr lang="en-US" sz="1500" kern="1200"/>
        </a:p>
      </dsp:txBody>
      <dsp:txXfrm>
        <a:off x="0" y="3202572"/>
        <a:ext cx="5716587" cy="462127"/>
      </dsp:txXfrm>
    </dsp:sp>
    <dsp:sp modelId="{E220860F-4162-4D0E-8240-23961804ED8B}">
      <dsp:nvSpPr>
        <dsp:cNvPr id="0" name=""/>
        <dsp:cNvSpPr/>
      </dsp:nvSpPr>
      <dsp:spPr>
        <a:xfrm>
          <a:off x="0" y="3664699"/>
          <a:ext cx="57165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Німеччина виробляє 64% продукції довоєнного рівня</a:t>
          </a:r>
          <a:endParaRPr lang="en-US" sz="1900" kern="1200"/>
        </a:p>
      </dsp:txBody>
      <dsp:txXfrm>
        <a:off x="36845" y="3701544"/>
        <a:ext cx="5642897" cy="681087"/>
      </dsp:txXfrm>
    </dsp:sp>
    <dsp:sp modelId="{35BDD597-F638-4AD8-8E62-578394E0EAB7}">
      <dsp:nvSpPr>
        <dsp:cNvPr id="0" name=""/>
        <dsp:cNvSpPr/>
      </dsp:nvSpPr>
      <dsp:spPr>
        <a:xfrm>
          <a:off x="0" y="4474197"/>
          <a:ext cx="57165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Повільне налагодження міжнародних торговельних зв’язків</a:t>
          </a:r>
          <a:endParaRPr lang="en-US" sz="1900" kern="1200"/>
        </a:p>
      </dsp:txBody>
      <dsp:txXfrm>
        <a:off x="36845" y="4511042"/>
        <a:ext cx="5642897" cy="681087"/>
      </dsp:txXfrm>
    </dsp:sp>
  </dsp:spTree>
</dsp:drawing>
</file>

<file path=ppt/diagrams/drawing1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E9BB-CBA3-4F87-A703-09B8C13749B8}">
      <dsp:nvSpPr>
        <dsp:cNvPr id="0" name=""/>
        <dsp:cNvSpPr/>
      </dsp:nvSpPr>
      <dsp:spPr>
        <a:xfrm>
          <a:off x="0" y="4158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↑ попит на машини, обладнання, сировину, матеріали </a:t>
          </a:r>
          <a:r>
            <a:rPr lang="uk-UA" sz="1500" kern="1200">
              <a:sym typeface="Symbol" panose="05050102010706020507" pitchFamily="18" charset="2"/>
            </a:rPr>
            <a:t></a:t>
          </a:r>
          <a:r>
            <a:rPr lang="uk-UA" sz="1500" kern="1200"/>
            <a:t> дефіцит золотовалютних резервів у країнах Зх. Європи для оплати імпорту зі США</a:t>
          </a:r>
          <a:endParaRPr lang="en-US" sz="1500" kern="1200"/>
        </a:p>
      </dsp:txBody>
      <dsp:txXfrm>
        <a:off x="40266" y="81853"/>
        <a:ext cx="5636055" cy="744318"/>
      </dsp:txXfrm>
    </dsp:sp>
    <dsp:sp modelId="{BB281965-E46E-444A-AAC4-25FFAF8F6CE9}">
      <dsp:nvSpPr>
        <dsp:cNvPr id="0" name=""/>
        <dsp:cNvSpPr/>
      </dsp:nvSpPr>
      <dsp:spPr>
        <a:xfrm>
          <a:off x="0" y="90963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дефіцит торговельного балансу – 7,1 млрд. дол.</a:t>
          </a:r>
          <a:endParaRPr lang="en-US" sz="1500" kern="1200"/>
        </a:p>
      </dsp:txBody>
      <dsp:txXfrm>
        <a:off x="40266" y="949903"/>
        <a:ext cx="5636055" cy="744318"/>
      </dsp:txXfrm>
    </dsp:sp>
    <dsp:sp modelId="{CD12E06F-E386-443A-AA81-3CBEE96DCDB9}">
      <dsp:nvSpPr>
        <dsp:cNvPr id="0" name=""/>
        <dsp:cNvSpPr/>
      </dsp:nvSpPr>
      <dsp:spPr>
        <a:xfrm>
          <a:off x="0" y="177768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30 червня 1947 р. завершення строку дії реабілітаційної допомоги ООН </a:t>
          </a:r>
          <a:r>
            <a:rPr lang="uk-UA" sz="1500" i="1" kern="1200"/>
            <a:t>(</a:t>
          </a:r>
          <a:r>
            <a:rPr lang="en-US" sz="1500" i="1" kern="1200"/>
            <a:t>UNRRA</a:t>
          </a:r>
          <a:r>
            <a:rPr lang="uk-UA" sz="1500" i="1" kern="1200"/>
            <a:t> – </a:t>
          </a:r>
          <a:r>
            <a:rPr lang="en-US" sz="1500" i="1" kern="1200"/>
            <a:t>UN Relief and Rehabilitation Administration</a:t>
          </a:r>
          <a:r>
            <a:rPr lang="uk-UA" sz="1500" i="1" kern="1200"/>
            <a:t>)</a:t>
          </a:r>
          <a:endParaRPr lang="en-US" sz="1500" kern="1200"/>
        </a:p>
      </dsp:txBody>
      <dsp:txXfrm>
        <a:off x="40266" y="1817953"/>
        <a:ext cx="5636055" cy="744318"/>
      </dsp:txXfrm>
    </dsp:sp>
    <dsp:sp modelId="{051759D0-A8D5-48B3-A69F-FECF64BD8251}">
      <dsp:nvSpPr>
        <dsp:cNvPr id="0" name=""/>
        <dsp:cNvSpPr/>
      </dsp:nvSpPr>
      <dsp:spPr>
        <a:xfrm>
          <a:off x="0" y="264573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різке </a:t>
          </a:r>
          <a:r>
            <a:rPr lang="uk-UA" sz="1500" kern="1200">
              <a:sym typeface="Symbol" panose="05050102010706020507" pitchFamily="18" charset="2"/>
            </a:rPr>
            <a:t></a:t>
          </a:r>
          <a:r>
            <a:rPr lang="uk-UA" sz="1500" kern="1200"/>
            <a:t> експорту США, </a:t>
          </a:r>
          <a:r>
            <a:rPr lang="uk-UA" sz="1500" kern="1200">
              <a:sym typeface="Symbol" panose="05050102010706020507" pitchFamily="18" charset="2"/>
            </a:rPr>
            <a:t></a:t>
          </a:r>
          <a:r>
            <a:rPr lang="uk-UA" sz="1500" kern="1200"/>
            <a:t> ділової активності, </a:t>
          </a:r>
          <a:r>
            <a:rPr lang="uk-UA" sz="1500" kern="1200">
              <a:sym typeface="Symbol" panose="05050102010706020507" pitchFamily="18" charset="2"/>
            </a:rPr>
            <a:t></a:t>
          </a:r>
          <a:r>
            <a:rPr lang="uk-UA" sz="1500" kern="1200"/>
            <a:t> безробіття у США</a:t>
          </a:r>
          <a:endParaRPr lang="en-US" sz="1500" kern="1200"/>
        </a:p>
      </dsp:txBody>
      <dsp:txXfrm>
        <a:off x="40266" y="2686003"/>
        <a:ext cx="5636055" cy="744318"/>
      </dsp:txXfrm>
    </dsp:sp>
    <dsp:sp modelId="{55F7A657-F2D4-4E4F-98B0-58802A7B4CE2}">
      <dsp:nvSpPr>
        <dsp:cNvPr id="0" name=""/>
        <dsp:cNvSpPr/>
      </dsp:nvSpPr>
      <dsp:spPr>
        <a:xfrm>
          <a:off x="0" y="3513788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загострення відносин з СРСР та країнами соц. блоку </a:t>
          </a:r>
          <a:endParaRPr lang="en-US" sz="1500" kern="1200"/>
        </a:p>
      </dsp:txBody>
      <dsp:txXfrm>
        <a:off x="40266" y="3554054"/>
        <a:ext cx="5636055" cy="744318"/>
      </dsp:txXfrm>
    </dsp:sp>
    <dsp:sp modelId="{2C840C39-2EC2-4E98-A3C3-DA31195E2FDA}">
      <dsp:nvSpPr>
        <dsp:cNvPr id="0" name=""/>
        <dsp:cNvSpPr/>
      </dsp:nvSpPr>
      <dsp:spPr>
        <a:xfrm>
          <a:off x="0" y="4381838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небезпека поширення радянського впливу</a:t>
          </a:r>
          <a:endParaRPr lang="en-US" sz="1500" kern="1200"/>
        </a:p>
      </dsp:txBody>
      <dsp:txXfrm>
        <a:off x="40266" y="4422104"/>
        <a:ext cx="5636055" cy="744318"/>
      </dsp:txXfrm>
    </dsp:sp>
  </dsp:spTree>
</dsp:drawing>
</file>

<file path=ppt/diagrams/drawing1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AF15-0AB1-4FB8-AE84-E43C28C3FDBA}">
      <dsp:nvSpPr>
        <dsp:cNvPr id="0" name=""/>
        <dsp:cNvSpPr/>
      </dsp:nvSpPr>
      <dsp:spPr>
        <a:xfrm>
          <a:off x="0" y="133581"/>
          <a:ext cx="6292646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готовність США надавати великомасштабну допомогу (замість позик окремим країнам) країнам Зх. Європи за умови розробки ними спільної програми відновлення;</a:t>
          </a:r>
          <a:endParaRPr lang="en-US" sz="1500" kern="1200"/>
        </a:p>
      </dsp:txBody>
      <dsp:txXfrm>
        <a:off x="40266" y="173847"/>
        <a:ext cx="6212114" cy="744318"/>
      </dsp:txXfrm>
    </dsp:sp>
    <dsp:sp modelId="{FDA2EFC6-2975-4F48-9D33-A5897E2C4501}">
      <dsp:nvSpPr>
        <dsp:cNvPr id="0" name=""/>
        <dsp:cNvSpPr/>
      </dsp:nvSpPr>
      <dsp:spPr>
        <a:xfrm>
          <a:off x="0" y="1001631"/>
          <a:ext cx="6292646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зобов’язання країн-реципієнтів регулярно звітувати про використання отриманих коштів;</a:t>
          </a:r>
          <a:endParaRPr lang="en-US" sz="1500" kern="1200"/>
        </a:p>
      </dsp:txBody>
      <dsp:txXfrm>
        <a:off x="40266" y="1041897"/>
        <a:ext cx="6212114" cy="744318"/>
      </dsp:txXfrm>
    </dsp:sp>
    <dsp:sp modelId="{E034538C-38D4-4AF7-9035-80819EBEC00A}">
      <dsp:nvSpPr>
        <dsp:cNvPr id="0" name=""/>
        <dsp:cNvSpPr/>
      </dsp:nvSpPr>
      <dsp:spPr>
        <a:xfrm>
          <a:off x="0" y="1869681"/>
          <a:ext cx="6292646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забезпечення стабільності валют;</a:t>
          </a:r>
          <a:endParaRPr lang="en-US" sz="1500" kern="1200"/>
        </a:p>
      </dsp:txBody>
      <dsp:txXfrm>
        <a:off x="40266" y="1909947"/>
        <a:ext cx="6212114" cy="744318"/>
      </dsp:txXfrm>
    </dsp:sp>
    <dsp:sp modelId="{45E8794B-085B-48C8-9FD3-0AA90F35AB7E}">
      <dsp:nvSpPr>
        <dsp:cNvPr id="0" name=""/>
        <dsp:cNvSpPr/>
      </dsp:nvSpPr>
      <dsp:spPr>
        <a:xfrm>
          <a:off x="0" y="2737731"/>
          <a:ext cx="6292646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розвиток багатосторонньої торгівлі;</a:t>
          </a:r>
          <a:endParaRPr lang="en-US" sz="1500" kern="1200"/>
        </a:p>
      </dsp:txBody>
      <dsp:txXfrm>
        <a:off x="40266" y="2777997"/>
        <a:ext cx="6212114" cy="744318"/>
      </dsp:txXfrm>
    </dsp:sp>
    <dsp:sp modelId="{8897FFF2-C5B1-40A3-ADC6-6768E80367C7}">
      <dsp:nvSpPr>
        <dsp:cNvPr id="0" name=""/>
        <dsp:cNvSpPr/>
      </dsp:nvSpPr>
      <dsp:spPr>
        <a:xfrm>
          <a:off x="0" y="3605781"/>
          <a:ext cx="6292646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зниження торгівельних бар’єрів;</a:t>
          </a:r>
          <a:endParaRPr lang="en-US" sz="1500" kern="1200"/>
        </a:p>
      </dsp:txBody>
      <dsp:txXfrm>
        <a:off x="40266" y="3646047"/>
        <a:ext cx="6212114" cy="744318"/>
      </dsp:txXfrm>
    </dsp:sp>
    <dsp:sp modelId="{1728CBAD-3B6F-4A48-9ED6-B2B85679CE97}">
      <dsp:nvSpPr>
        <dsp:cNvPr id="0" name=""/>
        <dsp:cNvSpPr/>
      </dsp:nvSpPr>
      <dsp:spPr>
        <a:xfrm>
          <a:off x="0" y="4473831"/>
          <a:ext cx="6292646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сприяння американським інвестиціям.</a:t>
          </a:r>
          <a:endParaRPr lang="en-US" sz="1500" kern="1200"/>
        </a:p>
      </dsp:txBody>
      <dsp:txXfrm>
        <a:off x="40266" y="4514097"/>
        <a:ext cx="6212114" cy="744318"/>
      </dsp:txXfrm>
    </dsp:sp>
  </dsp:spTree>
</dsp:drawing>
</file>

<file path=ppt/diagrams/drawing1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C954-3841-4D58-8E3C-67C0D21A891C}">
      <dsp:nvSpPr>
        <dsp:cNvPr id="0" name=""/>
        <dsp:cNvSpPr/>
      </dsp:nvSpPr>
      <dsp:spPr>
        <a:xfrm>
          <a:off x="0" y="86137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Реалізація допомоги через створену у США Європейську відновлювальну програму </a:t>
          </a:r>
          <a:r>
            <a:rPr lang="uk-UA" sz="1500" i="1" kern="1200" dirty="0"/>
            <a:t>(</a:t>
          </a:r>
          <a:r>
            <a:rPr lang="en-US" sz="1500" i="1" kern="1200" dirty="0"/>
            <a:t>ERP</a:t>
          </a:r>
          <a:r>
            <a:rPr lang="uk-UA" sz="1500" i="1" kern="1200" dirty="0"/>
            <a:t> – </a:t>
          </a:r>
          <a:r>
            <a:rPr lang="en-US" sz="1500" i="1" kern="1200" dirty="0"/>
            <a:t>European Recovery </a:t>
          </a:r>
          <a:r>
            <a:rPr lang="en-US" sz="1500" i="1" kern="1200" dirty="0" err="1"/>
            <a:t>Programme</a:t>
          </a:r>
          <a:r>
            <a:rPr lang="uk-UA" sz="1500" i="1" kern="1200" dirty="0"/>
            <a:t>)</a:t>
          </a:r>
          <a:r>
            <a:rPr lang="uk-UA" sz="1500" kern="1200" dirty="0"/>
            <a:t> відповідно до встановлених квот </a:t>
          </a:r>
          <a:endParaRPr lang="en-US" sz="1500" kern="1200" dirty="0">
            <a:latin typeface="+mn-lt"/>
            <a:cs typeface="Arial" panose="020B0604020202020204" pitchFamily="34" charset="0"/>
          </a:endParaRPr>
        </a:p>
      </dsp:txBody>
      <dsp:txXfrm>
        <a:off x="29128" y="115265"/>
        <a:ext cx="10374133" cy="538444"/>
      </dsp:txXfrm>
    </dsp:sp>
    <dsp:sp modelId="{80914396-2EBB-462F-8E4A-6ADDB8BFF43D}">
      <dsp:nvSpPr>
        <dsp:cNvPr id="0" name=""/>
        <dsp:cNvSpPr/>
      </dsp:nvSpPr>
      <dsp:spPr>
        <a:xfrm>
          <a:off x="0" y="726037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У Європі – Організація європейського економічного співробітництва (ОЄЕС)</a:t>
          </a:r>
          <a:endParaRPr lang="uk-UA" sz="1500" kern="1200" dirty="0"/>
        </a:p>
      </dsp:txBody>
      <dsp:txXfrm>
        <a:off x="29128" y="755165"/>
        <a:ext cx="10374133" cy="538444"/>
      </dsp:txXfrm>
    </dsp:sp>
    <dsp:sp modelId="{C3E985DF-814C-4348-94B4-14EB619E63BD}">
      <dsp:nvSpPr>
        <dsp:cNvPr id="0" name=""/>
        <dsp:cNvSpPr/>
      </dsp:nvSpPr>
      <dsp:spPr>
        <a:xfrm>
          <a:off x="0" y="1365937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1949 р. уряди країн ОЄЕС розпочали процес лібералізації взаємної торгівлі</a:t>
          </a:r>
          <a:endParaRPr lang="uk-UA" sz="1500" kern="1200" dirty="0"/>
        </a:p>
      </dsp:txBody>
      <dsp:txXfrm>
        <a:off x="29128" y="1395065"/>
        <a:ext cx="10374133" cy="538444"/>
      </dsp:txXfrm>
    </dsp:sp>
    <dsp:sp modelId="{FE81CAFF-7B8C-4C6A-9729-9042DCF0EA60}">
      <dsp:nvSpPr>
        <dsp:cNvPr id="0" name=""/>
        <dsp:cNvSpPr/>
      </dsp:nvSpPr>
      <dsp:spPr>
        <a:xfrm>
          <a:off x="0" y="2005837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1949 р. створено Європейський платіжний Союз (відновлення внутрішньої торгівлі на основі багатосторонніх платіжних засобів)</a:t>
          </a:r>
          <a:endParaRPr lang="uk-UA" sz="1500" kern="1200" dirty="0"/>
        </a:p>
      </dsp:txBody>
      <dsp:txXfrm>
        <a:off x="29128" y="2034965"/>
        <a:ext cx="10374133" cy="538444"/>
      </dsp:txXfrm>
    </dsp:sp>
    <dsp:sp modelId="{F5E9D23B-21EB-4CA0-9E0C-B7B353BE5467}">
      <dsp:nvSpPr>
        <dsp:cNvPr id="0" name=""/>
        <dsp:cNvSpPr/>
      </dsp:nvSpPr>
      <dsp:spPr>
        <a:xfrm>
          <a:off x="0" y="2645737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1950 р. ухвалено кодекс про лібералізацію: </a:t>
          </a:r>
          <a:endParaRPr lang="uk-UA" sz="1500" kern="1200" dirty="0"/>
        </a:p>
      </dsp:txBody>
      <dsp:txXfrm>
        <a:off x="29128" y="2674865"/>
        <a:ext cx="10374133" cy="538444"/>
      </dsp:txXfrm>
    </dsp:sp>
    <dsp:sp modelId="{C554B1BC-31E6-43DC-B60E-F4887F4DDA3A}">
      <dsp:nvSpPr>
        <dsp:cNvPr id="0" name=""/>
        <dsp:cNvSpPr/>
      </dsp:nvSpPr>
      <dsp:spPr>
        <a:xfrm>
          <a:off x="0" y="3285638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- поступово знято обмеження з 75%, згодом 90% товарів, що підлягали кількісному регулюванню у перші повоєнні роки</a:t>
          </a:r>
          <a:endParaRPr lang="uk-UA" sz="1500" kern="1200" dirty="0"/>
        </a:p>
      </dsp:txBody>
      <dsp:txXfrm>
        <a:off x="29128" y="3314766"/>
        <a:ext cx="10374133" cy="538444"/>
      </dsp:txXfrm>
    </dsp:sp>
    <dsp:sp modelId="{9FB1DF26-E2E4-41BA-9131-35AE214BD4AE}">
      <dsp:nvSpPr>
        <dsp:cNvPr id="0" name=""/>
        <dsp:cNvSpPr/>
      </dsp:nvSpPr>
      <dsp:spPr>
        <a:xfrm>
          <a:off x="0" y="3925538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1951 р. – Європейське об’єднання вугілля та сталі (Зх. Німеччина, Франція, Італія, Бенілюкс) </a:t>
          </a:r>
          <a:r>
            <a:rPr lang="uk-UA" sz="1500" kern="1200">
              <a:sym typeface="Symbol"/>
            </a:rPr>
            <a:t></a:t>
          </a:r>
          <a:r>
            <a:rPr lang="uk-UA" sz="1500" kern="1200"/>
            <a:t> 1957 р. Римські угоди про створення спільного ринку</a:t>
          </a:r>
          <a:endParaRPr lang="uk-UA" sz="1500" kern="1200" dirty="0"/>
        </a:p>
      </dsp:txBody>
      <dsp:txXfrm>
        <a:off x="29128" y="3954666"/>
        <a:ext cx="10374133" cy="538444"/>
      </dsp:txXfrm>
    </dsp:sp>
    <dsp:sp modelId="{0ACCB6CB-C879-4494-8488-0127B07CAA77}">
      <dsp:nvSpPr>
        <dsp:cNvPr id="0" name=""/>
        <dsp:cNvSpPr/>
      </dsp:nvSpPr>
      <dsp:spPr>
        <a:xfrm>
          <a:off x="0" y="4565438"/>
          <a:ext cx="10432389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1947 р. Генеральна угода з тарифів і торгівлі (ГАТТ) між 23 країнами</a:t>
          </a:r>
          <a:endParaRPr lang="uk-UA" sz="1500" kern="1200" dirty="0"/>
        </a:p>
      </dsp:txBody>
      <dsp:txXfrm>
        <a:off x="29128" y="4594566"/>
        <a:ext cx="10374133" cy="538444"/>
      </dsp:txXfrm>
    </dsp:sp>
  </dsp:spTree>
</dsp:drawing>
</file>

<file path=ppt/diagrams/drawing1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C954-3841-4D58-8E3C-67C0D21A891C}">
      <dsp:nvSpPr>
        <dsp:cNvPr id="0" name=""/>
        <dsp:cNvSpPr/>
      </dsp:nvSpPr>
      <dsp:spPr>
        <a:xfrm>
          <a:off x="0" y="27033"/>
          <a:ext cx="10432389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>
              <a:sym typeface="Symbol"/>
            </a:rPr>
            <a:t></a:t>
          </a:r>
          <a:r>
            <a:rPr lang="uk-UA" sz="3000" kern="1200"/>
            <a:t> обсягів торгівлі між країнами Зх. і Сх. Європи</a:t>
          </a:r>
          <a:endParaRPr lang="en-US" sz="3000" kern="1200" dirty="0">
            <a:latin typeface="+mn-lt"/>
            <a:cs typeface="Arial" panose="020B0604020202020204" pitchFamily="34" charset="0"/>
          </a:endParaRPr>
        </a:p>
      </dsp:txBody>
      <dsp:txXfrm>
        <a:off x="57347" y="84380"/>
        <a:ext cx="10317695" cy="1060059"/>
      </dsp:txXfrm>
    </dsp:sp>
    <dsp:sp modelId="{2DBB8169-D172-44F0-8D38-79DF08BCD149}">
      <dsp:nvSpPr>
        <dsp:cNvPr id="0" name=""/>
        <dsp:cNvSpPr/>
      </dsp:nvSpPr>
      <dsp:spPr>
        <a:xfrm>
          <a:off x="0" y="1288186"/>
          <a:ext cx="10432389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Частка країн Зх. Європи в торгівлі східноєвропейських країн </a:t>
          </a:r>
          <a:endParaRPr lang="uk-UA" sz="3000" kern="1200" dirty="0"/>
        </a:p>
      </dsp:txBody>
      <dsp:txXfrm>
        <a:off x="57347" y="1345533"/>
        <a:ext cx="10317695" cy="1060059"/>
      </dsp:txXfrm>
    </dsp:sp>
    <dsp:sp modelId="{5F9C8CF2-2A0E-438F-A97D-A79B46764021}">
      <dsp:nvSpPr>
        <dsp:cNvPr id="0" name=""/>
        <dsp:cNvSpPr/>
      </dsp:nvSpPr>
      <dsp:spPr>
        <a:xfrm>
          <a:off x="0" y="2462939"/>
          <a:ext cx="1043238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2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1938 р. </a:t>
          </a:r>
          <a:r>
            <a:rPr lang="ru-RU" sz="2300" kern="1200" dirty="0"/>
            <a:t>– 73,8%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1953 р. – 14%</a:t>
          </a:r>
          <a:endParaRPr lang="uk-UA" sz="2300" kern="1200" dirty="0"/>
        </a:p>
      </dsp:txBody>
      <dsp:txXfrm>
        <a:off x="0" y="2462939"/>
        <a:ext cx="10432389" cy="791774"/>
      </dsp:txXfrm>
    </dsp:sp>
    <dsp:sp modelId="{1D952916-4D22-4F36-BEA2-A1DCC25CF00F}">
      <dsp:nvSpPr>
        <dsp:cNvPr id="0" name=""/>
        <dsp:cNvSpPr/>
      </dsp:nvSpPr>
      <dsp:spPr>
        <a:xfrm>
          <a:off x="0" y="3254714"/>
          <a:ext cx="10432389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Питома вага країн Сх. Європи в торгівлі західноєвропейських країн</a:t>
          </a:r>
          <a:endParaRPr lang="uk-UA" sz="3000" kern="1200" dirty="0"/>
        </a:p>
      </dsp:txBody>
      <dsp:txXfrm>
        <a:off x="57347" y="3312061"/>
        <a:ext cx="10317695" cy="1060059"/>
      </dsp:txXfrm>
    </dsp:sp>
    <dsp:sp modelId="{917AEAED-E3B1-41E3-918D-E7073A9EF424}">
      <dsp:nvSpPr>
        <dsp:cNvPr id="0" name=""/>
        <dsp:cNvSpPr/>
      </dsp:nvSpPr>
      <dsp:spPr>
        <a:xfrm>
          <a:off x="0" y="4429467"/>
          <a:ext cx="1043238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2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1938 р. – 9,5%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1953 р. – 2,1%</a:t>
          </a:r>
        </a:p>
      </dsp:txBody>
      <dsp:txXfrm>
        <a:off x="0" y="4429467"/>
        <a:ext cx="10432389" cy="791774"/>
      </dsp:txXfrm>
    </dsp:sp>
  </dsp:spTree>
</dsp:drawing>
</file>

<file path=ppt/diagrams/drawing1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C954-3841-4D58-8E3C-67C0D21A891C}">
      <dsp:nvSpPr>
        <dsp:cNvPr id="0" name=""/>
        <dsp:cNvSpPr/>
      </dsp:nvSpPr>
      <dsp:spPr>
        <a:xfrm>
          <a:off x="0" y="419902"/>
          <a:ext cx="10432389" cy="1203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+mn-lt"/>
              <a:cs typeface="Arial" panose="020B0604020202020204" pitchFamily="34" charset="0"/>
            </a:rPr>
            <a:t>СРСР і союзники запрошені до участі в Європейській відновлювальній програмі</a:t>
          </a:r>
          <a:endParaRPr lang="en-US" sz="2200" kern="1200" dirty="0">
            <a:latin typeface="+mn-lt"/>
            <a:cs typeface="Arial" panose="020B0604020202020204" pitchFamily="34" charset="0"/>
          </a:endParaRPr>
        </a:p>
      </dsp:txBody>
      <dsp:txXfrm>
        <a:off x="58742" y="478644"/>
        <a:ext cx="10314905" cy="1085861"/>
      </dsp:txXfrm>
    </dsp:sp>
    <dsp:sp modelId="{00DFC2AB-E503-4F17-99CE-7996445EFFD2}">
      <dsp:nvSpPr>
        <dsp:cNvPr id="0" name=""/>
        <dsp:cNvSpPr/>
      </dsp:nvSpPr>
      <dsp:spPr>
        <a:xfrm>
          <a:off x="0" y="1686607"/>
          <a:ext cx="10432389" cy="1203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+mn-lt"/>
              <a:cs typeface="Arial" panose="020B0604020202020204" pitchFamily="34" charset="0"/>
            </a:rPr>
            <a:t>1949 р. країни </a:t>
          </a:r>
          <a:r>
            <a:rPr lang="uk-UA" sz="2200" kern="1200" dirty="0" err="1">
              <a:latin typeface="+mn-lt"/>
              <a:cs typeface="Arial" panose="020B0604020202020204" pitchFamily="34" charset="0"/>
            </a:rPr>
            <a:t>Сх.Європи</a:t>
          </a:r>
          <a:r>
            <a:rPr lang="uk-UA" sz="2200" kern="1200" dirty="0">
              <a:latin typeface="+mn-lt"/>
              <a:cs typeface="Arial" panose="020B0604020202020204" pitchFamily="34" charset="0"/>
            </a:rPr>
            <a:t> (СРСР, Болгарія, Польща, Румунія, Угорщина, Чехословаччина. Згодом Німецька Демократична Республіка, Албанія, Монголія, Куба, В’єтнам) утворили Раду Економічної Взаємодопомоги (РЕВ) </a:t>
          </a:r>
        </a:p>
      </dsp:txBody>
      <dsp:txXfrm>
        <a:off x="58742" y="1745349"/>
        <a:ext cx="10314905" cy="1085861"/>
      </dsp:txXfrm>
    </dsp:sp>
    <dsp:sp modelId="{584FD134-8197-452E-8027-BCEA17CF037E}">
      <dsp:nvSpPr>
        <dsp:cNvPr id="0" name=""/>
        <dsp:cNvSpPr/>
      </dsp:nvSpPr>
      <dsp:spPr>
        <a:xfrm>
          <a:off x="0" y="2953313"/>
          <a:ext cx="10432389" cy="1203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atin typeface="+mn-lt"/>
              <a:cs typeface="Arial" panose="020B0604020202020204" pitchFamily="34" charset="0"/>
            </a:rPr>
            <a:t>Частка торгівлі між країнами РЕВ:</a:t>
          </a:r>
        </a:p>
      </dsp:txBody>
      <dsp:txXfrm>
        <a:off x="58742" y="3012055"/>
        <a:ext cx="10314905" cy="1085861"/>
      </dsp:txXfrm>
    </dsp:sp>
    <dsp:sp modelId="{339AD93B-5AF0-49F7-800A-BFEF6361B7BD}">
      <dsp:nvSpPr>
        <dsp:cNvPr id="0" name=""/>
        <dsp:cNvSpPr/>
      </dsp:nvSpPr>
      <dsp:spPr>
        <a:xfrm>
          <a:off x="0" y="4156658"/>
          <a:ext cx="10432389" cy="67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22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До створення – 15%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1953 – 80%</a:t>
          </a:r>
        </a:p>
      </dsp:txBody>
      <dsp:txXfrm>
        <a:off x="0" y="4156658"/>
        <a:ext cx="10432389" cy="671715"/>
      </dsp:txXfrm>
    </dsp:sp>
  </dsp:spTree>
</dsp:drawing>
</file>

<file path=ppt/diagrams/drawing1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C954-3841-4D58-8E3C-67C0D21A891C}">
      <dsp:nvSpPr>
        <dsp:cNvPr id="0" name=""/>
        <dsp:cNvSpPr/>
      </dsp:nvSpPr>
      <dsp:spPr>
        <a:xfrm>
          <a:off x="0" y="109537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До війни у Кореї (1951-1952) ціни на продовольчі товари відносно перевищували ціни на сировину</a:t>
          </a:r>
          <a:endParaRPr lang="en-US" sz="2200" kern="1200"/>
        </a:p>
      </dsp:txBody>
      <dsp:txXfrm>
        <a:off x="59057" y="168594"/>
        <a:ext cx="5598473" cy="1091666"/>
      </dsp:txXfrm>
    </dsp:sp>
    <dsp:sp modelId="{FEB47580-9418-4902-B37A-8C55E1FDBA39}">
      <dsp:nvSpPr>
        <dsp:cNvPr id="0" name=""/>
        <dsp:cNvSpPr/>
      </dsp:nvSpPr>
      <dsp:spPr>
        <a:xfrm>
          <a:off x="0" y="1382677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1950 р. – різке зростання цін на сировину</a:t>
          </a:r>
          <a:endParaRPr lang="en-US" sz="2200" kern="1200"/>
        </a:p>
      </dsp:txBody>
      <dsp:txXfrm>
        <a:off x="59057" y="1441734"/>
        <a:ext cx="5598473" cy="1091666"/>
      </dsp:txXfrm>
    </dsp:sp>
    <dsp:sp modelId="{BC059D30-495C-4354-A838-DB401DD668F3}">
      <dsp:nvSpPr>
        <dsp:cNvPr id="0" name=""/>
        <dsp:cNvSpPr/>
      </dsp:nvSpPr>
      <dsp:spPr>
        <a:xfrm>
          <a:off x="0" y="2655818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1952 р. – стимулювання внутрішнього виробництва США → вирівнювання цін на сировину/сировинні товари </a:t>
          </a:r>
          <a:endParaRPr lang="en-US" sz="2200" kern="1200"/>
        </a:p>
      </dsp:txBody>
      <dsp:txXfrm>
        <a:off x="59057" y="2714875"/>
        <a:ext cx="5598473" cy="1091666"/>
      </dsp:txXfrm>
    </dsp:sp>
    <dsp:sp modelId="{CB290834-0F25-4693-A0AC-CC9DA775F016}">
      <dsp:nvSpPr>
        <dsp:cNvPr id="0" name=""/>
        <dsp:cNvSpPr/>
      </dsp:nvSpPr>
      <dsp:spPr>
        <a:xfrm>
          <a:off x="0" y="3928958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Після війни в Кореї (1951-1952 рр.) розвиток МТ під впливом НТП</a:t>
          </a:r>
          <a:endParaRPr lang="en-US" sz="2200" kern="1200" dirty="0"/>
        </a:p>
      </dsp:txBody>
      <dsp:txXfrm>
        <a:off x="59057" y="3988015"/>
        <a:ext cx="5598473" cy="10916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755876"/>
          <a:ext cx="10868621" cy="896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1 пол. ІІ тис. до н.е. – купці організувались у </a:t>
          </a:r>
          <a:r>
            <a:rPr lang="uk-UA" sz="2300" i="1" kern="1200"/>
            <a:t>гільдії.</a:t>
          </a:r>
          <a:r>
            <a:rPr lang="uk-UA" sz="2300" kern="1200"/>
            <a:t> </a:t>
          </a:r>
          <a:endParaRPr lang="en-US" sz="2300" kern="1200" dirty="0"/>
        </a:p>
      </dsp:txBody>
      <dsp:txXfrm>
        <a:off x="43761" y="799637"/>
        <a:ext cx="10781099" cy="808917"/>
      </dsp:txXfrm>
    </dsp:sp>
    <dsp:sp modelId="{7C364069-088E-4478-A408-9FA835761BF0}">
      <dsp:nvSpPr>
        <dsp:cNvPr id="0" name=""/>
        <dsp:cNvSpPr/>
      </dsp:nvSpPr>
      <dsp:spPr>
        <a:xfrm>
          <a:off x="0" y="1778219"/>
          <a:ext cx="10868621" cy="896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Царські купці і такі, які діяли за свій рахунок. Прибуток від торгівлі – 100%-200% вкладеного капіталу.</a:t>
          </a:r>
          <a:endParaRPr lang="uk-UA" sz="2300" kern="1200" dirty="0"/>
        </a:p>
      </dsp:txBody>
      <dsp:txXfrm>
        <a:off x="43761" y="1821980"/>
        <a:ext cx="10781099" cy="808917"/>
      </dsp:txXfrm>
    </dsp:sp>
    <dsp:sp modelId="{7F747DA8-4CE1-48A6-A7D3-90FEB97C9246}">
      <dsp:nvSpPr>
        <dsp:cNvPr id="0" name=""/>
        <dsp:cNvSpPr/>
      </dsp:nvSpPr>
      <dsp:spPr>
        <a:xfrm>
          <a:off x="0" y="2740898"/>
          <a:ext cx="10868621" cy="896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u="sng" kern="1200"/>
            <a:t>Імпорт</a:t>
          </a:r>
          <a:r>
            <a:rPr lang="uk-UA" sz="2300" kern="1200"/>
            <a:t> держав Месопотамії: мідь, дорогоцінні метали і каміння, деревина, будівельні матеріали, худоба, вовна, шкіра, слонова кістка, золото, прянощі.</a:t>
          </a:r>
          <a:endParaRPr lang="uk-UA" sz="2300" kern="1200" dirty="0"/>
        </a:p>
      </dsp:txBody>
      <dsp:txXfrm>
        <a:off x="43761" y="2784659"/>
        <a:ext cx="10781099" cy="808917"/>
      </dsp:txXfrm>
    </dsp:sp>
    <dsp:sp modelId="{12E1BF7A-6616-463C-8CBD-37D128B02505}">
      <dsp:nvSpPr>
        <dsp:cNvPr id="0" name=""/>
        <dsp:cNvSpPr/>
      </dsp:nvSpPr>
      <dsp:spPr>
        <a:xfrm>
          <a:off x="0" y="3703577"/>
          <a:ext cx="10868621" cy="896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u="sng" kern="1200"/>
            <a:t>Експорт:</a:t>
          </a:r>
          <a:r>
            <a:rPr lang="uk-UA" sz="2300" kern="1200"/>
            <a:t> продукти землеробства, ремісничі вироби, килими, візерунчасті тканини, холодна зброя, глиняний посуд з художніми розписами та ін. </a:t>
          </a:r>
          <a:endParaRPr lang="uk-UA" sz="2300" kern="1200" dirty="0"/>
        </a:p>
      </dsp:txBody>
      <dsp:txXfrm>
        <a:off x="43761" y="3747338"/>
        <a:ext cx="10781099" cy="808917"/>
      </dsp:txXfrm>
    </dsp:sp>
  </dsp:spTree>
</dsp:drawing>
</file>

<file path=ppt/diagrams/drawing1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7D851-0D13-4112-A1E9-3E7461D7040F}">
      <dsp:nvSpPr>
        <dsp:cNvPr id="0" name=""/>
        <dsp:cNvSpPr/>
      </dsp:nvSpPr>
      <dsp:spPr>
        <a:xfrm>
          <a:off x="0" y="8692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Поч. 1970-х рр., нафтова криза 1973-1974 рр. </a:t>
          </a:r>
          <a:r>
            <a:rPr lang="uk-UA" sz="2300" i="1" kern="1200"/>
            <a:t>(рис. наступний слайд)</a:t>
          </a:r>
          <a:endParaRPr lang="en-US" sz="2300" kern="1200"/>
        </a:p>
      </dsp:txBody>
      <dsp:txXfrm>
        <a:off x="61413" y="70105"/>
        <a:ext cx="5593761" cy="1135216"/>
      </dsp:txXfrm>
    </dsp:sp>
    <dsp:sp modelId="{A81D0D20-C57B-409B-9160-370DA4C141D5}">
      <dsp:nvSpPr>
        <dsp:cNvPr id="0" name=""/>
        <dsp:cNvSpPr/>
      </dsp:nvSpPr>
      <dsp:spPr>
        <a:xfrm>
          <a:off x="0" y="1332975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! Ціни на сировину (крім нафти) на кін. 1971р. в 3-4 рази перевищували рівень 1939 р. </a:t>
          </a:r>
          <a:endParaRPr lang="en-US" sz="2300" kern="1200" dirty="0"/>
        </a:p>
      </dsp:txBody>
      <dsp:txXfrm>
        <a:off x="61413" y="1394388"/>
        <a:ext cx="5593761" cy="1135216"/>
      </dsp:txXfrm>
    </dsp:sp>
    <dsp:sp modelId="{06F0AB0B-E4DF-4649-84C5-CAFB46A34701}">
      <dsp:nvSpPr>
        <dsp:cNvPr id="0" name=""/>
        <dsp:cNvSpPr/>
      </dsp:nvSpPr>
      <dsp:spPr>
        <a:xfrm>
          <a:off x="0" y="2657258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На поч. 1974 р. ↑ втричі → цін імпорту зросли в 4 рази протягом року</a:t>
          </a:r>
          <a:endParaRPr lang="en-US" sz="2300" kern="1200"/>
        </a:p>
      </dsp:txBody>
      <dsp:txXfrm>
        <a:off x="61413" y="2718671"/>
        <a:ext cx="5593761" cy="1135216"/>
      </dsp:txXfrm>
    </dsp:sp>
    <dsp:sp modelId="{188DEA8B-2868-4D60-AA66-91D5DA333AC4}">
      <dsp:nvSpPr>
        <dsp:cNvPr id="0" name=""/>
        <dsp:cNvSpPr/>
      </dsp:nvSpPr>
      <dsp:spPr>
        <a:xfrm>
          <a:off x="0" y="3981540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Згодом ↑ ціни на цинк, вовну, цукор</a:t>
          </a:r>
          <a:endParaRPr lang="en-US" sz="2300" kern="1200"/>
        </a:p>
      </dsp:txBody>
      <dsp:txXfrm>
        <a:off x="61413" y="4042953"/>
        <a:ext cx="5593761" cy="1135216"/>
      </dsp:txXfrm>
    </dsp:sp>
  </dsp:spTree>
</dsp:drawing>
</file>

<file path=ppt/diagrams/drawing1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23348-56F2-4115-9993-2EE8297CDF31}">
      <dsp:nvSpPr>
        <dsp:cNvPr id="0" name=""/>
        <dsp:cNvSpPr/>
      </dsp:nvSpPr>
      <dsp:spPr>
        <a:xfrm>
          <a:off x="0" y="577267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Політика країн-членів ОПЕК щодо скорочення видобутку нафти;</a:t>
          </a:r>
          <a:endParaRPr lang="en-US" sz="1800" kern="1200"/>
        </a:p>
      </dsp:txBody>
      <dsp:txXfrm>
        <a:off x="48062" y="625329"/>
        <a:ext cx="5620463" cy="888431"/>
      </dsp:txXfrm>
    </dsp:sp>
    <dsp:sp modelId="{F874B8CB-F61E-4B01-A8D7-F0CD6FBE8869}">
      <dsp:nvSpPr>
        <dsp:cNvPr id="0" name=""/>
        <dsp:cNvSpPr/>
      </dsp:nvSpPr>
      <dsp:spPr>
        <a:xfrm>
          <a:off x="0" y="1613663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↓ впливу індустріально розвинутих країн на світовий економічний розвиток (1971-1973 рр. – забезпечували 17% приросту світового продукту);</a:t>
          </a:r>
          <a:endParaRPr lang="en-US" sz="1800" kern="1200"/>
        </a:p>
      </dsp:txBody>
      <dsp:txXfrm>
        <a:off x="48062" y="1661725"/>
        <a:ext cx="5620463" cy="888431"/>
      </dsp:txXfrm>
    </dsp:sp>
    <dsp:sp modelId="{6869E9A9-B121-4C9D-B883-279B4CEF5B1A}">
      <dsp:nvSpPr>
        <dsp:cNvPr id="0" name=""/>
        <dsp:cNvSpPr/>
      </dsp:nvSpPr>
      <dsp:spPr>
        <a:xfrm>
          <a:off x="0" y="2650058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відставання видобутку первинних енергоресурсів → нерівномірність попиту і пропозиції на ринку нафти;</a:t>
          </a:r>
          <a:endParaRPr lang="en-US" sz="1800" kern="1200"/>
        </a:p>
      </dsp:txBody>
      <dsp:txXfrm>
        <a:off x="48062" y="2698120"/>
        <a:ext cx="5620463" cy="888431"/>
      </dsp:txXfrm>
    </dsp:sp>
    <dsp:sp modelId="{98BDDFAE-2F28-4FB6-BD08-955ABDFA8F60}">
      <dsp:nvSpPr>
        <dsp:cNvPr id="0" name=""/>
        <dsp:cNvSpPr/>
      </dsp:nvSpPr>
      <dsp:spPr>
        <a:xfrm>
          <a:off x="0" y="3686453"/>
          <a:ext cx="5716587" cy="984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криза міжнародної валютно-фінансової системи → спекулятивний бум.</a:t>
          </a:r>
          <a:endParaRPr lang="en-US" sz="1800" kern="1200"/>
        </a:p>
      </dsp:txBody>
      <dsp:txXfrm>
        <a:off x="48062" y="3734515"/>
        <a:ext cx="5620463" cy="888431"/>
      </dsp:txXfrm>
    </dsp:sp>
  </dsp:spTree>
</dsp:drawing>
</file>

<file path=ppt/diagrams/drawing1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76BD7-3139-47E8-B352-E2DB0670B3A1}">
      <dsp:nvSpPr>
        <dsp:cNvPr id="0" name=""/>
        <dsp:cNvSpPr/>
      </dsp:nvSpPr>
      <dsp:spPr>
        <a:xfrm>
          <a:off x="0" y="357555"/>
          <a:ext cx="5716587" cy="287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Зростання вартості імпорту, спричинене новим рівнем цін (1974 р. І </a:t>
          </a:r>
          <a:r>
            <a:rPr lang="uk-UA" sz="4100" kern="1200" dirty="0" err="1"/>
            <a:t>кв</a:t>
          </a:r>
          <a:r>
            <a:rPr lang="uk-UA" sz="4100" kern="1200" dirty="0"/>
            <a:t>.): </a:t>
          </a:r>
          <a:endParaRPr lang="en-US" sz="4100" kern="1200" dirty="0"/>
        </a:p>
      </dsp:txBody>
      <dsp:txXfrm>
        <a:off x="140502" y="498057"/>
        <a:ext cx="5435583" cy="2597196"/>
      </dsp:txXfrm>
    </dsp:sp>
    <dsp:sp modelId="{9DC83C26-565A-4194-BCD8-9D9B3D4B2622}">
      <dsp:nvSpPr>
        <dsp:cNvPr id="0" name=""/>
        <dsp:cNvSpPr/>
      </dsp:nvSpPr>
      <dsp:spPr>
        <a:xfrm>
          <a:off x="0" y="3235755"/>
          <a:ext cx="5716587" cy="16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200" kern="1200" dirty="0"/>
            <a:t>Англія – на 60%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200" kern="1200" dirty="0"/>
            <a:t>Японія – на 85%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200" kern="1200" dirty="0"/>
            <a:t>Італія – на 92%</a:t>
          </a:r>
          <a:endParaRPr lang="en-US" sz="3200" kern="1200" dirty="0"/>
        </a:p>
      </dsp:txBody>
      <dsp:txXfrm>
        <a:off x="0" y="3235755"/>
        <a:ext cx="5716587" cy="1654965"/>
      </dsp:txXfrm>
    </dsp:sp>
  </dsp:spTree>
</dsp:drawing>
</file>

<file path=ppt/diagrams/drawing1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AA0CC-BCC2-433B-BF33-D5F56F751A59}">
      <dsp:nvSpPr>
        <dsp:cNvPr id="0" name=""/>
        <dsp:cNvSpPr/>
      </dsp:nvSpPr>
      <dsp:spPr>
        <a:xfrm>
          <a:off x="0" y="54750"/>
          <a:ext cx="5716587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уряд припинив поставки нафти на захід → ↑ ціни з 13 до 34 доларів за барель</a:t>
          </a:r>
          <a:endParaRPr lang="en-US" sz="1500" kern="1200"/>
        </a:p>
      </dsp:txBody>
      <dsp:txXfrm>
        <a:off x="40052" y="94802"/>
        <a:ext cx="5636483" cy="740358"/>
      </dsp:txXfrm>
    </dsp:sp>
    <dsp:sp modelId="{4B783FFE-628F-4232-8F10-696CC10012D3}">
      <dsp:nvSpPr>
        <dsp:cNvPr id="0" name=""/>
        <dsp:cNvSpPr/>
      </dsp:nvSpPr>
      <dsp:spPr>
        <a:xfrm>
          <a:off x="0" y="918413"/>
          <a:ext cx="5716587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вересень 1980 р. Ірак оголошує війну Ірану → втрати 15% нафтових потужностей ОПЕК (8% потреб у нафті західних країн) → ціна 42 дол. </a:t>
          </a:r>
          <a:endParaRPr lang="en-US" sz="1500" kern="1200"/>
        </a:p>
      </dsp:txBody>
      <dsp:txXfrm>
        <a:off x="40052" y="958465"/>
        <a:ext cx="5636483" cy="740358"/>
      </dsp:txXfrm>
    </dsp:sp>
    <dsp:sp modelId="{9A8D058C-8389-4BBD-A0B2-221EDD98E46C}">
      <dsp:nvSpPr>
        <dsp:cNvPr id="0" name=""/>
        <dsp:cNvSpPr/>
      </dsp:nvSpPr>
      <dsp:spPr>
        <a:xfrm>
          <a:off x="0" y="1782075"/>
          <a:ext cx="5716587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↓ світового попиту на нафту</a:t>
          </a:r>
          <a:endParaRPr lang="en-US" sz="1500" kern="1200"/>
        </a:p>
      </dsp:txBody>
      <dsp:txXfrm>
        <a:off x="40052" y="1822127"/>
        <a:ext cx="5636483" cy="740358"/>
      </dsp:txXfrm>
    </dsp:sp>
    <dsp:sp modelId="{73774580-A88A-4426-9E3A-2DBFB05DF936}">
      <dsp:nvSpPr>
        <dsp:cNvPr id="0" name=""/>
        <dsp:cNvSpPr/>
      </dsp:nvSpPr>
      <dsp:spPr>
        <a:xfrm>
          <a:off x="0" y="2645737"/>
          <a:ext cx="5716587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розробка нових механізмів продажу нафти на Нью-Йоркській товарній біржі з урахуванням прогнозів міжнародної енергетичної агенції</a:t>
          </a:r>
          <a:endParaRPr lang="en-US" sz="1500" kern="1200"/>
        </a:p>
      </dsp:txBody>
      <dsp:txXfrm>
        <a:off x="40052" y="2685789"/>
        <a:ext cx="5636483" cy="740358"/>
      </dsp:txXfrm>
    </dsp:sp>
    <dsp:sp modelId="{8B8B6B7E-D5F7-4A5B-BF6A-AAF757B22444}">
      <dsp:nvSpPr>
        <dsp:cNvPr id="0" name=""/>
        <dsp:cNvSpPr/>
      </dsp:nvSpPr>
      <dsp:spPr>
        <a:xfrm>
          <a:off x="0" y="3509400"/>
          <a:ext cx="5716587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використання родовищ нафти в Північному морі (Англія, Нідерланди, Норвегія)</a:t>
          </a:r>
          <a:endParaRPr lang="en-US" sz="1500" kern="1200"/>
        </a:p>
      </dsp:txBody>
      <dsp:txXfrm>
        <a:off x="40052" y="3549452"/>
        <a:ext cx="5636483" cy="740358"/>
      </dsp:txXfrm>
    </dsp:sp>
    <dsp:sp modelId="{5352CC21-8119-46B1-B78C-D73D4D04A80C}">
      <dsp:nvSpPr>
        <dsp:cNvPr id="0" name=""/>
        <dsp:cNvSpPr/>
      </dsp:nvSpPr>
      <dsp:spPr>
        <a:xfrm>
          <a:off x="0" y="4373062"/>
          <a:ext cx="5716587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запровадження енергозберігаючих технологій</a:t>
          </a:r>
          <a:endParaRPr lang="en-US" sz="1500" kern="1200"/>
        </a:p>
      </dsp:txBody>
      <dsp:txXfrm>
        <a:off x="40052" y="4413114"/>
        <a:ext cx="5636483" cy="740358"/>
      </dsp:txXfrm>
    </dsp:sp>
  </dsp:spTree>
</dsp:drawing>
</file>

<file path=ppt/diagrams/drawing1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C8683-4661-4757-BCDD-F706CCE5F5F8}">
      <dsp:nvSpPr>
        <dsp:cNvPr id="0" name=""/>
        <dsp:cNvSpPr/>
      </dsp:nvSpPr>
      <dsp:spPr>
        <a:xfrm>
          <a:off x="0" y="0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F8DEA8-9CF2-401F-A0A1-61784617F9A2}">
      <dsp:nvSpPr>
        <dsp:cNvPr id="0" name=""/>
        <dsp:cNvSpPr/>
      </dsp:nvSpPr>
      <dsp:spPr>
        <a:xfrm>
          <a:off x="0" y="0"/>
          <a:ext cx="10568576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Спроби Саудівської Аравії і Кувейту ↑ присутність  на світовому ринку нафти → </a:t>
          </a:r>
          <a:r>
            <a:rPr lang="uk-UA" sz="1800" b="1" kern="1200" dirty="0"/>
            <a:t>третій нафтовий шок</a:t>
          </a:r>
          <a:r>
            <a:rPr lang="uk-UA" sz="1800" kern="1200" dirty="0"/>
            <a:t> (1986 р.)</a:t>
          </a:r>
          <a:endParaRPr lang="en-US" sz="1800" kern="1200" dirty="0"/>
        </a:p>
      </dsp:txBody>
      <dsp:txXfrm>
        <a:off x="0" y="0"/>
        <a:ext cx="10568576" cy="1312068"/>
      </dsp:txXfrm>
    </dsp:sp>
    <dsp:sp modelId="{45A7623D-1D82-482D-B652-E25FF3574670}">
      <dsp:nvSpPr>
        <dsp:cNvPr id="0" name=""/>
        <dsp:cNvSpPr/>
      </dsp:nvSpPr>
      <dsp:spPr>
        <a:xfrm>
          <a:off x="0" y="1312068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B12ABD-DE7B-4A6E-B8C2-1FCC2578D753}">
      <dsp:nvSpPr>
        <dsp:cNvPr id="0" name=""/>
        <dsp:cNvSpPr/>
      </dsp:nvSpPr>
      <dsp:spPr>
        <a:xfrm>
          <a:off x="0" y="1312068"/>
          <a:ext cx="10568576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різке ↓ цін на сиру нафту (10 </a:t>
          </a:r>
          <a:r>
            <a:rPr lang="uk-UA" sz="1800" kern="1200" dirty="0" err="1"/>
            <a:t>дол</a:t>
          </a:r>
          <a:r>
            <a:rPr lang="uk-UA" sz="1800" kern="1200" dirty="0"/>
            <a:t>. за барель у квітні 1986 р.)</a:t>
          </a:r>
        </a:p>
      </dsp:txBody>
      <dsp:txXfrm>
        <a:off x="0" y="1312068"/>
        <a:ext cx="10568576" cy="1312068"/>
      </dsp:txXfrm>
    </dsp:sp>
    <dsp:sp modelId="{B2C67A02-9C33-44EA-BBBE-A117151771C1}">
      <dsp:nvSpPr>
        <dsp:cNvPr id="0" name=""/>
        <dsp:cNvSpPr/>
      </dsp:nvSpPr>
      <dsp:spPr>
        <a:xfrm>
          <a:off x="0" y="2624137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0738CB-999A-4C23-8AE1-3CD746CABEB3}">
      <dsp:nvSpPr>
        <dsp:cNvPr id="0" name=""/>
        <dsp:cNvSpPr/>
      </dsp:nvSpPr>
      <dsp:spPr>
        <a:xfrm>
          <a:off x="0" y="2624137"/>
          <a:ext cx="2113715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втрати нафтодобувних країни Заходу: </a:t>
          </a:r>
          <a:endParaRPr lang="uk-UA" sz="1800" kern="1200" dirty="0"/>
        </a:p>
      </dsp:txBody>
      <dsp:txXfrm>
        <a:off x="0" y="2624137"/>
        <a:ext cx="2113715" cy="1312068"/>
      </dsp:txXfrm>
    </dsp:sp>
    <dsp:sp modelId="{9C71FA22-3A01-44CE-B73F-73707BB1AC92}">
      <dsp:nvSpPr>
        <dsp:cNvPr id="0" name=""/>
        <dsp:cNvSpPr/>
      </dsp:nvSpPr>
      <dsp:spPr>
        <a:xfrm>
          <a:off x="2272244" y="2644639"/>
          <a:ext cx="8296332" cy="41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Норвегія – 10% доходів бюджету</a:t>
          </a:r>
          <a:endParaRPr lang="uk-UA" sz="1900" kern="1200" dirty="0"/>
        </a:p>
      </dsp:txBody>
      <dsp:txXfrm>
        <a:off x="2272244" y="2644639"/>
        <a:ext cx="8296332" cy="410021"/>
      </dsp:txXfrm>
    </dsp:sp>
    <dsp:sp modelId="{BDB5F509-599B-4C44-A288-C029C1D1120E}">
      <dsp:nvSpPr>
        <dsp:cNvPr id="0" name=""/>
        <dsp:cNvSpPr/>
      </dsp:nvSpPr>
      <dsp:spPr>
        <a:xfrm>
          <a:off x="2113715" y="3054660"/>
          <a:ext cx="84548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4C5CB7-4289-4611-A9DD-5BA8CA084D26}">
      <dsp:nvSpPr>
        <dsp:cNvPr id="0" name=""/>
        <dsp:cNvSpPr/>
      </dsp:nvSpPr>
      <dsp:spPr>
        <a:xfrm>
          <a:off x="2272244" y="3075161"/>
          <a:ext cx="8296332" cy="41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Нідерланди – 7%</a:t>
          </a:r>
          <a:endParaRPr lang="uk-UA" sz="1900" kern="1200" dirty="0"/>
        </a:p>
      </dsp:txBody>
      <dsp:txXfrm>
        <a:off x="2272244" y="3075161"/>
        <a:ext cx="8296332" cy="410021"/>
      </dsp:txXfrm>
    </dsp:sp>
    <dsp:sp modelId="{D8168183-FFB2-4B0C-BEED-ABA14269A1AB}">
      <dsp:nvSpPr>
        <dsp:cNvPr id="0" name=""/>
        <dsp:cNvSpPr/>
      </dsp:nvSpPr>
      <dsp:spPr>
        <a:xfrm>
          <a:off x="2113715" y="3485183"/>
          <a:ext cx="84548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0BA8F-67D1-4416-91FD-BA113E7E3FA1}">
      <dsp:nvSpPr>
        <dsp:cNvPr id="0" name=""/>
        <dsp:cNvSpPr/>
      </dsp:nvSpPr>
      <dsp:spPr>
        <a:xfrm>
          <a:off x="2272244" y="3505684"/>
          <a:ext cx="8296332" cy="41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Велика Британія – 3-4% </a:t>
          </a:r>
          <a:endParaRPr lang="uk-UA" sz="1900" kern="1200" dirty="0"/>
        </a:p>
      </dsp:txBody>
      <dsp:txXfrm>
        <a:off x="2272244" y="3505684"/>
        <a:ext cx="8296332" cy="410021"/>
      </dsp:txXfrm>
    </dsp:sp>
    <dsp:sp modelId="{7701F538-D658-4CB9-B5B2-0EE007F0DDD2}">
      <dsp:nvSpPr>
        <dsp:cNvPr id="0" name=""/>
        <dsp:cNvSpPr/>
      </dsp:nvSpPr>
      <dsp:spPr>
        <a:xfrm>
          <a:off x="2113715" y="3915705"/>
          <a:ext cx="84548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2DDC72-F876-490F-AF2E-13990D6D74C8}">
      <dsp:nvSpPr>
        <dsp:cNvPr id="0" name=""/>
        <dsp:cNvSpPr/>
      </dsp:nvSpPr>
      <dsp:spPr>
        <a:xfrm>
          <a:off x="0" y="3936206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5ADE46-A7D6-46B8-83A3-74B450B66B2C}">
      <dsp:nvSpPr>
        <dsp:cNvPr id="0" name=""/>
        <dsp:cNvSpPr/>
      </dsp:nvSpPr>
      <dsp:spPr>
        <a:xfrm>
          <a:off x="0" y="3936206"/>
          <a:ext cx="10568576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На </a:t>
          </a:r>
          <a:r>
            <a:rPr lang="uk-UA" sz="1700" kern="1200" dirty="0" err="1"/>
            <a:t>поч</a:t>
          </a:r>
          <a:r>
            <a:rPr lang="uk-UA" sz="1700" kern="1200" dirty="0"/>
            <a:t>. 1990-х рр. ціна на нафту 20 </a:t>
          </a:r>
          <a:r>
            <a:rPr lang="uk-UA" sz="1700" kern="1200" dirty="0" err="1"/>
            <a:t>дол</a:t>
          </a:r>
          <a:r>
            <a:rPr lang="uk-UA" sz="1700" kern="1200" dirty="0"/>
            <a:t>. за барель (</a:t>
          </a:r>
          <a:r>
            <a:rPr lang="uk-UA" sz="1700" kern="1200" dirty="0" err="1"/>
            <a:t>вер</a:t>
          </a:r>
          <a:r>
            <a:rPr lang="uk-UA" sz="1700" kern="1200" dirty="0"/>
            <a:t>. 1990 р. – іракська експансії в Кувейті – тимчасово ↑ до 40 </a:t>
          </a:r>
          <a:r>
            <a:rPr lang="uk-UA" sz="1700" kern="1200" dirty="0" err="1"/>
            <a:t>дол</a:t>
          </a:r>
          <a:r>
            <a:rPr lang="uk-UA" sz="1700" kern="1200" dirty="0"/>
            <a:t>. за барель)</a:t>
          </a:r>
        </a:p>
      </dsp:txBody>
      <dsp:txXfrm>
        <a:off x="0" y="3936206"/>
        <a:ext cx="10568576" cy="1312068"/>
      </dsp:txXfrm>
    </dsp:sp>
  </dsp:spTree>
</dsp:drawing>
</file>

<file path=ppt/diagrams/drawing1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C8683-4661-4757-BCDD-F706CCE5F5F8}">
      <dsp:nvSpPr>
        <dsp:cNvPr id="0" name=""/>
        <dsp:cNvSpPr/>
      </dsp:nvSpPr>
      <dsp:spPr>
        <a:xfrm>
          <a:off x="0" y="0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F8DEA8-9CF2-401F-A0A1-61784617F9A2}">
      <dsp:nvSpPr>
        <dsp:cNvPr id="0" name=""/>
        <dsp:cNvSpPr/>
      </dsp:nvSpPr>
      <dsp:spPr>
        <a:xfrm>
          <a:off x="0" y="0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19</a:t>
          </a:r>
          <a:r>
            <a:rPr lang="uk-UA" sz="1800" kern="1200" dirty="0"/>
            <a:t>70</a:t>
          </a:r>
          <a:r>
            <a:rPr lang="ru-RU" sz="1800" kern="1200" dirty="0"/>
            <a:t> </a:t>
          </a:r>
          <a:r>
            <a:rPr lang="ru-RU" sz="1800" kern="1200" dirty="0" err="1"/>
            <a:t>рр</a:t>
          </a:r>
          <a:r>
            <a:rPr lang="ru-RU" sz="1800" kern="1200" dirty="0"/>
            <a:t>. – з</a:t>
          </a:r>
          <a:r>
            <a:rPr lang="uk-UA" sz="1800" kern="1200" dirty="0" err="1"/>
            <a:t>аверш</a:t>
          </a:r>
          <a:r>
            <a:rPr lang="ru-RU" sz="1800" kern="1200" dirty="0" err="1"/>
            <a:t>ення</a:t>
          </a:r>
          <a:r>
            <a:rPr lang="ru-RU" sz="1800" kern="1200" dirty="0"/>
            <a:t> </a:t>
          </a:r>
          <a:r>
            <a:rPr lang="uk-UA" sz="1800" kern="1200" dirty="0"/>
            <a:t>процес</a:t>
          </a:r>
          <a:r>
            <a:rPr lang="ru-RU" sz="1800" kern="1200" dirty="0"/>
            <a:t>у по</a:t>
          </a:r>
          <a:r>
            <a:rPr lang="uk-UA" sz="1800" kern="1200" dirty="0"/>
            <a:t>воєнної торгової лібералізації</a:t>
          </a:r>
          <a:endParaRPr lang="en-US" sz="1800" kern="1200" dirty="0"/>
        </a:p>
      </dsp:txBody>
      <dsp:txXfrm>
        <a:off x="0" y="0"/>
        <a:ext cx="10568576" cy="656034"/>
      </dsp:txXfrm>
    </dsp:sp>
    <dsp:sp modelId="{CDCC2B18-C009-491B-9F98-F97335ACAFBD}">
      <dsp:nvSpPr>
        <dsp:cNvPr id="0" name=""/>
        <dsp:cNvSpPr/>
      </dsp:nvSpPr>
      <dsp:spPr>
        <a:xfrm>
          <a:off x="0" y="656034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301587-96EF-4D62-8C52-83B1025E02D8}">
      <dsp:nvSpPr>
        <dsp:cNvPr id="0" name=""/>
        <dsp:cNvSpPr/>
      </dsp:nvSpPr>
      <dsp:spPr>
        <a:xfrm>
          <a:off x="0" y="656034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1980</a:t>
          </a:r>
          <a:r>
            <a:rPr lang="uk-UA" sz="1800" kern="1200"/>
            <a:t> р</a:t>
          </a:r>
          <a:r>
            <a:rPr lang="ru-RU" sz="1800" kern="1200"/>
            <a:t>р. – </a:t>
          </a:r>
          <a:r>
            <a:rPr lang="uk-UA" sz="1800" kern="1200"/>
            <a:t>відновл</a:t>
          </a:r>
          <a:r>
            <a:rPr lang="ru-RU" sz="1800" kern="1200"/>
            <a:t>ення </a:t>
          </a:r>
          <a:r>
            <a:rPr lang="uk-UA" sz="1800" kern="1200"/>
            <a:t>рівноваг</a:t>
          </a:r>
          <a:r>
            <a:rPr lang="ru-RU" sz="1800" kern="1200"/>
            <a:t>и світового господарства (</a:t>
          </a:r>
          <a:r>
            <a:rPr lang="uk-UA" sz="1800" kern="1200"/>
            <a:t>стабіліз</a:t>
          </a:r>
          <a:r>
            <a:rPr lang="ru-RU" sz="1800" kern="1200"/>
            <a:t>ац</a:t>
          </a:r>
          <a:r>
            <a:rPr lang="uk-UA" sz="1800" kern="1200"/>
            <a:t>ія ціни на нафту, міжнародної торгівлі)</a:t>
          </a:r>
          <a:endParaRPr lang="uk-UA" sz="1800" kern="1200" dirty="0"/>
        </a:p>
      </dsp:txBody>
      <dsp:txXfrm>
        <a:off x="0" y="656034"/>
        <a:ext cx="10568576" cy="656034"/>
      </dsp:txXfrm>
    </dsp:sp>
    <dsp:sp modelId="{4FA438CF-5578-40AD-8735-DF10813BB9B3}">
      <dsp:nvSpPr>
        <dsp:cNvPr id="0" name=""/>
        <dsp:cNvSpPr/>
      </dsp:nvSpPr>
      <dsp:spPr>
        <a:xfrm>
          <a:off x="0" y="1312069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1FF049-77E3-419B-A825-92A316C31EFA}">
      <dsp:nvSpPr>
        <dsp:cNvPr id="0" name=""/>
        <dsp:cNvSpPr/>
      </dsp:nvSpPr>
      <dsp:spPr>
        <a:xfrm>
          <a:off x="0" y="1312068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НТП → ↑ частки </a:t>
          </a:r>
          <a:r>
            <a:rPr lang="uk-UA" sz="1800" kern="1200"/>
            <a:t>наукомісткої продукції у світовому експорті </a:t>
          </a:r>
          <a:endParaRPr lang="uk-UA" sz="1800" kern="1200" dirty="0"/>
        </a:p>
      </dsp:txBody>
      <dsp:txXfrm>
        <a:off x="0" y="1312068"/>
        <a:ext cx="10568576" cy="656034"/>
      </dsp:txXfrm>
    </dsp:sp>
    <dsp:sp modelId="{71B3F5BF-4B46-49AE-B4D6-6000268784C4}">
      <dsp:nvSpPr>
        <dsp:cNvPr id="0" name=""/>
        <dsp:cNvSpPr/>
      </dsp:nvSpPr>
      <dsp:spPr>
        <a:xfrm>
          <a:off x="0" y="1968103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61F8A5-AA52-4DAE-8650-A9B2FFFC771D}">
      <dsp:nvSpPr>
        <dsp:cNvPr id="0" name=""/>
        <dsp:cNvSpPr/>
      </dsp:nvSpPr>
      <dsp:spPr>
        <a:xfrm>
          <a:off x="0" y="1968103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↑ комерційних послуг у структурі міжнародної торгівлі (кін. 1980-х торгівля послугами вдвічі перевищувала обсяг експорту продукції видобувної промисловості) </a:t>
          </a:r>
          <a:endParaRPr lang="uk-UA" sz="1800" kern="1200" dirty="0"/>
        </a:p>
      </dsp:txBody>
      <dsp:txXfrm>
        <a:off x="0" y="1968103"/>
        <a:ext cx="10568576" cy="656034"/>
      </dsp:txXfrm>
    </dsp:sp>
    <dsp:sp modelId="{B38789CD-4C4D-4118-9EC0-47B97D1EECDA}">
      <dsp:nvSpPr>
        <dsp:cNvPr id="0" name=""/>
        <dsp:cNvSpPr/>
      </dsp:nvSpPr>
      <dsp:spPr>
        <a:xfrm>
          <a:off x="0" y="2624138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56015F-32C1-4ECE-AE70-E2F708BAC12C}">
      <dsp:nvSpPr>
        <dsp:cNvPr id="0" name=""/>
        <dsp:cNvSpPr/>
      </dsp:nvSpPr>
      <dsp:spPr>
        <a:xfrm>
          <a:off x="0" y="2624137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↑ експорту текстилю/одягу країн Пд. Європи, Пд.-Сх. і Пд. Азії, Китаю</a:t>
          </a:r>
          <a:endParaRPr lang="uk-UA" sz="1800" kern="1200" dirty="0"/>
        </a:p>
      </dsp:txBody>
      <dsp:txXfrm>
        <a:off x="0" y="2624137"/>
        <a:ext cx="10568576" cy="656034"/>
      </dsp:txXfrm>
    </dsp:sp>
    <dsp:sp modelId="{7AEA1A6B-F2AD-4A3A-A867-F697198CCE7C}">
      <dsp:nvSpPr>
        <dsp:cNvPr id="0" name=""/>
        <dsp:cNvSpPr/>
      </dsp:nvSpPr>
      <dsp:spPr>
        <a:xfrm>
          <a:off x="0" y="3280172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B68774-AC89-4E4F-86D2-FC00D7A66F4B}">
      <dsp:nvSpPr>
        <dsp:cNvPr id="0" name=""/>
        <dsp:cNvSpPr/>
      </dsp:nvSpPr>
      <dsp:spPr>
        <a:xfrm>
          <a:off x="0" y="3280172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1980 рр. – стагнація взаємних зв’язків, загострення  в соціальній сфері країн-членів РЕВ </a:t>
          </a:r>
          <a:endParaRPr lang="uk-UA" sz="1800" kern="1200" dirty="0"/>
        </a:p>
      </dsp:txBody>
      <dsp:txXfrm>
        <a:off x="0" y="3280172"/>
        <a:ext cx="10568576" cy="656034"/>
      </dsp:txXfrm>
    </dsp:sp>
    <dsp:sp modelId="{06DB6711-6315-4D3B-8EA7-65588A003CDE}">
      <dsp:nvSpPr>
        <dsp:cNvPr id="0" name=""/>
        <dsp:cNvSpPr/>
      </dsp:nvSpPr>
      <dsp:spPr>
        <a:xfrm>
          <a:off x="0" y="3936206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4E2F79-4DC6-413D-AC44-2E3569F4A812}">
      <dsp:nvSpPr>
        <dsp:cNvPr id="0" name=""/>
        <dsp:cNvSpPr/>
      </dsp:nvSpPr>
      <dsp:spPr>
        <a:xfrm>
          <a:off x="0" y="3936206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Перебудова в СРСР, ринкові реформи в інших країнах РЕВ → ліквідація планових систем → саморозпуск РЕВ (1990) </a:t>
          </a:r>
          <a:endParaRPr lang="uk-UA" sz="1800" kern="1200" dirty="0"/>
        </a:p>
      </dsp:txBody>
      <dsp:txXfrm>
        <a:off x="0" y="3936206"/>
        <a:ext cx="10568576" cy="656034"/>
      </dsp:txXfrm>
    </dsp:sp>
    <dsp:sp modelId="{F304855B-7B30-4CF0-9CAB-AC435D0F0CCC}">
      <dsp:nvSpPr>
        <dsp:cNvPr id="0" name=""/>
        <dsp:cNvSpPr/>
      </dsp:nvSpPr>
      <dsp:spPr>
        <a:xfrm>
          <a:off x="0" y="4592241"/>
          <a:ext cx="10568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11C3C8-493C-454F-B724-7E6BB4352FB9}">
      <dsp:nvSpPr>
        <dsp:cNvPr id="0" name=""/>
        <dsp:cNvSpPr/>
      </dsp:nvSpPr>
      <dsp:spPr>
        <a:xfrm>
          <a:off x="0" y="4592241"/>
          <a:ext cx="10568576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Розпад СРСР (1991 р.)</a:t>
          </a:r>
          <a:r>
            <a:rPr lang="ru-RU" sz="1800" kern="1200"/>
            <a:t>, створення </a:t>
          </a:r>
          <a:r>
            <a:rPr lang="uk-UA" sz="1800" kern="1200"/>
            <a:t>СНД </a:t>
          </a:r>
          <a:endParaRPr lang="uk-UA" sz="1800" kern="1200" dirty="0"/>
        </a:p>
      </dsp:txBody>
      <dsp:txXfrm>
        <a:off x="0" y="4592241"/>
        <a:ext cx="10568576" cy="656034"/>
      </dsp:txXfrm>
    </dsp:sp>
  </dsp:spTree>
</dsp:drawing>
</file>

<file path=ppt/diagrams/drawing1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A642-78AF-44CF-B347-3B613B6E01EB}">
      <dsp:nvSpPr>
        <dsp:cNvPr id="0" name=""/>
        <dsp:cNvSpPr/>
      </dsp:nvSpPr>
      <dsp:spPr>
        <a:xfrm>
          <a:off x="0" y="2506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↓ витрат на виробництво продукції;</a:t>
          </a:r>
          <a:endParaRPr lang="en-US" sz="1400" kern="1200"/>
        </a:p>
      </dsp:txBody>
      <dsp:txXfrm>
        <a:off x="21563" y="24069"/>
        <a:ext cx="6249520" cy="398587"/>
      </dsp:txXfrm>
    </dsp:sp>
    <dsp:sp modelId="{44A5B8DC-2136-4086-92C4-F761DAA0287D}">
      <dsp:nvSpPr>
        <dsp:cNvPr id="0" name=""/>
        <dsp:cNvSpPr/>
      </dsp:nvSpPr>
      <dsp:spPr>
        <a:xfrm>
          <a:off x="0" y="455737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можливість отримання надприбутків;</a:t>
          </a:r>
          <a:endParaRPr lang="en-US" sz="1400" kern="1200"/>
        </a:p>
      </dsp:txBody>
      <dsp:txXfrm>
        <a:off x="21563" y="477300"/>
        <a:ext cx="6249520" cy="398587"/>
      </dsp:txXfrm>
    </dsp:sp>
    <dsp:sp modelId="{3992EA75-074F-4008-8AE3-729E76F3D643}">
      <dsp:nvSpPr>
        <dsp:cNvPr id="0" name=""/>
        <dsp:cNvSpPr/>
      </dsp:nvSpPr>
      <dsp:spPr>
        <a:xfrm>
          <a:off x="0" y="908967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дешеві природні ресурси, сировина, паливо;</a:t>
          </a:r>
          <a:endParaRPr lang="en-US" sz="1400" kern="1200" dirty="0"/>
        </a:p>
      </dsp:txBody>
      <dsp:txXfrm>
        <a:off x="21563" y="930530"/>
        <a:ext cx="6249520" cy="398587"/>
      </dsp:txXfrm>
    </dsp:sp>
    <dsp:sp modelId="{9A9C3021-D972-484A-8D8E-1CE507F0E198}">
      <dsp:nvSpPr>
        <dsp:cNvPr id="0" name=""/>
        <dsp:cNvSpPr/>
      </dsp:nvSpPr>
      <dsp:spPr>
        <a:xfrm>
          <a:off x="0" y="1362198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використання дешевої робочої сили;</a:t>
          </a:r>
          <a:endParaRPr lang="en-US" sz="1400" kern="1200"/>
        </a:p>
      </dsp:txBody>
      <dsp:txXfrm>
        <a:off x="21563" y="1383761"/>
        <a:ext cx="6249520" cy="398587"/>
      </dsp:txXfrm>
    </dsp:sp>
    <dsp:sp modelId="{D430521D-90E1-4FD3-8668-F16973C6249A}">
      <dsp:nvSpPr>
        <dsp:cNvPr id="0" name=""/>
        <dsp:cNvSpPr/>
      </dsp:nvSpPr>
      <dsp:spPr>
        <a:xfrm>
          <a:off x="0" y="1815428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доступ до внутрішнього ринку країни-реципієнта;</a:t>
          </a:r>
          <a:endParaRPr lang="en-US" sz="1400" kern="1200"/>
        </a:p>
      </dsp:txBody>
      <dsp:txXfrm>
        <a:off x="21563" y="1836991"/>
        <a:ext cx="6249520" cy="398587"/>
      </dsp:txXfrm>
    </dsp:sp>
    <dsp:sp modelId="{B9322456-40B3-4FC2-9828-DEAB6ABDADB8}">
      <dsp:nvSpPr>
        <dsp:cNvPr id="0" name=""/>
        <dsp:cNvSpPr/>
      </dsp:nvSpPr>
      <dsp:spPr>
        <a:xfrm>
          <a:off x="0" y="2268659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високі темпи економічного зростання в країнах, що розвиваються;</a:t>
          </a:r>
          <a:endParaRPr lang="en-US" sz="1400" kern="1200"/>
        </a:p>
      </dsp:txBody>
      <dsp:txXfrm>
        <a:off x="21563" y="2290222"/>
        <a:ext cx="6249520" cy="398587"/>
      </dsp:txXfrm>
    </dsp:sp>
    <dsp:sp modelId="{4C0DFDF7-8455-4842-A583-255FBEE01C15}">
      <dsp:nvSpPr>
        <dsp:cNvPr id="0" name=""/>
        <dsp:cNvSpPr/>
      </dsp:nvSpPr>
      <dsp:spPr>
        <a:xfrm>
          <a:off x="0" y="2721890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відкриття фінансових ринків країн, що розвиваються для іноземних інвесторів;</a:t>
          </a:r>
          <a:endParaRPr lang="en-US" sz="1400" kern="1200"/>
        </a:p>
      </dsp:txBody>
      <dsp:txXfrm>
        <a:off x="21563" y="2743453"/>
        <a:ext cx="6249520" cy="398587"/>
      </dsp:txXfrm>
    </dsp:sp>
    <dsp:sp modelId="{F825D9A1-3051-4229-BFC4-0B8E60599D6D}">
      <dsp:nvSpPr>
        <dsp:cNvPr id="0" name=""/>
        <dsp:cNvSpPr/>
      </dsp:nvSpPr>
      <dsp:spPr>
        <a:xfrm>
          <a:off x="0" y="3175120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лібералізація інвестиційних режимів;</a:t>
          </a:r>
          <a:endParaRPr lang="en-US" sz="1400" kern="1200"/>
        </a:p>
      </dsp:txBody>
      <dsp:txXfrm>
        <a:off x="21563" y="3196683"/>
        <a:ext cx="6249520" cy="398587"/>
      </dsp:txXfrm>
    </dsp:sp>
    <dsp:sp modelId="{59A8B7B9-A69F-4416-95AF-D081F7FC2BC2}">
      <dsp:nvSpPr>
        <dsp:cNvPr id="0" name=""/>
        <dsp:cNvSpPr/>
      </dsp:nvSpPr>
      <dsp:spPr>
        <a:xfrm>
          <a:off x="0" y="3628351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скасування валютних обмежень;</a:t>
          </a:r>
          <a:endParaRPr lang="en-US" sz="1400" kern="1200"/>
        </a:p>
      </dsp:txBody>
      <dsp:txXfrm>
        <a:off x="21563" y="3649914"/>
        <a:ext cx="6249520" cy="398587"/>
      </dsp:txXfrm>
    </dsp:sp>
    <dsp:sp modelId="{70C05F2B-241E-4071-A3A3-464AA228EFE8}">
      <dsp:nvSpPr>
        <dsp:cNvPr id="0" name=""/>
        <dsp:cNvSpPr/>
      </dsp:nvSpPr>
      <dsp:spPr>
        <a:xfrm>
          <a:off x="0" y="4081581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становлення структури промислового виробництва в країнах, що розвиваються;</a:t>
          </a:r>
          <a:endParaRPr lang="en-US" sz="1400" kern="1200"/>
        </a:p>
      </dsp:txBody>
      <dsp:txXfrm>
        <a:off x="21563" y="4103144"/>
        <a:ext cx="6249520" cy="398587"/>
      </dsp:txXfrm>
    </dsp:sp>
    <dsp:sp modelId="{ACE52540-8AF0-4441-A77D-7A0CDF0B8C58}">
      <dsp:nvSpPr>
        <dsp:cNvPr id="0" name=""/>
        <dsp:cNvSpPr/>
      </dsp:nvSpPr>
      <dsp:spPr>
        <a:xfrm>
          <a:off x="0" y="4534812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створення легальних ринків капіталу, бірж;</a:t>
          </a:r>
          <a:endParaRPr lang="en-US" sz="1400" kern="1200"/>
        </a:p>
      </dsp:txBody>
      <dsp:txXfrm>
        <a:off x="21563" y="4556375"/>
        <a:ext cx="6249520" cy="398587"/>
      </dsp:txXfrm>
    </dsp:sp>
    <dsp:sp modelId="{F6FA5894-6C8A-4553-9DC8-07FFC43F6ED8}">
      <dsp:nvSpPr>
        <dsp:cNvPr id="0" name=""/>
        <dsp:cNvSpPr/>
      </dsp:nvSpPr>
      <dsp:spPr>
        <a:xfrm>
          <a:off x="0" y="4988042"/>
          <a:ext cx="6292646" cy="441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політика, що стимулює розвиток підприємництва</a:t>
          </a:r>
          <a:endParaRPr lang="en-US" sz="1400" kern="1200"/>
        </a:p>
      </dsp:txBody>
      <dsp:txXfrm>
        <a:off x="21563" y="5009605"/>
        <a:ext cx="6249520" cy="398587"/>
      </dsp:txXfrm>
    </dsp:sp>
  </dsp:spTree>
</dsp:drawing>
</file>

<file path=ppt/diagrams/drawing1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C8683-4661-4757-BCDD-F706CCE5F5F8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F8DEA8-9CF2-401F-A0A1-61784617F9A2}">
      <dsp:nvSpPr>
        <dsp:cNvPr id="0" name=""/>
        <dsp:cNvSpPr/>
      </dsp:nvSpPr>
      <dsp:spPr>
        <a:xfrm>
          <a:off x="0" y="2562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до Другої світової війни – експорт капіталу → переважно у колонії та залежні країни</a:t>
          </a:r>
          <a:endParaRPr lang="en-US" sz="2100" kern="1200"/>
        </a:p>
      </dsp:txBody>
      <dsp:txXfrm>
        <a:off x="0" y="2562"/>
        <a:ext cx="5716587" cy="873858"/>
      </dsp:txXfrm>
    </dsp:sp>
    <dsp:sp modelId="{0368B461-E5E2-43F9-AD98-B0FAD8DBCA89}">
      <dsp:nvSpPr>
        <dsp:cNvPr id="0" name=""/>
        <dsp:cNvSpPr/>
      </dsp:nvSpPr>
      <dsp:spPr>
        <a:xfrm>
          <a:off x="0" y="876421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D67C1F-B05F-4364-B014-5CF717D7913A}">
      <dsp:nvSpPr>
        <dsp:cNvPr id="0" name=""/>
        <dsp:cNvSpPr/>
      </dsp:nvSpPr>
      <dsp:spPr>
        <a:xfrm>
          <a:off x="0" y="876421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після Другої світової війни – до розвинутих країн (</a:t>
          </a:r>
          <a:r>
            <a:rPr lang="en-US" sz="2100" kern="1200"/>
            <a:t>e</a:t>
          </a:r>
          <a:r>
            <a:rPr lang="ru-RU" sz="2100" kern="1200"/>
            <a:t>.</a:t>
          </a:r>
          <a:r>
            <a:rPr lang="en-US" sz="2100" kern="1200"/>
            <a:t>g</a:t>
          </a:r>
          <a:r>
            <a:rPr lang="ru-RU" sz="2100" kern="1200"/>
            <a:t>. </a:t>
          </a:r>
          <a:r>
            <a:rPr lang="uk-UA" sz="2100" kern="1200"/>
            <a:t>план Маршал</a:t>
          </a:r>
          <a:r>
            <a:rPr lang="ru-RU" sz="2100" kern="1200"/>
            <a:t>л</a:t>
          </a:r>
          <a:r>
            <a:rPr lang="uk-UA" sz="2100" kern="1200"/>
            <a:t>а)</a:t>
          </a:r>
          <a:endParaRPr lang="en-US" sz="2100" kern="1200"/>
        </a:p>
      </dsp:txBody>
      <dsp:txXfrm>
        <a:off x="0" y="876421"/>
        <a:ext cx="5716587" cy="873858"/>
      </dsp:txXfrm>
    </dsp:sp>
    <dsp:sp modelId="{CBB54B38-0242-4072-9B69-FA0F675DEBE7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DFFA27-7DD1-477F-BDA6-649DBB69DBFC}">
      <dsp:nvSpPr>
        <dsp:cNvPr id="0" name=""/>
        <dsp:cNvSpPr/>
      </dsp:nvSpPr>
      <dsp:spPr>
        <a:xfrm>
          <a:off x="0" y="1750279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З </a:t>
          </a:r>
          <a:r>
            <a:rPr lang="uk-UA" sz="2100" kern="1200"/>
            <a:t>кін. 1940 рр. основний експортер капіталу – США</a:t>
          </a:r>
          <a:endParaRPr lang="en-US" sz="2100" kern="1200"/>
        </a:p>
      </dsp:txBody>
      <dsp:txXfrm>
        <a:off x="0" y="1750279"/>
        <a:ext cx="5716587" cy="873858"/>
      </dsp:txXfrm>
    </dsp:sp>
    <dsp:sp modelId="{4C9CF51D-AD74-46AC-83D5-39F318147EDD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B260B3-0FB1-4ECF-B6BE-19AA1B48D937}">
      <dsp:nvSpPr>
        <dsp:cNvPr id="0" name=""/>
        <dsp:cNvSpPr/>
      </dsp:nvSpPr>
      <dsp:spPr>
        <a:xfrm>
          <a:off x="0" y="2624138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1938 р. – американські приватні сукупні інвестиції 11,7 млрд. доларів</a:t>
          </a:r>
          <a:endParaRPr lang="en-US" sz="2100" kern="1200"/>
        </a:p>
      </dsp:txBody>
      <dsp:txXfrm>
        <a:off x="0" y="2624138"/>
        <a:ext cx="5716587" cy="873858"/>
      </dsp:txXfrm>
    </dsp:sp>
    <dsp:sp modelId="{EB6FA483-7F02-41A6-BD8D-3CAFB718B626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1FABBA-B55C-433D-80F0-6F6160FA09FD}">
      <dsp:nvSpPr>
        <dsp:cNvPr id="0" name=""/>
        <dsp:cNvSpPr/>
      </dsp:nvSpPr>
      <dsp:spPr>
        <a:xfrm>
          <a:off x="0" y="3497996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до 1960 р. – 32,8 млрд. доларів</a:t>
          </a:r>
          <a:endParaRPr lang="en-US" sz="2100" kern="1200"/>
        </a:p>
      </dsp:txBody>
      <dsp:txXfrm>
        <a:off x="0" y="3497996"/>
        <a:ext cx="5716587" cy="873858"/>
      </dsp:txXfrm>
    </dsp:sp>
    <dsp:sp modelId="{A33B23E1-0A87-4B80-AAC9-1EC47EE9834C}">
      <dsp:nvSpPr>
        <dsp:cNvPr id="0" name=""/>
        <dsp:cNvSpPr/>
      </dsp:nvSpPr>
      <dsp:spPr>
        <a:xfrm>
          <a:off x="0" y="4371854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29B4A2-46F0-47B4-A2EF-714644590F19}">
      <dsp:nvSpPr>
        <dsp:cNvPr id="0" name=""/>
        <dsp:cNvSpPr/>
      </dsp:nvSpPr>
      <dsp:spPr>
        <a:xfrm>
          <a:off x="0" y="4371854"/>
          <a:ext cx="5716587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до 1973 р. – 107 млрд. доларів. </a:t>
          </a:r>
          <a:endParaRPr lang="en-US" sz="2100" kern="1200"/>
        </a:p>
      </dsp:txBody>
      <dsp:txXfrm>
        <a:off x="0" y="4371854"/>
        <a:ext cx="5716587" cy="873858"/>
      </dsp:txXfrm>
    </dsp:sp>
  </dsp:spTree>
</dsp:drawing>
</file>

<file path=ppt/diagrams/drawing1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787E6-6CFC-439B-8FA0-73EC8D2BCCAD}">
      <dsp:nvSpPr>
        <dsp:cNvPr id="0" name=""/>
        <dsp:cNvSpPr/>
      </dsp:nvSpPr>
      <dsp:spPr>
        <a:xfrm>
          <a:off x="0" y="233594"/>
          <a:ext cx="10442225" cy="77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1963-1973 р. інвестиції в ЄЕС – 18 млрд.</a:t>
          </a:r>
          <a:endParaRPr lang="en-US" sz="2000" kern="1200" dirty="0"/>
        </a:p>
      </dsp:txBody>
      <dsp:txXfrm>
        <a:off x="38053" y="271647"/>
        <a:ext cx="10366119" cy="703406"/>
      </dsp:txXfrm>
    </dsp:sp>
    <dsp:sp modelId="{729C7F1E-7D4C-4ECE-BB7B-333B8DF7041C}">
      <dsp:nvSpPr>
        <dsp:cNvPr id="0" name=""/>
        <dsp:cNvSpPr/>
      </dsp:nvSpPr>
      <dsp:spPr>
        <a:xfrm>
          <a:off x="0" y="1070706"/>
          <a:ext cx="10442225" cy="77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Канаду – 15 млрд. доларів,</a:t>
          </a:r>
          <a:endParaRPr lang="uk-UA" sz="2000" kern="1200" dirty="0"/>
        </a:p>
      </dsp:txBody>
      <dsp:txXfrm>
        <a:off x="38053" y="1108759"/>
        <a:ext cx="10366119" cy="703406"/>
      </dsp:txXfrm>
    </dsp:sp>
    <dsp:sp modelId="{F72426A7-9835-498F-878F-79CD46730A8D}">
      <dsp:nvSpPr>
        <dsp:cNvPr id="0" name=""/>
        <dsp:cNvSpPr/>
      </dsp:nvSpPr>
      <dsp:spPr>
        <a:xfrm>
          <a:off x="0" y="1907819"/>
          <a:ext cx="10442225" cy="77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Австралію, Нову Зеландію, Південну Африку - 4 млрд.</a:t>
          </a:r>
          <a:endParaRPr lang="uk-UA" sz="2000" kern="1200" dirty="0"/>
        </a:p>
      </dsp:txBody>
      <dsp:txXfrm>
        <a:off x="38053" y="1945872"/>
        <a:ext cx="10366119" cy="703406"/>
      </dsp:txXfrm>
    </dsp:sp>
    <dsp:sp modelId="{F5C646FA-95C1-4AAA-8AAF-7CD7F3D2B1B3}">
      <dsp:nvSpPr>
        <dsp:cNvPr id="0" name=""/>
        <dsp:cNvSpPr/>
      </dsp:nvSpPr>
      <dsp:spPr>
        <a:xfrm>
          <a:off x="0" y="2744931"/>
          <a:ext cx="10442225" cy="77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Латинську Америку – 8,5 млрд. доларів.</a:t>
          </a:r>
          <a:endParaRPr lang="uk-UA" sz="2000" kern="1200" dirty="0"/>
        </a:p>
      </dsp:txBody>
      <dsp:txXfrm>
        <a:off x="38053" y="2782984"/>
        <a:ext cx="10366119" cy="703406"/>
      </dsp:txXfrm>
    </dsp:sp>
    <dsp:sp modelId="{A3D66194-247D-4B9A-8958-265A69F2F325}">
      <dsp:nvSpPr>
        <dsp:cNvPr id="0" name=""/>
        <dsp:cNvSpPr/>
      </dsp:nvSpPr>
      <dsp:spPr>
        <a:xfrm>
          <a:off x="0" y="3582044"/>
          <a:ext cx="10442225" cy="77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Приватні інвестиції → в індустріально розвинуті країни</a:t>
          </a:r>
          <a:endParaRPr lang="uk-UA" sz="2000" kern="1200" dirty="0"/>
        </a:p>
      </dsp:txBody>
      <dsp:txXfrm>
        <a:off x="38053" y="3620097"/>
        <a:ext cx="10366119" cy="703406"/>
      </dsp:txXfrm>
    </dsp:sp>
    <dsp:sp modelId="{87AFED16-011F-4C64-BFA0-CB16C0BB520F}">
      <dsp:nvSpPr>
        <dsp:cNvPr id="0" name=""/>
        <dsp:cNvSpPr/>
      </dsp:nvSpPr>
      <dsp:spPr>
        <a:xfrm>
          <a:off x="0" y="4419156"/>
          <a:ext cx="10442225" cy="77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Призначення: обробна промисловість, переробка нафти в розвинутих країнах ↔ видобуток корисних копалин, нафти і невиробничі сектори країн, що розвиваються </a:t>
          </a:r>
        </a:p>
      </dsp:txBody>
      <dsp:txXfrm>
        <a:off x="38053" y="4457209"/>
        <a:ext cx="10366119" cy="703406"/>
      </dsp:txXfrm>
    </dsp:sp>
  </dsp:spTree>
</dsp:drawing>
</file>

<file path=ppt/diagrams/drawing1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787E6-6CFC-439B-8FA0-73EC8D2BCCAD}">
      <dsp:nvSpPr>
        <dsp:cNvPr id="0" name=""/>
        <dsp:cNvSpPr/>
      </dsp:nvSpPr>
      <dsp:spPr>
        <a:xfrm>
          <a:off x="0" y="5447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1950 рр. </a:t>
          </a:r>
          <a:r>
            <a:rPr lang="uk-UA" sz="1800" b="1" kern="1200" dirty="0"/>
            <a:t>Велика Британія</a:t>
          </a:r>
          <a:r>
            <a:rPr lang="uk-UA" sz="1800" kern="1200" dirty="0"/>
            <a:t> інвестувала понад 6 млрд. доларів за кордон (переважно країни Співдружності)</a:t>
          </a:r>
          <a:endParaRPr lang="en-US" sz="1800" kern="1200" dirty="0"/>
        </a:p>
      </dsp:txBody>
      <dsp:txXfrm>
        <a:off x="34954" y="89425"/>
        <a:ext cx="10372317" cy="646132"/>
      </dsp:txXfrm>
    </dsp:sp>
    <dsp:sp modelId="{82E9786F-5788-4E99-96F8-4362893C6745}">
      <dsp:nvSpPr>
        <dsp:cNvPr id="0" name=""/>
        <dsp:cNvSpPr/>
      </dsp:nvSpPr>
      <dsp:spPr>
        <a:xfrm>
          <a:off x="0" y="82235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Притік приватного капіталу (переважно зі США) ≈ 3 млрд. дол.</a:t>
          </a:r>
          <a:endParaRPr lang="uk-UA" sz="1800" kern="1200" dirty="0"/>
        </a:p>
      </dsp:txBody>
      <dsp:txXfrm>
        <a:off x="34954" y="857305"/>
        <a:ext cx="10372317" cy="646132"/>
      </dsp:txXfrm>
    </dsp:sp>
    <dsp:sp modelId="{00603108-8A88-429F-B66C-87DA3A642B06}">
      <dsp:nvSpPr>
        <dsp:cNvPr id="0" name=""/>
        <dsp:cNvSpPr/>
      </dsp:nvSpPr>
      <dsp:spPr>
        <a:xfrm>
          <a:off x="0" y="159023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1960 рр. – </a:t>
          </a:r>
          <a:r>
            <a:rPr lang="uk-UA" sz="1800" b="1" kern="1200"/>
            <a:t>зміна напрямів</a:t>
          </a:r>
          <a:r>
            <a:rPr lang="uk-UA" sz="1800" kern="1200"/>
            <a:t> британського іноземного інвестування </a:t>
          </a:r>
          <a:r>
            <a:rPr lang="uk-UA" sz="1800" b="1" kern="1200"/>
            <a:t>з країн Співдружності до ЄЕС</a:t>
          </a:r>
          <a:r>
            <a:rPr lang="uk-UA" sz="1800" kern="1200"/>
            <a:t> (надто в 1970-х після приєднання до ЄЕС).</a:t>
          </a:r>
          <a:endParaRPr lang="uk-UA" sz="1800" kern="1200" dirty="0"/>
        </a:p>
      </dsp:txBody>
      <dsp:txXfrm>
        <a:off x="34954" y="1625185"/>
        <a:ext cx="10372317" cy="646132"/>
      </dsp:txXfrm>
    </dsp:sp>
    <dsp:sp modelId="{C81251C3-716A-45A2-94D0-62DA7358D07F}">
      <dsp:nvSpPr>
        <dsp:cNvPr id="0" name=""/>
        <dsp:cNvSpPr/>
      </dsp:nvSpPr>
      <dsp:spPr>
        <a:xfrm>
          <a:off x="0" y="235811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Інші європейські експортери: Франція, Німеччина, Нідерланди</a:t>
          </a:r>
          <a:endParaRPr lang="uk-UA" sz="1800" kern="1200" dirty="0"/>
        </a:p>
      </dsp:txBody>
      <dsp:txXfrm>
        <a:off x="34954" y="2393065"/>
        <a:ext cx="10372317" cy="646132"/>
      </dsp:txXfrm>
    </dsp:sp>
    <dsp:sp modelId="{7B2975AE-5629-4AC4-B90E-E49514DC2970}">
      <dsp:nvSpPr>
        <dsp:cNvPr id="0" name=""/>
        <dsp:cNvSpPr/>
      </dsp:nvSpPr>
      <dsp:spPr>
        <a:xfrm>
          <a:off x="0" y="312599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Франція → колишні колонії (в основному в Африці) ↔ Німеччина та Нідерланди → європейські країни та США. </a:t>
          </a:r>
          <a:endParaRPr lang="uk-UA" sz="1800" kern="1200" dirty="0"/>
        </a:p>
      </dsp:txBody>
      <dsp:txXfrm>
        <a:off x="34954" y="3160945"/>
        <a:ext cx="10372317" cy="646132"/>
      </dsp:txXfrm>
    </dsp:sp>
    <dsp:sp modelId="{BFDF9F95-1B04-4AFA-9630-C5EEFD422141}">
      <dsp:nvSpPr>
        <dsp:cNvPr id="0" name=""/>
        <dsp:cNvSpPr/>
      </dsp:nvSpPr>
      <dsp:spPr>
        <a:xfrm>
          <a:off x="0" y="389387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1960 рр. ↑ інвестування цих країн в Іспанію, Бразилію, інші країни, що розвиваються</a:t>
          </a:r>
          <a:endParaRPr lang="uk-UA" sz="1800" kern="1200" dirty="0"/>
        </a:p>
      </dsp:txBody>
      <dsp:txXfrm>
        <a:off x="34954" y="3928825"/>
        <a:ext cx="10372317" cy="646132"/>
      </dsp:txXfrm>
    </dsp:sp>
    <dsp:sp modelId="{CC97AC2D-D4FF-42E8-844C-8D9B8AC174A9}">
      <dsp:nvSpPr>
        <dsp:cNvPr id="0" name=""/>
        <dsp:cNvSpPr/>
      </dsp:nvSpPr>
      <dsp:spPr>
        <a:xfrm>
          <a:off x="0" y="4661751"/>
          <a:ext cx="10442225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Призначення: хімічна, фармацевтична промисловість, транспорт, виробництво обладнання, видобуток нафти, кольорових металів</a:t>
          </a:r>
          <a:endParaRPr lang="uk-UA" sz="1800" kern="1200" dirty="0"/>
        </a:p>
      </dsp:txBody>
      <dsp:txXfrm>
        <a:off x="34954" y="4696705"/>
        <a:ext cx="10372317" cy="6461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19214"/>
          <a:ext cx="10868621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 dirty="0"/>
            <a:t>На ранніх етапах становлення шумерської цивілізації (4 тис. до н.е.) торгівлею займалися приватні особи в </a:t>
          </a:r>
          <a:r>
            <a:rPr lang="uk-UA" altLang="uk-UA" sz="2300" kern="1200" dirty="0" err="1"/>
            <a:t>т.ч</a:t>
          </a:r>
          <a:r>
            <a:rPr lang="uk-UA" altLang="uk-UA" sz="2300" kern="1200" dirty="0"/>
            <a:t>. жінки. Державна (царська) монополія на зовнішню торгівлю. </a:t>
          </a:r>
          <a:endParaRPr lang="en-US" sz="2300" kern="1200" dirty="0"/>
        </a:p>
      </dsp:txBody>
      <dsp:txXfrm>
        <a:off x="61741" y="80955"/>
        <a:ext cx="10745139" cy="1141288"/>
      </dsp:txXfrm>
    </dsp:sp>
    <dsp:sp modelId="{5E7AD83E-9FB2-4120-A093-BC76340A8B1D}">
      <dsp:nvSpPr>
        <dsp:cNvPr id="0" name=""/>
        <dsp:cNvSpPr/>
      </dsp:nvSpPr>
      <dsp:spPr>
        <a:xfrm>
          <a:off x="0" y="1409888"/>
          <a:ext cx="10868621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Торговельні відносини з Дильмуном (Бахрейн) та іншими торговельними центрами. </a:t>
          </a:r>
          <a:endParaRPr lang="uk-UA" altLang="uk-UA" sz="2300" kern="1200" dirty="0"/>
        </a:p>
      </dsp:txBody>
      <dsp:txXfrm>
        <a:off x="61741" y="1471629"/>
        <a:ext cx="10745139" cy="1141288"/>
      </dsp:txXfrm>
    </dsp:sp>
    <dsp:sp modelId="{FB49C5CF-D775-4437-A693-AA7165EB3783}">
      <dsp:nvSpPr>
        <dsp:cNvPr id="0" name=""/>
        <dsp:cNvSpPr/>
      </dsp:nvSpPr>
      <dsp:spPr>
        <a:xfrm>
          <a:off x="0" y="2740898"/>
          <a:ext cx="10868621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b="1" u="none" kern="1200" dirty="0"/>
            <a:t>Особливість: </a:t>
          </a:r>
          <a:r>
            <a:rPr lang="uk-UA" altLang="uk-UA" sz="2300" kern="1200" dirty="0"/>
            <a:t>товари, що підлягали зовнішньому обміну, концентрувалися навколо державної, палацової та храмової економіки + приватні власники. </a:t>
          </a:r>
        </a:p>
      </dsp:txBody>
      <dsp:txXfrm>
        <a:off x="61741" y="2802639"/>
        <a:ext cx="10745139" cy="1141288"/>
      </dsp:txXfrm>
    </dsp:sp>
    <dsp:sp modelId="{EB0EEBE4-AAB6-4629-B38F-3196EB548F35}">
      <dsp:nvSpPr>
        <dsp:cNvPr id="0" name=""/>
        <dsp:cNvSpPr/>
      </dsp:nvSpPr>
      <dsp:spPr>
        <a:xfrm>
          <a:off x="0" y="4071908"/>
          <a:ext cx="10868621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Контроль торгівлі церквою. </a:t>
          </a:r>
          <a:r>
            <a:rPr lang="uk-UA" altLang="uk-UA" sz="2300" b="1" kern="1200"/>
            <a:t>Тамкар.</a:t>
          </a:r>
          <a:endParaRPr lang="uk-UA" altLang="uk-UA" sz="2300" b="1" kern="1200" dirty="0"/>
        </a:p>
      </dsp:txBody>
      <dsp:txXfrm>
        <a:off x="61741" y="4133649"/>
        <a:ext cx="10745139" cy="1141288"/>
      </dsp:txXfrm>
    </dsp:sp>
  </dsp:spTree>
</dsp:drawing>
</file>

<file path=ppt/diagrams/drawing1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787E6-6CFC-439B-8FA0-73EC8D2BCCAD}">
      <dsp:nvSpPr>
        <dsp:cNvPr id="0" name=""/>
        <dsp:cNvSpPr/>
      </dsp:nvSpPr>
      <dsp:spPr>
        <a:xfrm>
          <a:off x="0" y="219870"/>
          <a:ext cx="10442225" cy="16084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В кінці 1960-х рр. ↑ Японія в експорті капіталу </a:t>
          </a:r>
          <a:endParaRPr lang="en-US" sz="2900" kern="1200"/>
        </a:p>
      </dsp:txBody>
      <dsp:txXfrm>
        <a:off x="78520" y="298390"/>
        <a:ext cx="10285185" cy="1451454"/>
      </dsp:txXfrm>
    </dsp:sp>
    <dsp:sp modelId="{B97AEE01-8E5D-4F8D-852D-BD8BAED90E7A}">
      <dsp:nvSpPr>
        <dsp:cNvPr id="0" name=""/>
        <dsp:cNvSpPr/>
      </dsp:nvSpPr>
      <dsp:spPr>
        <a:xfrm>
          <a:off x="0" y="1911884"/>
          <a:ext cx="10442225" cy="16084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Призначення: текстильна, деревообробна, сталеплавильна промисловість, виробництво електронних товарів тривалого користування, транспортне обладнання </a:t>
          </a:r>
          <a:endParaRPr lang="en-US" sz="2900" kern="1200"/>
        </a:p>
      </dsp:txBody>
      <dsp:txXfrm>
        <a:off x="78520" y="1990404"/>
        <a:ext cx="10285185" cy="1451454"/>
      </dsp:txXfrm>
    </dsp:sp>
    <dsp:sp modelId="{FB860EBA-D7E2-424B-A938-5F8B1082A110}">
      <dsp:nvSpPr>
        <dsp:cNvPr id="0" name=""/>
        <dsp:cNvSpPr/>
      </dsp:nvSpPr>
      <dsp:spPr>
        <a:xfrm>
          <a:off x="0" y="3603898"/>
          <a:ext cx="10442225" cy="16084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Географічна структура: Латинська Америка (переважно Бразилія), Пд.-Сх. Азія, Австралія, США</a:t>
          </a:r>
          <a:endParaRPr lang="en-US" sz="2900" kern="1200"/>
        </a:p>
      </dsp:txBody>
      <dsp:txXfrm>
        <a:off x="78520" y="3682418"/>
        <a:ext cx="10285185" cy="1451454"/>
      </dsp:txXfrm>
    </dsp:sp>
  </dsp:spTree>
</dsp:drawing>
</file>

<file path=ppt/diagrams/drawing1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FDDB4-5207-4050-AEB4-4B4C70431041}">
      <dsp:nvSpPr>
        <dsp:cNvPr id="0" name=""/>
        <dsp:cNvSpPr/>
      </dsp:nvSpPr>
      <dsp:spPr>
        <a:xfrm>
          <a:off x="0" y="64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19B5B9-BEB1-4A05-8291-9CA492A53546}">
      <dsp:nvSpPr>
        <dsp:cNvPr id="0" name=""/>
        <dsp:cNvSpPr/>
      </dsp:nvSpPr>
      <dsp:spPr>
        <a:xfrm>
          <a:off x="0" y="640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110 млрд. дол. – загальна сума притоку фінансових ресурсів, що надійшли від країн Комітету сприяння розвитку, з яких</a:t>
          </a:r>
          <a:endParaRPr lang="en-US" sz="2100" kern="1200"/>
        </a:p>
      </dsp:txBody>
      <dsp:txXfrm>
        <a:off x="0" y="640"/>
        <a:ext cx="5716587" cy="1049398"/>
      </dsp:txXfrm>
    </dsp:sp>
    <dsp:sp modelId="{413477DA-1244-4D0C-AC81-0C9F3462B3AB}">
      <dsp:nvSpPr>
        <dsp:cNvPr id="0" name=""/>
        <dsp:cNvSpPr/>
      </dsp:nvSpPr>
      <dsp:spPr>
        <a:xfrm>
          <a:off x="0" y="105003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D945A8-481A-4E1D-8B28-2F2BD370842D}">
      <dsp:nvSpPr>
        <dsp:cNvPr id="0" name=""/>
        <dsp:cNvSpPr/>
      </dsp:nvSpPr>
      <dsp:spPr>
        <a:xfrm>
          <a:off x="0" y="1050039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61 млрд. дол. – Офіційна допомога розвитку </a:t>
          </a:r>
          <a:endParaRPr lang="en-US" sz="2100" kern="1200"/>
        </a:p>
      </dsp:txBody>
      <dsp:txXfrm>
        <a:off x="0" y="1050039"/>
        <a:ext cx="5716587" cy="1049398"/>
      </dsp:txXfrm>
    </dsp:sp>
    <dsp:sp modelId="{5151DC3B-93F8-482C-AE29-059B1200EEA3}">
      <dsp:nvSpPr>
        <dsp:cNvPr id="0" name=""/>
        <dsp:cNvSpPr/>
      </dsp:nvSpPr>
      <dsp:spPr>
        <a:xfrm>
          <a:off x="0" y="209943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C433A-0DE3-4B50-BFC4-89E6A559A529}">
      <dsp:nvSpPr>
        <dsp:cNvPr id="0" name=""/>
        <dsp:cNvSpPr/>
      </dsp:nvSpPr>
      <dsp:spPr>
        <a:xfrm>
          <a:off x="0" y="2099438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5 млрд. дол. – надходження з інших офіційних джерел </a:t>
          </a:r>
          <a:endParaRPr lang="en-US" sz="2100" kern="1200"/>
        </a:p>
      </dsp:txBody>
      <dsp:txXfrm>
        <a:off x="0" y="2099438"/>
        <a:ext cx="5716587" cy="1049398"/>
      </dsp:txXfrm>
    </dsp:sp>
    <dsp:sp modelId="{C0D019F2-2EE8-45B6-95BB-C05C1D64C042}">
      <dsp:nvSpPr>
        <dsp:cNvPr id="0" name=""/>
        <dsp:cNvSpPr/>
      </dsp:nvSpPr>
      <dsp:spPr>
        <a:xfrm>
          <a:off x="0" y="31488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F607F8-08C8-492B-9C1B-D5C73C6641AB}">
      <dsp:nvSpPr>
        <dsp:cNvPr id="0" name=""/>
        <dsp:cNvSpPr/>
      </dsp:nvSpPr>
      <dsp:spPr>
        <a:xfrm>
          <a:off x="0" y="3148837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понад 8 млрд. дол. – централізовано-планові економіки (основний СРСР)</a:t>
          </a:r>
          <a:endParaRPr lang="en-US" sz="2100" kern="1200"/>
        </a:p>
      </dsp:txBody>
      <dsp:txXfrm>
        <a:off x="0" y="3148837"/>
        <a:ext cx="5716587" cy="1049398"/>
      </dsp:txXfrm>
    </dsp:sp>
    <dsp:sp modelId="{68C2E120-71B2-426D-AFB6-B5620C7973A1}">
      <dsp:nvSpPr>
        <dsp:cNvPr id="0" name=""/>
        <dsp:cNvSpPr/>
      </dsp:nvSpPr>
      <dsp:spPr>
        <a:xfrm>
          <a:off x="0" y="419823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CFC90E-BC27-468F-94BF-548ADDB3DD22}">
      <dsp:nvSpPr>
        <dsp:cNvPr id="0" name=""/>
        <dsp:cNvSpPr/>
      </dsp:nvSpPr>
      <dsp:spPr>
        <a:xfrm>
          <a:off x="0" y="4198236"/>
          <a:ext cx="5716587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↑ надходження з приватних джерел (45 млрд. дол., з них ½ прямі інвестиції)</a:t>
          </a:r>
          <a:endParaRPr lang="en-US" sz="2100" kern="1200"/>
        </a:p>
      </dsp:txBody>
      <dsp:txXfrm>
        <a:off x="0" y="4198236"/>
        <a:ext cx="5716587" cy="1049398"/>
      </dsp:txXfrm>
    </dsp:sp>
  </dsp:spTree>
</dsp:drawing>
</file>

<file path=ppt/diagrams/drawing1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07ED9-9815-4BD6-A0A8-233ADB03CA2F}">
      <dsp:nvSpPr>
        <dsp:cNvPr id="0" name=""/>
        <dsp:cNvSpPr/>
      </dsp:nvSpPr>
      <dsp:spPr>
        <a:xfrm>
          <a:off x="0" y="256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884F99-BA31-4126-BE9F-F44905904783}">
      <dsp:nvSpPr>
        <dsp:cNvPr id="0" name=""/>
        <dsp:cNvSpPr/>
      </dsp:nvSpPr>
      <dsp:spPr>
        <a:xfrm>
          <a:off x="0" y="2562"/>
          <a:ext cx="10515600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</a:t>
          </a:r>
          <a:r>
            <a:rPr lang="uk-UA" sz="2400" kern="1200" dirty="0" err="1"/>
            <a:t>изнання</a:t>
          </a:r>
          <a:r>
            <a:rPr lang="uk-UA" sz="2400" kern="1200" dirty="0"/>
            <a:t> проблеми зовнішньої заборгованості, необхідності застосовування пільгових умов при наданні довгострокових позик </a:t>
          </a:r>
          <a:endParaRPr lang="en-US" sz="2400" kern="1200" dirty="0"/>
        </a:p>
      </dsp:txBody>
      <dsp:txXfrm>
        <a:off x="0" y="2562"/>
        <a:ext cx="10515600" cy="873858"/>
      </dsp:txXfrm>
    </dsp:sp>
    <dsp:sp modelId="{3124F54C-76DB-4061-AD1C-ADEBDE42BF1B}">
      <dsp:nvSpPr>
        <dsp:cNvPr id="0" name=""/>
        <dsp:cNvSpPr/>
      </dsp:nvSpPr>
      <dsp:spPr>
        <a:xfrm>
          <a:off x="0" y="87642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19519B-A7D9-4435-AE8F-32B756300699}">
      <dsp:nvSpPr>
        <dsp:cNvPr id="0" name=""/>
        <dsp:cNvSpPr/>
      </dsp:nvSpPr>
      <dsp:spPr>
        <a:xfrm>
          <a:off x="0" y="876421"/>
          <a:ext cx="10515600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1971-1980 рр. загальний зовнішній борг країн, що розвиваються ↑ з 86,6 млрд. до 456,2 млрд. </a:t>
          </a:r>
          <a:endParaRPr lang="uk-UA" sz="2400" kern="1200" dirty="0"/>
        </a:p>
      </dsp:txBody>
      <dsp:txXfrm>
        <a:off x="0" y="876421"/>
        <a:ext cx="10515600" cy="873858"/>
      </dsp:txXfrm>
    </dsp:sp>
    <dsp:sp modelId="{B0D2EE3B-CBBF-4572-A532-6EEEC18DC136}">
      <dsp:nvSpPr>
        <dsp:cNvPr id="0" name=""/>
        <dsp:cNvSpPr/>
      </dsp:nvSpPr>
      <dsp:spPr>
        <a:xfrm>
          <a:off x="0" y="175027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1D2C2D-9D59-42CE-B689-8B33A3486E47}">
      <dsp:nvSpPr>
        <dsp:cNvPr id="0" name=""/>
        <dsp:cNvSpPr/>
      </dsp:nvSpPr>
      <dsp:spPr>
        <a:xfrm>
          <a:off x="0" y="1750279"/>
          <a:ext cx="10515600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До кінця 1980 р. основні країни-боржники </a:t>
          </a:r>
          <a:endParaRPr lang="uk-UA" sz="2400" kern="1200" dirty="0"/>
        </a:p>
      </dsp:txBody>
      <dsp:txXfrm>
        <a:off x="0" y="1750279"/>
        <a:ext cx="10515600" cy="873858"/>
      </dsp:txXfrm>
    </dsp:sp>
    <dsp:sp modelId="{088CAFCC-D969-43FB-9753-E94223394258}">
      <dsp:nvSpPr>
        <dsp:cNvPr id="0" name=""/>
        <dsp:cNvSpPr/>
      </dsp:nvSpPr>
      <dsp:spPr>
        <a:xfrm>
          <a:off x="0" y="2624137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48C67D-D9CD-4556-B9EC-8A70E415FF8D}">
      <dsp:nvSpPr>
        <dsp:cNvPr id="0" name=""/>
        <dsp:cNvSpPr/>
      </dsp:nvSpPr>
      <dsp:spPr>
        <a:xfrm>
          <a:off x="0" y="2624138"/>
          <a:ext cx="10515600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Неекспортери</a:t>
          </a:r>
          <a:r>
            <a:rPr lang="uk-UA" sz="2400" kern="1200" dirty="0"/>
            <a:t> нафти: Бразилія (56,6 млрд. </a:t>
          </a:r>
          <a:r>
            <a:rPr lang="uk-UA" sz="2400" kern="1200" dirty="0" err="1"/>
            <a:t>дол</a:t>
          </a:r>
          <a:r>
            <a:rPr lang="uk-UA" sz="2400" kern="1200" dirty="0"/>
            <a:t>.), Індія (16,7 млрд. </a:t>
          </a:r>
          <a:r>
            <a:rPr lang="uk-UA" sz="2400" kern="1200" dirty="0" err="1"/>
            <a:t>дол</a:t>
          </a:r>
          <a:r>
            <a:rPr lang="uk-UA" sz="2400" kern="1200" dirty="0"/>
            <a:t>.), Південна Корея (20,5 млрд. </a:t>
          </a:r>
          <a:r>
            <a:rPr lang="uk-UA" sz="2400" kern="1200" dirty="0" err="1"/>
            <a:t>дол</a:t>
          </a:r>
          <a:r>
            <a:rPr lang="uk-UA" sz="2400" kern="1200" dirty="0"/>
            <a:t>.)</a:t>
          </a:r>
        </a:p>
      </dsp:txBody>
      <dsp:txXfrm>
        <a:off x="0" y="2624138"/>
        <a:ext cx="10515600" cy="873858"/>
      </dsp:txXfrm>
    </dsp:sp>
    <dsp:sp modelId="{5AD02968-400B-42B3-A0DA-8D4609B8C19A}">
      <dsp:nvSpPr>
        <dsp:cNvPr id="0" name=""/>
        <dsp:cNvSpPr/>
      </dsp:nvSpPr>
      <dsp:spPr>
        <a:xfrm>
          <a:off x="0" y="34979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394406-8877-4EF7-9F94-D03B5367EEA0}">
      <dsp:nvSpPr>
        <dsp:cNvPr id="0" name=""/>
        <dsp:cNvSpPr/>
      </dsp:nvSpPr>
      <dsp:spPr>
        <a:xfrm>
          <a:off x="0" y="3497996"/>
          <a:ext cx="10515600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Експортери нафти: Мексика (42 млрд. </a:t>
          </a:r>
          <a:r>
            <a:rPr lang="uk-UA" sz="2400" kern="1200" dirty="0" err="1"/>
            <a:t>дол</a:t>
          </a:r>
          <a:r>
            <a:rPr lang="uk-UA" sz="2400" kern="1200" dirty="0"/>
            <a:t>.), Алжир (17,8 млрд. </a:t>
          </a:r>
          <a:r>
            <a:rPr lang="uk-UA" sz="2400" kern="1200" dirty="0" err="1"/>
            <a:t>дол</a:t>
          </a:r>
          <a:r>
            <a:rPr lang="uk-UA" sz="2400" kern="1200" dirty="0"/>
            <a:t>.), Індонезія (17 млрд. </a:t>
          </a:r>
          <a:r>
            <a:rPr lang="uk-UA" sz="2400" kern="1200" dirty="0" err="1"/>
            <a:t>дол</a:t>
          </a:r>
          <a:r>
            <a:rPr lang="uk-UA" sz="2400" kern="1200" dirty="0"/>
            <a:t>.) </a:t>
          </a:r>
        </a:p>
      </dsp:txBody>
      <dsp:txXfrm>
        <a:off x="0" y="3497996"/>
        <a:ext cx="10515600" cy="873858"/>
      </dsp:txXfrm>
    </dsp:sp>
    <dsp:sp modelId="{018A63DE-04B7-4F6C-BF66-F730B991E54F}">
      <dsp:nvSpPr>
        <dsp:cNvPr id="0" name=""/>
        <dsp:cNvSpPr/>
      </dsp:nvSpPr>
      <dsp:spPr>
        <a:xfrm>
          <a:off x="0" y="437185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00D586-F998-4FF2-A97E-9C11F8EA0CE1}">
      <dsp:nvSpPr>
        <dsp:cNvPr id="0" name=""/>
        <dsp:cNvSpPr/>
      </dsp:nvSpPr>
      <dsp:spPr>
        <a:xfrm>
          <a:off x="0" y="4371854"/>
          <a:ext cx="10515600" cy="87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/>
        </a:p>
      </dsp:txBody>
      <dsp:txXfrm>
        <a:off x="0" y="4371854"/>
        <a:ext cx="10515600" cy="873858"/>
      </dsp:txXfrm>
    </dsp:sp>
  </dsp:spTree>
</dsp:drawing>
</file>

<file path=ppt/diagrams/drawing1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07ED9-9815-4BD6-A0A8-233ADB03CA2F}">
      <dsp:nvSpPr>
        <dsp:cNvPr id="0" name=""/>
        <dsp:cNvSpPr/>
      </dsp:nvSpPr>
      <dsp:spPr>
        <a:xfrm>
          <a:off x="0" y="256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884F99-BA31-4126-BE9F-F44905904783}">
      <dsp:nvSpPr>
        <dsp:cNvPr id="0" name=""/>
        <dsp:cNvSpPr/>
      </dsp:nvSpPr>
      <dsp:spPr>
        <a:xfrm>
          <a:off x="0" y="2562"/>
          <a:ext cx="10515600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Міжнародна асоціація розвитку (МАР, 1960 р.) більш гнучкі умови кредитування країн, що розвиваються (</a:t>
          </a:r>
          <a:r>
            <a:rPr lang="en-US" sz="3300" kern="1200"/>
            <a:t>e</a:t>
          </a:r>
          <a:r>
            <a:rPr lang="uk-UA" sz="3300" kern="1200"/>
            <a:t>.</a:t>
          </a:r>
          <a:r>
            <a:rPr lang="en-US" sz="3300" kern="1200"/>
            <a:t>g</a:t>
          </a:r>
          <a:r>
            <a:rPr lang="uk-UA" sz="3300" kern="1200"/>
            <a:t>. тривалий період відстрочки виплат);</a:t>
          </a:r>
          <a:endParaRPr lang="en-US" sz="3300" kern="1200"/>
        </a:p>
      </dsp:txBody>
      <dsp:txXfrm>
        <a:off x="0" y="2562"/>
        <a:ext cx="10515600" cy="1747716"/>
      </dsp:txXfrm>
    </dsp:sp>
    <dsp:sp modelId="{9D76FE58-9FE1-4649-9E3E-BA7FDFBB6FC0}">
      <dsp:nvSpPr>
        <dsp:cNvPr id="0" name=""/>
        <dsp:cNvSpPr/>
      </dsp:nvSpPr>
      <dsp:spPr>
        <a:xfrm>
          <a:off x="0" y="175027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FF3AF7-D092-4BD4-8DF4-C401953DBCA4}">
      <dsp:nvSpPr>
        <dsp:cNvPr id="0" name=""/>
        <dsp:cNvSpPr/>
      </dsp:nvSpPr>
      <dsp:spPr>
        <a:xfrm>
          <a:off x="0" y="1750279"/>
          <a:ext cx="10515600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до 1980 р. сума позик, наданих МАР, перевищила 17 млрд. дол.  </a:t>
          </a:r>
          <a:endParaRPr lang="en-US" sz="3300" kern="1200"/>
        </a:p>
      </dsp:txBody>
      <dsp:txXfrm>
        <a:off x="0" y="1750279"/>
        <a:ext cx="10515600" cy="1747716"/>
      </dsp:txXfrm>
    </dsp:sp>
    <dsp:sp modelId="{29863D1C-3FE5-42E3-9349-1003247FE7C3}">
      <dsp:nvSpPr>
        <dsp:cNvPr id="0" name=""/>
        <dsp:cNvSpPr/>
      </dsp:nvSpPr>
      <dsp:spPr>
        <a:xfrm>
          <a:off x="0" y="34979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366261-B57C-4C45-87A4-A3DB40277F9D}">
      <dsp:nvSpPr>
        <dsp:cNvPr id="0" name=""/>
        <dsp:cNvSpPr/>
      </dsp:nvSpPr>
      <dsp:spPr>
        <a:xfrm>
          <a:off x="0" y="3497996"/>
          <a:ext cx="10515600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Основні реципієнти: Індія (≈ 10 млрд. дол.), Пакистан (≈  1,2 млрд. дол.) </a:t>
          </a:r>
          <a:endParaRPr lang="en-US" sz="3300" kern="1200"/>
        </a:p>
      </dsp:txBody>
      <dsp:txXfrm>
        <a:off x="0" y="3497996"/>
        <a:ext cx="10515600" cy="1747716"/>
      </dsp:txXfrm>
    </dsp:sp>
  </dsp:spTree>
</dsp:drawing>
</file>

<file path=ppt/diagrams/drawing1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684B-69F0-4E9E-A0D3-33F4FA711207}">
      <dsp:nvSpPr>
        <dsp:cNvPr id="0" name=""/>
        <dsp:cNvSpPr/>
      </dsp:nvSpPr>
      <dsp:spPr>
        <a:xfrm>
          <a:off x="0" y="3278658"/>
          <a:ext cx="6292646" cy="21511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Бреттон-Вудська валютна система</a:t>
          </a:r>
          <a:endParaRPr lang="en-US" sz="3100" kern="1200" dirty="0"/>
        </a:p>
      </dsp:txBody>
      <dsp:txXfrm>
        <a:off x="0" y="3278658"/>
        <a:ext cx="6292646" cy="2151154"/>
      </dsp:txXfrm>
    </dsp:sp>
    <dsp:sp modelId="{C03F82F6-B725-4ADB-9D14-8B5E1DE11512}">
      <dsp:nvSpPr>
        <dsp:cNvPr id="0" name=""/>
        <dsp:cNvSpPr/>
      </dsp:nvSpPr>
      <dsp:spPr>
        <a:xfrm rot="10800000">
          <a:off x="0" y="2449"/>
          <a:ext cx="6292646" cy="330847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центральна</a:t>
          </a:r>
          <a:r>
            <a:rPr lang="uk-UA" sz="3100" b="1" kern="1200" dirty="0"/>
            <a:t> </a:t>
          </a:r>
          <a:r>
            <a:rPr lang="uk-UA" sz="3100" kern="1200" dirty="0"/>
            <a:t>резервна роль долара США</a:t>
          </a:r>
          <a:r>
            <a:rPr lang="en-US" sz="3100" kern="1200" dirty="0"/>
            <a:t>; </a:t>
          </a:r>
          <a:r>
            <a:rPr lang="uk-UA" sz="3100" kern="1200" dirty="0"/>
            <a:t>діяльність Міжнародного Валютного Фонду (МВФ)</a:t>
          </a:r>
          <a:endParaRPr lang="en-US" sz="3100" kern="1200" dirty="0"/>
        </a:p>
      </dsp:txBody>
      <dsp:txXfrm rot="10800000">
        <a:off x="0" y="2449"/>
        <a:ext cx="6292646" cy="2149748"/>
      </dsp:txXfrm>
    </dsp:sp>
  </dsp:spTree>
</dsp:drawing>
</file>

<file path=ppt/diagrams/drawing1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EB357-1524-4EA4-ABC7-0CADFE0CA30F}">
      <dsp:nvSpPr>
        <dsp:cNvPr id="0" name=""/>
        <dsp:cNvSpPr/>
      </dsp:nvSpPr>
      <dsp:spPr>
        <a:xfrm>
          <a:off x="0" y="75531"/>
          <a:ext cx="6292646" cy="259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/>
            <a:t>Мета:</a:t>
          </a:r>
          <a:r>
            <a:rPr lang="uk-UA" sz="3000" kern="1200"/>
            <a:t> до­сягнення остаточної домовленості щодо післявоєнної міжнародної валютної системи з урахуванням вад попередніх міжнародних валютних систем</a:t>
          </a:r>
          <a:endParaRPr lang="en-US" sz="3000" kern="1200"/>
        </a:p>
      </dsp:txBody>
      <dsp:txXfrm>
        <a:off x="126795" y="202326"/>
        <a:ext cx="6039056" cy="2343810"/>
      </dsp:txXfrm>
    </dsp:sp>
    <dsp:sp modelId="{B4907C5C-79AD-4B9D-88B0-23D31A447B4D}">
      <dsp:nvSpPr>
        <dsp:cNvPr id="0" name=""/>
        <dsp:cNvSpPr/>
      </dsp:nvSpPr>
      <dsp:spPr>
        <a:xfrm>
          <a:off x="0" y="2759331"/>
          <a:ext cx="6292646" cy="259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/>
            <a:t>Результат: </a:t>
          </a:r>
          <a:r>
            <a:rPr lang="uk-UA" sz="3000" kern="1200"/>
            <a:t>заснування МВФ</a:t>
          </a:r>
          <a:endParaRPr lang="en-US" sz="3000" kern="1200"/>
        </a:p>
      </dsp:txBody>
      <dsp:txXfrm>
        <a:off x="126795" y="2886126"/>
        <a:ext cx="6039056" cy="2343810"/>
      </dsp:txXfrm>
    </dsp:sp>
  </dsp:spTree>
</dsp:drawing>
</file>

<file path=ppt/diagrams/drawing1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7D89B-609F-4816-9F28-6F88CA5D8F1A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B4F7FF-8B86-4240-9192-E0E7AC7E727D}">
      <dsp:nvSpPr>
        <dsp:cNvPr id="0" name=""/>
        <dsp:cNvSpPr/>
      </dsp:nvSpPr>
      <dsp:spPr>
        <a:xfrm>
          <a:off x="0" y="0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Збереження ролі золота як платіжного засобу та розрахункової одиниці;</a:t>
          </a:r>
          <a:endParaRPr lang="en-US" sz="2000" kern="1200"/>
        </a:p>
      </dsp:txBody>
      <dsp:txXfrm>
        <a:off x="0" y="0"/>
        <a:ext cx="5716587" cy="1312068"/>
      </dsp:txXfrm>
    </dsp:sp>
    <dsp:sp modelId="{46264966-635A-4008-90F8-8C99EA64F51D}">
      <dsp:nvSpPr>
        <dsp:cNvPr id="0" name=""/>
        <dsp:cNvSpPr/>
      </dsp:nvSpPr>
      <dsp:spPr>
        <a:xfrm>
          <a:off x="0" y="1312068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9F80F0-A1B3-41C8-B549-38EB2B021985}">
      <dsp:nvSpPr>
        <dsp:cNvPr id="0" name=""/>
        <dsp:cNvSpPr/>
      </dsp:nvSpPr>
      <dsp:spPr>
        <a:xfrm>
          <a:off x="0" y="1312068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Принцип фіксованих валютних курсів. Встановлення офіційних валютних курсів шляхом визначення їх золотого вмісту → тверда фіксація до долара;</a:t>
          </a:r>
          <a:endParaRPr lang="en-US" sz="2000" kern="1200"/>
        </a:p>
      </dsp:txBody>
      <dsp:txXfrm>
        <a:off x="0" y="1312068"/>
        <a:ext cx="5716587" cy="1312068"/>
      </dsp:txXfrm>
    </dsp:sp>
    <dsp:sp modelId="{90D70700-A476-4DD1-9937-3C1633DFA530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241D84-423C-4322-836C-E749366042C2}">
      <dsp:nvSpPr>
        <dsp:cNvPr id="0" name=""/>
        <dsp:cNvSpPr/>
      </dsp:nvSpPr>
      <dsp:spPr>
        <a:xfrm>
          <a:off x="0" y="2624137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Прирівнювання долара до золота за визначеним паритетом на основі фіксації ринкової ціни на золото (вміст долара = 0,888 гр. золота; ціна 1 унції золота – 35 дол.);</a:t>
          </a:r>
          <a:endParaRPr lang="en-US" sz="2000" kern="1200"/>
        </a:p>
      </dsp:txBody>
      <dsp:txXfrm>
        <a:off x="0" y="2624137"/>
        <a:ext cx="5716587" cy="1312068"/>
      </dsp:txXfrm>
    </dsp:sp>
    <dsp:sp modelId="{4257010C-F842-4820-ADC0-FD9271074D6C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4B9238-E804-4326-B3CE-EF9879A2A751}">
      <dsp:nvSpPr>
        <dsp:cNvPr id="0" name=""/>
        <dsp:cNvSpPr/>
      </dsp:nvSpPr>
      <dsp:spPr>
        <a:xfrm>
          <a:off x="0" y="3936206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Заборона вільної (приватної) купівлі-продажу золота (лише на рівні ЦБ на основі фіксованої ціни 35 дол. за унцію).</a:t>
          </a:r>
          <a:endParaRPr lang="en-US" sz="2000" kern="1200"/>
        </a:p>
      </dsp:txBody>
      <dsp:txXfrm>
        <a:off x="0" y="3936206"/>
        <a:ext cx="5716587" cy="1312068"/>
      </dsp:txXfrm>
    </dsp:sp>
  </dsp:spTree>
</dsp:drawing>
</file>

<file path=ppt/diagrams/drawing1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D2AA-87B1-4547-A98B-81754D632B11}">
      <dsp:nvSpPr>
        <dsp:cNvPr id="0" name=""/>
        <dsp:cNvSpPr/>
      </dsp:nvSpPr>
      <dsp:spPr>
        <a:xfrm>
          <a:off x="0" y="977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підтримка міжнародного співробітництва за допомогою постійно діючої інституції, що забезпечує</a:t>
          </a:r>
          <a:r>
            <a:rPr lang="uk-UA" sz="1300" b="1" kern="1200"/>
            <a:t> </a:t>
          </a:r>
          <a:r>
            <a:rPr lang="uk-UA" sz="1300" kern="1200"/>
            <a:t>меха­нізм для консультацій та співробітництва з міжнародних проблем;</a:t>
          </a:r>
          <a:endParaRPr lang="en-US" sz="1300" kern="1200"/>
        </a:p>
      </dsp:txBody>
      <dsp:txXfrm>
        <a:off x="34897" y="44669"/>
        <a:ext cx="5646793" cy="645076"/>
      </dsp:txXfrm>
    </dsp:sp>
    <dsp:sp modelId="{E60A3014-3BF3-42BF-8A58-D70F0CAA1F86}">
      <dsp:nvSpPr>
        <dsp:cNvPr id="0" name=""/>
        <dsp:cNvSpPr/>
      </dsp:nvSpPr>
      <dsp:spPr>
        <a:xfrm>
          <a:off x="0" y="76208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сприяння розширенню та збалансованому зростанню міжнарод­ної торгівлі; </a:t>
          </a:r>
          <a:endParaRPr lang="en-US" sz="1300" kern="1200"/>
        </a:p>
      </dsp:txBody>
      <dsp:txXfrm>
        <a:off x="34897" y="796979"/>
        <a:ext cx="5646793" cy="645076"/>
      </dsp:txXfrm>
    </dsp:sp>
    <dsp:sp modelId="{63097502-96F9-4D2A-8A65-B195A8FF7CD5}">
      <dsp:nvSpPr>
        <dsp:cNvPr id="0" name=""/>
        <dsp:cNvSpPr/>
      </dsp:nvSpPr>
      <dsp:spPr>
        <a:xfrm>
          <a:off x="0" y="151439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забезпечення й підтримка високого рівня зайня­тості та реального доходу; </a:t>
          </a:r>
          <a:endParaRPr lang="en-US" sz="1300" kern="1200"/>
        </a:p>
      </dsp:txBody>
      <dsp:txXfrm>
        <a:off x="34897" y="1549289"/>
        <a:ext cx="5646793" cy="645076"/>
      </dsp:txXfrm>
    </dsp:sp>
    <dsp:sp modelId="{8625DDDB-DDDB-4058-861B-A440E0C00446}">
      <dsp:nvSpPr>
        <dsp:cNvPr id="0" name=""/>
        <dsp:cNvSpPr/>
      </dsp:nvSpPr>
      <dsp:spPr>
        <a:xfrm>
          <a:off x="0" y="2266702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сприяння розвитку виробничих ресурсів;</a:t>
          </a:r>
          <a:endParaRPr lang="en-US" sz="1300" kern="1200"/>
        </a:p>
      </dsp:txBody>
      <dsp:txXfrm>
        <a:off x="34897" y="2301599"/>
        <a:ext cx="5646793" cy="645076"/>
      </dsp:txXfrm>
    </dsp:sp>
    <dsp:sp modelId="{337BAE7F-F833-44AC-8013-C7EA3E7EA1D8}">
      <dsp:nvSpPr>
        <dsp:cNvPr id="0" name=""/>
        <dsp:cNvSpPr/>
      </dsp:nvSpPr>
      <dsp:spPr>
        <a:xfrm>
          <a:off x="0" y="3019013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сприяння стабільності валюти, уникнення конкурентного знецінення валюти;</a:t>
          </a:r>
          <a:endParaRPr lang="en-US" sz="1300" kern="1200"/>
        </a:p>
      </dsp:txBody>
      <dsp:txXfrm>
        <a:off x="34897" y="3053910"/>
        <a:ext cx="5646793" cy="645076"/>
      </dsp:txXfrm>
    </dsp:sp>
    <dsp:sp modelId="{3689FA53-A380-4544-829E-A4495FE248C7}">
      <dsp:nvSpPr>
        <dsp:cNvPr id="0" name=""/>
        <dsp:cNvSpPr/>
      </dsp:nvSpPr>
      <dsp:spPr>
        <a:xfrm>
          <a:off x="0" y="3771323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сприяння встановленню багатосторонньої системи плате­жів між членами Фонду та у ліквідації обмежень</a:t>
          </a:r>
          <a:r>
            <a:rPr lang="uk-UA" sz="1300" b="1" kern="1200"/>
            <a:t> </a:t>
          </a:r>
          <a:r>
            <a:rPr lang="uk-UA" sz="1300" kern="1200"/>
            <a:t>на іноземну ва­люту, які гальмують зростання світової торгівлі;</a:t>
          </a:r>
          <a:endParaRPr lang="en-US" sz="1300" kern="1200"/>
        </a:p>
      </dsp:txBody>
      <dsp:txXfrm>
        <a:off x="34897" y="3806220"/>
        <a:ext cx="5646793" cy="645076"/>
      </dsp:txXfrm>
    </dsp:sp>
    <dsp:sp modelId="{6EDF42A7-0A84-44B8-BE05-5D41BAA68837}">
      <dsp:nvSpPr>
        <dsp:cNvPr id="0" name=""/>
        <dsp:cNvSpPr/>
      </dsp:nvSpPr>
      <dsp:spPr>
        <a:xfrm>
          <a:off x="0" y="4523633"/>
          <a:ext cx="5716587" cy="714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забезпечення учасників ресурсами Фонду під відповідні гарантії.</a:t>
          </a:r>
          <a:endParaRPr lang="en-US" sz="1300" kern="1200"/>
        </a:p>
      </dsp:txBody>
      <dsp:txXfrm>
        <a:off x="34897" y="4558530"/>
        <a:ext cx="5646793" cy="645076"/>
      </dsp:txXfrm>
    </dsp:sp>
  </dsp:spTree>
</dsp:drawing>
</file>

<file path=ppt/diagrams/drawing1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F5531-A499-423B-AEAB-6BFCC783D2A1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9695D2-3FC3-466D-8A57-9C8CA2434112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Фонд – джерело компенсаційного фінансування для країн-членів з тимчасовою нерівновагою платіжного балансу; </a:t>
          </a:r>
          <a:endParaRPr lang="en-US" sz="2700" kern="1200"/>
        </a:p>
      </dsp:txBody>
      <dsp:txXfrm>
        <a:off x="0" y="2562"/>
        <a:ext cx="5716587" cy="1747716"/>
      </dsp:txXfrm>
    </dsp:sp>
    <dsp:sp modelId="{C237A0C3-EDF7-473A-B345-432D378C35A6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31A70B-A0B5-4015-9398-D0E560FD39FA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формування капіталу Фонду у вигляді членських внесків у золоті та валюті; </a:t>
          </a:r>
          <a:endParaRPr lang="en-US" sz="2700" kern="1200"/>
        </a:p>
      </dsp:txBody>
      <dsp:txXfrm>
        <a:off x="0" y="1750279"/>
        <a:ext cx="5716587" cy="1747716"/>
      </dsp:txXfrm>
    </dsp:sp>
    <dsp:sp modelId="{96E8539F-63EE-42B4-80D4-B00C94588A9C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2E0BDC-E847-4F9C-BD4B-19CFDC0FE73A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при вступі до Фонду кожній країні призначалась квота. 25% квоти країни в золоті, решта – в національній валюті; </a:t>
          </a:r>
          <a:endParaRPr lang="en-US" sz="2700" kern="1200"/>
        </a:p>
      </dsp:txBody>
      <dsp:txXfrm>
        <a:off x="0" y="3497996"/>
        <a:ext cx="5716587" cy="1747716"/>
      </dsp:txXfrm>
    </dsp:sp>
  </dsp:spTree>
</dsp:drawing>
</file>

<file path=ppt/diagrams/drawing1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4B838-7C23-4774-9B9D-78F6244AAB73}">
      <dsp:nvSpPr>
        <dsp:cNvPr id="0" name=""/>
        <dsp:cNvSpPr/>
      </dsp:nvSpPr>
      <dsp:spPr>
        <a:xfrm>
          <a:off x="0" y="0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390618-385E-4A9C-8287-97FC791A8651}">
      <dsp:nvSpPr>
        <dsp:cNvPr id="0" name=""/>
        <dsp:cNvSpPr/>
      </dsp:nvSpPr>
      <dsp:spPr>
        <a:xfrm>
          <a:off x="0" y="0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1947 р. – загальна сума квот 8 млрд. дол. </a:t>
          </a:r>
          <a:endParaRPr lang="en-US" sz="2100" kern="1200"/>
        </a:p>
      </dsp:txBody>
      <dsp:txXfrm>
        <a:off x="0" y="0"/>
        <a:ext cx="10492377" cy="656034"/>
      </dsp:txXfrm>
    </dsp:sp>
    <dsp:sp modelId="{A6BAF52D-F320-468E-BBC1-566270C40F35}">
      <dsp:nvSpPr>
        <dsp:cNvPr id="0" name=""/>
        <dsp:cNvSpPr/>
      </dsp:nvSpPr>
      <dsp:spPr>
        <a:xfrm>
          <a:off x="0" y="656034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A559A5-3663-46CE-88A6-E81A7F2D014F}">
      <dsp:nvSpPr>
        <dsp:cNvPr id="0" name=""/>
        <dsp:cNvSpPr/>
      </dsp:nvSpPr>
      <dsp:spPr>
        <a:xfrm>
          <a:off x="0" y="656034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1971 р. (перегляд квот) – 28,5 млрд. дол.</a:t>
          </a:r>
          <a:endParaRPr lang="en-US" sz="2100" kern="1200"/>
        </a:p>
      </dsp:txBody>
      <dsp:txXfrm>
        <a:off x="0" y="656034"/>
        <a:ext cx="10492377" cy="656034"/>
      </dsp:txXfrm>
    </dsp:sp>
    <dsp:sp modelId="{997E8483-E8C2-45C3-86CF-5B5E86CC4593}">
      <dsp:nvSpPr>
        <dsp:cNvPr id="0" name=""/>
        <dsp:cNvSpPr/>
      </dsp:nvSpPr>
      <dsp:spPr>
        <a:xfrm>
          <a:off x="0" y="1312069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9A5C35-13DF-46C7-816C-2ECFDD6252EB}">
      <dsp:nvSpPr>
        <dsp:cNvPr id="0" name=""/>
        <dsp:cNvSpPr/>
      </dsp:nvSpPr>
      <dsp:spPr>
        <a:xfrm>
          <a:off x="0" y="1312068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Найбільша квота – США (6,7 млрд. дол.)</a:t>
          </a:r>
          <a:endParaRPr lang="en-US" sz="2100" kern="1200"/>
        </a:p>
      </dsp:txBody>
      <dsp:txXfrm>
        <a:off x="0" y="1312068"/>
        <a:ext cx="10492377" cy="656034"/>
      </dsp:txXfrm>
    </dsp:sp>
    <dsp:sp modelId="{4518E72D-337A-4940-8E62-D11489209518}">
      <dsp:nvSpPr>
        <dsp:cNvPr id="0" name=""/>
        <dsp:cNvSpPr/>
      </dsp:nvSpPr>
      <dsp:spPr>
        <a:xfrm>
          <a:off x="0" y="1968103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1D2DCA-4E12-400B-ABCC-6EAE47EE65D3}">
      <dsp:nvSpPr>
        <dsp:cNvPr id="0" name=""/>
        <dsp:cNvSpPr/>
      </dsp:nvSpPr>
      <dsp:spPr>
        <a:xfrm>
          <a:off x="0" y="1968103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Велика Британія (2,8 млрд. дол.)</a:t>
          </a:r>
          <a:endParaRPr lang="en-US" sz="2100" kern="1200"/>
        </a:p>
      </dsp:txBody>
      <dsp:txXfrm>
        <a:off x="0" y="1968103"/>
        <a:ext cx="10492377" cy="656034"/>
      </dsp:txXfrm>
    </dsp:sp>
    <dsp:sp modelId="{B1F577AA-EB42-48BC-960E-F01345FEFF83}">
      <dsp:nvSpPr>
        <dsp:cNvPr id="0" name=""/>
        <dsp:cNvSpPr/>
      </dsp:nvSpPr>
      <dsp:spPr>
        <a:xfrm>
          <a:off x="0" y="2624138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D32213-5E17-4429-B644-EBECE522E2AC}">
      <dsp:nvSpPr>
        <dsp:cNvPr id="0" name=""/>
        <dsp:cNvSpPr/>
      </dsp:nvSpPr>
      <dsp:spPr>
        <a:xfrm>
          <a:off x="0" y="2624137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/>
            <a:t>Розмір квоти: </a:t>
          </a:r>
          <a:endParaRPr lang="en-US" sz="2100" kern="1200"/>
        </a:p>
      </dsp:txBody>
      <dsp:txXfrm>
        <a:off x="0" y="2624137"/>
        <a:ext cx="10492377" cy="656034"/>
      </dsp:txXfrm>
    </dsp:sp>
    <dsp:sp modelId="{C1FC19A7-0ADD-462C-BB82-28B16D0FA139}">
      <dsp:nvSpPr>
        <dsp:cNvPr id="0" name=""/>
        <dsp:cNvSpPr/>
      </dsp:nvSpPr>
      <dsp:spPr>
        <a:xfrm>
          <a:off x="0" y="3280172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D6BF02-2A0F-4AF6-8435-DF6EB8DB0EE3}">
      <dsp:nvSpPr>
        <dsp:cNvPr id="0" name=""/>
        <dsp:cNvSpPr/>
      </dsp:nvSpPr>
      <dsp:spPr>
        <a:xfrm>
          <a:off x="0" y="3280172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визначає кількість голосів країн-членів </a:t>
          </a:r>
          <a:endParaRPr lang="en-US" sz="2100" kern="1200" dirty="0"/>
        </a:p>
      </dsp:txBody>
      <dsp:txXfrm>
        <a:off x="0" y="3280172"/>
        <a:ext cx="10492377" cy="656034"/>
      </dsp:txXfrm>
    </dsp:sp>
    <dsp:sp modelId="{C963DF61-4292-479F-ADB8-1768D768CC2F}">
      <dsp:nvSpPr>
        <dsp:cNvPr id="0" name=""/>
        <dsp:cNvSpPr/>
      </dsp:nvSpPr>
      <dsp:spPr>
        <a:xfrm>
          <a:off x="0" y="3936206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2A4053-A4F2-40B0-8F53-06D564267797}">
      <dsp:nvSpPr>
        <dsp:cNvPr id="0" name=""/>
        <dsp:cNvSpPr/>
      </dsp:nvSpPr>
      <dsp:spPr>
        <a:xfrm>
          <a:off x="0" y="3936206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(США – 21,9 </a:t>
          </a:r>
          <a:r>
            <a:rPr lang="uk-UA" sz="2100" i="1" kern="1200"/>
            <a:t>%</a:t>
          </a:r>
          <a:r>
            <a:rPr lang="uk-UA" sz="2100" kern="1200"/>
            <a:t>; Велика Британія – 9,2%)</a:t>
          </a:r>
          <a:endParaRPr lang="en-US" sz="2100" kern="1200"/>
        </a:p>
      </dsp:txBody>
      <dsp:txXfrm>
        <a:off x="0" y="3936206"/>
        <a:ext cx="10492377" cy="656034"/>
      </dsp:txXfrm>
    </dsp:sp>
    <dsp:sp modelId="{D53DE085-A339-4856-84A6-C64AC2055A01}">
      <dsp:nvSpPr>
        <dsp:cNvPr id="0" name=""/>
        <dsp:cNvSpPr/>
      </dsp:nvSpPr>
      <dsp:spPr>
        <a:xfrm>
          <a:off x="0" y="4592241"/>
          <a:ext cx="10492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B9D031-4E7B-472C-859C-74BD24B31E79}">
      <dsp:nvSpPr>
        <dsp:cNvPr id="0" name=""/>
        <dsp:cNvSpPr/>
      </dsp:nvSpPr>
      <dsp:spPr>
        <a:xfrm>
          <a:off x="0" y="4592241"/>
          <a:ext cx="1049237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визначає максимальну суму запозичень, котру дана країна може отримати</a:t>
          </a:r>
          <a:r>
            <a:rPr lang="uk-UA" sz="2100" b="1" kern="1200"/>
            <a:t> </a:t>
          </a:r>
          <a:r>
            <a:rPr lang="uk-UA" sz="2100" kern="1200"/>
            <a:t>з Фонду</a:t>
          </a:r>
          <a:r>
            <a:rPr lang="uk-UA" sz="2100" b="1" kern="1200"/>
            <a:t> </a:t>
          </a:r>
          <a:endParaRPr lang="en-US" sz="2100" kern="1200"/>
        </a:p>
      </dsp:txBody>
      <dsp:txXfrm>
        <a:off x="0" y="4592241"/>
        <a:ext cx="10492377" cy="6560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9469C-9720-4C14-9B3B-C6FC963BCA65}">
      <dsp:nvSpPr>
        <dsp:cNvPr id="0" name=""/>
        <dsp:cNvSpPr/>
      </dsp:nvSpPr>
      <dsp:spPr>
        <a:xfrm>
          <a:off x="0" y="144930"/>
          <a:ext cx="571658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/>
            <a:t>Торговельні шляхи:</a:t>
          </a:r>
          <a:endParaRPr lang="en-US" sz="3300" kern="1200"/>
        </a:p>
      </dsp:txBody>
      <dsp:txXfrm>
        <a:off x="38638" y="183568"/>
        <a:ext cx="5639311" cy="714229"/>
      </dsp:txXfrm>
    </dsp:sp>
    <dsp:sp modelId="{E8A248FD-4084-4C54-AE82-1B417E4FA9CC}">
      <dsp:nvSpPr>
        <dsp:cNvPr id="0" name=""/>
        <dsp:cNvSpPr/>
      </dsp:nvSpPr>
      <dsp:spPr>
        <a:xfrm>
          <a:off x="0" y="936435"/>
          <a:ext cx="5716587" cy="4166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/>
            <a:t>забезпечував торговельні відносини між Еланом і Аккадом,  з одного боку, Сирією, Палестиною, Єгиптом – з іншого. Головна магістраль – р. Тигр та територія Месопотамії.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/>
            <a:t>по річці Євфрат із Вавілонії в Сирію.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/>
            <a:t>проходив через Ассирію з Малої Азії та Вірменії з використанням басейну р. Тигр. </a:t>
          </a:r>
          <a:endParaRPr lang="en-US" sz="2600" kern="1200"/>
        </a:p>
      </dsp:txBody>
      <dsp:txXfrm>
        <a:off x="0" y="936435"/>
        <a:ext cx="5716587" cy="4166910"/>
      </dsp:txXfrm>
    </dsp:sp>
  </dsp:spTree>
</dsp:drawing>
</file>

<file path=ppt/diagrams/drawing1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B4DC-0F99-467A-9EA0-8C3FB7921B52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864E62-D3D1-49BD-AAD0-60CE6467EBE6}">
      <dsp:nvSpPr>
        <dsp:cNvPr id="0" name=""/>
        <dsp:cNvSpPr/>
      </dsp:nvSpPr>
      <dsp:spPr>
        <a:xfrm>
          <a:off x="0" y="0"/>
          <a:ext cx="5716587" cy="2624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провідна роль долара → нагромадження європейськими країнами резервів, конвертуючи їх у доларові резерви,</a:t>
          </a:r>
          <a:r>
            <a:rPr lang="uk-UA" sz="2900" b="1" kern="1200"/>
            <a:t> </a:t>
          </a:r>
          <a:r>
            <a:rPr lang="uk-UA" sz="2900" kern="1200"/>
            <a:t>а не в золото (1950-х рр.); </a:t>
          </a:r>
          <a:endParaRPr lang="en-US" sz="2900" kern="1200"/>
        </a:p>
      </dsp:txBody>
      <dsp:txXfrm>
        <a:off x="0" y="0"/>
        <a:ext cx="5716587" cy="2624137"/>
      </dsp:txXfrm>
    </dsp:sp>
    <dsp:sp modelId="{71BE3622-FF8E-4D9D-A149-9948CC6B6B8A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F3E11A-CB33-4F92-8758-C1CD2FF8E100}">
      <dsp:nvSpPr>
        <dsp:cNvPr id="0" name=""/>
        <dsp:cNvSpPr/>
      </dsp:nvSpPr>
      <dsp:spPr>
        <a:xfrm>
          <a:off x="0" y="2624137"/>
          <a:ext cx="5716587" cy="2624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неспроможність США відновити рівновагу платіжного балансу (постійний 1958-71 рр.) →  па­діння Бреттон-Вудської системи</a:t>
          </a:r>
          <a:endParaRPr lang="en-US" sz="2900" kern="1200"/>
        </a:p>
      </dsp:txBody>
      <dsp:txXfrm>
        <a:off x="0" y="2624137"/>
        <a:ext cx="5716587" cy="2624137"/>
      </dsp:txXfrm>
    </dsp:sp>
  </dsp:spTree>
</dsp:drawing>
</file>

<file path=ppt/diagrams/drawing1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7ACFF-4588-42AE-B1A4-6245D67CA2E4}">
      <dsp:nvSpPr>
        <dsp:cNvPr id="0" name=""/>
        <dsp:cNvSpPr/>
      </dsp:nvSpPr>
      <dsp:spPr>
        <a:xfrm>
          <a:off x="0" y="513943"/>
          <a:ext cx="6292646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79" tIns="312420" rIns="4883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слабкість стерлінга → розлади на ринках іноземної валюти;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травень-червень 1968 р. – соціальна напруга у Франції → втеча капі­талу від франка в інші валюти (особливо марку).</a:t>
          </a:r>
          <a:endParaRPr lang="en-US" sz="1500" kern="1200" dirty="0"/>
        </a:p>
      </dsp:txBody>
      <dsp:txXfrm>
        <a:off x="0" y="513943"/>
        <a:ext cx="6292646" cy="1299375"/>
      </dsp:txXfrm>
    </dsp:sp>
    <dsp:sp modelId="{0C9BA564-0DC6-4225-BFC2-F60B03792469}">
      <dsp:nvSpPr>
        <dsp:cNvPr id="0" name=""/>
        <dsp:cNvSpPr/>
      </dsp:nvSpPr>
      <dsp:spPr>
        <a:xfrm>
          <a:off x="314632" y="292543"/>
          <a:ext cx="440485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6493" tIns="0" rIns="1664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1. кін. 1960-х</a:t>
          </a:r>
          <a:endParaRPr lang="en-US" sz="1500" kern="1200"/>
        </a:p>
      </dsp:txBody>
      <dsp:txXfrm>
        <a:off x="336248" y="314159"/>
        <a:ext cx="4361620" cy="399568"/>
      </dsp:txXfrm>
    </dsp:sp>
    <dsp:sp modelId="{FB94A662-872C-4593-8EE8-DF27C81FD31D}">
      <dsp:nvSpPr>
        <dsp:cNvPr id="0" name=""/>
        <dsp:cNvSpPr/>
      </dsp:nvSpPr>
      <dsp:spPr>
        <a:xfrm>
          <a:off x="0" y="2115718"/>
          <a:ext cx="6292646" cy="30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79" tIns="312420" rIns="4883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втрата довіри до долара → ІІІ </a:t>
          </a:r>
          <a:r>
            <a:rPr lang="uk-UA" sz="1500" kern="1200" dirty="0" err="1"/>
            <a:t>кв</a:t>
          </a:r>
          <a:r>
            <a:rPr lang="uk-UA" sz="1500" kern="1200" dirty="0"/>
            <a:t>. 1970 р. швидке переміщення фондів із США до фінансових центрів Європи і Японії → зростаючі спекуляції, спрямовані проти долара;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15 серпня 1971 р. – пре­зидент Ніксон тимчасово призупинив золоту конвертованість до­лара і запровадив тимчасовий додатковий податок на оподаткову­ваний імпорт у США → кінець </a:t>
          </a:r>
          <a:r>
            <a:rPr lang="uk-UA" sz="1500" kern="1200" dirty="0" err="1"/>
            <a:t>Бреттон-Вудськї</a:t>
          </a:r>
          <a:r>
            <a:rPr lang="uk-UA" sz="1500" kern="1200" dirty="0"/>
            <a:t> системи;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u="sng" kern="1200" dirty="0"/>
            <a:t>Мета:</a:t>
          </a:r>
          <a:r>
            <a:rPr lang="uk-UA" sz="1500" kern="1200" dirty="0"/>
            <a:t> примусити уряди зарубіжних країн підвищити вар­тість своїх валют по відношенню до долара;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заходи США → закриття ринків іноземної валюти в Європі та Японії. Плавання по відношенню до долара з відкриттям (крім французького франка).</a:t>
          </a:r>
          <a:endParaRPr lang="en-US" sz="1500" kern="1200" dirty="0"/>
        </a:p>
      </dsp:txBody>
      <dsp:txXfrm>
        <a:off x="0" y="2115718"/>
        <a:ext cx="6292646" cy="3024000"/>
      </dsp:txXfrm>
    </dsp:sp>
    <dsp:sp modelId="{C3C6651E-0DC7-443F-9D87-432DFCF2A19E}">
      <dsp:nvSpPr>
        <dsp:cNvPr id="0" name=""/>
        <dsp:cNvSpPr/>
      </dsp:nvSpPr>
      <dsp:spPr>
        <a:xfrm>
          <a:off x="314632" y="1894318"/>
          <a:ext cx="440485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6493" tIns="0" rIns="1664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2. 1971 р.</a:t>
          </a:r>
          <a:endParaRPr lang="en-US" sz="1500" kern="1200"/>
        </a:p>
      </dsp:txBody>
      <dsp:txXfrm>
        <a:off x="336248" y="1915934"/>
        <a:ext cx="4361620" cy="399568"/>
      </dsp:txXfrm>
    </dsp:sp>
  </dsp:spTree>
</dsp:drawing>
</file>

<file path=ppt/diagrams/drawing1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83234-A7AD-485E-B7BE-A98F29C2E506}">
      <dsp:nvSpPr>
        <dsp:cNvPr id="0" name=""/>
        <dsp:cNvSpPr/>
      </dsp:nvSpPr>
      <dsp:spPr>
        <a:xfrm>
          <a:off x="0" y="395363"/>
          <a:ext cx="5716587" cy="21841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січ. 1976 р. – нарада представників країн-членів МВФ, м. Кінгстон (Ямайка);</a:t>
          </a:r>
          <a:endParaRPr lang="en-US" sz="3100" kern="1200"/>
        </a:p>
      </dsp:txBody>
      <dsp:txXfrm>
        <a:off x="106621" y="501984"/>
        <a:ext cx="5503345" cy="1970892"/>
      </dsp:txXfrm>
    </dsp:sp>
    <dsp:sp modelId="{93962310-B652-4819-8CDD-BA25F0914D2F}">
      <dsp:nvSpPr>
        <dsp:cNvPr id="0" name=""/>
        <dsp:cNvSpPr/>
      </dsp:nvSpPr>
      <dsp:spPr>
        <a:xfrm>
          <a:off x="0" y="2668777"/>
          <a:ext cx="5716587" cy="21841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Кінгстонська угода – початок утворення Ямайської валютної системи (діє з квітня 1978 р.)</a:t>
          </a:r>
          <a:endParaRPr lang="en-US" sz="3100" kern="1200"/>
        </a:p>
      </dsp:txBody>
      <dsp:txXfrm>
        <a:off x="106621" y="2775398"/>
        <a:ext cx="5503345" cy="1970892"/>
      </dsp:txXfrm>
    </dsp:sp>
  </dsp:spTree>
</dsp:drawing>
</file>

<file path=ppt/diagrams/drawing1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AC21F-0E71-482E-972F-D7015B6F95DD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6ABAB4-96D7-4BA2-B537-59A226F97914}">
      <dsp:nvSpPr>
        <dsp:cNvPr id="0" name=""/>
        <dsp:cNvSpPr/>
      </dsp:nvSpPr>
      <dsp:spPr>
        <a:xfrm>
          <a:off x="0" y="0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Повна демонетизація золота в сфері міжнародних валютних відносин;</a:t>
          </a:r>
          <a:endParaRPr lang="en-US" sz="1900" kern="1200"/>
        </a:p>
      </dsp:txBody>
      <dsp:txXfrm>
        <a:off x="0" y="0"/>
        <a:ext cx="5716587" cy="1312068"/>
      </dsp:txXfrm>
    </dsp:sp>
    <dsp:sp modelId="{D1F87A17-8329-4E3F-A573-CB419BD62309}">
      <dsp:nvSpPr>
        <dsp:cNvPr id="0" name=""/>
        <dsp:cNvSpPr/>
      </dsp:nvSpPr>
      <dsp:spPr>
        <a:xfrm>
          <a:off x="0" y="131206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B8C21-5917-4AEA-B708-E529A593B50D}">
      <dsp:nvSpPr>
        <dsp:cNvPr id="0" name=""/>
        <dsp:cNvSpPr/>
      </dsp:nvSpPr>
      <dsp:spPr>
        <a:xfrm>
          <a:off x="0" y="1312068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Право країн-членів Фонду обирати будь-який режим валютних курсів → золото перетворилось у звичайний товар, ціна якого визначається на ринку відповідно до попиту та пропозиції</a:t>
          </a:r>
          <a:endParaRPr lang="en-US" sz="1900" kern="1200"/>
        </a:p>
      </dsp:txBody>
      <dsp:txXfrm>
        <a:off x="0" y="1312068"/>
        <a:ext cx="5716587" cy="1312068"/>
      </dsp:txXfrm>
    </dsp:sp>
    <dsp:sp modelId="{BB06599F-A567-42EE-8275-EB029490B556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A24FD8-AED4-42D6-A928-4FB0AF4C7480}">
      <dsp:nvSpPr>
        <dsp:cNvPr id="0" name=""/>
        <dsp:cNvSpPr/>
      </dsp:nvSpPr>
      <dsp:spPr>
        <a:xfrm>
          <a:off x="0" y="2624137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у Лондоні, Нью-Йорку, Чикаго, Токіо т.д. сформувалися міжнародні ринки золота;</a:t>
          </a:r>
          <a:endParaRPr lang="en-US" sz="1900" kern="1200"/>
        </a:p>
      </dsp:txBody>
      <dsp:txXfrm>
        <a:off x="0" y="2624137"/>
        <a:ext cx="5716587" cy="1312068"/>
      </dsp:txXfrm>
    </dsp:sp>
    <dsp:sp modelId="{355F592D-62A6-4C42-BF9D-6DD39C2E43D6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18F68E-6649-4D8E-B3F0-FEEB992B7AFA}">
      <dsp:nvSpPr>
        <dsp:cNvPr id="0" name=""/>
        <dsp:cNvSpPr/>
      </dsp:nvSpPr>
      <dsp:spPr>
        <a:xfrm>
          <a:off x="0" y="3936206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Центральні банки отримали можливість вільно купувати золото на приватному ринку;</a:t>
          </a:r>
          <a:endParaRPr lang="en-US" sz="1900" kern="1200"/>
        </a:p>
      </dsp:txBody>
      <dsp:txXfrm>
        <a:off x="0" y="3936206"/>
        <a:ext cx="5716587" cy="1312068"/>
      </dsp:txXfrm>
    </dsp:sp>
  </dsp:spTree>
</dsp:drawing>
</file>

<file path=ppt/diagrams/drawing1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0DC3C-6998-4EF2-9AB7-0594E99311D4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7E737-4A58-48EE-BB91-0B38160C2BC9}">
      <dsp:nvSpPr>
        <dsp:cNvPr id="0" name=""/>
        <dsp:cNvSpPr/>
      </dsp:nvSpPr>
      <dsp:spPr>
        <a:xfrm>
          <a:off x="0" y="0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СПЗ – основа валютної системи як база паритетів та валютних курсів, головний резервний актив та міжнародний засіб розрахунків і платежу;</a:t>
          </a:r>
          <a:endParaRPr lang="en-US" sz="1700" kern="1200"/>
        </a:p>
      </dsp:txBody>
      <dsp:txXfrm>
        <a:off x="0" y="0"/>
        <a:ext cx="5716587" cy="1312068"/>
      </dsp:txXfrm>
    </dsp:sp>
    <dsp:sp modelId="{281908C1-2AC7-4CEE-A47D-B51C2202A0B3}">
      <dsp:nvSpPr>
        <dsp:cNvPr id="0" name=""/>
        <dsp:cNvSpPr/>
      </dsp:nvSpPr>
      <dsp:spPr>
        <a:xfrm>
          <a:off x="0" y="131206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E35CA-606D-44FA-BB1C-F1A84E3698B0}">
      <dsp:nvSpPr>
        <dsp:cNvPr id="0" name=""/>
        <dsp:cNvSpPr/>
      </dsp:nvSpPr>
      <dsp:spPr>
        <a:xfrm>
          <a:off x="0" y="1312068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перехід від системи «золото-долар-національна валюта» до «СПЗ-національна валюта»;</a:t>
          </a:r>
          <a:endParaRPr lang="en-US" sz="1700" kern="1200"/>
        </a:p>
      </dsp:txBody>
      <dsp:txXfrm>
        <a:off x="0" y="1312068"/>
        <a:ext cx="5716587" cy="1312068"/>
      </dsp:txXfrm>
    </dsp:sp>
    <dsp:sp modelId="{E46FE16E-7037-4A66-AD9C-E9A5D1F8E08D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BBC4A-2369-4E11-9446-9587670436A3}">
      <dsp:nvSpPr>
        <dsp:cNvPr id="0" name=""/>
        <dsp:cNvSpPr/>
      </dsp:nvSpPr>
      <dsp:spPr>
        <a:xfrm>
          <a:off x="0" y="2624137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курс СПЗ почав визначатися на основі кошику валют країн, що займають найбільшу питому вагу у міжнародній торгівлі (з 1981 р.: долар США – 42%, марка ФРН – 19%, франк Франції, єна Японії та англійський фунт стерлінгів);</a:t>
          </a:r>
          <a:endParaRPr lang="en-US" sz="1700" kern="1200"/>
        </a:p>
      </dsp:txBody>
      <dsp:txXfrm>
        <a:off x="0" y="2624137"/>
        <a:ext cx="5716587" cy="1312068"/>
      </dsp:txXfrm>
    </dsp:sp>
    <dsp:sp modelId="{02086607-4D4E-4CC6-9362-8DD5D86B4F3E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CC3B8-8819-4959-8BBC-FD1F0DBE5E68}">
      <dsp:nvSpPr>
        <dsp:cNvPr id="0" name=""/>
        <dsp:cNvSpPr/>
      </dsp:nvSpPr>
      <dsp:spPr>
        <a:xfrm>
          <a:off x="0" y="3936206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запровадження «плаваючих» валютних курсів національних грошових одиниць (передбачається функціонування системи «регульовано плаваючих» валютних курсів).</a:t>
          </a:r>
          <a:endParaRPr lang="en-US" sz="1700" kern="1200"/>
        </a:p>
      </dsp:txBody>
      <dsp:txXfrm>
        <a:off x="0" y="3936206"/>
        <a:ext cx="5716587" cy="1312068"/>
      </dsp:txXfrm>
    </dsp:sp>
  </dsp:spTree>
</dsp:drawing>
</file>

<file path=ppt/diagrams/drawing1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A4077-F6C9-4B8B-B9AB-0E34319196BF}">
      <dsp:nvSpPr>
        <dsp:cNvPr id="0" name=""/>
        <dsp:cNvSpPr/>
      </dsp:nvSpPr>
      <dsp:spPr>
        <a:xfrm>
          <a:off x="0" y="151581"/>
          <a:ext cx="6292646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відновлення європейської економіки</a:t>
          </a:r>
          <a:endParaRPr lang="en-US" sz="4100" kern="1200"/>
        </a:p>
      </dsp:txBody>
      <dsp:txXfrm>
        <a:off x="79618" y="231199"/>
        <a:ext cx="6133410" cy="1471744"/>
      </dsp:txXfrm>
    </dsp:sp>
    <dsp:sp modelId="{16E8553F-9214-4581-B10D-4DB519BA9F72}">
      <dsp:nvSpPr>
        <dsp:cNvPr id="0" name=""/>
        <dsp:cNvSpPr/>
      </dsp:nvSpPr>
      <dsp:spPr>
        <a:xfrm>
          <a:off x="0" y="1900641"/>
          <a:ext cx="6292646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розпад колоніальної системи</a:t>
          </a:r>
          <a:endParaRPr lang="en-US" sz="4100" kern="1200"/>
        </a:p>
      </dsp:txBody>
      <dsp:txXfrm>
        <a:off x="79618" y="1980259"/>
        <a:ext cx="6133410" cy="1471744"/>
      </dsp:txXfrm>
    </dsp:sp>
    <dsp:sp modelId="{749D06EC-A6FC-47EB-8D06-0EA10DD74EE3}">
      <dsp:nvSpPr>
        <dsp:cNvPr id="0" name=""/>
        <dsp:cNvSpPr/>
      </dsp:nvSpPr>
      <dsp:spPr>
        <a:xfrm>
          <a:off x="0" y="3649701"/>
          <a:ext cx="6292646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перетворення в СРСР та країнах Сх. Європи</a:t>
          </a:r>
          <a:endParaRPr lang="en-US" sz="4100" kern="1200"/>
        </a:p>
      </dsp:txBody>
      <dsp:txXfrm>
        <a:off x="79618" y="3729319"/>
        <a:ext cx="6133410" cy="1471744"/>
      </dsp:txXfrm>
    </dsp:sp>
  </dsp:spTree>
</dsp:drawing>
</file>

<file path=ppt/diagrams/drawing1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90806-ED9A-4BD2-903F-209F25970070}">
      <dsp:nvSpPr>
        <dsp:cNvPr id="0" name=""/>
        <dsp:cNvSpPr/>
      </dsp:nvSpPr>
      <dsp:spPr>
        <a:xfrm>
          <a:off x="0" y="53327"/>
          <a:ext cx="10511832" cy="1218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1945-1960 рр. основна міграція з Європи: з Британських островів (2,2 млн. осіб), Німеччини (1,5 млн. осіб), Італії (1,3 млн. осіб);</a:t>
          </a:r>
          <a:endParaRPr lang="en-US" sz="2000" kern="1200" dirty="0"/>
        </a:p>
      </dsp:txBody>
      <dsp:txXfrm>
        <a:off x="59480" y="112807"/>
        <a:ext cx="10392872" cy="1099485"/>
      </dsp:txXfrm>
    </dsp:sp>
    <dsp:sp modelId="{26F5A970-96AF-46B0-8A3B-99F9DFC451CC}">
      <dsp:nvSpPr>
        <dsp:cNvPr id="0" name=""/>
        <dsp:cNvSpPr/>
      </dsp:nvSpPr>
      <dsp:spPr>
        <a:xfrm>
          <a:off x="0" y="1361052"/>
          <a:ext cx="10511832" cy="1218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1950-ті рр. – еміграція з Європи ≈ 5 млн. чол.;</a:t>
          </a:r>
          <a:endParaRPr lang="uk-UA" sz="3100" kern="1200" dirty="0"/>
        </a:p>
      </dsp:txBody>
      <dsp:txXfrm>
        <a:off x="59480" y="1420532"/>
        <a:ext cx="10392872" cy="1099485"/>
      </dsp:txXfrm>
    </dsp:sp>
    <dsp:sp modelId="{BE34F89B-82F1-4E2D-B434-8D3E044A1435}">
      <dsp:nvSpPr>
        <dsp:cNvPr id="0" name=""/>
        <dsp:cNvSpPr/>
      </dsp:nvSpPr>
      <dsp:spPr>
        <a:xfrm>
          <a:off x="0" y="2668778"/>
          <a:ext cx="10511832" cy="1218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/>
            <a:t>Країни-реципієнти:</a:t>
          </a:r>
          <a:r>
            <a:rPr lang="uk-UA" sz="3100" kern="1200"/>
            <a:t> США, Канада, Австралія (понад 1 млн. осіб кожна), Аргентина,Бразилія; </a:t>
          </a:r>
          <a:endParaRPr lang="uk-UA" sz="3100" kern="1200" dirty="0"/>
        </a:p>
      </dsp:txBody>
      <dsp:txXfrm>
        <a:off x="59480" y="2728258"/>
        <a:ext cx="10392872" cy="1099485"/>
      </dsp:txXfrm>
    </dsp:sp>
    <dsp:sp modelId="{298BE60F-C6CC-4E8C-8332-F2057C4686D7}">
      <dsp:nvSpPr>
        <dsp:cNvPr id="0" name=""/>
        <dsp:cNvSpPr/>
      </dsp:nvSpPr>
      <dsp:spPr>
        <a:xfrm>
          <a:off x="0" y="3976503"/>
          <a:ext cx="10511832" cy="1218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Обмежувальна імміграційна політика в країнах прийому мігрантів;</a:t>
          </a:r>
          <a:endParaRPr lang="uk-UA" sz="3100" kern="1200" dirty="0"/>
        </a:p>
      </dsp:txBody>
      <dsp:txXfrm>
        <a:off x="59480" y="4035983"/>
        <a:ext cx="10392872" cy="1099485"/>
      </dsp:txXfrm>
    </dsp:sp>
  </dsp:spTree>
</dsp:drawing>
</file>

<file path=ppt/diagrams/drawing1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0B50-A32D-4DBD-85F0-04B561EF5900}">
      <dsp:nvSpPr>
        <dsp:cNvPr id="0" name=""/>
        <dsp:cNvSpPr/>
      </dsp:nvSpPr>
      <dsp:spPr>
        <a:xfrm>
          <a:off x="4853" y="515"/>
          <a:ext cx="2450361" cy="2516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1950-і рр. – іммігранти зайняті в обробній та обслуговуючих сферах промисловості</a:t>
          </a:r>
          <a:endParaRPr lang="en-US" sz="2200" kern="1200" dirty="0"/>
        </a:p>
      </dsp:txBody>
      <dsp:txXfrm>
        <a:off x="76622" y="72284"/>
        <a:ext cx="2306823" cy="2372969"/>
      </dsp:txXfrm>
    </dsp:sp>
    <dsp:sp modelId="{B98AE658-79C3-4ED6-9B7E-84BC9BEA6932}">
      <dsp:nvSpPr>
        <dsp:cNvPr id="0" name=""/>
        <dsp:cNvSpPr/>
      </dsp:nvSpPr>
      <dsp:spPr>
        <a:xfrm>
          <a:off x="2866876" y="515"/>
          <a:ext cx="5106554" cy="2516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Чистий відтік робочої сили (ем.-імм.):</a:t>
          </a:r>
          <a:endParaRPr lang="en-US" sz="2200" kern="1200"/>
        </a:p>
      </dsp:txBody>
      <dsp:txXfrm>
        <a:off x="2940582" y="74221"/>
        <a:ext cx="4959142" cy="2369095"/>
      </dsp:txXfrm>
    </dsp:sp>
    <dsp:sp modelId="{2053F655-717D-4E9C-A001-F62C0E569A18}">
      <dsp:nvSpPr>
        <dsp:cNvPr id="0" name=""/>
        <dsp:cNvSpPr/>
      </dsp:nvSpPr>
      <dsp:spPr>
        <a:xfrm>
          <a:off x="2866876" y="2731252"/>
          <a:ext cx="2450361" cy="2516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1950-1960 рр. – 3 млн. осіб</a:t>
          </a:r>
          <a:endParaRPr lang="en-US" sz="2200" kern="1200" dirty="0"/>
        </a:p>
      </dsp:txBody>
      <dsp:txXfrm>
        <a:off x="2938645" y="2803021"/>
        <a:ext cx="2306823" cy="2372969"/>
      </dsp:txXfrm>
    </dsp:sp>
    <dsp:sp modelId="{9B0377C9-7D88-428B-AC59-60EDA6ED65AC}">
      <dsp:nvSpPr>
        <dsp:cNvPr id="0" name=""/>
        <dsp:cNvSpPr/>
      </dsp:nvSpPr>
      <dsp:spPr>
        <a:xfrm>
          <a:off x="5523069" y="2731252"/>
          <a:ext cx="2450361" cy="2516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1960-1970 рр. – 400 млн. </a:t>
          </a:r>
          <a:r>
            <a:rPr lang="uk-UA" sz="2200" kern="1200" dirty="0" err="1"/>
            <a:t>чол</a:t>
          </a:r>
          <a:r>
            <a:rPr lang="uk-UA" sz="2200" kern="1200" dirty="0"/>
            <a:t>.</a:t>
          </a:r>
          <a:endParaRPr lang="en-US" sz="2200" kern="1200" dirty="0"/>
        </a:p>
      </dsp:txBody>
      <dsp:txXfrm>
        <a:off x="5594838" y="2803021"/>
        <a:ext cx="2306823" cy="2372969"/>
      </dsp:txXfrm>
    </dsp:sp>
  </dsp:spTree>
</dsp:drawing>
</file>

<file path=ppt/diagrams/drawing1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05119-8417-422C-9996-FA8B46A841F8}">
      <dsp:nvSpPr>
        <dsp:cNvPr id="0" name=""/>
        <dsp:cNvSpPr/>
      </dsp:nvSpPr>
      <dsp:spPr>
        <a:xfrm>
          <a:off x="0" y="226043"/>
          <a:ext cx="5716587" cy="765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повернення на батьківщину громадян з території колишньої гітлерівської Німеччини;</a:t>
          </a:r>
          <a:endParaRPr lang="en-US" sz="1400" kern="1200"/>
        </a:p>
      </dsp:txBody>
      <dsp:txXfrm>
        <a:off x="37382" y="263425"/>
        <a:ext cx="5641823" cy="691000"/>
      </dsp:txXfrm>
    </dsp:sp>
    <dsp:sp modelId="{2FBF4D00-C073-4962-80DE-ED1C6947D12F}">
      <dsp:nvSpPr>
        <dsp:cNvPr id="0" name=""/>
        <dsp:cNvSpPr/>
      </dsp:nvSpPr>
      <dsp:spPr>
        <a:xfrm>
          <a:off x="0" y="1032128"/>
          <a:ext cx="5716587" cy="765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масові переселення етнічних німців з Польщі, Чехословаччини, Східної Німеччини (до спорудження берлінської стіни 1961 р.);</a:t>
          </a:r>
          <a:endParaRPr lang="en-US" sz="1400" kern="1200"/>
        </a:p>
      </dsp:txBody>
      <dsp:txXfrm>
        <a:off x="37382" y="1069510"/>
        <a:ext cx="5641823" cy="691000"/>
      </dsp:txXfrm>
    </dsp:sp>
    <dsp:sp modelId="{BA835639-E3A4-4CA3-A437-2FD8F0734C30}">
      <dsp:nvSpPr>
        <dsp:cNvPr id="0" name=""/>
        <dsp:cNvSpPr/>
      </dsp:nvSpPr>
      <dsp:spPr>
        <a:xfrm>
          <a:off x="0" y="1838212"/>
          <a:ext cx="5716587" cy="765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міграція з Пд. Європи і Туреччини до країн Зх. Європи;</a:t>
          </a:r>
          <a:endParaRPr lang="en-US" sz="1400" kern="1200"/>
        </a:p>
      </dsp:txBody>
      <dsp:txXfrm>
        <a:off x="37382" y="1875594"/>
        <a:ext cx="5641823" cy="691000"/>
      </dsp:txXfrm>
    </dsp:sp>
    <dsp:sp modelId="{5DBBEA88-E562-45BA-8B5A-92A9011C4A55}">
      <dsp:nvSpPr>
        <dsp:cNvPr id="0" name=""/>
        <dsp:cNvSpPr/>
      </dsp:nvSpPr>
      <dsp:spPr>
        <a:xfrm>
          <a:off x="0" y="2644298"/>
          <a:ext cx="5716587" cy="765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заохочення ЄЕС та ЄАВТ міграції з Італії, Греції, Іспанії, Португалії, Туреччини і Югославії (повоєнна відбудова економіки, політика гостьових мігрантів → «нульової» міграції в 1970-х); </a:t>
          </a:r>
          <a:endParaRPr lang="en-US" sz="1400" kern="1200"/>
        </a:p>
      </dsp:txBody>
      <dsp:txXfrm>
        <a:off x="37382" y="2681680"/>
        <a:ext cx="5641823" cy="691000"/>
      </dsp:txXfrm>
    </dsp:sp>
    <dsp:sp modelId="{1FC124BA-2B73-4979-AA61-6F75BF20504C}">
      <dsp:nvSpPr>
        <dsp:cNvPr id="0" name=""/>
        <dsp:cNvSpPr/>
      </dsp:nvSpPr>
      <dsp:spPr>
        <a:xfrm>
          <a:off x="0" y="3450383"/>
          <a:ext cx="5716587" cy="765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1973 р. – в країнах Зх. Європи працювало ≈ 11,5 млн. легальних і нелегальних мігрантів;</a:t>
          </a:r>
          <a:endParaRPr lang="en-US" sz="1400" kern="1200"/>
        </a:p>
      </dsp:txBody>
      <dsp:txXfrm>
        <a:off x="37382" y="3487765"/>
        <a:ext cx="5641823" cy="691000"/>
      </dsp:txXfrm>
    </dsp:sp>
    <dsp:sp modelId="{A9B49C2B-54E0-469B-B01F-C45D2F5DCFBB}">
      <dsp:nvSpPr>
        <dsp:cNvPr id="0" name=""/>
        <dsp:cNvSpPr/>
      </dsp:nvSpPr>
      <dsp:spPr>
        <a:xfrm>
          <a:off x="0" y="4256468"/>
          <a:ext cx="5716587" cy="765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1970-ті рр. – іммігранти ≈ 10% робочої сили Франції, Німеччини, Великобританії, ≈ 20% зайнятих у Швейцарії.</a:t>
          </a:r>
          <a:endParaRPr lang="en-US" sz="1400" kern="1200"/>
        </a:p>
      </dsp:txBody>
      <dsp:txXfrm>
        <a:off x="37382" y="4293850"/>
        <a:ext cx="5641823" cy="691000"/>
      </dsp:txXfrm>
    </dsp:sp>
  </dsp:spTree>
</dsp:drawing>
</file>

<file path=ppt/diagrams/drawing1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90806-ED9A-4BD2-903F-209F25970070}">
      <dsp:nvSpPr>
        <dsp:cNvPr id="0" name=""/>
        <dsp:cNvSpPr/>
      </dsp:nvSpPr>
      <dsp:spPr>
        <a:xfrm>
          <a:off x="0" y="1503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мігранти з Азії і Африки → </a:t>
          </a:r>
          <a:r>
            <a:rPr lang="uk-UA" sz="2000" kern="1200" dirty="0" err="1"/>
            <a:t>Зх</a:t>
          </a:r>
          <a:r>
            <a:rPr lang="uk-UA" sz="2000" kern="1200" dirty="0"/>
            <a:t>. Європа, США </a:t>
          </a:r>
          <a:endParaRPr lang="en-US" sz="2000" kern="1200" dirty="0"/>
        </a:p>
      </dsp:txBody>
      <dsp:txXfrm>
        <a:off x="36009" y="37512"/>
        <a:ext cx="10439814" cy="665626"/>
      </dsp:txXfrm>
    </dsp:sp>
    <dsp:sp modelId="{CC915704-447A-4F98-B8D8-4C3C5456B5DE}">
      <dsp:nvSpPr>
        <dsp:cNvPr id="0" name=""/>
        <dsp:cNvSpPr/>
      </dsp:nvSpPr>
      <dsp:spPr>
        <a:xfrm>
          <a:off x="0" y="752774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Лат. Америка з регіону імміграції перетворилась  на регіон еміграції → Пн. Америка (США); </a:t>
          </a:r>
          <a:endParaRPr lang="uk-UA" sz="2000" kern="1200" dirty="0"/>
        </a:p>
      </dsp:txBody>
      <dsp:txXfrm>
        <a:off x="36009" y="788783"/>
        <a:ext cx="10439814" cy="665626"/>
      </dsp:txXfrm>
    </dsp:sp>
    <dsp:sp modelId="{D4F87E8F-FF59-4753-8CA4-74F47BC77004}">
      <dsp:nvSpPr>
        <dsp:cNvPr id="0" name=""/>
        <dsp:cNvSpPr/>
      </dsp:nvSpPr>
      <dsp:spPr>
        <a:xfrm>
          <a:off x="0" y="1504045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1970-ті рр. – 4,5 млн. мігрантів у США (25% приросту населення);</a:t>
          </a:r>
          <a:endParaRPr lang="uk-UA" sz="2000" kern="1200" dirty="0"/>
        </a:p>
      </dsp:txBody>
      <dsp:txXfrm>
        <a:off x="36009" y="1540054"/>
        <a:ext cx="10439814" cy="665626"/>
      </dsp:txXfrm>
    </dsp:sp>
    <dsp:sp modelId="{C35A0443-CA1C-4F16-AA8F-51451C5AAED5}">
      <dsp:nvSpPr>
        <dsp:cNvPr id="0" name=""/>
        <dsp:cNvSpPr/>
      </dsp:nvSpPr>
      <dsp:spPr>
        <a:xfrm>
          <a:off x="0" y="2255315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крім того, Канада, Австралія, Нова Зеландія;</a:t>
          </a:r>
          <a:endParaRPr lang="uk-UA" sz="2000" kern="1200" dirty="0"/>
        </a:p>
      </dsp:txBody>
      <dsp:txXfrm>
        <a:off x="36009" y="2291324"/>
        <a:ext cx="10439814" cy="665626"/>
      </dsp:txXfrm>
    </dsp:sp>
    <dsp:sp modelId="{D4ECD195-A91A-42D3-B76C-1A4BB266EDA6}">
      <dsp:nvSpPr>
        <dsp:cNvPr id="0" name=""/>
        <dsp:cNvSpPr/>
      </dsp:nvSpPr>
      <dsp:spPr>
        <a:xfrm>
          <a:off x="0" y="3006586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1949-1973 рр. – 59% приросту австралійського населення мігранти;</a:t>
          </a:r>
          <a:endParaRPr lang="uk-UA" sz="2000" kern="1200" dirty="0"/>
        </a:p>
      </dsp:txBody>
      <dsp:txXfrm>
        <a:off x="36009" y="3042595"/>
        <a:ext cx="10439814" cy="665626"/>
      </dsp:txXfrm>
    </dsp:sp>
    <dsp:sp modelId="{99A136F3-5317-4F20-8188-1BD9266C476D}">
      <dsp:nvSpPr>
        <dsp:cNvPr id="0" name=""/>
        <dsp:cNvSpPr/>
      </dsp:nvSpPr>
      <dsp:spPr>
        <a:xfrm>
          <a:off x="0" y="3757857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1970 р. у США від 2 до 12% зайнятих – нелегальні мігранти (з них менше 3/4 мексиканці)</a:t>
          </a:r>
          <a:endParaRPr lang="uk-UA" sz="2000" kern="1200" dirty="0"/>
        </a:p>
      </dsp:txBody>
      <dsp:txXfrm>
        <a:off x="36009" y="3793866"/>
        <a:ext cx="10439814" cy="665626"/>
      </dsp:txXfrm>
    </dsp:sp>
    <dsp:sp modelId="{FDE87399-6A97-405B-833F-1B6C37BFB0A4}">
      <dsp:nvSpPr>
        <dsp:cNvPr id="0" name=""/>
        <dsp:cNvSpPr/>
      </dsp:nvSpPr>
      <dsp:spPr>
        <a:xfrm>
          <a:off x="0" y="4509128"/>
          <a:ext cx="10511832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1980-ті рр. – імміграція мексиканців до США щорічно = 100-300 тис. чол..</a:t>
          </a:r>
          <a:endParaRPr lang="uk-UA" sz="2000" kern="1200" dirty="0"/>
        </a:p>
      </dsp:txBody>
      <dsp:txXfrm>
        <a:off x="36009" y="4545137"/>
        <a:ext cx="10439814" cy="6656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290053"/>
          <a:ext cx="10868621" cy="1531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Створення на головних торговельних шляхах мережі постійно діючих факторій і колоній, які здійснювали операції, пов’язані з обміном та переміщенням товарів. </a:t>
          </a:r>
          <a:endParaRPr lang="en-US" sz="2200" kern="1200" dirty="0"/>
        </a:p>
      </dsp:txBody>
      <dsp:txXfrm>
        <a:off x="74763" y="364816"/>
        <a:ext cx="10719095" cy="1382004"/>
      </dsp:txXfrm>
    </dsp:sp>
    <dsp:sp modelId="{574870FF-02C8-4959-89B5-D955FD61EC7A}">
      <dsp:nvSpPr>
        <dsp:cNvPr id="0" name=""/>
        <dsp:cNvSpPr/>
      </dsp:nvSpPr>
      <dsp:spPr>
        <a:xfrm>
          <a:off x="0" y="1942013"/>
          <a:ext cx="10868621" cy="1531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Карум</a:t>
          </a:r>
          <a:r>
            <a:rPr lang="uk-UA" sz="2200" kern="1200"/>
            <a:t> – в Ассирії виконували посередницькі функції. Ширші повноваження, ніж у тамкарів: адміністрування торгових центрів міста, збирання податків, надання позик приватним особам та місць в торговельних домах + функції депозитних банків, центрів експорту-імпорту, клірингових контор та торговельних палат.</a:t>
          </a:r>
          <a:endParaRPr lang="uk-UA" sz="2200" kern="1200" dirty="0"/>
        </a:p>
      </dsp:txBody>
      <dsp:txXfrm>
        <a:off x="74763" y="2016776"/>
        <a:ext cx="10719095" cy="1382004"/>
      </dsp:txXfrm>
    </dsp:sp>
    <dsp:sp modelId="{47AB00D8-56CE-4707-A0B3-42A68C1240FA}">
      <dsp:nvSpPr>
        <dsp:cNvPr id="0" name=""/>
        <dsp:cNvSpPr/>
      </dsp:nvSpPr>
      <dsp:spPr>
        <a:xfrm>
          <a:off x="0" y="3536903"/>
          <a:ext cx="10868621" cy="1531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Захищати колективні інтереси торговців в інших країнах.</a:t>
          </a:r>
          <a:endParaRPr lang="uk-UA" sz="2200" kern="1200" dirty="0"/>
        </a:p>
      </dsp:txBody>
      <dsp:txXfrm>
        <a:off x="74763" y="3611666"/>
        <a:ext cx="10719095" cy="1382004"/>
      </dsp:txXfrm>
    </dsp:sp>
  </dsp:spTree>
</dsp:drawing>
</file>

<file path=ppt/diagrams/drawing1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90806-ED9A-4BD2-903F-209F25970070}">
      <dsp:nvSpPr>
        <dsp:cNvPr id="0" name=""/>
        <dsp:cNvSpPr/>
      </dsp:nvSpPr>
      <dsp:spPr>
        <a:xfrm>
          <a:off x="0" y="44161"/>
          <a:ext cx="10511832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1960-1975 р. – ↓ темпів міжконтинентальної міграції;</a:t>
          </a:r>
          <a:endParaRPr lang="en-US" sz="2500" kern="1200"/>
        </a:p>
      </dsp:txBody>
      <dsp:txXfrm>
        <a:off x="47566" y="91727"/>
        <a:ext cx="10416700" cy="879258"/>
      </dsp:txXfrm>
    </dsp:sp>
    <dsp:sp modelId="{CD8770C2-9907-4B9B-ADE0-88EA6D231032}">
      <dsp:nvSpPr>
        <dsp:cNvPr id="0" name=""/>
        <dsp:cNvSpPr/>
      </dsp:nvSpPr>
      <dsp:spPr>
        <a:xfrm>
          <a:off x="0" y="1090552"/>
          <a:ext cx="10511832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Країни Зх. Європи стають країнами імміграції → 1970-ті рр.. обмежувальна політика («нульової» міграції);</a:t>
          </a:r>
          <a:endParaRPr lang="en-US" sz="2500" kern="1200"/>
        </a:p>
      </dsp:txBody>
      <dsp:txXfrm>
        <a:off x="47566" y="1138118"/>
        <a:ext cx="10416700" cy="879258"/>
      </dsp:txXfrm>
    </dsp:sp>
    <dsp:sp modelId="{B39D5F1D-94A7-44EA-90A7-DD00B22BE94E}">
      <dsp:nvSpPr>
        <dsp:cNvPr id="0" name=""/>
        <dsp:cNvSpPr/>
      </dsp:nvSpPr>
      <dsp:spPr>
        <a:xfrm>
          <a:off x="0" y="2136942"/>
          <a:ext cx="10511832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Після енергетичної кризи 1970-х рр. міграційний центр – нафтовидобувні країни Арабського Сходу:</a:t>
          </a:r>
          <a:endParaRPr lang="en-US" sz="2500" kern="1200"/>
        </a:p>
      </dsp:txBody>
      <dsp:txXfrm>
        <a:off x="47566" y="2184508"/>
        <a:ext cx="10416700" cy="879258"/>
      </dsp:txXfrm>
    </dsp:sp>
    <dsp:sp modelId="{74B5BCEC-CCE3-4EE4-9A4D-C279AF7F8440}">
      <dsp:nvSpPr>
        <dsp:cNvPr id="0" name=""/>
        <dsp:cNvSpPr/>
      </dsp:nvSpPr>
      <dsp:spPr>
        <a:xfrm>
          <a:off x="0" y="3183333"/>
          <a:ext cx="10511832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поч. 1980-х рр. – із 13 млн. населення Бахрейну, Катара, Кувейту, ОАЕ, Оману понад 4 млн. – іноземці; </a:t>
          </a:r>
          <a:endParaRPr lang="en-US" sz="2500" kern="1200"/>
        </a:p>
      </dsp:txBody>
      <dsp:txXfrm>
        <a:off x="47566" y="3230899"/>
        <a:ext cx="10416700" cy="879258"/>
      </dsp:txXfrm>
    </dsp:sp>
    <dsp:sp modelId="{7CA34599-E9E3-4D52-9E49-424EF10C3325}">
      <dsp:nvSpPr>
        <dsp:cNvPr id="0" name=""/>
        <dsp:cNvSpPr/>
      </dsp:nvSpPr>
      <dsp:spPr>
        <a:xfrm>
          <a:off x="0" y="4229723"/>
          <a:ext cx="10511832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1985 р. – 6 млн. іммігрантів (Кувейт – 60% населення, Катар та ОАЕ –75%)</a:t>
          </a:r>
          <a:endParaRPr lang="en-US" sz="2500" kern="1200"/>
        </a:p>
      </dsp:txBody>
      <dsp:txXfrm>
        <a:off x="47566" y="4277289"/>
        <a:ext cx="10416700" cy="879258"/>
      </dsp:txXfrm>
    </dsp:sp>
  </dsp:spTree>
</dsp:drawing>
</file>

<file path=ppt/diagrams/drawing1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DDEA5-6D59-4DCD-A4EE-DDD87B2CC1BC}">
      <dsp:nvSpPr>
        <dsp:cNvPr id="0" name=""/>
        <dsp:cNvSpPr/>
      </dsp:nvSpPr>
      <dsp:spPr>
        <a:xfrm>
          <a:off x="4665833" y="2618770"/>
          <a:ext cx="914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14280" y="45720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D8F21-2B41-4B88-A9BE-A18770A09582}">
      <dsp:nvSpPr>
        <dsp:cNvPr id="0" name=""/>
        <dsp:cNvSpPr/>
      </dsp:nvSpPr>
      <dsp:spPr>
        <a:xfrm>
          <a:off x="94429" y="1647"/>
          <a:ext cx="4571403" cy="1394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Ізраїль – 2/3 приросту населення за рахунок імміграції (з них 1/3 колишні громадяни СРСР);</a:t>
          </a:r>
          <a:endParaRPr lang="en-US" sz="2400" kern="1200"/>
        </a:p>
      </dsp:txBody>
      <dsp:txXfrm>
        <a:off x="94429" y="1647"/>
        <a:ext cx="4571403" cy="1394278"/>
      </dsp:txXfrm>
    </dsp:sp>
    <dsp:sp modelId="{C509EEE1-E417-46DB-A735-DCAC89148CB5}">
      <dsp:nvSpPr>
        <dsp:cNvPr id="0" name=""/>
        <dsp:cNvSpPr/>
      </dsp:nvSpPr>
      <dsp:spPr>
        <a:xfrm>
          <a:off x="94429" y="1967350"/>
          <a:ext cx="4571403" cy="1394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Центри міграції в Африці:</a:t>
          </a:r>
          <a:endParaRPr lang="en-US" sz="2400" kern="1200"/>
        </a:p>
      </dsp:txBody>
      <dsp:txXfrm>
        <a:off x="94429" y="1967350"/>
        <a:ext cx="4571403" cy="1394278"/>
      </dsp:txXfrm>
    </dsp:sp>
    <dsp:sp modelId="{96F8394E-31A1-4DA1-9300-9F9CA43BD21E}">
      <dsp:nvSpPr>
        <dsp:cNvPr id="0" name=""/>
        <dsp:cNvSpPr/>
      </dsp:nvSpPr>
      <dsp:spPr>
        <a:xfrm>
          <a:off x="5580114" y="1967350"/>
          <a:ext cx="4571403" cy="1394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ПАР, Зімбабве, Гана, Камерун, Кенія, Ліберія (≈ 3 млн. мігрантів із сусідніх країн);</a:t>
          </a:r>
          <a:endParaRPr lang="en-US" sz="2400" kern="1200"/>
        </a:p>
      </dsp:txBody>
      <dsp:txXfrm>
        <a:off x="5580114" y="1967350"/>
        <a:ext cx="4571403" cy="1394278"/>
      </dsp:txXfrm>
    </dsp:sp>
    <dsp:sp modelId="{D064CCE6-B1AA-46C9-9613-D0202CC8AE59}">
      <dsp:nvSpPr>
        <dsp:cNvPr id="0" name=""/>
        <dsp:cNvSpPr/>
      </dsp:nvSpPr>
      <dsp:spPr>
        <a:xfrm>
          <a:off x="94429" y="3933054"/>
          <a:ext cx="4571403" cy="1394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Обмежені міграційні потоки в межах країн РЕВ, поза міжнародним ринком праці.</a:t>
          </a:r>
          <a:endParaRPr lang="en-US" sz="2400" kern="1200"/>
        </a:p>
      </dsp:txBody>
      <dsp:txXfrm>
        <a:off x="94429" y="3933054"/>
        <a:ext cx="4571403" cy="1394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236B-8900-49E6-9030-5EE24F69A65D}">
      <dsp:nvSpPr>
        <dsp:cNvPr id="0" name=""/>
        <dsp:cNvSpPr/>
      </dsp:nvSpPr>
      <dsp:spPr>
        <a:xfrm>
          <a:off x="0" y="54031"/>
          <a:ext cx="5716587" cy="986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виникнення сталих форм обміну і торгівлі;</a:t>
          </a:r>
          <a:endParaRPr lang="en-US" sz="1800" kern="1200"/>
        </a:p>
      </dsp:txBody>
      <dsp:txXfrm>
        <a:off x="48160" y="102191"/>
        <a:ext cx="5620267" cy="890250"/>
      </dsp:txXfrm>
    </dsp:sp>
    <dsp:sp modelId="{C31ABF11-13E3-43B6-B534-263063762A4B}">
      <dsp:nvSpPr>
        <dsp:cNvPr id="0" name=""/>
        <dsp:cNvSpPr/>
      </dsp:nvSpPr>
      <dsp:spPr>
        <a:xfrm>
          <a:off x="0" y="1092442"/>
          <a:ext cx="5716587" cy="986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перехід від привласнюючого до відтворюючого господарства;</a:t>
          </a:r>
          <a:endParaRPr lang="en-US" sz="1800" kern="1200"/>
        </a:p>
      </dsp:txBody>
      <dsp:txXfrm>
        <a:off x="48160" y="1140602"/>
        <a:ext cx="5620267" cy="890250"/>
      </dsp:txXfrm>
    </dsp:sp>
    <dsp:sp modelId="{0E3824F6-4863-4EA4-89DA-BE7038BB6F8D}">
      <dsp:nvSpPr>
        <dsp:cNvPr id="0" name=""/>
        <dsp:cNvSpPr/>
      </dsp:nvSpPr>
      <dsp:spPr>
        <a:xfrm>
          <a:off x="0" y="2130852"/>
          <a:ext cx="5716587" cy="986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нові форми мобільності людей;</a:t>
          </a:r>
          <a:endParaRPr lang="en-US" sz="1800" kern="1200"/>
        </a:p>
      </dsp:txBody>
      <dsp:txXfrm>
        <a:off x="48160" y="2179012"/>
        <a:ext cx="5620267" cy="890250"/>
      </dsp:txXfrm>
    </dsp:sp>
    <dsp:sp modelId="{214BA1B1-8A00-4323-B02B-34A75DCB6338}">
      <dsp:nvSpPr>
        <dsp:cNvPr id="0" name=""/>
        <dsp:cNvSpPr/>
      </dsp:nvSpPr>
      <dsp:spPr>
        <a:xfrm>
          <a:off x="0" y="3169263"/>
          <a:ext cx="5716587" cy="986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аграрна революція – імпульс розвитку нових несільськогосподарських ремесел;</a:t>
          </a:r>
          <a:endParaRPr lang="en-US" sz="1800" kern="1200"/>
        </a:p>
      </dsp:txBody>
      <dsp:txXfrm>
        <a:off x="48160" y="3217423"/>
        <a:ext cx="5620267" cy="890250"/>
      </dsp:txXfrm>
    </dsp:sp>
    <dsp:sp modelId="{6091D99C-2383-48B5-94E8-2CEF521A2C60}">
      <dsp:nvSpPr>
        <dsp:cNvPr id="0" name=""/>
        <dsp:cNvSpPr/>
      </dsp:nvSpPr>
      <dsp:spPr>
        <a:xfrm>
          <a:off x="0" y="4207673"/>
          <a:ext cx="5716587" cy="986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відкриття: основи механіки, текстильне виробництво, відкриття плугу, винахід колеса, поява металургії.</a:t>
          </a:r>
          <a:endParaRPr lang="en-US" sz="1800" kern="1200"/>
        </a:p>
      </dsp:txBody>
      <dsp:txXfrm>
        <a:off x="48160" y="4255833"/>
        <a:ext cx="5620267" cy="8902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476524"/>
          <a:ext cx="10868621" cy="822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100" kern="1200" dirty="0"/>
            <a:t>Розвиток внутрішньої та зовнішньої торгівлі </a:t>
          </a:r>
          <a:r>
            <a:rPr lang="uk-UA" altLang="uk-UA" sz="2100" kern="1200" dirty="0">
              <a:sym typeface="Symbol" panose="05050102010706020507" pitchFamily="18" charset="2"/>
            </a:rPr>
            <a:t> </a:t>
          </a:r>
          <a:r>
            <a:rPr lang="uk-UA" altLang="uk-UA" sz="2100" kern="1200" dirty="0"/>
            <a:t>грошовий обмін. </a:t>
          </a:r>
          <a:endParaRPr lang="en-US" sz="2100" kern="1200" dirty="0"/>
        </a:p>
      </dsp:txBody>
      <dsp:txXfrm>
        <a:off x="40143" y="516667"/>
        <a:ext cx="10788335" cy="742041"/>
      </dsp:txXfrm>
    </dsp:sp>
    <dsp:sp modelId="{15F49D04-3803-4BCB-8A5F-84A31F872726}">
      <dsp:nvSpPr>
        <dsp:cNvPr id="0" name=""/>
        <dsp:cNvSpPr/>
      </dsp:nvSpPr>
      <dsp:spPr>
        <a:xfrm>
          <a:off x="0" y="1413807"/>
          <a:ext cx="10868621" cy="822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100" kern="1200"/>
            <a:t>Грошові еквіваленти – хутра, шкіра тощо. </a:t>
          </a:r>
          <a:endParaRPr lang="uk-UA" altLang="uk-UA" sz="2100" kern="1200" dirty="0"/>
        </a:p>
      </dsp:txBody>
      <dsp:txXfrm>
        <a:off x="40143" y="1453950"/>
        <a:ext cx="10788335" cy="742041"/>
      </dsp:txXfrm>
    </dsp:sp>
    <dsp:sp modelId="{D02B4B20-136C-44D8-90B9-753888898DB3}">
      <dsp:nvSpPr>
        <dsp:cNvPr id="0" name=""/>
        <dsp:cNvSpPr/>
      </dsp:nvSpPr>
      <dsp:spPr>
        <a:xfrm>
          <a:off x="0" y="2296614"/>
          <a:ext cx="10868621" cy="822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100" kern="1200"/>
            <a:t>Згодом – металічні гроші у формі невеликих зливків із міді, золота чи срібла. </a:t>
          </a:r>
          <a:endParaRPr lang="uk-UA" altLang="uk-UA" sz="2100" kern="1200" dirty="0"/>
        </a:p>
      </dsp:txBody>
      <dsp:txXfrm>
        <a:off x="40143" y="2336757"/>
        <a:ext cx="10788335" cy="742041"/>
      </dsp:txXfrm>
    </dsp:sp>
    <dsp:sp modelId="{F77A9536-FFC8-4E27-A0CC-1635A6114EFE}">
      <dsp:nvSpPr>
        <dsp:cNvPr id="0" name=""/>
        <dsp:cNvSpPr/>
      </dsp:nvSpPr>
      <dsp:spPr>
        <a:xfrm>
          <a:off x="0" y="3179422"/>
          <a:ext cx="10868621" cy="822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Справжні гроші як універсальний платоспроможний засіб з’являються в першій половині 1 тис. до н.е.</a:t>
          </a:r>
          <a:endParaRPr lang="uk-UA" sz="2100" kern="1200" dirty="0"/>
        </a:p>
      </dsp:txBody>
      <dsp:txXfrm>
        <a:off x="40143" y="3219565"/>
        <a:ext cx="10788335" cy="742041"/>
      </dsp:txXfrm>
    </dsp:sp>
    <dsp:sp modelId="{476695CB-6732-4F49-8A69-8E91BB0ACF63}">
      <dsp:nvSpPr>
        <dsp:cNvPr id="0" name=""/>
        <dsp:cNvSpPr/>
      </dsp:nvSpPr>
      <dsp:spPr>
        <a:xfrm>
          <a:off x="0" y="4062229"/>
          <a:ext cx="10868621" cy="822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100" kern="1200"/>
            <a:t>Роль сучасних банків виконували країни, де накопичувалась велика кількість грошей як за рахунок власних надходжень, так і коштів, які тут зберігало населення. </a:t>
          </a:r>
          <a:endParaRPr lang="uk-UA" altLang="uk-UA" sz="2100" kern="1200" dirty="0"/>
        </a:p>
      </dsp:txBody>
      <dsp:txXfrm>
        <a:off x="40143" y="4102372"/>
        <a:ext cx="10788335" cy="74204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CF090-76C6-4906-A8DE-902B504AFB86}">
      <dsp:nvSpPr>
        <dsp:cNvPr id="0" name=""/>
        <dsp:cNvSpPr/>
      </dsp:nvSpPr>
      <dsp:spPr>
        <a:xfrm>
          <a:off x="0" y="71311"/>
          <a:ext cx="5716587" cy="1644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питання власності;</a:t>
          </a:r>
          <a:endParaRPr lang="en-US" sz="3000" kern="1200"/>
        </a:p>
      </dsp:txBody>
      <dsp:txXfrm>
        <a:off x="80267" y="151578"/>
        <a:ext cx="5556053" cy="1483750"/>
      </dsp:txXfrm>
    </dsp:sp>
    <dsp:sp modelId="{88EB4C5B-B2EB-4869-A7EF-DCB5A8E02AF8}">
      <dsp:nvSpPr>
        <dsp:cNvPr id="0" name=""/>
        <dsp:cNvSpPr/>
      </dsp:nvSpPr>
      <dsp:spPr>
        <a:xfrm>
          <a:off x="0" y="1801995"/>
          <a:ext cx="5716587" cy="1644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борговий відсоток не повинен перевищувати 20-30%; </a:t>
          </a:r>
          <a:endParaRPr lang="en-US" sz="3000" kern="1200"/>
        </a:p>
      </dsp:txBody>
      <dsp:txXfrm>
        <a:off x="80267" y="1882262"/>
        <a:ext cx="5556053" cy="1483750"/>
      </dsp:txXfrm>
    </dsp:sp>
    <dsp:sp modelId="{B6FA08C0-DFD1-48A9-97E1-5A3F5075BA2F}">
      <dsp:nvSpPr>
        <dsp:cNvPr id="0" name=""/>
        <dsp:cNvSpPr/>
      </dsp:nvSpPr>
      <dsp:spPr>
        <a:xfrm>
          <a:off x="0" y="3532680"/>
          <a:ext cx="5716587" cy="1644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приписи щодо рухомого і нерухомого майна, землекористування тощо.  </a:t>
          </a:r>
          <a:endParaRPr lang="en-US" sz="3000" kern="1200"/>
        </a:p>
      </dsp:txBody>
      <dsp:txXfrm>
        <a:off x="80267" y="3612947"/>
        <a:ext cx="5556053" cy="14837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8439-C700-4D8E-8A10-B81DD1BFE236}">
      <dsp:nvSpPr>
        <dsp:cNvPr id="0" name=""/>
        <dsp:cNvSpPr/>
      </dsp:nvSpPr>
      <dsp:spPr>
        <a:xfrm>
          <a:off x="0" y="380329"/>
          <a:ext cx="10868621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Переважання зовнішньої торгівлі над внутрішньою. </a:t>
          </a:r>
          <a:endParaRPr lang="en-US" sz="2200" kern="1200" dirty="0"/>
        </a:p>
      </dsp:txBody>
      <dsp:txXfrm>
        <a:off x="41858" y="422187"/>
        <a:ext cx="10784905" cy="773747"/>
      </dsp:txXfrm>
    </dsp:sp>
    <dsp:sp modelId="{2864037C-428E-41D3-9C43-FDB35325960B}">
      <dsp:nvSpPr>
        <dsp:cNvPr id="0" name=""/>
        <dsp:cNvSpPr/>
      </dsp:nvSpPr>
      <dsp:spPr>
        <a:xfrm>
          <a:off x="0" y="1358222"/>
          <a:ext cx="10868621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Місцеві купці і ремісники – на наступному після правлячого класу щаблі в соціальній ієрархії. </a:t>
          </a:r>
          <a:endParaRPr lang="uk-UA" sz="2200" kern="1200" dirty="0"/>
        </a:p>
      </dsp:txBody>
      <dsp:txXfrm>
        <a:off x="41858" y="1400080"/>
        <a:ext cx="10784905" cy="773747"/>
      </dsp:txXfrm>
    </dsp:sp>
    <dsp:sp modelId="{23D538AB-A48B-4894-A64C-BD78FB21C93C}">
      <dsp:nvSpPr>
        <dsp:cNvPr id="0" name=""/>
        <dsp:cNvSpPr/>
      </dsp:nvSpPr>
      <dsp:spPr>
        <a:xfrm>
          <a:off x="0" y="2279046"/>
          <a:ext cx="10868621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Торгівельні партнери – сусідні країни, що знаходились під його контролем: Нубія</a:t>
          </a:r>
          <a:r>
            <a:rPr lang="en-US" sz="2200" kern="1200"/>
            <a:t> </a:t>
          </a:r>
          <a:r>
            <a:rPr lang="uk-UA" sz="2200" kern="1200"/>
            <a:t>(сучасний Судан), Сирія, Лівія, Крит. </a:t>
          </a:r>
          <a:endParaRPr lang="uk-UA" sz="2200" kern="1200" dirty="0"/>
        </a:p>
      </dsp:txBody>
      <dsp:txXfrm>
        <a:off x="41858" y="2320904"/>
        <a:ext cx="10784905" cy="773747"/>
      </dsp:txXfrm>
    </dsp:sp>
    <dsp:sp modelId="{32920A08-4D9D-41E9-B0D0-D9DABA5426C9}">
      <dsp:nvSpPr>
        <dsp:cNvPr id="0" name=""/>
        <dsp:cNvSpPr/>
      </dsp:nvSpPr>
      <dsp:spPr>
        <a:xfrm>
          <a:off x="0" y="3199870"/>
          <a:ext cx="10868621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Імпорт: слонова кістка, ебенове дерево, благородні метали, золото, дорогоцінне каміння, олія, вино, страусове пір’я і яйця, мавпи, пантери, жирафи.</a:t>
          </a:r>
          <a:endParaRPr lang="uk-UA" sz="2200" kern="1200" dirty="0"/>
        </a:p>
      </dsp:txBody>
      <dsp:txXfrm>
        <a:off x="41858" y="3241728"/>
        <a:ext cx="10784905" cy="773747"/>
      </dsp:txXfrm>
    </dsp:sp>
    <dsp:sp modelId="{D7AAB543-7F42-402E-82BF-8C77F30BBC65}">
      <dsp:nvSpPr>
        <dsp:cNvPr id="0" name=""/>
        <dsp:cNvSpPr/>
      </dsp:nvSpPr>
      <dsp:spPr>
        <a:xfrm>
          <a:off x="0" y="4120694"/>
          <a:ext cx="10868621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Експорт: зерно, прикраси зі шкіри, кераміки, посуд, довгі кинджали.</a:t>
          </a:r>
          <a:endParaRPr lang="uk-UA" sz="2200" kern="1200" dirty="0"/>
        </a:p>
      </dsp:txBody>
      <dsp:txXfrm>
        <a:off x="41858" y="4162552"/>
        <a:ext cx="10784905" cy="7737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D356C-DC7F-4958-8731-CB0219FECA26}">
      <dsp:nvSpPr>
        <dsp:cNvPr id="0" name=""/>
        <dsp:cNvSpPr/>
      </dsp:nvSpPr>
      <dsp:spPr>
        <a:xfrm>
          <a:off x="0" y="481847"/>
          <a:ext cx="6292646" cy="70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Торгівля рабами. </a:t>
          </a:r>
          <a:endParaRPr lang="en-US" sz="1800" kern="1200"/>
        </a:p>
      </dsp:txBody>
      <dsp:txXfrm>
        <a:off x="34247" y="516094"/>
        <a:ext cx="6224152" cy="633067"/>
      </dsp:txXfrm>
    </dsp:sp>
    <dsp:sp modelId="{9F7BA536-60C8-4AF6-B07F-9CDA7F6D5FE7}">
      <dsp:nvSpPr>
        <dsp:cNvPr id="0" name=""/>
        <dsp:cNvSpPr/>
      </dsp:nvSpPr>
      <dsp:spPr>
        <a:xfrm>
          <a:off x="0" y="1235249"/>
          <a:ext cx="6292646" cy="70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Потреби в іноземних товарах забезпечувались військовим шляхом (данина, взаємна торгівля).</a:t>
          </a:r>
          <a:endParaRPr lang="en-US" sz="1800" kern="1200"/>
        </a:p>
      </dsp:txBody>
      <dsp:txXfrm>
        <a:off x="34247" y="1269496"/>
        <a:ext cx="6224152" cy="633067"/>
      </dsp:txXfrm>
    </dsp:sp>
    <dsp:sp modelId="{0A42B6E7-C9F3-407B-9E24-65E3BD19DA66}">
      <dsp:nvSpPr>
        <dsp:cNvPr id="0" name=""/>
        <dsp:cNvSpPr/>
      </dsp:nvSpPr>
      <dsp:spPr>
        <a:xfrm>
          <a:off x="0" y="1988650"/>
          <a:ext cx="6292646" cy="70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Караванна торгівля.</a:t>
          </a:r>
          <a:endParaRPr lang="en-US" sz="1800" kern="1200"/>
        </a:p>
      </dsp:txBody>
      <dsp:txXfrm>
        <a:off x="34247" y="2022897"/>
        <a:ext cx="6224152" cy="633067"/>
      </dsp:txXfrm>
    </dsp:sp>
    <dsp:sp modelId="{C5DA506D-FCED-4635-9FE0-BD056C030625}">
      <dsp:nvSpPr>
        <dsp:cNvPr id="0" name=""/>
        <dsp:cNvSpPr/>
      </dsp:nvSpPr>
      <dsp:spPr>
        <a:xfrm>
          <a:off x="0" y="2742051"/>
          <a:ext cx="6292646" cy="70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Нубія – єгипетська торгова колонія для сприяння караванній  торгівлі. </a:t>
          </a:r>
          <a:endParaRPr lang="en-US" sz="1800" kern="1200"/>
        </a:p>
      </dsp:txBody>
      <dsp:txXfrm>
        <a:off x="34247" y="2776298"/>
        <a:ext cx="6224152" cy="633067"/>
      </dsp:txXfrm>
    </dsp:sp>
    <dsp:sp modelId="{2F083304-00F5-484F-B5AE-F185853AE3C6}">
      <dsp:nvSpPr>
        <dsp:cNvPr id="0" name=""/>
        <dsp:cNvSpPr/>
      </dsp:nvSpPr>
      <dsp:spPr>
        <a:xfrm>
          <a:off x="0" y="3495452"/>
          <a:ext cx="6292646" cy="70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Регулярні торгові експедиції.</a:t>
          </a:r>
          <a:endParaRPr lang="en-US" sz="1800" kern="1200"/>
        </a:p>
      </dsp:txBody>
      <dsp:txXfrm>
        <a:off x="34247" y="3529699"/>
        <a:ext cx="6224152" cy="633067"/>
      </dsp:txXfrm>
    </dsp:sp>
    <dsp:sp modelId="{15467F37-6542-44B7-93AD-92CF14D4E3A0}">
      <dsp:nvSpPr>
        <dsp:cNvPr id="0" name=""/>
        <dsp:cNvSpPr/>
      </dsp:nvSpPr>
      <dsp:spPr>
        <a:xfrm>
          <a:off x="0" y="4248853"/>
          <a:ext cx="6292646" cy="70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Відшкодування вартості придбаних товарів зерном, одягом, міддю, а з кінця Середнього Царства – золотом.</a:t>
          </a:r>
          <a:endParaRPr lang="en-US" sz="1800" kern="1200"/>
        </a:p>
      </dsp:txBody>
      <dsp:txXfrm>
        <a:off x="34247" y="4283100"/>
        <a:ext cx="6224152" cy="6330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4897-3660-40F8-9E0B-082A4A870549}">
      <dsp:nvSpPr>
        <dsp:cNvPr id="0" name=""/>
        <dsp:cNvSpPr/>
      </dsp:nvSpPr>
      <dsp:spPr>
        <a:xfrm>
          <a:off x="0" y="101957"/>
          <a:ext cx="10197414" cy="1268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Занепад торгівлі за Рамзеса ІІІ (1194-1163 рр. до н.е.)</a:t>
          </a:r>
          <a:endParaRPr lang="en-US" sz="1800" kern="1200"/>
        </a:p>
      </dsp:txBody>
      <dsp:txXfrm>
        <a:off x="61909" y="163866"/>
        <a:ext cx="10073596" cy="1144388"/>
      </dsp:txXfrm>
    </dsp:sp>
    <dsp:sp modelId="{68ACA4A2-CCEA-4A03-9490-80F779535456}">
      <dsp:nvSpPr>
        <dsp:cNvPr id="0" name=""/>
        <dsp:cNvSpPr/>
      </dsp:nvSpPr>
      <dsp:spPr>
        <a:xfrm>
          <a:off x="0" y="1422004"/>
          <a:ext cx="10197414" cy="1268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 тис. до н.е. – активізація зовнішньоторговельних зносин, товарно-грошового обміну </a:t>
          </a:r>
          <a:r>
            <a:rPr lang="uk-UA" sz="1800" kern="1200"/>
            <a:t>через 1) грецький вплив у Середземноморській торгівлі, і 2) згортання  можливостей Єгипту, як імперської держави, яка раніше отримувала товари від залежних народів на безплатній основі, а тепер змушена була купувати їх на ринку. </a:t>
          </a:r>
          <a:endParaRPr lang="en-US" sz="1800" kern="1200" dirty="0"/>
        </a:p>
      </dsp:txBody>
      <dsp:txXfrm>
        <a:off x="61909" y="1483913"/>
        <a:ext cx="10073596" cy="1144388"/>
      </dsp:txXfrm>
    </dsp:sp>
    <dsp:sp modelId="{B2850C41-AD26-41EC-A5A6-82CE3E4B59BE}">
      <dsp:nvSpPr>
        <dsp:cNvPr id="0" name=""/>
        <dsp:cNvSpPr/>
      </dsp:nvSpPr>
      <dsp:spPr>
        <a:xfrm>
          <a:off x="0" y="2742051"/>
          <a:ext cx="10197414" cy="1268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Запроваджено власну грошову одиницю – </a:t>
          </a:r>
          <a:r>
            <a:rPr lang="uk-UA" sz="1800" kern="1200" dirty="0" err="1"/>
            <a:t>дебен</a:t>
          </a:r>
          <a:r>
            <a:rPr lang="uk-UA" sz="1800" kern="1200" dirty="0"/>
            <a:t> (шматок міді вагою 90 г.). </a:t>
          </a:r>
          <a:endParaRPr lang="en-US" sz="1800" kern="1200" dirty="0"/>
        </a:p>
      </dsp:txBody>
      <dsp:txXfrm>
        <a:off x="61909" y="2803960"/>
        <a:ext cx="10073596" cy="1144388"/>
      </dsp:txXfrm>
    </dsp:sp>
    <dsp:sp modelId="{CBB09B97-D066-44CA-82C1-2A4D4153010B}">
      <dsp:nvSpPr>
        <dsp:cNvPr id="0" name=""/>
        <dsp:cNvSpPr/>
      </dsp:nvSpPr>
      <dsp:spPr>
        <a:xfrm>
          <a:off x="0" y="4062098"/>
          <a:ext cx="10197414" cy="1268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Розвиток мореплавства. </a:t>
          </a:r>
          <a:endParaRPr lang="en-US" sz="1800" kern="1200" dirty="0"/>
        </a:p>
      </dsp:txBody>
      <dsp:txXfrm>
        <a:off x="61909" y="4124007"/>
        <a:ext cx="10073596" cy="114438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A37C-C3F4-4FD0-B5DE-0E181F0C730E}">
      <dsp:nvSpPr>
        <dsp:cNvPr id="0" name=""/>
        <dsp:cNvSpPr/>
      </dsp:nvSpPr>
      <dsp:spPr>
        <a:xfrm>
          <a:off x="0" y="39525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Перша цивілізація в Індії виникла у XXVIII—XXIII ст. до н. е. </a:t>
          </a:r>
          <a:endParaRPr lang="en-US" sz="1600" kern="1200"/>
        </a:p>
      </dsp:txBody>
      <dsp:txXfrm>
        <a:off x="30442" y="425698"/>
        <a:ext cx="6231762" cy="562726"/>
      </dsp:txXfrm>
    </dsp:sp>
    <dsp:sp modelId="{DD91857D-0CF8-423C-B0C7-23C270599364}">
      <dsp:nvSpPr>
        <dsp:cNvPr id="0" name=""/>
        <dsp:cNvSpPr/>
      </dsp:nvSpPr>
      <dsp:spPr>
        <a:xfrm>
          <a:off x="0" y="106494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Основні заняття населення басейну ріки Інд в ХХІІІ-Х</a:t>
          </a:r>
          <a:r>
            <a:rPr lang="en-US" sz="1600" kern="1200"/>
            <a:t>V</a:t>
          </a:r>
          <a:r>
            <a:rPr lang="uk-UA" sz="1600" kern="1200"/>
            <a:t>ІІІ ст. до н.е. –  землеробство і ремесло – основа для розвитку торгівлі. </a:t>
          </a:r>
          <a:endParaRPr lang="en-US" sz="1600" kern="1200"/>
        </a:p>
      </dsp:txBody>
      <dsp:txXfrm>
        <a:off x="30442" y="1095388"/>
        <a:ext cx="6231762" cy="562726"/>
      </dsp:txXfrm>
    </dsp:sp>
    <dsp:sp modelId="{54E198FA-EC2B-49DD-9389-67AF432FBFE3}">
      <dsp:nvSpPr>
        <dsp:cNvPr id="0" name=""/>
        <dsp:cNvSpPr/>
      </dsp:nvSpPr>
      <dsp:spPr>
        <a:xfrm>
          <a:off x="0" y="173463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Раби в домашньому господарстві. </a:t>
          </a:r>
          <a:endParaRPr lang="en-US" sz="1600" kern="1200"/>
        </a:p>
      </dsp:txBody>
      <dsp:txXfrm>
        <a:off x="30442" y="1765078"/>
        <a:ext cx="6231762" cy="562726"/>
      </dsp:txXfrm>
    </dsp:sp>
    <dsp:sp modelId="{FB1845A3-733B-4B2A-863D-281AC392ECED}">
      <dsp:nvSpPr>
        <dsp:cNvPr id="0" name=""/>
        <dsp:cNvSpPr/>
      </dsp:nvSpPr>
      <dsp:spPr>
        <a:xfrm>
          <a:off x="0" y="240432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Превалювання приватної власності в містах. </a:t>
          </a:r>
          <a:endParaRPr lang="en-US" sz="1600" kern="1200"/>
        </a:p>
      </dsp:txBody>
      <dsp:txXfrm>
        <a:off x="30442" y="2434768"/>
        <a:ext cx="6231762" cy="562726"/>
      </dsp:txXfrm>
    </dsp:sp>
    <dsp:sp modelId="{4E651BD0-CCF8-48AF-9B4B-FABE4B5A2EE7}">
      <dsp:nvSpPr>
        <dsp:cNvPr id="0" name=""/>
        <dsp:cNvSpPr/>
      </dsp:nvSpPr>
      <dsp:spPr>
        <a:xfrm>
          <a:off x="0" y="307401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Найбагатші прошарки міського населення: купці, лихварі, глави ремісничих корпорацій. </a:t>
          </a:r>
          <a:endParaRPr lang="en-US" sz="1600" kern="1200"/>
        </a:p>
      </dsp:txBody>
      <dsp:txXfrm>
        <a:off x="30442" y="3104458"/>
        <a:ext cx="6231762" cy="562726"/>
      </dsp:txXfrm>
    </dsp:sp>
    <dsp:sp modelId="{B80337AE-1BF6-48D8-80E2-5833B7EF3854}">
      <dsp:nvSpPr>
        <dsp:cNvPr id="0" name=""/>
        <dsp:cNvSpPr/>
      </dsp:nvSpPr>
      <dsp:spPr>
        <a:xfrm>
          <a:off x="0" y="374370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Торговельні зв’язки з Єгиптом, Грецією і Римом, з середземноморськими країнами.  </a:t>
          </a:r>
          <a:endParaRPr lang="en-US" sz="1600" kern="1200"/>
        </a:p>
      </dsp:txBody>
      <dsp:txXfrm>
        <a:off x="30442" y="3774148"/>
        <a:ext cx="6231762" cy="562726"/>
      </dsp:txXfrm>
    </dsp:sp>
    <dsp:sp modelId="{7D762A2B-B4FF-480E-91FD-F19AE4AF0F63}">
      <dsp:nvSpPr>
        <dsp:cNvPr id="0" name=""/>
        <dsp:cNvSpPr/>
      </dsp:nvSpPr>
      <dsp:spPr>
        <a:xfrm>
          <a:off x="0" y="4413396"/>
          <a:ext cx="629264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Експорт: пряності, бавовняні тканини, золото, срібло, мідь, олово, шовк, рис, фарби; ввозили коней, сурму, інші товари. </a:t>
          </a:r>
          <a:endParaRPr lang="en-US" sz="1600" kern="1200"/>
        </a:p>
      </dsp:txBody>
      <dsp:txXfrm>
        <a:off x="30442" y="4443838"/>
        <a:ext cx="6231762" cy="56272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C2AF3-1F83-4F5C-8500-767A1551686A}">
      <dsp:nvSpPr>
        <dsp:cNvPr id="0" name=""/>
        <dsp:cNvSpPr/>
      </dsp:nvSpPr>
      <dsp:spPr>
        <a:xfrm>
          <a:off x="0" y="64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D0B649-FBB6-42AF-9902-8DC17D584B22}">
      <dsp:nvSpPr>
        <dsp:cNvPr id="0" name=""/>
        <dsp:cNvSpPr/>
      </dsp:nvSpPr>
      <dsp:spPr>
        <a:xfrm>
          <a:off x="0" y="640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Економічна складова:</a:t>
          </a:r>
          <a:endParaRPr lang="en-US" sz="1600" kern="1200"/>
        </a:p>
      </dsp:txBody>
      <dsp:txXfrm>
        <a:off x="0" y="640"/>
        <a:ext cx="5716587" cy="582999"/>
      </dsp:txXfrm>
    </dsp:sp>
    <dsp:sp modelId="{159B0F63-0C54-4C4B-A1E9-893ACA191578}">
      <dsp:nvSpPr>
        <dsp:cNvPr id="0" name=""/>
        <dsp:cNvSpPr/>
      </dsp:nvSpPr>
      <dsp:spPr>
        <a:xfrm>
          <a:off x="0" y="58364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AA898-54F9-467A-A931-2FDD92130A98}">
      <dsp:nvSpPr>
        <dsp:cNvPr id="0" name=""/>
        <dsp:cNvSpPr/>
      </dsp:nvSpPr>
      <dsp:spPr>
        <a:xfrm>
          <a:off x="0" y="583640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Перевірка вагів кожні 4 місяці для недопущення торгівлі з метою отримання чистого прибутку; </a:t>
          </a:r>
          <a:endParaRPr lang="en-US" sz="1600" kern="1200"/>
        </a:p>
      </dsp:txBody>
      <dsp:txXfrm>
        <a:off x="0" y="583640"/>
        <a:ext cx="5716587" cy="582999"/>
      </dsp:txXfrm>
    </dsp:sp>
    <dsp:sp modelId="{20D33AC3-F076-4B8F-B124-F1856C607805}">
      <dsp:nvSpPr>
        <dsp:cNvPr id="0" name=""/>
        <dsp:cNvSpPr/>
      </dsp:nvSpPr>
      <dsp:spPr>
        <a:xfrm>
          <a:off x="0" y="116663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4FDAD6-25FC-4A5D-A26B-17D96EA5D438}">
      <dsp:nvSpPr>
        <dsp:cNvPr id="0" name=""/>
        <dsp:cNvSpPr/>
      </dsp:nvSpPr>
      <dsp:spPr>
        <a:xfrm>
          <a:off x="0" y="1166639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Штраф за торгівлю неперевіреними вагами;</a:t>
          </a:r>
          <a:endParaRPr lang="en-US" sz="1600" kern="1200"/>
        </a:p>
      </dsp:txBody>
      <dsp:txXfrm>
        <a:off x="0" y="1166639"/>
        <a:ext cx="5716587" cy="582999"/>
      </dsp:txXfrm>
    </dsp:sp>
    <dsp:sp modelId="{09560AF8-CC87-4ACC-B4E4-D3C2EEF33E0A}">
      <dsp:nvSpPr>
        <dsp:cNvPr id="0" name=""/>
        <dsp:cNvSpPr/>
      </dsp:nvSpPr>
      <dsp:spPr>
        <a:xfrm>
          <a:off x="0" y="174963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808C51-D02D-4220-8FDF-891DD1D40ED1}">
      <dsp:nvSpPr>
        <dsp:cNvPr id="0" name=""/>
        <dsp:cNvSpPr/>
      </dsp:nvSpPr>
      <dsp:spPr>
        <a:xfrm>
          <a:off x="0" y="1749638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Податки з торговців на користь державної скарбниці;</a:t>
          </a:r>
          <a:endParaRPr lang="en-US" sz="1600" kern="1200"/>
        </a:p>
      </dsp:txBody>
      <dsp:txXfrm>
        <a:off x="0" y="1749638"/>
        <a:ext cx="5716587" cy="582999"/>
      </dsp:txXfrm>
    </dsp:sp>
    <dsp:sp modelId="{306CC2E9-E692-45F9-B298-F67D3DDD1026}">
      <dsp:nvSpPr>
        <dsp:cNvPr id="0" name=""/>
        <dsp:cNvSpPr/>
      </dsp:nvSpPr>
      <dsp:spPr>
        <a:xfrm>
          <a:off x="0" y="233263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A6CD2C-68C4-4F91-82D1-28AE39328821}">
      <dsp:nvSpPr>
        <dsp:cNvPr id="0" name=""/>
        <dsp:cNvSpPr/>
      </dsp:nvSpPr>
      <dsp:spPr>
        <a:xfrm>
          <a:off x="0" y="2332638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Регламентація лихварських операцій;</a:t>
          </a:r>
          <a:endParaRPr lang="en-US" sz="1600" kern="1200"/>
        </a:p>
      </dsp:txBody>
      <dsp:txXfrm>
        <a:off x="0" y="2332638"/>
        <a:ext cx="5716587" cy="582999"/>
      </dsp:txXfrm>
    </dsp:sp>
    <dsp:sp modelId="{2B6A5FF6-28CD-4242-879E-7BD49615A938}">
      <dsp:nvSpPr>
        <dsp:cNvPr id="0" name=""/>
        <dsp:cNvSpPr/>
      </dsp:nvSpPr>
      <dsp:spPr>
        <a:xfrm>
          <a:off x="0" y="29156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5FE21A-5305-41CE-A26F-9777391BEB8C}">
      <dsp:nvSpPr>
        <dsp:cNvPr id="0" name=""/>
        <dsp:cNvSpPr/>
      </dsp:nvSpPr>
      <dsp:spPr>
        <a:xfrm>
          <a:off x="0" y="2915637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Затверджувався станово-кастовий лад у країні; </a:t>
          </a:r>
          <a:endParaRPr lang="en-US" sz="1600" kern="1200"/>
        </a:p>
      </dsp:txBody>
      <dsp:txXfrm>
        <a:off x="0" y="2915637"/>
        <a:ext cx="5716587" cy="582999"/>
      </dsp:txXfrm>
    </dsp:sp>
    <dsp:sp modelId="{EECEF76B-2A80-41C6-922A-84151B9CF79A}">
      <dsp:nvSpPr>
        <dsp:cNvPr id="0" name=""/>
        <dsp:cNvSpPr/>
      </dsp:nvSpPr>
      <dsp:spPr>
        <a:xfrm>
          <a:off x="0" y="34986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EFBCB-FB1E-497F-8F71-A9A89355C49D}">
      <dsp:nvSpPr>
        <dsp:cNvPr id="0" name=""/>
        <dsp:cNvSpPr/>
      </dsp:nvSpPr>
      <dsp:spPr>
        <a:xfrm>
          <a:off x="0" y="3498637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Існувало фінансове відомство, що збирало податки. </a:t>
          </a:r>
          <a:endParaRPr lang="en-US" sz="1600" kern="1200"/>
        </a:p>
      </dsp:txBody>
      <dsp:txXfrm>
        <a:off x="0" y="3498637"/>
        <a:ext cx="5716587" cy="582999"/>
      </dsp:txXfrm>
    </dsp:sp>
    <dsp:sp modelId="{318E1F0E-1772-4B1A-A360-41B7C91CEE29}">
      <dsp:nvSpPr>
        <dsp:cNvPr id="0" name=""/>
        <dsp:cNvSpPr/>
      </dsp:nvSpPr>
      <dsp:spPr>
        <a:xfrm>
          <a:off x="0" y="408163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591F06-7FF0-47F4-B51D-A4E1F262FC01}">
      <dsp:nvSpPr>
        <dsp:cNvPr id="0" name=""/>
        <dsp:cNvSpPr/>
      </dsp:nvSpPr>
      <dsp:spPr>
        <a:xfrm>
          <a:off x="0" y="4081636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Формування доходів держави від державних господарств з мит і податків;</a:t>
          </a:r>
          <a:endParaRPr lang="en-US" sz="1600" kern="1200"/>
        </a:p>
      </dsp:txBody>
      <dsp:txXfrm>
        <a:off x="0" y="4081636"/>
        <a:ext cx="5716587" cy="582999"/>
      </dsp:txXfrm>
    </dsp:sp>
    <dsp:sp modelId="{2585FFA5-63A3-4B79-8141-95AD5163214B}">
      <dsp:nvSpPr>
        <dsp:cNvPr id="0" name=""/>
        <dsp:cNvSpPr/>
      </dsp:nvSpPr>
      <dsp:spPr>
        <a:xfrm>
          <a:off x="0" y="4664635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57F660-83A1-4D75-B729-D800787EAE08}">
      <dsp:nvSpPr>
        <dsp:cNvPr id="0" name=""/>
        <dsp:cNvSpPr/>
      </dsp:nvSpPr>
      <dsp:spPr>
        <a:xfrm>
          <a:off x="0" y="4664635"/>
          <a:ext cx="5716587" cy="58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Важлива стаття витрат – проведення суспільних робіт. </a:t>
          </a:r>
          <a:endParaRPr lang="en-US" sz="1600" kern="1200"/>
        </a:p>
      </dsp:txBody>
      <dsp:txXfrm>
        <a:off x="0" y="4664635"/>
        <a:ext cx="5716587" cy="5829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4897-3660-40F8-9E0B-082A4A870549}">
      <dsp:nvSpPr>
        <dsp:cNvPr id="0" name=""/>
        <dsp:cNvSpPr/>
      </dsp:nvSpPr>
      <dsp:spPr>
        <a:xfrm>
          <a:off x="0" y="75531"/>
          <a:ext cx="10197414" cy="2597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</a:t>
          </a:r>
          <a:r>
            <a:rPr lang="uk-UA" sz="3000" kern="1200" dirty="0"/>
            <a:t> – </a:t>
          </a:r>
          <a:r>
            <a:rPr lang="en-US" sz="3000" kern="1200" dirty="0"/>
            <a:t>III </a:t>
          </a:r>
          <a:r>
            <a:rPr lang="uk-UA" sz="3000" kern="1200" dirty="0"/>
            <a:t>ст. до н.е. – економічний прогрес. Пожвавлення урбанізації, соціальної диференціації населення. Економічно підсилюються торгово-ремісничі прошарки міста. Поява грошей. Елементи нової структури – сільські орендарі й найманці.</a:t>
          </a:r>
          <a:endParaRPr lang="en-US" sz="3000" kern="1200" dirty="0"/>
        </a:p>
      </dsp:txBody>
      <dsp:txXfrm>
        <a:off x="126795" y="202326"/>
        <a:ext cx="9943824" cy="2343810"/>
      </dsp:txXfrm>
    </dsp:sp>
    <dsp:sp modelId="{E55AE1F2-D006-48BE-B2A8-1D0B962DB10A}">
      <dsp:nvSpPr>
        <dsp:cNvPr id="0" name=""/>
        <dsp:cNvSpPr/>
      </dsp:nvSpPr>
      <dsp:spPr>
        <a:xfrm>
          <a:off x="0" y="2759331"/>
          <a:ext cx="10197414" cy="2597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IV</a:t>
          </a:r>
          <a:r>
            <a:rPr lang="uk-UA" sz="3000" kern="1200" dirty="0"/>
            <a:t> – </a:t>
          </a:r>
          <a:r>
            <a:rPr lang="en-US" sz="3000" kern="1200" dirty="0"/>
            <a:t>III </a:t>
          </a:r>
          <a:r>
            <a:rPr lang="uk-UA" sz="3000" kern="1200" dirty="0"/>
            <a:t>ст. до н.е. – уніфікація мір і ваги, грошова реформа. З обігу вилучені монети старих зразків, введено єдину монетну систему.</a:t>
          </a:r>
          <a:endParaRPr lang="en-US" sz="3000" kern="1200" dirty="0"/>
        </a:p>
      </dsp:txBody>
      <dsp:txXfrm>
        <a:off x="126795" y="2886126"/>
        <a:ext cx="9943824" cy="234381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4897-3660-40F8-9E0B-082A4A870549}">
      <dsp:nvSpPr>
        <dsp:cNvPr id="0" name=""/>
        <dsp:cNvSpPr/>
      </dsp:nvSpPr>
      <dsp:spPr>
        <a:xfrm>
          <a:off x="0" y="100686"/>
          <a:ext cx="10197414" cy="1258042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 dirty="0"/>
            <a:t>Вивезення</a:t>
          </a:r>
          <a:r>
            <a:rPr lang="en-US" altLang="uk-UA" sz="2300" kern="1200" dirty="0"/>
            <a:t>:</a:t>
          </a:r>
          <a:r>
            <a:rPr lang="uk-UA" altLang="uk-UA" sz="2300" kern="1200" dirty="0"/>
            <a:t> залізо, нікель, золото, срібло, лакові вироби, дзеркала та інші ремісничі предмети і, насамперед, шовкові тканини і шовк-сирець. </a:t>
          </a:r>
          <a:endParaRPr lang="en-US" sz="2300" kern="1200" dirty="0"/>
        </a:p>
      </dsp:txBody>
      <dsp:txXfrm>
        <a:off x="61413" y="162099"/>
        <a:ext cx="10074588" cy="1135216"/>
      </dsp:txXfrm>
    </dsp:sp>
    <dsp:sp modelId="{641A1DD0-8599-4E97-9946-BCFBDCA8C282}">
      <dsp:nvSpPr>
        <dsp:cNvPr id="0" name=""/>
        <dsp:cNvSpPr/>
      </dsp:nvSpPr>
      <dsp:spPr>
        <a:xfrm>
          <a:off x="0" y="1424968"/>
          <a:ext cx="10197414" cy="1258042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 dirty="0"/>
            <a:t>Завозили</a:t>
          </a:r>
          <a:r>
            <a:rPr lang="ru-RU" altLang="uk-UA" sz="2300" kern="1200" dirty="0"/>
            <a:t>:</a:t>
          </a:r>
          <a:r>
            <a:rPr lang="uk-UA" altLang="uk-UA" sz="2300" kern="1200" dirty="0"/>
            <a:t> рідкісних звірів і птахів, рослини, цінні сорти деревини, хутра, ліки, прянощі, косметику, кольорове скло</a:t>
          </a:r>
          <a:r>
            <a:rPr lang="en-US" altLang="uk-UA" sz="2300" kern="1200" dirty="0"/>
            <a:t>, </a:t>
          </a:r>
          <a:r>
            <a:rPr lang="uk-UA" altLang="uk-UA" sz="2300" kern="1200" dirty="0"/>
            <a:t>ювелірні вироби, </a:t>
          </a:r>
          <a:r>
            <a:rPr lang="uk-UA" altLang="uk-UA" sz="2300" kern="1200" dirty="0" err="1"/>
            <a:t>напівдорогоцінне</a:t>
          </a:r>
          <a:r>
            <a:rPr lang="uk-UA" altLang="uk-UA" sz="2300" kern="1200" dirty="0"/>
            <a:t> та дорогоцінне каміння, рабів. </a:t>
          </a:r>
        </a:p>
      </dsp:txBody>
      <dsp:txXfrm>
        <a:off x="61413" y="1486381"/>
        <a:ext cx="10074588" cy="1135216"/>
      </dsp:txXfrm>
    </dsp:sp>
    <dsp:sp modelId="{E55AE1F2-D006-48BE-B2A8-1D0B962DB10A}">
      <dsp:nvSpPr>
        <dsp:cNvPr id="0" name=""/>
        <dsp:cNvSpPr/>
      </dsp:nvSpPr>
      <dsp:spPr>
        <a:xfrm>
          <a:off x="0" y="2749251"/>
          <a:ext cx="10197414" cy="1258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 dirty="0"/>
            <a:t>Вирощувались завезені з Центральної Азії виноград, квасоля, люцерна, шафран, деякі баштанні культури, гранатове та горіхове дерево тощо.</a:t>
          </a:r>
          <a:endParaRPr lang="en-US" sz="2300" kern="1200" dirty="0"/>
        </a:p>
      </dsp:txBody>
      <dsp:txXfrm>
        <a:off x="61413" y="2810664"/>
        <a:ext cx="10074588" cy="1135216"/>
      </dsp:txXfrm>
    </dsp:sp>
    <dsp:sp modelId="{7F5BBBCA-BFBF-4DB6-9E8D-DEA36C372F9B}">
      <dsp:nvSpPr>
        <dsp:cNvPr id="0" name=""/>
        <dsp:cNvSpPr/>
      </dsp:nvSpPr>
      <dsp:spPr>
        <a:xfrm>
          <a:off x="0" y="4073534"/>
          <a:ext cx="10197414" cy="125804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Роль у налагодженні дипломатичних, економічних і культурних зв’язків. </a:t>
          </a:r>
          <a:endParaRPr lang="uk-UA" altLang="uk-UA" sz="2300" kern="1200" dirty="0"/>
        </a:p>
      </dsp:txBody>
      <dsp:txXfrm>
        <a:off x="61413" y="4134947"/>
        <a:ext cx="10074588" cy="11352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EA006-6BF5-41EC-9AE6-1A2E3FEE34F2}">
      <dsp:nvSpPr>
        <dsp:cNvPr id="0" name=""/>
        <dsp:cNvSpPr/>
      </dsp:nvSpPr>
      <dsp:spPr>
        <a:xfrm>
          <a:off x="0" y="10538"/>
          <a:ext cx="5716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Індивідуалізація ремісничого виробництва. Зростає спеціалізація ремесла й професіоналізм ремісників. Ремісники й торговці використовують працю рабів, і це веде до зростання добробуту їхніх родин, порушується колишня соціальна ієрархія.</a:t>
          </a:r>
          <a:endParaRPr lang="en-US" sz="1200" kern="1200"/>
        </a:p>
      </dsp:txBody>
      <dsp:txXfrm>
        <a:off x="41123" y="51661"/>
        <a:ext cx="5634341" cy="760154"/>
      </dsp:txXfrm>
    </dsp:sp>
    <dsp:sp modelId="{A8981A52-FD16-448C-B338-30A872D74AC6}">
      <dsp:nvSpPr>
        <dsp:cNvPr id="0" name=""/>
        <dsp:cNvSpPr/>
      </dsp:nvSpPr>
      <dsp:spPr>
        <a:xfrm>
          <a:off x="0" y="887498"/>
          <a:ext cx="5716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Нерозвинена зовнішня торгівля. Створювався менталітет самодостатності і опори на власні сили.</a:t>
          </a:r>
          <a:endParaRPr lang="en-US" sz="1400" kern="1200" dirty="0"/>
        </a:p>
      </dsp:txBody>
      <dsp:txXfrm>
        <a:off x="41123" y="928621"/>
        <a:ext cx="5634341" cy="760154"/>
      </dsp:txXfrm>
    </dsp:sp>
    <dsp:sp modelId="{E1985B9B-866A-4BB6-B9D8-34494C4904B0}">
      <dsp:nvSpPr>
        <dsp:cNvPr id="0" name=""/>
        <dsp:cNvSpPr/>
      </dsp:nvSpPr>
      <dsp:spPr>
        <a:xfrm>
          <a:off x="0" y="1764458"/>
          <a:ext cx="5716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Розвиток міст. </a:t>
          </a:r>
          <a:endParaRPr lang="en-US" sz="1400" kern="1200" dirty="0"/>
        </a:p>
      </dsp:txBody>
      <dsp:txXfrm>
        <a:off x="41123" y="1805581"/>
        <a:ext cx="5634341" cy="760154"/>
      </dsp:txXfrm>
    </dsp:sp>
    <dsp:sp modelId="{FE52335B-D16E-4C2A-9557-28251F5305C7}">
      <dsp:nvSpPr>
        <dsp:cNvPr id="0" name=""/>
        <dsp:cNvSpPr/>
      </dsp:nvSpPr>
      <dsp:spPr>
        <a:xfrm>
          <a:off x="0" y="2641418"/>
          <a:ext cx="5716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Створені купецькі гільдії. </a:t>
          </a:r>
          <a:endParaRPr lang="en-US" sz="1400" kern="1200" dirty="0"/>
        </a:p>
      </dsp:txBody>
      <dsp:txXfrm>
        <a:off x="41123" y="2682541"/>
        <a:ext cx="5634341" cy="760154"/>
      </dsp:txXfrm>
    </dsp:sp>
    <dsp:sp modelId="{B34565A8-FC9C-4DFC-B35A-7BB1BF41B115}">
      <dsp:nvSpPr>
        <dsp:cNvPr id="0" name=""/>
        <dsp:cNvSpPr/>
      </dsp:nvSpPr>
      <dsp:spPr>
        <a:xfrm>
          <a:off x="0" y="3518378"/>
          <a:ext cx="5716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Морська торгівля. Порти </a:t>
          </a:r>
          <a:r>
            <a:rPr lang="uk-UA" sz="1400" kern="1200" dirty="0" err="1"/>
            <a:t>Янчжоу</a:t>
          </a:r>
          <a:r>
            <a:rPr lang="uk-UA" sz="1400" kern="1200" dirty="0"/>
            <a:t>, </a:t>
          </a:r>
          <a:r>
            <a:rPr lang="uk-UA" sz="1400" kern="1200" dirty="0" err="1"/>
            <a:t>Чучжоу</a:t>
          </a:r>
          <a:r>
            <a:rPr lang="uk-UA" sz="1400" kern="1200" dirty="0"/>
            <a:t> і </a:t>
          </a:r>
          <a:r>
            <a:rPr lang="uk-UA" sz="1400" kern="1200" dirty="0" err="1"/>
            <a:t>Мінчжоу</a:t>
          </a:r>
          <a:r>
            <a:rPr lang="uk-UA" sz="1400" kern="1200" dirty="0"/>
            <a:t>.</a:t>
          </a:r>
          <a:endParaRPr lang="en-US" sz="1400" kern="1200" dirty="0"/>
        </a:p>
      </dsp:txBody>
      <dsp:txXfrm>
        <a:off x="41123" y="3559501"/>
        <a:ext cx="5634341" cy="760154"/>
      </dsp:txXfrm>
    </dsp:sp>
    <dsp:sp modelId="{87647352-C8C6-4A44-9615-B83726D9823B}">
      <dsp:nvSpPr>
        <dsp:cNvPr id="0" name=""/>
        <dsp:cNvSpPr/>
      </dsp:nvSpPr>
      <dsp:spPr>
        <a:xfrm>
          <a:off x="0" y="4395337"/>
          <a:ext cx="5716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Поява паперових і так званих летючих грошей (перевідні чеки).</a:t>
          </a:r>
          <a:endParaRPr lang="en-US" sz="1400" kern="1200" dirty="0"/>
        </a:p>
      </dsp:txBody>
      <dsp:txXfrm>
        <a:off x="41123" y="4436460"/>
        <a:ext cx="5634341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D713-8944-4FC1-B24D-3A6A3F54A980}">
      <dsp:nvSpPr>
        <dsp:cNvPr id="0" name=""/>
        <dsp:cNvSpPr/>
      </dsp:nvSpPr>
      <dsp:spPr>
        <a:xfrm>
          <a:off x="3571" y="484694"/>
          <a:ext cx="2550318" cy="506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7A78AD-D8A1-47D9-8E09-B2267CE13DDE}">
      <dsp:nvSpPr>
        <dsp:cNvPr id="0" name=""/>
        <dsp:cNvSpPr/>
      </dsp:nvSpPr>
      <dsp:spPr>
        <a:xfrm>
          <a:off x="286940" y="753894"/>
          <a:ext cx="2550318" cy="506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перший великий поділ праці</a:t>
          </a:r>
          <a:r>
            <a:rPr lang="uk-UA" sz="2100" kern="1200" dirty="0"/>
            <a:t> – відділення скотарів від землеробів, розвиток між ними обміну результатами праці;</a:t>
          </a:r>
          <a:endParaRPr lang="en-US" sz="2100" kern="1200" dirty="0"/>
        </a:p>
      </dsp:txBody>
      <dsp:txXfrm>
        <a:off x="361636" y="828590"/>
        <a:ext cx="2400926" cy="4915542"/>
      </dsp:txXfrm>
    </dsp:sp>
    <dsp:sp modelId="{BDFB1B1F-4C96-4863-AD80-CA9F773455D8}">
      <dsp:nvSpPr>
        <dsp:cNvPr id="0" name=""/>
        <dsp:cNvSpPr/>
      </dsp:nvSpPr>
      <dsp:spPr>
        <a:xfrm>
          <a:off x="3120628" y="484694"/>
          <a:ext cx="2550318" cy="506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F125C0-A78E-415F-81FE-EBC4B67FEE8A}">
      <dsp:nvSpPr>
        <dsp:cNvPr id="0" name=""/>
        <dsp:cNvSpPr/>
      </dsp:nvSpPr>
      <dsp:spPr>
        <a:xfrm>
          <a:off x="3403996" y="753894"/>
          <a:ext cx="2550318" cy="506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формування продовольчого резерву, обмін надлишком продукції; </a:t>
          </a:r>
          <a:endParaRPr lang="en-US" sz="2100" kern="1200"/>
        </a:p>
      </dsp:txBody>
      <dsp:txXfrm>
        <a:off x="3478692" y="828590"/>
        <a:ext cx="2400926" cy="4915542"/>
      </dsp:txXfrm>
    </dsp:sp>
    <dsp:sp modelId="{7081D519-B423-4B6F-A2FE-365A71F8B8CF}">
      <dsp:nvSpPr>
        <dsp:cNvPr id="0" name=""/>
        <dsp:cNvSpPr/>
      </dsp:nvSpPr>
      <dsp:spPr>
        <a:xfrm>
          <a:off x="6237684" y="484694"/>
          <a:ext cx="2550318" cy="506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0A5DD8-DDFE-4DC8-8874-E459CE8A9472}">
      <dsp:nvSpPr>
        <dsp:cNvPr id="0" name=""/>
        <dsp:cNvSpPr/>
      </dsp:nvSpPr>
      <dsp:spPr>
        <a:xfrm>
          <a:off x="6521053" y="753894"/>
          <a:ext cx="2550318" cy="506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висока продуктивність землеробства </a:t>
          </a:r>
          <a:r>
            <a:rPr lang="uk-UA" sz="2100" kern="1200">
              <a:sym typeface="Symbol" panose="05050102010706020507" pitchFamily="18" charset="2"/>
            </a:rPr>
            <a:t></a:t>
          </a:r>
          <a:r>
            <a:rPr lang="uk-UA" sz="2100" kern="1200"/>
            <a:t> вивільнення частини працівників для ремесел (</a:t>
          </a:r>
          <a:r>
            <a:rPr lang="uk-UA" sz="2100" b="1" i="1" kern="1200"/>
            <a:t>другий великий поділ праці</a:t>
          </a:r>
          <a:r>
            <a:rPr lang="uk-UA" sz="2100" kern="1200"/>
            <a:t>) </a:t>
          </a:r>
          <a:r>
            <a:rPr lang="uk-UA" sz="2100" kern="1200">
              <a:sym typeface="Symbol" panose="05050102010706020507" pitchFamily="18" charset="2"/>
            </a:rPr>
            <a:t></a:t>
          </a:r>
          <a:r>
            <a:rPr lang="uk-UA" sz="2100" kern="1200"/>
            <a:t> активізація міжобщинного і внутріобщинного обміну;</a:t>
          </a:r>
          <a:endParaRPr lang="en-US" sz="2100" kern="1200"/>
        </a:p>
      </dsp:txBody>
      <dsp:txXfrm>
        <a:off x="6595749" y="828590"/>
        <a:ext cx="2400926" cy="4915542"/>
      </dsp:txXfrm>
    </dsp:sp>
    <dsp:sp modelId="{1026AB6D-F586-406D-864F-8FD032D2648C}">
      <dsp:nvSpPr>
        <dsp:cNvPr id="0" name=""/>
        <dsp:cNvSpPr/>
      </dsp:nvSpPr>
      <dsp:spPr>
        <a:xfrm>
          <a:off x="9354740" y="484694"/>
          <a:ext cx="2550318" cy="506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60AAF-4AD0-4110-9725-8088B5EDA4BC}">
      <dsp:nvSpPr>
        <dsp:cNvPr id="0" name=""/>
        <dsp:cNvSpPr/>
      </dsp:nvSpPr>
      <dsp:spPr>
        <a:xfrm>
          <a:off x="9638109" y="753894"/>
          <a:ext cx="2550318" cy="506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перший і другий великі поділи праці, нерівномірність розміщення сировини – основа розвитку обміну й торгівлі;</a:t>
          </a:r>
          <a:endParaRPr lang="en-US" sz="2100" kern="1200"/>
        </a:p>
      </dsp:txBody>
      <dsp:txXfrm>
        <a:off x="9712805" y="828590"/>
        <a:ext cx="2400926" cy="491554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EB42F-7893-45D7-B007-00A00B886F6F}">
      <dsp:nvSpPr>
        <dsp:cNvPr id="0" name=""/>
        <dsp:cNvSpPr/>
      </dsp:nvSpPr>
      <dsp:spPr>
        <a:xfrm>
          <a:off x="0" y="8692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Культура майя бере початок від ольмеків</a:t>
          </a:r>
          <a:endParaRPr lang="en-US" sz="2300" kern="1200"/>
        </a:p>
      </dsp:txBody>
      <dsp:txXfrm>
        <a:off x="61413" y="70105"/>
        <a:ext cx="5593761" cy="1135216"/>
      </dsp:txXfrm>
    </dsp:sp>
    <dsp:sp modelId="{A9456B53-B3E6-4427-AA6E-DF09D3F949B9}">
      <dsp:nvSpPr>
        <dsp:cNvPr id="0" name=""/>
        <dsp:cNvSpPr/>
      </dsp:nvSpPr>
      <dsp:spPr>
        <a:xfrm>
          <a:off x="0" y="1332975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Міста – одна з рушійних сил розвитку торговельних відносин. </a:t>
          </a:r>
          <a:endParaRPr lang="en-US" sz="2300" kern="1200"/>
        </a:p>
      </dsp:txBody>
      <dsp:txXfrm>
        <a:off x="61413" y="1394388"/>
        <a:ext cx="5593761" cy="1135216"/>
      </dsp:txXfrm>
    </dsp:sp>
    <dsp:sp modelId="{E7AC4A9E-6774-4AEF-AF6B-26BD32D48FB9}">
      <dsp:nvSpPr>
        <dsp:cNvPr id="0" name=""/>
        <dsp:cNvSpPr/>
      </dsp:nvSpPr>
      <dsp:spPr>
        <a:xfrm>
          <a:off x="0" y="2657258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Найдавніша стоянка Куельйо ще в 2400 р. до н.е. була розвиненим  сільськогосподарськими центром. </a:t>
          </a:r>
          <a:endParaRPr lang="en-US" sz="2300" kern="1200"/>
        </a:p>
      </dsp:txBody>
      <dsp:txXfrm>
        <a:off x="61413" y="2718671"/>
        <a:ext cx="5593761" cy="1135216"/>
      </dsp:txXfrm>
    </dsp:sp>
    <dsp:sp modelId="{496144EA-28EE-4D3E-ADC3-B0F0B100B4E9}">
      <dsp:nvSpPr>
        <dsp:cNvPr id="0" name=""/>
        <dsp:cNvSpPr/>
      </dsp:nvSpPr>
      <dsp:spPr>
        <a:xfrm>
          <a:off x="0" y="3981540"/>
          <a:ext cx="5716587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Торгівля – контакти з сусідніми спільнотами, обмін товарами, людськими і духовними здобутками.</a:t>
          </a:r>
          <a:endParaRPr lang="en-US" sz="2300" kern="1200"/>
        </a:p>
      </dsp:txBody>
      <dsp:txXfrm>
        <a:off x="61413" y="4042953"/>
        <a:ext cx="5593761" cy="113521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621BA-D849-41A1-B861-1C975C050120}">
      <dsp:nvSpPr>
        <dsp:cNvPr id="0" name=""/>
        <dsp:cNvSpPr/>
      </dsp:nvSpPr>
      <dsp:spPr>
        <a:xfrm>
          <a:off x="0" y="116512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заміна мотичного землеробства орним; </a:t>
          </a:r>
          <a:endParaRPr lang="en-US" sz="1800" kern="1200"/>
        </a:p>
      </dsp:txBody>
      <dsp:txXfrm>
        <a:off x="48737" y="165249"/>
        <a:ext cx="6195172" cy="900901"/>
      </dsp:txXfrm>
    </dsp:sp>
    <dsp:sp modelId="{1AF233BF-177C-4EBA-A7EA-04E09766549D}">
      <dsp:nvSpPr>
        <dsp:cNvPr id="0" name=""/>
        <dsp:cNvSpPr/>
      </dsp:nvSpPr>
      <dsp:spPr>
        <a:xfrm>
          <a:off x="0" y="1166728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інтенсивний розвиток тваринництва, перехід до стадного тваринництва й освоєння тяглової сили великої рогатої худоби; </a:t>
          </a:r>
          <a:endParaRPr lang="en-US" sz="1800" kern="1200"/>
        </a:p>
      </dsp:txBody>
      <dsp:txXfrm>
        <a:off x="48737" y="1215465"/>
        <a:ext cx="6195172" cy="900901"/>
      </dsp:txXfrm>
    </dsp:sp>
    <dsp:sp modelId="{0BC7EF88-DA0F-48D5-8F13-F3A81041D8E7}">
      <dsp:nvSpPr>
        <dsp:cNvPr id="0" name=""/>
        <dsp:cNvSpPr/>
      </dsp:nvSpPr>
      <dsp:spPr>
        <a:xfrm>
          <a:off x="0" y="2216943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зародження патріархальних відносин; </a:t>
          </a:r>
          <a:endParaRPr lang="en-US" sz="1800" kern="1200"/>
        </a:p>
      </dsp:txBody>
      <dsp:txXfrm>
        <a:off x="48737" y="2265680"/>
        <a:ext cx="6195172" cy="900901"/>
      </dsp:txXfrm>
    </dsp:sp>
    <dsp:sp modelId="{1EC4EF97-DFAC-4B89-A540-478A93A24FCB}">
      <dsp:nvSpPr>
        <dsp:cNvPr id="0" name=""/>
        <dsp:cNvSpPr/>
      </dsp:nvSpPr>
      <dsp:spPr>
        <a:xfrm>
          <a:off x="0" y="3267159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виникнення регулярного міжплемінного обміну; </a:t>
          </a:r>
          <a:endParaRPr lang="en-US" sz="1800" kern="1200"/>
        </a:p>
      </dsp:txBody>
      <dsp:txXfrm>
        <a:off x="48737" y="3315896"/>
        <a:ext cx="6195172" cy="900901"/>
      </dsp:txXfrm>
    </dsp:sp>
    <dsp:sp modelId="{14AD6EB7-0C10-496F-AC7A-6AEEFBF5C4C8}">
      <dsp:nvSpPr>
        <dsp:cNvPr id="0" name=""/>
        <dsp:cNvSpPr/>
      </dsp:nvSpPr>
      <dsp:spPr>
        <a:xfrm>
          <a:off x="0" y="4317374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утвердження міцних зв’язків із прогресивними формами балкано-дунайської матеріальної культури.</a:t>
          </a:r>
          <a:endParaRPr lang="en-US" sz="1800" kern="1200"/>
        </a:p>
      </dsp:txBody>
      <dsp:txXfrm>
        <a:off x="48737" y="4366111"/>
        <a:ext cx="6195172" cy="9009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4897-3660-40F8-9E0B-082A4A870549}">
      <dsp:nvSpPr>
        <dsp:cNvPr id="0" name=""/>
        <dsp:cNvSpPr/>
      </dsp:nvSpPr>
      <dsp:spPr>
        <a:xfrm>
          <a:off x="0" y="100686"/>
          <a:ext cx="10197414" cy="1258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 dirty="0"/>
            <a:t>1 пол. ІІІ тис. до н.е. – ренесанс у виробництві предметів з </a:t>
          </a:r>
          <a:r>
            <a:rPr lang="uk-UA" altLang="uk-UA" sz="2300" kern="1200" dirty="0" err="1"/>
            <a:t>кременю</a:t>
          </a:r>
          <a:r>
            <a:rPr lang="uk-UA" altLang="uk-UA" sz="2300" kern="1200" dirty="0"/>
            <a:t>, які функціонували як об’єкти престижу (сокири, серпи, молоти).</a:t>
          </a:r>
          <a:endParaRPr lang="en-US" sz="2300" kern="1200" dirty="0"/>
        </a:p>
      </dsp:txBody>
      <dsp:txXfrm>
        <a:off x="61413" y="162099"/>
        <a:ext cx="10074588" cy="1135216"/>
      </dsp:txXfrm>
    </dsp:sp>
    <dsp:sp modelId="{BD7DE601-3C56-4FF1-9198-B08129E7B49E}">
      <dsp:nvSpPr>
        <dsp:cNvPr id="0" name=""/>
        <dsp:cNvSpPr/>
      </dsp:nvSpPr>
      <dsp:spPr>
        <a:xfrm>
          <a:off x="0" y="1424968"/>
          <a:ext cx="10197414" cy="1258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Піднесення виробництва (землеробств, скотарства, ремісництва) – передумова для обміну всередині трипільської спільноти і з оточуючим середовищем. </a:t>
          </a:r>
          <a:endParaRPr lang="uk-UA" altLang="uk-UA" sz="2300" kern="1200" dirty="0"/>
        </a:p>
      </dsp:txBody>
      <dsp:txXfrm>
        <a:off x="61413" y="1486381"/>
        <a:ext cx="10074588" cy="1135216"/>
      </dsp:txXfrm>
    </dsp:sp>
    <dsp:sp modelId="{55AE2AE4-B0A0-435E-8502-7412FA20E5CE}">
      <dsp:nvSpPr>
        <dsp:cNvPr id="0" name=""/>
        <dsp:cNvSpPr/>
      </dsp:nvSpPr>
      <dsp:spPr>
        <a:xfrm>
          <a:off x="0" y="2749251"/>
          <a:ext cx="10197414" cy="1258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Головні статті торгівлі: зерно, худоба, за які трипільці отримували від сусідніх племен коней, вироби і технології керамічного виробництва.</a:t>
          </a:r>
          <a:endParaRPr lang="uk-UA" altLang="uk-UA" sz="2300" kern="1200" dirty="0"/>
        </a:p>
      </dsp:txBody>
      <dsp:txXfrm>
        <a:off x="61413" y="2810664"/>
        <a:ext cx="10074588" cy="1135216"/>
      </dsp:txXfrm>
    </dsp:sp>
    <dsp:sp modelId="{57F9654B-85E5-4B70-A865-74C8D46F1B6E}">
      <dsp:nvSpPr>
        <dsp:cNvPr id="0" name=""/>
        <dsp:cNvSpPr/>
      </dsp:nvSpPr>
      <dsp:spPr>
        <a:xfrm>
          <a:off x="0" y="4073534"/>
          <a:ext cx="10197414" cy="1258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Транзитні торговельні шляхи.</a:t>
          </a:r>
          <a:endParaRPr lang="uk-UA" altLang="uk-UA" sz="2300" kern="1200" dirty="0"/>
        </a:p>
      </dsp:txBody>
      <dsp:txXfrm>
        <a:off x="61413" y="4134947"/>
        <a:ext cx="10074588" cy="113521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2F036-2423-4767-B86F-9C942D5D21B2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7FBAE2-2E9A-43BB-AF5B-E8CFFD4B36CF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Детермінанти системи античної торгівлі.</a:t>
          </a:r>
          <a:endParaRPr lang="en-US" sz="3500" kern="1200"/>
        </a:p>
      </dsp:txBody>
      <dsp:txXfrm>
        <a:off x="0" y="2562"/>
        <a:ext cx="5716587" cy="1747716"/>
      </dsp:txXfrm>
    </dsp:sp>
    <dsp:sp modelId="{48381CB1-D3D6-4A33-89AB-E973EFFC2642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0FD7BE-2DFC-4EBE-A050-6FF7A2CCFE74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Основні торговельні центри античного світу.</a:t>
          </a:r>
          <a:endParaRPr lang="en-US" sz="3500" kern="1200"/>
        </a:p>
      </dsp:txBody>
      <dsp:txXfrm>
        <a:off x="0" y="1750279"/>
        <a:ext cx="5716587" cy="1747716"/>
      </dsp:txXfrm>
    </dsp:sp>
    <dsp:sp modelId="{C08DD2CA-47DD-4EB9-B39F-2644F4663B7D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C99310-1B4F-4891-B077-B4921D14F928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Розвиток античної торгівлі на території сучасної України.</a:t>
          </a:r>
          <a:endParaRPr lang="en-US" sz="3500" kern="1200"/>
        </a:p>
      </dsp:txBody>
      <dsp:txXfrm>
        <a:off x="0" y="3497996"/>
        <a:ext cx="5716587" cy="174771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3AD8B-3F92-4652-8B4F-D81A2F9C107C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6C8E30-EEC1-4527-B646-94C00F38AFD6}">
      <dsp:nvSpPr>
        <dsp:cNvPr id="0" name=""/>
        <dsp:cNvSpPr/>
      </dsp:nvSpPr>
      <dsp:spPr>
        <a:xfrm>
          <a:off x="0" y="0"/>
          <a:ext cx="10363200" cy="2624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600" kern="1200" dirty="0"/>
            <a:t>Античність – </a:t>
          </a:r>
          <a:r>
            <a:rPr lang="uk-UA" sz="5600" kern="1200" dirty="0" err="1"/>
            <a:t>поч</a:t>
          </a:r>
          <a:r>
            <a:rPr lang="uk-UA" sz="5600" kern="1200" dirty="0"/>
            <a:t>. </a:t>
          </a:r>
          <a:r>
            <a:rPr lang="en-US" sz="5600" kern="1200" dirty="0"/>
            <a:t>VIII</a:t>
          </a:r>
          <a:r>
            <a:rPr lang="uk-UA" sz="5600" kern="1200" dirty="0"/>
            <a:t> ст. до н.е. – кін. </a:t>
          </a:r>
          <a:r>
            <a:rPr lang="en-US" sz="5600" kern="1200" dirty="0"/>
            <a:t>V</a:t>
          </a:r>
          <a:r>
            <a:rPr lang="uk-UA" sz="5600" kern="1200" dirty="0"/>
            <a:t> ст. н.е. </a:t>
          </a:r>
          <a:endParaRPr lang="en-US" sz="5600" kern="1200" dirty="0"/>
        </a:p>
      </dsp:txBody>
      <dsp:txXfrm>
        <a:off x="0" y="0"/>
        <a:ext cx="10363200" cy="2624137"/>
      </dsp:txXfrm>
    </dsp:sp>
    <dsp:sp modelId="{AD81B9BB-0BBA-4033-9FCA-0C502A865987}">
      <dsp:nvSpPr>
        <dsp:cNvPr id="0" name=""/>
        <dsp:cNvSpPr/>
      </dsp:nvSpPr>
      <dsp:spPr>
        <a:xfrm>
          <a:off x="0" y="2624137"/>
          <a:ext cx="1036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B16351-DAE7-4344-9892-41B23F39A30D}">
      <dsp:nvSpPr>
        <dsp:cNvPr id="0" name=""/>
        <dsp:cNvSpPr/>
      </dsp:nvSpPr>
      <dsp:spPr>
        <a:xfrm>
          <a:off x="0" y="2624137"/>
          <a:ext cx="10363200" cy="2624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600" kern="1200"/>
            <a:t>Фінікійська, перська, грецька, римська локальна спільнота.</a:t>
          </a:r>
          <a:endParaRPr lang="en-US" sz="5600" kern="1200"/>
        </a:p>
      </dsp:txBody>
      <dsp:txXfrm>
        <a:off x="0" y="2624137"/>
        <a:ext cx="10363200" cy="262413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4897-3660-40F8-9E0B-082A4A870549}">
      <dsp:nvSpPr>
        <dsp:cNvPr id="0" name=""/>
        <dsp:cNvSpPr/>
      </dsp:nvSpPr>
      <dsp:spPr>
        <a:xfrm>
          <a:off x="0" y="51051"/>
          <a:ext cx="10197414" cy="8751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Початок епохи – провідні позиції у середземноморській торгівлі фінікійців (сучасні Ліван, Сирія, Ізраїль). </a:t>
          </a:r>
          <a:endParaRPr lang="en-US" sz="2200" kern="1200" dirty="0"/>
        </a:p>
      </dsp:txBody>
      <dsp:txXfrm>
        <a:off x="42722" y="93773"/>
        <a:ext cx="10111970" cy="789716"/>
      </dsp:txXfrm>
    </dsp:sp>
    <dsp:sp modelId="{0EA83D46-7453-471C-9209-320B0CBB38CB}">
      <dsp:nvSpPr>
        <dsp:cNvPr id="0" name=""/>
        <dsp:cNvSpPr/>
      </dsp:nvSpPr>
      <dsp:spPr>
        <a:xfrm>
          <a:off x="0" y="989571"/>
          <a:ext cx="10197414" cy="8751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Грецька експансія та колонізація (з 8 ст. до н.е.)</a:t>
          </a:r>
          <a:r>
            <a:rPr lang="en-US" sz="2200" kern="1200" dirty="0"/>
            <a:t>.</a:t>
          </a:r>
          <a:r>
            <a:rPr lang="uk-UA" sz="2200" kern="1200" dirty="0"/>
            <a:t> Витіснення фінікійської торгівлі в Сицилії, </a:t>
          </a:r>
          <a:r>
            <a:rPr lang="uk-UA" sz="2200" kern="1200" dirty="0" err="1"/>
            <a:t>Пд</a:t>
          </a:r>
          <a:r>
            <a:rPr lang="uk-UA" sz="2200" kern="1200" dirty="0"/>
            <a:t>. Італії, на Галльському узбережжі Середземного моря.</a:t>
          </a:r>
        </a:p>
      </dsp:txBody>
      <dsp:txXfrm>
        <a:off x="42722" y="1032293"/>
        <a:ext cx="10111970" cy="789716"/>
      </dsp:txXfrm>
    </dsp:sp>
    <dsp:sp modelId="{80492CF2-FDF4-48E0-AAF3-22C415EA5167}">
      <dsp:nvSpPr>
        <dsp:cNvPr id="0" name=""/>
        <dsp:cNvSpPr/>
      </dsp:nvSpPr>
      <dsp:spPr>
        <a:xfrm>
          <a:off x="0" y="1928091"/>
          <a:ext cx="10197414" cy="8751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Карфагеняни (сучасн. Туніс), етруски (сучасн. Тоскана). </a:t>
          </a:r>
          <a:endParaRPr lang="uk-UA" sz="2200" kern="1200" dirty="0"/>
        </a:p>
      </dsp:txBody>
      <dsp:txXfrm>
        <a:off x="42722" y="1970813"/>
        <a:ext cx="10111970" cy="789716"/>
      </dsp:txXfrm>
    </dsp:sp>
    <dsp:sp modelId="{34BECBD7-DF73-405F-933E-35F55E9055C1}">
      <dsp:nvSpPr>
        <dsp:cNvPr id="0" name=""/>
        <dsp:cNvSpPr/>
      </dsp:nvSpPr>
      <dsp:spPr>
        <a:xfrm>
          <a:off x="0" y="2866611"/>
          <a:ext cx="10197414" cy="87516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Головні торговельні шляхи:</a:t>
          </a:r>
          <a:endParaRPr lang="uk-UA" sz="2200" b="1" kern="1200" dirty="0"/>
        </a:p>
      </dsp:txBody>
      <dsp:txXfrm>
        <a:off x="42722" y="2909333"/>
        <a:ext cx="10111970" cy="789716"/>
      </dsp:txXfrm>
    </dsp:sp>
    <dsp:sp modelId="{93B45845-CB3C-4145-A55B-FE9ED04A835D}">
      <dsp:nvSpPr>
        <dsp:cNvPr id="0" name=""/>
        <dsp:cNvSpPr/>
      </dsp:nvSpPr>
      <dsp:spPr>
        <a:xfrm>
          <a:off x="0" y="3741771"/>
          <a:ext cx="10197414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6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700" kern="1200" dirty="0" err="1"/>
            <a:t>Массалія</a:t>
          </a:r>
          <a:r>
            <a:rPr lang="uk-UA" sz="1700" kern="1200" dirty="0"/>
            <a:t> (сучасний Марсель) по р. Рона і </a:t>
          </a:r>
          <a:r>
            <a:rPr lang="uk-UA" sz="1700" kern="1200" dirty="0" err="1"/>
            <a:t>Савона</a:t>
          </a:r>
          <a:r>
            <a:rPr lang="uk-UA" sz="1700" kern="1200" dirty="0"/>
            <a:t> через Галлію до Британії і Німеччини.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700" kern="1200" dirty="0"/>
            <a:t>«Бурштиновий шлях» з римських провінцій Норії, </a:t>
          </a:r>
          <a:r>
            <a:rPr lang="uk-UA" sz="1700" kern="1200" dirty="0" err="1"/>
            <a:t>Реції</a:t>
          </a:r>
          <a:r>
            <a:rPr lang="uk-UA" sz="1700" kern="1200" dirty="0"/>
            <a:t> і </a:t>
          </a:r>
          <a:r>
            <a:rPr lang="uk-UA" sz="1700" kern="1200" dirty="0" err="1"/>
            <a:t>Паннонії</a:t>
          </a:r>
          <a:r>
            <a:rPr lang="uk-UA" sz="1700" kern="1200" dirty="0"/>
            <a:t> до Богемії та на Північ і Пн. Схід.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700" kern="1200" dirty="0"/>
            <a:t>«Шовковий шлях» - з Малої Азії і Сирії на схід через Ферганську долину і Семиріччя до Китаю.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700" kern="1200" dirty="0"/>
            <a:t>Торгівля Римської імперії від Англії до Індії і Китаю, від Пн. Європи до африканського узбережжя.  </a:t>
          </a:r>
        </a:p>
      </dsp:txBody>
      <dsp:txXfrm>
        <a:off x="0" y="3741771"/>
        <a:ext cx="10197414" cy="163944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6A227-EBBE-4E46-8D75-022C00CA29ED}">
      <dsp:nvSpPr>
        <dsp:cNvPr id="0" name=""/>
        <dsp:cNvSpPr/>
      </dsp:nvSpPr>
      <dsp:spPr>
        <a:xfrm>
          <a:off x="0" y="786891"/>
          <a:ext cx="629264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Середземномор’я </a:t>
          </a:r>
          <a:r>
            <a:rPr lang="uk-UA" sz="2300" kern="1200"/>
            <a:t>– центр античної торгівлі. </a:t>
          </a:r>
          <a:endParaRPr lang="en-US" sz="2300" kern="1200"/>
        </a:p>
      </dsp:txBody>
      <dsp:txXfrm>
        <a:off x="44664" y="831555"/>
        <a:ext cx="6203318" cy="825612"/>
      </dsp:txXfrm>
    </dsp:sp>
    <dsp:sp modelId="{460D31F3-F017-4C0C-8362-E93528FDFE41}">
      <dsp:nvSpPr>
        <dsp:cNvPr id="0" name=""/>
        <dsp:cNvSpPr/>
      </dsp:nvSpPr>
      <dsp:spPr>
        <a:xfrm>
          <a:off x="0" y="1768071"/>
          <a:ext cx="629264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Спеціалізація: </a:t>
          </a:r>
          <a:r>
            <a:rPr lang="uk-UA" sz="2300" kern="1200"/>
            <a:t>обмін сільськогосподарських продуктів на ремісничі вироби, метали. </a:t>
          </a:r>
          <a:endParaRPr lang="en-US" sz="2300" kern="1200"/>
        </a:p>
      </dsp:txBody>
      <dsp:txXfrm>
        <a:off x="44664" y="1812735"/>
        <a:ext cx="6203318" cy="825612"/>
      </dsp:txXfrm>
    </dsp:sp>
    <dsp:sp modelId="{65043AE7-E4A7-4CF5-BFDC-B95D4A6E7972}">
      <dsp:nvSpPr>
        <dsp:cNvPr id="0" name=""/>
        <dsp:cNvSpPr/>
      </dsp:nvSpPr>
      <dsp:spPr>
        <a:xfrm>
          <a:off x="0" y="2749251"/>
          <a:ext cx="629264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Атрибути системи: 1) торгівля на далекі відстані, 2)фінанси, 3)великі міста. </a:t>
          </a:r>
          <a:endParaRPr lang="en-US" sz="2300" kern="1200"/>
        </a:p>
      </dsp:txBody>
      <dsp:txXfrm>
        <a:off x="44664" y="2793915"/>
        <a:ext cx="6203318" cy="825612"/>
      </dsp:txXfrm>
    </dsp:sp>
    <dsp:sp modelId="{CDE4584F-9619-41A5-A06B-F4175E5EB143}">
      <dsp:nvSpPr>
        <dsp:cNvPr id="0" name=""/>
        <dsp:cNvSpPr/>
      </dsp:nvSpPr>
      <dsp:spPr>
        <a:xfrm>
          <a:off x="0" y="3730431"/>
          <a:ext cx="629264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Завоювання Александра Македонського </a:t>
          </a:r>
          <a:r>
            <a:rPr lang="uk-UA" sz="2300" kern="1200">
              <a:sym typeface="Symbol" panose="05050102010706020507" pitchFamily="18" charset="2"/>
            </a:rPr>
            <a:t></a:t>
          </a:r>
          <a:r>
            <a:rPr lang="uk-UA" sz="2300" kern="1200"/>
            <a:t> міжконтинентальна торговельна зона.</a:t>
          </a:r>
          <a:endParaRPr lang="en-US" sz="2300" kern="1200"/>
        </a:p>
      </dsp:txBody>
      <dsp:txXfrm>
        <a:off x="44664" y="3775095"/>
        <a:ext cx="6203318" cy="82561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2FC11-9D56-4947-8891-E4A893305070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A968CF-2AA0-436A-9956-C217640F8198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Найважливіші морські шляхи Середземномор’я у Х-ІV ст. до н. е. контролювались фінікійцями. </a:t>
          </a:r>
          <a:endParaRPr lang="en-US" sz="2200" kern="1200"/>
        </a:p>
      </dsp:txBody>
      <dsp:txXfrm>
        <a:off x="0" y="2562"/>
        <a:ext cx="5716587" cy="1747716"/>
      </dsp:txXfrm>
    </dsp:sp>
    <dsp:sp modelId="{EFFBB5B0-24BF-4499-991C-7EA84F84E0BD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F80292-6D1D-46B2-AED0-C27508A5A22C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VІ-ІV ст. до н. е. – конкуренція греків. </a:t>
          </a:r>
          <a:endParaRPr lang="en-US" sz="2200" kern="1200"/>
        </a:p>
      </dsp:txBody>
      <dsp:txXfrm>
        <a:off x="0" y="1750279"/>
        <a:ext cx="5716587" cy="1747716"/>
      </dsp:txXfrm>
    </dsp:sp>
    <dsp:sp modelId="{766EFC8B-65C8-4AF6-A653-FEF85678A279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5EF2A-CE5E-4279-8E32-5B633741588F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ІІІ ст. до н.е. – остаточний контроль греками морських шляхів у Сх. Середземномор’ї (завоювання Александра Македонського: Персія, фінікійські  міста в її складі).</a:t>
          </a:r>
          <a:endParaRPr lang="en-US" sz="2200" kern="1200"/>
        </a:p>
      </dsp:txBody>
      <dsp:txXfrm>
        <a:off x="0" y="3497996"/>
        <a:ext cx="5716587" cy="174771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96371-C08F-44DC-B3AB-4E413E1990DB}">
      <dsp:nvSpPr>
        <dsp:cNvPr id="0" name=""/>
        <dsp:cNvSpPr/>
      </dsp:nvSpPr>
      <dsp:spPr>
        <a:xfrm>
          <a:off x="0" y="109537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подібні юридичні рамки цивілізованих суспільств </a:t>
          </a:r>
          <a:r>
            <a:rPr lang="uk-UA" sz="2200" kern="1200">
              <a:sym typeface="Symbol" panose="05050102010706020507" pitchFamily="18" charset="2"/>
            </a:rPr>
            <a:t></a:t>
          </a:r>
          <a:r>
            <a:rPr lang="uk-UA" sz="2200" kern="1200"/>
            <a:t> спрощення  укладання торговельних угод, безпека торгівлі;</a:t>
          </a:r>
          <a:endParaRPr lang="en-US" sz="2200" kern="1200"/>
        </a:p>
      </dsp:txBody>
      <dsp:txXfrm>
        <a:off x="59057" y="168594"/>
        <a:ext cx="5598473" cy="1091666"/>
      </dsp:txXfrm>
    </dsp:sp>
    <dsp:sp modelId="{A163D410-A3EB-4ECE-805D-793176693603}">
      <dsp:nvSpPr>
        <dsp:cNvPr id="0" name=""/>
        <dsp:cNvSpPr/>
      </dsp:nvSpPr>
      <dsp:spPr>
        <a:xfrm>
          <a:off x="0" y="1382677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↑ конкуренції між товарами;</a:t>
          </a:r>
          <a:endParaRPr lang="en-US" sz="2200" kern="1200"/>
        </a:p>
      </dsp:txBody>
      <dsp:txXfrm>
        <a:off x="59057" y="1441734"/>
        <a:ext cx="5598473" cy="1091666"/>
      </dsp:txXfrm>
    </dsp:sp>
    <dsp:sp modelId="{B39056CE-FC48-4EB5-A0C8-0A1D098ACD69}">
      <dsp:nvSpPr>
        <dsp:cNvPr id="0" name=""/>
        <dsp:cNvSpPr/>
      </dsp:nvSpPr>
      <dsp:spPr>
        <a:xfrm>
          <a:off x="0" y="2655818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↑ работоргівлі;</a:t>
          </a:r>
          <a:endParaRPr lang="en-US" sz="2200" kern="1200"/>
        </a:p>
      </dsp:txBody>
      <dsp:txXfrm>
        <a:off x="59057" y="2714875"/>
        <a:ext cx="5598473" cy="1091666"/>
      </dsp:txXfrm>
    </dsp:sp>
    <dsp:sp modelId="{F1D4E227-87C0-44F6-A1EF-0D049BD2B9AF}">
      <dsp:nvSpPr>
        <dsp:cNvPr id="0" name=""/>
        <dsp:cNvSpPr/>
      </dsp:nvSpPr>
      <dsp:spPr>
        <a:xfrm>
          <a:off x="0" y="3928958"/>
          <a:ext cx="571658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технічний прогрес (</a:t>
          </a:r>
          <a:r>
            <a:rPr lang="en-US" sz="2200" kern="1200"/>
            <a:t>e.g.</a:t>
          </a:r>
          <a:r>
            <a:rPr lang="uk-UA" sz="2200" kern="1200"/>
            <a:t> інформаційна</a:t>
          </a:r>
          <a:r>
            <a:rPr lang="uk-UA" sz="2200" i="1" kern="1200"/>
            <a:t> </a:t>
          </a:r>
          <a:r>
            <a:rPr lang="uk-UA" sz="2200" kern="1200"/>
            <a:t>мережа в середземноморських портах</a:t>
          </a:r>
          <a:r>
            <a:rPr lang="en-US" sz="2200" kern="1200"/>
            <a:t>).</a:t>
          </a:r>
        </a:p>
      </dsp:txBody>
      <dsp:txXfrm>
        <a:off x="59057" y="3988015"/>
        <a:ext cx="5598473" cy="109166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13153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Александрія</a:t>
          </a:r>
          <a:r>
            <a:rPr lang="uk-UA" sz="1800" kern="1200"/>
            <a:t> – (експорт/імпорт Єгипту).</a:t>
          </a:r>
          <a:endParaRPr lang="en-US" sz="1800" kern="1200"/>
        </a:p>
      </dsp:txBody>
      <dsp:txXfrm>
        <a:off x="34247" y="47400"/>
        <a:ext cx="10268766" cy="633067"/>
      </dsp:txXfrm>
    </dsp:sp>
    <dsp:sp modelId="{5F82640B-2129-4FBD-9F21-A2BB6391F429}">
      <dsp:nvSpPr>
        <dsp:cNvPr id="0" name=""/>
        <dsp:cNvSpPr/>
      </dsp:nvSpPr>
      <dsp:spPr>
        <a:xfrm>
          <a:off x="0" y="766554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Карфаген</a:t>
          </a:r>
          <a:r>
            <a:rPr lang="uk-UA" sz="1800" kern="1200"/>
            <a:t> (пік розквіту </a:t>
          </a:r>
          <a:r>
            <a:rPr lang="en-US" sz="1800" kern="1200"/>
            <a:t>V-III</a:t>
          </a:r>
          <a:r>
            <a:rPr lang="uk-UA" sz="1800" kern="1200"/>
            <a:t> ст. до н.е.). Колонії на островах поблизу Іспанії, на пд. Іспанії, на Сицилії та Сардинії. </a:t>
          </a:r>
          <a:endParaRPr lang="en-US" sz="1800" kern="1200"/>
        </a:p>
      </dsp:txBody>
      <dsp:txXfrm>
        <a:off x="34247" y="800801"/>
        <a:ext cx="10268766" cy="633067"/>
      </dsp:txXfrm>
    </dsp:sp>
    <dsp:sp modelId="{7C50EE31-7223-4FA2-9FB0-13C52174A69A}">
      <dsp:nvSpPr>
        <dsp:cNvPr id="0" name=""/>
        <dsp:cNvSpPr/>
      </dsp:nvSpPr>
      <dsp:spPr>
        <a:xfrm>
          <a:off x="0" y="1519956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ІІІ ст. до н. е. – загострення суперництва між Карфагеном і </a:t>
          </a:r>
          <a:r>
            <a:rPr lang="uk-UA" sz="1800" b="1" kern="1200"/>
            <a:t>Римом.</a:t>
          </a:r>
          <a:endParaRPr lang="en-US" sz="1800" kern="1200"/>
        </a:p>
      </dsp:txBody>
      <dsp:txXfrm>
        <a:off x="34247" y="1554203"/>
        <a:ext cx="10268766" cy="633067"/>
      </dsp:txXfrm>
    </dsp:sp>
    <dsp:sp modelId="{B8FFE590-8C4B-4E0E-AAC3-D3F3BE0123C8}">
      <dsp:nvSpPr>
        <dsp:cNvPr id="0" name=""/>
        <dsp:cNvSpPr/>
      </dsp:nvSpPr>
      <dsp:spPr>
        <a:xfrm>
          <a:off x="0" y="2273357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Сер. ІІ ст. до н. е. – руйнування Карфагену, гегемонія Риму у Зх. Середземномор’ї. </a:t>
          </a:r>
          <a:endParaRPr lang="en-US" sz="1800" kern="1200"/>
        </a:p>
      </dsp:txBody>
      <dsp:txXfrm>
        <a:off x="34247" y="2307604"/>
        <a:ext cx="10268766" cy="633067"/>
      </dsp:txXfrm>
    </dsp:sp>
    <dsp:sp modelId="{694E1274-5FC5-4A60-A31E-325B54734C27}">
      <dsp:nvSpPr>
        <dsp:cNvPr id="0" name=""/>
        <dsp:cNvSpPr/>
      </dsp:nvSpPr>
      <dsp:spPr>
        <a:xfrm>
          <a:off x="0" y="3026758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Середземне море - внутрішнє море;</a:t>
          </a:r>
          <a:endParaRPr lang="en-US" sz="1800" kern="1200"/>
        </a:p>
      </dsp:txBody>
      <dsp:txXfrm>
        <a:off x="34247" y="3061005"/>
        <a:ext cx="10268766" cy="633067"/>
      </dsp:txXfrm>
    </dsp:sp>
    <dsp:sp modelId="{FC49A91A-B819-4A21-BE1C-6ED1A573CF75}">
      <dsp:nvSpPr>
        <dsp:cNvPr id="0" name=""/>
        <dsp:cNvSpPr/>
      </dsp:nvSpPr>
      <dsp:spPr>
        <a:xfrm>
          <a:off x="0" y="3780159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Міжнародні торговельні зв’язки всередині імперії у межах Середземномор’я. </a:t>
          </a:r>
          <a:endParaRPr lang="en-US" sz="1800" kern="1200"/>
        </a:p>
      </dsp:txBody>
      <dsp:txXfrm>
        <a:off x="34247" y="3814406"/>
        <a:ext cx="10268766" cy="633067"/>
      </dsp:txXfrm>
    </dsp:sp>
    <dsp:sp modelId="{ECA9E6BF-F544-47AF-A26B-D18E11EC067F}">
      <dsp:nvSpPr>
        <dsp:cNvPr id="0" name=""/>
        <dsp:cNvSpPr/>
      </dsp:nvSpPr>
      <dsp:spPr>
        <a:xfrm>
          <a:off x="0" y="4533561"/>
          <a:ext cx="10337260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Зовнішня торгівля з деякими народами Середнього Сходу, окремими регіонами Європи, Індією та Китаєм.</a:t>
          </a:r>
          <a:endParaRPr lang="en-US" sz="1800" kern="1200"/>
        </a:p>
      </dsp:txBody>
      <dsp:txXfrm>
        <a:off x="34247" y="4567808"/>
        <a:ext cx="10268766" cy="633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8B8F0-67EC-4B30-B34E-800D2A682A5E}">
      <dsp:nvSpPr>
        <dsp:cNvPr id="0" name=""/>
        <dsp:cNvSpPr/>
      </dsp:nvSpPr>
      <dsp:spPr>
        <a:xfrm>
          <a:off x="0" y="127375"/>
          <a:ext cx="2951530" cy="30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4FB13-C9EA-450E-A689-3A36E2562A80}">
      <dsp:nvSpPr>
        <dsp:cNvPr id="0" name=""/>
        <dsp:cNvSpPr/>
      </dsp:nvSpPr>
      <dsp:spPr>
        <a:xfrm>
          <a:off x="327947" y="438926"/>
          <a:ext cx="2951530" cy="303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(</a:t>
          </a:r>
          <a:r>
            <a:rPr lang="uk-UA" sz="2000" i="1" kern="1200"/>
            <a:t>Месопотамія, Елам</a:t>
          </a:r>
          <a:r>
            <a:rPr lang="uk-UA" sz="2000" kern="1200"/>
            <a:t>): співіснування на пропорційний основі за певного переважання державного сектору;</a:t>
          </a:r>
          <a:endParaRPr lang="en-US" sz="2000" kern="1200"/>
        </a:p>
      </dsp:txBody>
      <dsp:txXfrm>
        <a:off x="414394" y="525373"/>
        <a:ext cx="2778636" cy="2866644"/>
      </dsp:txXfrm>
    </dsp:sp>
    <dsp:sp modelId="{010AA5B2-FCCE-4CB1-BC8D-B1C9874D61E7}">
      <dsp:nvSpPr>
        <dsp:cNvPr id="0" name=""/>
        <dsp:cNvSpPr/>
      </dsp:nvSpPr>
      <dsp:spPr>
        <a:xfrm>
          <a:off x="3607426" y="127375"/>
          <a:ext cx="2951530" cy="30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53F34-6054-4A79-9742-517C6363BCCE}">
      <dsp:nvSpPr>
        <dsp:cNvPr id="0" name=""/>
        <dsp:cNvSpPr/>
      </dsp:nvSpPr>
      <dsp:spPr>
        <a:xfrm>
          <a:off x="3935374" y="438926"/>
          <a:ext cx="2951530" cy="303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(</a:t>
          </a:r>
          <a:r>
            <a:rPr lang="uk-UA" sz="2000" i="1" kern="1200"/>
            <a:t>Єгипет</a:t>
          </a:r>
          <a:r>
            <a:rPr lang="uk-UA" sz="2000" kern="1200"/>
            <a:t>): домінуванням державного сектора (храмові, царські та вельможні дома) з розвитком приватних рабовласницьких господарств на державних землях;</a:t>
          </a:r>
          <a:endParaRPr lang="en-US" sz="2000" kern="1200"/>
        </a:p>
      </dsp:txBody>
      <dsp:txXfrm>
        <a:off x="4021821" y="525373"/>
        <a:ext cx="2778636" cy="2866644"/>
      </dsp:txXfrm>
    </dsp:sp>
    <dsp:sp modelId="{FB04FC5C-8ABC-4DDA-A791-2FB3570F3E44}">
      <dsp:nvSpPr>
        <dsp:cNvPr id="0" name=""/>
        <dsp:cNvSpPr/>
      </dsp:nvSpPr>
      <dsp:spPr>
        <a:xfrm>
          <a:off x="7214852" y="127375"/>
          <a:ext cx="2951530" cy="30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CAFAB2-5352-4AF8-8AED-ED6BF79B903F}">
      <dsp:nvSpPr>
        <dsp:cNvPr id="0" name=""/>
        <dsp:cNvSpPr/>
      </dsp:nvSpPr>
      <dsp:spPr>
        <a:xfrm>
          <a:off x="7542800" y="438926"/>
          <a:ext cx="2951530" cy="303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(</a:t>
          </a:r>
          <a:r>
            <a:rPr lang="uk-UA" sz="2000" i="1" kern="1200"/>
            <a:t>суспільні утворення Малої і Передньої Азії, Егейського моря та Середземномор’я</a:t>
          </a:r>
          <a:r>
            <a:rPr lang="uk-UA" sz="2000" kern="1200"/>
            <a:t>): переважання общинно-приватного сектора над державним.</a:t>
          </a:r>
          <a:endParaRPr lang="en-US" sz="2000" kern="1200"/>
        </a:p>
      </dsp:txBody>
      <dsp:txXfrm>
        <a:off x="7629247" y="525373"/>
        <a:ext cx="2778636" cy="286664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747637"/>
          <a:ext cx="1033726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/>
            <a:t>ІІ ст. до н. е. – І ст. н. е. – </a:t>
          </a:r>
          <a:r>
            <a:rPr lang="uk-UA" altLang="uk-UA" sz="3000" b="1" kern="1200"/>
            <a:t>«шовковий шлях» </a:t>
          </a:r>
          <a:r>
            <a:rPr lang="uk-UA" altLang="uk-UA" sz="3000" kern="1200"/>
            <a:t>з’єднував Китай з народами Західної Азії та Середземномор’я. </a:t>
          </a:r>
          <a:endParaRPr lang="en-US" sz="3000" kern="1200" dirty="0"/>
        </a:p>
      </dsp:txBody>
      <dsp:txXfrm>
        <a:off x="58257" y="805894"/>
        <a:ext cx="10220746" cy="1076886"/>
      </dsp:txXfrm>
    </dsp:sp>
    <dsp:sp modelId="{E4003CFF-E27F-49E1-8B11-10532465E6AC}">
      <dsp:nvSpPr>
        <dsp:cNvPr id="0" name=""/>
        <dsp:cNvSpPr/>
      </dsp:nvSpPr>
      <dsp:spPr>
        <a:xfrm>
          <a:off x="0" y="2027437"/>
          <a:ext cx="1033726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/>
            <a:t>І ст. до н. е. – І ст. н. е. протягом 65 років перекритий гунами.</a:t>
          </a:r>
          <a:endParaRPr lang="uk-UA" altLang="uk-UA" sz="3000" kern="1200" dirty="0"/>
        </a:p>
      </dsp:txBody>
      <dsp:txXfrm>
        <a:off x="58257" y="2085694"/>
        <a:ext cx="10220746" cy="1076886"/>
      </dsp:txXfrm>
    </dsp:sp>
    <dsp:sp modelId="{4A11207B-922A-45E4-A412-2F4758A3CD85}">
      <dsp:nvSpPr>
        <dsp:cNvPr id="0" name=""/>
        <dsp:cNvSpPr/>
      </dsp:nvSpPr>
      <dsp:spPr>
        <a:xfrm>
          <a:off x="0" y="3307237"/>
          <a:ext cx="1033726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/>
            <a:t>Після звільнення шляху в І-ІІ ст. н. е. – китайські провінції почали відправляти на захід своїх послів.</a:t>
          </a:r>
          <a:endParaRPr lang="uk-UA" altLang="uk-UA" sz="3000" kern="1200" dirty="0"/>
        </a:p>
      </dsp:txBody>
      <dsp:txXfrm>
        <a:off x="58257" y="3365494"/>
        <a:ext cx="10220746" cy="107688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626250"/>
          <a:ext cx="1033726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Велика Афро-Євразійська торговельна мережа.</a:t>
          </a:r>
          <a:endParaRPr lang="en-US" sz="3500" kern="1200" dirty="0"/>
        </a:p>
      </dsp:txBody>
      <dsp:txXfrm>
        <a:off x="40980" y="667230"/>
        <a:ext cx="10255300" cy="757514"/>
      </dsp:txXfrm>
    </dsp:sp>
    <dsp:sp modelId="{DC226160-6696-4EE0-89C8-DF630692544F}">
      <dsp:nvSpPr>
        <dsp:cNvPr id="0" name=""/>
        <dsp:cNvSpPr/>
      </dsp:nvSpPr>
      <dsp:spPr>
        <a:xfrm>
          <a:off x="0" y="1566525"/>
          <a:ext cx="1033726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До Середземномор'я:</a:t>
          </a:r>
          <a:endParaRPr lang="uk-UA" sz="3500" kern="1200" dirty="0"/>
        </a:p>
      </dsp:txBody>
      <dsp:txXfrm>
        <a:off x="40980" y="1607505"/>
        <a:ext cx="10255300" cy="757514"/>
      </dsp:txXfrm>
    </dsp:sp>
    <dsp:sp modelId="{E2E0FB33-D03B-49DC-9787-94F496BFB91A}">
      <dsp:nvSpPr>
        <dsp:cNvPr id="0" name=""/>
        <dsp:cNvSpPr/>
      </dsp:nvSpPr>
      <dsp:spPr>
        <a:xfrm>
          <a:off x="0" y="2406000"/>
          <a:ext cx="10337260" cy="137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0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Китай – шовк;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Індія – перець і дорогоцінності;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Аравія – ладан. </a:t>
          </a:r>
        </a:p>
      </dsp:txBody>
      <dsp:txXfrm>
        <a:off x="0" y="2406000"/>
        <a:ext cx="10337260" cy="1376550"/>
      </dsp:txXfrm>
    </dsp:sp>
    <dsp:sp modelId="{1C980606-CC78-49D6-9080-B39C65362C08}">
      <dsp:nvSpPr>
        <dsp:cNvPr id="0" name=""/>
        <dsp:cNvSpPr/>
      </dsp:nvSpPr>
      <dsp:spPr>
        <a:xfrm>
          <a:off x="0" y="3782550"/>
          <a:ext cx="1033726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Обмежений економічний вплив. </a:t>
          </a:r>
        </a:p>
      </dsp:txBody>
      <dsp:txXfrm>
        <a:off x="40980" y="3823530"/>
        <a:ext cx="10255300" cy="75751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ADA5C-DA1B-468C-A631-52DF8F97F0EB}">
      <dsp:nvSpPr>
        <dsp:cNvPr id="0" name=""/>
        <dsp:cNvSpPr/>
      </dsp:nvSpPr>
      <dsp:spPr>
        <a:xfrm>
          <a:off x="858" y="1744504"/>
          <a:ext cx="2989621" cy="1943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1) предмети розкоші (стародавній світ);</a:t>
          </a:r>
          <a:endParaRPr lang="en-US" sz="2800" kern="1200"/>
        </a:p>
      </dsp:txBody>
      <dsp:txXfrm>
        <a:off x="95720" y="1839366"/>
        <a:ext cx="2799897" cy="1753529"/>
      </dsp:txXfrm>
    </dsp:sp>
    <dsp:sp modelId="{2AB6E1F0-5830-491B-B94E-0E1B96BD0E04}">
      <dsp:nvSpPr>
        <dsp:cNvPr id="0" name=""/>
        <dsp:cNvSpPr/>
      </dsp:nvSpPr>
      <dsp:spPr>
        <a:xfrm>
          <a:off x="1495669" y="1065477"/>
          <a:ext cx="3301307" cy="3301307"/>
        </a:xfrm>
        <a:custGeom>
          <a:avLst/>
          <a:gdLst/>
          <a:ahLst/>
          <a:cxnLst/>
          <a:rect l="0" t="0" r="0" b="0"/>
          <a:pathLst>
            <a:path>
              <a:moveTo>
                <a:pt x="332145" y="657580"/>
              </a:moveTo>
              <a:arcTo wR="1650653" hR="1650653" stAng="13019179" swAng="63616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4053-0DA7-4948-8DBE-A3C08A2AFD07}">
      <dsp:nvSpPr>
        <dsp:cNvPr id="0" name=""/>
        <dsp:cNvSpPr/>
      </dsp:nvSpPr>
      <dsp:spPr>
        <a:xfrm>
          <a:off x="3302166" y="1744504"/>
          <a:ext cx="2989621" cy="1943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2) товари широкого вжитку (Греція, Рим).</a:t>
          </a:r>
          <a:endParaRPr lang="en-US" sz="2800" kern="1200"/>
        </a:p>
      </dsp:txBody>
      <dsp:txXfrm>
        <a:off x="3397028" y="1839366"/>
        <a:ext cx="2799897" cy="1753529"/>
      </dsp:txXfrm>
    </dsp:sp>
    <dsp:sp modelId="{E7CFF8DB-75B0-4B79-89CC-50E1423BD718}">
      <dsp:nvSpPr>
        <dsp:cNvPr id="0" name=""/>
        <dsp:cNvSpPr/>
      </dsp:nvSpPr>
      <dsp:spPr>
        <a:xfrm>
          <a:off x="1495669" y="1065477"/>
          <a:ext cx="3301307" cy="3301307"/>
        </a:xfrm>
        <a:custGeom>
          <a:avLst/>
          <a:gdLst/>
          <a:ahLst/>
          <a:cxnLst/>
          <a:rect l="0" t="0" r="0" b="0"/>
          <a:pathLst>
            <a:path>
              <a:moveTo>
                <a:pt x="2969162" y="2643727"/>
              </a:moveTo>
              <a:arcTo wR="1650653" hR="1650653" stAng="2219179" swAng="63616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E3DDD-80FD-40B5-B687-135B48ED1A62}">
      <dsp:nvSpPr>
        <dsp:cNvPr id="0" name=""/>
        <dsp:cNvSpPr/>
      </dsp:nvSpPr>
      <dsp:spPr>
        <a:xfrm>
          <a:off x="0" y="1503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Греція – оливкова олія, вино, кераміка, </a:t>
          </a:r>
          <a:endParaRPr lang="en-US" sz="2000" kern="1200"/>
        </a:p>
      </dsp:txBody>
      <dsp:txXfrm>
        <a:off x="36009" y="37512"/>
        <a:ext cx="5644569" cy="665626"/>
      </dsp:txXfrm>
    </dsp:sp>
    <dsp:sp modelId="{618DCB36-8133-4163-B494-E70C66FF461E}">
      <dsp:nvSpPr>
        <dsp:cNvPr id="0" name=""/>
        <dsp:cNvSpPr/>
      </dsp:nvSpPr>
      <dsp:spPr>
        <a:xfrm>
          <a:off x="0" y="752774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Єгипет – зерно, папірус,</a:t>
          </a:r>
          <a:endParaRPr lang="en-US" sz="2000" kern="1200"/>
        </a:p>
      </dsp:txBody>
      <dsp:txXfrm>
        <a:off x="36009" y="788783"/>
        <a:ext cx="5644569" cy="665626"/>
      </dsp:txXfrm>
    </dsp:sp>
    <dsp:sp modelId="{C171EC05-85EB-455A-B0AD-6F6FD596A8D0}">
      <dsp:nvSpPr>
        <dsp:cNvPr id="0" name=""/>
        <dsp:cNvSpPr/>
      </dsp:nvSpPr>
      <dsp:spPr>
        <a:xfrm>
          <a:off x="0" y="1504045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Пн. Причорномор’я – зерно, солона риба, </a:t>
          </a:r>
          <a:endParaRPr lang="en-US" sz="2000" kern="1200"/>
        </a:p>
      </dsp:txBody>
      <dsp:txXfrm>
        <a:off x="36009" y="1540054"/>
        <a:ext cx="5644569" cy="665626"/>
      </dsp:txXfrm>
    </dsp:sp>
    <dsp:sp modelId="{5F527BBF-B7CE-424E-8992-3A3895FE41D5}">
      <dsp:nvSpPr>
        <dsp:cNvPr id="0" name=""/>
        <dsp:cNvSpPr/>
      </dsp:nvSpPr>
      <dsp:spPr>
        <a:xfrm>
          <a:off x="0" y="2255315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Сирія – пурпурова тканина, ювелірні вироби, скло, </a:t>
          </a:r>
          <a:endParaRPr lang="en-US" sz="2000" kern="1200"/>
        </a:p>
      </dsp:txBody>
      <dsp:txXfrm>
        <a:off x="36009" y="2291324"/>
        <a:ext cx="5644569" cy="665626"/>
      </dsp:txXfrm>
    </dsp:sp>
    <dsp:sp modelId="{1287F874-DCC6-4927-B7E6-56D7BC1AF307}">
      <dsp:nvSpPr>
        <dsp:cNvPr id="0" name=""/>
        <dsp:cNvSpPr/>
      </dsp:nvSpPr>
      <dsp:spPr>
        <a:xfrm>
          <a:off x="0" y="3006586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Китай – шовк, </a:t>
          </a:r>
          <a:endParaRPr lang="en-US" sz="2000" kern="1200"/>
        </a:p>
      </dsp:txBody>
      <dsp:txXfrm>
        <a:off x="36009" y="3042595"/>
        <a:ext cx="5644569" cy="665626"/>
      </dsp:txXfrm>
    </dsp:sp>
    <dsp:sp modelId="{4FC36B63-60C1-4408-BF4A-374BB44E054B}">
      <dsp:nvSpPr>
        <dsp:cNvPr id="0" name=""/>
        <dsp:cNvSpPr/>
      </dsp:nvSpPr>
      <dsp:spPr>
        <a:xfrm>
          <a:off x="0" y="3757857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Індія – прянощі, бавовна,</a:t>
          </a:r>
          <a:endParaRPr lang="en-US" sz="2000" kern="1200"/>
        </a:p>
      </dsp:txBody>
      <dsp:txXfrm>
        <a:off x="36009" y="3793866"/>
        <a:ext cx="5644569" cy="665626"/>
      </dsp:txXfrm>
    </dsp:sp>
    <dsp:sp modelId="{0B280025-7B03-4A9C-9E5B-266CA3255A9F}">
      <dsp:nvSpPr>
        <dsp:cNvPr id="0" name=""/>
        <dsp:cNvSpPr/>
      </dsp:nvSpPr>
      <dsp:spPr>
        <a:xfrm>
          <a:off x="0" y="4509128"/>
          <a:ext cx="5716587" cy="737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Галлія – ремісничі вироби, скло.</a:t>
          </a:r>
          <a:endParaRPr lang="en-US" sz="2000" kern="1200"/>
        </a:p>
      </dsp:txBody>
      <dsp:txXfrm>
        <a:off x="36009" y="4545137"/>
        <a:ext cx="5644569" cy="66562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71311"/>
          <a:ext cx="10337260" cy="164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 dirty="0"/>
            <a:t>До VI ст. до н. е. переважання бартерних розрахунків.</a:t>
          </a:r>
          <a:endParaRPr lang="en-US" sz="3000" kern="1200" dirty="0"/>
        </a:p>
      </dsp:txBody>
      <dsp:txXfrm>
        <a:off x="80267" y="151578"/>
        <a:ext cx="10176726" cy="1483750"/>
      </dsp:txXfrm>
    </dsp:sp>
    <dsp:sp modelId="{41BD6A2E-C798-45A5-A459-BC4B29C51E44}">
      <dsp:nvSpPr>
        <dsp:cNvPr id="0" name=""/>
        <dsp:cNvSpPr/>
      </dsp:nvSpPr>
      <dsp:spPr>
        <a:xfrm>
          <a:off x="0" y="1801995"/>
          <a:ext cx="10337260" cy="164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/>
            <a:t>З VI ст. до н. е. широке використання монет у внутрішній і в міжнародній торгівлі. </a:t>
          </a:r>
          <a:endParaRPr lang="uk-UA" altLang="uk-UA" sz="3000" kern="1200" dirty="0"/>
        </a:p>
      </dsp:txBody>
      <dsp:txXfrm>
        <a:off x="80267" y="1882262"/>
        <a:ext cx="10176726" cy="1483750"/>
      </dsp:txXfrm>
    </dsp:sp>
    <dsp:sp modelId="{47D3FB51-95C6-4086-A249-DB9D12F7C622}">
      <dsp:nvSpPr>
        <dsp:cNvPr id="0" name=""/>
        <dsp:cNvSpPr/>
      </dsp:nvSpPr>
      <dsp:spPr>
        <a:xfrm>
          <a:off x="0" y="3532680"/>
          <a:ext cx="10337260" cy="164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/>
            <a:t>Одночасний обіг різних монет → розвиток обмінних операцій → широке використання грошових та кредитних засобів у міжнародній торгівлі.</a:t>
          </a:r>
          <a:endParaRPr lang="uk-UA" altLang="uk-UA" sz="3000" kern="1200" dirty="0"/>
        </a:p>
      </dsp:txBody>
      <dsp:txXfrm>
        <a:off x="80267" y="3612947"/>
        <a:ext cx="10176726" cy="148375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C7F4-2A16-4E97-890E-0E6C308E1E6E}">
      <dsp:nvSpPr>
        <dsp:cNvPr id="0" name=""/>
        <dsp:cNvSpPr/>
      </dsp:nvSpPr>
      <dsp:spPr>
        <a:xfrm>
          <a:off x="0" y="44962"/>
          <a:ext cx="5716587" cy="2535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ІІ ст. до н. е. «</a:t>
          </a:r>
          <a:r>
            <a:rPr lang="uk-UA" sz="3000" b="1" i="1" u="sng" kern="1200"/>
            <a:t>Lex Rhodia»</a:t>
          </a:r>
          <a:r>
            <a:rPr lang="uk-UA" sz="3000" b="1" i="1" kern="1200"/>
            <a:t> </a:t>
          </a:r>
          <a:r>
            <a:rPr lang="uk-UA" sz="3000" kern="1200"/>
            <a:t>(права острова Родос). </a:t>
          </a:r>
          <a:endParaRPr lang="en-US" sz="3000" kern="1200"/>
        </a:p>
      </dsp:txBody>
      <dsp:txXfrm>
        <a:off x="123796" y="168758"/>
        <a:ext cx="5468995" cy="2288382"/>
      </dsp:txXfrm>
    </dsp:sp>
    <dsp:sp modelId="{4D50B83E-32CA-45E9-AE1B-6F7D68E341BF}">
      <dsp:nvSpPr>
        <dsp:cNvPr id="0" name=""/>
        <dsp:cNvSpPr/>
      </dsp:nvSpPr>
      <dsp:spPr>
        <a:xfrm>
          <a:off x="0" y="2667338"/>
          <a:ext cx="5716587" cy="2535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Зміни до давньоримського </a:t>
          </a:r>
          <a:r>
            <a:rPr lang="uk-UA" sz="3000" b="1" i="1" u="sng" kern="1200"/>
            <a:t>jus</a:t>
          </a:r>
          <a:r>
            <a:rPr lang="uk-UA" sz="3000" b="1" i="1" kern="1200"/>
            <a:t> </a:t>
          </a:r>
          <a:r>
            <a:rPr lang="uk-UA" sz="3000" b="1" i="1" u="sng" kern="1200"/>
            <a:t>qe</a:t>
          </a:r>
          <a:r>
            <a:rPr lang="en-US" sz="3000" b="1" i="1" u="sng" kern="1200"/>
            <a:t>n</a:t>
          </a:r>
          <a:r>
            <a:rPr lang="uk-UA" sz="3000" b="1" i="1" u="sng" kern="1200"/>
            <a:t>tium</a:t>
          </a:r>
          <a:r>
            <a:rPr lang="uk-UA" sz="3000" kern="1200"/>
            <a:t> (права народів). Укладання нового типу угод, які базувались на прямій домовленості сторін. </a:t>
          </a:r>
          <a:endParaRPr lang="en-US" sz="3000" kern="1200"/>
        </a:p>
      </dsp:txBody>
      <dsp:txXfrm>
        <a:off x="123796" y="2791134"/>
        <a:ext cx="5468995" cy="228838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701AA-87E1-44BC-A65B-BCA98EED85CA}">
      <dsp:nvSpPr>
        <dsp:cNvPr id="0" name=""/>
        <dsp:cNvSpPr/>
      </dsp:nvSpPr>
      <dsp:spPr>
        <a:xfrm>
          <a:off x="0" y="434888"/>
          <a:ext cx="5716587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поглиблення суспільного поділу праці;</a:t>
          </a:r>
          <a:endParaRPr lang="en-US" sz="3500" kern="1200"/>
        </a:p>
      </dsp:txBody>
      <dsp:txXfrm>
        <a:off x="67966" y="502854"/>
        <a:ext cx="5580655" cy="1256367"/>
      </dsp:txXfrm>
    </dsp:sp>
    <dsp:sp modelId="{7CC50B19-C39F-4814-A794-38BCC98EE1AD}">
      <dsp:nvSpPr>
        <dsp:cNvPr id="0" name=""/>
        <dsp:cNvSpPr/>
      </dsp:nvSpPr>
      <dsp:spPr>
        <a:xfrm>
          <a:off x="0" y="1927988"/>
          <a:ext cx="5716587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зростання міст;</a:t>
          </a:r>
          <a:endParaRPr lang="en-US" sz="3500" kern="1200"/>
        </a:p>
      </dsp:txBody>
      <dsp:txXfrm>
        <a:off x="67966" y="1995954"/>
        <a:ext cx="5580655" cy="1256367"/>
      </dsp:txXfrm>
    </dsp:sp>
    <dsp:sp modelId="{798BE0F5-6E2A-42B1-9B86-4DA856D7C2FB}">
      <dsp:nvSpPr>
        <dsp:cNvPr id="0" name=""/>
        <dsp:cNvSpPr/>
      </dsp:nvSpPr>
      <dsp:spPr>
        <a:xfrm>
          <a:off x="0" y="3421088"/>
          <a:ext cx="5716587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формування спеціалізації виробництва і обміну. </a:t>
          </a:r>
          <a:endParaRPr lang="en-US" sz="3500" kern="1200"/>
        </a:p>
      </dsp:txBody>
      <dsp:txXfrm>
        <a:off x="67966" y="3489054"/>
        <a:ext cx="5580655" cy="125636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20D4-D14D-444B-BC6D-94A5E3A14553}">
      <dsp:nvSpPr>
        <dsp:cNvPr id="0" name=""/>
        <dsp:cNvSpPr/>
      </dsp:nvSpPr>
      <dsp:spPr>
        <a:xfrm>
          <a:off x="0" y="45899"/>
          <a:ext cx="6292646" cy="1223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spc="100" dirty="0">
              <a:latin typeface="Arial" panose="020B0604020202020204" pitchFamily="34" charset="0"/>
            </a:rPr>
            <a:t>Чинники</a:t>
          </a:r>
          <a:r>
            <a:rPr lang="en-US" sz="5100" kern="1200" spc="100" dirty="0">
              <a:latin typeface="Arial" panose="020B0604020202020204" pitchFamily="34" charset="0"/>
            </a:rPr>
            <a:t>:</a:t>
          </a:r>
          <a:endParaRPr lang="en-US" sz="5100" kern="1200" dirty="0"/>
        </a:p>
      </dsp:txBody>
      <dsp:txXfrm>
        <a:off x="59713" y="105612"/>
        <a:ext cx="6173220" cy="1103809"/>
      </dsp:txXfrm>
    </dsp:sp>
    <dsp:sp modelId="{3C41864F-6106-4CE0-AF96-D070EEEC64AC}">
      <dsp:nvSpPr>
        <dsp:cNvPr id="0" name=""/>
        <dsp:cNvSpPr/>
      </dsp:nvSpPr>
      <dsp:spPr>
        <a:xfrm>
          <a:off x="0" y="1269134"/>
          <a:ext cx="6292646" cy="411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9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000" kern="1200" dirty="0"/>
            <a:t>розташування на перехресті морських та суходільних шляхів, 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000" kern="1200" dirty="0"/>
            <a:t>наявність матеріалів для кораблебудування (кедрових та дубових лісів).</a:t>
          </a:r>
          <a:endParaRPr lang="en-US" sz="4000" kern="1200" dirty="0"/>
        </a:p>
      </dsp:txBody>
      <dsp:txXfrm>
        <a:off x="0" y="1269134"/>
        <a:ext cx="6292646" cy="411722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41798"/>
          <a:ext cx="10337260" cy="166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Міста Фінікії – центри транзитної торгівлі. </a:t>
          </a:r>
          <a:endParaRPr lang="en-US" sz="3000" kern="1200" dirty="0"/>
        </a:p>
      </dsp:txBody>
      <dsp:txXfrm>
        <a:off x="81228" y="123026"/>
        <a:ext cx="10174804" cy="1501503"/>
      </dsp:txXfrm>
    </dsp:sp>
    <dsp:sp modelId="{7271B9D3-C6C4-4A00-A6D9-834333EF6927}">
      <dsp:nvSpPr>
        <dsp:cNvPr id="0" name=""/>
        <dsp:cNvSpPr/>
      </dsp:nvSpPr>
      <dsp:spPr>
        <a:xfrm>
          <a:off x="0" y="1792158"/>
          <a:ext cx="10337260" cy="166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Купували товари з Єгипту, Малої Азії, Кіпра, Крита, Греції, західних областей Середземномор’я і продавали їх в інші країни.</a:t>
          </a:r>
          <a:endParaRPr lang="uk-UA" sz="3000" kern="1200" dirty="0"/>
        </a:p>
      </dsp:txBody>
      <dsp:txXfrm>
        <a:off x="81228" y="1873386"/>
        <a:ext cx="10174804" cy="1501503"/>
      </dsp:txXfrm>
    </dsp:sp>
    <dsp:sp modelId="{6923BCC5-9B74-4B2B-96F0-765F9243FC2B}">
      <dsp:nvSpPr>
        <dsp:cNvPr id="0" name=""/>
        <dsp:cNvSpPr/>
      </dsp:nvSpPr>
      <dsp:spPr>
        <a:xfrm>
          <a:off x="0" y="3542517"/>
          <a:ext cx="10337260" cy="166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До ІХ ст. до н. е. створювали тимчасові торговельні факторії для ведення торгівлі з вивантаженням товарів на берег або ж торгували безпосередньо з кораблів.</a:t>
          </a:r>
          <a:endParaRPr lang="uk-UA" sz="3000" kern="1200" dirty="0"/>
        </a:p>
      </dsp:txBody>
      <dsp:txXfrm>
        <a:off x="81228" y="3623745"/>
        <a:ext cx="10174804" cy="150150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9909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Торговельні експедиції сягали берегів сучасної Англії, до Індійського океану, Африканського континенту (</a:t>
          </a:r>
          <a:r>
            <a:rPr lang="en-US" sz="2400" kern="1200" dirty="0"/>
            <a:t>VII </a:t>
          </a:r>
          <a:r>
            <a:rPr lang="uk-UA" sz="2400" kern="1200" dirty="0"/>
            <a:t>ст. до н.е.).</a:t>
          </a:r>
          <a:endParaRPr lang="en-US" sz="2400" kern="1200" dirty="0"/>
        </a:p>
      </dsp:txBody>
      <dsp:txXfrm>
        <a:off x="46606" y="145704"/>
        <a:ext cx="10244048" cy="861507"/>
      </dsp:txXfrm>
    </dsp:sp>
    <dsp:sp modelId="{2D1C879A-0E54-4F89-8121-0E2A5158A90E}">
      <dsp:nvSpPr>
        <dsp:cNvPr id="0" name=""/>
        <dsp:cNvSpPr/>
      </dsp:nvSpPr>
      <dsp:spPr>
        <a:xfrm>
          <a:off x="0" y="112293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Сер. І тис. до н.е. – карбування містами власних срібних, і згодом бронзових монет (до того – дорогоцінні метали, як платіжний засіб). </a:t>
          </a:r>
          <a:endParaRPr lang="uk-UA" sz="2400" kern="1200" dirty="0"/>
        </a:p>
      </dsp:txBody>
      <dsp:txXfrm>
        <a:off x="46606" y="1169544"/>
        <a:ext cx="10244048" cy="861507"/>
      </dsp:txXfrm>
    </dsp:sp>
    <dsp:sp modelId="{852912F4-2988-4283-A7D3-C378E2CB5291}">
      <dsp:nvSpPr>
        <dsp:cNvPr id="0" name=""/>
        <dsp:cNvSpPr/>
      </dsp:nvSpPr>
      <dsp:spPr>
        <a:xfrm>
          <a:off x="0" y="214677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Колонізація узбережжя Середземного моря: в Малій Азії, на Кіпрі та Родосі, в Греції і Єгипті, на Мальті і в Сицилії.</a:t>
          </a:r>
          <a:endParaRPr lang="uk-UA" sz="2400" kern="1200" dirty="0"/>
        </a:p>
      </dsp:txBody>
      <dsp:txXfrm>
        <a:off x="46606" y="2193384"/>
        <a:ext cx="10244048" cy="861507"/>
      </dsp:txXfrm>
    </dsp:sp>
    <dsp:sp modelId="{F49870E2-3339-4CE7-B284-586F1EB08493}">
      <dsp:nvSpPr>
        <dsp:cNvPr id="0" name=""/>
        <dsp:cNvSpPr/>
      </dsp:nvSpPr>
      <dsp:spPr>
        <a:xfrm>
          <a:off x="0" y="317061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Період розквіту фінікійської держави – </a:t>
          </a:r>
          <a:r>
            <a:rPr lang="en-US" sz="2400" kern="1200"/>
            <a:t>XII</a:t>
          </a:r>
          <a:r>
            <a:rPr lang="uk-UA" sz="2400" kern="1200"/>
            <a:t>-</a:t>
          </a:r>
          <a:r>
            <a:rPr lang="en-US" sz="2400" kern="1200"/>
            <a:t>IX</a:t>
          </a:r>
          <a:r>
            <a:rPr lang="uk-UA" sz="2400" kern="1200"/>
            <a:t> ст. до н.е. </a:t>
          </a:r>
          <a:endParaRPr lang="uk-UA" sz="2400" kern="1200" dirty="0"/>
        </a:p>
      </dsp:txBody>
      <dsp:txXfrm>
        <a:off x="46606" y="3217224"/>
        <a:ext cx="10244048" cy="861507"/>
      </dsp:txXfrm>
    </dsp:sp>
    <dsp:sp modelId="{44337872-49C8-4935-939B-74337DAFAFD9}">
      <dsp:nvSpPr>
        <dsp:cNvPr id="0" name=""/>
        <dsp:cNvSpPr/>
      </dsp:nvSpPr>
      <dsp:spPr>
        <a:xfrm>
          <a:off x="0" y="419445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Протягом </a:t>
          </a:r>
          <a:r>
            <a:rPr lang="en-US" sz="2400" kern="1200"/>
            <a:t>V</a:t>
          </a:r>
          <a:r>
            <a:rPr lang="uk-UA" sz="2400" kern="1200"/>
            <a:t>-</a:t>
          </a:r>
          <a:r>
            <a:rPr lang="en-US" sz="2400" kern="1200"/>
            <a:t>IV</a:t>
          </a:r>
          <a:r>
            <a:rPr lang="uk-UA" sz="2400" kern="1200"/>
            <a:t> ст. до н.е. втрата позицій в міжнародній торгівлі.</a:t>
          </a:r>
          <a:endParaRPr lang="uk-UA" sz="2400" kern="1200" dirty="0"/>
        </a:p>
      </dsp:txBody>
      <dsp:txXfrm>
        <a:off x="46606" y="4241064"/>
        <a:ext cx="10244048" cy="86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1E5C9-2B42-41EA-94C7-DD5A0A3DBD8D}">
      <dsp:nvSpPr>
        <dsp:cNvPr id="0" name=""/>
        <dsp:cNvSpPr/>
      </dsp:nvSpPr>
      <dsp:spPr>
        <a:xfrm>
          <a:off x="1281" y="137976"/>
          <a:ext cx="4496472" cy="2855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EB716F-2E1C-4396-8FC3-763937B9ADBD}">
      <dsp:nvSpPr>
        <dsp:cNvPr id="0" name=""/>
        <dsp:cNvSpPr/>
      </dsp:nvSpPr>
      <dsp:spPr>
        <a:xfrm>
          <a:off x="500889" y="612603"/>
          <a:ext cx="4496472" cy="285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античний шлях розвитку внаслідок утворення особливої форми общинно-приватного сектора – полісної власності і витіснення державного сектора;</a:t>
          </a:r>
          <a:endParaRPr lang="en-US" sz="2500" kern="1200"/>
        </a:p>
      </dsp:txBody>
      <dsp:txXfrm>
        <a:off x="584517" y="696231"/>
        <a:ext cx="4329216" cy="2688003"/>
      </dsp:txXfrm>
    </dsp:sp>
    <dsp:sp modelId="{5892F54A-B611-46C1-8470-3B104C63FBAE}">
      <dsp:nvSpPr>
        <dsp:cNvPr id="0" name=""/>
        <dsp:cNvSpPr/>
      </dsp:nvSpPr>
      <dsp:spPr>
        <a:xfrm>
          <a:off x="5496969" y="137976"/>
          <a:ext cx="4496472" cy="2855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350C90-9ACC-4168-9B3D-D1CF8A8E0956}">
      <dsp:nvSpPr>
        <dsp:cNvPr id="0" name=""/>
        <dsp:cNvSpPr/>
      </dsp:nvSpPr>
      <dsp:spPr>
        <a:xfrm>
          <a:off x="5996577" y="612603"/>
          <a:ext cx="4496472" cy="285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ґрунтувався виключно на державній формі власності.</a:t>
          </a:r>
          <a:endParaRPr lang="en-US" sz="2500" kern="1200"/>
        </a:p>
      </dsp:txBody>
      <dsp:txXfrm>
        <a:off x="6080205" y="696231"/>
        <a:ext cx="4329216" cy="2688003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EBA29-7AE3-480B-82D5-25E5FE075A81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D37A70-FD03-4E63-9425-31E802852211}">
      <dsp:nvSpPr>
        <dsp:cNvPr id="0" name=""/>
        <dsp:cNvSpPr/>
      </dsp:nvSpPr>
      <dsp:spPr>
        <a:xfrm>
          <a:off x="0" y="0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крито-мікенський (</a:t>
          </a:r>
          <a:r>
            <a:rPr lang="en-US" sz="3700" kern="1200"/>
            <a:t>XXX</a:t>
          </a:r>
          <a:r>
            <a:rPr lang="uk-UA" sz="3700" kern="1200"/>
            <a:t>-</a:t>
          </a:r>
          <a:r>
            <a:rPr lang="en-US" sz="3700" kern="1200"/>
            <a:t>XII</a:t>
          </a:r>
          <a:r>
            <a:rPr lang="uk-UA" sz="3700" kern="1200"/>
            <a:t> ст. до н.е.),</a:t>
          </a:r>
          <a:endParaRPr lang="en-US" sz="3700" kern="1200"/>
        </a:p>
      </dsp:txBody>
      <dsp:txXfrm>
        <a:off x="0" y="0"/>
        <a:ext cx="5716587" cy="1312068"/>
      </dsp:txXfrm>
    </dsp:sp>
    <dsp:sp modelId="{F6515727-71BC-454C-871E-506CB1D34494}">
      <dsp:nvSpPr>
        <dsp:cNvPr id="0" name=""/>
        <dsp:cNvSpPr/>
      </dsp:nvSpPr>
      <dsp:spPr>
        <a:xfrm>
          <a:off x="0" y="131206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196E42-3D56-4B27-A27F-5E317644E53F}">
      <dsp:nvSpPr>
        <dsp:cNvPr id="0" name=""/>
        <dsp:cNvSpPr/>
      </dsp:nvSpPr>
      <dsp:spPr>
        <a:xfrm>
          <a:off x="0" y="1312068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гомерівський (ХІ-ІХ),</a:t>
          </a:r>
          <a:endParaRPr lang="en-US" sz="3700" kern="1200"/>
        </a:p>
      </dsp:txBody>
      <dsp:txXfrm>
        <a:off x="0" y="1312068"/>
        <a:ext cx="5716587" cy="1312068"/>
      </dsp:txXfrm>
    </dsp:sp>
    <dsp:sp modelId="{7E981AD8-1846-4C5C-B1BB-EFB4BEE2C37C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07DBED-B90B-45E7-AA13-A38FF728ECEB}">
      <dsp:nvSpPr>
        <dsp:cNvPr id="0" name=""/>
        <dsp:cNvSpPr/>
      </dsp:nvSpPr>
      <dsp:spPr>
        <a:xfrm>
          <a:off x="0" y="2624137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архаїчний (</a:t>
          </a:r>
          <a:r>
            <a:rPr lang="en-US" sz="3700" kern="1200"/>
            <a:t>VIII</a:t>
          </a:r>
          <a:r>
            <a:rPr lang="uk-UA" sz="3700" kern="1200"/>
            <a:t>-</a:t>
          </a:r>
          <a:r>
            <a:rPr lang="en-US" sz="3700" kern="1200"/>
            <a:t>VI</a:t>
          </a:r>
          <a:r>
            <a:rPr lang="uk-UA" sz="3700" kern="1200"/>
            <a:t>), </a:t>
          </a:r>
          <a:endParaRPr lang="en-US" sz="3700" kern="1200"/>
        </a:p>
      </dsp:txBody>
      <dsp:txXfrm>
        <a:off x="0" y="2624137"/>
        <a:ext cx="5716587" cy="1312068"/>
      </dsp:txXfrm>
    </dsp:sp>
    <dsp:sp modelId="{E53B8F2E-D419-4839-B54B-9EB4A021DC73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8501B1-7CA5-4A60-BDDC-F234C74655CF}">
      <dsp:nvSpPr>
        <dsp:cNvPr id="0" name=""/>
        <dsp:cNvSpPr/>
      </dsp:nvSpPr>
      <dsp:spPr>
        <a:xfrm>
          <a:off x="0" y="3936206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класичний (</a:t>
          </a:r>
          <a:r>
            <a:rPr lang="en-US" sz="3700" kern="1200" dirty="0"/>
            <a:t>V</a:t>
          </a:r>
          <a:r>
            <a:rPr lang="uk-UA" sz="3700" kern="1200" dirty="0"/>
            <a:t>-</a:t>
          </a:r>
          <a:r>
            <a:rPr lang="en-US" sz="3700" kern="1200" dirty="0"/>
            <a:t>IV</a:t>
          </a:r>
          <a:r>
            <a:rPr lang="uk-UA" sz="3700" kern="1200" dirty="0"/>
            <a:t>)</a:t>
          </a:r>
          <a:r>
            <a:rPr lang="en-US" sz="3700" kern="1200" dirty="0"/>
            <a:t> (</a:t>
          </a:r>
          <a:r>
            <a:rPr lang="uk-UA" sz="3700" kern="1200" dirty="0"/>
            <a:t>найбільший розквіт</a:t>
          </a:r>
          <a:r>
            <a:rPr lang="en-US" sz="3700" kern="1200" dirty="0"/>
            <a:t>).</a:t>
          </a:r>
        </a:p>
      </dsp:txBody>
      <dsp:txXfrm>
        <a:off x="0" y="3936206"/>
        <a:ext cx="5716587" cy="131206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0C1F4-5FB5-4029-9A53-130047663073}">
      <dsp:nvSpPr>
        <dsp:cNvPr id="0" name=""/>
        <dsp:cNvSpPr/>
      </dsp:nvSpPr>
      <dsp:spPr>
        <a:xfrm>
          <a:off x="0" y="116512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обмеженість власних природних ресурсів, </a:t>
          </a:r>
          <a:endParaRPr lang="en-US" sz="1800" kern="1200"/>
        </a:p>
      </dsp:txBody>
      <dsp:txXfrm>
        <a:off x="48737" y="165249"/>
        <a:ext cx="6195172" cy="900901"/>
      </dsp:txXfrm>
    </dsp:sp>
    <dsp:sp modelId="{298D23D7-8DB7-4D0B-AFBA-A37C932CFCFA}">
      <dsp:nvSpPr>
        <dsp:cNvPr id="0" name=""/>
        <dsp:cNvSpPr/>
      </dsp:nvSpPr>
      <dsp:spPr>
        <a:xfrm>
          <a:off x="0" y="1166728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сприятливе для мореплавства географічне положення, </a:t>
          </a:r>
          <a:endParaRPr lang="en-US" sz="1800" kern="1200"/>
        </a:p>
      </dsp:txBody>
      <dsp:txXfrm>
        <a:off x="48737" y="1215465"/>
        <a:ext cx="6195172" cy="900901"/>
      </dsp:txXfrm>
    </dsp:sp>
    <dsp:sp modelId="{4E53107D-1210-4F96-AD31-262FAB1F0B10}">
      <dsp:nvSpPr>
        <dsp:cNvPr id="0" name=""/>
        <dsp:cNvSpPr/>
      </dsp:nvSpPr>
      <dsp:spPr>
        <a:xfrm>
          <a:off x="0" y="2216943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зростання населення → нестача зерна і сировини, надлишок деяких видів сільськогосподарської та ремісничої продукції,</a:t>
          </a:r>
          <a:endParaRPr lang="en-US" sz="1800" kern="1200"/>
        </a:p>
      </dsp:txBody>
      <dsp:txXfrm>
        <a:off x="48737" y="2265680"/>
        <a:ext cx="6195172" cy="900901"/>
      </dsp:txXfrm>
    </dsp:sp>
    <dsp:sp modelId="{3929ABD9-687D-4B4C-936B-CDCE3771D1A4}">
      <dsp:nvSpPr>
        <dsp:cNvPr id="0" name=""/>
        <dsp:cNvSpPr/>
      </dsp:nvSpPr>
      <dsp:spPr>
        <a:xfrm>
          <a:off x="0" y="3267159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торгівля – провідна галузь економіки,</a:t>
          </a:r>
          <a:endParaRPr lang="en-US" sz="1800" kern="1200"/>
        </a:p>
      </dsp:txBody>
      <dsp:txXfrm>
        <a:off x="48737" y="3315896"/>
        <a:ext cx="6195172" cy="900901"/>
      </dsp:txXfrm>
    </dsp:sp>
    <dsp:sp modelId="{3C635248-2867-42B3-81C9-89EDFCE4800E}">
      <dsp:nvSpPr>
        <dsp:cNvPr id="0" name=""/>
        <dsp:cNvSpPr/>
      </dsp:nvSpPr>
      <dsp:spPr>
        <a:xfrm>
          <a:off x="0" y="4317374"/>
          <a:ext cx="6292646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зародження лихварства, боргового рабства.</a:t>
          </a:r>
          <a:endParaRPr lang="en-US" sz="1800" kern="1200"/>
        </a:p>
      </dsp:txBody>
      <dsp:txXfrm>
        <a:off x="48737" y="4366111"/>
        <a:ext cx="6195172" cy="90090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7547D-87C9-4DB1-B1D2-8300017E50AD}">
      <dsp:nvSpPr>
        <dsp:cNvPr id="0" name=""/>
        <dsp:cNvSpPr/>
      </dsp:nvSpPr>
      <dsp:spPr>
        <a:xfrm>
          <a:off x="0" y="566738"/>
          <a:ext cx="5716587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/>
            <a:t>Центральний</a:t>
          </a:r>
          <a:r>
            <a:rPr lang="uk-UA" sz="1800" kern="1200"/>
            <a:t> – морем з Індії до Перської затоки, вгору по р. Тигр до Селеуції, де перетинались водні і сухопутні торговельні шляхи Вавилону. </a:t>
          </a:r>
          <a:endParaRPr lang="en-US" sz="1800" kern="1200"/>
        </a:p>
      </dsp:txBody>
      <dsp:txXfrm>
        <a:off x="48319" y="615057"/>
        <a:ext cx="5619949" cy="893182"/>
      </dsp:txXfrm>
    </dsp:sp>
    <dsp:sp modelId="{9DF2B683-09B2-4DDF-9D80-F2525DDE2D1E}">
      <dsp:nvSpPr>
        <dsp:cNvPr id="0" name=""/>
        <dsp:cNvSpPr/>
      </dsp:nvSpPr>
      <dsp:spPr>
        <a:xfrm>
          <a:off x="0" y="1608398"/>
          <a:ext cx="5716587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/>
            <a:t>Сухопутний</a:t>
          </a:r>
          <a:r>
            <a:rPr lang="uk-UA" sz="1800" kern="1200"/>
            <a:t> шлях пролягав далі до Антиохії. </a:t>
          </a:r>
          <a:endParaRPr lang="en-US" sz="1800" kern="1200"/>
        </a:p>
      </dsp:txBody>
      <dsp:txXfrm>
        <a:off x="48319" y="1656717"/>
        <a:ext cx="5619949" cy="893182"/>
      </dsp:txXfrm>
    </dsp:sp>
    <dsp:sp modelId="{6C0F7C8A-E96D-453E-A50B-70140301FC89}">
      <dsp:nvSpPr>
        <dsp:cNvPr id="0" name=""/>
        <dsp:cNvSpPr/>
      </dsp:nvSpPr>
      <dsp:spPr>
        <a:xfrm>
          <a:off x="0" y="2650058"/>
          <a:ext cx="5716587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/>
            <a:t>Південний – з</a:t>
          </a:r>
          <a:r>
            <a:rPr lang="uk-UA" sz="1800" kern="1200"/>
            <a:t> Індії навколо Аравійської пустелі, далі Червоним морем до Петри (сучасн. Йорданія) чи пізніше до Береніси (сучасн. Єгипет). </a:t>
          </a:r>
          <a:endParaRPr lang="en-US" sz="1800" kern="1200"/>
        </a:p>
      </dsp:txBody>
      <dsp:txXfrm>
        <a:off x="48319" y="2698377"/>
        <a:ext cx="5619949" cy="893182"/>
      </dsp:txXfrm>
    </dsp:sp>
    <dsp:sp modelId="{92960D6E-02CC-46DA-B73A-F45A0FB36D01}">
      <dsp:nvSpPr>
        <dsp:cNvPr id="0" name=""/>
        <dsp:cNvSpPr/>
      </dsp:nvSpPr>
      <dsp:spPr>
        <a:xfrm>
          <a:off x="0" y="3691717"/>
          <a:ext cx="5716587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/>
            <a:t>Караванний </a:t>
          </a:r>
          <a:r>
            <a:rPr lang="uk-UA" sz="1800" kern="1200"/>
            <a:t>шлях по суходолу до Коптоса на р. Ніл, звідти до Александрії та Середземного моря.</a:t>
          </a:r>
          <a:endParaRPr lang="en-US" sz="1800" kern="1200"/>
        </a:p>
      </dsp:txBody>
      <dsp:txXfrm>
        <a:off x="48319" y="3740036"/>
        <a:ext cx="5619949" cy="89318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353758"/>
          <a:ext cx="10337260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 dirty="0"/>
            <a:t>VII ст. до н. е. поява монет у грецьких полісах. </a:t>
          </a:r>
          <a:endParaRPr lang="en-US" sz="2200" kern="1200" dirty="0"/>
        </a:p>
      </dsp:txBody>
      <dsp:txXfrm>
        <a:off x="41858" y="395616"/>
        <a:ext cx="10253544" cy="773747"/>
      </dsp:txXfrm>
    </dsp:sp>
    <dsp:sp modelId="{AC50F301-F444-42B8-A098-21440020D907}">
      <dsp:nvSpPr>
        <dsp:cNvPr id="0" name=""/>
        <dsp:cNvSpPr/>
      </dsp:nvSpPr>
      <dsp:spPr>
        <a:xfrm>
          <a:off x="0" y="1274582"/>
          <a:ext cx="10337260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b="1" i="1" kern="1200"/>
            <a:t>Афінський морський союз</a:t>
          </a:r>
          <a:r>
            <a:rPr lang="uk-UA" altLang="uk-UA" sz="2200" kern="1200"/>
            <a:t>, який було створено для  відсічі персам. </a:t>
          </a:r>
          <a:endParaRPr lang="uk-UA" altLang="uk-UA" sz="2200" kern="1200" dirty="0"/>
        </a:p>
      </dsp:txBody>
      <dsp:txXfrm>
        <a:off x="41858" y="1316440"/>
        <a:ext cx="10253544" cy="773747"/>
      </dsp:txXfrm>
    </dsp:sp>
    <dsp:sp modelId="{7096F63F-B1A6-4777-AF62-BA43ADE5D40F}">
      <dsp:nvSpPr>
        <dsp:cNvPr id="0" name=""/>
        <dsp:cNvSpPr/>
      </dsp:nvSpPr>
      <dsp:spPr>
        <a:xfrm>
          <a:off x="0" y="2195406"/>
          <a:ext cx="10337260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У 478р. до н.е.</a:t>
          </a:r>
          <a:r>
            <a:rPr lang="uk-UA" altLang="uk-UA" sz="2200" i="1" kern="1200"/>
            <a:t> Афіни </a:t>
          </a:r>
          <a:r>
            <a:rPr lang="uk-UA" altLang="uk-UA" sz="2200" kern="1200"/>
            <a:t>згуртували навколо себе більше 200 грецьких міст, які під час війни з Персією робили великі внески в загальносоюзну скарбницю.</a:t>
          </a:r>
          <a:endParaRPr lang="uk-UA" altLang="uk-UA" sz="2200" kern="1200" dirty="0"/>
        </a:p>
      </dsp:txBody>
      <dsp:txXfrm>
        <a:off x="41858" y="2237264"/>
        <a:ext cx="10253544" cy="773747"/>
      </dsp:txXfrm>
    </dsp:sp>
    <dsp:sp modelId="{1D829642-CB22-4AA9-95BD-F977F7D3ED69}">
      <dsp:nvSpPr>
        <dsp:cNvPr id="0" name=""/>
        <dsp:cNvSpPr/>
      </dsp:nvSpPr>
      <dsp:spPr>
        <a:xfrm>
          <a:off x="0" y="3116229"/>
          <a:ext cx="10337260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Монополія Афін на чеканку монет, і заборона цієї діяльності партнерам по Морському союзу. </a:t>
          </a:r>
          <a:endParaRPr lang="uk-UA" altLang="uk-UA" sz="2200" kern="1200" dirty="0"/>
        </a:p>
      </dsp:txBody>
      <dsp:txXfrm>
        <a:off x="41858" y="3158087"/>
        <a:ext cx="10253544" cy="773747"/>
      </dsp:txXfrm>
    </dsp:sp>
    <dsp:sp modelId="{83E189C4-9D9D-4D86-8FAA-F8C802B8DBA1}">
      <dsp:nvSpPr>
        <dsp:cNvPr id="0" name=""/>
        <dsp:cNvSpPr/>
      </dsp:nvSpPr>
      <dsp:spPr>
        <a:xfrm>
          <a:off x="0" y="4037053"/>
          <a:ext cx="10337260" cy="85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200" kern="1200"/>
            <a:t>Афінська срібна монета (драхма) – єдиний платіжний засіб в державах, що входили до Союзу.</a:t>
          </a:r>
          <a:endParaRPr lang="uk-UA" altLang="uk-UA" sz="2200" kern="1200" dirty="0"/>
        </a:p>
      </dsp:txBody>
      <dsp:txXfrm>
        <a:off x="41858" y="4078911"/>
        <a:ext cx="10253544" cy="77374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9ABA9-ECAC-4D41-847B-F341469BC5C3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6FFEB8-22A2-4E18-8237-9722C8069C5A}">
      <dsp:nvSpPr>
        <dsp:cNvPr id="0" name=""/>
        <dsp:cNvSpPr/>
      </dsp:nvSpPr>
      <dsp:spPr>
        <a:xfrm>
          <a:off x="0" y="0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суттєво розширено торговельну зону</a:t>
          </a:r>
          <a:r>
            <a:rPr lang="en-US" sz="2000" kern="1200"/>
            <a:t> (</a:t>
          </a:r>
          <a:r>
            <a:rPr lang="uk-UA" sz="2000" kern="1200"/>
            <a:t>від Східного Середземномор’я до Центральної Азії</a:t>
          </a:r>
          <a:r>
            <a:rPr lang="en-US" sz="2000" kern="1200"/>
            <a:t>)</a:t>
          </a:r>
          <a:r>
            <a:rPr lang="uk-UA" sz="2000" kern="1200"/>
            <a:t>.</a:t>
          </a:r>
          <a:endParaRPr lang="en-US" sz="2000" kern="1200"/>
        </a:p>
      </dsp:txBody>
      <dsp:txXfrm>
        <a:off x="0" y="0"/>
        <a:ext cx="5716587" cy="1312068"/>
      </dsp:txXfrm>
    </dsp:sp>
    <dsp:sp modelId="{9DDB7B2E-8A0A-41F8-8E66-E2D6D0E9A0D3}">
      <dsp:nvSpPr>
        <dsp:cNvPr id="0" name=""/>
        <dsp:cNvSpPr/>
      </dsp:nvSpPr>
      <dsp:spPr>
        <a:xfrm>
          <a:off x="0" y="131206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383048-D0D6-433F-B838-7EA9D327FD96}">
      <dsp:nvSpPr>
        <dsp:cNvPr id="0" name=""/>
        <dsp:cNvSpPr/>
      </dsp:nvSpPr>
      <dsp:spPr>
        <a:xfrm>
          <a:off x="0" y="1312068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зростання інвестицій у сферу зовнішньої торгівлі</a:t>
          </a:r>
          <a:r>
            <a:rPr lang="en-US" sz="2000" kern="1200"/>
            <a:t> </a:t>
          </a:r>
          <a:r>
            <a:rPr lang="uk-UA" sz="2000" kern="1200"/>
            <a:t>завдяки захопленому золоту і сріблу з перської скарбниці.</a:t>
          </a:r>
          <a:endParaRPr lang="en-US" sz="2000" kern="1200"/>
        </a:p>
      </dsp:txBody>
      <dsp:txXfrm>
        <a:off x="0" y="1312068"/>
        <a:ext cx="5716587" cy="1312068"/>
      </dsp:txXfrm>
    </dsp:sp>
    <dsp:sp modelId="{AC055239-B091-465C-998D-0A038B618512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958E43-A1AF-4E05-85BC-2D167EF1F835}">
      <dsp:nvSpPr>
        <dsp:cNvPr id="0" name=""/>
        <dsp:cNvSpPr/>
      </dsp:nvSpPr>
      <dsp:spPr>
        <a:xfrm>
          <a:off x="0" y="2624137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покращення торгового господарства, будівництво доріг і каналів. Охорона військовими кораблями морських експедицій. </a:t>
          </a:r>
          <a:endParaRPr lang="en-US" sz="2000" kern="1200"/>
        </a:p>
      </dsp:txBody>
      <dsp:txXfrm>
        <a:off x="0" y="2624137"/>
        <a:ext cx="5716587" cy="1312068"/>
      </dsp:txXfrm>
    </dsp:sp>
    <dsp:sp modelId="{0B98EF4E-4421-4A7F-9BF1-7C3CA2F19117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C396E7-6DDC-4892-989B-4FFB91D2069F}">
      <dsp:nvSpPr>
        <dsp:cNvPr id="0" name=""/>
        <dsp:cNvSpPr/>
      </dsp:nvSpPr>
      <dsp:spPr>
        <a:xfrm>
          <a:off x="0" y="3936206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Розвиток банківських операції щодо зберігання грошей на депозитних рахунках та надання позик для комерційної діяльності.</a:t>
          </a:r>
          <a:endParaRPr lang="en-US" sz="2000" kern="1200"/>
        </a:p>
      </dsp:txBody>
      <dsp:txXfrm>
        <a:off x="0" y="3936206"/>
        <a:ext cx="5716587" cy="131206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D46E-45EA-4D7B-96AA-D93A1BE6DC28}">
      <dsp:nvSpPr>
        <dsp:cNvPr id="0" name=""/>
        <dsp:cNvSpPr/>
      </dsp:nvSpPr>
      <dsp:spPr>
        <a:xfrm>
          <a:off x="0" y="87231"/>
          <a:ext cx="6292646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нестача землі, внаслідок концентрації власності на неї в руках обмеженого кола аристократів,</a:t>
          </a:r>
          <a:endParaRPr lang="en-US" sz="2300" kern="1200"/>
        </a:p>
      </dsp:txBody>
      <dsp:txXfrm>
        <a:off x="61741" y="148972"/>
        <a:ext cx="6169164" cy="1141288"/>
      </dsp:txXfrm>
    </dsp:sp>
    <dsp:sp modelId="{C9FF386B-FEEA-4D76-A069-BD0C49A1D3B3}">
      <dsp:nvSpPr>
        <dsp:cNvPr id="0" name=""/>
        <dsp:cNvSpPr/>
      </dsp:nvSpPr>
      <dsp:spPr>
        <a:xfrm>
          <a:off x="0" y="1418241"/>
          <a:ext cx="6292646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нестача робочих місць у ремісництві внаслідок збільшення використання рабської праці,</a:t>
          </a:r>
          <a:endParaRPr lang="en-US" sz="2300" kern="1200"/>
        </a:p>
      </dsp:txBody>
      <dsp:txXfrm>
        <a:off x="61741" y="1479982"/>
        <a:ext cx="6169164" cy="1141288"/>
      </dsp:txXfrm>
    </dsp:sp>
    <dsp:sp modelId="{5A493FEF-D67C-4291-81F9-E390C0AF9D09}">
      <dsp:nvSpPr>
        <dsp:cNvPr id="0" name=""/>
        <dsp:cNvSpPr/>
      </dsp:nvSpPr>
      <dsp:spPr>
        <a:xfrm>
          <a:off x="0" y="2749251"/>
          <a:ext cx="6292646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намагання контролювати торговельні шляхи, </a:t>
          </a:r>
          <a:endParaRPr lang="en-US" sz="2300" kern="1200"/>
        </a:p>
      </dsp:txBody>
      <dsp:txXfrm>
        <a:off x="61741" y="2810992"/>
        <a:ext cx="6169164" cy="1141288"/>
      </dsp:txXfrm>
    </dsp:sp>
    <dsp:sp modelId="{CF4DF6D3-773A-452E-9379-9C645CF20C80}">
      <dsp:nvSpPr>
        <dsp:cNvPr id="0" name=""/>
        <dsp:cNvSpPr/>
      </dsp:nvSpPr>
      <dsp:spPr>
        <a:xfrm>
          <a:off x="0" y="4080261"/>
          <a:ext cx="6292646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політична боротьба всередині полісів, яка спонукала аристократію до виїзду тощо. </a:t>
          </a:r>
          <a:endParaRPr lang="en-US" sz="2300" kern="1200"/>
        </a:p>
      </dsp:txBody>
      <dsp:txXfrm>
        <a:off x="61741" y="4142002"/>
        <a:ext cx="6169164" cy="114128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81218-0428-440E-AA59-BF71EA351DAF}">
      <dsp:nvSpPr>
        <dsp:cNvPr id="0" name=""/>
        <dsp:cNvSpPr/>
      </dsp:nvSpPr>
      <dsp:spPr>
        <a:xfrm>
          <a:off x="0" y="19178"/>
          <a:ext cx="5716587" cy="1263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західний (апеннінський п-ів. </a:t>
          </a:r>
          <a:r>
            <a:rPr lang="uk-UA" sz="1800" u="sng" kern="1200"/>
            <a:t>Колонії:</a:t>
          </a:r>
          <a:r>
            <a:rPr lang="uk-UA" sz="1800" kern="1200"/>
            <a:t> Керкіра, Епідамн, Адрія, Анкона, Тарент, Сібаріс, Кротон, Мессана, Сіракузи, Акрагант, Неаполь, Массалія, Емпоріон тощо);</a:t>
          </a:r>
          <a:endParaRPr lang="en-US" sz="1800" kern="1200"/>
        </a:p>
      </dsp:txBody>
      <dsp:txXfrm>
        <a:off x="61684" y="80862"/>
        <a:ext cx="5593219" cy="1140231"/>
      </dsp:txXfrm>
    </dsp:sp>
    <dsp:sp modelId="{98D6B35D-22A8-4433-9E31-2BE3532C3E54}">
      <dsp:nvSpPr>
        <dsp:cNvPr id="0" name=""/>
        <dsp:cNvSpPr/>
      </dsp:nvSpPr>
      <dsp:spPr>
        <a:xfrm>
          <a:off x="0" y="1334618"/>
          <a:ext cx="5716587" cy="1263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південний (кін. VI ст. до н.е. – колонії у дельті Нілу. Інтереси Карфагену);</a:t>
          </a:r>
          <a:endParaRPr lang="en-US" sz="1800" kern="1200"/>
        </a:p>
      </dsp:txBody>
      <dsp:txXfrm>
        <a:off x="61684" y="1396302"/>
        <a:ext cx="5593219" cy="1140231"/>
      </dsp:txXfrm>
    </dsp:sp>
    <dsp:sp modelId="{14441026-CFC1-4B87-8873-8D71E2BD666F}">
      <dsp:nvSpPr>
        <dsp:cNvPr id="0" name=""/>
        <dsp:cNvSpPr/>
      </dsp:nvSpPr>
      <dsp:spPr>
        <a:xfrm>
          <a:off x="0" y="2650058"/>
          <a:ext cx="5716587" cy="1263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південно-східний (середземноморське узбережжя Лідії, Сірії, Кіпр. </a:t>
          </a:r>
          <a:r>
            <a:rPr lang="uk-UA" sz="1800" u="sng" kern="1200"/>
            <a:t>Колонії:</a:t>
          </a:r>
          <a:r>
            <a:rPr lang="uk-UA" sz="1800" kern="1200"/>
            <a:t> Соли, Саламін, Сіда, Тарс);</a:t>
          </a:r>
          <a:endParaRPr lang="en-US" sz="1800" kern="1200"/>
        </a:p>
      </dsp:txBody>
      <dsp:txXfrm>
        <a:off x="61684" y="2711742"/>
        <a:ext cx="5593219" cy="1140231"/>
      </dsp:txXfrm>
    </dsp:sp>
    <dsp:sp modelId="{E5139DE3-AC26-48C6-8BBF-3086CAFEB6A6}">
      <dsp:nvSpPr>
        <dsp:cNvPr id="0" name=""/>
        <dsp:cNvSpPr/>
      </dsp:nvSpPr>
      <dsp:spPr>
        <a:xfrm>
          <a:off x="0" y="3965497"/>
          <a:ext cx="5716587" cy="1263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північно-східний (з VІІ ст. до н. е.. Розселення греків на узбережжі Чорного моря).</a:t>
          </a:r>
          <a:endParaRPr lang="en-US" sz="1800" kern="1200"/>
        </a:p>
      </dsp:txBody>
      <dsp:txXfrm>
        <a:off x="61684" y="4027181"/>
        <a:ext cx="5593219" cy="114023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93809-4002-40D4-A2E2-77BCE7E74596}">
      <dsp:nvSpPr>
        <dsp:cNvPr id="0" name=""/>
        <dsp:cNvSpPr/>
      </dsp:nvSpPr>
      <dsp:spPr>
        <a:xfrm>
          <a:off x="0" y="18604"/>
          <a:ext cx="5716587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друга пол. </a:t>
          </a:r>
          <a:r>
            <a:rPr lang="en-US" sz="2400" kern="1200"/>
            <a:t>VII</a:t>
          </a:r>
          <a:r>
            <a:rPr lang="uk-UA" sz="2400" kern="1200"/>
            <a:t> ст. до н.е. – заснування Борисфена. Виникнення Ольвії – </a:t>
          </a:r>
          <a:r>
            <a:rPr lang="en-US" sz="2400" kern="1200"/>
            <a:t>VI</a:t>
          </a:r>
          <a:r>
            <a:rPr lang="uk-UA" sz="2400" kern="1200"/>
            <a:t>І–</a:t>
          </a:r>
          <a:r>
            <a:rPr lang="en-US" sz="2400" kern="1200"/>
            <a:t>V</a:t>
          </a:r>
          <a:r>
            <a:rPr lang="uk-UA" sz="2400" kern="1200"/>
            <a:t>І ст. до н.е. </a:t>
          </a:r>
          <a:endParaRPr lang="en-US" sz="2400" kern="1200"/>
        </a:p>
      </dsp:txBody>
      <dsp:txXfrm>
        <a:off x="82545" y="101149"/>
        <a:ext cx="5551497" cy="1525852"/>
      </dsp:txXfrm>
    </dsp:sp>
    <dsp:sp modelId="{20AF8451-9728-4E1A-8008-112B09B90274}">
      <dsp:nvSpPr>
        <dsp:cNvPr id="0" name=""/>
        <dsp:cNvSpPr/>
      </dsp:nvSpPr>
      <dsp:spPr>
        <a:xfrm>
          <a:off x="0" y="1778666"/>
          <a:ext cx="5716587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Пн. Причорномор’я: Тира, Пантікапей, Фанагорія, Германасса, Кепи, Торик, Феодосія, Німфея, Мірмікея, Тірітака.</a:t>
          </a:r>
          <a:endParaRPr lang="en-US" sz="2400" kern="1200"/>
        </a:p>
      </dsp:txBody>
      <dsp:txXfrm>
        <a:off x="82545" y="1861211"/>
        <a:ext cx="5551497" cy="1525852"/>
      </dsp:txXfrm>
    </dsp:sp>
    <dsp:sp modelId="{F0B40F1B-C0A2-48F9-B2FB-77AD5BB16D9E}">
      <dsp:nvSpPr>
        <dsp:cNvPr id="0" name=""/>
        <dsp:cNvSpPr/>
      </dsp:nvSpPr>
      <dsp:spPr>
        <a:xfrm>
          <a:off x="0" y="3538729"/>
          <a:ext cx="5716587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</a:t>
          </a:r>
          <a:r>
            <a:rPr lang="uk-UA" sz="2400" kern="1200"/>
            <a:t>-</a:t>
          </a:r>
          <a:r>
            <a:rPr lang="en-US" sz="2400" kern="1200"/>
            <a:t>V</a:t>
          </a:r>
          <a:r>
            <a:rPr lang="uk-UA" sz="2400" kern="1200"/>
            <a:t> ст. до н.е. Херсонес – один із центрів в пливу Греції на Кримському півострові. Крім того, Керкінітіда, Феодосія, Танаїс.</a:t>
          </a:r>
          <a:endParaRPr lang="en-US" sz="2400" kern="1200"/>
        </a:p>
      </dsp:txBody>
      <dsp:txXfrm>
        <a:off x="82545" y="3621274"/>
        <a:ext cx="5551497" cy="152585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5A804-AB2A-4AC2-BC83-82A9EE6238B3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7A1850-9C23-4524-BAF3-09E4E4E37C9A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</a:t>
          </a:r>
          <a:r>
            <a:rPr lang="uk-UA" sz="2300" kern="1200" dirty="0" err="1"/>
            <a:t>ереважно</a:t>
          </a:r>
          <a:r>
            <a:rPr lang="uk-UA" sz="2300" kern="1200" dirty="0"/>
            <a:t> аграрне спрямування (крім </a:t>
          </a:r>
          <a:r>
            <a:rPr lang="uk-UA" sz="2300" kern="1200" dirty="0" err="1"/>
            <a:t>емпоріонів</a:t>
          </a:r>
          <a:r>
            <a:rPr lang="uk-UA" sz="2300" kern="1200" dirty="0"/>
            <a:t>/</a:t>
          </a:r>
          <a:r>
            <a:rPr lang="uk-UA" sz="2300" kern="1200" dirty="0" err="1"/>
            <a:t>емпорій</a:t>
          </a:r>
          <a:r>
            <a:rPr lang="uk-UA" sz="2300" kern="1200" dirty="0"/>
            <a:t> торговельного спрямування на півдні Франції (</a:t>
          </a:r>
          <a:r>
            <a:rPr lang="uk-UA" sz="2300" kern="1200" dirty="0" err="1"/>
            <a:t>Массалія</a:t>
          </a:r>
          <a:r>
            <a:rPr lang="uk-UA" sz="2300" kern="1200" dirty="0"/>
            <a:t>) і заході Іспанії)). </a:t>
          </a:r>
          <a:endParaRPr lang="en-US" sz="2300" kern="1200" dirty="0"/>
        </a:p>
      </dsp:txBody>
      <dsp:txXfrm>
        <a:off x="0" y="2562"/>
        <a:ext cx="5716587" cy="1747716"/>
      </dsp:txXfrm>
    </dsp:sp>
    <dsp:sp modelId="{7A5F3BC4-1FEC-4DA7-AD54-1D50A1750DE6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04977D-1F37-4DBC-A58A-7BC3D73C84AF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З часом панівне становище у колоніях захоплювали торговельно-ремісничі прошарки. </a:t>
          </a:r>
          <a:endParaRPr lang="en-US" sz="2300" kern="1200"/>
        </a:p>
      </dsp:txBody>
      <dsp:txXfrm>
        <a:off x="0" y="1750279"/>
        <a:ext cx="5716587" cy="1747716"/>
      </dsp:txXfrm>
    </dsp:sp>
    <dsp:sp modelId="{00B48616-A0AE-4F85-949F-668983AA7A2A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0F2529-F078-493A-8DAC-F25B86C36D72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Поступове набуття економічної і політичної незалежності від полісів-метрополій. Центри транзитної торгівлі (з метрополією і третіми країнами).</a:t>
          </a:r>
          <a:endParaRPr lang="en-US" sz="2300" kern="1200"/>
        </a:p>
      </dsp:txBody>
      <dsp:txXfrm>
        <a:off x="0" y="3497996"/>
        <a:ext cx="5716587" cy="1747716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1144-F9D3-4FB9-984B-6C9EFC86400A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A0D884-CDA6-40AE-9C54-51A23B9542DF}">
      <dsp:nvSpPr>
        <dsp:cNvPr id="0" name=""/>
        <dsp:cNvSpPr/>
      </dsp:nvSpPr>
      <dsp:spPr>
        <a:xfrm>
          <a:off x="0" y="0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надходження дешевого хліба з колоній (переважно з Пн. Причорномор’я) сприяло піднесенню с/г Греції, розвитку його спеціалізації (виноградарство, садівництво, вирощування оливок);</a:t>
          </a:r>
          <a:endParaRPr lang="en-US" sz="1800" kern="1200"/>
        </a:p>
      </dsp:txBody>
      <dsp:txXfrm>
        <a:off x="0" y="0"/>
        <a:ext cx="5716587" cy="1312068"/>
      </dsp:txXfrm>
    </dsp:sp>
    <dsp:sp modelId="{83EE452A-94B9-42F8-87C8-D85AB5F36D25}">
      <dsp:nvSpPr>
        <dsp:cNvPr id="0" name=""/>
        <dsp:cNvSpPr/>
      </dsp:nvSpPr>
      <dsp:spPr>
        <a:xfrm>
          <a:off x="0" y="1312068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19FD6-B73D-420F-AF2E-FFBC0DEB3FFC}">
      <dsp:nvSpPr>
        <dsp:cNvPr id="0" name=""/>
        <dsp:cNvSpPr/>
      </dsp:nvSpPr>
      <dsp:spPr>
        <a:xfrm>
          <a:off x="0" y="1312068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концентрація ремісничого виробництва, набуття ним товарної форми; </a:t>
          </a:r>
          <a:endParaRPr lang="en-US" sz="1800" kern="1200"/>
        </a:p>
      </dsp:txBody>
      <dsp:txXfrm>
        <a:off x="0" y="1312068"/>
        <a:ext cx="5716587" cy="1312068"/>
      </dsp:txXfrm>
    </dsp:sp>
    <dsp:sp modelId="{C3D1388E-A677-47A5-9662-CAD973DE8DB2}">
      <dsp:nvSpPr>
        <dsp:cNvPr id="0" name=""/>
        <dsp:cNvSpPr/>
      </dsp:nvSpPr>
      <dsp:spPr>
        <a:xfrm>
          <a:off x="0" y="2624137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1D8376-B044-4BCF-BBFA-ECB5841653AF}">
      <dsp:nvSpPr>
        <dsp:cNvPr id="0" name=""/>
        <dsp:cNvSpPr/>
      </dsp:nvSpPr>
      <dsp:spPr>
        <a:xfrm>
          <a:off x="0" y="2624137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забезпечення дешевою робочою силою через торгівлю рабами;</a:t>
          </a:r>
          <a:endParaRPr lang="en-US" sz="1800" kern="1200"/>
        </a:p>
      </dsp:txBody>
      <dsp:txXfrm>
        <a:off x="0" y="2624137"/>
        <a:ext cx="5716587" cy="1312068"/>
      </dsp:txXfrm>
    </dsp:sp>
    <dsp:sp modelId="{04F13349-91DF-48C2-9681-74E8931F98B9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3B403-9749-4B03-B1B4-2034988F434F}">
      <dsp:nvSpPr>
        <dsp:cNvPr id="0" name=""/>
        <dsp:cNvSpPr/>
      </dsp:nvSpPr>
      <dsp:spPr>
        <a:xfrm>
          <a:off x="0" y="3936206"/>
          <a:ext cx="5716587" cy="13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вивільнення людських ресурсів і коштів для розвитку науки, мистецтва, архітектури тощо.</a:t>
          </a:r>
          <a:endParaRPr lang="en-US" sz="1800" kern="1200"/>
        </a:p>
      </dsp:txBody>
      <dsp:txXfrm>
        <a:off x="0" y="3936206"/>
        <a:ext cx="5716587" cy="1312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77CE7-1C8F-4BA2-8BB8-6C07FBAF6110}">
      <dsp:nvSpPr>
        <dsp:cNvPr id="0" name=""/>
        <dsp:cNvSpPr/>
      </dsp:nvSpPr>
      <dsp:spPr>
        <a:xfrm>
          <a:off x="0" y="108205"/>
          <a:ext cx="5716587" cy="1640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Зародки торгівлі в період фінального палеоліту (Х-ІХ тис. до н.е.). </a:t>
          </a:r>
          <a:endParaRPr lang="en-US" sz="1900" kern="1200"/>
        </a:p>
      </dsp:txBody>
      <dsp:txXfrm>
        <a:off x="80098" y="188303"/>
        <a:ext cx="5556391" cy="1480612"/>
      </dsp:txXfrm>
    </dsp:sp>
    <dsp:sp modelId="{023C6071-E922-443E-9D18-03A8D19C79D9}">
      <dsp:nvSpPr>
        <dsp:cNvPr id="0" name=""/>
        <dsp:cNvSpPr/>
      </dsp:nvSpPr>
      <dsp:spPr>
        <a:xfrm>
          <a:off x="0" y="1803733"/>
          <a:ext cx="5716587" cy="1640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Неолітична (аграрна) революція </a:t>
          </a:r>
          <a:r>
            <a:rPr lang="uk-UA" sz="1900" kern="1200">
              <a:sym typeface="Symbol" panose="05050102010706020507" pitchFamily="18" charset="2"/>
            </a:rPr>
            <a:t></a:t>
          </a:r>
          <a:r>
            <a:rPr lang="uk-UA" sz="1900" kern="1200"/>
            <a:t> початок спеціалізації окремих соціальних груп/індивідів на виробництві окремих благ, отримання їх іншими групами через обмін. </a:t>
          </a:r>
          <a:endParaRPr lang="en-US" sz="1900" kern="1200"/>
        </a:p>
      </dsp:txBody>
      <dsp:txXfrm>
        <a:off x="80098" y="1883831"/>
        <a:ext cx="5556391" cy="1480612"/>
      </dsp:txXfrm>
    </dsp:sp>
    <dsp:sp modelId="{DA18737E-DDBC-4672-8C0F-4BFD8445F2D2}">
      <dsp:nvSpPr>
        <dsp:cNvPr id="0" name=""/>
        <dsp:cNvSpPr/>
      </dsp:nvSpPr>
      <dsp:spPr>
        <a:xfrm>
          <a:off x="0" y="3499262"/>
          <a:ext cx="5716587" cy="1640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Перший великий поділ праці – загальна основа раннього обміну між землеробами, скотарями, які в свою чергу обмінювалися з носіями привласнюючого господарства дарами лісу, моря.</a:t>
          </a:r>
          <a:endParaRPr lang="en-US" sz="1900" kern="1200"/>
        </a:p>
      </dsp:txBody>
      <dsp:txXfrm>
        <a:off x="80098" y="3579360"/>
        <a:ext cx="5556391" cy="148061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7393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V-ІV ст. до н. е. – </a:t>
          </a:r>
          <a:r>
            <a:rPr lang="uk-UA" altLang="uk-UA" sz="1400" b="1" kern="1200"/>
            <a:t>класичний період</a:t>
          </a:r>
          <a:r>
            <a:rPr lang="uk-UA" altLang="uk-UA" sz="1400" kern="1200"/>
            <a:t> розвитку. </a:t>
          </a:r>
          <a:endParaRPr lang="en-US" sz="1400" kern="1200" dirty="0"/>
        </a:p>
      </dsp:txBody>
      <dsp:txXfrm>
        <a:off x="26637" y="34030"/>
        <a:ext cx="10283986" cy="492384"/>
      </dsp:txXfrm>
    </dsp:sp>
    <dsp:sp modelId="{6E1D0D7B-9D60-42CA-AF49-70C092A26188}">
      <dsp:nvSpPr>
        <dsp:cNvPr id="0" name=""/>
        <dsp:cNvSpPr/>
      </dsp:nvSpPr>
      <dsp:spPr>
        <a:xfrm>
          <a:off x="0" y="593372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Зростання ролі торговельно-ремісничих полісів (Афіни, Коринф, Мілет, Сіракузи). </a:t>
          </a:r>
          <a:endParaRPr lang="uk-UA" altLang="uk-UA" sz="1400" kern="1200" dirty="0"/>
        </a:p>
      </dsp:txBody>
      <dsp:txXfrm>
        <a:off x="26637" y="620009"/>
        <a:ext cx="10283986" cy="492384"/>
      </dsp:txXfrm>
    </dsp:sp>
    <dsp:sp modelId="{456724F5-4B08-4E6C-B47D-2176971716A3}">
      <dsp:nvSpPr>
        <dsp:cNvPr id="0" name=""/>
        <dsp:cNvSpPr/>
      </dsp:nvSpPr>
      <dsp:spPr>
        <a:xfrm>
          <a:off x="0" y="1179351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Розвиток грошово-кредитних відносин. Міняли </a:t>
          </a:r>
          <a:r>
            <a:rPr lang="uk-UA" altLang="uk-UA" sz="1400" b="1" kern="1200"/>
            <a:t>(трапезиди)</a:t>
          </a:r>
          <a:r>
            <a:rPr lang="uk-UA" altLang="uk-UA" sz="1400" kern="1200"/>
            <a:t> виконують функції, характерні для банків. </a:t>
          </a:r>
          <a:endParaRPr lang="uk-UA" altLang="uk-UA" sz="1400" kern="1200" dirty="0"/>
        </a:p>
      </dsp:txBody>
      <dsp:txXfrm>
        <a:off x="26637" y="1205988"/>
        <a:ext cx="10283986" cy="492384"/>
      </dsp:txXfrm>
    </dsp:sp>
    <dsp:sp modelId="{CE6B8EE4-F5FC-497C-B9D3-F1DF086C79BA}">
      <dsp:nvSpPr>
        <dsp:cNvPr id="0" name=""/>
        <dsp:cNvSpPr/>
      </dsp:nvSpPr>
      <dsp:spPr>
        <a:xfrm>
          <a:off x="0" y="1765329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Удосконалення розрахункової системи, з’являлися зачатки банківських операцій. </a:t>
          </a:r>
          <a:r>
            <a:rPr lang="uk-UA" altLang="uk-UA" sz="1400" b="1" kern="1200"/>
            <a:t>Фіаси </a:t>
          </a:r>
          <a:r>
            <a:rPr lang="uk-UA" altLang="uk-UA" sz="1400" kern="1200"/>
            <a:t>– об'єднання купців. </a:t>
          </a:r>
          <a:endParaRPr lang="uk-UA" altLang="uk-UA" sz="1400" kern="1200" dirty="0"/>
        </a:p>
      </dsp:txBody>
      <dsp:txXfrm>
        <a:off x="26637" y="1791966"/>
        <a:ext cx="10283986" cy="492384"/>
      </dsp:txXfrm>
    </dsp:sp>
    <dsp:sp modelId="{A6586BBE-2D5A-4CB8-A5B1-F01C4FB4DC20}">
      <dsp:nvSpPr>
        <dsp:cNvPr id="0" name=""/>
        <dsp:cNvSpPr/>
      </dsp:nvSpPr>
      <dsp:spPr>
        <a:xfrm>
          <a:off x="0" y="2351308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b="1" kern="1200"/>
            <a:t>Чинники розвитку торгівлі:</a:t>
          </a:r>
          <a:r>
            <a:rPr lang="uk-UA" altLang="uk-UA" sz="1400" kern="1200"/>
            <a:t> зростання населення, нестача зерна, сировини, надлишок продукції. </a:t>
          </a:r>
          <a:endParaRPr lang="uk-UA" altLang="uk-UA" sz="1400" kern="1200" dirty="0"/>
        </a:p>
      </dsp:txBody>
      <dsp:txXfrm>
        <a:off x="26637" y="2377945"/>
        <a:ext cx="10283986" cy="492384"/>
      </dsp:txXfrm>
    </dsp:sp>
    <dsp:sp modelId="{38DF1317-22B2-45A0-BB80-E70950763B74}">
      <dsp:nvSpPr>
        <dsp:cNvPr id="0" name=""/>
        <dsp:cNvSpPr/>
      </dsp:nvSpPr>
      <dsp:spPr>
        <a:xfrm>
          <a:off x="0" y="2937287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Більш розвинута зовнішня торгівля, особливо морська. </a:t>
          </a:r>
          <a:endParaRPr lang="uk-UA" altLang="uk-UA" sz="1400" kern="1200" dirty="0"/>
        </a:p>
      </dsp:txBody>
      <dsp:txXfrm>
        <a:off x="26637" y="2963924"/>
        <a:ext cx="10283986" cy="492384"/>
      </dsp:txXfrm>
    </dsp:sp>
    <dsp:sp modelId="{3901D874-B546-4C1D-AE5B-24F175A0859F}">
      <dsp:nvSpPr>
        <dsp:cNvPr id="0" name=""/>
        <dsp:cNvSpPr/>
      </dsp:nvSpPr>
      <dsp:spPr>
        <a:xfrm>
          <a:off x="0" y="3523266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Зовнішня торгівля в руках купців. </a:t>
          </a:r>
          <a:endParaRPr lang="uk-UA" altLang="uk-UA" sz="1400" kern="1200" dirty="0"/>
        </a:p>
      </dsp:txBody>
      <dsp:txXfrm>
        <a:off x="26637" y="3549903"/>
        <a:ext cx="10283986" cy="492384"/>
      </dsp:txXfrm>
    </dsp:sp>
    <dsp:sp modelId="{52998B17-44FE-4E6F-A01A-57273F5BB6C7}">
      <dsp:nvSpPr>
        <dsp:cNvPr id="0" name=""/>
        <dsp:cNvSpPr/>
      </dsp:nvSpPr>
      <dsp:spPr>
        <a:xfrm>
          <a:off x="0" y="4109244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Міста – основа зовнішньоекономічної діяльності.</a:t>
          </a:r>
          <a:endParaRPr lang="uk-UA" altLang="uk-UA" sz="1400" kern="1200" dirty="0"/>
        </a:p>
      </dsp:txBody>
      <dsp:txXfrm>
        <a:off x="26637" y="4135881"/>
        <a:ext cx="10283986" cy="492384"/>
      </dsp:txXfrm>
    </dsp:sp>
    <dsp:sp modelId="{0BD37E2D-AB85-4544-88A0-FC6B2332422C}">
      <dsp:nvSpPr>
        <dsp:cNvPr id="0" name=""/>
        <dsp:cNvSpPr/>
      </dsp:nvSpPr>
      <dsp:spPr>
        <a:xfrm>
          <a:off x="0" y="4695223"/>
          <a:ext cx="10337260" cy="545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400" kern="1200"/>
            <a:t>Торгівля переважно вільна.  Регулювання експорту/імпорту окремих товарів в деяких полісах (стимулювання експорту оливкової олії і заборона експорту зерна в Афінах). </a:t>
          </a:r>
          <a:endParaRPr lang="uk-UA" altLang="uk-UA" sz="1400" kern="1200" dirty="0"/>
        </a:p>
      </dsp:txBody>
      <dsp:txXfrm>
        <a:off x="26637" y="4721860"/>
        <a:ext cx="10283986" cy="492384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18604"/>
          <a:ext cx="10337260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Формування профілю спеціалізації полісів в системі міжнародної торгівлі (Афіни: </a:t>
          </a:r>
          <a:r>
            <a:rPr lang="en-US" sz="2400" kern="1200" dirty="0" err="1"/>
            <a:t>Im</a:t>
          </a:r>
          <a:r>
            <a:rPr lang="en-US" sz="2400" kern="1200" dirty="0"/>
            <a:t>. – </a:t>
          </a:r>
          <a:r>
            <a:rPr lang="uk-UA" sz="2400" kern="1200" dirty="0"/>
            <a:t>зерно, </a:t>
          </a:r>
          <a:r>
            <a:rPr lang="en-US" sz="2400" kern="1200" dirty="0"/>
            <a:t>Ex. – </a:t>
          </a:r>
          <a:r>
            <a:rPr lang="uk-UA" sz="2400" kern="1200" dirty="0"/>
            <a:t>гончарні вироби, олія; Хіос: </a:t>
          </a:r>
          <a:r>
            <a:rPr lang="en-US" sz="2400" kern="1200" dirty="0"/>
            <a:t>Ex. – </a:t>
          </a:r>
          <a:r>
            <a:rPr lang="uk-UA" sz="2400" kern="1200" dirty="0"/>
            <a:t>олія, вино).</a:t>
          </a:r>
          <a:endParaRPr lang="en-US" sz="2400" kern="1200" dirty="0"/>
        </a:p>
      </dsp:txBody>
      <dsp:txXfrm>
        <a:off x="82545" y="101149"/>
        <a:ext cx="10172170" cy="1525852"/>
      </dsp:txXfrm>
    </dsp:sp>
    <dsp:sp modelId="{C233D523-78F0-43A9-9FE3-552522FE0648}">
      <dsp:nvSpPr>
        <dsp:cNvPr id="0" name=""/>
        <dsp:cNvSpPr/>
      </dsp:nvSpPr>
      <dsp:spPr>
        <a:xfrm>
          <a:off x="0" y="1778666"/>
          <a:ext cx="10337260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Розвиток посередницької торгівлі в полісах-метрополіях (ринкові збори, мито з товарів). Завдяки транзитній торгівлі афінська гавань </a:t>
          </a:r>
          <a:r>
            <a:rPr lang="uk-UA" sz="2400" b="1" i="1" kern="1200"/>
            <a:t>Пірей</a:t>
          </a:r>
          <a:r>
            <a:rPr lang="uk-UA" sz="2400" kern="1200"/>
            <a:t> стала у V ст. до н. е. найбільшим в античному світі центром торгівлі. </a:t>
          </a:r>
          <a:endParaRPr lang="uk-UA" sz="2400" kern="1200" dirty="0"/>
        </a:p>
      </dsp:txBody>
      <dsp:txXfrm>
        <a:off x="82545" y="1861211"/>
        <a:ext cx="10172170" cy="1525852"/>
      </dsp:txXfrm>
    </dsp:sp>
    <dsp:sp modelId="{56433480-A3D0-42ED-A3FE-2B34B5D80672}">
      <dsp:nvSpPr>
        <dsp:cNvPr id="0" name=""/>
        <dsp:cNvSpPr/>
      </dsp:nvSpPr>
      <dsp:spPr>
        <a:xfrm>
          <a:off x="0" y="3538729"/>
          <a:ext cx="10337260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Найбільші ринки рабів – в Афінах, Візантії, Хіосі.</a:t>
          </a:r>
          <a:endParaRPr lang="uk-UA" sz="2400" kern="1200" dirty="0"/>
        </a:p>
      </dsp:txBody>
      <dsp:txXfrm>
        <a:off x="82545" y="3621274"/>
        <a:ext cx="10172170" cy="152585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7805-BF61-421B-A3C7-C2F7AA2A0B98}">
      <dsp:nvSpPr>
        <dsp:cNvPr id="0" name=""/>
        <dsp:cNvSpPr/>
      </dsp:nvSpPr>
      <dsp:spPr>
        <a:xfrm>
          <a:off x="0" y="23858"/>
          <a:ext cx="5716587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753-510 р. до н. е. – царський, </a:t>
          </a:r>
          <a:endParaRPr lang="en-US" sz="3100" kern="1200" dirty="0"/>
        </a:p>
      </dsp:txBody>
      <dsp:txXfrm>
        <a:off x="60199" y="84057"/>
        <a:ext cx="5596189" cy="1112781"/>
      </dsp:txXfrm>
    </dsp:sp>
    <dsp:sp modelId="{0110F19A-E99B-4ADF-A421-94143D86095C}">
      <dsp:nvSpPr>
        <dsp:cNvPr id="0" name=""/>
        <dsp:cNvSpPr/>
      </dsp:nvSpPr>
      <dsp:spPr>
        <a:xfrm>
          <a:off x="0" y="1346318"/>
          <a:ext cx="5716587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509-31 р. до н. е. – республіканський, </a:t>
          </a:r>
          <a:endParaRPr lang="en-US" sz="3100" kern="1200"/>
        </a:p>
      </dsp:txBody>
      <dsp:txXfrm>
        <a:off x="60199" y="1406517"/>
        <a:ext cx="5596189" cy="1112781"/>
      </dsp:txXfrm>
    </dsp:sp>
    <dsp:sp modelId="{89BC356B-7BCA-4D6F-A451-1AFB4AAD85A1}">
      <dsp:nvSpPr>
        <dsp:cNvPr id="0" name=""/>
        <dsp:cNvSpPr/>
      </dsp:nvSpPr>
      <dsp:spPr>
        <a:xfrm>
          <a:off x="0" y="2668778"/>
          <a:ext cx="5716587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31 р. до н. е. - 476  р. н. е. – імператорський. </a:t>
          </a:r>
          <a:endParaRPr lang="en-US" sz="3100" kern="1200"/>
        </a:p>
      </dsp:txBody>
      <dsp:txXfrm>
        <a:off x="60199" y="2728977"/>
        <a:ext cx="5596189" cy="1112781"/>
      </dsp:txXfrm>
    </dsp:sp>
    <dsp:sp modelId="{38B402AA-B118-4FA9-A734-01E02B450D1E}">
      <dsp:nvSpPr>
        <dsp:cNvPr id="0" name=""/>
        <dsp:cNvSpPr/>
      </dsp:nvSpPr>
      <dsp:spPr>
        <a:xfrm>
          <a:off x="0" y="3991238"/>
          <a:ext cx="5716587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VI-ІV ст. до н. е. – несуттєва частка зовнішньої торгівлі. </a:t>
          </a:r>
          <a:endParaRPr lang="en-US" sz="3100" kern="1200" dirty="0"/>
        </a:p>
      </dsp:txBody>
      <dsp:txXfrm>
        <a:off x="60199" y="4051437"/>
        <a:ext cx="5596189" cy="111278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513981"/>
          <a:ext cx="10337260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700" kern="1200" dirty="0"/>
            <a:t>ІІІ-ІІ ст. до н. е. – війни Римської держави спрямовані на розширення кордонів. </a:t>
          </a:r>
          <a:endParaRPr lang="en-US" sz="1700" kern="1200" dirty="0"/>
        </a:p>
      </dsp:txBody>
      <dsp:txXfrm>
        <a:off x="32345" y="546326"/>
        <a:ext cx="10272570" cy="597895"/>
      </dsp:txXfrm>
    </dsp:sp>
    <dsp:sp modelId="{1B549E00-A14F-40AA-877F-C1ED6540E83B}">
      <dsp:nvSpPr>
        <dsp:cNvPr id="0" name=""/>
        <dsp:cNvSpPr/>
      </dsp:nvSpPr>
      <dsp:spPr>
        <a:xfrm>
          <a:off x="0" y="1225526"/>
          <a:ext cx="10337260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700" kern="1200"/>
            <a:t>ІІІ ст. до н.е. – протистояння Карфагену, який контролював торгівлю у Західному Середземномор’ї. </a:t>
          </a:r>
        </a:p>
      </dsp:txBody>
      <dsp:txXfrm>
        <a:off x="32345" y="1257871"/>
        <a:ext cx="10272570" cy="597895"/>
      </dsp:txXfrm>
    </dsp:sp>
    <dsp:sp modelId="{D464ADD8-B3C8-4816-8335-2406684C6055}">
      <dsp:nvSpPr>
        <dsp:cNvPr id="0" name=""/>
        <dsp:cNvSpPr/>
      </dsp:nvSpPr>
      <dsp:spPr>
        <a:xfrm>
          <a:off x="0" y="1937072"/>
          <a:ext cx="10337260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700" b="1" kern="1200"/>
            <a:t>Пунічні війни</a:t>
          </a:r>
          <a:r>
            <a:rPr lang="uk-UA" altLang="uk-UA" sz="1700" kern="1200"/>
            <a:t> (264-241 рр. до н. е.; 218-201 рр. до н. е.; 149-147 рр. до н. е.).</a:t>
          </a:r>
        </a:p>
      </dsp:txBody>
      <dsp:txXfrm>
        <a:off x="32345" y="1969417"/>
        <a:ext cx="10272570" cy="597895"/>
      </dsp:txXfrm>
    </dsp:sp>
    <dsp:sp modelId="{31E10E49-BE9F-4408-905D-1DA728991D08}">
      <dsp:nvSpPr>
        <dsp:cNvPr id="0" name=""/>
        <dsp:cNvSpPr/>
      </dsp:nvSpPr>
      <dsp:spPr>
        <a:xfrm>
          <a:off x="0" y="2648617"/>
          <a:ext cx="10337260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700" kern="1200"/>
            <a:t>Рим – могутня воєнна і торгова середземноморська держава. Провінції: в Іберії (Іспанії), Галлії (Франції), Африці. Македонія, Греція. 38 провінцій. </a:t>
          </a:r>
        </a:p>
      </dsp:txBody>
      <dsp:txXfrm>
        <a:off x="32345" y="2680962"/>
        <a:ext cx="10272570" cy="597895"/>
      </dsp:txXfrm>
    </dsp:sp>
    <dsp:sp modelId="{00A28E19-0794-4C9A-B95A-C299F3C64397}">
      <dsp:nvSpPr>
        <dsp:cNvPr id="0" name=""/>
        <dsp:cNvSpPr/>
      </dsp:nvSpPr>
      <dsp:spPr>
        <a:xfrm>
          <a:off x="0" y="3360163"/>
          <a:ext cx="10337260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700" kern="1200"/>
            <a:t>Воєнні операції не заважали розвитку торгівлі. Будівництво воїнами таборів, навколо яких селились купці. З них утворювались міста: Кельн, Страсбург, Париж, Відень, Будапешт, Лондон та інші.</a:t>
          </a:r>
        </a:p>
      </dsp:txBody>
      <dsp:txXfrm>
        <a:off x="32345" y="3392508"/>
        <a:ext cx="10272570" cy="597895"/>
      </dsp:txXfrm>
    </dsp:sp>
    <dsp:sp modelId="{5FAE34AC-9461-4FCC-A457-DE424C83F373}">
      <dsp:nvSpPr>
        <dsp:cNvPr id="0" name=""/>
        <dsp:cNvSpPr/>
      </dsp:nvSpPr>
      <dsp:spPr>
        <a:xfrm>
          <a:off x="0" y="4071709"/>
          <a:ext cx="10337260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700" kern="1200"/>
            <a:t>Завоювання римлянами Середземномор’я порушило контроль над морськими шляхами → піратство та розбійництво → скорочення обсягів міжнародної торгівлі.</a:t>
          </a:r>
        </a:p>
      </dsp:txBody>
      <dsp:txXfrm>
        <a:off x="32345" y="4104054"/>
        <a:ext cx="10272570" cy="59789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9BADD-704C-4EB4-AE81-D05A5D5E535B}">
      <dsp:nvSpPr>
        <dsp:cNvPr id="0" name=""/>
        <dsp:cNvSpPr/>
      </dsp:nvSpPr>
      <dsp:spPr>
        <a:xfrm>
          <a:off x="0" y="4158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спеціалізація і маркетизація господарства внаслідок розширення можливостей для вивезення і збуту виробленої продукції;</a:t>
          </a:r>
          <a:endParaRPr lang="en-US" sz="1500" kern="1200"/>
        </a:p>
      </dsp:txBody>
      <dsp:txXfrm>
        <a:off x="40266" y="81853"/>
        <a:ext cx="5636055" cy="744318"/>
      </dsp:txXfrm>
    </dsp:sp>
    <dsp:sp modelId="{7B42B1A9-7A83-4345-ADEB-7C31982F00A4}">
      <dsp:nvSpPr>
        <dsp:cNvPr id="0" name=""/>
        <dsp:cNvSpPr/>
      </dsp:nvSpPr>
      <dsp:spPr>
        <a:xfrm>
          <a:off x="0" y="90963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географічний поділ праці; </a:t>
          </a:r>
          <a:endParaRPr lang="en-US" sz="1500" kern="1200"/>
        </a:p>
      </dsp:txBody>
      <dsp:txXfrm>
        <a:off x="40266" y="949903"/>
        <a:ext cx="5636055" cy="744318"/>
      </dsp:txXfrm>
    </dsp:sp>
    <dsp:sp modelId="{A5C78DD0-4EB6-4947-A25E-F1E184FB1C97}">
      <dsp:nvSpPr>
        <dsp:cNvPr id="0" name=""/>
        <dsp:cNvSpPr/>
      </dsp:nvSpPr>
      <dsp:spPr>
        <a:xfrm>
          <a:off x="0" y="177768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прогрес в кораблебудуванні; </a:t>
          </a:r>
          <a:endParaRPr lang="en-US" sz="1500" kern="1200"/>
        </a:p>
      </dsp:txBody>
      <dsp:txXfrm>
        <a:off x="40266" y="1817953"/>
        <a:ext cx="5636055" cy="744318"/>
      </dsp:txXfrm>
    </dsp:sp>
    <dsp:sp modelId="{A965AFD6-0CE2-4059-ACE5-1C089C025131}">
      <dsp:nvSpPr>
        <dsp:cNvPr id="0" name=""/>
        <dsp:cNvSpPr/>
      </dsp:nvSpPr>
      <dsp:spPr>
        <a:xfrm>
          <a:off x="0" y="2645737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встановлення однакових юридичних рамок економічної діяльності в провінціях;</a:t>
          </a:r>
          <a:endParaRPr lang="en-US" sz="1500" kern="1200"/>
        </a:p>
      </dsp:txBody>
      <dsp:txXfrm>
        <a:off x="40266" y="2686003"/>
        <a:ext cx="5636055" cy="744318"/>
      </dsp:txXfrm>
    </dsp:sp>
    <dsp:sp modelId="{12B1DB58-400C-4134-802A-4DFB0F0FCAE2}">
      <dsp:nvSpPr>
        <dsp:cNvPr id="0" name=""/>
        <dsp:cNvSpPr/>
      </dsp:nvSpPr>
      <dsp:spPr>
        <a:xfrm>
          <a:off x="0" y="3513788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підтримання миру в Середземноморському регіоні; </a:t>
          </a:r>
          <a:endParaRPr lang="en-US" sz="1500" kern="1200"/>
        </a:p>
      </dsp:txBody>
      <dsp:txXfrm>
        <a:off x="40266" y="3554054"/>
        <a:ext cx="5636055" cy="744318"/>
      </dsp:txXfrm>
    </dsp:sp>
    <dsp:sp modelId="{4792B1A1-F300-40CF-9E72-91DDBFD49E51}">
      <dsp:nvSpPr>
        <dsp:cNvPr id="0" name=""/>
        <dsp:cNvSpPr/>
      </dsp:nvSpPr>
      <dsp:spPr>
        <a:xfrm>
          <a:off x="0" y="4381838"/>
          <a:ext cx="5716587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масштабне будівництво доріг. </a:t>
          </a:r>
          <a:br>
            <a:rPr lang="uk-UA" sz="1500" kern="1200"/>
          </a:br>
          <a:endParaRPr lang="en-US" sz="1500" kern="1200"/>
        </a:p>
      </dsp:txBody>
      <dsp:txXfrm>
        <a:off x="40266" y="4422104"/>
        <a:ext cx="5636055" cy="74431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440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 dirty="0"/>
            <a:t>Переважання морської торгівлі. </a:t>
          </a:r>
          <a:endParaRPr lang="en-US" sz="1800" kern="1200" dirty="0"/>
        </a:p>
      </dsp:txBody>
      <dsp:txXfrm>
        <a:off x="31456" y="31896"/>
        <a:ext cx="10274348" cy="581470"/>
      </dsp:txXfrm>
    </dsp:sp>
    <dsp:sp modelId="{25722F19-89CB-4752-BB15-3B6E57391EA6}">
      <dsp:nvSpPr>
        <dsp:cNvPr id="0" name=""/>
        <dsp:cNvSpPr/>
      </dsp:nvSpPr>
      <dsp:spPr>
        <a:xfrm>
          <a:off x="0" y="658013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/>
            <a:t>Середземне море – головна транспортна артерія. </a:t>
          </a:r>
          <a:endParaRPr lang="uk-UA" altLang="uk-UA" sz="1800" kern="1200" dirty="0"/>
        </a:p>
      </dsp:txBody>
      <dsp:txXfrm>
        <a:off x="31456" y="689469"/>
        <a:ext cx="10274348" cy="581470"/>
      </dsp:txXfrm>
    </dsp:sp>
    <dsp:sp modelId="{53E35ACC-3D77-4E3C-9A80-84FB7190CB04}">
      <dsp:nvSpPr>
        <dsp:cNvPr id="0" name=""/>
        <dsp:cNvSpPr/>
      </dsp:nvSpPr>
      <dsp:spPr>
        <a:xfrm>
          <a:off x="0" y="1315586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b="1" kern="1200"/>
            <a:t>Основні торгові центри</a:t>
          </a:r>
          <a:r>
            <a:rPr lang="uk-UA" altLang="uk-UA" sz="1800" kern="1200"/>
            <a:t> у ІІ-І ст. до н. е. – Рим, Путеоли, Сіракузи, Тарент, Популонія, Адрія, Спіна. </a:t>
          </a:r>
          <a:endParaRPr lang="uk-UA" altLang="uk-UA" sz="1800" kern="1200" dirty="0"/>
        </a:p>
      </dsp:txBody>
      <dsp:txXfrm>
        <a:off x="31456" y="1347042"/>
        <a:ext cx="10274348" cy="581470"/>
      </dsp:txXfrm>
    </dsp:sp>
    <dsp:sp modelId="{0A572FCA-5203-44B3-BE46-3524E943F50B}">
      <dsp:nvSpPr>
        <dsp:cNvPr id="0" name=""/>
        <dsp:cNvSpPr/>
      </dsp:nvSpPr>
      <dsp:spPr>
        <a:xfrm>
          <a:off x="0" y="1973160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/>
            <a:t>Торгівля спочатку не користувалась особливою пошаною в суспільстві (іноземці, раби). </a:t>
          </a:r>
          <a:endParaRPr lang="uk-UA" altLang="uk-UA" sz="1800" kern="1200" dirty="0"/>
        </a:p>
      </dsp:txBody>
      <dsp:txXfrm>
        <a:off x="31456" y="2004616"/>
        <a:ext cx="10274348" cy="581470"/>
      </dsp:txXfrm>
    </dsp:sp>
    <dsp:sp modelId="{2830F30D-B364-424D-BC2B-BD9DE863388A}">
      <dsp:nvSpPr>
        <dsp:cNvPr id="0" name=""/>
        <dsp:cNvSpPr/>
      </dsp:nvSpPr>
      <dsp:spPr>
        <a:xfrm>
          <a:off x="0" y="2630733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/>
            <a:t>Торговці – стан вершників. </a:t>
          </a:r>
          <a:endParaRPr lang="uk-UA" altLang="uk-UA" sz="1800" kern="1200" dirty="0"/>
        </a:p>
      </dsp:txBody>
      <dsp:txXfrm>
        <a:off x="31456" y="2662189"/>
        <a:ext cx="10274348" cy="581470"/>
      </dsp:txXfrm>
    </dsp:sp>
    <dsp:sp modelId="{397CE5FC-549B-4C2D-9D48-9632A7C900E0}">
      <dsp:nvSpPr>
        <dsp:cNvPr id="0" name=""/>
        <dsp:cNvSpPr/>
      </dsp:nvSpPr>
      <dsp:spPr>
        <a:xfrm>
          <a:off x="0" y="3288306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/>
            <a:t>Згодом визнання доцільності торгівлі для держави. </a:t>
          </a:r>
          <a:endParaRPr lang="uk-UA" altLang="uk-UA" sz="1800" kern="1200" dirty="0"/>
        </a:p>
      </dsp:txBody>
      <dsp:txXfrm>
        <a:off x="31456" y="3319762"/>
        <a:ext cx="10274348" cy="581470"/>
      </dsp:txXfrm>
    </dsp:sp>
    <dsp:sp modelId="{83011B1A-0348-4B60-81EF-5B9988ABFD61}">
      <dsp:nvSpPr>
        <dsp:cNvPr id="0" name=""/>
        <dsp:cNvSpPr/>
      </dsp:nvSpPr>
      <dsp:spPr>
        <a:xfrm>
          <a:off x="0" y="3945879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/>
            <a:t>Вершники → головна сила економіки. </a:t>
          </a:r>
          <a:endParaRPr lang="uk-UA" altLang="uk-UA" sz="1800" kern="1200" dirty="0"/>
        </a:p>
      </dsp:txBody>
      <dsp:txXfrm>
        <a:off x="31456" y="3977335"/>
        <a:ext cx="10274348" cy="581470"/>
      </dsp:txXfrm>
    </dsp:sp>
    <dsp:sp modelId="{88DF865A-F07C-448F-9C73-C109C01D5433}">
      <dsp:nvSpPr>
        <dsp:cNvPr id="0" name=""/>
        <dsp:cNvSpPr/>
      </dsp:nvSpPr>
      <dsp:spPr>
        <a:xfrm>
          <a:off x="0" y="4603453"/>
          <a:ext cx="10337260" cy="64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/>
            <a:t>Торгівля – основа економіки. </a:t>
          </a:r>
          <a:endParaRPr lang="uk-UA" altLang="uk-UA" sz="1800" kern="1200" dirty="0"/>
        </a:p>
      </dsp:txBody>
      <dsp:txXfrm>
        <a:off x="31456" y="4634909"/>
        <a:ext cx="10274348" cy="58147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126244"/>
          <a:ext cx="10337260" cy="78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Об’єднання купців – колегії.</a:t>
          </a:r>
          <a:endParaRPr lang="en-US" sz="1800" kern="1200" dirty="0"/>
        </a:p>
      </dsp:txBody>
      <dsp:txXfrm>
        <a:off x="38303" y="164547"/>
        <a:ext cx="10260654" cy="708025"/>
      </dsp:txXfrm>
    </dsp:sp>
    <dsp:sp modelId="{511E63DD-B0D4-4647-AD2B-5DCC266E47ED}">
      <dsp:nvSpPr>
        <dsp:cNvPr id="0" name=""/>
        <dsp:cNvSpPr/>
      </dsp:nvSpPr>
      <dsp:spPr>
        <a:xfrm>
          <a:off x="0" y="968475"/>
          <a:ext cx="10337260" cy="78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І-ІІ ст. н. е. – найбільший розвиток міжнародної торгівлі. Зовнішня торгівля набагато вигідніша, ніж внутрішня (суттєва різниця у цінах на товари в Італії та у провінціях). </a:t>
          </a:r>
          <a:endParaRPr lang="uk-UA" sz="2000" kern="1200" dirty="0"/>
        </a:p>
      </dsp:txBody>
      <dsp:txXfrm>
        <a:off x="38303" y="1006778"/>
        <a:ext cx="10260654" cy="708025"/>
      </dsp:txXfrm>
    </dsp:sp>
    <dsp:sp modelId="{7A385BC5-39A6-4BF1-B239-89B4BBFBA057}">
      <dsp:nvSpPr>
        <dsp:cNvPr id="0" name=""/>
        <dsp:cNvSpPr/>
      </dsp:nvSpPr>
      <dsp:spPr>
        <a:xfrm>
          <a:off x="0" y="1810706"/>
          <a:ext cx="10337260" cy="78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Спочатку Італія - центр транзитної торгівлі. І-ІІ ст. н. е. – основний імпортер товарів з колоній та залежних царств.</a:t>
          </a:r>
          <a:endParaRPr lang="uk-UA" sz="2000" kern="1200" dirty="0"/>
        </a:p>
      </dsp:txBody>
      <dsp:txXfrm>
        <a:off x="38303" y="1849009"/>
        <a:ext cx="10260654" cy="708025"/>
      </dsp:txXfrm>
    </dsp:sp>
    <dsp:sp modelId="{A2775688-9893-4402-BF1E-E8BF907CCB2C}">
      <dsp:nvSpPr>
        <dsp:cNvPr id="0" name=""/>
        <dsp:cNvSpPr/>
      </dsp:nvSpPr>
      <dsp:spPr>
        <a:xfrm>
          <a:off x="0" y="2652937"/>
          <a:ext cx="10337260" cy="78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Рим – найбільший споживач імпортної продукції.</a:t>
          </a:r>
          <a:endParaRPr lang="uk-UA" sz="2000" kern="1200" dirty="0"/>
        </a:p>
      </dsp:txBody>
      <dsp:txXfrm>
        <a:off x="38303" y="2691240"/>
        <a:ext cx="10260654" cy="708025"/>
      </dsp:txXfrm>
    </dsp:sp>
    <dsp:sp modelId="{CBD77959-6C55-4564-9203-223F83F9BB37}">
      <dsp:nvSpPr>
        <dsp:cNvPr id="0" name=""/>
        <dsp:cNvSpPr/>
      </dsp:nvSpPr>
      <dsp:spPr>
        <a:xfrm>
          <a:off x="0" y="3495169"/>
          <a:ext cx="10337260" cy="78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Від’ємний торговий баланс і відплив золота компенсувались за рахунок припливу грошей з провінцій (податки, лихварство, грабунки). </a:t>
          </a:r>
          <a:endParaRPr lang="uk-UA" sz="2000" kern="1200" dirty="0"/>
        </a:p>
      </dsp:txBody>
      <dsp:txXfrm>
        <a:off x="38303" y="3533472"/>
        <a:ext cx="10260654" cy="708025"/>
      </dsp:txXfrm>
    </dsp:sp>
    <dsp:sp modelId="{0D50308D-57BC-4802-A0EA-626303F03F89}">
      <dsp:nvSpPr>
        <dsp:cNvPr id="0" name=""/>
        <dsp:cNvSpPr/>
      </dsp:nvSpPr>
      <dsp:spPr>
        <a:xfrm>
          <a:off x="0" y="4337400"/>
          <a:ext cx="10337260" cy="78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Торговельні зв’язки всередині провінцій, і між ними. </a:t>
          </a:r>
          <a:endParaRPr lang="uk-UA" sz="2000" kern="1200" dirty="0"/>
        </a:p>
      </dsp:txBody>
      <dsp:txXfrm>
        <a:off x="38303" y="4375703"/>
        <a:ext cx="10260654" cy="70802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209B-0B67-4846-A9AD-40772AA20551}">
      <dsp:nvSpPr>
        <dsp:cNvPr id="0" name=""/>
        <dsp:cNvSpPr/>
      </dsp:nvSpPr>
      <dsp:spPr>
        <a:xfrm>
          <a:off x="0" y="640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83869D-1188-4C22-9F94-E10A94AEB171}">
      <dsp:nvSpPr>
        <dsp:cNvPr id="0" name=""/>
        <dsp:cNvSpPr/>
      </dsp:nvSpPr>
      <dsp:spPr>
        <a:xfrm>
          <a:off x="0" y="640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Галлія → територія Німеччини → Дунай → узбережжя Пн. Причорномор’я; </a:t>
          </a:r>
          <a:endParaRPr lang="en-US" sz="1500" kern="1200"/>
        </a:p>
      </dsp:txBody>
      <dsp:txXfrm>
        <a:off x="0" y="640"/>
        <a:ext cx="5716587" cy="749570"/>
      </dsp:txXfrm>
    </dsp:sp>
    <dsp:sp modelId="{E3DC45ED-367F-4944-AAB6-AA9EA9211A66}">
      <dsp:nvSpPr>
        <dsp:cNvPr id="0" name=""/>
        <dsp:cNvSpPr/>
      </dsp:nvSpPr>
      <dsp:spPr>
        <a:xfrm>
          <a:off x="0" y="750211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90987B-D343-4789-B9F4-10AAB42CB593}">
      <dsp:nvSpPr>
        <dsp:cNvPr id="0" name=""/>
        <dsp:cNvSpPr/>
      </dsp:nvSpPr>
      <dsp:spPr>
        <a:xfrm>
          <a:off x="0" y="750211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Ольвія → Херсонес → Боспорське царство → племена Пн. Причорномор’я → південні регіони Сх. Європи; </a:t>
          </a:r>
          <a:endParaRPr lang="en-US" sz="1500" kern="1200"/>
        </a:p>
      </dsp:txBody>
      <dsp:txXfrm>
        <a:off x="0" y="750211"/>
        <a:ext cx="5716587" cy="749570"/>
      </dsp:txXfrm>
    </dsp:sp>
    <dsp:sp modelId="{B67F4814-F404-4415-A150-A8FD430A5AF7}">
      <dsp:nvSpPr>
        <dsp:cNvPr id="0" name=""/>
        <dsp:cNvSpPr/>
      </dsp:nvSpPr>
      <dsp:spPr>
        <a:xfrm>
          <a:off x="0" y="1499781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CCAF73-5476-4C58-8749-EBB86CD4BB21}">
      <dsp:nvSpPr>
        <dsp:cNvPr id="0" name=""/>
        <dsp:cNvSpPr/>
      </dsp:nvSpPr>
      <dsp:spPr>
        <a:xfrm>
          <a:off x="0" y="1499781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Середземномор’я → країни Сходу (Іран, Центральна Азія) → Парфянське царство → Індія → Китай; </a:t>
          </a:r>
          <a:endParaRPr lang="en-US" sz="1500" kern="1200"/>
        </a:p>
      </dsp:txBody>
      <dsp:txXfrm>
        <a:off x="0" y="1499781"/>
        <a:ext cx="5716587" cy="749570"/>
      </dsp:txXfrm>
    </dsp:sp>
    <dsp:sp modelId="{0E16E833-224A-4465-A061-35BB196B7C07}">
      <dsp:nvSpPr>
        <dsp:cNvPr id="0" name=""/>
        <dsp:cNvSpPr/>
      </dsp:nvSpPr>
      <dsp:spPr>
        <a:xfrm>
          <a:off x="0" y="224935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29826F-D40B-4905-8339-21EB6AAAC54F}">
      <dsp:nvSpPr>
        <dsp:cNvPr id="0" name=""/>
        <dsp:cNvSpPr/>
      </dsp:nvSpPr>
      <dsp:spPr>
        <a:xfrm>
          <a:off x="0" y="2249352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Середземномор’я → Чорне море → Пн. Кавказ → Каспійське море → Амудар’я → Бактрія → Індія → Китай (одна з гілок Шовкового шляху);</a:t>
          </a:r>
          <a:endParaRPr lang="en-US" sz="1500" kern="1200"/>
        </a:p>
      </dsp:txBody>
      <dsp:txXfrm>
        <a:off x="0" y="2249352"/>
        <a:ext cx="5716587" cy="749570"/>
      </dsp:txXfrm>
    </dsp:sp>
    <dsp:sp modelId="{CD761DFD-83CC-4A97-BC27-3725F6A91C75}">
      <dsp:nvSpPr>
        <dsp:cNvPr id="0" name=""/>
        <dsp:cNvSpPr/>
      </dsp:nvSpPr>
      <dsp:spPr>
        <a:xfrm>
          <a:off x="0" y="299892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2E38A3-0A64-4604-AD81-B915CAF2D5DB}">
      <dsp:nvSpPr>
        <dsp:cNvPr id="0" name=""/>
        <dsp:cNvSpPr/>
      </dsp:nvSpPr>
      <dsp:spPr>
        <a:xfrm>
          <a:off x="0" y="2998923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Олександрія → Аравія → Індія;	</a:t>
          </a:r>
          <a:endParaRPr lang="en-US" sz="1500" kern="1200"/>
        </a:p>
      </dsp:txBody>
      <dsp:txXfrm>
        <a:off x="0" y="2998923"/>
        <a:ext cx="5716587" cy="749570"/>
      </dsp:txXfrm>
    </dsp:sp>
    <dsp:sp modelId="{5594D99D-6C09-4332-AFA7-7699918AB974}">
      <dsp:nvSpPr>
        <dsp:cNvPr id="0" name=""/>
        <dsp:cNvSpPr/>
      </dsp:nvSpPr>
      <dsp:spPr>
        <a:xfrm>
          <a:off x="0" y="3748494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BFF7AB-C463-4E99-8E6C-6E22B94AD1A3}">
      <dsp:nvSpPr>
        <dsp:cNvPr id="0" name=""/>
        <dsp:cNvSpPr/>
      </dsp:nvSpPr>
      <dsp:spPr>
        <a:xfrm>
          <a:off x="0" y="3748494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Середземне море → Дамаск → Трансіорданія → Петра;</a:t>
          </a:r>
          <a:endParaRPr lang="en-US" sz="1500" kern="1200"/>
        </a:p>
      </dsp:txBody>
      <dsp:txXfrm>
        <a:off x="0" y="3748494"/>
        <a:ext cx="5716587" cy="749570"/>
      </dsp:txXfrm>
    </dsp:sp>
    <dsp:sp modelId="{51205B88-BA01-4045-9DA7-E97821D7A600}">
      <dsp:nvSpPr>
        <dsp:cNvPr id="0" name=""/>
        <dsp:cNvSpPr/>
      </dsp:nvSpPr>
      <dsp:spPr>
        <a:xfrm>
          <a:off x="0" y="4498064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5126B-D86A-4A5B-B210-969B2456F49F}">
      <dsp:nvSpPr>
        <dsp:cNvPr id="0" name=""/>
        <dsp:cNvSpPr/>
      </dsp:nvSpPr>
      <dsp:spPr>
        <a:xfrm>
          <a:off x="0" y="4498064"/>
          <a:ext cx="5716587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Середземне море → Червоне море → Аравійське море → Індія.</a:t>
          </a:r>
          <a:endParaRPr lang="en-US" sz="1500" kern="1200"/>
        </a:p>
      </dsp:txBody>
      <dsp:txXfrm>
        <a:off x="0" y="4498064"/>
        <a:ext cx="5716587" cy="74957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15226"/>
          <a:ext cx="10337260" cy="1679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 dirty="0"/>
            <a:t>З часів імператора Августа (27 р. до н.е. – 14 р. н.е.) активізація комерційної діяльності римлян на Сході. </a:t>
          </a:r>
          <a:endParaRPr lang="en-US" sz="1800" kern="1200" dirty="0"/>
        </a:p>
      </dsp:txBody>
      <dsp:txXfrm>
        <a:off x="81999" y="97225"/>
        <a:ext cx="10173262" cy="1515756"/>
      </dsp:txXfrm>
    </dsp:sp>
    <dsp:sp modelId="{1FDD3F0D-7405-478B-8120-DE0DEE419C0B}">
      <dsp:nvSpPr>
        <dsp:cNvPr id="0" name=""/>
        <dsp:cNvSpPr/>
      </dsp:nvSpPr>
      <dsp:spPr>
        <a:xfrm>
          <a:off x="0" y="1784260"/>
          <a:ext cx="10337260" cy="1679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ІІІ-ІV ст. н. е. втрата імперією економічної цілісності → скорочення обсягів внутрішньої та зовнішньої торгівлі.</a:t>
          </a:r>
          <a:endParaRPr lang="uk-UA" sz="3100" kern="1200" dirty="0"/>
        </a:p>
      </dsp:txBody>
      <dsp:txXfrm>
        <a:off x="81999" y="1866259"/>
        <a:ext cx="10173262" cy="1515756"/>
      </dsp:txXfrm>
    </dsp:sp>
    <dsp:sp modelId="{0CA30B1A-F1F0-448D-B51B-96436FDE0AC3}">
      <dsp:nvSpPr>
        <dsp:cNvPr id="0" name=""/>
        <dsp:cNvSpPr/>
      </dsp:nvSpPr>
      <dsp:spPr>
        <a:xfrm>
          <a:off x="0" y="3553295"/>
          <a:ext cx="10337260" cy="1679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І-ІІ ст. н. е. – найвищий розвиток товарно-грошових  відносин.</a:t>
          </a:r>
          <a:endParaRPr lang="uk-UA" sz="3100" kern="1200" dirty="0"/>
        </a:p>
      </dsp:txBody>
      <dsp:txXfrm>
        <a:off x="81999" y="3635294"/>
        <a:ext cx="10173262" cy="1515756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502793"/>
          <a:ext cx="10337260" cy="805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Кін. V ст. до н. е. – карбування </a:t>
          </a:r>
          <a:r>
            <a:rPr lang="uk-UA" sz="1800" b="1" kern="1200" dirty="0"/>
            <a:t>мідних монет </a:t>
          </a:r>
          <a:r>
            <a:rPr lang="uk-UA" sz="1800" kern="1200" dirty="0"/>
            <a:t>(переважно для місцевого обігу). Одночасний обіг грецьких драхм. </a:t>
          </a:r>
          <a:endParaRPr lang="en-US" sz="1800" kern="1200" dirty="0"/>
        </a:p>
      </dsp:txBody>
      <dsp:txXfrm>
        <a:off x="39323" y="542116"/>
        <a:ext cx="10258614" cy="726899"/>
      </dsp:txXfrm>
    </dsp:sp>
    <dsp:sp modelId="{50D54539-68C8-49E8-9FBF-18409D0493C6}">
      <dsp:nvSpPr>
        <dsp:cNvPr id="0" name=""/>
        <dsp:cNvSpPr/>
      </dsp:nvSpPr>
      <dsp:spPr>
        <a:xfrm>
          <a:off x="0" y="1406258"/>
          <a:ext cx="10337260" cy="805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/>
            <a:t>Грошова реформа</a:t>
          </a:r>
          <a:r>
            <a:rPr lang="uk-UA" sz="3400" kern="1200"/>
            <a:t> Костянтина Великого (</a:t>
          </a:r>
          <a:r>
            <a:rPr lang="en-US" sz="3400" kern="1200"/>
            <a:t>IV</a:t>
          </a:r>
          <a:r>
            <a:rPr lang="uk-UA" sz="3400" kern="1200"/>
            <a:t> ст.):</a:t>
          </a:r>
          <a:r>
            <a:rPr lang="uk-UA" sz="3400" b="1" kern="1200"/>
            <a:t> </a:t>
          </a:r>
          <a:endParaRPr lang="uk-UA" sz="3400" b="1" kern="1200" dirty="0"/>
        </a:p>
      </dsp:txBody>
      <dsp:txXfrm>
        <a:off x="39323" y="1445581"/>
        <a:ext cx="10258614" cy="726899"/>
      </dsp:txXfrm>
    </dsp:sp>
    <dsp:sp modelId="{3E73A7BF-1948-46D9-A5F8-16B4EE853909}">
      <dsp:nvSpPr>
        <dsp:cNvPr id="0" name=""/>
        <dsp:cNvSpPr/>
      </dsp:nvSpPr>
      <dsp:spPr>
        <a:xfrm>
          <a:off x="0" y="2211803"/>
          <a:ext cx="10337260" cy="253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0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грошова одиниця імперії переведена на золоту основу;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випуск нової золотої монети (солід);</a:t>
          </a:r>
          <a:r>
            <a:rPr lang="uk-UA" sz="2700" b="1" kern="1200" dirty="0"/>
            <a:t> 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вдосконалення міняльної справи та кредитних операцій. Поява  професійних </a:t>
          </a:r>
          <a:r>
            <a:rPr lang="uk-UA" sz="2700" kern="1200" dirty="0" err="1"/>
            <a:t>мінял</a:t>
          </a:r>
          <a:r>
            <a:rPr lang="uk-UA" sz="2700" kern="1200" dirty="0"/>
            <a:t> – </a:t>
          </a:r>
          <a:r>
            <a:rPr lang="uk-UA" sz="2700" b="1" i="1" kern="1200" dirty="0" err="1"/>
            <a:t>аргентаріїв</a:t>
          </a:r>
          <a:r>
            <a:rPr lang="uk-UA" sz="2700" kern="1200" dirty="0"/>
            <a:t>, які об’єднувались у групи (позики під відсотки; переказ грошових коштів в інші міста і країни; страхування майна).</a:t>
          </a:r>
        </a:p>
      </dsp:txBody>
      <dsp:txXfrm>
        <a:off x="0" y="2211803"/>
        <a:ext cx="10337260" cy="2533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9F10D-7304-42FB-9C8A-1288F50A089F}">
      <dsp:nvSpPr>
        <dsp:cNvPr id="0" name=""/>
        <dsp:cNvSpPr/>
      </dsp:nvSpPr>
      <dsp:spPr>
        <a:xfrm>
          <a:off x="0" y="63187"/>
          <a:ext cx="10956061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Другий великий поділ праці – виділення в окрему сферу людської діяльності ремесла </a:t>
          </a:r>
          <a:r>
            <a:rPr lang="uk-UA" sz="3000" kern="1200">
              <a:sym typeface="Symbol" panose="05050102010706020507" pitchFamily="18" charset="2"/>
            </a:rPr>
            <a:t></a:t>
          </a:r>
          <a:r>
            <a:rPr lang="uk-UA" sz="3000" kern="1200"/>
            <a:t> інтенсифікація міжобщинного і внутріобщинного обміну. </a:t>
          </a:r>
          <a:endParaRPr lang="en-US" sz="3000" kern="1200"/>
        </a:p>
      </dsp:txBody>
      <dsp:txXfrm>
        <a:off x="80532" y="143719"/>
        <a:ext cx="10794997" cy="1488636"/>
      </dsp:txXfrm>
    </dsp:sp>
    <dsp:sp modelId="{58F17BDD-B215-41B2-A069-2C828D465552}">
      <dsp:nvSpPr>
        <dsp:cNvPr id="0" name=""/>
        <dsp:cNvSpPr/>
      </dsp:nvSpPr>
      <dsp:spPr>
        <a:xfrm>
          <a:off x="0" y="1799287"/>
          <a:ext cx="10956061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Обмінними операціями займались виробники продукту, або ж вожді племен. </a:t>
          </a:r>
          <a:endParaRPr lang="en-US" sz="3000" kern="1200"/>
        </a:p>
      </dsp:txBody>
      <dsp:txXfrm>
        <a:off x="80532" y="1879819"/>
        <a:ext cx="10794997" cy="1488636"/>
      </dsp:txXfrm>
    </dsp:sp>
    <dsp:sp modelId="{A33C4B28-04B7-4624-8FA5-5F7E931672F9}">
      <dsp:nvSpPr>
        <dsp:cNvPr id="0" name=""/>
        <dsp:cNvSpPr/>
      </dsp:nvSpPr>
      <dsp:spPr>
        <a:xfrm>
          <a:off x="0" y="3535388"/>
          <a:ext cx="10956061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Формуванню особливого прошарку професійних чи напівпрофесійних торговців – </a:t>
          </a:r>
          <a:r>
            <a:rPr lang="uk-UA" sz="3000" b="1" i="1" kern="1200"/>
            <a:t>третій великий поділ праці</a:t>
          </a:r>
          <a:r>
            <a:rPr lang="uk-UA" sz="3000" kern="1200"/>
            <a:t>.</a:t>
          </a:r>
          <a:endParaRPr lang="en-US" sz="3000" kern="1200"/>
        </a:p>
      </dsp:txBody>
      <dsp:txXfrm>
        <a:off x="80532" y="3615920"/>
        <a:ext cx="10794997" cy="148863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C09C1-C13F-458B-BDD0-BD0D81006595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D690B-E149-4274-8D93-0A3C316F74BB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Рим – світовий центр грошових операцій, торгових угод і світова біржа.</a:t>
          </a:r>
          <a:endParaRPr lang="en-US" sz="3100" kern="1200"/>
        </a:p>
      </dsp:txBody>
      <dsp:txXfrm>
        <a:off x="0" y="2562"/>
        <a:ext cx="5716587" cy="1747716"/>
      </dsp:txXfrm>
    </dsp:sp>
    <dsp:sp modelId="{EE10F1E3-455B-4EB2-9F3F-8860E6C87D28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051099-023F-46F1-B29B-0A97D841AC26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Поч. ІІ ст. в Римі побудований </a:t>
          </a:r>
          <a:r>
            <a:rPr lang="uk-UA" sz="3100" i="1" kern="1200"/>
            <a:t>Троянів ринок</a:t>
          </a:r>
          <a:r>
            <a:rPr lang="uk-UA" sz="3100" kern="1200"/>
            <a:t>. </a:t>
          </a:r>
          <a:endParaRPr lang="en-US" sz="3100" kern="1200"/>
        </a:p>
      </dsp:txBody>
      <dsp:txXfrm>
        <a:off x="0" y="1750279"/>
        <a:ext cx="5716587" cy="1747716"/>
      </dsp:txXfrm>
    </dsp:sp>
    <dsp:sp modelId="{56E5A432-DAEE-4699-8DC0-E764B992A83E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F7E638-7225-424F-8F57-983C28802AAA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Збільшились обороти морської торгівлі. </a:t>
          </a:r>
          <a:endParaRPr lang="en-US" sz="3100" kern="1200"/>
        </a:p>
      </dsp:txBody>
      <dsp:txXfrm>
        <a:off x="0" y="3497996"/>
        <a:ext cx="5716587" cy="1747716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534562"/>
          <a:ext cx="10337260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Торгові партнери в Причорномор</a:t>
          </a:r>
          <a:r>
            <a:rPr lang="en-US" sz="1800" kern="1200"/>
            <a:t>’</a:t>
          </a:r>
          <a:r>
            <a:rPr lang="uk-UA" sz="1800" kern="1200"/>
            <a:t>ї – античні центри Пд. Причорномор’я, які входили до Понтійського царства. </a:t>
          </a:r>
          <a:endParaRPr lang="en-US" sz="1800" kern="1200" dirty="0"/>
        </a:p>
      </dsp:txBody>
      <dsp:txXfrm>
        <a:off x="38552" y="573114"/>
        <a:ext cx="10260156" cy="712646"/>
      </dsp:txXfrm>
    </dsp:sp>
    <dsp:sp modelId="{45BE6AE8-FAEB-4DBF-B0EB-5C07374F7D5B}">
      <dsp:nvSpPr>
        <dsp:cNvPr id="0" name=""/>
        <dsp:cNvSpPr/>
      </dsp:nvSpPr>
      <dsp:spPr>
        <a:xfrm>
          <a:off x="0" y="1381913"/>
          <a:ext cx="10337260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Нова стаття імпорту – скляний посуд, лите і дуте віконне скло зі Східного Середземномор’я, Сірії, Кіпру, Єгипту, Північної Італії, Східних провінцій Риму. </a:t>
          </a:r>
          <a:endParaRPr lang="uk-UA" sz="2000" kern="1200" dirty="0"/>
        </a:p>
      </dsp:txBody>
      <dsp:txXfrm>
        <a:off x="38552" y="1420465"/>
        <a:ext cx="10260156" cy="712646"/>
      </dsp:txXfrm>
    </dsp:sp>
    <dsp:sp modelId="{7CEA5275-612D-4CE4-80D7-DE58142D498E}">
      <dsp:nvSpPr>
        <dsp:cNvPr id="0" name=""/>
        <dsp:cNvSpPr/>
      </dsp:nvSpPr>
      <dsp:spPr>
        <a:xfrm>
          <a:off x="0" y="2229263"/>
          <a:ext cx="10337260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Експорт до Римської імперії: солона риба.</a:t>
          </a:r>
          <a:endParaRPr lang="uk-UA" sz="2000" kern="1200" dirty="0"/>
        </a:p>
      </dsp:txBody>
      <dsp:txXfrm>
        <a:off x="38552" y="2267815"/>
        <a:ext cx="10260156" cy="712646"/>
      </dsp:txXfrm>
    </dsp:sp>
    <dsp:sp modelId="{CAE40140-787A-4928-A5CA-CF24F7CB40CE}">
      <dsp:nvSpPr>
        <dsp:cNvPr id="0" name=""/>
        <dsp:cNvSpPr/>
      </dsp:nvSpPr>
      <dsp:spPr>
        <a:xfrm>
          <a:off x="0" y="3076613"/>
          <a:ext cx="10337260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Херсонес і Тіра – основні опорні пункти римських військ у Причорномор’ї. </a:t>
          </a:r>
          <a:endParaRPr lang="uk-UA" sz="2000" kern="1200" dirty="0"/>
        </a:p>
      </dsp:txBody>
      <dsp:txXfrm>
        <a:off x="38552" y="3115165"/>
        <a:ext cx="10260156" cy="712646"/>
      </dsp:txXfrm>
    </dsp:sp>
    <dsp:sp modelId="{6279D3C3-2F23-4130-BE3C-020369A5EB3C}">
      <dsp:nvSpPr>
        <dsp:cNvPr id="0" name=""/>
        <dsp:cNvSpPr/>
      </dsp:nvSpPr>
      <dsp:spPr>
        <a:xfrm>
          <a:off x="0" y="3923963"/>
          <a:ext cx="10337260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Із занепадом Римської імперії деякі античні міста повністю зникли під тиском готів (Ольвія, Тіра), інші – включені до Візантійської імперії (Херсонес, Пантікапей).</a:t>
          </a:r>
          <a:endParaRPr lang="uk-UA" sz="2000" kern="1200" dirty="0"/>
        </a:p>
      </dsp:txBody>
      <dsp:txXfrm>
        <a:off x="38552" y="3962515"/>
        <a:ext cx="10260156" cy="71264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541762"/>
          <a:ext cx="10337260" cy="987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Роль ремесла (прядіння, ткацтво, шиття, обробка шкіри, вироби з бронзи, заліза, ковальська справа);</a:t>
          </a:r>
          <a:endParaRPr lang="en-US" sz="1800" kern="1200" dirty="0"/>
        </a:p>
      </dsp:txBody>
      <dsp:txXfrm>
        <a:off x="48190" y="589952"/>
        <a:ext cx="10240880" cy="890807"/>
      </dsp:txXfrm>
    </dsp:sp>
    <dsp:sp modelId="{C346F2FB-ED6B-4E5D-B65B-6F1F6F7393B6}">
      <dsp:nvSpPr>
        <dsp:cNvPr id="0" name=""/>
        <dsp:cNvSpPr/>
      </dsp:nvSpPr>
      <dsp:spPr>
        <a:xfrm>
          <a:off x="0" y="1600950"/>
          <a:ext cx="10337260" cy="987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u="sng" kern="1200"/>
            <a:t>Внутрішня торгівля</a:t>
          </a:r>
          <a:r>
            <a:rPr lang="uk-UA" sz="2500" kern="1200"/>
            <a:t> – натуральний обмін всередині Степової Скіфії. </a:t>
          </a:r>
          <a:endParaRPr lang="uk-UA" sz="2500" kern="1200" dirty="0"/>
        </a:p>
      </dsp:txBody>
      <dsp:txXfrm>
        <a:off x="48190" y="1649140"/>
        <a:ext cx="10240880" cy="890807"/>
      </dsp:txXfrm>
    </dsp:sp>
    <dsp:sp modelId="{7E288765-8C78-4052-8BB7-AC50115A48EA}">
      <dsp:nvSpPr>
        <dsp:cNvPr id="0" name=""/>
        <dsp:cNvSpPr/>
      </dsp:nvSpPr>
      <dsp:spPr>
        <a:xfrm>
          <a:off x="0" y="2660138"/>
          <a:ext cx="10337260" cy="987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u="sng" kern="1200"/>
            <a:t>Зовнішня</a:t>
          </a:r>
          <a:r>
            <a:rPr lang="uk-UA" sz="2500" kern="1200"/>
            <a:t> </a:t>
          </a:r>
          <a:r>
            <a:rPr lang="uk-UA" sz="2500" u="sng" kern="1200"/>
            <a:t>торгівля</a:t>
          </a:r>
          <a:r>
            <a:rPr lang="uk-UA" sz="2500" kern="1200"/>
            <a:t> (переважно з греками) могла набувати обмінної і товарно-грошової форми.</a:t>
          </a:r>
          <a:endParaRPr lang="uk-UA" sz="2500" kern="1200" dirty="0"/>
        </a:p>
      </dsp:txBody>
      <dsp:txXfrm>
        <a:off x="48190" y="2708328"/>
        <a:ext cx="10240880" cy="890807"/>
      </dsp:txXfrm>
    </dsp:sp>
    <dsp:sp modelId="{3AEAB962-1CEE-49D9-A2AC-CF9761EB9589}">
      <dsp:nvSpPr>
        <dsp:cNvPr id="0" name=""/>
        <dsp:cNvSpPr/>
      </dsp:nvSpPr>
      <dsp:spPr>
        <a:xfrm>
          <a:off x="0" y="3719325"/>
          <a:ext cx="10337260" cy="987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500" kern="1200"/>
            <a:t>Посередницькі функції у торгівлі скіфів з Македонією, Херсонесом, Істрією, Тіром виконували ольвійські та боспорські греки.</a:t>
          </a:r>
          <a:endParaRPr lang="uk-UA" altLang="uk-UA" sz="2500" kern="1200" dirty="0"/>
        </a:p>
      </dsp:txBody>
      <dsp:txXfrm>
        <a:off x="48190" y="3767515"/>
        <a:ext cx="10240880" cy="89080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148552"/>
          <a:ext cx="10337260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Основний напрямок торгових </a:t>
          </a:r>
          <a:r>
            <a:rPr lang="uk-UA" sz="1800" kern="1200" dirty="0" err="1"/>
            <a:t>зв'язків</a:t>
          </a:r>
          <a:r>
            <a:rPr lang="uk-UA" sz="1800" kern="1200" dirty="0"/>
            <a:t> Степової Скіфії – </a:t>
          </a:r>
          <a:r>
            <a:rPr lang="uk-UA" sz="1800" i="1" kern="1200" dirty="0"/>
            <a:t>південний.</a:t>
          </a:r>
          <a:r>
            <a:rPr lang="uk-UA" sz="1800" kern="1200" dirty="0"/>
            <a:t> </a:t>
          </a:r>
          <a:endParaRPr lang="en-US" sz="1800" kern="1200" dirty="0"/>
        </a:p>
      </dsp:txBody>
      <dsp:txXfrm>
        <a:off x="77847" y="226399"/>
        <a:ext cx="10181566" cy="1439016"/>
      </dsp:txXfrm>
    </dsp:sp>
    <dsp:sp modelId="{5C53522D-83A4-4151-A3C5-B9A59642E748}">
      <dsp:nvSpPr>
        <dsp:cNvPr id="0" name=""/>
        <dsp:cNvSpPr/>
      </dsp:nvSpPr>
      <dsp:spPr>
        <a:xfrm>
          <a:off x="0" y="1826782"/>
          <a:ext cx="10337260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Необмежений ринок збуту продуктів грецького ремісничого виробництва (гончарного посуду, предметів розкоші) і сільського господарства (вина, олії).</a:t>
          </a:r>
          <a:endParaRPr lang="uk-UA" sz="2900" kern="1200" dirty="0"/>
        </a:p>
      </dsp:txBody>
      <dsp:txXfrm>
        <a:off x="77847" y="1904629"/>
        <a:ext cx="10181566" cy="1439016"/>
      </dsp:txXfrm>
    </dsp:sp>
    <dsp:sp modelId="{E5F47504-076F-4B9C-8664-8FE10944BDA3}">
      <dsp:nvSpPr>
        <dsp:cNvPr id="0" name=""/>
        <dsp:cNvSpPr/>
      </dsp:nvSpPr>
      <dsp:spPr>
        <a:xfrm>
          <a:off x="0" y="3505013"/>
          <a:ext cx="10337260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Бл. VI ст. до н.е. – знайомство з </a:t>
          </a:r>
          <a:r>
            <a:rPr lang="uk-UA" sz="2900" i="1" kern="1200"/>
            <a:t>монетарно-грошовими відносинами</a:t>
          </a:r>
          <a:r>
            <a:rPr lang="uk-UA" sz="2900" kern="1200"/>
            <a:t>.</a:t>
          </a:r>
          <a:endParaRPr lang="uk-UA" sz="2900" kern="1200" dirty="0"/>
        </a:p>
      </dsp:txBody>
      <dsp:txXfrm>
        <a:off x="77847" y="3582860"/>
        <a:ext cx="10181566" cy="143901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130952"/>
          <a:ext cx="10337260" cy="1617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b="1" kern="1200" dirty="0"/>
            <a:t>Торговий шлях</a:t>
          </a:r>
          <a:r>
            <a:rPr lang="uk-UA" altLang="uk-UA" sz="1800" kern="1200" dirty="0"/>
            <a:t> між греками і варварами </a:t>
          </a:r>
          <a:r>
            <a:rPr lang="uk-UA" altLang="uk-UA" sz="1800" b="1" kern="1200" dirty="0"/>
            <a:t>по </a:t>
          </a:r>
          <a:r>
            <a:rPr lang="uk-UA" altLang="uk-UA" sz="1800" b="1" kern="1200" dirty="0" err="1"/>
            <a:t>Пд</a:t>
          </a:r>
          <a:r>
            <a:rPr lang="uk-UA" altLang="uk-UA" sz="1800" b="1" kern="1200" dirty="0"/>
            <a:t>. Бугові</a:t>
          </a:r>
          <a:r>
            <a:rPr lang="uk-UA" altLang="uk-UA" sz="1800" kern="1200" dirty="0"/>
            <a:t> (о. Березань, Лиман, Південний Буг,  Немирівське городище).</a:t>
          </a:r>
          <a:endParaRPr lang="en-US" sz="1800" kern="1200" dirty="0"/>
        </a:p>
      </dsp:txBody>
      <dsp:txXfrm>
        <a:off x="78982" y="209934"/>
        <a:ext cx="10179296" cy="1459999"/>
      </dsp:txXfrm>
    </dsp:sp>
    <dsp:sp modelId="{3A674948-C326-482C-9782-D9CA0E43F314}">
      <dsp:nvSpPr>
        <dsp:cNvPr id="0" name=""/>
        <dsp:cNvSpPr/>
      </dsp:nvSpPr>
      <dsp:spPr>
        <a:xfrm>
          <a:off x="0" y="1815156"/>
          <a:ext cx="10337260" cy="1617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kern="1200"/>
            <a:t>До сер. VI ст. до н.е. формується </a:t>
          </a:r>
          <a:r>
            <a:rPr lang="uk-UA" altLang="uk-UA" sz="2300" i="1" kern="1200"/>
            <a:t>греко-скіфський ринок</a:t>
          </a:r>
          <a:r>
            <a:rPr lang="uk-UA" altLang="uk-UA" sz="2300" kern="1200"/>
            <a:t>. Основна особливість – зв'язок з утворенням Ольвійського полісу і виникненням на античних поселеннях Південного Подніпров'я і Побужжя власного ремісничого виробництва, орієнтованого на збут у Скіфію. </a:t>
          </a:r>
        </a:p>
      </dsp:txBody>
      <dsp:txXfrm>
        <a:off x="78982" y="1894138"/>
        <a:ext cx="10179296" cy="1459999"/>
      </dsp:txXfrm>
    </dsp:sp>
    <dsp:sp modelId="{1C499CE0-C280-45D1-9740-808A7EAFD9C9}">
      <dsp:nvSpPr>
        <dsp:cNvPr id="0" name=""/>
        <dsp:cNvSpPr/>
      </dsp:nvSpPr>
      <dsp:spPr>
        <a:xfrm>
          <a:off x="0" y="3499359"/>
          <a:ext cx="10337260" cy="1617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300" b="1" kern="1200"/>
            <a:t>Східний торговий шлях: </a:t>
          </a:r>
          <a:r>
            <a:rPr lang="uk-UA" altLang="uk-UA" sz="2300" kern="1200"/>
            <a:t>з Ольвіїї, перетинав Дон, на Волзі відгалужувався на північ (до південних відрогів Уралу до Орська і Прикам'я) і на південь(в бік Пн. Кавказу).</a:t>
          </a:r>
        </a:p>
      </dsp:txBody>
      <dsp:txXfrm>
        <a:off x="78982" y="3578341"/>
        <a:ext cx="10179296" cy="145999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F47AB-5359-41EA-81DB-2E5DFC6D9907}">
      <dsp:nvSpPr>
        <dsp:cNvPr id="0" name=""/>
        <dsp:cNvSpPr/>
      </dsp:nvSpPr>
      <dsp:spPr>
        <a:xfrm>
          <a:off x="0" y="45098"/>
          <a:ext cx="5716587" cy="2527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/>
            <a:t>посередницька торгівля, заснована на перепродажі товарів, завезених з метрополії, </a:t>
          </a:r>
          <a:endParaRPr lang="en-US" sz="3600" kern="1200"/>
        </a:p>
      </dsp:txBody>
      <dsp:txXfrm>
        <a:off x="123368" y="168466"/>
        <a:ext cx="5469851" cy="2280463"/>
      </dsp:txXfrm>
    </dsp:sp>
    <dsp:sp modelId="{6523EA76-4C06-4520-A3E1-04861290257C}">
      <dsp:nvSpPr>
        <dsp:cNvPr id="0" name=""/>
        <dsp:cNvSpPr/>
      </dsp:nvSpPr>
      <dsp:spPr>
        <a:xfrm>
          <a:off x="0" y="2675977"/>
          <a:ext cx="5716587" cy="2527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/>
            <a:t>торгівля товарами, виробленими на місці.</a:t>
          </a:r>
          <a:endParaRPr lang="en-US" sz="3600" kern="1200"/>
        </a:p>
      </dsp:txBody>
      <dsp:txXfrm>
        <a:off x="123368" y="2799345"/>
        <a:ext cx="5469851" cy="228046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9909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 dirty="0"/>
            <a:t>IV ст. до н.е. – Дніпро стає основною торговою магістраллю. </a:t>
          </a:r>
          <a:endParaRPr lang="en-US" sz="1800" kern="1200" dirty="0"/>
        </a:p>
      </dsp:txBody>
      <dsp:txXfrm>
        <a:off x="46606" y="145704"/>
        <a:ext cx="10244048" cy="861507"/>
      </dsp:txXfrm>
    </dsp:sp>
    <dsp:sp modelId="{2643577A-9959-4093-B8A3-F844F23E7172}">
      <dsp:nvSpPr>
        <dsp:cNvPr id="0" name=""/>
        <dsp:cNvSpPr/>
      </dsp:nvSpPr>
      <dsp:spPr>
        <a:xfrm>
          <a:off x="0" y="112293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kern="1200"/>
            <a:t>Остаточно формуються шляхи в напрямку </a:t>
          </a:r>
          <a:r>
            <a:rPr lang="uk-UA" altLang="uk-UA" sz="2400" i="1" kern="1200"/>
            <a:t>Боспор - Лісостеп, Ольвія -Лісостеп. </a:t>
          </a:r>
          <a:endParaRPr lang="uk-UA" altLang="uk-UA" sz="2400" i="1" kern="1200" dirty="0"/>
        </a:p>
      </dsp:txBody>
      <dsp:txXfrm>
        <a:off x="46606" y="1169544"/>
        <a:ext cx="10244048" cy="861507"/>
      </dsp:txXfrm>
    </dsp:sp>
    <dsp:sp modelId="{2D084A1A-93AB-4F73-B054-AC62A5A3BD62}">
      <dsp:nvSpPr>
        <dsp:cNvPr id="0" name=""/>
        <dsp:cNvSpPr/>
      </dsp:nvSpPr>
      <dsp:spPr>
        <a:xfrm>
          <a:off x="0" y="214677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kern="1200"/>
            <a:t>Роль городищ на перетині торгових шляхів (</a:t>
          </a:r>
          <a:r>
            <a:rPr lang="uk-UA" altLang="uk-UA" sz="2400" i="1" kern="1200"/>
            <a:t>Каменське</a:t>
          </a:r>
          <a:r>
            <a:rPr lang="uk-UA" altLang="uk-UA" sz="2400" kern="1200"/>
            <a:t> і </a:t>
          </a:r>
          <a:r>
            <a:rPr lang="uk-UA" altLang="uk-UA" sz="2400" i="1" kern="1200"/>
            <a:t>Капуловське)</a:t>
          </a:r>
          <a:r>
            <a:rPr lang="uk-UA" altLang="uk-UA" sz="2400" kern="1200"/>
            <a:t>. </a:t>
          </a:r>
          <a:endParaRPr lang="uk-UA" altLang="uk-UA" sz="2400" kern="1200" dirty="0"/>
        </a:p>
      </dsp:txBody>
      <dsp:txXfrm>
        <a:off x="46606" y="2193384"/>
        <a:ext cx="10244048" cy="861507"/>
      </dsp:txXfrm>
    </dsp:sp>
    <dsp:sp modelId="{50F951EA-17BB-4CA8-BCBE-A2762260B69E}">
      <dsp:nvSpPr>
        <dsp:cNvPr id="0" name=""/>
        <dsp:cNvSpPr/>
      </dsp:nvSpPr>
      <dsp:spPr>
        <a:xfrm>
          <a:off x="0" y="317061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kern="1200"/>
            <a:t>Посередницькі пункти в Подніпров'ї, у першу чергу, </a:t>
          </a:r>
          <a:r>
            <a:rPr lang="uk-UA" altLang="uk-UA" sz="2400" i="1" kern="1200"/>
            <a:t>Каменське городище.</a:t>
          </a:r>
          <a:endParaRPr lang="uk-UA" altLang="uk-UA" sz="2400" i="1" kern="1200" dirty="0"/>
        </a:p>
      </dsp:txBody>
      <dsp:txXfrm>
        <a:off x="46606" y="3217224"/>
        <a:ext cx="10244048" cy="861507"/>
      </dsp:txXfrm>
    </dsp:sp>
    <dsp:sp modelId="{C8A466D1-B82A-45E4-88CC-FB6AEEB27805}">
      <dsp:nvSpPr>
        <dsp:cNvPr id="0" name=""/>
        <dsp:cNvSpPr/>
      </dsp:nvSpPr>
      <dsp:spPr>
        <a:xfrm>
          <a:off x="0" y="4194458"/>
          <a:ext cx="10337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uk-UA" sz="2400" kern="1200"/>
            <a:t>V</a:t>
          </a:r>
          <a:r>
            <a:rPr lang="uk-UA" altLang="uk-UA" sz="2400" kern="1200"/>
            <a:t>-І</a:t>
          </a:r>
          <a:r>
            <a:rPr lang="en-US" altLang="uk-UA" sz="2400" kern="1200"/>
            <a:t>V</a:t>
          </a:r>
          <a:r>
            <a:rPr lang="uk-UA" altLang="uk-UA" sz="2400" kern="1200"/>
            <a:t> ст. до н.е. – ↑ обсягів і асортименту грецьких товарів у Степову Скіфію. </a:t>
          </a:r>
          <a:endParaRPr lang="uk-UA" altLang="uk-UA" sz="2400" kern="1200" dirty="0"/>
        </a:p>
      </dsp:txBody>
      <dsp:txXfrm>
        <a:off x="46606" y="4241064"/>
        <a:ext cx="10244048" cy="86150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56573"/>
          <a:ext cx="1033726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Імпорт</a:t>
          </a:r>
          <a:r>
            <a:rPr lang="uk-UA" sz="1800" kern="1200"/>
            <a:t>: </a:t>
          </a:r>
          <a:endParaRPr lang="en-US" sz="1800" kern="1200" dirty="0"/>
        </a:p>
      </dsp:txBody>
      <dsp:txXfrm>
        <a:off x="38638" y="95211"/>
        <a:ext cx="10259984" cy="714229"/>
      </dsp:txXfrm>
    </dsp:sp>
    <dsp:sp modelId="{2A1E6808-A493-43D3-B6A0-2A90F089F5C6}">
      <dsp:nvSpPr>
        <dsp:cNvPr id="0" name=""/>
        <dsp:cNvSpPr/>
      </dsp:nvSpPr>
      <dsp:spPr>
        <a:xfrm>
          <a:off x="0" y="848078"/>
          <a:ext cx="10337260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0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 dirty="0"/>
            <a:t>з країн Середземномор'я і Близького Сходу - скляні вироби (намисто, посуд, деякі інструменти (наприклад, кістяні складальні веретена), види зброї (парадна, захисна зброя).</a:t>
          </a:r>
          <a:endParaRPr lang="uk-UA" sz="2600" b="1" kern="1200" dirty="0"/>
        </a:p>
      </dsp:txBody>
      <dsp:txXfrm>
        <a:off x="0" y="848078"/>
        <a:ext cx="10337260" cy="1161270"/>
      </dsp:txXfrm>
    </dsp:sp>
    <dsp:sp modelId="{FAE97ACE-1F7A-4DC9-BE83-EDA005800D0F}">
      <dsp:nvSpPr>
        <dsp:cNvPr id="0" name=""/>
        <dsp:cNvSpPr/>
      </dsp:nvSpPr>
      <dsp:spPr>
        <a:xfrm>
          <a:off x="0" y="2009348"/>
          <a:ext cx="1033726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/>
            <a:t>Експорт </a:t>
          </a:r>
          <a:r>
            <a:rPr lang="uk-UA" sz="3300" kern="1200"/>
            <a:t>(брак письмових згадок): </a:t>
          </a:r>
          <a:endParaRPr lang="uk-UA" sz="3300" kern="1200" dirty="0"/>
        </a:p>
      </dsp:txBody>
      <dsp:txXfrm>
        <a:off x="38638" y="2047986"/>
        <a:ext cx="10259984" cy="714229"/>
      </dsp:txXfrm>
    </dsp:sp>
    <dsp:sp modelId="{35AA44F0-87DB-4240-B663-AB836D3880C4}">
      <dsp:nvSpPr>
        <dsp:cNvPr id="0" name=""/>
        <dsp:cNvSpPr/>
      </dsp:nvSpPr>
      <dsp:spPr>
        <a:xfrm>
          <a:off x="0" y="2800853"/>
          <a:ext cx="10337260" cy="2390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0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 dirty="0"/>
            <a:t>сировина для деяких видів ремесла Ольвії та інших грецьких міст;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 dirty="0"/>
            <a:t>продукти скотарства в ранньому залізному віці (незначні обсяги);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600" kern="1200" dirty="0"/>
            <a:t>хліботоргівля. Експорт збіжжя – можливо основа зростання багатства скіфської знаті в IV ст. до н.е. </a:t>
          </a:r>
        </a:p>
      </dsp:txBody>
      <dsp:txXfrm>
        <a:off x="0" y="2800853"/>
        <a:ext cx="10337260" cy="23908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EB6E-7ACA-4D54-BD46-966FA07C63A0}">
      <dsp:nvSpPr>
        <dsp:cNvPr id="0" name=""/>
        <dsp:cNvSpPr/>
      </dsp:nvSpPr>
      <dsp:spPr>
        <a:xfrm>
          <a:off x="0" y="460537"/>
          <a:ext cx="10337260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800" kern="1200" dirty="0"/>
            <a:t>1 пол. V ст. до н.е. – знайомство скіфів з грошовими відносинами (знахідки монет у скіфських похованнях). </a:t>
          </a:r>
          <a:endParaRPr lang="en-US" sz="1800" kern="1200" dirty="0"/>
        </a:p>
      </dsp:txBody>
      <dsp:txXfrm>
        <a:off x="68538" y="529075"/>
        <a:ext cx="10200184" cy="1266924"/>
      </dsp:txXfrm>
    </dsp:sp>
    <dsp:sp modelId="{1020481E-D415-4817-A8DB-5E8C85A766A3}">
      <dsp:nvSpPr>
        <dsp:cNvPr id="0" name=""/>
        <dsp:cNvSpPr/>
      </dsp:nvSpPr>
      <dsp:spPr>
        <a:xfrm>
          <a:off x="0" y="1922138"/>
          <a:ext cx="10337260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початок поширення монет і товарно-грошових відносин у степовій зоні Північного Причорномор'я пов'язаний з контактними зонами варварського і грецького світів, зокрема, - Північно-Західним Причорномор'ям. Приольвійським (Нижньобузьким районом, Степовим Кримом поблизу боспорських міст, Подніпров'ям і Подонням). </a:t>
          </a:r>
        </a:p>
      </dsp:txBody>
      <dsp:txXfrm>
        <a:off x="68538" y="1990676"/>
        <a:ext cx="10200184" cy="1266924"/>
      </dsp:txXfrm>
    </dsp:sp>
    <dsp:sp modelId="{14FCCD53-7A40-46E0-9E04-880FB20B2E6E}">
      <dsp:nvSpPr>
        <dsp:cNvPr id="0" name=""/>
        <dsp:cNvSpPr/>
      </dsp:nvSpPr>
      <dsp:spPr>
        <a:xfrm>
          <a:off x="0" y="3383738"/>
          <a:ext cx="10337260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IV ст. до н.е. – розквіт торгівлі між скіфами і греками (монетні знахідки в Придніпровській прибережній зоні).</a:t>
          </a:r>
        </a:p>
      </dsp:txBody>
      <dsp:txXfrm>
        <a:off x="68538" y="3452276"/>
        <a:ext cx="10200184" cy="126692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951B5-AB1E-4EA7-B946-E2EE90BF7A54}">
      <dsp:nvSpPr>
        <dsp:cNvPr id="0" name=""/>
        <dsp:cNvSpPr/>
      </dsp:nvSpPr>
      <dsp:spPr>
        <a:xfrm>
          <a:off x="0" y="61131"/>
          <a:ext cx="6292646" cy="173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Центри імпорту – Боспор, Ольвія (столовий посуд), Мегара, Пергам та інші міста Малої Азії (червонолаковий посуд, амфори), римські провінції Близького Сходу (ювелірні вироби, скло) та Європи (металевий посуд, фібули).</a:t>
          </a:r>
          <a:endParaRPr lang="en-US" sz="2000" kern="1200"/>
        </a:p>
      </dsp:txBody>
      <dsp:txXfrm>
        <a:off x="84530" y="145661"/>
        <a:ext cx="6123586" cy="1562540"/>
      </dsp:txXfrm>
    </dsp:sp>
    <dsp:sp modelId="{4F41E4AB-1B14-4EDC-B303-D1C0E3CE72C4}">
      <dsp:nvSpPr>
        <dsp:cNvPr id="0" name=""/>
        <dsp:cNvSpPr/>
      </dsp:nvSpPr>
      <dsp:spPr>
        <a:xfrm>
          <a:off x="0" y="1850331"/>
          <a:ext cx="6292646" cy="173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Завдяки мобільності у сарматському середовищі з'являлись товари з далекої Азії (ювелірні вироби, китайські дзеркала і шовк, коштовне каміння з Індії та Цейлону). </a:t>
          </a:r>
          <a:endParaRPr lang="en-US" sz="2000" kern="1200"/>
        </a:p>
      </dsp:txBody>
      <dsp:txXfrm>
        <a:off x="84530" y="1934861"/>
        <a:ext cx="6123586" cy="1562540"/>
      </dsp:txXfrm>
    </dsp:sp>
    <dsp:sp modelId="{6BEF1FEC-D17C-42F6-95BA-59E3A650D57E}">
      <dsp:nvSpPr>
        <dsp:cNvPr id="0" name=""/>
        <dsp:cNvSpPr/>
      </dsp:nvSpPr>
      <dsp:spPr>
        <a:xfrm>
          <a:off x="0" y="3639531"/>
          <a:ext cx="6292646" cy="173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Торговельні стосунки з власне сарматським світом Подоння та Поволжя (сіролощена кераміка).</a:t>
          </a:r>
          <a:endParaRPr lang="en-US" sz="2000" kern="1200"/>
        </a:p>
      </dsp:txBody>
      <dsp:txXfrm>
        <a:off x="84530" y="3724061"/>
        <a:ext cx="6123586" cy="1562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D0894-A8B2-48B7-8875-53818342559A}">
      <dsp:nvSpPr>
        <dsp:cNvPr id="0" name=""/>
        <dsp:cNvSpPr/>
      </dsp:nvSpPr>
      <dsp:spPr>
        <a:xfrm>
          <a:off x="10709" y="6672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МІЖОБЩИННИЙ ОБМІН</a:t>
          </a:r>
          <a:r>
            <a:rPr lang="uk-UA" sz="1800" kern="1200" dirty="0"/>
            <a:t> – початкова форма обміну. </a:t>
          </a:r>
          <a:endParaRPr lang="en-US" sz="1800" kern="1200" dirty="0"/>
        </a:p>
      </dsp:txBody>
      <dsp:txXfrm>
        <a:off x="10709" y="6672"/>
        <a:ext cx="11269153" cy="552779"/>
      </dsp:txXfrm>
    </dsp:sp>
    <dsp:sp modelId="{7EB41C55-7545-4B14-8463-A002B9AA336D}">
      <dsp:nvSpPr>
        <dsp:cNvPr id="0" name=""/>
        <dsp:cNvSpPr/>
      </dsp:nvSpPr>
      <dsp:spPr>
        <a:xfrm>
          <a:off x="10709" y="786000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«НІМИЙ» ОБМІН </a:t>
          </a:r>
          <a:r>
            <a:rPr lang="uk-UA" sz="1800" kern="1200" dirty="0"/>
            <a:t>(вперше, або між віддаленими общинами). </a:t>
          </a:r>
          <a:endParaRPr lang="en-US" sz="1800" kern="1200" dirty="0"/>
        </a:p>
      </dsp:txBody>
      <dsp:txXfrm>
        <a:off x="10709" y="786000"/>
        <a:ext cx="11269153" cy="552779"/>
      </dsp:txXfrm>
    </dsp:sp>
    <dsp:sp modelId="{39DF0973-2F88-4334-B31C-EC1862E7A13B}">
      <dsp:nvSpPr>
        <dsp:cNvPr id="0" name=""/>
        <dsp:cNvSpPr/>
      </dsp:nvSpPr>
      <dsp:spPr>
        <a:xfrm>
          <a:off x="10709" y="1565328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Обмін дарункам існував всередині общини і за її межами. (шлюбні та ін. соціальні зв’язки, зміцнення мирних відносин).</a:t>
          </a:r>
          <a:endParaRPr lang="en-US" sz="1800" kern="1200" dirty="0"/>
        </a:p>
      </dsp:txBody>
      <dsp:txXfrm>
        <a:off x="10709" y="1565328"/>
        <a:ext cx="11269153" cy="552779"/>
      </dsp:txXfrm>
    </dsp:sp>
    <dsp:sp modelId="{9D6A0D7A-CFA9-4077-94ED-9F76943E5CEF}">
      <dsp:nvSpPr>
        <dsp:cNvPr id="0" name=""/>
        <dsp:cNvSpPr/>
      </dsp:nvSpPr>
      <dsp:spPr>
        <a:xfrm>
          <a:off x="10709" y="2344656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ДАРООБМІН З ПЕРЕДПЛАТОЮ</a:t>
          </a:r>
          <a:endParaRPr lang="en-US" sz="1800" kern="1200" dirty="0"/>
        </a:p>
      </dsp:txBody>
      <dsp:txXfrm>
        <a:off x="10709" y="2344656"/>
        <a:ext cx="11269153" cy="552779"/>
      </dsp:txXfrm>
    </dsp:sp>
    <dsp:sp modelId="{1E1E52F3-A217-4C1B-9061-D6B9979FE1C2}">
      <dsp:nvSpPr>
        <dsp:cNvPr id="0" name=""/>
        <dsp:cNvSpPr/>
      </dsp:nvSpPr>
      <dsp:spPr>
        <a:xfrm>
          <a:off x="10709" y="3123984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ОБ’ЄКТИ ТОРГІВЛІ: </a:t>
          </a:r>
          <a:r>
            <a:rPr lang="uk-UA" sz="1800" kern="1200" dirty="0"/>
            <a:t>вироби з каменю або ракушняка, дорогоцінне каміння, руди чорних та кольорових металів. </a:t>
          </a:r>
          <a:endParaRPr lang="en-US" sz="1800" kern="1200" dirty="0"/>
        </a:p>
      </dsp:txBody>
      <dsp:txXfrm>
        <a:off x="10709" y="3123984"/>
        <a:ext cx="11269153" cy="552779"/>
      </dsp:txXfrm>
    </dsp:sp>
    <dsp:sp modelId="{25DF0033-7917-4D98-B706-0C806C841DDA}">
      <dsp:nvSpPr>
        <dsp:cNvPr id="0" name=""/>
        <dsp:cNvSpPr/>
      </dsp:nvSpPr>
      <dsp:spPr>
        <a:xfrm>
          <a:off x="10709" y="3903312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Незначні розміри партій товару </a:t>
          </a:r>
          <a:r>
            <a:rPr lang="uk-UA" sz="1800" kern="1200" dirty="0">
              <a:sym typeface="Symbol" panose="05050102010706020507" pitchFamily="18" charset="2"/>
            </a:rPr>
            <a:t></a:t>
          </a:r>
          <a:r>
            <a:rPr lang="uk-UA" sz="1800" kern="1200" dirty="0"/>
            <a:t> не завжди вигідний обмін. </a:t>
          </a:r>
          <a:endParaRPr lang="en-US" sz="1800" kern="1200" dirty="0"/>
        </a:p>
      </dsp:txBody>
      <dsp:txXfrm>
        <a:off x="10709" y="3903312"/>
        <a:ext cx="11269153" cy="552779"/>
      </dsp:txXfrm>
    </dsp:sp>
    <dsp:sp modelId="{0B0024E8-9761-4BF9-8072-8AE0B767ECC2}">
      <dsp:nvSpPr>
        <dsp:cNvPr id="0" name=""/>
        <dsp:cNvSpPr/>
      </dsp:nvSpPr>
      <dsp:spPr>
        <a:xfrm>
          <a:off x="10709" y="4682640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Необхідність обміну продуктами </a:t>
          </a:r>
          <a:r>
            <a:rPr lang="uk-UA" sz="1800" kern="1200" dirty="0">
              <a:sym typeface="Symbol" panose="05050102010706020507" pitchFamily="18" charset="2"/>
            </a:rPr>
            <a:t></a:t>
          </a:r>
          <a:r>
            <a:rPr lang="uk-UA" sz="1800" kern="1200" dirty="0"/>
            <a:t> регулярні подорожі на великі відстані. </a:t>
          </a:r>
          <a:endParaRPr lang="en-US" sz="1800" kern="1200" dirty="0"/>
        </a:p>
      </dsp:txBody>
      <dsp:txXfrm>
        <a:off x="10709" y="4682640"/>
        <a:ext cx="11269153" cy="552779"/>
      </dsp:txXfrm>
    </dsp:sp>
    <dsp:sp modelId="{71A0865E-52DE-4F23-9D24-7DDF7DD0FD39}">
      <dsp:nvSpPr>
        <dsp:cNvPr id="0" name=""/>
        <dsp:cNvSpPr/>
      </dsp:nvSpPr>
      <dsp:spPr>
        <a:xfrm>
          <a:off x="10709" y="5461968"/>
          <a:ext cx="11269153" cy="552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Існування</a:t>
          </a:r>
          <a:r>
            <a:rPr lang="ru-RU" sz="1800" kern="1200" dirty="0"/>
            <a:t> </a:t>
          </a:r>
          <a:r>
            <a:rPr lang="ru-RU" sz="1800" kern="1200" dirty="0" err="1"/>
            <a:t>осідлих</a:t>
          </a:r>
          <a:r>
            <a:rPr lang="ru-RU" sz="1800" kern="1200" dirty="0"/>
            <a:t> </a:t>
          </a:r>
          <a:r>
            <a:rPr lang="ru-RU" sz="1800" kern="1200" dirty="0" err="1"/>
            <a:t>землеробських</a:t>
          </a:r>
          <a:r>
            <a:rPr lang="ru-RU" sz="1800" kern="1200" dirty="0"/>
            <a:t> </a:t>
          </a:r>
          <a:r>
            <a:rPr lang="ru-RU" sz="1800" kern="1200" dirty="0" err="1"/>
            <a:t>сіл</a:t>
          </a:r>
          <a:r>
            <a:rPr lang="ru-RU" sz="1800" kern="1200" dirty="0"/>
            <a:t> дозволило перейти до </a:t>
          </a:r>
          <a:r>
            <a:rPr lang="ru-RU" sz="1800" kern="1200" dirty="0" err="1"/>
            <a:t>більш</a:t>
          </a:r>
          <a:r>
            <a:rPr lang="ru-RU" sz="1800" kern="1200" dirty="0"/>
            <a:t> </a:t>
          </a:r>
          <a:r>
            <a:rPr lang="ru-RU" sz="1800" kern="1200" dirty="0" err="1"/>
            <a:t>розвинутого</a:t>
          </a:r>
          <a:r>
            <a:rPr lang="ru-RU" sz="1800" kern="1200" dirty="0"/>
            <a:t> </a:t>
          </a:r>
          <a:r>
            <a:rPr lang="ru-RU" sz="1800" kern="1200" dirty="0" err="1"/>
            <a:t>поділу</a:t>
          </a:r>
          <a:r>
            <a:rPr lang="ru-RU" sz="1800" kern="1200" dirty="0"/>
            <a:t> </a:t>
          </a:r>
          <a:r>
            <a:rPr lang="ru-RU" sz="1800" kern="1200" dirty="0" err="1"/>
            <a:t>праці</a:t>
          </a:r>
          <a:r>
            <a:rPr lang="ru-RU" sz="1800" kern="1200" dirty="0"/>
            <a:t> у </a:t>
          </a:r>
          <a:r>
            <a:rPr lang="ru-RU" sz="1800" kern="1200" dirty="0" err="1"/>
            <a:t>порівнянні</a:t>
          </a:r>
          <a:r>
            <a:rPr lang="ru-RU" sz="1800" kern="1200" dirty="0"/>
            <a:t> з </a:t>
          </a:r>
          <a:r>
            <a:rPr lang="ru-RU" sz="1800" kern="1200" dirty="0" err="1"/>
            <a:t>тим</a:t>
          </a:r>
          <a:r>
            <a:rPr lang="ru-RU" sz="1800" kern="1200" dirty="0"/>
            <a:t>, </a:t>
          </a:r>
          <a:r>
            <a:rPr lang="ru-RU" sz="1800" kern="1200" dirty="0" err="1"/>
            <a:t>що</a:t>
          </a:r>
          <a:r>
            <a:rPr lang="ru-RU" sz="1800" kern="1200" dirty="0"/>
            <a:t> </a:t>
          </a:r>
          <a:r>
            <a:rPr lang="ru-RU" sz="1800" kern="1200" dirty="0" err="1"/>
            <a:t>визначається</a:t>
          </a:r>
          <a:r>
            <a:rPr lang="ru-RU" sz="1800" kern="1200" dirty="0"/>
            <a:t> </a:t>
          </a:r>
          <a:r>
            <a:rPr lang="ru-RU" sz="1800" kern="1200" dirty="0" err="1"/>
            <a:t>віково-статевими</a:t>
          </a:r>
          <a:r>
            <a:rPr lang="ru-RU" sz="1800" kern="1200" dirty="0"/>
            <a:t> </a:t>
          </a:r>
          <a:r>
            <a:rPr lang="ru-RU" sz="1800" kern="1200" dirty="0" err="1"/>
            <a:t>особливостями</a:t>
          </a:r>
          <a:r>
            <a:rPr lang="ru-RU" sz="1800" kern="1200" dirty="0"/>
            <a:t>. </a:t>
          </a:r>
          <a:endParaRPr lang="en-US" sz="1800" kern="1200" dirty="0"/>
        </a:p>
      </dsp:txBody>
      <dsp:txXfrm>
        <a:off x="10709" y="5461968"/>
        <a:ext cx="11269153" cy="552779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2A539-D11D-45D6-8170-A842CAB6BC0D}">
      <dsp:nvSpPr>
        <dsp:cNvPr id="0" name=""/>
        <dsp:cNvSpPr/>
      </dsp:nvSpPr>
      <dsp:spPr>
        <a:xfrm>
          <a:off x="0" y="243187"/>
          <a:ext cx="1033726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/>
            <a:t>Західна (європоцентрична) концепція:</a:t>
          </a:r>
          <a:endParaRPr lang="en-US" sz="3700" kern="1200" dirty="0"/>
        </a:p>
      </dsp:txBody>
      <dsp:txXfrm>
        <a:off x="43321" y="286508"/>
        <a:ext cx="10250618" cy="800803"/>
      </dsp:txXfrm>
    </dsp:sp>
    <dsp:sp modelId="{BB2763C8-4D68-4DD9-BE83-863053A03A86}">
      <dsp:nvSpPr>
        <dsp:cNvPr id="0" name=""/>
        <dsp:cNvSpPr/>
      </dsp:nvSpPr>
      <dsp:spPr>
        <a:xfrm>
          <a:off x="0" y="1130633"/>
          <a:ext cx="1033726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08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/>
            <a:t>раннє середньовіччя – 600-1050 рр. («темні століття»);</a:t>
          </a:r>
          <a:endParaRPr lang="uk-U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/>
            <a:t>зріле (високе) – 1050-1300 рр.;</a:t>
          </a:r>
          <a:endParaRPr lang="uk-U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/>
            <a:t>пізнє середньовіччя – 1300-1500 рр..</a:t>
          </a:r>
          <a:endParaRPr lang="en-US" sz="2900" kern="1200" dirty="0"/>
        </a:p>
      </dsp:txBody>
      <dsp:txXfrm>
        <a:off x="0" y="1130633"/>
        <a:ext cx="10337260" cy="1493505"/>
      </dsp:txXfrm>
    </dsp:sp>
    <dsp:sp modelId="{16054519-2F13-47D1-ACD9-62DFC0D6B71C}">
      <dsp:nvSpPr>
        <dsp:cNvPr id="0" name=""/>
        <dsp:cNvSpPr/>
      </dsp:nvSpPr>
      <dsp:spPr>
        <a:xfrm>
          <a:off x="0" y="2624138"/>
          <a:ext cx="1033726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/>
            <a:t>Радянська історіографія</a:t>
          </a:r>
          <a:r>
            <a:rPr lang="uk-UA" sz="3700" kern="1200"/>
            <a:t>:</a:t>
          </a:r>
          <a:endParaRPr lang="uk-UA" sz="3700" kern="1200" dirty="0"/>
        </a:p>
      </dsp:txBody>
      <dsp:txXfrm>
        <a:off x="43321" y="2667459"/>
        <a:ext cx="10250618" cy="800803"/>
      </dsp:txXfrm>
    </dsp:sp>
    <dsp:sp modelId="{97B9345A-63D9-42C2-9F66-A43F52A15444}">
      <dsp:nvSpPr>
        <dsp:cNvPr id="0" name=""/>
        <dsp:cNvSpPr/>
      </dsp:nvSpPr>
      <dsp:spPr>
        <a:xfrm>
          <a:off x="0" y="3511583"/>
          <a:ext cx="1033726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08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/>
            <a:t>раннє середньовіччя – 5-10 ст.</a:t>
          </a:r>
          <a:r>
            <a:rPr lang="ru-RU" sz="2900" kern="1200"/>
            <a:t>;</a:t>
          </a:r>
          <a:endParaRPr lang="uk-U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/>
            <a:t>класичне – 11-15 ст.</a:t>
          </a:r>
          <a:r>
            <a:rPr lang="ru-RU" sz="2900" kern="1200"/>
            <a:t>;</a:t>
          </a:r>
          <a:endParaRPr lang="uk-U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/>
            <a:t>пізнє – 16-сер. 17 ст..</a:t>
          </a:r>
          <a:endParaRPr lang="uk-UA" sz="2900" kern="1200" dirty="0"/>
        </a:p>
      </dsp:txBody>
      <dsp:txXfrm>
        <a:off x="0" y="3511583"/>
        <a:ext cx="10337260" cy="14935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D1F64-96AF-427F-834F-34AC26A1B444}">
      <dsp:nvSpPr>
        <dsp:cNvPr id="0" name=""/>
        <dsp:cNvSpPr/>
      </dsp:nvSpPr>
      <dsp:spPr>
        <a:xfrm>
          <a:off x="0" y="54750"/>
          <a:ext cx="5716587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Раннє середньовіччя – незначна роль міст Європи в політичному та економічному житті. </a:t>
          </a:r>
          <a:endParaRPr lang="en-US" sz="1500" kern="1200"/>
        </a:p>
      </dsp:txBody>
      <dsp:txXfrm>
        <a:off x="40052" y="94802"/>
        <a:ext cx="5636483" cy="740358"/>
      </dsp:txXfrm>
    </dsp:sp>
    <dsp:sp modelId="{E23FA00F-CA84-4A33-B9EE-F0B5929A7A27}">
      <dsp:nvSpPr>
        <dsp:cNvPr id="0" name=""/>
        <dsp:cNvSpPr/>
      </dsp:nvSpPr>
      <dsp:spPr>
        <a:xfrm>
          <a:off x="0" y="918413"/>
          <a:ext cx="5716587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Купці найчастіше походили зі Сходу. </a:t>
          </a:r>
          <a:endParaRPr lang="en-US" sz="1500" kern="1200"/>
        </a:p>
      </dsp:txBody>
      <dsp:txXfrm>
        <a:off x="40052" y="958465"/>
        <a:ext cx="5636483" cy="740358"/>
      </dsp:txXfrm>
    </dsp:sp>
    <dsp:sp modelId="{9565CAA9-F471-49A1-AE35-F137382ECFE5}">
      <dsp:nvSpPr>
        <dsp:cNvPr id="0" name=""/>
        <dsp:cNvSpPr/>
      </dsp:nvSpPr>
      <dsp:spPr>
        <a:xfrm>
          <a:off x="0" y="1782075"/>
          <a:ext cx="5716587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Переважання морської торгівлі на пн. Європи. </a:t>
          </a:r>
          <a:endParaRPr lang="en-US" sz="1500" kern="1200"/>
        </a:p>
      </dsp:txBody>
      <dsp:txXfrm>
        <a:off x="40052" y="1822127"/>
        <a:ext cx="5636483" cy="740358"/>
      </dsp:txXfrm>
    </dsp:sp>
    <dsp:sp modelId="{40E84F71-CA53-4922-9A41-58121E3B816B}">
      <dsp:nvSpPr>
        <dsp:cNvPr id="0" name=""/>
        <dsp:cNvSpPr/>
      </dsp:nvSpPr>
      <dsp:spPr>
        <a:xfrm>
          <a:off x="0" y="2645737"/>
          <a:ext cx="5716587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Відставання Європи від ісламських держав, Китаю, Візантії. </a:t>
          </a:r>
          <a:endParaRPr lang="en-US" sz="1500" kern="1200"/>
        </a:p>
      </dsp:txBody>
      <dsp:txXfrm>
        <a:off x="40052" y="2685789"/>
        <a:ext cx="5636483" cy="740358"/>
      </dsp:txXfrm>
    </dsp:sp>
    <dsp:sp modelId="{F16AA9AA-1F77-4342-BAA0-D3D6044F3B50}">
      <dsp:nvSpPr>
        <dsp:cNvPr id="0" name=""/>
        <dsp:cNvSpPr/>
      </dsp:nvSpPr>
      <dsp:spPr>
        <a:xfrm>
          <a:off x="0" y="3509400"/>
          <a:ext cx="5716587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10-11 ст. – виникнення </a:t>
          </a:r>
          <a:r>
            <a:rPr lang="uk-UA" sz="1500" b="1" kern="1200"/>
            <a:t>бургів</a:t>
          </a:r>
          <a:r>
            <a:rPr lang="uk-UA" sz="1500" kern="1200"/>
            <a:t> (міста, обнесені кріпосними стінами, де концентруються торговці та ремісники).</a:t>
          </a:r>
          <a:endParaRPr lang="en-US" sz="1500" kern="1200"/>
        </a:p>
      </dsp:txBody>
      <dsp:txXfrm>
        <a:off x="40052" y="3549452"/>
        <a:ext cx="5636483" cy="740358"/>
      </dsp:txXfrm>
    </dsp:sp>
    <dsp:sp modelId="{AA227837-65A0-4722-8063-5F0169CC4B05}">
      <dsp:nvSpPr>
        <dsp:cNvPr id="0" name=""/>
        <dsp:cNvSpPr/>
      </dsp:nvSpPr>
      <dsp:spPr>
        <a:xfrm>
          <a:off x="0" y="4373062"/>
          <a:ext cx="5716587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Економічний розвиток у Європі, особливо в центрах міжнародної торгівлі (Венеція, Генуя, Мілан, Брюге, Кельн, Любек), центрах ремісництва (Гент, Неаполь, Париж).</a:t>
          </a:r>
          <a:endParaRPr lang="en-US" sz="1500" kern="1200"/>
        </a:p>
      </dsp:txBody>
      <dsp:txXfrm>
        <a:off x="40052" y="4413114"/>
        <a:ext cx="5636483" cy="740358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857758"/>
          <a:ext cx="1027674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Фінансова діяльність – переважно італійці. Флорентійські банки (Барді, Перуці, Медичі) впроваджують в обіг векселі, подвійний бухгалтерський облік, надають суверенам кредити для ведення війни та хрестових походів.</a:t>
          </a:r>
          <a:endParaRPr lang="en-US" sz="2000" kern="1200" dirty="0"/>
        </a:p>
      </dsp:txBody>
      <dsp:txXfrm>
        <a:off x="59399" y="917157"/>
        <a:ext cx="10157948" cy="1098002"/>
      </dsp:txXfrm>
    </dsp:sp>
    <dsp:sp modelId="{2D2800B8-DC16-4CA4-AAFE-9E6D76814815}">
      <dsp:nvSpPr>
        <dsp:cNvPr id="0" name=""/>
        <dsp:cNvSpPr/>
      </dsp:nvSpPr>
      <dsp:spPr>
        <a:xfrm>
          <a:off x="0" y="2261758"/>
          <a:ext cx="1027674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Після хрестових походів венеціанці розселяються навкруги Середземного моря. Квартали в Константинополі, Александрії, в містах Святої землі, Малої Вірменії, на Чорноморському узбережжі, де починаються сухопутні торговельні шляхи в Китай</a:t>
          </a:r>
          <a:r>
            <a:rPr lang="uk-UA" altLang="uk-UA" sz="2400" kern="1200" dirty="0"/>
            <a:t>. </a:t>
          </a:r>
        </a:p>
      </dsp:txBody>
      <dsp:txXfrm>
        <a:off x="59399" y="2321157"/>
        <a:ext cx="10157948" cy="1098002"/>
      </dsp:txXfrm>
    </dsp:sp>
    <dsp:sp modelId="{91E31D06-A9A0-4AC4-992B-FDF4A551E896}">
      <dsp:nvSpPr>
        <dsp:cNvPr id="0" name=""/>
        <dsp:cNvSpPr/>
      </dsp:nvSpPr>
      <dsp:spPr>
        <a:xfrm>
          <a:off x="0" y="3665758"/>
          <a:ext cx="1027674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З 6 ст. візантійські торговці, зазнаючи труднощів у торгівлі зі Сходом через Перські війни, переключили свою увагу ще більше на Захід. </a:t>
          </a:r>
        </a:p>
      </dsp:txBody>
      <dsp:txXfrm>
        <a:off x="59399" y="3725157"/>
        <a:ext cx="10157948" cy="1098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2060"/>
          <a:ext cx="10276746" cy="1040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7 ст. – мусульманський наступ </a:t>
          </a:r>
          <a:r>
            <a:rPr lang="uk-UA" altLang="uk-UA" sz="2000" kern="1200" dirty="0">
              <a:sym typeface="Symbol" panose="05050102010706020507" pitchFamily="18" charset="2"/>
            </a:rPr>
            <a:t></a:t>
          </a:r>
          <a:r>
            <a:rPr lang="uk-UA" altLang="uk-UA" sz="2000" kern="1200" dirty="0"/>
            <a:t> припинення середземноморської торгівлі Візантії. Вилучення з обігу візантійських золотих монет на ісламських територіях та загалом у Середземномор’ї.</a:t>
          </a:r>
          <a:endParaRPr lang="en-US" sz="2000" kern="1200" dirty="0"/>
        </a:p>
      </dsp:txBody>
      <dsp:txXfrm>
        <a:off x="50784" y="52844"/>
        <a:ext cx="10175178" cy="938757"/>
      </dsp:txXfrm>
    </dsp:sp>
    <dsp:sp modelId="{7C523275-B297-424A-B3B8-669F42040D1E}">
      <dsp:nvSpPr>
        <dsp:cNvPr id="0" name=""/>
        <dsp:cNvSpPr/>
      </dsp:nvSpPr>
      <dsp:spPr>
        <a:xfrm>
          <a:off x="0" y="1053017"/>
          <a:ext cx="10276746" cy="1040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4-поч. 5 ст. – зменшилися обсяги торгівлі у басейні Середземного моря, відновилися у 6-поч. 7-го ст., знову скоротилися кін. 7–</a:t>
          </a:r>
          <a:r>
            <a:rPr lang="uk-UA" altLang="uk-UA" sz="2000" kern="1200" dirty="0" err="1"/>
            <a:t>поч</a:t>
          </a:r>
          <a:r>
            <a:rPr lang="uk-UA" altLang="uk-UA" sz="2000" kern="1200" dirty="0"/>
            <a:t>. 8-го ст., залишаючись на низькому рівні протягом 9 ст..</a:t>
          </a:r>
        </a:p>
      </dsp:txBody>
      <dsp:txXfrm>
        <a:off x="50784" y="1103801"/>
        <a:ext cx="10175178" cy="938757"/>
      </dsp:txXfrm>
    </dsp:sp>
    <dsp:sp modelId="{1FD32951-195C-42B4-B10D-2C101E47D4FC}">
      <dsp:nvSpPr>
        <dsp:cNvPr id="0" name=""/>
        <dsp:cNvSpPr/>
      </dsp:nvSpPr>
      <dsp:spPr>
        <a:xfrm>
          <a:off x="0" y="2103975"/>
          <a:ext cx="10276746" cy="1040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На Півночі Європи розквіт торгівлі –  6 ст.-кін. 8-9 ст. через пожвавлення торгівлі за часів вікінгів, які встановили торговельні зв’язки зі Скандинавії до Константинополя через Київську Русь.</a:t>
          </a:r>
        </a:p>
      </dsp:txBody>
      <dsp:txXfrm>
        <a:off x="50784" y="2154759"/>
        <a:ext cx="10175178" cy="938757"/>
      </dsp:txXfrm>
    </dsp:sp>
    <dsp:sp modelId="{B175A13D-EBBF-4F78-BC7D-9875FC93F4DD}">
      <dsp:nvSpPr>
        <dsp:cNvPr id="0" name=""/>
        <dsp:cNvSpPr/>
      </dsp:nvSpPr>
      <dsp:spPr>
        <a:xfrm>
          <a:off x="0" y="3154932"/>
          <a:ext cx="10276746" cy="1040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Поч. 10 ст. – поступовий торговельний контрнаступ Зх. Європи у Західному Середземномор’ї. </a:t>
          </a:r>
          <a:endParaRPr lang="uk-UA" altLang="uk-UA" sz="2000" kern="1200" dirty="0"/>
        </a:p>
      </dsp:txBody>
      <dsp:txXfrm>
        <a:off x="50784" y="3205716"/>
        <a:ext cx="10175178" cy="938757"/>
      </dsp:txXfrm>
    </dsp:sp>
    <dsp:sp modelId="{853B2F92-679D-4104-A0F4-18E045CCF07A}">
      <dsp:nvSpPr>
        <dsp:cNvPr id="0" name=""/>
        <dsp:cNvSpPr/>
      </dsp:nvSpPr>
      <dsp:spPr>
        <a:xfrm>
          <a:off x="0" y="4205889"/>
          <a:ext cx="10276746" cy="1040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Поступове витіснення візантійців та сирійців з позицій посередників у торгівлі між сходом та заходом у старих портах (Неаполь, </a:t>
          </a:r>
          <a:r>
            <a:rPr lang="uk-UA" altLang="uk-UA" sz="2000" kern="1200" dirty="0" err="1"/>
            <a:t>Равенна</a:t>
          </a:r>
          <a:r>
            <a:rPr lang="uk-UA" altLang="uk-UA" sz="2000" kern="1200" dirty="0"/>
            <a:t>), у нових центрах (Венеція, </a:t>
          </a:r>
          <a:r>
            <a:rPr lang="uk-UA" altLang="uk-UA" sz="2000" kern="1200" dirty="0" err="1"/>
            <a:t>Амальфі</a:t>
          </a:r>
          <a:r>
            <a:rPr lang="uk-UA" altLang="uk-UA" sz="2000" kern="1200" dirty="0"/>
            <a:t>), у </a:t>
          </a:r>
          <a:r>
            <a:rPr lang="uk-UA" altLang="uk-UA" sz="2000" kern="1200" dirty="0" err="1"/>
            <a:t>Павіа</a:t>
          </a:r>
          <a:r>
            <a:rPr lang="uk-UA" altLang="uk-UA" sz="2000" kern="1200" dirty="0"/>
            <a:t>, Мілані </a:t>
          </a:r>
          <a:r>
            <a:rPr lang="uk-UA" altLang="uk-UA" sz="2000" kern="1200" dirty="0">
              <a:sym typeface="Symbol" panose="05050102010706020507" pitchFamily="18" charset="2"/>
            </a:rPr>
            <a:t> кін. 12-поч. 13 ст. –</a:t>
          </a:r>
          <a:r>
            <a:rPr lang="uk-UA" altLang="uk-UA" sz="2000" kern="1200" dirty="0"/>
            <a:t>домінування італійців на Східному Середземномор’ї. </a:t>
          </a:r>
          <a:endParaRPr lang="en-US" altLang="uk-UA" sz="2000" kern="1200" dirty="0"/>
        </a:p>
      </dsp:txBody>
      <dsp:txXfrm>
        <a:off x="50784" y="4256673"/>
        <a:ext cx="10175178" cy="93875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501663"/>
          <a:ext cx="10276746" cy="814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/>
            <a:t>Кін. 11 ст. – венеціанці домоглися торговельних привілеїв з Візантією. Отримали вільний доступ в усі порти імперії без сплати мит і інших податків.</a:t>
          </a:r>
          <a:endParaRPr lang="en-US" sz="2000" kern="1200" dirty="0"/>
        </a:p>
      </dsp:txBody>
      <dsp:txXfrm>
        <a:off x="39757" y="541420"/>
        <a:ext cx="10197232" cy="734915"/>
      </dsp:txXfrm>
    </dsp:sp>
    <dsp:sp modelId="{0935491A-9183-439C-922E-F92E8BEFA0EA}">
      <dsp:nvSpPr>
        <dsp:cNvPr id="0" name=""/>
        <dsp:cNvSpPr/>
      </dsp:nvSpPr>
      <dsp:spPr>
        <a:xfrm>
          <a:off x="0" y="1359293"/>
          <a:ext cx="10276746" cy="814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Генуя й Піза, витіснивши мусульман з Корсики й Сардинії, завдали удару по їхніх форпостах у Пн. Африці, розграбували їхні міста, домоглися привілеїв для своїх кораблів і купців. Генуя узяла гору над Пізою у боротьбі за панування над Зх. Середземномор’ям і кинула виклик Венеції в боротьбі за контроль над Сх. Середземномор'я</a:t>
          </a:r>
          <a:r>
            <a:rPr lang="ru-RU" altLang="uk-UA" sz="1500" kern="1200"/>
            <a:t>м</a:t>
          </a:r>
          <a:r>
            <a:rPr lang="uk-UA" altLang="uk-UA" sz="1500" kern="1200"/>
            <a:t>. </a:t>
          </a:r>
          <a:endParaRPr lang="en-US" altLang="uk-UA" sz="1500" kern="1200" dirty="0"/>
        </a:p>
      </dsp:txBody>
      <dsp:txXfrm>
        <a:off x="39757" y="1399050"/>
        <a:ext cx="10197232" cy="734915"/>
      </dsp:txXfrm>
    </dsp:sp>
    <dsp:sp modelId="{B374AC15-85E3-46D6-91C6-349F86FA3833}">
      <dsp:nvSpPr>
        <dsp:cNvPr id="0" name=""/>
        <dsp:cNvSpPr/>
      </dsp:nvSpPr>
      <dsp:spPr>
        <a:xfrm>
          <a:off x="0" y="2216923"/>
          <a:ext cx="10276746" cy="814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Хрестові походи – активізація проникнення у Ліван італійських міст. Заснування колоній і привілейованих анклавів від Александрії уздовж Палестинського й Сірійського узбережжя до Малої Азії, Греції, передмість Константинополя, по всьому узбережжю Чорного моря.</a:t>
          </a:r>
          <a:endParaRPr lang="uk-UA" altLang="uk-UA" sz="1500" kern="1200" dirty="0"/>
        </a:p>
      </dsp:txBody>
      <dsp:txXfrm>
        <a:off x="39757" y="2256680"/>
        <a:ext cx="10197232" cy="734915"/>
      </dsp:txXfrm>
    </dsp:sp>
    <dsp:sp modelId="{D7E9E765-716B-49DD-AE29-21BC7E8030A3}">
      <dsp:nvSpPr>
        <dsp:cNvPr id="0" name=""/>
        <dsp:cNvSpPr/>
      </dsp:nvSpPr>
      <dsp:spPr>
        <a:xfrm>
          <a:off x="0" y="3074552"/>
          <a:ext cx="10276746" cy="814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Сер.13-сер.14 ст. – розквіт торгівлі з Китаєм. Монгольська імперія - від Угорщини й Польщі до Тихого океану. Монгольські правителі привітали християнських місіонерів і західних купців. У цій торгівлі переважали італійці, що мали свої колонії в Пекіні й інших китайських містах, в Індії. </a:t>
          </a:r>
          <a:endParaRPr lang="uk-UA" altLang="uk-UA" sz="1500" kern="1200" dirty="0"/>
        </a:p>
      </dsp:txBody>
      <dsp:txXfrm>
        <a:off x="39757" y="3114309"/>
        <a:ext cx="10197232" cy="734915"/>
      </dsp:txXfrm>
    </dsp:sp>
    <dsp:sp modelId="{B98CFC1F-FDD9-4793-B3AC-24F929872E17}">
      <dsp:nvSpPr>
        <dsp:cNvPr id="0" name=""/>
        <dsp:cNvSpPr/>
      </dsp:nvSpPr>
      <dsp:spPr>
        <a:xfrm>
          <a:off x="0" y="3932182"/>
          <a:ext cx="10276746" cy="814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b="1" kern="1200"/>
            <a:t>Марко Поло</a:t>
          </a:r>
          <a:r>
            <a:rPr lang="uk-UA" altLang="uk-UA" sz="1500" kern="1200"/>
            <a:t> (1245 - 1324).</a:t>
          </a:r>
          <a:endParaRPr lang="en-US" altLang="uk-UA" sz="1500" kern="1200" dirty="0"/>
        </a:p>
      </dsp:txBody>
      <dsp:txXfrm>
        <a:off x="39757" y="3971939"/>
        <a:ext cx="10197232" cy="73491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103687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Фламандське сукно – основний товар середньовічної європейської торгівлі. </a:t>
          </a:r>
          <a:endParaRPr lang="en-US" sz="2000" kern="1200" dirty="0"/>
        </a:p>
      </dsp:txBody>
      <dsp:txXfrm>
        <a:off x="28914" y="132601"/>
        <a:ext cx="10218918" cy="534484"/>
      </dsp:txXfrm>
    </dsp:sp>
    <dsp:sp modelId="{3471FA92-9C1E-48F4-B1D9-0128050F8592}">
      <dsp:nvSpPr>
        <dsp:cNvPr id="0" name=""/>
        <dsp:cNvSpPr/>
      </dsp:nvSpPr>
      <dsp:spPr>
        <a:xfrm>
          <a:off x="0" y="739200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Обмін сукна на східні прянощі, хутро, вовняний одяг з Півночі.</a:t>
          </a:r>
        </a:p>
      </dsp:txBody>
      <dsp:txXfrm>
        <a:off x="28914" y="768114"/>
        <a:ext cx="10218918" cy="534484"/>
      </dsp:txXfrm>
    </dsp:sp>
    <dsp:sp modelId="{5470726D-E105-44C2-B2E0-947787A433DD}">
      <dsp:nvSpPr>
        <dsp:cNvPr id="0" name=""/>
        <dsp:cNvSpPr/>
      </dsp:nvSpPr>
      <dsp:spPr>
        <a:xfrm>
          <a:off x="0" y="1374712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Піза та Генуя – перші італійські міста, які отримали виграш від участі у Хрестових походах. </a:t>
          </a:r>
        </a:p>
      </dsp:txBody>
      <dsp:txXfrm>
        <a:off x="28914" y="1403626"/>
        <a:ext cx="10218918" cy="534484"/>
      </dsp:txXfrm>
    </dsp:sp>
    <dsp:sp modelId="{C943677A-7762-4D68-8866-940A64130D63}">
      <dsp:nvSpPr>
        <dsp:cNvPr id="0" name=""/>
        <dsp:cNvSpPr/>
      </dsp:nvSpPr>
      <dsp:spPr>
        <a:xfrm>
          <a:off x="0" y="2010225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Отримали доступ на ринки захоплених міст Сирії. </a:t>
          </a:r>
        </a:p>
      </dsp:txBody>
      <dsp:txXfrm>
        <a:off x="28914" y="2039139"/>
        <a:ext cx="10218918" cy="534484"/>
      </dsp:txXfrm>
    </dsp:sp>
    <dsp:sp modelId="{16964BE0-CDB4-474E-B489-BDD66BDC5405}">
      <dsp:nvSpPr>
        <dsp:cNvPr id="0" name=""/>
        <dsp:cNvSpPr/>
      </dsp:nvSpPr>
      <dsp:spPr>
        <a:xfrm>
          <a:off x="0" y="2645737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Хрестові походи стимулювали попит на східні товари. </a:t>
          </a:r>
        </a:p>
      </dsp:txBody>
      <dsp:txXfrm>
        <a:off x="28914" y="2674651"/>
        <a:ext cx="10218918" cy="534484"/>
      </dsp:txXfrm>
    </dsp:sp>
    <dsp:sp modelId="{2C15557C-F9E1-4DAE-9536-33E673C4B46E}">
      <dsp:nvSpPr>
        <dsp:cNvPr id="0" name=""/>
        <dsp:cNvSpPr/>
      </dsp:nvSpPr>
      <dsp:spPr>
        <a:xfrm>
          <a:off x="0" y="3281250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Торгівля Пд. Європи – придбання товарів у Візантійській імперії, мусульманських країнах, Індії, Китаю, їх перепродаж до Пн. та Зх. Європи. </a:t>
          </a:r>
        </a:p>
      </dsp:txBody>
      <dsp:txXfrm>
        <a:off x="28914" y="3310164"/>
        <a:ext cx="10218918" cy="534484"/>
      </dsp:txXfrm>
    </dsp:sp>
    <dsp:sp modelId="{F4A98506-DB4A-4A83-8040-F1313D4B4959}">
      <dsp:nvSpPr>
        <dsp:cNvPr id="0" name=""/>
        <dsp:cNvSpPr/>
      </dsp:nvSpPr>
      <dsp:spPr>
        <a:xfrm>
          <a:off x="0" y="3916763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На отримані кошти імпорт сировини та напівфабрикатів для промислового виробництва у окремих містах Італії. </a:t>
          </a:r>
        </a:p>
      </dsp:txBody>
      <dsp:txXfrm>
        <a:off x="28914" y="3945677"/>
        <a:ext cx="10218918" cy="534484"/>
      </dsp:txXfrm>
    </dsp:sp>
    <dsp:sp modelId="{E127D1B1-254F-485D-8594-894546CAE04E}">
      <dsp:nvSpPr>
        <dsp:cNvPr id="0" name=""/>
        <dsp:cNvSpPr/>
      </dsp:nvSpPr>
      <dsp:spPr>
        <a:xfrm>
          <a:off x="0" y="4552275"/>
          <a:ext cx="10276746" cy="59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Реекспорт деяких сировинних товарів і товарів з Пн. Європи до Візантійської імперії та мусульманських країн Близького Сходу.</a:t>
          </a:r>
        </a:p>
      </dsp:txBody>
      <dsp:txXfrm>
        <a:off x="28914" y="4581189"/>
        <a:ext cx="10218918" cy="534484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8FDC-43C6-4F76-80B8-35C3389C8635}">
      <dsp:nvSpPr>
        <dsp:cNvPr id="0" name=""/>
        <dsp:cNvSpPr/>
      </dsp:nvSpPr>
      <dsp:spPr>
        <a:xfrm>
          <a:off x="0" y="2562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F167AF-36AF-40C3-B09E-FCC95FB3388F}">
      <dsp:nvSpPr>
        <dsp:cNvPr id="0" name=""/>
        <dsp:cNvSpPr/>
      </dsp:nvSpPr>
      <dsp:spPr>
        <a:xfrm>
          <a:off x="0" y="2562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XII</a:t>
          </a:r>
          <a:r>
            <a:rPr lang="uk-UA" sz="2700" kern="1200"/>
            <a:t> ст. – через сирійські порти</a:t>
          </a:r>
          <a:endParaRPr lang="en-US" sz="2700" kern="1200"/>
        </a:p>
      </dsp:txBody>
      <dsp:txXfrm>
        <a:off x="0" y="2562"/>
        <a:ext cx="5716587" cy="1747716"/>
      </dsp:txXfrm>
    </dsp:sp>
    <dsp:sp modelId="{123EBD43-6447-4743-AFC0-09F21BBFFA78}">
      <dsp:nvSpPr>
        <dsp:cNvPr id="0" name=""/>
        <dsp:cNvSpPr/>
      </dsp:nvSpPr>
      <dsp:spPr>
        <a:xfrm>
          <a:off x="0" y="1750279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5150D-EA19-425D-8414-783349E7C077}">
      <dsp:nvSpPr>
        <dsp:cNvPr id="0" name=""/>
        <dsp:cNvSpPr/>
      </dsp:nvSpPr>
      <dsp:spPr>
        <a:xfrm>
          <a:off x="0" y="1750279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Чорним морем та через Константинополь (монополія Венеції)</a:t>
          </a:r>
          <a:endParaRPr lang="en-US" sz="2700" kern="1200"/>
        </a:p>
      </dsp:txBody>
      <dsp:txXfrm>
        <a:off x="0" y="1750279"/>
        <a:ext cx="5716587" cy="1747716"/>
      </dsp:txXfrm>
    </dsp:sp>
    <dsp:sp modelId="{67515EAA-8AEE-4361-91BF-97978BAA3184}">
      <dsp:nvSpPr>
        <dsp:cNvPr id="0" name=""/>
        <dsp:cNvSpPr/>
      </dsp:nvSpPr>
      <dsp:spPr>
        <a:xfrm>
          <a:off x="0" y="3497996"/>
          <a:ext cx="5716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A82625-E1CA-4F34-8834-2AF00B27645A}">
      <dsp:nvSpPr>
        <dsp:cNvPr id="0" name=""/>
        <dsp:cNvSpPr/>
      </dsp:nvSpPr>
      <dsp:spPr>
        <a:xfrm>
          <a:off x="0" y="3497996"/>
          <a:ext cx="5716587" cy="174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Напад у 1204 р. на Візантійську імперію, та встановлення у 1241 р. Монгольської імперії суттєво вплинули на торгові маршрути</a:t>
          </a:r>
          <a:endParaRPr lang="en-US" sz="2700" kern="1200"/>
        </a:p>
      </dsp:txBody>
      <dsp:txXfrm>
        <a:off x="0" y="3497996"/>
        <a:ext cx="5716587" cy="1747716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CCC1C-E76C-41B8-83E9-2F73791ABA69}">
      <dsp:nvSpPr>
        <dsp:cNvPr id="0" name=""/>
        <dsp:cNvSpPr/>
      </dsp:nvSpPr>
      <dsp:spPr>
        <a:xfrm>
          <a:off x="0" y="549626"/>
          <a:ext cx="5716587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Роль Венеції, Генуї у європейській торгівлі.</a:t>
          </a:r>
          <a:endParaRPr lang="en-US" sz="1800" kern="1200"/>
        </a:p>
      </dsp:txBody>
      <dsp:txXfrm>
        <a:off x="48737" y="598363"/>
        <a:ext cx="5619113" cy="900901"/>
      </dsp:txXfrm>
    </dsp:sp>
    <dsp:sp modelId="{D71C8B4F-C45A-4328-A550-935B4DEEEDF2}">
      <dsp:nvSpPr>
        <dsp:cNvPr id="0" name=""/>
        <dsp:cNvSpPr/>
      </dsp:nvSpPr>
      <dsp:spPr>
        <a:xfrm>
          <a:off x="0" y="1599842"/>
          <a:ext cx="5716587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 10 ст. між венеціанцями і константинопольським імператорами налагоджені взаємовигідні торговельні відносини. </a:t>
          </a:r>
          <a:endParaRPr lang="en-US" sz="1800" kern="1200"/>
        </a:p>
      </dsp:txBody>
      <dsp:txXfrm>
        <a:off x="48737" y="1648579"/>
        <a:ext cx="5619113" cy="900901"/>
      </dsp:txXfrm>
    </dsp:sp>
    <dsp:sp modelId="{894EEA3E-787C-4E65-9C3F-50C61A519EC0}">
      <dsp:nvSpPr>
        <dsp:cNvPr id="0" name=""/>
        <dsp:cNvSpPr/>
      </dsp:nvSpPr>
      <dsp:spPr>
        <a:xfrm>
          <a:off x="0" y="2650058"/>
          <a:ext cx="5716587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Кін. 10 ст. – Венеція зміцнила свою могутність на балканському узбережжі. </a:t>
          </a:r>
          <a:endParaRPr lang="en-US" sz="1800" kern="1200"/>
        </a:p>
      </dsp:txBody>
      <dsp:txXfrm>
        <a:off x="48737" y="2698795"/>
        <a:ext cx="5619113" cy="900901"/>
      </dsp:txXfrm>
    </dsp:sp>
    <dsp:sp modelId="{6DC544DE-4681-4CD3-9CE5-786B385D0945}">
      <dsp:nvSpPr>
        <dsp:cNvPr id="0" name=""/>
        <dsp:cNvSpPr/>
      </dsp:nvSpPr>
      <dsp:spPr>
        <a:xfrm>
          <a:off x="0" y="3700273"/>
          <a:ext cx="5716587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Перші 4 Хрестових походів – розквіт Венеції. Домінування у Сх. Середземномор‘ї. </a:t>
          </a:r>
          <a:endParaRPr lang="en-US" sz="1800" kern="1200"/>
        </a:p>
      </dsp:txBody>
      <dsp:txXfrm>
        <a:off x="48737" y="3749010"/>
        <a:ext cx="5619113" cy="900901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569572"/>
          <a:ext cx="10276746" cy="77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До кін. 10 ст. Венеція мала великий торговий флот, який забезпечував регулярні пасажирські і поштові перевезення. </a:t>
          </a:r>
          <a:endParaRPr lang="en-US" sz="2000" kern="1200" dirty="0"/>
        </a:p>
      </dsp:txBody>
      <dsp:txXfrm>
        <a:off x="37981" y="607553"/>
        <a:ext cx="10200784" cy="702088"/>
      </dsp:txXfrm>
    </dsp:sp>
    <dsp:sp modelId="{291A7782-90CF-4B14-8E9A-152F932F97F2}">
      <dsp:nvSpPr>
        <dsp:cNvPr id="0" name=""/>
        <dsp:cNvSpPr/>
      </dsp:nvSpPr>
      <dsp:spPr>
        <a:xfrm>
          <a:off x="0" y="1402342"/>
          <a:ext cx="10276746" cy="77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Четвертий Хрестовий похід (1204 р.) – тріумф Венеції. За рік перевезено 4500 коней, 9000 лицарів, 20000 солдат і їхні запаси. </a:t>
          </a:r>
          <a:endParaRPr lang="uk-UA" sz="1900" kern="1200" dirty="0"/>
        </a:p>
      </dsp:txBody>
      <dsp:txXfrm>
        <a:off x="37981" y="1440323"/>
        <a:ext cx="10200784" cy="702088"/>
      </dsp:txXfrm>
    </dsp:sp>
    <dsp:sp modelId="{4BE21EF6-E8FE-45A5-BE81-D670B9AB60F7}">
      <dsp:nvSpPr>
        <dsp:cNvPr id="0" name=""/>
        <dsp:cNvSpPr/>
      </dsp:nvSpPr>
      <dsp:spPr>
        <a:xfrm>
          <a:off x="0" y="2235113"/>
          <a:ext cx="10276746" cy="77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О-в. Кріт – головне володіння Венеції, через який вона домінувала в торгівлі у Сх. Середземномор'ї.</a:t>
          </a:r>
          <a:endParaRPr lang="uk-UA" sz="1900" kern="1200" dirty="0"/>
        </a:p>
      </dsp:txBody>
      <dsp:txXfrm>
        <a:off x="37981" y="2273094"/>
        <a:ext cx="10200784" cy="702088"/>
      </dsp:txXfrm>
    </dsp:sp>
    <dsp:sp modelId="{6B8B3609-0D00-4533-BAD4-13E04185C791}">
      <dsp:nvSpPr>
        <dsp:cNvPr id="0" name=""/>
        <dsp:cNvSpPr/>
      </dsp:nvSpPr>
      <dsp:spPr>
        <a:xfrm>
          <a:off x="0" y="3067883"/>
          <a:ext cx="10276746" cy="77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12 ст. – торгівля між Венецією, Палестиною і Сирією.</a:t>
          </a:r>
          <a:endParaRPr lang="uk-UA" sz="1900" kern="1200" dirty="0"/>
        </a:p>
      </dsp:txBody>
      <dsp:txXfrm>
        <a:off x="37981" y="3105864"/>
        <a:ext cx="10200784" cy="702088"/>
      </dsp:txXfrm>
    </dsp:sp>
    <dsp:sp modelId="{B0151F69-98C9-4837-862E-0E50AD655AF7}">
      <dsp:nvSpPr>
        <dsp:cNvPr id="0" name=""/>
        <dsp:cNvSpPr/>
      </dsp:nvSpPr>
      <dsp:spPr>
        <a:xfrm>
          <a:off x="0" y="3900653"/>
          <a:ext cx="10276746" cy="77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13 ст. найбагатші торгові ресурси Венеції: будівельний ліс Кандії, шовкове виробництво, вигідна торгівля по Чорному морю з північними народами й у Малій Азії з вірменами. </a:t>
          </a:r>
          <a:endParaRPr lang="uk-UA" sz="1900" kern="1200" dirty="0"/>
        </a:p>
      </dsp:txBody>
      <dsp:txXfrm>
        <a:off x="37981" y="3938634"/>
        <a:ext cx="10200784" cy="70208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277027"/>
          <a:ext cx="10276746" cy="1138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Завоювання османами Константинополя і Близького Сходу, відкриття морського шляху в Індію </a:t>
          </a:r>
          <a:r>
            <a:rPr lang="uk-UA" sz="2000" kern="1200" dirty="0">
              <a:sym typeface="Symbol" panose="05050102010706020507" pitchFamily="18" charset="2"/>
            </a:rPr>
            <a:t> в</a:t>
          </a:r>
          <a:r>
            <a:rPr lang="uk-UA" sz="2000" kern="1200" dirty="0"/>
            <a:t>трата Венецією значення морської держави і торговельного центру.</a:t>
          </a:r>
          <a:endParaRPr lang="en-US" sz="2000" kern="1200" dirty="0"/>
        </a:p>
      </dsp:txBody>
      <dsp:txXfrm>
        <a:off x="55601" y="332628"/>
        <a:ext cx="10165544" cy="1027793"/>
      </dsp:txXfrm>
    </dsp:sp>
    <dsp:sp modelId="{1F284F1E-BAC5-4E15-A1A2-43C80A4E3218}">
      <dsp:nvSpPr>
        <dsp:cNvPr id="0" name=""/>
        <dsp:cNvSpPr/>
      </dsp:nvSpPr>
      <dsp:spPr>
        <a:xfrm>
          <a:off x="0" y="1462102"/>
          <a:ext cx="10276746" cy="1138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Генуя.</a:t>
          </a:r>
          <a:r>
            <a:rPr lang="uk-UA" sz="1600" kern="1200"/>
            <a:t> Конституція (1099 р.) В центрі нової організації – </a:t>
          </a:r>
          <a:r>
            <a:rPr lang="en-US" sz="1600" b="1" i="1" kern="1200"/>
            <a:t>Compagna</a:t>
          </a:r>
          <a:r>
            <a:rPr lang="uk-UA" sz="1600" b="1" i="1" kern="1200"/>
            <a:t>,</a:t>
          </a:r>
          <a:r>
            <a:rPr lang="uk-UA" sz="1600" kern="1200"/>
            <a:t> присяжне єднання генуезців, здатних носити зброю. Комерційна мета: завоювання ринків і зміцнення торгових зв'язків.</a:t>
          </a:r>
          <a:endParaRPr lang="uk-UA" sz="1600" kern="1200" dirty="0"/>
        </a:p>
      </dsp:txBody>
      <dsp:txXfrm>
        <a:off x="55601" y="1517703"/>
        <a:ext cx="10165544" cy="1027793"/>
      </dsp:txXfrm>
    </dsp:sp>
    <dsp:sp modelId="{EE0E0E9B-823C-48E4-AA63-44718DFFD504}">
      <dsp:nvSpPr>
        <dsp:cNvPr id="0" name=""/>
        <dsp:cNvSpPr/>
      </dsp:nvSpPr>
      <dsp:spPr>
        <a:xfrm>
          <a:off x="0" y="2647178"/>
          <a:ext cx="10276746" cy="1138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12 ст. – зміна позицій Генуї в зовнішній політиці. Продовжувала успішно діяти на сході. Пера (Генуезька чверть Константинополя з іншого боку Золотого Рогу), і Феодосія – домінуючі центри торгового впливу, якими володіла Генуя, проте вона мала також порти і в інших містах Чорного, Каспійського морів. </a:t>
          </a:r>
          <a:endParaRPr lang="uk-UA" sz="1600" kern="1200" dirty="0"/>
        </a:p>
      </dsp:txBody>
      <dsp:txXfrm>
        <a:off x="55601" y="2702779"/>
        <a:ext cx="10165544" cy="1027793"/>
      </dsp:txXfrm>
    </dsp:sp>
    <dsp:sp modelId="{CB2EB090-1078-4591-86B3-DE52D09BD805}">
      <dsp:nvSpPr>
        <dsp:cNvPr id="0" name=""/>
        <dsp:cNvSpPr/>
      </dsp:nvSpPr>
      <dsp:spPr>
        <a:xfrm>
          <a:off x="0" y="3832253"/>
          <a:ext cx="10276746" cy="1138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Домінування Генуї у Зх. Середземномор'ї. Контроль торгівлі з північно-африканським берегом на захід від Тріполі в Лівії, де вона закріпилася до середини 12 ст.. Торгівля з портами півдня Франції та Каталонії.</a:t>
          </a:r>
          <a:r>
            <a:rPr lang="en-US" sz="1600" kern="1200"/>
            <a:t> </a:t>
          </a:r>
          <a:r>
            <a:rPr lang="uk-UA" sz="1600" kern="1200"/>
            <a:t>Конкуренція з Венецію призвела до глибокої фінансової кризи, підриву внутрішнього становища Генуї, морської міці, втрата Генуєю ролі одного з головних суб'єктів середньовічної торгівлі.</a:t>
          </a:r>
          <a:endParaRPr lang="uk-UA" sz="1600" kern="1200" dirty="0"/>
        </a:p>
      </dsp:txBody>
      <dsp:txXfrm>
        <a:off x="55601" y="3887854"/>
        <a:ext cx="10165544" cy="10277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B76F7-D260-4DD3-9771-AE4C1CF9847C}">
      <dsp:nvSpPr>
        <dsp:cNvPr id="0" name=""/>
        <dsp:cNvSpPr/>
      </dsp:nvSpPr>
      <dsp:spPr>
        <a:xfrm>
          <a:off x="0" y="284950"/>
          <a:ext cx="3610886" cy="6288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ЗБАЛАНСОВАНА РЕЦИПРОКНІСТЬ -</a:t>
          </a:r>
          <a:r>
            <a:rPr lang="uk-UA" sz="1900" kern="1200" dirty="0"/>
            <a:t> ґрунтувалась переважно на родинних зв’язках і допускала більші відхилення вартісних еквівалентів.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Особливість: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- порівняно точний облік речей, що передаються іншому </a:t>
          </a:r>
          <a:r>
            <a:rPr lang="uk-UA" sz="1900" kern="1200" dirty="0" err="1"/>
            <a:t>соплеміннику</a:t>
          </a:r>
          <a:r>
            <a:rPr lang="uk-UA" sz="1900" kern="1200" dirty="0"/>
            <a:t> на предмет їхнього заміщення протягом доволі короткого періоду;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Неприйнятність: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- односпрямованого  руху матеріальних цінностей: відносини обміну припиняються за відсутності </a:t>
          </a:r>
          <a:r>
            <a:rPr lang="uk-UA" sz="1900" kern="1200" dirty="0" err="1"/>
            <a:t>реципрокації</a:t>
          </a:r>
          <a:r>
            <a:rPr lang="uk-UA" sz="1900" kern="1200" dirty="0"/>
            <a:t> у межах відповідних часових рамок та показників еквівалентності.</a:t>
          </a:r>
          <a:endParaRPr lang="en-US" sz="1900" kern="1200" dirty="0"/>
        </a:p>
      </dsp:txBody>
      <dsp:txXfrm>
        <a:off x="0" y="284950"/>
        <a:ext cx="3610886" cy="6288099"/>
      </dsp:txXfrm>
    </dsp:sp>
    <dsp:sp modelId="{1917D85B-2970-492B-B17D-D12502F0611F}">
      <dsp:nvSpPr>
        <dsp:cNvPr id="0" name=""/>
        <dsp:cNvSpPr/>
      </dsp:nvSpPr>
      <dsp:spPr>
        <a:xfrm>
          <a:off x="3971975" y="1743784"/>
          <a:ext cx="3610886" cy="33704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НЕГАТИВНА РЕЦИПРОКНІСТЬ</a:t>
          </a:r>
          <a:r>
            <a:rPr lang="uk-UA" sz="2300" kern="1200" dirty="0"/>
            <a:t> – найбільш знеособлена </a:t>
          </a:r>
          <a:r>
            <a:rPr lang="uk-UA" sz="2250" kern="1200" dirty="0"/>
            <a:t>форма</a:t>
          </a:r>
          <a:r>
            <a:rPr lang="uk-UA" sz="2300" kern="1200" dirty="0"/>
            <a:t> обміну. Учасники обміну – представники протилежних інтересів і кожен намагається досягти максимальної вигоди за рахунок іншого</a:t>
          </a:r>
          <a:endParaRPr lang="en-US" sz="2300" kern="1200" dirty="0"/>
        </a:p>
      </dsp:txBody>
      <dsp:txXfrm>
        <a:off x="3971975" y="1743784"/>
        <a:ext cx="3610886" cy="3370430"/>
      </dsp:txXfrm>
    </dsp:sp>
    <dsp:sp modelId="{0E53FEF1-6A58-40E7-B721-2FA5B7FB53D2}">
      <dsp:nvSpPr>
        <dsp:cNvPr id="0" name=""/>
        <dsp:cNvSpPr/>
      </dsp:nvSpPr>
      <dsp:spPr>
        <a:xfrm>
          <a:off x="7943951" y="1743784"/>
          <a:ext cx="3610886" cy="33704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9790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45" b="1" kern="1200" dirty="0"/>
            <a:t>ГЕНЕРАЛІЗОВАНА РЕЦИПРОКНІСТЬ -</a:t>
          </a:r>
          <a:r>
            <a:rPr lang="uk-UA" sz="2245" kern="1200" dirty="0"/>
            <a:t> переважала в обміні продуктами харчування й мала відповідну соціальну спрямованість. Зворотні зобов’язання не обумовлюються в часовому/кількісному/якісному відношеннях. </a:t>
          </a:r>
          <a:endParaRPr lang="en-US" sz="2245" kern="1200" dirty="0"/>
        </a:p>
      </dsp:txBody>
      <dsp:txXfrm>
        <a:off x="7943951" y="1743784"/>
        <a:ext cx="3610886" cy="33704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146887"/>
          <a:ext cx="10276746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kern="1200" dirty="0"/>
            <a:t>Перша </a:t>
          </a:r>
          <a:r>
            <a:rPr lang="en-US" altLang="uk-UA" sz="2000" b="1" kern="1200" dirty="0"/>
            <a:t>hansa</a:t>
          </a:r>
          <a:r>
            <a:rPr lang="uk-UA" altLang="uk-UA" sz="2000" b="1" kern="1200" dirty="0"/>
            <a:t> </a:t>
          </a:r>
          <a:r>
            <a:rPr lang="uk-UA" altLang="uk-UA" sz="2000" kern="1200" dirty="0"/>
            <a:t>– у </a:t>
          </a:r>
          <a:r>
            <a:rPr lang="uk-UA" altLang="uk-UA" sz="2000" kern="1200" dirty="0" err="1"/>
            <a:t>Вісбю</a:t>
          </a:r>
          <a:r>
            <a:rPr lang="uk-UA" altLang="uk-UA" sz="2000" kern="1200" dirty="0"/>
            <a:t> на острові Готланд 1161р. («Товариство готландських мандрівників Священної Римської імперії»). </a:t>
          </a:r>
          <a:endParaRPr lang="en-US" sz="2000" kern="1200" dirty="0"/>
        </a:p>
      </dsp:txBody>
      <dsp:txXfrm>
        <a:off x="38552" y="185439"/>
        <a:ext cx="10199642" cy="712646"/>
      </dsp:txXfrm>
    </dsp:sp>
    <dsp:sp modelId="{D0958BE9-3C6B-4792-9AD3-5AD118467256}">
      <dsp:nvSpPr>
        <dsp:cNvPr id="0" name=""/>
        <dsp:cNvSpPr/>
      </dsp:nvSpPr>
      <dsp:spPr>
        <a:xfrm>
          <a:off x="0" y="979837"/>
          <a:ext cx="10276746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З </a:t>
          </a:r>
          <a:r>
            <a:rPr lang="en-US" altLang="uk-UA" sz="1500" kern="1200"/>
            <a:t>13</a:t>
          </a:r>
          <a:r>
            <a:rPr lang="uk-UA" altLang="uk-UA" sz="1500" kern="1200"/>
            <a:t> ст. на німецьких землях</a:t>
          </a:r>
          <a:r>
            <a:rPr lang="en-US" altLang="uk-UA" sz="1500" kern="1200"/>
            <a:t> </a:t>
          </a:r>
          <a:r>
            <a:rPr lang="uk-UA" altLang="uk-UA" sz="1500" kern="1200"/>
            <a:t>уздовж узбережжя Балтійського і Північного морів, формується система міських союзів, що зливаються у військовий союз Ганзу. Домінування німецьких міст у торгівлі з Пн. Європою і Англією.</a:t>
          </a:r>
          <a:endParaRPr lang="uk-UA" altLang="uk-UA" sz="1500" kern="1200" dirty="0"/>
        </a:p>
      </dsp:txBody>
      <dsp:txXfrm>
        <a:off x="38552" y="1018389"/>
        <a:ext cx="10199642" cy="712646"/>
      </dsp:txXfrm>
    </dsp:sp>
    <dsp:sp modelId="{FFC5D67F-9152-43F8-B9D8-BE9AE8729AB4}">
      <dsp:nvSpPr>
        <dsp:cNvPr id="0" name=""/>
        <dsp:cNvSpPr/>
      </dsp:nvSpPr>
      <dsp:spPr>
        <a:xfrm>
          <a:off x="0" y="1812788"/>
          <a:ext cx="10276746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Спочатку найвпливовіший Кельн, а з 1355 р. гегемонія в союзі Любеку. </a:t>
          </a:r>
          <a:endParaRPr lang="uk-UA" altLang="uk-UA" sz="1500" kern="1200" dirty="0"/>
        </a:p>
      </dsp:txBody>
      <dsp:txXfrm>
        <a:off x="38552" y="1851340"/>
        <a:ext cx="10199642" cy="712646"/>
      </dsp:txXfrm>
    </dsp:sp>
    <dsp:sp modelId="{55039FFC-37A8-44F4-BF6D-D1A5EE9585E5}">
      <dsp:nvSpPr>
        <dsp:cNvPr id="0" name=""/>
        <dsp:cNvSpPr/>
      </dsp:nvSpPr>
      <dsp:spPr>
        <a:xfrm>
          <a:off x="0" y="2645738"/>
          <a:ext cx="10276746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Мета – зміцнення домінуючої позиції міст, що вели активну торгівлю, самооборона.</a:t>
          </a:r>
          <a:endParaRPr lang="uk-UA" altLang="uk-UA" sz="1500" kern="1200" dirty="0"/>
        </a:p>
      </dsp:txBody>
      <dsp:txXfrm>
        <a:off x="38552" y="2684290"/>
        <a:ext cx="10199642" cy="712646"/>
      </dsp:txXfrm>
    </dsp:sp>
    <dsp:sp modelId="{F236D6FD-D1C3-4578-8FC8-E466BF957241}">
      <dsp:nvSpPr>
        <dsp:cNvPr id="0" name=""/>
        <dsp:cNvSpPr/>
      </dsp:nvSpPr>
      <dsp:spPr>
        <a:xfrm>
          <a:off x="0" y="3478688"/>
          <a:ext cx="10276746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Ганзейська Ліга (пік впливу – 14 ст.) почала формувати об’єднання німців за кордоном.</a:t>
          </a:r>
          <a:endParaRPr lang="uk-UA" altLang="uk-UA" sz="1500" kern="1200" dirty="0"/>
        </a:p>
      </dsp:txBody>
      <dsp:txXfrm>
        <a:off x="38552" y="3517240"/>
        <a:ext cx="10199642" cy="712646"/>
      </dsp:txXfrm>
    </dsp:sp>
    <dsp:sp modelId="{B899A91A-4D79-435B-9119-2149B052BD7B}">
      <dsp:nvSpPr>
        <dsp:cNvPr id="0" name=""/>
        <dsp:cNvSpPr/>
      </dsp:nvSpPr>
      <dsp:spPr>
        <a:xfrm>
          <a:off x="0" y="4311638"/>
          <a:ext cx="10276746" cy="789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500" kern="1200"/>
            <a:t>Переговори як засіб врегулювання суперечок + Військовий вплив (зіткнення з Данією щодо Зундської протоки. 1426 р. – зундське мито).</a:t>
          </a:r>
          <a:endParaRPr lang="uk-UA" altLang="uk-UA" sz="1500" kern="1200" dirty="0"/>
        </a:p>
      </dsp:txBody>
      <dsp:txXfrm>
        <a:off x="38552" y="4350190"/>
        <a:ext cx="10199642" cy="712646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CE2B3-9B85-423B-A4E1-31850E37E694}">
      <dsp:nvSpPr>
        <dsp:cNvPr id="0" name=""/>
        <dsp:cNvSpPr/>
      </dsp:nvSpPr>
      <dsp:spPr>
        <a:xfrm>
          <a:off x="0" y="141568"/>
          <a:ext cx="5716587" cy="1215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1. Сер. 12-кін. 13 ст. – «купецька» Ганза». Далека торгівля велася союзами купців, які об’єднувались для забезпечення і захисту своїх привілеїв за кордоном.</a:t>
          </a:r>
          <a:endParaRPr lang="en-US" sz="1200" kern="1200"/>
        </a:p>
      </dsp:txBody>
      <dsp:txXfrm>
        <a:off x="59329" y="200897"/>
        <a:ext cx="5597929" cy="1096706"/>
      </dsp:txXfrm>
    </dsp:sp>
    <dsp:sp modelId="{DD026BB2-6312-4DD3-8DF1-6676037B7E82}">
      <dsp:nvSpPr>
        <dsp:cNvPr id="0" name=""/>
        <dsp:cNvSpPr/>
      </dsp:nvSpPr>
      <dsp:spPr>
        <a:xfrm>
          <a:off x="0" y="1391493"/>
          <a:ext cx="5716587" cy="1215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2. Кін. 13-кін. 14</a:t>
          </a:r>
          <a:r>
            <a:rPr lang="en-US" sz="1200" kern="1200"/>
            <a:t> </a:t>
          </a:r>
          <a:r>
            <a:rPr lang="uk-UA" sz="1200" kern="1200"/>
            <a:t>ст. – утворення «Ганзи міст» - найбільшої економічної і політичної сили на Північному і Балтійському морях. Управління в співтоваристві перейшло до рук міських магістратів, сформованих із представників найбагатшого патриціанського купецтва.</a:t>
          </a:r>
          <a:endParaRPr lang="en-US" sz="1200" kern="1200"/>
        </a:p>
      </dsp:txBody>
      <dsp:txXfrm>
        <a:off x="59329" y="1450822"/>
        <a:ext cx="5597929" cy="1096706"/>
      </dsp:txXfrm>
    </dsp:sp>
    <dsp:sp modelId="{26598D5D-FA0D-4BBE-88C8-F1A5BB3D2F24}">
      <dsp:nvSpPr>
        <dsp:cNvPr id="0" name=""/>
        <dsp:cNvSpPr/>
      </dsp:nvSpPr>
      <dsp:spPr>
        <a:xfrm>
          <a:off x="0" y="2641418"/>
          <a:ext cx="5716587" cy="1215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3. Кін. 14-кін. 15</a:t>
          </a:r>
          <a:r>
            <a:rPr lang="en-US" sz="1200" kern="1200"/>
            <a:t> </a:t>
          </a:r>
          <a:r>
            <a:rPr lang="uk-UA" sz="1200" kern="1200"/>
            <a:t>ст. – найбільша активність Ганзи, з ознаками застою на поч. 15</a:t>
          </a:r>
          <a:r>
            <a:rPr lang="en-US" sz="1200" kern="1200"/>
            <a:t> </a:t>
          </a:r>
          <a:r>
            <a:rPr lang="uk-UA" sz="1200" kern="1200"/>
            <a:t>ст. Конкуренція між регіональними міськими угрупованнями й усередині них.</a:t>
          </a:r>
          <a:endParaRPr lang="en-US" sz="1200" kern="1200"/>
        </a:p>
      </dsp:txBody>
      <dsp:txXfrm>
        <a:off x="59329" y="2700747"/>
        <a:ext cx="5597929" cy="1096706"/>
      </dsp:txXfrm>
    </dsp:sp>
    <dsp:sp modelId="{49675CD6-4227-449C-AEFE-D1FC97F44CBF}">
      <dsp:nvSpPr>
        <dsp:cNvPr id="0" name=""/>
        <dsp:cNvSpPr/>
      </dsp:nvSpPr>
      <dsp:spPr>
        <a:xfrm>
          <a:off x="0" y="3891342"/>
          <a:ext cx="5716587" cy="1215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4. Кін. 15</a:t>
          </a:r>
          <a:r>
            <a:rPr lang="en-US" sz="1200" kern="1200"/>
            <a:t> </a:t>
          </a:r>
          <a:r>
            <a:rPr lang="uk-UA" sz="1200" kern="1200"/>
            <a:t>ст. – поглиблення кризи. Нездатність трансформуватися відповідно до сучасності, відсутність захисту з боку центральної влади, посилення централізаторських устремлінь князів, зростання соціально-політичної боротьби всередині міст, переміщення у зв'язку з Великими географічними відкриттями шляхів світової торгівлі </a:t>
          </a:r>
          <a:r>
            <a:rPr lang="uk-UA" sz="1200" kern="1200">
              <a:sym typeface="Symbol" panose="05050102010706020507" pitchFamily="18" charset="2"/>
            </a:rPr>
            <a:t></a:t>
          </a:r>
          <a:r>
            <a:rPr lang="uk-UA" sz="1200" kern="1200"/>
            <a:t> занепад Ганзи. Останній з'їзд в Любеку – 1669 р..</a:t>
          </a:r>
          <a:endParaRPr lang="en-US" sz="1200" kern="1200"/>
        </a:p>
      </dsp:txBody>
      <dsp:txXfrm>
        <a:off x="59329" y="3950671"/>
        <a:ext cx="5597929" cy="1096706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2CDA-2824-4086-8B94-0807BF7B74F8}">
      <dsp:nvSpPr>
        <dsp:cNvPr id="0" name=""/>
        <dsp:cNvSpPr/>
      </dsp:nvSpPr>
      <dsp:spPr>
        <a:xfrm>
          <a:off x="0" y="101641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Відсутні товари розкоші (крім хутра)</a:t>
          </a:r>
          <a:endParaRPr lang="en-US" sz="1100" kern="1200"/>
        </a:p>
      </dsp:txBody>
      <dsp:txXfrm>
        <a:off x="29431" y="131072"/>
        <a:ext cx="5657725" cy="544042"/>
      </dsp:txXfrm>
    </dsp:sp>
    <dsp:sp modelId="{1B658077-3C12-43A2-8B12-02EBFF5C6BA9}">
      <dsp:nvSpPr>
        <dsp:cNvPr id="0" name=""/>
        <dsp:cNvSpPr/>
      </dsp:nvSpPr>
      <dsp:spPr>
        <a:xfrm>
          <a:off x="0" y="736225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Експорт: продовольство: зерно, масло, сир, риба, деревина, метали, сіль. Раби. </a:t>
          </a:r>
          <a:endParaRPr lang="en-US" sz="1100" kern="1200"/>
        </a:p>
      </dsp:txBody>
      <dsp:txXfrm>
        <a:off x="29431" y="765656"/>
        <a:ext cx="5657725" cy="544042"/>
      </dsp:txXfrm>
    </dsp:sp>
    <dsp:sp modelId="{239443E5-5408-42B2-AD55-1044DA302C12}">
      <dsp:nvSpPr>
        <dsp:cNvPr id="0" name=""/>
        <dsp:cNvSpPr/>
      </dsp:nvSpPr>
      <dsp:spPr>
        <a:xfrm>
          <a:off x="0" y="1370809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Імпорт: зернові, олія, овочі (капуста, цибуля, часник), яблука.</a:t>
          </a:r>
          <a:endParaRPr lang="en-US" sz="1100" kern="1200"/>
        </a:p>
      </dsp:txBody>
      <dsp:txXfrm>
        <a:off x="29431" y="1400240"/>
        <a:ext cx="5657725" cy="544042"/>
      </dsp:txXfrm>
    </dsp:sp>
    <dsp:sp modelId="{91E3CB1B-37E1-4E1D-94FA-DA5143AE65A3}">
      <dsp:nvSpPr>
        <dsp:cNvPr id="0" name=""/>
        <dsp:cNvSpPr/>
      </dsp:nvSpPr>
      <dsp:spPr>
        <a:xfrm>
          <a:off x="0" y="2005393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15 ст. хміль і пиво з Голландії і Зх. Німеччини.	</a:t>
          </a:r>
          <a:endParaRPr lang="en-US" sz="1100" kern="1200"/>
        </a:p>
      </dsp:txBody>
      <dsp:txXfrm>
        <a:off x="29431" y="2034824"/>
        <a:ext cx="5657725" cy="544042"/>
      </dsp:txXfrm>
    </dsp:sp>
    <dsp:sp modelId="{7718FBC7-6612-4929-9C84-93B9E4F42D20}">
      <dsp:nvSpPr>
        <dsp:cNvPr id="0" name=""/>
        <dsp:cNvSpPr/>
      </dsp:nvSpPr>
      <dsp:spPr>
        <a:xfrm>
          <a:off x="0" y="2639978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Пік розвитку скандинавської торгівлі – кін. 9-поч. 11 ст.. </a:t>
          </a:r>
          <a:endParaRPr lang="en-US" sz="1100" kern="1200"/>
        </a:p>
      </dsp:txBody>
      <dsp:txXfrm>
        <a:off x="29431" y="2669409"/>
        <a:ext cx="5657725" cy="544042"/>
      </dsp:txXfrm>
    </dsp:sp>
    <dsp:sp modelId="{75ABE441-0469-4C5F-81B4-F9EEF94C8B96}">
      <dsp:nvSpPr>
        <dsp:cNvPr id="0" name=""/>
        <dsp:cNvSpPr/>
      </dsp:nvSpPr>
      <dsp:spPr>
        <a:xfrm>
          <a:off x="0" y="3274562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Нормани проникали на південь до берегів Північної Африки, Греції, Босфору. Роль у кораблебудуванні.</a:t>
          </a:r>
          <a:endParaRPr lang="en-US" sz="1100" kern="1200"/>
        </a:p>
      </dsp:txBody>
      <dsp:txXfrm>
        <a:off x="29431" y="3303993"/>
        <a:ext cx="5657725" cy="544042"/>
      </dsp:txXfrm>
    </dsp:sp>
    <dsp:sp modelId="{7739029F-83FA-43B9-9619-96F0F238421D}">
      <dsp:nvSpPr>
        <dsp:cNvPr id="0" name=""/>
        <dsp:cNvSpPr/>
      </dsp:nvSpPr>
      <dsp:spPr>
        <a:xfrm>
          <a:off x="0" y="3909146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Роль шведів (варяг) у відкритті нової торгівлі, торговельних маршрутів ((1) з Риги до Чорного моря, де вели торгівлю візантійські купці. (2) від Фінської Затоки-Старий Новгород-Тверь-Ітіль).</a:t>
          </a:r>
          <a:endParaRPr lang="en-US" sz="1100" kern="1200"/>
        </a:p>
      </dsp:txBody>
      <dsp:txXfrm>
        <a:off x="29431" y="3938577"/>
        <a:ext cx="5657725" cy="544042"/>
      </dsp:txXfrm>
    </dsp:sp>
    <dsp:sp modelId="{70A9BF4B-019E-45B1-B4FA-C625694A866F}">
      <dsp:nvSpPr>
        <dsp:cNvPr id="0" name=""/>
        <dsp:cNvSpPr/>
      </dsp:nvSpPr>
      <dsp:spPr>
        <a:xfrm>
          <a:off x="0" y="4543730"/>
          <a:ext cx="5716587" cy="60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Трансформували європейську економіку. 9-10 ст. торгівля з Середземномор‘я переключилася на Північ. Допомогли встановити дві системи середньовічної торгівлі, які домінували через 300 років за участі італійських міст-держав.</a:t>
          </a:r>
          <a:endParaRPr lang="en-US" sz="1100" kern="1200"/>
        </a:p>
      </dsp:txBody>
      <dsp:txXfrm>
        <a:off x="29431" y="4573161"/>
        <a:ext cx="5657725" cy="544042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0616-F697-4210-B8C9-FAFC026F5BD2}">
      <dsp:nvSpPr>
        <dsp:cNvPr id="0" name=""/>
        <dsp:cNvSpPr/>
      </dsp:nvSpPr>
      <dsp:spPr>
        <a:xfrm>
          <a:off x="0" y="722491"/>
          <a:ext cx="5716587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Економічні зміни.</a:t>
          </a:r>
          <a:endParaRPr lang="en-US" sz="3100" kern="1200"/>
        </a:p>
      </dsp:txBody>
      <dsp:txXfrm>
        <a:off x="58982" y="781473"/>
        <a:ext cx="5598623" cy="1090280"/>
      </dsp:txXfrm>
    </dsp:sp>
    <dsp:sp modelId="{A518DDE3-0327-4846-837D-EB548FAA556F}">
      <dsp:nvSpPr>
        <dsp:cNvPr id="0" name=""/>
        <dsp:cNvSpPr/>
      </dsp:nvSpPr>
      <dsp:spPr>
        <a:xfrm>
          <a:off x="0" y="2020015"/>
          <a:ext cx="5716587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Відновлення торговельних зв'язків з Азією й Африкою. </a:t>
          </a:r>
          <a:endParaRPr lang="en-US" sz="3100" kern="1200"/>
        </a:p>
      </dsp:txBody>
      <dsp:txXfrm>
        <a:off x="58982" y="2078997"/>
        <a:ext cx="5598623" cy="1090280"/>
      </dsp:txXfrm>
    </dsp:sp>
    <dsp:sp modelId="{3604CB3F-F67E-4F94-84E3-C95CB9BE02AE}">
      <dsp:nvSpPr>
        <dsp:cNvPr id="0" name=""/>
        <dsp:cNvSpPr/>
      </dsp:nvSpPr>
      <dsp:spPr>
        <a:xfrm>
          <a:off x="0" y="3317540"/>
          <a:ext cx="5716587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Італійські міста – комерційні центри далекої торгівлі. </a:t>
          </a:r>
          <a:endParaRPr lang="en-US" sz="3100" kern="1200"/>
        </a:p>
      </dsp:txBody>
      <dsp:txXfrm>
        <a:off x="58982" y="3376522"/>
        <a:ext cx="5598623" cy="1090280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7384D-C6FF-44E1-8A2C-6D3B254EEC62}">
      <dsp:nvSpPr>
        <dsp:cNvPr id="0" name=""/>
        <dsp:cNvSpPr/>
      </dsp:nvSpPr>
      <dsp:spPr>
        <a:xfrm>
          <a:off x="0" y="77540"/>
          <a:ext cx="5716587" cy="98638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Константинополь </a:t>
          </a:r>
          <a:r>
            <a:rPr lang="uk-UA" sz="1400" kern="1200"/>
            <a:t>– головний центр обміну товарами.</a:t>
          </a:r>
          <a:endParaRPr lang="en-US" sz="1400" kern="1200"/>
        </a:p>
      </dsp:txBody>
      <dsp:txXfrm>
        <a:off x="48151" y="125691"/>
        <a:ext cx="5620285" cy="890081"/>
      </dsp:txXfrm>
    </dsp:sp>
    <dsp:sp modelId="{34032EC8-E8FB-41B4-B95A-68D57223E05A}">
      <dsp:nvSpPr>
        <dsp:cNvPr id="0" name=""/>
        <dsp:cNvSpPr/>
      </dsp:nvSpPr>
      <dsp:spPr>
        <a:xfrm>
          <a:off x="0" y="1104243"/>
          <a:ext cx="5716587" cy="986383"/>
        </a:xfrm>
        <a:prstGeom prst="roundRect">
          <a:avLst/>
        </a:prstGeom>
        <a:solidFill>
          <a:schemeClr val="accent3">
            <a:shade val="50000"/>
            <a:hueOff val="92483"/>
            <a:satOff val="13271"/>
            <a:lumOff val="142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Щорічні ярмарки в містах (ярмарок Св.Деметріуса в Салоніках). </a:t>
          </a:r>
          <a:endParaRPr lang="en-US" sz="1400" kern="1200"/>
        </a:p>
      </dsp:txBody>
      <dsp:txXfrm>
        <a:off x="48151" y="1152394"/>
        <a:ext cx="5620285" cy="890081"/>
      </dsp:txXfrm>
    </dsp:sp>
    <dsp:sp modelId="{C058F8F3-8B6F-4A22-B5B5-9588EF075C0F}">
      <dsp:nvSpPr>
        <dsp:cNvPr id="0" name=""/>
        <dsp:cNvSpPr/>
      </dsp:nvSpPr>
      <dsp:spPr>
        <a:xfrm>
          <a:off x="0" y="2130946"/>
          <a:ext cx="5716587" cy="986383"/>
        </a:xfrm>
        <a:prstGeom prst="roundRect">
          <a:avLst/>
        </a:prstGeom>
        <a:solidFill>
          <a:schemeClr val="accent3">
            <a:shade val="50000"/>
            <a:hueOff val="184966"/>
            <a:satOff val="26542"/>
            <a:lumOff val="28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Імпорт:</a:t>
          </a:r>
          <a:r>
            <a:rPr lang="uk-UA" sz="1400" kern="1200"/>
            <a:t> сирий шовк, слонова кістка, дорогоцінні каміння, спеції, килими, бавовна, штучні тканини, раби (незначні обсяги, церква не схвалювала. Переважно військовополонені), хутра, віск, янтар, в</a:t>
          </a:r>
          <a:r>
            <a:rPr lang="en-US" sz="1400" kern="1200"/>
            <a:t>’</a:t>
          </a:r>
          <a:r>
            <a:rPr lang="uk-UA" sz="1400" kern="1200"/>
            <a:t>ялена риба, сербські корисні копалини, трансільванські солі.</a:t>
          </a:r>
          <a:endParaRPr lang="en-US" sz="1400" kern="1200"/>
        </a:p>
      </dsp:txBody>
      <dsp:txXfrm>
        <a:off x="48151" y="2179097"/>
        <a:ext cx="5620285" cy="890081"/>
      </dsp:txXfrm>
    </dsp:sp>
    <dsp:sp modelId="{A8F63D72-1CC9-43F4-B444-47312140BDED}">
      <dsp:nvSpPr>
        <dsp:cNvPr id="0" name=""/>
        <dsp:cNvSpPr/>
      </dsp:nvSpPr>
      <dsp:spPr>
        <a:xfrm>
          <a:off x="0" y="3157649"/>
          <a:ext cx="5716587" cy="986383"/>
        </a:xfrm>
        <a:prstGeom prst="roundRect">
          <a:avLst/>
        </a:prstGeom>
        <a:solidFill>
          <a:schemeClr val="accent3">
            <a:shade val="50000"/>
            <a:hueOff val="184966"/>
            <a:satOff val="26542"/>
            <a:lumOff val="28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Велика кількість товарів, імпортованих зі Сходу, піддавалися реекспорту на Захід і Північ. </a:t>
          </a:r>
          <a:endParaRPr lang="en-US" sz="1400" kern="1200"/>
        </a:p>
      </dsp:txBody>
      <dsp:txXfrm>
        <a:off x="48151" y="3205800"/>
        <a:ext cx="5620285" cy="890081"/>
      </dsp:txXfrm>
    </dsp:sp>
    <dsp:sp modelId="{69CAD5FB-317F-4D84-BA36-897A75F6A8EE}">
      <dsp:nvSpPr>
        <dsp:cNvPr id="0" name=""/>
        <dsp:cNvSpPr/>
      </dsp:nvSpPr>
      <dsp:spPr>
        <a:xfrm>
          <a:off x="0" y="4184352"/>
          <a:ext cx="5716587" cy="986383"/>
        </a:xfrm>
        <a:prstGeom prst="roundRect">
          <a:avLst/>
        </a:prstGeom>
        <a:solidFill>
          <a:schemeClr val="accent3">
            <a:shade val="50000"/>
            <a:hueOff val="92483"/>
            <a:satOff val="13271"/>
            <a:lumOff val="142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Товари, що прибували до Константинополя з Чорного моря, зупинялися митними посадовими особами при вході в Босфор, де на них накладалося 10-відсоткове адвалорне мито. </a:t>
          </a:r>
          <a:endParaRPr lang="en-US" sz="1400" kern="1200"/>
        </a:p>
      </dsp:txBody>
      <dsp:txXfrm>
        <a:off x="48151" y="4232503"/>
        <a:ext cx="5620285" cy="890081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25177"/>
          <a:ext cx="10276746" cy="1454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Експорт</a:t>
          </a:r>
          <a:r>
            <a:rPr lang="uk-UA" sz="2000" kern="1200" dirty="0"/>
            <a:t>: скло для мозаїчної роботи, фарби, спеції, шовк низької якості (заборона експорту шовків), полотно, бавовна, вироби прикладного мистецтва (незначні обсяги. Емалі, гравірована слонова кістка).</a:t>
          </a:r>
          <a:endParaRPr lang="en-US" sz="2000" kern="1200" dirty="0"/>
        </a:p>
      </dsp:txBody>
      <dsp:txXfrm>
        <a:off x="70992" y="96169"/>
        <a:ext cx="10134762" cy="1312289"/>
      </dsp:txXfrm>
    </dsp:sp>
    <dsp:sp modelId="{450EC744-472A-4F5E-A50E-E1B5F149EA88}">
      <dsp:nvSpPr>
        <dsp:cNvPr id="0" name=""/>
        <dsp:cNvSpPr/>
      </dsp:nvSpPr>
      <dsp:spPr>
        <a:xfrm>
          <a:off x="0" y="1586010"/>
          <a:ext cx="10276746" cy="1454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Влада не заохочувала торгівлю предметами розкоші. </a:t>
          </a:r>
          <a:endParaRPr lang="uk-UA" sz="3700" kern="1200" dirty="0"/>
        </a:p>
      </dsp:txBody>
      <dsp:txXfrm>
        <a:off x="70992" y="1657002"/>
        <a:ext cx="10134762" cy="1312289"/>
      </dsp:txXfrm>
    </dsp:sp>
    <dsp:sp modelId="{A10AEC52-A764-4919-94D8-E8FEE5918EAF}">
      <dsp:nvSpPr>
        <dsp:cNvPr id="0" name=""/>
        <dsp:cNvSpPr/>
      </dsp:nvSpPr>
      <dsp:spPr>
        <a:xfrm>
          <a:off x="0" y="3040283"/>
          <a:ext cx="10276746" cy="2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28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900" kern="1200" dirty="0"/>
            <a:t>Експортовані товари обкладалися митним тарифом на митних постах, як і імпортовані.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uk-UA" sz="2900" kern="1200" dirty="0"/>
            <a:t>Морська торгівля ретельно контролювалася (</a:t>
          </a:r>
          <a:r>
            <a:rPr lang="en-US" altLang="uk-UA" sz="2900" b="1" i="1" kern="1200" dirty="0"/>
            <a:t>lex </a:t>
          </a:r>
          <a:r>
            <a:rPr lang="en-US" altLang="uk-UA" sz="2900" b="1" i="1" kern="1200" dirty="0" err="1"/>
            <a:t>mercatoria</a:t>
          </a:r>
          <a:r>
            <a:rPr lang="uk-UA" altLang="uk-UA" sz="2900" b="1" i="1" kern="1200" dirty="0"/>
            <a:t> </a:t>
          </a:r>
          <a:r>
            <a:rPr lang="uk-UA" altLang="uk-UA" sz="2900" kern="1200" dirty="0"/>
            <a:t>– правила торгівлі, започатковані 4 ст. до н.е. в ранній Візантійській імперії). </a:t>
          </a:r>
        </a:p>
      </dsp:txBody>
      <dsp:txXfrm>
        <a:off x="0" y="3040283"/>
        <a:ext cx="10276746" cy="2182815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C448A-C554-4052-9DDB-43B29F6DD5AC}">
      <dsp:nvSpPr>
        <dsp:cNvPr id="0" name=""/>
        <dsp:cNvSpPr/>
      </dsp:nvSpPr>
      <dsp:spPr>
        <a:xfrm>
          <a:off x="0" y="457244"/>
          <a:ext cx="5716587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турецьке завоювання більшої частини Малої Азії позбавило Константинополь головного джерела зерна, більшої частини селянського населення; </a:t>
          </a:r>
          <a:endParaRPr lang="en-US" sz="1200" kern="1200"/>
        </a:p>
      </dsp:txBody>
      <dsp:txXfrm>
        <a:off x="40962" y="498206"/>
        <a:ext cx="5634663" cy="757185"/>
      </dsp:txXfrm>
    </dsp:sp>
    <dsp:sp modelId="{4D2E83FF-B202-4BC7-99FA-103B150A1667}">
      <dsp:nvSpPr>
        <dsp:cNvPr id="0" name=""/>
        <dsp:cNvSpPr/>
      </dsp:nvSpPr>
      <dsp:spPr>
        <a:xfrm>
          <a:off x="0" y="1330913"/>
          <a:ext cx="5716587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постійні війни в Малій Азії </a:t>
          </a:r>
          <a:r>
            <a:rPr lang="uk-UA" sz="1200" kern="1200">
              <a:sym typeface="Symbol" panose="05050102010706020507" pitchFamily="18" charset="2"/>
            </a:rPr>
            <a:t></a:t>
          </a:r>
          <a:r>
            <a:rPr lang="uk-UA" sz="1200" kern="1200"/>
            <a:t> порушені володіння і прибережна торгівля, зростання торгових флотів італійських морських міст, завоювання ними східних ринків;</a:t>
          </a:r>
          <a:endParaRPr lang="en-US" sz="1200" kern="1200"/>
        </a:p>
      </dsp:txBody>
      <dsp:txXfrm>
        <a:off x="40962" y="1371875"/>
        <a:ext cx="5634663" cy="757185"/>
      </dsp:txXfrm>
    </dsp:sp>
    <dsp:sp modelId="{23379D4F-5A1C-42E7-B6BA-86DCB6200870}">
      <dsp:nvSpPr>
        <dsp:cNvPr id="0" name=""/>
        <dsp:cNvSpPr/>
      </dsp:nvSpPr>
      <dsp:spPr>
        <a:xfrm>
          <a:off x="0" y="2204583"/>
          <a:ext cx="5716587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Хрестові походи. Спочатку Константинополь був на головному маршруті хрестоносців, поява нових покупців на міських ринках. І Хрестовий похід – відкриття сірійських портів – маршрут для східних товарів у Зх. Європу в обхід Візантії;</a:t>
          </a:r>
          <a:endParaRPr lang="en-US" sz="1200" kern="1200"/>
        </a:p>
      </dsp:txBody>
      <dsp:txXfrm>
        <a:off x="40962" y="2245545"/>
        <a:ext cx="5634663" cy="757185"/>
      </dsp:txXfrm>
    </dsp:sp>
    <dsp:sp modelId="{08DA0B4D-F9A4-4915-B0B0-E2A1D4359551}">
      <dsp:nvSpPr>
        <dsp:cNvPr id="0" name=""/>
        <dsp:cNvSpPr/>
      </dsp:nvSpPr>
      <dsp:spPr>
        <a:xfrm>
          <a:off x="0" y="3078252"/>
          <a:ext cx="5716587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Кін. 13-14 ст. Монгольська Імперія, чорноморська торгівля процвітала, а велика її частина контролювалася генуезцями. (колонії в Каффі і Танаїсі). Венеціанцям було дозволено безмитне торгувати у всіх імперських портах. Вони також одержали маленьку колонію в Константинополі;</a:t>
          </a:r>
          <a:endParaRPr lang="en-US" sz="1200" kern="1200"/>
        </a:p>
      </dsp:txBody>
      <dsp:txXfrm>
        <a:off x="40962" y="3119214"/>
        <a:ext cx="5634663" cy="757185"/>
      </dsp:txXfrm>
    </dsp:sp>
    <dsp:sp modelId="{CD7E0ABE-EE78-4A2C-A10A-562734B3A742}">
      <dsp:nvSpPr>
        <dsp:cNvPr id="0" name=""/>
        <dsp:cNvSpPr/>
      </dsp:nvSpPr>
      <dsp:spPr>
        <a:xfrm>
          <a:off x="0" y="3951922"/>
          <a:ext cx="5716587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1453 р. турки-османи захопили Константинополь. Згортання торгівлі в регіоні. Європейські держави невдовзі знайшли океанський маршрут до Далекого Сходу.</a:t>
          </a:r>
          <a:endParaRPr lang="en-US" sz="1200" kern="1200"/>
        </a:p>
      </dsp:txBody>
      <dsp:txXfrm>
        <a:off x="40962" y="3992884"/>
        <a:ext cx="5634663" cy="757185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B09C-49F1-4D29-A8E0-DC743976FB2D}">
      <dsp:nvSpPr>
        <dsp:cNvPr id="0" name=""/>
        <dsp:cNvSpPr/>
      </dsp:nvSpPr>
      <dsp:spPr>
        <a:xfrm>
          <a:off x="0" y="0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5F794D-3A32-49DC-B339-79C290798659}">
      <dsp:nvSpPr>
        <dsp:cNvPr id="0" name=""/>
        <dsp:cNvSpPr/>
      </dsp:nvSpPr>
      <dsp:spPr>
        <a:xfrm>
          <a:off x="0" y="0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під вищою феодальною юрисдикцією ніж ринок;</a:t>
          </a:r>
          <a:endParaRPr lang="en-US" sz="1300" kern="1200"/>
        </a:p>
      </dsp:txBody>
      <dsp:txXfrm>
        <a:off x="0" y="0"/>
        <a:ext cx="5716587" cy="656034"/>
      </dsp:txXfrm>
    </dsp:sp>
    <dsp:sp modelId="{A46D4909-3AC4-4CC3-BEB6-F87AE198755B}">
      <dsp:nvSpPr>
        <dsp:cNvPr id="0" name=""/>
        <dsp:cNvSpPr/>
      </dsp:nvSpPr>
      <dsp:spPr>
        <a:xfrm>
          <a:off x="0" y="656034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7A969-4963-42F9-A78F-B14A47E4C9A5}">
      <dsp:nvSpPr>
        <dsp:cNvPr id="0" name=""/>
        <dsp:cNvSpPr/>
      </dsp:nvSpPr>
      <dsp:spPr>
        <a:xfrm>
          <a:off x="0" y="656034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не мав локального характеру, відкритий для широкої публіки (найбільші – міжнародні);</a:t>
          </a:r>
          <a:endParaRPr lang="en-US" sz="1300" kern="1200"/>
        </a:p>
      </dsp:txBody>
      <dsp:txXfrm>
        <a:off x="0" y="656034"/>
        <a:ext cx="5716587" cy="656034"/>
      </dsp:txXfrm>
    </dsp:sp>
    <dsp:sp modelId="{8278C1D9-EDF0-4A00-89A6-EFD8FD0A70F4}">
      <dsp:nvSpPr>
        <dsp:cNvPr id="0" name=""/>
        <dsp:cNvSpPr/>
      </dsp:nvSpPr>
      <dsp:spPr>
        <a:xfrm>
          <a:off x="0" y="1312069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34117D-1C4D-47F4-81E7-A8115DC3CBAA}">
      <dsp:nvSpPr>
        <dsp:cNvPr id="0" name=""/>
        <dsp:cNvSpPr/>
      </dsp:nvSpPr>
      <dsp:spPr>
        <a:xfrm>
          <a:off x="0" y="1312068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сезонність;</a:t>
          </a:r>
          <a:endParaRPr lang="en-US" sz="1300" kern="1200"/>
        </a:p>
      </dsp:txBody>
      <dsp:txXfrm>
        <a:off x="0" y="1312068"/>
        <a:ext cx="5716587" cy="656034"/>
      </dsp:txXfrm>
    </dsp:sp>
    <dsp:sp modelId="{D385D431-D408-402C-9F0B-69CFD3E5A5BE}">
      <dsp:nvSpPr>
        <dsp:cNvPr id="0" name=""/>
        <dsp:cNvSpPr/>
      </dsp:nvSpPr>
      <dsp:spPr>
        <a:xfrm>
          <a:off x="0" y="1968103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78BD7B-7A19-49F7-A246-2E69046B76DD}">
      <dsp:nvSpPr>
        <dsp:cNvPr id="0" name=""/>
        <dsp:cNvSpPr/>
      </dsp:nvSpPr>
      <dsp:spPr>
        <a:xfrm>
          <a:off x="0" y="1968103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безпека торговців + знижені тарифи та податки, додаткові зручності для продажу, спеціальні суди для вирішення спірних питань, повернення боргів. </a:t>
          </a:r>
          <a:endParaRPr lang="en-US" sz="1300" kern="1200"/>
        </a:p>
      </dsp:txBody>
      <dsp:txXfrm>
        <a:off x="0" y="1968103"/>
        <a:ext cx="5716587" cy="656034"/>
      </dsp:txXfrm>
    </dsp:sp>
    <dsp:sp modelId="{06D3B983-07AE-4E63-BE70-F6F4C2A5DF41}">
      <dsp:nvSpPr>
        <dsp:cNvPr id="0" name=""/>
        <dsp:cNvSpPr/>
      </dsp:nvSpPr>
      <dsp:spPr>
        <a:xfrm>
          <a:off x="0" y="2624138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46CA3B-2DDB-4A45-9B84-CC406C7012B2}">
      <dsp:nvSpPr>
        <dsp:cNvPr id="0" name=""/>
        <dsp:cNvSpPr/>
      </dsp:nvSpPr>
      <dsp:spPr>
        <a:xfrm>
          <a:off x="0" y="2624137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День відкриття супроводжувався святом (</a:t>
          </a:r>
          <a:r>
            <a:rPr lang="en-US" sz="1300" i="1" kern="1200"/>
            <a:t>feria</a:t>
          </a:r>
          <a:r>
            <a:rPr lang="uk-UA" sz="1300" i="1" kern="1200"/>
            <a:t> </a:t>
          </a:r>
          <a:r>
            <a:rPr lang="uk-UA" sz="1300" kern="1200">
              <a:sym typeface="Symbol" panose="05050102010706020507" pitchFamily="18" charset="2"/>
            </a:rPr>
            <a:t></a:t>
          </a:r>
          <a:r>
            <a:rPr lang="uk-UA" sz="1300" kern="1200"/>
            <a:t> </a:t>
          </a:r>
          <a:r>
            <a:rPr lang="uk-UA" sz="1300" i="1" kern="1200"/>
            <a:t>fair, ярмарок</a:t>
          </a:r>
          <a:r>
            <a:rPr lang="uk-UA" sz="1300" kern="1200"/>
            <a:t>).</a:t>
          </a:r>
          <a:endParaRPr lang="en-US" sz="1300" kern="1200"/>
        </a:p>
      </dsp:txBody>
      <dsp:txXfrm>
        <a:off x="0" y="2624137"/>
        <a:ext cx="5716587" cy="656034"/>
      </dsp:txXfrm>
    </dsp:sp>
    <dsp:sp modelId="{5AEBDF1F-B943-47A4-B506-41A3F87F9835}">
      <dsp:nvSpPr>
        <dsp:cNvPr id="0" name=""/>
        <dsp:cNvSpPr/>
      </dsp:nvSpPr>
      <dsp:spPr>
        <a:xfrm>
          <a:off x="0" y="3280172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8CF3AC-7283-4987-8FB5-47BFE1ABAAE6}">
      <dsp:nvSpPr>
        <dsp:cNvPr id="0" name=""/>
        <dsp:cNvSpPr/>
      </dsp:nvSpPr>
      <dsp:spPr>
        <a:xfrm>
          <a:off x="0" y="3280172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Країни, великі провінції мали власний ярмарок. </a:t>
          </a:r>
          <a:endParaRPr lang="en-US" sz="1300" kern="1200"/>
        </a:p>
      </dsp:txBody>
      <dsp:txXfrm>
        <a:off x="0" y="3280172"/>
        <a:ext cx="5716587" cy="656034"/>
      </dsp:txXfrm>
    </dsp:sp>
    <dsp:sp modelId="{3FD1CFF4-098E-4BDC-A198-6D6770BEB4D5}">
      <dsp:nvSpPr>
        <dsp:cNvPr id="0" name=""/>
        <dsp:cNvSpPr/>
      </dsp:nvSpPr>
      <dsp:spPr>
        <a:xfrm>
          <a:off x="0" y="3936206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A4499C-3751-4328-8049-3BD7FBF49D40}">
      <dsp:nvSpPr>
        <dsp:cNvPr id="0" name=""/>
        <dsp:cNvSpPr/>
      </dsp:nvSpPr>
      <dsp:spPr>
        <a:xfrm>
          <a:off x="0" y="3936206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Міста </a:t>
          </a:r>
          <a:r>
            <a:rPr lang="en-US" sz="1300" kern="1200"/>
            <a:t>– </a:t>
          </a:r>
          <a:r>
            <a:rPr lang="uk-UA" sz="1300" kern="1200"/>
            <a:t>місце ярмарок. </a:t>
          </a:r>
          <a:endParaRPr lang="en-US" sz="1300" kern="1200"/>
        </a:p>
      </dsp:txBody>
      <dsp:txXfrm>
        <a:off x="0" y="3936206"/>
        <a:ext cx="5716587" cy="656034"/>
      </dsp:txXfrm>
    </dsp:sp>
    <dsp:sp modelId="{43CD6245-A8D4-4A40-B2DC-A1B720336F76}">
      <dsp:nvSpPr>
        <dsp:cNvPr id="0" name=""/>
        <dsp:cNvSpPr/>
      </dsp:nvSpPr>
      <dsp:spPr>
        <a:xfrm>
          <a:off x="0" y="4592241"/>
          <a:ext cx="57165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D1474A-A70D-407C-9B18-1A392762502D}">
      <dsp:nvSpPr>
        <dsp:cNvPr id="0" name=""/>
        <dsp:cNvSpPr/>
      </dsp:nvSpPr>
      <dsp:spPr>
        <a:xfrm>
          <a:off x="0" y="4592241"/>
          <a:ext cx="5716587" cy="65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Найвідоміші ярмарки Франції (Шампань), Німеччини, Великобританії. </a:t>
          </a:r>
          <a:endParaRPr lang="en-US" sz="1300" kern="1200"/>
        </a:p>
      </dsp:txBody>
      <dsp:txXfrm>
        <a:off x="0" y="4592241"/>
        <a:ext cx="5716587" cy="656034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FB74-E8C8-4668-BDF9-D9A7413D1E8D}">
      <dsp:nvSpPr>
        <dsp:cNvPr id="0" name=""/>
        <dsp:cNvSpPr/>
      </dsp:nvSpPr>
      <dsp:spPr>
        <a:xfrm>
          <a:off x="0" y="58057"/>
          <a:ext cx="5716587" cy="2337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Центр світової торгівельної системи – перешийок на сході Середземномор'я, через який проходили </a:t>
          </a:r>
          <a:r>
            <a:rPr lang="uk-UA" sz="2700" b="1" u="sng" kern="1200"/>
            <a:t>3 шляхи</a:t>
          </a:r>
          <a:r>
            <a:rPr lang="uk-UA" sz="2700" kern="1200"/>
            <a:t>, якими можна було дістатись Азії:</a:t>
          </a:r>
          <a:endParaRPr lang="en-US" sz="2700" kern="1200"/>
        </a:p>
      </dsp:txBody>
      <dsp:txXfrm>
        <a:off x="114115" y="172172"/>
        <a:ext cx="5488357" cy="2109430"/>
      </dsp:txXfrm>
    </dsp:sp>
    <dsp:sp modelId="{FB1AEB18-10C7-4731-B517-9C618D4B51A6}">
      <dsp:nvSpPr>
        <dsp:cNvPr id="0" name=""/>
        <dsp:cNvSpPr/>
      </dsp:nvSpPr>
      <dsp:spPr>
        <a:xfrm>
          <a:off x="0" y="2395718"/>
          <a:ext cx="5716587" cy="279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 dirty="0"/>
            <a:t>Константинополь – сухопутний караванний маршрут через Середню Азію;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 dirty="0" err="1"/>
            <a:t>Сх</a:t>
          </a:r>
          <a:r>
            <a:rPr lang="uk-UA" sz="2100" kern="1200" dirty="0"/>
            <a:t>. середземноморське узбережжя Палестини - Багдад – порт Б</a:t>
          </a:r>
          <a:r>
            <a:rPr lang="uk-UA" sz="2100" b="1" kern="1200" dirty="0"/>
            <a:t>а</a:t>
          </a:r>
          <a:r>
            <a:rPr lang="uk-UA" sz="2100" kern="1200" dirty="0"/>
            <a:t>сра в Перській Затоці – Аравійське море – Індійський океан;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 dirty="0"/>
            <a:t>Каїр (порт Александрія) – Червоне море –Аравійське море – Індійський океан.</a:t>
          </a:r>
          <a:endParaRPr lang="en-US" sz="2100" kern="1200" dirty="0"/>
        </a:p>
      </dsp:txBody>
      <dsp:txXfrm>
        <a:off x="0" y="2395718"/>
        <a:ext cx="5716587" cy="2794500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0BD4-9F9D-4E51-B3BE-C25CF3439157}">
      <dsp:nvSpPr>
        <dsp:cNvPr id="0" name=""/>
        <dsp:cNvSpPr/>
      </dsp:nvSpPr>
      <dsp:spPr>
        <a:xfrm>
          <a:off x="0" y="39833"/>
          <a:ext cx="10276746" cy="2532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13 ст. регіон, через який проходили ці маршрути, – центр конфліктів між європейськими християнами-хрестоносцями й мусульманами; напади монголів. </a:t>
          </a:r>
          <a:endParaRPr lang="en-US" sz="2000" kern="1200" dirty="0"/>
        </a:p>
      </dsp:txBody>
      <dsp:txXfrm>
        <a:off x="123625" y="163458"/>
        <a:ext cx="10029496" cy="2285215"/>
      </dsp:txXfrm>
    </dsp:sp>
    <dsp:sp modelId="{F65358DD-FDB4-4296-92FF-2B4DBBB02C4C}">
      <dsp:nvSpPr>
        <dsp:cNvPr id="0" name=""/>
        <dsp:cNvSpPr/>
      </dsp:nvSpPr>
      <dsp:spPr>
        <a:xfrm>
          <a:off x="0" y="2675977"/>
          <a:ext cx="10276746" cy="2532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/>
            <a:t>Після руйнування Багдада монголами (1258 р.), провідна роль Каїра (відновлений халіфат, більшість торгівлі між Середземномор'ям і Індійським океаном).</a:t>
          </a:r>
          <a:endParaRPr lang="uk-UA" sz="3600" kern="1200" dirty="0"/>
        </a:p>
      </dsp:txBody>
      <dsp:txXfrm>
        <a:off x="123625" y="2799602"/>
        <a:ext cx="10029496" cy="2285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D4AA3D1-8E5F-4BA3-99B5-5A7226993715}" type="datetime1">
              <a:rPr lang="ru-RU" smtClean="0"/>
              <a:t>05.02.2025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D56CFAD-C154-4C9C-AD01-665A5055065E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92570696-EF06-4FEA-9636-499A484C0828}" type="datetime1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5B62BC0-7DC4-4569-951D-2BB9475345C6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5B62BC0-7DC4-4569-951D-2BB9475345C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736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Місце для зображення 1">
            <a:extLst>
              <a:ext uri="{FF2B5EF4-FFF2-40B4-BE49-F238E27FC236}">
                <a16:creationId xmlns:a16="http://schemas.microsoft.com/office/drawing/2014/main" id="{A385D7E3-0A23-E5BF-6BDF-D33BD042BB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Місце для нотаток 2">
            <a:extLst>
              <a:ext uri="{FF2B5EF4-FFF2-40B4-BE49-F238E27FC236}">
                <a16:creationId xmlns:a16="http://schemas.microsoft.com/office/drawing/2014/main" id="{E1550AE3-B6BD-7E47-39EA-ACF03D8160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  <p:sp>
        <p:nvSpPr>
          <p:cNvPr id="264196" name="Місце для номера слайда 3">
            <a:extLst>
              <a:ext uri="{FF2B5EF4-FFF2-40B4-BE49-F238E27FC236}">
                <a16:creationId xmlns:a16="http://schemas.microsoft.com/office/drawing/2014/main" id="{602DEE9E-A0B8-65B3-C820-511ED2C29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2C763C-8E89-4F8E-BE39-32D2D69E43EA}" type="slidenum">
              <a:rPr lang="uk-UA" altLang="uk-UA"/>
              <a:pPr/>
              <a:t>87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EA61-1840-A05F-944A-71FA350C9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Образ слайда 1">
            <a:extLst>
              <a:ext uri="{FF2B5EF4-FFF2-40B4-BE49-F238E27FC236}">
                <a16:creationId xmlns:a16="http://schemas.microsoft.com/office/drawing/2014/main" id="{812D0EB4-6876-E98E-A7AE-BC610267F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Заметки 2">
            <a:extLst>
              <a:ext uri="{FF2B5EF4-FFF2-40B4-BE49-F238E27FC236}">
                <a16:creationId xmlns:a16="http://schemas.microsoft.com/office/drawing/2014/main" id="{F3D1B5B0-0454-D9A3-A747-60406276A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  <p:sp>
        <p:nvSpPr>
          <p:cNvPr id="265220" name="Номер слайда 3">
            <a:extLst>
              <a:ext uri="{FF2B5EF4-FFF2-40B4-BE49-F238E27FC236}">
                <a16:creationId xmlns:a16="http://schemas.microsoft.com/office/drawing/2014/main" id="{2DF2FB9D-C6DD-6672-CC56-5BDCDBFBE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7EDA20-9EFE-4202-9F2B-A47ECC3AF833}" type="slidenum">
              <a:rPr lang="uk-UA" altLang="uk-UA"/>
              <a:pPr/>
              <a:t>196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9525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17DDA-7B74-C075-3CDC-82B90086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Образ слайда 1">
            <a:extLst>
              <a:ext uri="{FF2B5EF4-FFF2-40B4-BE49-F238E27FC236}">
                <a16:creationId xmlns:a16="http://schemas.microsoft.com/office/drawing/2014/main" id="{091BB429-4F48-DBC6-F192-D82D861B1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Заметки 2">
            <a:extLst>
              <a:ext uri="{FF2B5EF4-FFF2-40B4-BE49-F238E27FC236}">
                <a16:creationId xmlns:a16="http://schemas.microsoft.com/office/drawing/2014/main" id="{4845BAE0-0DC9-6BF0-7658-B8E2C249CE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  <p:sp>
        <p:nvSpPr>
          <p:cNvPr id="265220" name="Номер слайда 3">
            <a:extLst>
              <a:ext uri="{FF2B5EF4-FFF2-40B4-BE49-F238E27FC236}">
                <a16:creationId xmlns:a16="http://schemas.microsoft.com/office/drawing/2014/main" id="{F4D30215-8B33-CE1D-DA07-26BEF52A2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7EDA20-9EFE-4202-9F2B-A47ECC3AF833}" type="slidenum">
              <a:rPr lang="uk-UA" altLang="uk-UA"/>
              <a:pPr/>
              <a:t>198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375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426A-3ADB-D278-26A3-4A3DF6CB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Образ слайда 1">
            <a:extLst>
              <a:ext uri="{FF2B5EF4-FFF2-40B4-BE49-F238E27FC236}">
                <a16:creationId xmlns:a16="http://schemas.microsoft.com/office/drawing/2014/main" id="{F0B529C4-72CD-18D3-D7D3-22D48D4FE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Заметки 2">
            <a:extLst>
              <a:ext uri="{FF2B5EF4-FFF2-40B4-BE49-F238E27FC236}">
                <a16:creationId xmlns:a16="http://schemas.microsoft.com/office/drawing/2014/main" id="{FB58D0CD-67AC-9610-38B7-C16EF1B889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  <p:sp>
        <p:nvSpPr>
          <p:cNvPr id="265220" name="Номер слайда 3">
            <a:extLst>
              <a:ext uri="{FF2B5EF4-FFF2-40B4-BE49-F238E27FC236}">
                <a16:creationId xmlns:a16="http://schemas.microsoft.com/office/drawing/2014/main" id="{0270699C-CB02-B4C6-C2FC-2F7C82FF6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7EDA20-9EFE-4202-9F2B-A47ECC3AF833}" type="slidenum">
              <a:rPr lang="uk-UA" altLang="uk-UA"/>
              <a:pPr/>
              <a:t>199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0044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Образ слайда 1">
            <a:extLst>
              <a:ext uri="{FF2B5EF4-FFF2-40B4-BE49-F238E27FC236}">
                <a16:creationId xmlns:a16="http://schemas.microsoft.com/office/drawing/2014/main" id="{40858192-B718-5726-D80D-AFD3F6D8A3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Заметки 2">
            <a:extLst>
              <a:ext uri="{FF2B5EF4-FFF2-40B4-BE49-F238E27FC236}">
                <a16:creationId xmlns:a16="http://schemas.microsoft.com/office/drawing/2014/main" id="{9F63A5ED-6CC6-D1BC-6718-ACECDC4E3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  <p:sp>
        <p:nvSpPr>
          <p:cNvPr id="265220" name="Номер слайда 3">
            <a:extLst>
              <a:ext uri="{FF2B5EF4-FFF2-40B4-BE49-F238E27FC236}">
                <a16:creationId xmlns:a16="http://schemas.microsoft.com/office/drawing/2014/main" id="{562098FD-2F4B-ABCD-180A-294870D9D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7EDA20-9EFE-4202-9F2B-A47ECC3AF833}" type="slidenum">
              <a:rPr lang="uk-UA" altLang="uk-UA"/>
              <a:pPr/>
              <a:t>200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rtlCol="0" anchor="ctr"/>
          <a:lstStyle>
            <a:lvl1pPr algn="ctr">
              <a:defRPr lang="ru-RU" sz="5400" b="1" cap="all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овые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lang="ru-RU"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600" spc="100" baseline="0">
                <a:latin typeface="Arial" panose="020B0604020202020204" pitchFamily="34" charset="0"/>
              </a:defRPr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400" spc="100" baseline="0">
                <a:latin typeface="Arial" panose="020B0604020202020204" pitchFamily="34" charset="0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200" spc="100" baseline="0">
                <a:latin typeface="Arial" panose="020B0604020202020204" pitchFamily="34" charset="0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2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80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lang="ru-RU"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lang="ru-RU"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lang="ru-RU"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lang="ru-RU"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rtlCol="0" anchor="ctr"/>
          <a:lstStyle>
            <a:lvl1pPr algn="ctr">
              <a:defRPr lang="ru-RU"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7" name="Рисунок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 rtlCol="0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ru-RU" sz="1800" spc="100" baseline="0">
                <a:latin typeface="Arial" panose="020B0604020202020204" pitchFamily="34" charset="0"/>
              </a:defRPr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ru-RU" sz="1800" spc="100" baseline="0">
                <a:latin typeface="Arial" panose="020B0604020202020204" pitchFamily="34" charset="0"/>
              </a:defRPr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ru-RU" sz="1800" spc="100" baseline="0">
                <a:latin typeface="Arial" panose="020B0604020202020204" pitchFamily="34" charset="0"/>
              </a:defRPr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ru-RU" sz="1800" spc="100" baseline="0">
                <a:latin typeface="Arial" panose="020B0604020202020204" pitchFamily="34" charset="0"/>
              </a:defRPr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ru-RU" sz="18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24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0" name="Объект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400" cap="all" baseline="0">
                <a:latin typeface="Arial" panose="020B0604020202020204" pitchFamily="34" charset="0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ность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tlCol="0" anchor="ctr"/>
          <a:lstStyle>
            <a:lvl1pPr algn="ctr">
              <a:defRPr lang="ru-RU" sz="2400" b="1" cap="all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Добавить заголовок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752A0-6E79-4E71-631F-49CA86A2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6666-029B-45F7-9115-2419AF770C9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85E50-7DEC-FC07-CC38-0B8133EC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97DED-852F-ED69-D2CC-C8A5154F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6EA5-C1B2-4C6B-AD17-06D5DCEE1D6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946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5E8D2-E817-B86B-E003-221FFE98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C9C0-EABA-4127-9231-E0B9B50C784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DAD5E-EE71-A140-BE41-5CA56A42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ABA-36F1-4999-46F5-171D8FD1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738EE-73A0-4B67-A241-2209E875CB6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4556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B01DC78-A670-FFA3-7DFF-E0A8DFCD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05D3-B44C-415D-AF99-72B8D84AFC0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DB65A6E-4750-1768-8BE8-03F29B9E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F6E03FB-BF6E-127D-FE5F-DB90F39E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66F36-AE93-4532-8F4A-ECF48F22C03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8717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lang="ru-RU"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Добавить заголовок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>
                <a:noFill/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dirty="0"/>
              <a:t>Пустой слайд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rtlCol="0" anchor="ctr"/>
          <a:lstStyle>
            <a:lvl1pPr algn="ctr">
              <a:defRPr lang="ru-RU" sz="5400" b="1" cap="all" spc="10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lang="ru-RU" sz="24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15" name="Дата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20XX г.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/>
          <a:lstStyle>
            <a:lvl1pPr algn="ctr">
              <a:defRPr lang="ru-RU"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rtlCol="0"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>
                <a:latin typeface="Arial" panose="020B0604020202020204" pitchFamily="34" charset="0"/>
              </a:defRPr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>
                <a:latin typeface="Arial" panose="020B0604020202020204" pitchFamily="34" charset="0"/>
              </a:defRPr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>
                <a:latin typeface="Arial" panose="020B0604020202020204" pitchFamily="34" charset="0"/>
              </a:defRPr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>
                <a:latin typeface="Arial" panose="020B0604020202020204" pitchFamily="34" charset="0"/>
              </a:defRPr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lang="ru-RU" sz="24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ru-RU"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15" name="Дата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20XX г.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lang="ru-RU"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spc="100" baseline="0">
                <a:latin typeface="Arial" panose="020B0604020202020204" pitchFamily="34" charset="0"/>
              </a:defRPr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ru-RU" sz="18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 rtlCol="0"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lang="ru-RU" sz="1800" spc="100" baseline="0">
                <a:latin typeface="Arial" panose="020B0604020202020204" pitchFamily="34" charset="0"/>
              </a:defRPr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lang="ru-RU" sz="1600" spc="100" baseline="0">
                <a:latin typeface="Arial" panose="020B0604020202020204" pitchFamily="34" charset="0"/>
              </a:defRPr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lang="ru-RU" sz="1400" spc="100" baseline="0">
                <a:latin typeface="Arial" panose="020B0604020202020204" pitchFamily="34" charset="0"/>
              </a:defRPr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lang="ru-RU" sz="1200" spc="100" baseline="0">
                <a:latin typeface="Arial" panose="020B0604020202020204" pitchFamily="34" charset="0"/>
              </a:defRPr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lang="ru-RU" sz="12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spc="100" baseline="0">
                <a:latin typeface="Arial" panose="020B0604020202020204" pitchFamily="34" charset="0"/>
              </a:defRPr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800" spc="100" baseline="0">
                <a:latin typeface="Arial" panose="020B0604020202020204" pitchFamily="34" charset="0"/>
              </a:defRPr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800" spc="100" baseline="0">
                <a:latin typeface="Arial" panose="020B0604020202020204" pitchFamily="34" charset="0"/>
              </a:defRPr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800" spc="100" baseline="0">
                <a:latin typeface="Arial" panose="020B0604020202020204" pitchFamily="34" charset="0"/>
              </a:defRPr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800" spc="100" baseline="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0" name="Дата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1" name="Нижний колонтитул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lang="ru-RU"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ru-RU"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>
                <a:latin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добавить фотографию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A87306C-81BA-4795-A5CA-9392456A8C1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3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3.xml"/><Relationship Id="rId5" Type="http://schemas.openxmlformats.org/officeDocument/2006/relationships/diagramColors" Target="../diagrams/colors93.xml"/><Relationship Id="rId4" Type="http://schemas.openxmlformats.org/officeDocument/2006/relationships/diagramQuickStyle" Target="../diagrams/quickStyle9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4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5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6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7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8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9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9.xml"/><Relationship Id="rId5" Type="http://schemas.openxmlformats.org/officeDocument/2006/relationships/diagramColors" Target="../diagrams/colors99.xml"/><Relationship Id="rId4" Type="http://schemas.openxmlformats.org/officeDocument/2006/relationships/diagramQuickStyle" Target="../diagrams/quickStyle9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0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0.xml"/><Relationship Id="rId5" Type="http://schemas.openxmlformats.org/officeDocument/2006/relationships/diagramColors" Target="../diagrams/colors100.xml"/><Relationship Id="rId4" Type="http://schemas.openxmlformats.org/officeDocument/2006/relationships/diagramQuickStyle" Target="../diagrams/quickStyle100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1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1.xml"/><Relationship Id="rId5" Type="http://schemas.openxmlformats.org/officeDocument/2006/relationships/diagramColors" Target="../diagrams/colors101.xml"/><Relationship Id="rId4" Type="http://schemas.openxmlformats.org/officeDocument/2006/relationships/diagramQuickStyle" Target="../diagrams/quickStyle10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3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4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6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7.xml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7.xml"/><Relationship Id="rId5" Type="http://schemas.openxmlformats.org/officeDocument/2006/relationships/diagramColors" Target="../diagrams/colors107.xml"/><Relationship Id="rId4" Type="http://schemas.openxmlformats.org/officeDocument/2006/relationships/diagramQuickStyle" Target="../diagrams/quickStyle10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8.xml"/><Relationship Id="rId2" Type="http://schemas.openxmlformats.org/officeDocument/2006/relationships/diagramData" Target="../diagrams/data10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8.xml"/><Relationship Id="rId5" Type="http://schemas.openxmlformats.org/officeDocument/2006/relationships/diagramColors" Target="../diagrams/colors108.xml"/><Relationship Id="rId4" Type="http://schemas.openxmlformats.org/officeDocument/2006/relationships/diagramQuickStyle" Target="../diagrams/quickStyle10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9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9.xml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0.xml"/><Relationship Id="rId2" Type="http://schemas.openxmlformats.org/officeDocument/2006/relationships/diagramData" Target="../diagrams/data1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0.xml"/><Relationship Id="rId5" Type="http://schemas.openxmlformats.org/officeDocument/2006/relationships/diagramColors" Target="../diagrams/colors110.xml"/><Relationship Id="rId4" Type="http://schemas.openxmlformats.org/officeDocument/2006/relationships/diagramQuickStyle" Target="../diagrams/quickStyle11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1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3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3.xml"/><Relationship Id="rId5" Type="http://schemas.openxmlformats.org/officeDocument/2006/relationships/diagramColors" Target="../diagrams/colors113.xml"/><Relationship Id="rId4" Type="http://schemas.openxmlformats.org/officeDocument/2006/relationships/diagramQuickStyle" Target="../diagrams/quickStyle1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4.xml"/><Relationship Id="rId2" Type="http://schemas.openxmlformats.org/officeDocument/2006/relationships/diagramData" Target="../diagrams/data1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4.xml"/><Relationship Id="rId5" Type="http://schemas.openxmlformats.org/officeDocument/2006/relationships/diagramColors" Target="../diagrams/colors114.xml"/><Relationship Id="rId4" Type="http://schemas.openxmlformats.org/officeDocument/2006/relationships/diagramQuickStyle" Target="../diagrams/quickStyle11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5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6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7.xml"/><Relationship Id="rId2" Type="http://schemas.openxmlformats.org/officeDocument/2006/relationships/diagramData" Target="../diagrams/data1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7.xml"/><Relationship Id="rId5" Type="http://schemas.openxmlformats.org/officeDocument/2006/relationships/diagramColors" Target="../diagrams/colors117.xml"/><Relationship Id="rId4" Type="http://schemas.openxmlformats.org/officeDocument/2006/relationships/diagramQuickStyle" Target="../diagrams/quickStyle11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8.xml"/><Relationship Id="rId2" Type="http://schemas.openxmlformats.org/officeDocument/2006/relationships/diagramData" Target="../diagrams/data1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8.xml"/><Relationship Id="rId5" Type="http://schemas.openxmlformats.org/officeDocument/2006/relationships/diagramColors" Target="../diagrams/colors118.xml"/><Relationship Id="rId4" Type="http://schemas.openxmlformats.org/officeDocument/2006/relationships/diagramQuickStyle" Target="../diagrams/quickStyle11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9.xml"/><Relationship Id="rId2" Type="http://schemas.openxmlformats.org/officeDocument/2006/relationships/diagramData" Target="../diagrams/data1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9.xml"/><Relationship Id="rId5" Type="http://schemas.openxmlformats.org/officeDocument/2006/relationships/diagramColors" Target="../diagrams/colors119.xml"/><Relationship Id="rId4" Type="http://schemas.openxmlformats.org/officeDocument/2006/relationships/diagramQuickStyle" Target="../diagrams/quickStyle119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0.xml"/><Relationship Id="rId2" Type="http://schemas.openxmlformats.org/officeDocument/2006/relationships/diagramData" Target="../diagrams/data12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0.xml"/><Relationship Id="rId5" Type="http://schemas.openxmlformats.org/officeDocument/2006/relationships/diagramColors" Target="../diagrams/colors120.xml"/><Relationship Id="rId4" Type="http://schemas.openxmlformats.org/officeDocument/2006/relationships/diagramQuickStyle" Target="../diagrams/quickStyle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1.xml"/><Relationship Id="rId2" Type="http://schemas.openxmlformats.org/officeDocument/2006/relationships/diagramData" Target="../diagrams/data1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1.xml"/><Relationship Id="rId5" Type="http://schemas.openxmlformats.org/officeDocument/2006/relationships/diagramColors" Target="../diagrams/colors121.xml"/><Relationship Id="rId4" Type="http://schemas.openxmlformats.org/officeDocument/2006/relationships/diagramQuickStyle" Target="../diagrams/quickStyle12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3.xml"/><Relationship Id="rId2" Type="http://schemas.openxmlformats.org/officeDocument/2006/relationships/diagramData" Target="../diagrams/data12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3.xml"/><Relationship Id="rId5" Type="http://schemas.openxmlformats.org/officeDocument/2006/relationships/diagramColors" Target="../diagrams/colors123.xml"/><Relationship Id="rId4" Type="http://schemas.openxmlformats.org/officeDocument/2006/relationships/diagramQuickStyle" Target="../diagrams/quickStyle12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4.xml"/><Relationship Id="rId2" Type="http://schemas.openxmlformats.org/officeDocument/2006/relationships/diagramData" Target="../diagrams/data12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4.xml"/><Relationship Id="rId5" Type="http://schemas.openxmlformats.org/officeDocument/2006/relationships/diagramColors" Target="../diagrams/colors124.xml"/><Relationship Id="rId4" Type="http://schemas.openxmlformats.org/officeDocument/2006/relationships/diagramQuickStyle" Target="../diagrams/quickStyle12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6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5.xml"/><Relationship Id="rId2" Type="http://schemas.openxmlformats.org/officeDocument/2006/relationships/diagramData" Target="../diagrams/data12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5.xml"/><Relationship Id="rId5" Type="http://schemas.openxmlformats.org/officeDocument/2006/relationships/diagramColors" Target="../diagrams/colors125.xml"/><Relationship Id="rId4" Type="http://schemas.openxmlformats.org/officeDocument/2006/relationships/diagramQuickStyle" Target="../diagrams/quickStyle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6.xml"/><Relationship Id="rId2" Type="http://schemas.openxmlformats.org/officeDocument/2006/relationships/diagramData" Target="../diagrams/data12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6.xml"/><Relationship Id="rId5" Type="http://schemas.openxmlformats.org/officeDocument/2006/relationships/diagramColors" Target="../diagrams/colors126.xml"/><Relationship Id="rId4" Type="http://schemas.openxmlformats.org/officeDocument/2006/relationships/diagramQuickStyle" Target="../diagrams/quickStyle12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7.xml"/><Relationship Id="rId2" Type="http://schemas.openxmlformats.org/officeDocument/2006/relationships/diagramData" Target="../diagrams/data12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7.xml"/><Relationship Id="rId5" Type="http://schemas.openxmlformats.org/officeDocument/2006/relationships/diagramColors" Target="../diagrams/colors127.xml"/><Relationship Id="rId4" Type="http://schemas.openxmlformats.org/officeDocument/2006/relationships/diagramQuickStyle" Target="../diagrams/quickStyle12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8.xml"/><Relationship Id="rId2" Type="http://schemas.openxmlformats.org/officeDocument/2006/relationships/diagramData" Target="../diagrams/data1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8.xml"/><Relationship Id="rId5" Type="http://schemas.openxmlformats.org/officeDocument/2006/relationships/diagramColors" Target="../diagrams/colors128.xml"/><Relationship Id="rId4" Type="http://schemas.openxmlformats.org/officeDocument/2006/relationships/diagramQuickStyle" Target="../diagrams/quickStyle12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9.xml"/><Relationship Id="rId2" Type="http://schemas.openxmlformats.org/officeDocument/2006/relationships/diagramData" Target="../diagrams/data12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9.xml"/><Relationship Id="rId5" Type="http://schemas.openxmlformats.org/officeDocument/2006/relationships/diagramColors" Target="../diagrams/colors129.xml"/><Relationship Id="rId4" Type="http://schemas.openxmlformats.org/officeDocument/2006/relationships/diagramQuickStyle" Target="../diagrams/quickStyle129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0.xml"/><Relationship Id="rId2" Type="http://schemas.openxmlformats.org/officeDocument/2006/relationships/diagramData" Target="../diagrams/data13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0.xml"/><Relationship Id="rId5" Type="http://schemas.openxmlformats.org/officeDocument/2006/relationships/diagramColors" Target="../diagrams/colors130.xml"/><Relationship Id="rId4" Type="http://schemas.openxmlformats.org/officeDocument/2006/relationships/diagramQuickStyle" Target="../diagrams/quickStyle130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1.xml"/><Relationship Id="rId2" Type="http://schemas.openxmlformats.org/officeDocument/2006/relationships/diagramData" Target="../diagrams/data13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1.xml"/><Relationship Id="rId5" Type="http://schemas.openxmlformats.org/officeDocument/2006/relationships/diagramColors" Target="../diagrams/colors131.xml"/><Relationship Id="rId4" Type="http://schemas.openxmlformats.org/officeDocument/2006/relationships/diagramQuickStyle" Target="../diagrams/quickStyle1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2.xml"/><Relationship Id="rId2" Type="http://schemas.openxmlformats.org/officeDocument/2006/relationships/diagramData" Target="../diagrams/data13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2.xml"/><Relationship Id="rId5" Type="http://schemas.openxmlformats.org/officeDocument/2006/relationships/diagramColors" Target="../diagrams/colors132.xml"/><Relationship Id="rId4" Type="http://schemas.openxmlformats.org/officeDocument/2006/relationships/diagramQuickStyle" Target="../diagrams/quickStyle13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3.xml"/><Relationship Id="rId2" Type="http://schemas.openxmlformats.org/officeDocument/2006/relationships/diagramData" Target="../diagrams/data13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3.xml"/><Relationship Id="rId5" Type="http://schemas.openxmlformats.org/officeDocument/2006/relationships/diagramColors" Target="../diagrams/colors133.xml"/><Relationship Id="rId4" Type="http://schemas.openxmlformats.org/officeDocument/2006/relationships/diagramQuickStyle" Target="../diagrams/quickStyle13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4.xml"/><Relationship Id="rId2" Type="http://schemas.openxmlformats.org/officeDocument/2006/relationships/diagramData" Target="../diagrams/data13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4.xml"/><Relationship Id="rId5" Type="http://schemas.openxmlformats.org/officeDocument/2006/relationships/diagramColors" Target="../diagrams/colors134.xml"/><Relationship Id="rId4" Type="http://schemas.openxmlformats.org/officeDocument/2006/relationships/diagramQuickStyle" Target="../diagrams/quickStyle13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5.xml"/><Relationship Id="rId2" Type="http://schemas.openxmlformats.org/officeDocument/2006/relationships/diagramData" Target="../diagrams/data13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5.xml"/><Relationship Id="rId5" Type="http://schemas.openxmlformats.org/officeDocument/2006/relationships/diagramColors" Target="../diagrams/colors135.xml"/><Relationship Id="rId4" Type="http://schemas.openxmlformats.org/officeDocument/2006/relationships/diagramQuickStyle" Target="../diagrams/quickStyle135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6.xml"/><Relationship Id="rId2" Type="http://schemas.openxmlformats.org/officeDocument/2006/relationships/diagramData" Target="../diagrams/data13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6.xml"/><Relationship Id="rId5" Type="http://schemas.openxmlformats.org/officeDocument/2006/relationships/diagramColors" Target="../diagrams/colors136.xml"/><Relationship Id="rId4" Type="http://schemas.openxmlformats.org/officeDocument/2006/relationships/diagramQuickStyle" Target="../diagrams/quickStyle13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7.xml"/><Relationship Id="rId2" Type="http://schemas.openxmlformats.org/officeDocument/2006/relationships/diagramData" Target="../diagrams/data13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7.xml"/><Relationship Id="rId5" Type="http://schemas.openxmlformats.org/officeDocument/2006/relationships/diagramColors" Target="../diagrams/colors137.xml"/><Relationship Id="rId4" Type="http://schemas.openxmlformats.org/officeDocument/2006/relationships/diagramQuickStyle" Target="../diagrams/quickStyle13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8.xml"/><Relationship Id="rId2" Type="http://schemas.openxmlformats.org/officeDocument/2006/relationships/diagramData" Target="../diagrams/data13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8.xml"/><Relationship Id="rId5" Type="http://schemas.openxmlformats.org/officeDocument/2006/relationships/diagramColors" Target="../diagrams/colors138.xml"/><Relationship Id="rId4" Type="http://schemas.openxmlformats.org/officeDocument/2006/relationships/diagramQuickStyle" Target="../diagrams/quickStyle138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9.xml"/><Relationship Id="rId2" Type="http://schemas.openxmlformats.org/officeDocument/2006/relationships/diagramData" Target="../diagrams/data13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9.xml"/><Relationship Id="rId5" Type="http://schemas.openxmlformats.org/officeDocument/2006/relationships/diagramColors" Target="../diagrams/colors139.xml"/><Relationship Id="rId4" Type="http://schemas.openxmlformats.org/officeDocument/2006/relationships/diagramQuickStyle" Target="../diagrams/quickStyle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0.xml"/><Relationship Id="rId2" Type="http://schemas.openxmlformats.org/officeDocument/2006/relationships/diagramData" Target="../diagrams/data1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0.xml"/><Relationship Id="rId5" Type="http://schemas.openxmlformats.org/officeDocument/2006/relationships/diagramColors" Target="../diagrams/colors140.xml"/><Relationship Id="rId4" Type="http://schemas.openxmlformats.org/officeDocument/2006/relationships/diagramQuickStyle" Target="../diagrams/quickStyle140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1.xml"/><Relationship Id="rId2" Type="http://schemas.openxmlformats.org/officeDocument/2006/relationships/diagramData" Target="../diagrams/data14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1.xml"/><Relationship Id="rId5" Type="http://schemas.openxmlformats.org/officeDocument/2006/relationships/diagramColors" Target="../diagrams/colors141.xml"/><Relationship Id="rId4" Type="http://schemas.openxmlformats.org/officeDocument/2006/relationships/diagramQuickStyle" Target="../diagrams/quickStyle14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2.xml"/><Relationship Id="rId2" Type="http://schemas.openxmlformats.org/officeDocument/2006/relationships/diagramData" Target="../diagrams/data14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2.xml"/><Relationship Id="rId5" Type="http://schemas.openxmlformats.org/officeDocument/2006/relationships/diagramColors" Target="../diagrams/colors142.xml"/><Relationship Id="rId4" Type="http://schemas.openxmlformats.org/officeDocument/2006/relationships/diagramQuickStyle" Target="../diagrams/quickStyle14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3.xml"/><Relationship Id="rId2" Type="http://schemas.openxmlformats.org/officeDocument/2006/relationships/diagramData" Target="../diagrams/data14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3.xml"/><Relationship Id="rId5" Type="http://schemas.openxmlformats.org/officeDocument/2006/relationships/diagramColors" Target="../diagrams/colors143.xml"/><Relationship Id="rId4" Type="http://schemas.openxmlformats.org/officeDocument/2006/relationships/diagramQuickStyle" Target="../diagrams/quickStyle14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4.xml"/><Relationship Id="rId2" Type="http://schemas.openxmlformats.org/officeDocument/2006/relationships/diagramData" Target="../diagrams/data14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4.xml"/><Relationship Id="rId5" Type="http://schemas.openxmlformats.org/officeDocument/2006/relationships/diagramColors" Target="../diagrams/colors144.xml"/><Relationship Id="rId4" Type="http://schemas.openxmlformats.org/officeDocument/2006/relationships/diagramQuickStyle" Target="../diagrams/quickStyle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5.xml"/><Relationship Id="rId2" Type="http://schemas.openxmlformats.org/officeDocument/2006/relationships/diagramData" Target="../diagrams/data14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5.xml"/><Relationship Id="rId5" Type="http://schemas.openxmlformats.org/officeDocument/2006/relationships/diagramColors" Target="../diagrams/colors145.xml"/><Relationship Id="rId4" Type="http://schemas.openxmlformats.org/officeDocument/2006/relationships/diagramQuickStyle" Target="../diagrams/quickStyle14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6.xml"/><Relationship Id="rId2" Type="http://schemas.openxmlformats.org/officeDocument/2006/relationships/diagramData" Target="../diagrams/data1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6.xml"/><Relationship Id="rId5" Type="http://schemas.openxmlformats.org/officeDocument/2006/relationships/diagramColors" Target="../diagrams/colors146.xml"/><Relationship Id="rId4" Type="http://schemas.openxmlformats.org/officeDocument/2006/relationships/diagramQuickStyle" Target="../diagrams/quickStyle146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7.xml"/><Relationship Id="rId2" Type="http://schemas.openxmlformats.org/officeDocument/2006/relationships/diagramData" Target="../diagrams/data1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7.xml"/><Relationship Id="rId5" Type="http://schemas.openxmlformats.org/officeDocument/2006/relationships/diagramColors" Target="../diagrams/colors147.xml"/><Relationship Id="rId4" Type="http://schemas.openxmlformats.org/officeDocument/2006/relationships/diagramQuickStyle" Target="../diagrams/quickStyle147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8.xml"/><Relationship Id="rId2" Type="http://schemas.openxmlformats.org/officeDocument/2006/relationships/diagramData" Target="../diagrams/data14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8.xml"/><Relationship Id="rId5" Type="http://schemas.openxmlformats.org/officeDocument/2006/relationships/diagramColors" Target="../diagrams/colors148.xml"/><Relationship Id="rId4" Type="http://schemas.openxmlformats.org/officeDocument/2006/relationships/diagramQuickStyle" Target="../diagrams/quickStyle148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9.xml"/><Relationship Id="rId7" Type="http://schemas.microsoft.com/office/2007/relationships/diagramDrawing" Target="../diagrams/drawing14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9.xml"/><Relationship Id="rId5" Type="http://schemas.openxmlformats.org/officeDocument/2006/relationships/diagramQuickStyle" Target="../diagrams/quickStyle149.xml"/><Relationship Id="rId4" Type="http://schemas.openxmlformats.org/officeDocument/2006/relationships/diagramLayout" Target="../diagrams/layout149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0.xml"/><Relationship Id="rId7" Type="http://schemas.microsoft.com/office/2007/relationships/diagramDrawing" Target="../diagrams/drawing15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0.xml"/><Relationship Id="rId5" Type="http://schemas.openxmlformats.org/officeDocument/2006/relationships/diagramQuickStyle" Target="../diagrams/quickStyle150.xml"/><Relationship Id="rId4" Type="http://schemas.openxmlformats.org/officeDocument/2006/relationships/diagramLayout" Target="../diagrams/layout150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1.xml"/><Relationship Id="rId2" Type="http://schemas.openxmlformats.org/officeDocument/2006/relationships/diagramData" Target="../diagrams/data15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1.xml"/><Relationship Id="rId5" Type="http://schemas.openxmlformats.org/officeDocument/2006/relationships/diagramColors" Target="../diagrams/colors151.xml"/><Relationship Id="rId4" Type="http://schemas.openxmlformats.org/officeDocument/2006/relationships/diagramQuickStyle" Target="../diagrams/quickStyle15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2.xml"/><Relationship Id="rId2" Type="http://schemas.openxmlformats.org/officeDocument/2006/relationships/diagramData" Target="../diagrams/data15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2.xml"/><Relationship Id="rId5" Type="http://schemas.openxmlformats.org/officeDocument/2006/relationships/diagramColors" Target="../diagrams/colors152.xml"/><Relationship Id="rId4" Type="http://schemas.openxmlformats.org/officeDocument/2006/relationships/diagramQuickStyle" Target="../diagrams/quickStyle15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3.xml"/><Relationship Id="rId2" Type="http://schemas.openxmlformats.org/officeDocument/2006/relationships/diagramData" Target="../diagrams/data15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3.xml"/><Relationship Id="rId5" Type="http://schemas.openxmlformats.org/officeDocument/2006/relationships/diagramColors" Target="../diagrams/colors153.xml"/><Relationship Id="rId4" Type="http://schemas.openxmlformats.org/officeDocument/2006/relationships/diagramQuickStyle" Target="../diagrams/quickStyle15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4.xml"/><Relationship Id="rId2" Type="http://schemas.openxmlformats.org/officeDocument/2006/relationships/diagramData" Target="../diagrams/data15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4.xml"/><Relationship Id="rId5" Type="http://schemas.openxmlformats.org/officeDocument/2006/relationships/diagramColors" Target="../diagrams/colors154.xml"/><Relationship Id="rId4" Type="http://schemas.openxmlformats.org/officeDocument/2006/relationships/diagramQuickStyle" Target="../diagrams/quickStyle154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5.xml"/><Relationship Id="rId2" Type="http://schemas.openxmlformats.org/officeDocument/2006/relationships/diagramData" Target="../diagrams/data15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5.xml"/><Relationship Id="rId5" Type="http://schemas.openxmlformats.org/officeDocument/2006/relationships/diagramColors" Target="../diagrams/colors155.xml"/><Relationship Id="rId4" Type="http://schemas.openxmlformats.org/officeDocument/2006/relationships/diagramQuickStyle" Target="../diagrams/quickStyle155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6.xml"/><Relationship Id="rId2" Type="http://schemas.openxmlformats.org/officeDocument/2006/relationships/diagramData" Target="../diagrams/data15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6.xml"/><Relationship Id="rId5" Type="http://schemas.openxmlformats.org/officeDocument/2006/relationships/diagramColors" Target="../diagrams/colors156.xml"/><Relationship Id="rId4" Type="http://schemas.openxmlformats.org/officeDocument/2006/relationships/diagramQuickStyle" Target="../diagrams/quickStyle156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7.xml"/><Relationship Id="rId2" Type="http://schemas.openxmlformats.org/officeDocument/2006/relationships/diagramData" Target="../diagrams/data15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7.xml"/><Relationship Id="rId5" Type="http://schemas.openxmlformats.org/officeDocument/2006/relationships/diagramColors" Target="../diagrams/colors157.xml"/><Relationship Id="rId4" Type="http://schemas.openxmlformats.org/officeDocument/2006/relationships/diagramQuickStyle" Target="../diagrams/quickStyle157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8.xml"/><Relationship Id="rId2" Type="http://schemas.openxmlformats.org/officeDocument/2006/relationships/diagramData" Target="../diagrams/data15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8.xml"/><Relationship Id="rId5" Type="http://schemas.openxmlformats.org/officeDocument/2006/relationships/diagramColors" Target="../diagrams/colors158.xml"/><Relationship Id="rId4" Type="http://schemas.openxmlformats.org/officeDocument/2006/relationships/diagramQuickStyle" Target="../diagrams/quickStyle158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9.xml"/><Relationship Id="rId2" Type="http://schemas.openxmlformats.org/officeDocument/2006/relationships/diagramData" Target="../diagrams/data15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9.xml"/><Relationship Id="rId5" Type="http://schemas.openxmlformats.org/officeDocument/2006/relationships/diagramColors" Target="../diagrams/colors159.xml"/><Relationship Id="rId4" Type="http://schemas.openxmlformats.org/officeDocument/2006/relationships/diagramQuickStyle" Target="../diagrams/quickStyle159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0.xml"/><Relationship Id="rId2" Type="http://schemas.openxmlformats.org/officeDocument/2006/relationships/diagramData" Target="../diagrams/data16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0.xml"/><Relationship Id="rId5" Type="http://schemas.openxmlformats.org/officeDocument/2006/relationships/diagramColors" Target="../diagrams/colors160.xml"/><Relationship Id="rId4" Type="http://schemas.openxmlformats.org/officeDocument/2006/relationships/diagramQuickStyle" Target="../diagrams/quickStyle160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1.xml"/><Relationship Id="rId2" Type="http://schemas.openxmlformats.org/officeDocument/2006/relationships/diagramData" Target="../diagrams/data16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1.xml"/><Relationship Id="rId5" Type="http://schemas.openxmlformats.org/officeDocument/2006/relationships/diagramColors" Target="../diagrams/colors161.xml"/><Relationship Id="rId4" Type="http://schemas.openxmlformats.org/officeDocument/2006/relationships/diagramQuickStyle" Target="../diagrams/quickStyle16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2.xml"/><Relationship Id="rId2" Type="http://schemas.openxmlformats.org/officeDocument/2006/relationships/diagramData" Target="../diagrams/data16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2.xml"/><Relationship Id="rId5" Type="http://schemas.openxmlformats.org/officeDocument/2006/relationships/diagramColors" Target="../diagrams/colors162.xml"/><Relationship Id="rId4" Type="http://schemas.openxmlformats.org/officeDocument/2006/relationships/diagramQuickStyle" Target="../diagrams/quickStyle16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3.xml"/><Relationship Id="rId2" Type="http://schemas.openxmlformats.org/officeDocument/2006/relationships/diagramData" Target="../diagrams/data16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3.xml"/><Relationship Id="rId5" Type="http://schemas.openxmlformats.org/officeDocument/2006/relationships/diagramColors" Target="../diagrams/colors163.xml"/><Relationship Id="rId4" Type="http://schemas.openxmlformats.org/officeDocument/2006/relationships/diagramQuickStyle" Target="../diagrams/quickStyle163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4.xml"/><Relationship Id="rId2" Type="http://schemas.openxmlformats.org/officeDocument/2006/relationships/diagramData" Target="../diagrams/data16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4.xml"/><Relationship Id="rId5" Type="http://schemas.openxmlformats.org/officeDocument/2006/relationships/diagramColors" Target="../diagrams/colors164.xml"/><Relationship Id="rId4" Type="http://schemas.openxmlformats.org/officeDocument/2006/relationships/diagramQuickStyle" Target="../diagrams/quickStyle1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5.xml"/><Relationship Id="rId2" Type="http://schemas.openxmlformats.org/officeDocument/2006/relationships/diagramData" Target="../diagrams/data16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5.xml"/><Relationship Id="rId5" Type="http://schemas.openxmlformats.org/officeDocument/2006/relationships/diagramColors" Target="../diagrams/colors165.xml"/><Relationship Id="rId4" Type="http://schemas.openxmlformats.org/officeDocument/2006/relationships/diagramQuickStyle" Target="../diagrams/quickStyle165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5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5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6.xml"/><Relationship Id="rId2" Type="http://schemas.openxmlformats.org/officeDocument/2006/relationships/diagramData" Target="../diagrams/data16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6.xml"/><Relationship Id="rId5" Type="http://schemas.openxmlformats.org/officeDocument/2006/relationships/diagramColors" Target="../diagrams/colors166.xml"/><Relationship Id="rId4" Type="http://schemas.openxmlformats.org/officeDocument/2006/relationships/diagramQuickStyle" Target="../diagrams/quickStyle166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7.xml"/><Relationship Id="rId2" Type="http://schemas.openxmlformats.org/officeDocument/2006/relationships/diagramData" Target="../diagrams/data16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7.xml"/><Relationship Id="rId5" Type="http://schemas.openxmlformats.org/officeDocument/2006/relationships/diagramColors" Target="../diagrams/colors167.xml"/><Relationship Id="rId4" Type="http://schemas.openxmlformats.org/officeDocument/2006/relationships/diagramQuickStyle" Target="../diagrams/quickStyle167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5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8.xml"/><Relationship Id="rId2" Type="http://schemas.openxmlformats.org/officeDocument/2006/relationships/diagramData" Target="../diagrams/data16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8.xml"/><Relationship Id="rId5" Type="http://schemas.openxmlformats.org/officeDocument/2006/relationships/diagramColors" Target="../diagrams/colors168.xml"/><Relationship Id="rId4" Type="http://schemas.openxmlformats.org/officeDocument/2006/relationships/diagramQuickStyle" Target="../diagrams/quickStyle168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9.xml"/><Relationship Id="rId2" Type="http://schemas.openxmlformats.org/officeDocument/2006/relationships/diagramData" Target="../diagrams/data16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9.xml"/><Relationship Id="rId5" Type="http://schemas.openxmlformats.org/officeDocument/2006/relationships/diagramColors" Target="../diagrams/colors169.xml"/><Relationship Id="rId4" Type="http://schemas.openxmlformats.org/officeDocument/2006/relationships/diagramQuickStyle" Target="../diagrams/quickStyle1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0.xml"/><Relationship Id="rId2" Type="http://schemas.openxmlformats.org/officeDocument/2006/relationships/diagramData" Target="../diagrams/data17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70.xml"/><Relationship Id="rId5" Type="http://schemas.openxmlformats.org/officeDocument/2006/relationships/diagramColors" Target="../diagrams/colors170.xml"/><Relationship Id="rId4" Type="http://schemas.openxmlformats.org/officeDocument/2006/relationships/diagramQuickStyle" Target="../diagrams/quickStyle170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1.xml"/><Relationship Id="rId2" Type="http://schemas.openxmlformats.org/officeDocument/2006/relationships/diagramData" Target="../diagrams/data17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1.xml"/><Relationship Id="rId5" Type="http://schemas.openxmlformats.org/officeDocument/2006/relationships/diagramColors" Target="../diagrams/colors171.xml"/><Relationship Id="rId4" Type="http://schemas.openxmlformats.org/officeDocument/2006/relationships/diagramQuickStyle" Target="../diagrams/quickStyle17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5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2.xml"/><Relationship Id="rId2" Type="http://schemas.openxmlformats.org/officeDocument/2006/relationships/diagramData" Target="../diagrams/data1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2.xml"/><Relationship Id="rId5" Type="http://schemas.openxmlformats.org/officeDocument/2006/relationships/diagramColors" Target="../diagrams/colors172.xml"/><Relationship Id="rId4" Type="http://schemas.openxmlformats.org/officeDocument/2006/relationships/diagramQuickStyle" Target="../diagrams/quickStyle17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3.xml"/><Relationship Id="rId2" Type="http://schemas.openxmlformats.org/officeDocument/2006/relationships/diagramData" Target="../diagrams/data1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3.xml"/><Relationship Id="rId5" Type="http://schemas.openxmlformats.org/officeDocument/2006/relationships/diagramColors" Target="../diagrams/colors173.xml"/><Relationship Id="rId4" Type="http://schemas.openxmlformats.org/officeDocument/2006/relationships/diagramQuickStyle" Target="../diagrams/quickStyle173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4.xml"/><Relationship Id="rId2" Type="http://schemas.openxmlformats.org/officeDocument/2006/relationships/diagramData" Target="../diagrams/data17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4.xml"/><Relationship Id="rId5" Type="http://schemas.openxmlformats.org/officeDocument/2006/relationships/diagramColors" Target="../diagrams/colors174.xml"/><Relationship Id="rId4" Type="http://schemas.openxmlformats.org/officeDocument/2006/relationships/diagramQuickStyle" Target="../diagrams/quickStyle174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5.xml"/><Relationship Id="rId2" Type="http://schemas.openxmlformats.org/officeDocument/2006/relationships/diagramData" Target="../diagrams/data17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5.xml"/><Relationship Id="rId5" Type="http://schemas.openxmlformats.org/officeDocument/2006/relationships/diagramColors" Target="../diagrams/colors175.xml"/><Relationship Id="rId4" Type="http://schemas.openxmlformats.org/officeDocument/2006/relationships/diagramQuickStyle" Target="../diagrams/quickStyle1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6.xml"/><Relationship Id="rId2" Type="http://schemas.openxmlformats.org/officeDocument/2006/relationships/diagramData" Target="../diagrams/data17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6.xml"/><Relationship Id="rId5" Type="http://schemas.openxmlformats.org/officeDocument/2006/relationships/diagramColors" Target="../diagrams/colors176.xml"/><Relationship Id="rId4" Type="http://schemas.openxmlformats.org/officeDocument/2006/relationships/diagramQuickStyle" Target="../diagrams/quickStyle176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7.xml"/><Relationship Id="rId2" Type="http://schemas.openxmlformats.org/officeDocument/2006/relationships/diagramData" Target="../diagrams/data17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7.xml"/><Relationship Id="rId5" Type="http://schemas.openxmlformats.org/officeDocument/2006/relationships/diagramColors" Target="../diagrams/colors177.xml"/><Relationship Id="rId4" Type="http://schemas.openxmlformats.org/officeDocument/2006/relationships/diagramQuickStyle" Target="../diagrams/quickStyle177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8.xml"/><Relationship Id="rId2" Type="http://schemas.openxmlformats.org/officeDocument/2006/relationships/diagramData" Target="../diagrams/data17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8.xml"/><Relationship Id="rId5" Type="http://schemas.openxmlformats.org/officeDocument/2006/relationships/diagramColors" Target="../diagrams/colors178.xml"/><Relationship Id="rId4" Type="http://schemas.openxmlformats.org/officeDocument/2006/relationships/diagramQuickStyle" Target="../diagrams/quickStyle178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9.xml"/><Relationship Id="rId2" Type="http://schemas.openxmlformats.org/officeDocument/2006/relationships/diagramData" Target="../diagrams/data1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9.xml"/><Relationship Id="rId5" Type="http://schemas.openxmlformats.org/officeDocument/2006/relationships/diagramColors" Target="../diagrams/colors179.xml"/><Relationship Id="rId4" Type="http://schemas.openxmlformats.org/officeDocument/2006/relationships/diagramQuickStyle" Target="../diagrams/quickStyle179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0.xml"/><Relationship Id="rId2" Type="http://schemas.openxmlformats.org/officeDocument/2006/relationships/diagramData" Target="../diagrams/data18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0.xml"/><Relationship Id="rId5" Type="http://schemas.openxmlformats.org/officeDocument/2006/relationships/diagramColors" Target="../diagrams/colors180.xml"/><Relationship Id="rId4" Type="http://schemas.openxmlformats.org/officeDocument/2006/relationships/diagramQuickStyle" Target="../diagrams/quickStyle180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1.xml"/><Relationship Id="rId2" Type="http://schemas.openxmlformats.org/officeDocument/2006/relationships/diagramData" Target="../diagrams/data18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1.xml"/><Relationship Id="rId5" Type="http://schemas.openxmlformats.org/officeDocument/2006/relationships/diagramColors" Target="../diagrams/colors181.xml"/><Relationship Id="rId4" Type="http://schemas.openxmlformats.org/officeDocument/2006/relationships/diagramQuickStyle" Target="../diagrams/quickStyle18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2.xml"/><Relationship Id="rId2" Type="http://schemas.openxmlformats.org/officeDocument/2006/relationships/diagramData" Target="../diagrams/data18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2.xml"/><Relationship Id="rId5" Type="http://schemas.openxmlformats.org/officeDocument/2006/relationships/diagramColors" Target="../diagrams/colors182.xml"/><Relationship Id="rId4" Type="http://schemas.openxmlformats.org/officeDocument/2006/relationships/diagramQuickStyle" Target="../diagrams/quickStyle18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3.xml"/><Relationship Id="rId2" Type="http://schemas.openxmlformats.org/officeDocument/2006/relationships/diagramData" Target="../diagrams/data18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3.xml"/><Relationship Id="rId5" Type="http://schemas.openxmlformats.org/officeDocument/2006/relationships/diagramColors" Target="../diagrams/colors183.xml"/><Relationship Id="rId4" Type="http://schemas.openxmlformats.org/officeDocument/2006/relationships/diagramQuickStyle" Target="../diagrams/quickStyle183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4.xml"/><Relationship Id="rId2" Type="http://schemas.openxmlformats.org/officeDocument/2006/relationships/diagramData" Target="../diagrams/data18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4.xml"/><Relationship Id="rId5" Type="http://schemas.openxmlformats.org/officeDocument/2006/relationships/diagramColors" Target="../diagrams/colors184.xml"/><Relationship Id="rId4" Type="http://schemas.openxmlformats.org/officeDocument/2006/relationships/diagramQuickStyle" Target="../diagrams/quickStyle1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5.xml"/><Relationship Id="rId2" Type="http://schemas.openxmlformats.org/officeDocument/2006/relationships/diagramData" Target="../diagrams/data18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5.xml"/><Relationship Id="rId5" Type="http://schemas.openxmlformats.org/officeDocument/2006/relationships/diagramColors" Target="../diagrams/colors185.xml"/><Relationship Id="rId4" Type="http://schemas.openxmlformats.org/officeDocument/2006/relationships/diagramQuickStyle" Target="../diagrams/quickStyle185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6.xml"/><Relationship Id="rId2" Type="http://schemas.openxmlformats.org/officeDocument/2006/relationships/diagramData" Target="../diagrams/data1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6.xml"/><Relationship Id="rId5" Type="http://schemas.openxmlformats.org/officeDocument/2006/relationships/diagramColors" Target="../diagrams/colors186.xml"/><Relationship Id="rId4" Type="http://schemas.openxmlformats.org/officeDocument/2006/relationships/diagramQuickStyle" Target="../diagrams/quickStyle186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7.xml"/><Relationship Id="rId2" Type="http://schemas.openxmlformats.org/officeDocument/2006/relationships/diagramData" Target="../diagrams/data1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7.xml"/><Relationship Id="rId5" Type="http://schemas.openxmlformats.org/officeDocument/2006/relationships/diagramColors" Target="../diagrams/colors187.xml"/><Relationship Id="rId4" Type="http://schemas.openxmlformats.org/officeDocument/2006/relationships/diagramQuickStyle" Target="../diagrams/quickStyle187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8.xml"/><Relationship Id="rId2" Type="http://schemas.openxmlformats.org/officeDocument/2006/relationships/diagramData" Target="../diagrams/data18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8.xml"/><Relationship Id="rId5" Type="http://schemas.openxmlformats.org/officeDocument/2006/relationships/diagramColors" Target="../diagrams/colors188.xml"/><Relationship Id="rId4" Type="http://schemas.openxmlformats.org/officeDocument/2006/relationships/diagramQuickStyle" Target="../diagrams/quickStyle188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9.xml"/><Relationship Id="rId2" Type="http://schemas.openxmlformats.org/officeDocument/2006/relationships/diagramData" Target="../diagrams/data1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9.xml"/><Relationship Id="rId5" Type="http://schemas.openxmlformats.org/officeDocument/2006/relationships/diagramColors" Target="../diagrams/colors189.xml"/><Relationship Id="rId4" Type="http://schemas.openxmlformats.org/officeDocument/2006/relationships/diagramQuickStyle" Target="../diagrams/quickStyle189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0.xml"/><Relationship Id="rId2" Type="http://schemas.openxmlformats.org/officeDocument/2006/relationships/diagramData" Target="../diagrams/data1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0.xml"/><Relationship Id="rId5" Type="http://schemas.openxmlformats.org/officeDocument/2006/relationships/diagramColors" Target="../diagrams/colors190.xml"/><Relationship Id="rId4" Type="http://schemas.openxmlformats.org/officeDocument/2006/relationships/diagramQuickStyle" Target="../diagrams/quickStyle190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1.xml"/><Relationship Id="rId2" Type="http://schemas.openxmlformats.org/officeDocument/2006/relationships/diagramData" Target="../diagrams/data19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91.xml"/><Relationship Id="rId5" Type="http://schemas.openxmlformats.org/officeDocument/2006/relationships/diagramColors" Target="../diagrams/colors191.xml"/><Relationship Id="rId4" Type="http://schemas.openxmlformats.org/officeDocument/2006/relationships/diagramQuickStyle" Target="../diagrams/quickStyle19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#_ftnref1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80728F-8A32-6C07-09A8-57675A19C0B8}"/>
              </a:ext>
            </a:extLst>
          </p:cNvPr>
          <p:cNvSpPr txBox="1"/>
          <p:nvPr/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cap="all" spc="100" baseline="0">
                <a:latin typeface="Arial" panose="020B0604020202020204" pitchFamily="34" charset="0"/>
                <a:ea typeface="+mj-ea"/>
                <a:cs typeface="+mj-cs"/>
              </a:rPr>
              <a:t>Історія міжнародних економічних відносини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DB257-A30D-04B0-FD83-92B39523CE26}"/>
              </a:ext>
            </a:extLst>
          </p:cNvPr>
          <p:cNvSpPr txBox="1"/>
          <p:nvPr/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ru-RU" b="1" kern="1200" cap="none" spc="100" baseline="0">
                <a:latin typeface="Arial" panose="020B0604020202020204" pitchFamily="34" charset="0"/>
                <a:ea typeface="+mn-ea"/>
                <a:cs typeface="+mn-cs"/>
              </a:rPr>
              <a:t>Тема 2</a:t>
            </a:r>
            <a:endParaRPr lang="ru-RU" kern="1200" cap="none" spc="100" baseline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International Relations - MA - Postgraduate courses - University of Kent">
            <a:extLst>
              <a:ext uri="{FF2B5EF4-FFF2-40B4-BE49-F238E27FC236}">
                <a16:creationId xmlns:a16="http://schemas.microsoft.com/office/drawing/2014/main" id="{263E1122-E417-A23B-4665-752010DC3AB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r="23620" b="-1"/>
          <a:stretch/>
        </p:blipFill>
        <p:spPr bwMode="auto">
          <a:xfrm>
            <a:off x="6771736" y="10"/>
            <a:ext cx="542026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lide Number Placeholder 3" hidden="1">
            <a:extLst>
              <a:ext uri="{FF2B5EF4-FFF2-40B4-BE49-F238E27FC236}">
                <a16:creationId xmlns:a16="http://schemas.microsoft.com/office/drawing/2014/main" id="{744885A1-B945-426D-6466-36D639BD98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297260-B357-C9D7-1C4B-409309B7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10</a:t>
            </a:fld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F9E4DD37-C4E3-7E53-799D-4F8BE4FCD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45630"/>
              </p:ext>
            </p:extLst>
          </p:nvPr>
        </p:nvGraphicFramePr>
        <p:xfrm>
          <a:off x="617969" y="804862"/>
          <a:ext cx="1095606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288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16F6E6-BCF5-E279-8BE5-EFB642A7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189"/>
            <a:ext cx="10515600" cy="1357124"/>
          </a:xfrm>
        </p:spPr>
        <p:txBody>
          <a:bodyPr rtlCol="0" anchor="b">
            <a:normAutofit fontScale="90000"/>
          </a:bodyPr>
          <a:lstStyle/>
          <a:p>
            <a:pPr marL="0" indent="0">
              <a:buNone/>
              <a:defRPr/>
            </a:pPr>
            <a:r>
              <a:rPr lang="uk-UA" sz="1800" b="1" dirty="0"/>
              <a:t>Зародження товарно-грошових відносин</a:t>
            </a:r>
          </a:p>
          <a:p>
            <a:pPr>
              <a:defRPr/>
            </a:pPr>
            <a:r>
              <a:rPr lang="uk-UA" sz="1800" dirty="0"/>
              <a:t>Найдавніші грошові монети, що згодом одержали широке поширення в Ольвії та окрузі, бронзові монети</a:t>
            </a:r>
            <a:r>
              <a:rPr lang="uk-UA" sz="1800" i="1" dirty="0"/>
              <a:t>-</a:t>
            </a:r>
            <a:r>
              <a:rPr lang="uk-UA" sz="1800" dirty="0"/>
              <a:t>стрілки, що з'явилися близько 600 р. до н.е.. </a:t>
            </a:r>
          </a:p>
          <a:p>
            <a:pPr>
              <a:defRPr/>
            </a:pPr>
            <a:r>
              <a:rPr lang="uk-UA" sz="1800" dirty="0"/>
              <a:t>3-я чверть VI ст. до н.е. – поява бронзових литих </a:t>
            </a:r>
            <a:r>
              <a:rPr lang="uk-UA" sz="1800" i="1" dirty="0" err="1"/>
              <a:t>дельфіновидних</a:t>
            </a:r>
            <a:r>
              <a:rPr lang="uk-UA" sz="1800" i="1" dirty="0"/>
              <a:t> монет</a:t>
            </a:r>
            <a:r>
              <a:rPr lang="uk-UA" sz="1800" dirty="0"/>
              <a:t> (широке поширення в окрузі Ольвії, Березані і Нижньому Побужжі).</a:t>
            </a:r>
          </a:p>
        </p:txBody>
      </p:sp>
      <p:pic>
        <p:nvPicPr>
          <p:cNvPr id="124931" name="Рисунок 1">
            <a:extLst>
              <a:ext uri="{FF2B5EF4-FFF2-40B4-BE49-F238E27FC236}">
                <a16:creationId xmlns:a16="http://schemas.microsoft.com/office/drawing/2014/main" id="{E9D177D8-8841-1A2F-688C-A3E87CEF3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141"/>
          <a:stretch/>
        </p:blipFill>
        <p:spPr bwMode="auto">
          <a:xfrm>
            <a:off x="849775" y="2858625"/>
            <a:ext cx="3941763" cy="3338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Рисунок 3">
            <a:extLst>
              <a:ext uri="{FF2B5EF4-FFF2-40B4-BE49-F238E27FC236}">
                <a16:creationId xmlns:a16="http://schemas.microsoft.com/office/drawing/2014/main" id="{8DFA0B4A-84E9-432B-D765-4D8D4F6F3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19589" b="1"/>
          <a:stretch/>
        </p:blipFill>
        <p:spPr bwMode="auto">
          <a:xfrm>
            <a:off x="5342681" y="2858625"/>
            <a:ext cx="6011119" cy="3338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7" name="Slide Number Placeholder 4">
            <a:extLst>
              <a:ext uri="{FF2B5EF4-FFF2-40B4-BE49-F238E27FC236}">
                <a16:creationId xmlns:a16="http://schemas.microsoft.com/office/drawing/2014/main" id="{ACB35031-1A15-74E2-1528-768D515B6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100</a:t>
            </a:fld>
            <a:endParaRPr lang="ru-RU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EF320-6D18-A623-D0A8-53BB7790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521E373-3FF0-876A-0CE4-5D9690491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922800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65F25ADD-D25D-2B3B-5E36-6444E2C49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476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76A51A-93D7-94A1-B0E1-236BBA59CC47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0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САРМАТИ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23643-371F-C795-B6ED-4D949F77A499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 dirty="0" err="1">
                <a:latin typeface="Arial" panose="020B0604020202020204" pitchFamily="34" charset="0"/>
              </a:rPr>
              <a:t>Панували</a:t>
            </a:r>
            <a:r>
              <a:rPr lang="ru-RU" b="1" spc="100" dirty="0">
                <a:latin typeface="Arial" panose="020B0604020202020204" pitchFamily="34" charset="0"/>
              </a:rPr>
              <a:t> в степах Пн. та </a:t>
            </a:r>
            <a:r>
              <a:rPr lang="ru-RU" b="1" spc="100" dirty="0" err="1">
                <a:latin typeface="Arial" panose="020B0604020202020204" pitchFamily="34" charset="0"/>
              </a:rPr>
              <a:t>Сх</a:t>
            </a:r>
            <a:r>
              <a:rPr lang="ru-RU" b="1" spc="100" dirty="0">
                <a:latin typeface="Arial" panose="020B0604020202020204" pitchFamily="34" charset="0"/>
              </a:rPr>
              <a:t>. </a:t>
            </a:r>
            <a:r>
              <a:rPr lang="ru-RU" b="1" spc="100" dirty="0" err="1">
                <a:latin typeface="Arial" panose="020B0604020202020204" pitchFamily="34" charset="0"/>
              </a:rPr>
              <a:t>Причорномор'я</a:t>
            </a:r>
            <a:r>
              <a:rPr lang="ru-RU" b="1" spc="100" dirty="0">
                <a:latin typeface="Arial" panose="020B0604020202020204" pitchFamily="34" charset="0"/>
              </a:rPr>
              <a:t> ІІ ст. до </a:t>
            </a:r>
            <a:r>
              <a:rPr lang="ru-RU" b="1" spc="100" dirty="0" err="1">
                <a:latin typeface="Arial" panose="020B0604020202020204" pitchFamily="34" charset="0"/>
              </a:rPr>
              <a:t>н.е</a:t>
            </a:r>
            <a:r>
              <a:rPr lang="ru-RU" b="1" spc="100" dirty="0">
                <a:latin typeface="Arial" panose="020B0604020202020204" pitchFamily="34" charset="0"/>
              </a:rPr>
              <a:t>.- ІІ ст. </a:t>
            </a:r>
            <a:r>
              <a:rPr lang="ru-RU" b="1" spc="100" dirty="0" err="1">
                <a:latin typeface="Arial" panose="020B0604020202020204" pitchFamily="34" charset="0"/>
              </a:rPr>
              <a:t>н.е</a:t>
            </a:r>
            <a:r>
              <a:rPr lang="ru-RU" b="1" spc="100" dirty="0">
                <a:latin typeface="Arial" panose="020B0604020202020204" pitchFamily="34" charset="0"/>
              </a:rPr>
              <a:t>..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 dirty="0" err="1">
                <a:latin typeface="Arial" panose="020B0604020202020204" pitchFamily="34" charset="0"/>
              </a:rPr>
              <a:t>Домінування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 dirty="0" err="1">
                <a:latin typeface="Arial" panose="020B0604020202020204" pitchFamily="34" charset="0"/>
              </a:rPr>
              <a:t>скотарства</a:t>
            </a:r>
            <a:r>
              <a:rPr lang="ru-RU" b="1" spc="100" dirty="0">
                <a:latin typeface="Arial" panose="020B0604020202020204" pitchFamily="34" charset="0"/>
              </a:rPr>
              <a:t> + </a:t>
            </a:r>
            <a:r>
              <a:rPr lang="ru-RU" b="1" spc="100" dirty="0" err="1">
                <a:latin typeface="Arial" panose="020B0604020202020204" pitchFamily="34" charset="0"/>
              </a:rPr>
              <a:t>зброярство</a:t>
            </a:r>
            <a:r>
              <a:rPr lang="ru-RU" b="1" spc="100" dirty="0">
                <a:latin typeface="Arial" panose="020B0604020202020204" pitchFamily="34" charset="0"/>
              </a:rPr>
              <a:t>, </a:t>
            </a:r>
            <a:r>
              <a:rPr lang="ru-RU" b="1" spc="100" dirty="0" err="1">
                <a:latin typeface="Arial" panose="020B0604020202020204" pitchFamily="34" charset="0"/>
              </a:rPr>
              <a:t>лимарство</a:t>
            </a:r>
            <a:r>
              <a:rPr lang="ru-RU" b="1" spc="1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 dirty="0" err="1">
                <a:latin typeface="Arial" panose="020B0604020202020204" pitchFamily="34" charset="0"/>
              </a:rPr>
              <a:t>Найактивніші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 dirty="0" err="1">
                <a:latin typeface="Arial" panose="020B0604020202020204" pitchFamily="34" charset="0"/>
              </a:rPr>
              <a:t>торгівельні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 dirty="0" err="1">
                <a:latin typeface="Arial" panose="020B0604020202020204" pitchFamily="34" charset="0"/>
              </a:rPr>
              <a:t>партнери</a:t>
            </a:r>
            <a:r>
              <a:rPr lang="ru-RU" b="1" spc="100" dirty="0">
                <a:latin typeface="Arial" panose="020B0604020202020204" pitchFamily="34" charset="0"/>
              </a:rPr>
              <a:t> – </a:t>
            </a:r>
            <a:r>
              <a:rPr lang="ru-RU" b="1" spc="100" dirty="0" err="1">
                <a:latin typeface="Arial" panose="020B0604020202020204" pitchFamily="34" charset="0"/>
              </a:rPr>
              <a:t>античні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 dirty="0" err="1">
                <a:latin typeface="Arial" panose="020B0604020202020204" pitchFamily="34" charset="0"/>
              </a:rPr>
              <a:t>міста</a:t>
            </a:r>
            <a:r>
              <a:rPr lang="ru-RU" b="1" spc="100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 dirty="0" err="1">
                <a:latin typeface="Arial" panose="020B0604020202020204" pitchFamily="34" charset="0"/>
              </a:rPr>
              <a:t>Імпорт</a:t>
            </a:r>
            <a:r>
              <a:rPr lang="ru-RU" b="1" spc="100" dirty="0">
                <a:latin typeface="Arial" panose="020B0604020202020204" pitchFamily="34" charset="0"/>
              </a:rPr>
              <a:t>: </a:t>
            </a:r>
            <a:r>
              <a:rPr lang="ru-RU" b="1" spc="100" dirty="0" err="1">
                <a:latin typeface="Arial" panose="020B0604020202020204" pitchFamily="34" charset="0"/>
              </a:rPr>
              <a:t>олія</a:t>
            </a:r>
            <a:r>
              <a:rPr lang="ru-RU" b="1" spc="100" dirty="0">
                <a:latin typeface="Arial" panose="020B0604020202020204" pitchFamily="34" charset="0"/>
              </a:rPr>
              <a:t>, </a:t>
            </a:r>
            <a:r>
              <a:rPr lang="ru-RU" b="1" spc="100" dirty="0" err="1">
                <a:latin typeface="Arial" panose="020B0604020202020204" pitchFamily="34" charset="0"/>
              </a:rPr>
              <a:t>хліб</a:t>
            </a:r>
            <a:r>
              <a:rPr lang="ru-RU" b="1" spc="100" dirty="0">
                <a:latin typeface="Arial" panose="020B0604020202020204" pitchFamily="34" charset="0"/>
              </a:rPr>
              <a:t>, </a:t>
            </a:r>
            <a:r>
              <a:rPr lang="ru-RU" b="1" spc="100" dirty="0" err="1">
                <a:latin typeface="Arial" panose="020B0604020202020204" pitchFamily="34" charset="0"/>
              </a:rPr>
              <a:t>ремісничі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 dirty="0" err="1">
                <a:latin typeface="Arial" panose="020B0604020202020204" pitchFamily="34" charset="0"/>
              </a:rPr>
              <a:t>вироби</a:t>
            </a:r>
            <a:r>
              <a:rPr lang="ru-RU" b="1" spc="100" dirty="0">
                <a:latin typeface="Arial" panose="020B0604020202020204" pitchFamily="34" charset="0"/>
              </a:rPr>
              <a:t> (</a:t>
            </a:r>
            <a:r>
              <a:rPr lang="ru-RU" b="1" spc="100" dirty="0" err="1">
                <a:latin typeface="Arial" panose="020B0604020202020204" pitchFamily="34" charset="0"/>
              </a:rPr>
              <a:t>ювелірні</a:t>
            </a:r>
            <a:r>
              <a:rPr lang="ru-RU" b="1" spc="100" dirty="0">
                <a:latin typeface="Arial" panose="020B0604020202020204" pitchFamily="34" charset="0"/>
              </a:rPr>
              <a:t>, </a:t>
            </a:r>
            <a:r>
              <a:rPr lang="ru-RU" b="1" spc="100" dirty="0" err="1">
                <a:latin typeface="Arial" panose="020B0604020202020204" pitchFamily="34" charset="0"/>
              </a:rPr>
              <a:t>ковальські</a:t>
            </a:r>
            <a:r>
              <a:rPr lang="ru-RU" b="1" spc="100" dirty="0">
                <a:latin typeface="Arial" panose="020B0604020202020204" pitchFamily="34" charset="0"/>
              </a:rPr>
              <a:t>, </a:t>
            </a:r>
            <a:r>
              <a:rPr lang="ru-RU" b="1" spc="100" dirty="0" err="1">
                <a:latin typeface="Arial" panose="020B0604020202020204" pitchFamily="34" charset="0"/>
              </a:rPr>
              <a:t>предмети</a:t>
            </a:r>
            <a:r>
              <a:rPr lang="ru-RU" b="1" spc="100" dirty="0">
                <a:latin typeface="Arial" panose="020B0604020202020204" pitchFamily="34" charset="0"/>
              </a:rPr>
              <a:t> туалету). 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 dirty="0" err="1">
                <a:latin typeface="Arial" panose="020B0604020202020204" pitchFamily="34" charset="0"/>
              </a:rPr>
              <a:t>Експорт</a:t>
            </a:r>
            <a:r>
              <a:rPr lang="ru-RU" b="1" spc="100" dirty="0">
                <a:latin typeface="Arial" panose="020B0604020202020204" pitchFamily="34" charset="0"/>
              </a:rPr>
              <a:t>: худоба, </a:t>
            </a:r>
            <a:r>
              <a:rPr lang="ru-RU" b="1" spc="100" dirty="0" err="1">
                <a:latin typeface="Arial" panose="020B0604020202020204" pitchFamily="34" charset="0"/>
              </a:rPr>
              <a:t>продукти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 dirty="0" err="1">
                <a:latin typeface="Arial" panose="020B0604020202020204" pitchFamily="34" charset="0"/>
              </a:rPr>
              <a:t>тваринництва</a:t>
            </a:r>
            <a:r>
              <a:rPr lang="ru-RU" b="1" spc="100" dirty="0">
                <a:latin typeface="Arial" panose="020B0604020202020204" pitchFamily="34" charset="0"/>
              </a:rPr>
              <a:t>, раби. 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endParaRPr lang="ru-RU" b="1" spc="100" dirty="0">
              <a:latin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133BCA0-DB33-52B5-F004-473CC569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102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92FC45F5-F9FD-A42B-556B-1115BEEC063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81985443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868CA-3D5F-6402-6AC2-EFA61E1BC2CD}"/>
              </a:ext>
            </a:extLst>
          </p:cNvPr>
          <p:cNvSpPr txBox="1"/>
          <p:nvPr/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4400" b="1" kern="1200">
                <a:latin typeface="+mj-lt"/>
                <a:ea typeface="+mj-ea"/>
                <a:cs typeface="+mj-cs"/>
              </a:rPr>
              <a:t>3. Міжнародні торговельно-економічні відносини Середньовіччя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168D42-A410-8A48-615C-94622EA17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kern="1200">
                <a:latin typeface="+mn-lt"/>
                <a:ea typeface="+mn-ea"/>
                <a:cs typeface="+mn-cs"/>
              </a:rPr>
              <a:t>Розвиток європейської торгівлі епохи Середньовіччя</a:t>
            </a:r>
          </a:p>
          <a:p>
            <a:pPr>
              <a:defRPr/>
            </a:pPr>
            <a:r>
              <a:rPr lang="ru-RU" sz="2600" kern="1200">
                <a:latin typeface="+mn-lt"/>
                <a:ea typeface="+mn-ea"/>
                <a:cs typeface="+mn-cs"/>
              </a:rPr>
              <a:t>Головні торговельні осередки Азії та Африки </a:t>
            </a:r>
          </a:p>
          <a:p>
            <a:pPr>
              <a:defRPr/>
            </a:pPr>
            <a:r>
              <a:rPr lang="ru-RU" sz="2600" kern="1200">
                <a:latin typeface="+mn-lt"/>
                <a:ea typeface="+mn-ea"/>
                <a:cs typeface="+mn-cs"/>
              </a:rPr>
              <a:t>Міжнародна торгівля Київської Русі</a:t>
            </a:r>
          </a:p>
          <a:p>
            <a:pPr>
              <a:defRPr/>
            </a:pPr>
            <a:endParaRPr lang="ru-RU" sz="2600" kern="1200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ED33B5F-4576-A5FD-D304-68CAED66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8C738EE-73A0-4B67-A241-2209E875CB69}" type="slidenum">
              <a:rPr lang="ru-RU" altLang="uk-UA"/>
              <a:pPr>
                <a:spcAft>
                  <a:spcPts val="600"/>
                </a:spcAft>
              </a:pPr>
              <a:t>103</a:t>
            </a:fld>
            <a:endParaRPr lang="ru-RU" altLang="uk-UA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1659-5AE2-99D5-4F10-4FFE601A2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D7FA658-FAF1-7205-5A56-9E51ED8CF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17249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0D40A58B-B2F5-E154-1B73-EFE0EBC0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6199D-9FF4-83DF-0137-31D3D9C20302}"/>
              </a:ext>
            </a:extLst>
          </p:cNvPr>
          <p:cNvSpPr txBox="1"/>
          <p:nvPr/>
        </p:nvSpPr>
        <p:spPr>
          <a:xfrm>
            <a:off x="4154054" y="143142"/>
            <a:ext cx="38838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4000" b="1" kern="1200" dirty="0"/>
              <a:t>ПЕРІОДИЗАЦІЯ</a:t>
            </a:r>
            <a:endParaRPr lang="en-US" sz="4000" b="1" kern="1200" dirty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619317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A0792C-DDBF-7C97-DF96-C0E68A04C66D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Розвиток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європейської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епохи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Середньовіччя</a:t>
            </a: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200" name="Slide Number Placeholder 3">
            <a:extLst>
              <a:ext uri="{FF2B5EF4-FFF2-40B4-BE49-F238E27FC236}">
                <a16:creationId xmlns:a16="http://schemas.microsoft.com/office/drawing/2014/main" id="{F8C244F2-DDF5-86EB-298D-90C78BD13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105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EAA14-5005-CFA6-4121-43C8BE72EF3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ru-RU" sz="20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8196" name="Объект 2">
            <a:extLst>
              <a:ext uri="{FF2B5EF4-FFF2-40B4-BE49-F238E27FC236}">
                <a16:creationId xmlns:a16="http://schemas.microsoft.com/office/drawing/2014/main" id="{DED7DE5C-9922-417A-200F-559AD96E49C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34737095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72E4-AD78-0097-81F2-336635CD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10CDB07E-D14F-4E90-0E71-417749CC1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11748"/>
              </p:ext>
            </p:extLst>
          </p:nvPr>
        </p:nvGraphicFramePr>
        <p:xfrm>
          <a:off x="939244" y="804861"/>
          <a:ext cx="10276747" cy="574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63CF7D1E-0319-E5C0-E5F8-670EEEB78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577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F35D0-32F1-E751-154E-CA71E2BB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89EB839E-55D7-35BD-3349-83D2C96BB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02840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2318217B-4DCA-EB80-90D4-810912C88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57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5A37F-1E4D-3E36-9BCF-43A0B4AB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51F09DBC-4981-2958-19CC-B71FDBE63403}"/>
              </a:ext>
            </a:extLst>
          </p:cNvPr>
          <p:cNvGraphicFramePr>
            <a:graphicFrameLocks/>
          </p:cNvGraphicFramePr>
          <p:nvPr/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6F5DDE6A-1858-9C3C-7D28-51D69C5F2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115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ED2DB-4A4A-1B1E-A4B6-37087906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3E78AB2D-A280-8A2E-10A2-FCDC52CCA930}"/>
              </a:ext>
            </a:extLst>
          </p:cNvPr>
          <p:cNvGraphicFramePr>
            <a:graphicFrameLocks/>
          </p:cNvGraphicFramePr>
          <p:nvPr/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B48D289C-E9D3-CED5-D092-30593017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0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3D5D8A-46FF-E38E-B228-A4085BE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11</a:t>
            </a:fld>
            <a:endParaRPr lang="ru-RU" dirty="0"/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991185C3-235C-D998-103E-29EBEF0CC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135212"/>
              </p:ext>
            </p:extLst>
          </p:nvPr>
        </p:nvGraphicFramePr>
        <p:xfrm>
          <a:off x="450714" y="418290"/>
          <a:ext cx="11290572" cy="602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5226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D46D4B-516A-3718-8906-12A57559042C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ТОРГОВІ ШЛЯХИ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793572-E543-DA7C-D2DC-0BDA8B873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110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EBFAFEDE-F97F-EA03-191C-30999269AE0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577412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45039-F9F7-168E-0AAC-414ED956925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ГОЛОВНІ ОСЕРЕДКИ ЄВРОПЕЙСЬКОЇ ТОРГІВЛІ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9406652-F8C3-1EE8-7D5C-FB827C002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111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8D5B4748-BA92-BC85-61C7-A1708E6F0D9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91902035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D6AA0-6C49-6688-AD03-81C518DEA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EE8D02C-DADA-52CB-04C4-A472CBC5E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29084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4ED1B622-2075-1F7D-5FAE-C057E558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6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F8F89-2F3E-8700-667E-228A0B39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8CDB72A9-DE13-B4FB-EE9B-3BA931B374E5}"/>
              </a:ext>
            </a:extLst>
          </p:cNvPr>
          <p:cNvGraphicFramePr>
            <a:graphicFrameLocks/>
          </p:cNvGraphicFramePr>
          <p:nvPr/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43B15356-78B5-7D26-AB8C-4D26F91C3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059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Рисунок 3" descr="Изображение выглядит как текст, карта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FDBEBABB-7B9A-7992-6173-5F23C41B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20" y="-2"/>
            <a:ext cx="121919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9266" name="Заголовок 1">
            <a:extLst>
              <a:ext uri="{FF2B5EF4-FFF2-40B4-BE49-F238E27FC236}">
                <a16:creationId xmlns:a16="http://schemas.microsoft.com/office/drawing/2014/main" id="{954BE0D3-6211-9724-6F05-CDB78E6B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uk-UA" altLang="uk-UA" sz="5000" b="1" dirty="0">
                <a:solidFill>
                  <a:schemeClr val="tx1"/>
                </a:solidFill>
              </a:rPr>
              <a:t>ГАНЗЕЙСЬКА ТОРГІВЛЯ</a:t>
            </a:r>
            <a:br>
              <a:rPr lang="uk-UA" altLang="uk-UA" sz="5000" dirty="0">
                <a:solidFill>
                  <a:schemeClr val="tx1"/>
                </a:solidFill>
              </a:rPr>
            </a:br>
            <a:endParaRPr lang="uk-UA" altLang="uk-UA" sz="5000" dirty="0">
              <a:solidFill>
                <a:schemeClr val="tx1"/>
              </a:solidFill>
            </a:endParaRPr>
          </a:p>
        </p:txBody>
      </p:sp>
      <p:sp>
        <p:nvSpPr>
          <p:cNvPr id="139267" name="Объект 2">
            <a:extLst>
              <a:ext uri="{FF2B5EF4-FFF2-40B4-BE49-F238E27FC236}">
                <a16:creationId xmlns:a16="http://schemas.microsoft.com/office/drawing/2014/main" id="{BFEEDFE7-DD2B-68AB-EFD6-5C7875988B2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uk-UA"/>
              <a:t> </a:t>
            </a:r>
          </a:p>
          <a:p>
            <a:pPr marL="0" indent="0">
              <a:buNone/>
            </a:pPr>
            <a:endParaRPr lang="uk-UA" altLang="uk-UA"/>
          </a:p>
          <a:p>
            <a:pPr marL="0" indent="0">
              <a:buNone/>
            </a:pPr>
            <a:endParaRPr lang="uk-UA" altLang="uk-UA" sz="20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641A-CFD8-C432-D5ED-217188008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444B7F4C-8B28-837E-1E8B-BDBFCCAB5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394676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9BB73DD8-6B31-0E57-DBA0-30144FF11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789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2B54C-6798-3EBB-E297-1C91A92A30A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Етапи розвитку Ганзи: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A4E3B0-66A6-9A1A-4560-3F980D423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116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64546BCE-3159-F899-491E-B17E013DF1B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9287449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3A89A-7356-153A-7B51-9FA4D7CF4A6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ТОРГІВЛЯ ПІВНІЧНОЇ ЄВРОПИ</a:t>
            </a:r>
          </a:p>
        </p:txBody>
      </p:sp>
      <p:sp>
        <p:nvSpPr>
          <p:cNvPr id="40968" name="Slide Number Placeholder 3">
            <a:extLst>
              <a:ext uri="{FF2B5EF4-FFF2-40B4-BE49-F238E27FC236}">
                <a16:creationId xmlns:a16="http://schemas.microsoft.com/office/drawing/2014/main" id="{D3933807-D9FB-627E-463A-468A0DD46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117</a:t>
            </a:fld>
            <a:endParaRPr lang="ru-RU"/>
          </a:p>
        </p:txBody>
      </p:sp>
      <p:graphicFrame>
        <p:nvGraphicFramePr>
          <p:cNvPr id="40964" name="Объект 2">
            <a:extLst>
              <a:ext uri="{FF2B5EF4-FFF2-40B4-BE49-F238E27FC236}">
                <a16:creationId xmlns:a16="http://schemas.microsoft.com/office/drawing/2014/main" id="{02AC6CFB-C878-265F-454C-A0F4807851E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4841536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E45073-B57D-4148-1912-3020F76F2E4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ХРЕСТОВІ ПОХОДИ (11-13 ст.)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91942A-71F7-5CAF-3B23-DDFB1E077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118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6E863CC-544E-52CE-27EC-3BB8D6EC21F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2281111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03D547-867E-3968-A330-68DFFFB29BD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ВІЗАНТІЙСЬКА ТОРГІВЛЯ</a:t>
            </a:r>
          </a:p>
        </p:txBody>
      </p:sp>
      <p:sp>
        <p:nvSpPr>
          <p:cNvPr id="26632" name="Slide Number Placeholder 3">
            <a:extLst>
              <a:ext uri="{FF2B5EF4-FFF2-40B4-BE49-F238E27FC236}">
                <a16:creationId xmlns:a16="http://schemas.microsoft.com/office/drawing/2014/main" id="{039FCFF8-922E-0339-69AD-3BC7A1F5F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119</a:t>
            </a:fld>
            <a:endParaRPr lang="ru-RU"/>
          </a:p>
        </p:txBody>
      </p:sp>
      <p:graphicFrame>
        <p:nvGraphicFramePr>
          <p:cNvPr id="26628" name="Объект 2">
            <a:extLst>
              <a:ext uri="{FF2B5EF4-FFF2-40B4-BE49-F238E27FC236}">
                <a16:creationId xmlns:a16="http://schemas.microsoft.com/office/drawing/2014/main" id="{79ADD5F1-2469-FC83-1F9B-932E7DFD263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719460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F615D-DD75-1827-A244-BFDB2EAF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6EA5-C1B2-4C6B-AD17-06D5DCEE1D6E}" type="slidenum">
              <a:rPr lang="ru-RU" altLang="uk-UA" smtClean="0"/>
              <a:pPr/>
              <a:t>12</a:t>
            </a:fld>
            <a:endParaRPr lang="ru-RU" altLang="uk-UA"/>
          </a:p>
        </p:txBody>
      </p:sp>
      <p:graphicFrame>
        <p:nvGraphicFramePr>
          <p:cNvPr id="8" name="TextBox 7">
            <a:extLst>
              <a:ext uri="{FF2B5EF4-FFF2-40B4-BE49-F238E27FC236}">
                <a16:creationId xmlns:a16="http://schemas.microsoft.com/office/drawing/2014/main" id="{51BADBEA-142B-5E26-3E42-07264C78A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76608"/>
              </p:ext>
            </p:extLst>
          </p:nvPr>
        </p:nvGraphicFramePr>
        <p:xfrm>
          <a:off x="318581" y="0"/>
          <a:ext cx="1155483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403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19CB-2688-B387-4D03-77E8372C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B6B9EE0-3E67-14B5-1D56-F9825E174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739222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FFACACCB-5E33-A0C4-9AD1-1F8998E85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389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A5B353-F3E0-6CD1-CFCB-83DDB5D2B2D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Зміни в торгівлі Візантії кін. 11-15 ст.:</a:t>
            </a:r>
          </a:p>
        </p:txBody>
      </p:sp>
      <p:sp>
        <p:nvSpPr>
          <p:cNvPr id="54280" name="Slide Number Placeholder 3">
            <a:extLst>
              <a:ext uri="{FF2B5EF4-FFF2-40B4-BE49-F238E27FC236}">
                <a16:creationId xmlns:a16="http://schemas.microsoft.com/office/drawing/2014/main" id="{BB60E326-B79C-6409-E914-909A92E6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121</a:t>
            </a:fld>
            <a:endParaRPr lang="ru-RU"/>
          </a:p>
        </p:txBody>
      </p:sp>
      <p:graphicFrame>
        <p:nvGraphicFramePr>
          <p:cNvPr id="54276" name="Объект 2">
            <a:extLst>
              <a:ext uri="{FF2B5EF4-FFF2-40B4-BE49-F238E27FC236}">
                <a16:creationId xmlns:a16="http://schemas.microsoft.com/office/drawing/2014/main" id="{428C446E-4915-5C7F-DA45-51A862AE193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5191034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B1DEF2-8A03-1D36-88CD-FAC6F555938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Середньовічні ярмарки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073CA7A-23E5-63EC-5882-698F778DE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122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14702B36-27DB-C7A5-EC20-CC651B10FA8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621249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3C2056-C9BD-6D4A-6FF6-2D522128EAA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Головні торговельні осередки Азії та Африки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D2DCBA2-4AC7-F11C-19FF-4D26AFF48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123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7475BED2-49C6-6EE3-D7B7-67734C515DF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5355225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05819-D62E-16D1-8968-91EA47618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D178E34D-CD71-0D35-6D4A-BED497999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407941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FF561AF9-72E1-6DCB-7842-8440C469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704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731C12-207E-CBDA-F1A7-EBE3484622C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 ПІВДЕННИХ МОРІВ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5C1CC26-44F9-4F9B-4270-619AB9C8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125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ED786FA9-C90C-61D4-DD53-AAEECBA9658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550479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B4C34-E401-E12F-543D-6BEB42D1E71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Індійський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Субконтинент.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74DD3A7-FB6F-0AAD-2A82-6D6854CDB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6A6C253-6AA7-AB63-BBE1-C1D2BBB6DB7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6610939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8FC850-AF07-A9EE-F90E-0F58ECCE10F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ЦЕНТРАЛЬНО-АЗІЙСЬКА КАРАВАННА ТОРГІВЛЯ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C82BC55-0719-6F8B-80A6-2250C0208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127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E446A0CA-8FFA-B1AF-7FAD-E7296BC6D60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2542325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4B435-096B-3D4A-4D89-EFEC6ED986E1}"/>
              </a:ext>
            </a:extLst>
          </p:cNvPr>
          <p:cNvSpPr txBox="1"/>
          <p:nvPr/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КАРАВАННА ТОРГІВЛЯ В САХАРІ</a:t>
            </a:r>
          </a:p>
        </p:txBody>
      </p:sp>
      <p:sp>
        <p:nvSpPr>
          <p:cNvPr id="153602" name="Объект 2">
            <a:extLst>
              <a:ext uri="{FF2B5EF4-FFF2-40B4-BE49-F238E27FC236}">
                <a16:creationId xmlns:a16="http://schemas.microsoft.com/office/drawing/2014/main" id="{D0DE0AEE-7F66-F9E6-41C0-14D48C57814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59468" y="2674190"/>
            <a:ext cx="10494331" cy="3605840"/>
          </a:xfrm>
        </p:spPr>
        <p:txBody>
          <a:bodyPr rtlCol="0">
            <a:normAutofit/>
          </a:bodyPr>
          <a:lstStyle/>
          <a:p>
            <a:pPr marL="0"/>
            <a:r>
              <a:rPr lang="ru-RU" altLang="uk-UA" sz="1300"/>
              <a:t>Золото – основна стаття експорту. </a:t>
            </a:r>
          </a:p>
          <a:p>
            <a:pPr marL="0"/>
            <a:r>
              <a:rPr lang="ru-RU" altLang="uk-UA" sz="1300"/>
              <a:t>Програш караванів при конкуренції з європейськими торговцями  виграш в торгівлі між Пн. Африкою й Суданом, оскільки альтернативним був не морський транспорт, а сухопутний маршрут через західноафриканський ліс.</a:t>
            </a:r>
          </a:p>
          <a:p>
            <a:pPr marL="0"/>
            <a:r>
              <a:rPr lang="ru-RU" altLang="uk-UA" sz="1300"/>
              <a:t>Торговельне місто Бего (розквіт 13-16 ст.) – стратегічно важливий перевалочний пункт для золотих рудників, що відвантажували золото на північ Африки й за межі, використовуючи маршрути торговельних караванів через Сахару. </a:t>
            </a:r>
          </a:p>
          <a:p>
            <a:pPr marL="0"/>
            <a:r>
              <a:rPr lang="ru-RU" altLang="uk-UA" sz="1300"/>
              <a:t>Тагаз , перевалочний пункт в Сахарі, добувалася сіль. </a:t>
            </a:r>
          </a:p>
          <a:p>
            <a:pPr marL="0"/>
            <a:r>
              <a:rPr lang="ru-RU" altLang="uk-UA" sz="1300"/>
              <a:t>На ливарні заводи в Зх. Африці поставлялися срібло, мідь, мідні сплави зі Сх. Європи. </a:t>
            </a:r>
          </a:p>
          <a:p>
            <a:pPr marL="0"/>
            <a:r>
              <a:rPr lang="ru-RU" altLang="uk-UA" sz="1300"/>
              <a:t>Занзібар. До 15 ст. переорієнтація на власні морські ресурси. Карбувалися власні монети, торгівля у Перській Затоці й за її межами. </a:t>
            </a:r>
          </a:p>
          <a:p>
            <a:pPr marL="0"/>
            <a:r>
              <a:rPr lang="ru-RU" altLang="uk-UA" sz="1300"/>
              <a:t>Протягом 15 ст. європейці намагалися розширити свої торговельні підприємства, щоб досягти родовищ золота безпосередньо. Створили укріплені бази на островах і в прибережних зонах, з яких вони могли б продовжувати свої пошуки золота. Християни заснували поселення й факторії, де здійснювали торгівлю із арабами.</a:t>
            </a:r>
          </a:p>
          <a:p>
            <a:pPr marL="0"/>
            <a:endParaRPr lang="ru-RU" altLang="uk-UA" sz="1300"/>
          </a:p>
        </p:txBody>
      </p:sp>
      <p:sp>
        <p:nvSpPr>
          <p:cNvPr id="153609" name="Slide Number Placeholder 3">
            <a:extLst>
              <a:ext uri="{FF2B5EF4-FFF2-40B4-BE49-F238E27FC236}">
                <a16:creationId xmlns:a16="http://schemas.microsoft.com/office/drawing/2014/main" id="{DDEF9618-C81D-F2C0-7F93-60569771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128</a:t>
            </a:fld>
            <a:endParaRPr lang="ru-RU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D8C4EF-50C7-F2E0-7B17-4AA5A9173369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ТОРГІВЛЯ ІМПЕРІЇ МАЛІ В ЗХ. АФРИЦІ</a:t>
            </a:r>
          </a:p>
        </p:txBody>
      </p:sp>
      <p:sp>
        <p:nvSpPr>
          <p:cNvPr id="154632" name="Slide Number Placeholder 3">
            <a:extLst>
              <a:ext uri="{FF2B5EF4-FFF2-40B4-BE49-F238E27FC236}">
                <a16:creationId xmlns:a16="http://schemas.microsoft.com/office/drawing/2014/main" id="{DA08F28C-13B7-477D-FE1A-00F64E829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129</a:t>
            </a:fld>
            <a:endParaRPr lang="ru-RU"/>
          </a:p>
        </p:txBody>
      </p:sp>
      <p:graphicFrame>
        <p:nvGraphicFramePr>
          <p:cNvPr id="154628" name="Объект 2">
            <a:extLst>
              <a:ext uri="{FF2B5EF4-FFF2-40B4-BE49-F238E27FC236}">
                <a16:creationId xmlns:a16="http://schemas.microsoft.com/office/drawing/2014/main" id="{1EF8BB65-F0DE-D6C0-865C-B13FE7C7FB6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1502149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86C515-4C2E-A457-FD22-62CCBC27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13</a:t>
            </a:fld>
            <a:endParaRPr lang="ru-RU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B66155EF-C3DA-9FEB-17B0-F58E9E101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40620"/>
              </p:ext>
            </p:extLst>
          </p:nvPr>
        </p:nvGraphicFramePr>
        <p:xfrm>
          <a:off x="848834" y="619725"/>
          <a:ext cx="10494331" cy="56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55545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3CDB4D-5FB9-6B80-834A-92C36FEC7887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МІЖНАРОДНА ТОРГІВЛЯ КИЇВСЬКОЇ РУСІ</a:t>
            </a:r>
          </a:p>
        </p:txBody>
      </p:sp>
      <p:sp>
        <p:nvSpPr>
          <p:cNvPr id="155656" name="Slide Number Placeholder 3">
            <a:extLst>
              <a:ext uri="{FF2B5EF4-FFF2-40B4-BE49-F238E27FC236}">
                <a16:creationId xmlns:a16="http://schemas.microsoft.com/office/drawing/2014/main" id="{39938D80-40A2-81C4-CE6E-CF2581A31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130</a:t>
            </a:fld>
            <a:endParaRPr lang="ru-RU"/>
          </a:p>
        </p:txBody>
      </p:sp>
      <p:graphicFrame>
        <p:nvGraphicFramePr>
          <p:cNvPr id="155652" name="Объект 2">
            <a:extLst>
              <a:ext uri="{FF2B5EF4-FFF2-40B4-BE49-F238E27FC236}">
                <a16:creationId xmlns:a16="http://schemas.microsoft.com/office/drawing/2014/main" id="{A4D47341-8341-4FE4-8AFB-466E921157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5194303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2582A-9188-F822-795E-EF0931AE3EC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Торговельні шляхи:</a:t>
            </a:r>
          </a:p>
        </p:txBody>
      </p:sp>
      <p:sp>
        <p:nvSpPr>
          <p:cNvPr id="45064" name="Slide Number Placeholder 3">
            <a:extLst>
              <a:ext uri="{FF2B5EF4-FFF2-40B4-BE49-F238E27FC236}">
                <a16:creationId xmlns:a16="http://schemas.microsoft.com/office/drawing/2014/main" id="{DB0383A1-F877-7E1E-351F-4282CC2E1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131</a:t>
            </a:fld>
            <a:endParaRPr lang="ru-RU"/>
          </a:p>
        </p:txBody>
      </p:sp>
      <p:graphicFrame>
        <p:nvGraphicFramePr>
          <p:cNvPr id="45060" name="Объект 2">
            <a:extLst>
              <a:ext uri="{FF2B5EF4-FFF2-40B4-BE49-F238E27FC236}">
                <a16:creationId xmlns:a16="http://schemas.microsoft.com/office/drawing/2014/main" id="{C2298258-8740-5550-1F6E-7CF92D53931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2453669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DCC236-CCF7-7B5D-9A61-24BB6EF804D1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Міські ринки </a:t>
            </a:r>
          </a:p>
        </p:txBody>
      </p:sp>
      <p:sp>
        <p:nvSpPr>
          <p:cNvPr id="157704" name="Slide Number Placeholder 3">
            <a:extLst>
              <a:ext uri="{FF2B5EF4-FFF2-40B4-BE49-F238E27FC236}">
                <a16:creationId xmlns:a16="http://schemas.microsoft.com/office/drawing/2014/main" id="{659F492E-2A6F-D15B-458A-0B510305F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132</a:t>
            </a:fld>
            <a:endParaRPr lang="ru-RU"/>
          </a:p>
        </p:txBody>
      </p:sp>
      <p:graphicFrame>
        <p:nvGraphicFramePr>
          <p:cNvPr id="157700" name="Объект 2">
            <a:extLst>
              <a:ext uri="{FF2B5EF4-FFF2-40B4-BE49-F238E27FC236}">
                <a16:creationId xmlns:a16="http://schemas.microsoft.com/office/drawing/2014/main" id="{D41A4FA7-2E69-8E13-110E-C5E42C4ACBF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4486280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217EE-4F8D-7E28-5535-F14DD90C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4308BE89-168B-A908-C86E-2AA04951B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999464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5F49D962-C287-395F-F99F-3E3F453DD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740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135B1-2B7E-B640-5F0A-640E1113B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1D299387-9C6D-05B5-BFBD-48C44D3B9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419148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AC7763FA-423C-AA2A-9282-8ED18F86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858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089FC5-BD87-5DFA-B5BE-B3739296FFE3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uk-UA" sz="20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З розпадом Київської держави тривалий спад у торгівлі, особливо у східній частині.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D127A-9D3A-366A-297E-EA87904B6EB4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uk-UA" sz="1500" b="1" i="1" spc="100" dirty="0" err="1">
                <a:latin typeface="Arial" panose="020B0604020202020204" pitchFamily="34" charset="0"/>
              </a:rPr>
              <a:t>Експорт</a:t>
            </a:r>
            <a:r>
              <a:rPr lang="ru-RU" altLang="uk-UA" sz="1500" i="1" spc="100" dirty="0">
                <a:latin typeface="Arial" panose="020B0604020202020204" pitchFamily="34" charset="0"/>
              </a:rPr>
              <a:t>: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зернові</a:t>
            </a:r>
            <a:r>
              <a:rPr lang="ru-RU" altLang="uk-UA" sz="1500" spc="100" dirty="0">
                <a:latin typeface="Arial" panose="020B0604020202020204" pitchFamily="34" charset="0"/>
              </a:rPr>
              <a:t>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суттєве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скорочення</a:t>
            </a:r>
            <a:r>
              <a:rPr lang="ru-RU" altLang="uk-UA" sz="1500" spc="100" dirty="0">
                <a:latin typeface="Arial" panose="020B0604020202020204" pitchFamily="34" charset="0"/>
              </a:rPr>
              <a:t> і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згодом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припинення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торгівлі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невільниками</a:t>
            </a:r>
            <a:r>
              <a:rPr lang="ru-RU" altLang="uk-UA" sz="1500" spc="100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uk-UA" sz="1500" b="1" i="1" spc="100" dirty="0" err="1">
                <a:latin typeface="Arial" panose="020B0604020202020204" pitchFamily="34" charset="0"/>
              </a:rPr>
              <a:t>Імпорт</a:t>
            </a:r>
            <a:r>
              <a:rPr lang="ru-RU" altLang="uk-UA" sz="1500" b="1" i="1" spc="100" dirty="0">
                <a:latin typeface="Arial" panose="020B0604020202020204" pitchFamily="34" charset="0"/>
              </a:rPr>
              <a:t>:</a:t>
            </a:r>
            <a:r>
              <a:rPr lang="ru-RU" altLang="uk-UA" sz="1500" spc="100" dirty="0">
                <a:latin typeface="Arial" panose="020B0604020202020204" pitchFamily="34" charset="0"/>
              </a:rPr>
              <a:t> без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значних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змін</a:t>
            </a:r>
            <a:r>
              <a:rPr lang="ru-RU" altLang="uk-UA" sz="1500" spc="100" dirty="0">
                <a:latin typeface="Arial" panose="020B0604020202020204" pitchFamily="34" charset="0"/>
              </a:rPr>
              <a:t>: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срібні</a:t>
            </a:r>
            <a:r>
              <a:rPr lang="ru-RU" altLang="uk-UA" sz="1500" spc="100" dirty="0">
                <a:latin typeface="Arial" panose="020B0604020202020204" pitchFamily="34" charset="0"/>
              </a:rPr>
              <a:t> і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золоті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вироби</a:t>
            </a:r>
            <a:r>
              <a:rPr lang="ru-RU" altLang="uk-UA" sz="1500" spc="100" dirty="0">
                <a:latin typeface="Arial" panose="020B0604020202020204" pitchFamily="34" charset="0"/>
              </a:rPr>
              <a:t>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шовк</a:t>
            </a:r>
            <a:r>
              <a:rPr lang="ru-RU" altLang="uk-UA" sz="1500" spc="100" dirty="0">
                <a:latin typeface="Arial" panose="020B0604020202020204" pitchFamily="34" charset="0"/>
              </a:rPr>
              <a:t>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килими</a:t>
            </a:r>
            <a:r>
              <a:rPr lang="ru-RU" altLang="uk-UA" sz="1500" spc="100" dirty="0">
                <a:latin typeface="Arial" panose="020B0604020202020204" pitchFamily="34" charset="0"/>
              </a:rPr>
              <a:t>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кераміка</a:t>
            </a:r>
            <a:r>
              <a:rPr lang="ru-RU" altLang="uk-UA" sz="1500" spc="100" dirty="0">
                <a:latin typeface="Arial" panose="020B0604020202020204" pitchFamily="34" charset="0"/>
              </a:rPr>
              <a:t>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ікони</a:t>
            </a:r>
            <a:r>
              <a:rPr lang="ru-RU" altLang="uk-UA" sz="1500" spc="100" dirty="0">
                <a:latin typeface="Arial" panose="020B0604020202020204" pitchFamily="34" charset="0"/>
              </a:rPr>
              <a:t>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витвори</a:t>
            </a:r>
            <a:r>
              <a:rPr lang="ru-RU" altLang="uk-UA" sz="1500" spc="100" dirty="0">
                <a:latin typeface="Arial" panose="020B0604020202020204" pitchFamily="34" charset="0"/>
              </a:rPr>
              <a:t> </a:t>
            </a:r>
            <a:r>
              <a:rPr lang="ru-RU" altLang="uk-UA" sz="1500" spc="100" dirty="0" err="1">
                <a:latin typeface="Arial" panose="020B0604020202020204" pitchFamily="34" charset="0"/>
              </a:rPr>
              <a:t>мистецтва</a:t>
            </a:r>
            <a:r>
              <a:rPr lang="ru-RU" altLang="uk-UA" sz="1500" spc="100" dirty="0">
                <a:latin typeface="Arial" panose="020B0604020202020204" pitchFamily="34" charset="0"/>
              </a:rPr>
              <a:t>, вино,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фрукти</a:t>
            </a:r>
            <a:r>
              <a:rPr lang="ru-RU" altLang="uk-UA" sz="1500" spc="100" dirty="0">
                <a:latin typeface="Arial" panose="020B0604020202020204" pitchFamily="34" charset="0"/>
              </a:rPr>
              <a:t> і </a:t>
            </a:r>
            <a:r>
              <a:rPr lang="ru-RU" altLang="uk-UA" sz="1500" spc="100" dirty="0" err="1">
                <a:latin typeface="Arial" panose="020B0604020202020204" pitchFamily="34" charset="0"/>
              </a:rPr>
              <a:t>спеції</a:t>
            </a:r>
            <a:r>
              <a:rPr lang="ru-RU" altLang="uk-UA" sz="1500" spc="1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48136" name="Slide Number Placeholder 4">
            <a:extLst>
              <a:ext uri="{FF2B5EF4-FFF2-40B4-BE49-F238E27FC236}">
                <a16:creationId xmlns:a16="http://schemas.microsoft.com/office/drawing/2014/main" id="{F252974A-0130-F616-A67F-0B3D3EB5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135</a:t>
            </a:fld>
            <a:endParaRPr lang="ru-RU"/>
          </a:p>
        </p:txBody>
      </p:sp>
      <p:graphicFrame>
        <p:nvGraphicFramePr>
          <p:cNvPr id="48132" name="Объект 2">
            <a:extLst>
              <a:ext uri="{FF2B5EF4-FFF2-40B4-BE49-F238E27FC236}">
                <a16:creationId xmlns:a16="http://schemas.microsoft.com/office/drawing/2014/main" id="{72F1CE13-2A87-40B0-3321-433C50CAAD7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95880070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94BCD-B533-E9C1-24D2-F86A1EDE8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3CB4FB4B-D1A8-EC37-992D-8D0FF5C21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372178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0E6780C5-8C9B-8E08-EBA4-0D5CE4D9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184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DADD-0290-5460-8F78-AF8BCBB0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74F1DDC-D08D-B4B0-BACF-11EC911BB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976052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157C59C7-606B-BE72-2E23-DD53096E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875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36FC63A3-BC6C-9602-C238-4BB57500F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6858000"/>
          </a:xfrm>
          <a:solidFill>
            <a:schemeClr val="accent2"/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C2B79-588C-7FC4-F2A6-09BF14EA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br>
              <a:rPr lang="uk-UA" sz="2600"/>
            </a:br>
            <a:r>
              <a:rPr lang="en-US" sz="2600"/>
              <a:t>4</a:t>
            </a:r>
            <a:r>
              <a:rPr lang="uk-UA" sz="2600"/>
              <a:t>. </a:t>
            </a:r>
            <a:r>
              <a:rPr lang="uk-UA" sz="2600" b="1" cap="all"/>
              <a:t>Характер міжнародних економічних відносин в період становлення Індустріальної цивілізації</a:t>
            </a:r>
            <a:endParaRPr lang="ru-RU" sz="2600" b="1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6" name="Title 1">
            <a:extLst>
              <a:ext uri="{FF2B5EF4-FFF2-40B4-BE49-F238E27FC236}">
                <a16:creationId xmlns:a16="http://schemas.microsoft.com/office/drawing/2014/main" id="{D2EE0F80-849D-CC08-AE05-D83D4A5E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/>
          <a:lstStyle/>
          <a:p>
            <a:r>
              <a:rPr lang="uk-UA" b="1" dirty="0"/>
              <a:t>Міжнародні економічні відносини індустріальної цивілізації</a:t>
            </a:r>
            <a:br>
              <a:rPr lang="en-US" dirty="0"/>
            </a:br>
            <a:endParaRPr lang="en-US" dirty="0"/>
          </a:p>
        </p:txBody>
      </p:sp>
      <p:sp>
        <p:nvSpPr>
          <p:cNvPr id="164877" name="Slide Number Placeholder 3">
            <a:extLst>
              <a:ext uri="{FF2B5EF4-FFF2-40B4-BE49-F238E27FC236}">
                <a16:creationId xmlns:a16="http://schemas.microsoft.com/office/drawing/2014/main" id="{D69F6E2C-3D25-C333-7D9C-59D36BCC6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139</a:t>
            </a:fld>
            <a:endParaRPr lang="ru-RU"/>
          </a:p>
        </p:txBody>
      </p:sp>
      <p:graphicFrame>
        <p:nvGraphicFramePr>
          <p:cNvPr id="164878" name="Місце для вмісту 2">
            <a:extLst>
              <a:ext uri="{FF2B5EF4-FFF2-40B4-BE49-F238E27FC236}">
                <a16:creationId xmlns:a16="http://schemas.microsoft.com/office/drawing/2014/main" id="{3993243E-70C0-4474-1D62-6EC57B3564E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69552844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2AC273AF-3FD1-71D1-C14E-34D853370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0761"/>
              </p:ext>
            </p:extLst>
          </p:nvPr>
        </p:nvGraphicFramePr>
        <p:xfrm>
          <a:off x="848834" y="851170"/>
          <a:ext cx="10494331" cy="515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B9069058-939D-56FB-14A9-C03995F5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21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E797C-753A-66A7-40AF-E704A290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uk-UA" b="1"/>
              <a:t>Соціально-політичні та економічні передумови формування індустріальної цивілізації</a:t>
            </a:r>
            <a:endParaRPr lang="uk-UA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A20A614-E31F-898B-7B11-29AFB7BC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140</a:t>
            </a:fld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F11170C-D1C8-82D7-4742-B65FFF01CEA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2072452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ACF9-E5BB-F3CA-57E9-D59DCA0D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48BB9331-120B-CEAB-0938-4FE2B1A95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144719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9216CCD1-4C14-BB70-A0A8-14035B3D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6737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Заголовок 1">
            <a:extLst>
              <a:ext uri="{FF2B5EF4-FFF2-40B4-BE49-F238E27FC236}">
                <a16:creationId xmlns:a16="http://schemas.microsoft.com/office/drawing/2014/main" id="{E79DE091-5CAD-9EDB-6537-2E60F539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91" y="787869"/>
            <a:ext cx="2743200" cy="2142144"/>
          </a:xfrm>
        </p:spPr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uk-UA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Міжнародні</a:t>
            </a:r>
            <a:r>
              <a:rPr lang="ru-RU" altLang="uk-UA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uk-UA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торгівельні</a:t>
            </a:r>
            <a:r>
              <a:rPr lang="ru-RU" altLang="uk-UA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uk-UA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відносини</a:t>
            </a:r>
            <a:endParaRPr lang="ru-RU" altLang="uk-UA" b="1" kern="1200" cap="all" spc="100" baseline="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70B88-C214-7E71-62E7-7F8931228AF6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>
                <a:latin typeface="Arial" panose="020B0604020202020204" pitchFamily="34" charset="0"/>
              </a:rPr>
              <a:t>Обсяги, динаміка, структура міжнародної торгівлі</a:t>
            </a:r>
          </a:p>
        </p:txBody>
      </p:sp>
      <p:sp>
        <p:nvSpPr>
          <p:cNvPr id="167944" name="Slide Number Placeholder 4">
            <a:extLst>
              <a:ext uri="{FF2B5EF4-FFF2-40B4-BE49-F238E27FC236}">
                <a16:creationId xmlns:a16="http://schemas.microsoft.com/office/drawing/2014/main" id="{EA1F861D-93B8-D636-C83D-1ED1FC3D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142</a:t>
            </a:fld>
            <a:endParaRPr lang="ru-RU"/>
          </a:p>
        </p:txBody>
      </p:sp>
      <p:graphicFrame>
        <p:nvGraphicFramePr>
          <p:cNvPr id="167940" name="Объект 2">
            <a:extLst>
              <a:ext uri="{FF2B5EF4-FFF2-40B4-BE49-F238E27FC236}">
                <a16:creationId xmlns:a16="http://schemas.microsoft.com/office/drawing/2014/main" id="{B9716E3B-C68A-C11C-AA43-81B6CB142CA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81080190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B8B83-38AC-3AA8-E90B-324F1D75E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5A7613C-C844-0A45-1D25-98BAEB1E57FC}"/>
              </a:ext>
            </a:extLst>
          </p:cNvPr>
          <p:cNvGraphicFramePr>
            <a:graphicFrameLocks/>
          </p:cNvGraphicFramePr>
          <p:nvPr/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515FDD15-B1F5-EDCF-6D67-F325615F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00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06A9-8A54-2BF8-30F0-5798299A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Заголовок 1">
            <a:extLst>
              <a:ext uri="{FF2B5EF4-FFF2-40B4-BE49-F238E27FC236}">
                <a16:creationId xmlns:a16="http://schemas.microsoft.com/office/drawing/2014/main" id="{71AC101C-4102-8603-4FDB-1E4646E0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sz="2400" dirty="0"/>
              <a:t>Географічна структура міжнародної торгівлі, 1913 р. (%)</a:t>
            </a:r>
            <a:endParaRPr lang="uk-UA" altLang="uk-UA" b="1" dirty="0"/>
          </a:p>
        </p:txBody>
      </p:sp>
      <p:sp>
        <p:nvSpPr>
          <p:cNvPr id="178184" name="Slide Number Placeholder 3">
            <a:extLst>
              <a:ext uri="{FF2B5EF4-FFF2-40B4-BE49-F238E27FC236}">
                <a16:creationId xmlns:a16="http://schemas.microsoft.com/office/drawing/2014/main" id="{396BC1FA-8D9D-C84E-894D-AEFD06DB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144</a:t>
            </a:fld>
            <a:endParaRPr lang="ru-RU"/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B70CF67D-81A6-728B-8EB8-6A3639F41215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Chart.8">
                  <p:embed/>
                </p:oleObj>
              </mc:Choice>
              <mc:Fallback>
                <p:oleObj r:id="rId2" imgW="8596105" imgH="5072312" progId="Excel.Chart.8">
                  <p:embed/>
                  <p:pic>
                    <p:nvPicPr>
                      <p:cNvPr id="1026" name="Диаграмма 4">
                        <a:extLst>
                          <a:ext uri="{FF2B5EF4-FFF2-40B4-BE49-F238E27FC236}">
                            <a16:creationId xmlns:a16="http://schemas.microsoft.com/office/drawing/2014/main" id="{1919955A-8908-7037-743D-D10B26901BE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D788B23F-5780-F9D6-8D97-B6E107B9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086" y="6302172"/>
            <a:ext cx="467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sz="1200" b="1"/>
              <a:t>Джерело: </a:t>
            </a:r>
            <a:r>
              <a:rPr lang="en-US" altLang="uk-UA" sz="1200" i="1"/>
              <a:t>Woytinsky W.S., Woytinsky E.S </a:t>
            </a:r>
            <a:r>
              <a:rPr lang="en-US" altLang="uk-UA" sz="1200"/>
              <a:t>World Commerce and Governments. New York, 1955. P. 45.</a:t>
            </a:r>
            <a:endParaRPr lang="ru-RU" altLang="uk-UA" sz="1200"/>
          </a:p>
        </p:txBody>
      </p:sp>
    </p:spTree>
    <p:extLst>
      <p:ext uri="{BB962C8B-B14F-4D97-AF65-F5344CB8AC3E}">
        <p14:creationId xmlns:p14="http://schemas.microsoft.com/office/powerpoint/2010/main" val="335006315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25707-7988-56B1-6AE7-B6E4BFE6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D80C62FA-A417-7EE4-91E8-01A285ACE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12288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202531A2-78A2-6602-8984-95BD3EA1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5713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AF11F-1838-DD0A-22F6-9884D7256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1E465D-61D5-0C84-7602-78340F427F62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Зростання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обсягів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світової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в 1850-1913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. (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середньорічні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темпи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, 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3AC57-5B1F-A8C8-AFD6-EE3A1A225980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hangingPunct="1"/>
            <a:r>
              <a:rPr lang="en-US" altLang="uk-UA" sz="1800" b="1" dirty="0" err="1"/>
              <a:t>Джерело</a:t>
            </a:r>
            <a:r>
              <a:rPr lang="en-US" altLang="uk-UA" sz="1800" b="1" dirty="0"/>
              <a:t>: </a:t>
            </a:r>
            <a:r>
              <a:rPr lang="en-US" altLang="uk-UA" sz="1800" i="1" dirty="0"/>
              <a:t>Foreman-Peck J.A. History of the World Economy. </a:t>
            </a:r>
            <a:r>
              <a:rPr lang="en-US" altLang="uk-UA" sz="1800" dirty="0"/>
              <a:t>International Economic Relations Since 1850. Second Edition. New York, 1995. P. 104.</a:t>
            </a:r>
            <a:endParaRPr lang="ru-RU" altLang="uk-UA" sz="1800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6AB975B-7174-1343-A50E-32F218A2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146</a:t>
            </a:fld>
            <a:endParaRPr lang="ru-RU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7F965405-905E-1DA9-C7A1-7D7F3E6188C5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5221288" y="2129982"/>
          <a:ext cx="6292850" cy="274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09568" imgH="3627434" progId="Excel.Chart.8">
                  <p:embed/>
                </p:oleObj>
              </mc:Choice>
              <mc:Fallback>
                <p:oleObj r:id="rId2" imgW="8309568" imgH="3627434" progId="Excel.Chart.8">
                  <p:embed/>
                  <p:pic>
                    <p:nvPicPr>
                      <p:cNvPr id="2050" name="Диаграмма 2">
                        <a:extLst>
                          <a:ext uri="{FF2B5EF4-FFF2-40B4-BE49-F238E27FC236}">
                            <a16:creationId xmlns:a16="http://schemas.microsoft.com/office/drawing/2014/main" id="{02E671DA-CC0F-EA43-274E-063ADE0C7EA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129982"/>
                        <a:ext cx="6292850" cy="2747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881E3570-0427-E53B-6358-31E9D5B2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278" y="491648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dirty="0"/>
              <a:t>Англія</a:t>
            </a:r>
          </a:p>
        </p:txBody>
      </p:sp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C69667DA-4BC8-EADD-F129-9C309F59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877" y="4916488"/>
            <a:ext cx="64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США</a:t>
            </a: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7D206A4A-43F2-9FAA-97BB-B512E992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003" y="5434013"/>
            <a:ext cx="1381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Північно-Західна Європа</a:t>
            </a:r>
          </a:p>
        </p:txBody>
      </p:sp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3EE40084-3EE2-2AB0-757C-DE6E5AE9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0127" y="5434012"/>
            <a:ext cx="86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Східна Азія</a:t>
            </a: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1F7E443E-9EC6-4641-3192-EB38E019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903" y="5434013"/>
            <a:ext cx="12239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/>
              <a:t>Країни помірного клімату</a:t>
            </a:r>
          </a:p>
        </p:txBody>
      </p: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id="{8ECBCF4F-C089-7398-B604-422246CDD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766" y="4916487"/>
            <a:ext cx="966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Решта Європи</a:t>
            </a:r>
          </a:p>
        </p:txBody>
      </p:sp>
      <p:sp>
        <p:nvSpPr>
          <p:cNvPr id="15" name="Прямоугольник 11">
            <a:extLst>
              <a:ext uri="{FF2B5EF4-FFF2-40B4-BE49-F238E27FC236}">
                <a16:creationId xmlns:a16="http://schemas.microsoft.com/office/drawing/2014/main" id="{3982F0C4-B705-318B-2605-2C25DD8F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527" y="4916487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Тропічні країни</a:t>
            </a:r>
          </a:p>
        </p:txBody>
      </p:sp>
      <p:sp>
        <p:nvSpPr>
          <p:cNvPr id="16" name="Прямоугольник 12">
            <a:extLst>
              <a:ext uri="{FF2B5EF4-FFF2-40B4-BE49-F238E27FC236}">
                <a16:creationId xmlns:a16="http://schemas.microsoft.com/office/drawing/2014/main" id="{0972D72E-8BA6-02D9-23BA-4CDA9A865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852" y="49164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Разом</a:t>
            </a:r>
          </a:p>
        </p:txBody>
      </p:sp>
    </p:spTree>
    <p:extLst>
      <p:ext uri="{BB962C8B-B14F-4D97-AF65-F5344CB8AC3E}">
        <p14:creationId xmlns:p14="http://schemas.microsoft.com/office/powerpoint/2010/main" val="6171014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54594-1CFA-FCDD-867E-936FEB34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E188EA7-DA31-F709-95F6-F8F2464D1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906697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D8A4721E-2671-A62A-6229-F0BACD6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9871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40DE8B-3F87-E7F2-9F76-304EA3F1FAC3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Чинники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зростання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світової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ED35E-5F10-8A95-0FA2-D80FE755BFAE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i="1" spc="100">
                <a:latin typeface="Arial" panose="020B0604020202020204" pitchFamily="34" charset="0"/>
              </a:rPr>
              <a:t>(19 ст. – поч. 20 ст.)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E51895A-8FF9-A0A8-D5C9-BE36D5CC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148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05C3930A-6C21-2575-4066-6A69E8C559C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996310129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3A299-B1DE-1476-D944-B2FC738E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F32BF141-B7E9-7340-6B35-5716BAA54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200328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442CAC22-BAAA-435A-FB4C-30A685C2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7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AACBA0-D7EC-1D1C-7669-BA1968FF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15</a:t>
            </a:fld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C1C1F5CE-3948-D6A0-1172-2645DF72F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73845"/>
              </p:ext>
            </p:extLst>
          </p:nvPr>
        </p:nvGraphicFramePr>
        <p:xfrm>
          <a:off x="1016574" y="804862"/>
          <a:ext cx="1017996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40767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02EDA6-12D3-FFE8-44F1-881DB4DCD78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Структура світової торгівлі індустріальної епохи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1623488-3122-1BB8-3688-EC30F730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150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7A5AF9A8-68A4-94E7-6AF7-9FB8BB9AC13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4280968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129C2-8A15-1684-4861-BA690A59CD1D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Торгівля між континентами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A67345A-AFCC-8FFB-7115-69675D1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27117F57-4CEF-2177-299D-F204EC68C71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0065318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CFC6A-3856-E289-A95C-EA179BC5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Заголовок 1">
            <a:extLst>
              <a:ext uri="{FF2B5EF4-FFF2-40B4-BE49-F238E27FC236}">
                <a16:creationId xmlns:a16="http://schemas.microsoft.com/office/drawing/2014/main" id="{FFA0303B-D618-A9A0-6939-3B025149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uk-UA" altLang="uk-UA" dirty="0"/>
              <a:t>Торгівельні потоки епохи раннього індустріалізму</a:t>
            </a:r>
            <a:endParaRPr lang="uk-UA" altLang="uk-UA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9A70D54-72B1-6D57-BDA1-124D4EDB67F4}"/>
              </a:ext>
            </a:extLst>
          </p:cNvPr>
          <p:cNvGraphicFramePr>
            <a:graphicFrameLocks noGrp="1"/>
          </p:cNvGraphicFramePr>
          <p:nvPr>
            <p:ph sz="quarter" idx="35"/>
            <p:extLst>
              <p:ext uri="{D42A27DB-BD31-4B8C-83A1-F6EECF244321}">
                <p14:modId xmlns:p14="http://schemas.microsoft.com/office/powerpoint/2010/main" val="3429189615"/>
              </p:ext>
            </p:extLst>
          </p:nvPr>
        </p:nvGraphicFramePr>
        <p:xfrm>
          <a:off x="858840" y="2451202"/>
          <a:ext cx="10494960" cy="39445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9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369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Пропозиція</a:t>
                      </a:r>
                      <a:endParaRPr lang="ru-RU" sz="1600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до</a:t>
                      </a:r>
                      <a:r>
                        <a:rPr lang="uk-UA" sz="1600" baseline="0" dirty="0"/>
                        <a:t> Європи</a:t>
                      </a:r>
                      <a:endParaRPr lang="ru-RU" sz="1600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до Африки</a:t>
                      </a:r>
                      <a:endParaRPr lang="ru-RU" sz="1600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до Помірної Америки</a:t>
                      </a:r>
                      <a:endParaRPr lang="ru-RU" sz="1600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д</a:t>
                      </a:r>
                      <a:r>
                        <a:rPr lang="uk-UA" sz="1600"/>
                        <a:t>о </a:t>
                      </a:r>
                      <a:r>
                        <a:rPr lang="uk-UA" sz="1600" dirty="0"/>
                        <a:t>Тропічної</a:t>
                      </a:r>
                      <a:r>
                        <a:rPr lang="uk-UA" sz="1600" baseline="0" dirty="0"/>
                        <a:t> Америки</a:t>
                      </a:r>
                      <a:endParaRPr lang="ru-RU" sz="1600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до Азії</a:t>
                      </a:r>
                      <a:endParaRPr lang="ru-RU" sz="1600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448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Європи</a:t>
                      </a:r>
                      <a:endParaRPr lang="ru-RU" sz="1600" b="1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Адмін.</a:t>
                      </a:r>
                      <a:r>
                        <a:rPr lang="uk-UA" sz="1200" baseline="0" dirty="0"/>
                        <a:t> та </a:t>
                      </a:r>
                      <a:r>
                        <a:rPr lang="uk-UA" sz="1200" baseline="0" dirty="0" err="1"/>
                        <a:t>комерц</a:t>
                      </a:r>
                      <a:r>
                        <a:rPr lang="uk-UA" sz="1200" baseline="0" dirty="0"/>
                        <a:t>. послуги; транспорт; </a:t>
                      </a:r>
                      <a:r>
                        <a:rPr lang="uk-UA" sz="1200" baseline="0" dirty="0" err="1"/>
                        <a:t>пром.продукція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Адмін.</a:t>
                      </a:r>
                      <a:r>
                        <a:rPr lang="uk-UA" sz="1200" baseline="0" dirty="0"/>
                        <a:t> та </a:t>
                      </a:r>
                      <a:r>
                        <a:rPr lang="uk-UA" sz="1200" baseline="0" dirty="0" err="1"/>
                        <a:t>комерц</a:t>
                      </a:r>
                      <a:r>
                        <a:rPr lang="uk-UA" sz="1200" baseline="0" dirty="0"/>
                        <a:t>. послуги; транспорт; </a:t>
                      </a:r>
                      <a:r>
                        <a:rPr lang="uk-UA" sz="1200" baseline="0" dirty="0" err="1"/>
                        <a:t>пром.продукція</a:t>
                      </a:r>
                      <a:r>
                        <a:rPr lang="uk-UA" sz="1200" baseline="0" dirty="0"/>
                        <a:t>, люди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Адмін.</a:t>
                      </a:r>
                      <a:r>
                        <a:rPr lang="uk-UA" sz="1200" baseline="0" dirty="0"/>
                        <a:t> та </a:t>
                      </a:r>
                      <a:r>
                        <a:rPr lang="uk-UA" sz="1200" baseline="0" dirty="0" err="1"/>
                        <a:t>комерц</a:t>
                      </a:r>
                      <a:r>
                        <a:rPr lang="uk-UA" sz="1200" baseline="0" dirty="0"/>
                        <a:t>. послуги; транспорт; </a:t>
                      </a:r>
                      <a:r>
                        <a:rPr lang="uk-UA" sz="1200" baseline="0" dirty="0" err="1"/>
                        <a:t>пром.продукція</a:t>
                      </a:r>
                      <a:r>
                        <a:rPr lang="uk-UA" sz="1200" baseline="0" dirty="0"/>
                        <a:t>, люди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Адмін.</a:t>
                      </a:r>
                      <a:r>
                        <a:rPr lang="uk-UA" sz="1200" baseline="0" dirty="0"/>
                        <a:t> та </a:t>
                      </a:r>
                      <a:r>
                        <a:rPr lang="uk-UA" sz="1200" baseline="0" dirty="0" err="1"/>
                        <a:t>комерц</a:t>
                      </a:r>
                      <a:r>
                        <a:rPr lang="uk-UA" sz="1200" baseline="0" dirty="0"/>
                        <a:t>. послуги; транспорт; </a:t>
                      </a:r>
                      <a:r>
                        <a:rPr lang="uk-UA" sz="1200" baseline="0" dirty="0" err="1"/>
                        <a:t>пром.продукція</a:t>
                      </a:r>
                      <a:r>
                        <a:rPr lang="uk-UA" sz="1200" baseline="0" dirty="0"/>
                        <a:t>, срібло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43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Африки</a:t>
                      </a:r>
                      <a:endParaRPr lang="ru-RU" sz="1600" b="1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Золото;</a:t>
                      </a:r>
                      <a:r>
                        <a:rPr lang="uk-UA" sz="1200" baseline="0" dirty="0"/>
                        <a:t> тропічні продукти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Люди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Послуги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4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Помірної Америки</a:t>
                      </a:r>
                      <a:endParaRPr lang="ru-RU" sz="1600" b="1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Хутра,</a:t>
                      </a:r>
                      <a:r>
                        <a:rPr lang="uk-UA" sz="1200" baseline="0" dirty="0"/>
                        <a:t> зернові; деревина; риба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Зернові; шкіра;</a:t>
                      </a:r>
                      <a:r>
                        <a:rPr lang="uk-UA" sz="1200" baseline="0" dirty="0"/>
                        <a:t> риба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Зернові; риба; шкіра; деревина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30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Тропічної Америки</a:t>
                      </a:r>
                      <a:endParaRPr lang="ru-RU" sz="1600" b="1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Колоніальні продукти; срібло;</a:t>
                      </a:r>
                      <a:r>
                        <a:rPr lang="uk-UA" sz="1200" baseline="0" dirty="0"/>
                        <a:t> деревина; фарби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Тютюн;</a:t>
                      </a:r>
                      <a:r>
                        <a:rPr lang="uk-UA" sz="1200" baseline="0" dirty="0"/>
                        <a:t> алкоголь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Алкоголь; фарби; цукор; тютюн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Срібло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94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Азії</a:t>
                      </a:r>
                      <a:endParaRPr lang="ru-RU" sz="1600" b="1" dirty="0"/>
                    </a:p>
                  </a:txBody>
                  <a:tcPr marL="91441" marR="91441" marT="45717" marB="4571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Промислова продукція;</a:t>
                      </a:r>
                      <a:r>
                        <a:rPr lang="uk-UA" sz="1200" baseline="0" dirty="0"/>
                        <a:t> спеції; деревина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Промислова продукція;</a:t>
                      </a:r>
                      <a:r>
                        <a:rPr lang="uk-UA" sz="1200" baseline="0" dirty="0"/>
                        <a:t> спеції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Промислова продукція;</a:t>
                      </a:r>
                      <a:r>
                        <a:rPr lang="uk-UA" sz="1200" baseline="0" dirty="0"/>
                        <a:t> спеції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</a:t>
                      </a:r>
                      <a:endParaRPr lang="ru-RU" sz="1200" dirty="0"/>
                    </a:p>
                  </a:txBody>
                  <a:tcPr marL="91441" marR="9144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55770F-A278-72AD-94A3-DA73944D7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432" y="6477552"/>
            <a:ext cx="658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b="1" dirty="0"/>
              <a:t>Джерело</a:t>
            </a:r>
            <a:r>
              <a:rPr lang="uk-UA" altLang="uk-UA" sz="1200" dirty="0"/>
              <a:t>: </a:t>
            </a:r>
            <a:r>
              <a:rPr lang="en-US" altLang="uk-UA" sz="1200" dirty="0"/>
              <a:t>Trade in the Pre-Modern Era. 1400-1700 / Edited by D.A. Irwin. Brookfield, 1996. Vol. 1. P. 8.</a:t>
            </a:r>
            <a:endParaRPr lang="ru-RU" altLang="uk-UA" sz="1200" dirty="0"/>
          </a:p>
        </p:txBody>
      </p:sp>
    </p:spTree>
    <p:extLst>
      <p:ext uri="{BB962C8B-B14F-4D97-AF65-F5344CB8AC3E}">
        <p14:creationId xmlns:p14="http://schemas.microsoft.com/office/powerpoint/2010/main" val="112413301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841CC-09B4-F5E7-A2E3-BDD1022C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A01AC4B0-3D74-4312-BDBA-698AA3968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37373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5E99960D-2512-283E-E012-71BE79C5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3742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Заголовок 1">
            <a:extLst>
              <a:ext uri="{FF2B5EF4-FFF2-40B4-BE49-F238E27FC236}">
                <a16:creationId xmlns:a16="http://schemas.microsoft.com/office/drawing/2014/main" id="{2FFF7508-DB5D-D592-3CAC-A7FD7E09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uk-UA" altLang="uk-UA"/>
              <a:t>Обсяги імпорту рабів до Америки та Старого Світу (за регіонами, 1451-1870 рр.)</a:t>
            </a:r>
            <a:endParaRPr lang="uk-UA" altLang="uk-UA" b="1" dirty="0"/>
          </a:p>
        </p:txBody>
      </p:sp>
      <p:pic>
        <p:nvPicPr>
          <p:cNvPr id="12" name="Объект 11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1F202C38-16F0-3A41-ED8B-9D3CF4A8D252}"/>
              </a:ext>
            </a:extLst>
          </p:cNvPr>
          <p:cNvPicPr>
            <a:picLocks noGrp="1" noChangeAspect="1"/>
          </p:cNvPicPr>
          <p:nvPr>
            <p:ph sz="quarter" idx="35"/>
          </p:nvPr>
        </p:nvPicPr>
        <p:blipFill>
          <a:blip r:embed="rId2"/>
          <a:stretch>
            <a:fillRect/>
          </a:stretch>
        </p:blipFill>
        <p:spPr>
          <a:xfrm>
            <a:off x="2813629" y="2674190"/>
            <a:ext cx="6586009" cy="3605840"/>
          </a:xfrm>
          <a:prstGeom prst="rect">
            <a:avLst/>
          </a:prstGeom>
          <a:noFill/>
        </p:spPr>
      </p:pic>
      <p:sp>
        <p:nvSpPr>
          <p:cNvPr id="178184" name="Slide Number Placeholder 3">
            <a:extLst>
              <a:ext uri="{FF2B5EF4-FFF2-40B4-BE49-F238E27FC236}">
                <a16:creationId xmlns:a16="http://schemas.microsoft.com/office/drawing/2014/main" id="{1AABA498-D661-7032-6395-2EBB2ADA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154</a:t>
            </a:fld>
            <a:endParaRPr lang="ru-RU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12C05-E0EE-05F0-6233-964FFEA96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Заголовок 1">
            <a:extLst>
              <a:ext uri="{FF2B5EF4-FFF2-40B4-BE49-F238E27FC236}">
                <a16:creationId xmlns:a16="http://schemas.microsoft.com/office/drawing/2014/main" id="{B49F143E-BDAE-A730-D0F2-9A2CD911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b="1"/>
              <a:t>Міжнародний рух капіталу</a:t>
            </a:r>
          </a:p>
        </p:txBody>
      </p:sp>
      <p:sp>
        <p:nvSpPr>
          <p:cNvPr id="178184" name="Slide Number Placeholder 3">
            <a:extLst>
              <a:ext uri="{FF2B5EF4-FFF2-40B4-BE49-F238E27FC236}">
                <a16:creationId xmlns:a16="http://schemas.microsoft.com/office/drawing/2014/main" id="{0967BB8F-D3C3-93E1-6DD0-5B8D47306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155</a:t>
            </a:fld>
            <a:endParaRPr lang="ru-RU"/>
          </a:p>
        </p:txBody>
      </p:sp>
      <p:graphicFrame>
        <p:nvGraphicFramePr>
          <p:cNvPr id="178180" name="Объект 2">
            <a:extLst>
              <a:ext uri="{FF2B5EF4-FFF2-40B4-BE49-F238E27FC236}">
                <a16:creationId xmlns:a16="http://schemas.microsoft.com/office/drawing/2014/main" id="{6DEF0C7C-0214-7CE1-DE4A-8251DC1374A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19701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BA8D-32E3-327C-F0B4-244197C23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B3DD7-C9F2-4D23-DA3F-B7A2916AEAD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Питома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вага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іноземних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у ВВП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промислово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розвинутих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країн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%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F3E6579-3DE0-F9DA-45AD-9DCB3BE19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156</a:t>
            </a:fld>
            <a:endParaRPr lang="ru-RU"/>
          </a:p>
        </p:txBody>
      </p:sp>
      <p:graphicFrame>
        <p:nvGraphicFramePr>
          <p:cNvPr id="28" name="Диаграмма 1">
            <a:extLst>
              <a:ext uri="{FF2B5EF4-FFF2-40B4-BE49-F238E27FC236}">
                <a16:creationId xmlns:a16="http://schemas.microsoft.com/office/drawing/2014/main" id="{7F4ED401-F3B5-3E04-DA07-12B74ED8B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96290"/>
              </p:ext>
            </p:extLst>
          </p:nvPr>
        </p:nvGraphicFramePr>
        <p:xfrm>
          <a:off x="5867873" y="960537"/>
          <a:ext cx="619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94073" imgH="2133785" progId="Excel.Chart.8">
                  <p:embed/>
                </p:oleObj>
              </mc:Choice>
              <mc:Fallback>
                <p:oleObj r:id="rId2" imgW="6194073" imgH="2133785" progId="Excel.Chart.8">
                  <p:embed/>
                  <p:pic>
                    <p:nvPicPr>
                      <p:cNvPr id="4098" name="Диаграмма 1">
                        <a:extLst>
                          <a:ext uri="{FF2B5EF4-FFF2-40B4-BE49-F238E27FC236}">
                            <a16:creationId xmlns:a16="http://schemas.microsoft.com/office/drawing/2014/main" id="{6820ABCF-FB5F-90FE-5DBB-12A1321FB5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873" y="960537"/>
                        <a:ext cx="6197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Диаграмма 4">
            <a:extLst>
              <a:ext uri="{FF2B5EF4-FFF2-40B4-BE49-F238E27FC236}">
                <a16:creationId xmlns:a16="http://schemas.microsoft.com/office/drawing/2014/main" id="{893B37EA-19D7-8FEF-68E6-7E7B4497B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388929"/>
              </p:ext>
            </p:extLst>
          </p:nvPr>
        </p:nvGraphicFramePr>
        <p:xfrm>
          <a:off x="5867873" y="2832200"/>
          <a:ext cx="619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194073" imgH="2133785" progId="Excel.Chart.8">
                  <p:embed/>
                </p:oleObj>
              </mc:Choice>
              <mc:Fallback>
                <p:oleObj r:id="rId4" imgW="6194073" imgH="2133785" progId="Excel.Chart.8">
                  <p:embed/>
                  <p:pic>
                    <p:nvPicPr>
                      <p:cNvPr id="4099" name="Диаграмма 4">
                        <a:extLst>
                          <a:ext uri="{FF2B5EF4-FFF2-40B4-BE49-F238E27FC236}">
                            <a16:creationId xmlns:a16="http://schemas.microsoft.com/office/drawing/2014/main" id="{8874F42E-04C5-5310-6942-7A60017B70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873" y="2832200"/>
                        <a:ext cx="6197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">
            <a:extLst>
              <a:ext uri="{FF2B5EF4-FFF2-40B4-BE49-F238E27FC236}">
                <a16:creationId xmlns:a16="http://schemas.microsoft.com/office/drawing/2014/main" id="{BC0CB24B-96BA-7962-48EE-BD7366ECA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149" y="1803501"/>
            <a:ext cx="100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dirty="0"/>
              <a:t>1870</a:t>
            </a:r>
            <a:r>
              <a:rPr lang="uk-UA" altLang="uk-UA" dirty="0"/>
              <a:t> рр.</a:t>
            </a:r>
            <a:endParaRPr lang="ru-RU" altLang="uk-UA" dirty="0"/>
          </a:p>
        </p:txBody>
      </p:sp>
      <p:sp>
        <p:nvSpPr>
          <p:cNvPr id="31" name="Прямоугольник 7">
            <a:extLst>
              <a:ext uri="{FF2B5EF4-FFF2-40B4-BE49-F238E27FC236}">
                <a16:creationId xmlns:a16="http://schemas.microsoft.com/office/drawing/2014/main" id="{FF68C8B2-4677-7E85-5272-CC912ACD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849" y="3532287"/>
            <a:ext cx="100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dirty="0"/>
              <a:t>1880</a:t>
            </a:r>
            <a:r>
              <a:rPr lang="uk-UA" altLang="uk-UA" dirty="0"/>
              <a:t> рр.</a:t>
            </a:r>
            <a:endParaRPr lang="ru-RU" altLang="uk-UA" dirty="0"/>
          </a:p>
        </p:txBody>
      </p:sp>
      <p:sp>
        <p:nvSpPr>
          <p:cNvPr id="32" name="Прямоугольник 11">
            <a:extLst>
              <a:ext uri="{FF2B5EF4-FFF2-40B4-BE49-F238E27FC236}">
                <a16:creationId xmlns:a16="http://schemas.microsoft.com/office/drawing/2014/main" id="{1A42AFBD-542F-BC56-47EA-6DDBFAEB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112" y="5188051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Англія</a:t>
            </a:r>
          </a:p>
        </p:txBody>
      </p:sp>
      <p:sp>
        <p:nvSpPr>
          <p:cNvPr id="33" name="Прямоугольник 12">
            <a:extLst>
              <a:ext uri="{FF2B5EF4-FFF2-40B4-BE49-F238E27FC236}">
                <a16:creationId xmlns:a16="http://schemas.microsoft.com/office/drawing/2014/main" id="{D2B3F8F8-F5B5-496E-2F7E-49419796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449" y="5557937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Франція</a:t>
            </a:r>
          </a:p>
        </p:txBody>
      </p:sp>
      <p:sp>
        <p:nvSpPr>
          <p:cNvPr id="34" name="Прямоугольник 13">
            <a:extLst>
              <a:ext uri="{FF2B5EF4-FFF2-40B4-BE49-F238E27FC236}">
                <a16:creationId xmlns:a16="http://schemas.microsoft.com/office/drawing/2014/main" id="{03F1C35F-7E64-7319-4C45-6103C8B2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724" y="5188051"/>
            <a:ext cx="123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Німеччина</a:t>
            </a:r>
          </a:p>
        </p:txBody>
      </p:sp>
      <p:sp>
        <p:nvSpPr>
          <p:cNvPr id="35" name="Прямоугольник 14">
            <a:extLst>
              <a:ext uri="{FF2B5EF4-FFF2-40B4-BE49-F238E27FC236}">
                <a16:creationId xmlns:a16="http://schemas.microsoft.com/office/drawing/2014/main" id="{5E6FC431-C970-8DE7-56B8-BB71D5ED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136" y="5557937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Італія</a:t>
            </a:r>
          </a:p>
        </p:txBody>
      </p:sp>
      <p:sp>
        <p:nvSpPr>
          <p:cNvPr id="36" name="Прямоугольник 15">
            <a:extLst>
              <a:ext uri="{FF2B5EF4-FFF2-40B4-BE49-F238E27FC236}">
                <a16:creationId xmlns:a16="http://schemas.microsoft.com/office/drawing/2014/main" id="{E5601439-35B4-BD1A-F1C7-F7743CD3B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224" y="5188051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Швеція</a:t>
            </a:r>
          </a:p>
        </p:txBody>
      </p:sp>
      <p:sp>
        <p:nvSpPr>
          <p:cNvPr id="37" name="Прямоугольник 16">
            <a:extLst>
              <a:ext uri="{FF2B5EF4-FFF2-40B4-BE49-F238E27FC236}">
                <a16:creationId xmlns:a16="http://schemas.microsoft.com/office/drawing/2014/main" id="{C728A862-3A02-489B-7715-5A10EEC9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1998" y="5557937"/>
            <a:ext cx="64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США</a:t>
            </a:r>
          </a:p>
        </p:txBody>
      </p:sp>
      <p:sp>
        <p:nvSpPr>
          <p:cNvPr id="38" name="Прямоугольник 17">
            <a:extLst>
              <a:ext uri="{FF2B5EF4-FFF2-40B4-BE49-F238E27FC236}">
                <a16:creationId xmlns:a16="http://schemas.microsoft.com/office/drawing/2014/main" id="{CAEF10EC-DE85-45D2-D436-0BABE4BF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349" y="5188051"/>
            <a:ext cx="89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Канада</a:t>
            </a:r>
          </a:p>
        </p:txBody>
      </p:sp>
      <p:sp>
        <p:nvSpPr>
          <p:cNvPr id="39" name="Прямоугольник 18">
            <a:extLst>
              <a:ext uri="{FF2B5EF4-FFF2-40B4-BE49-F238E27FC236}">
                <a16:creationId xmlns:a16="http://schemas.microsoft.com/office/drawing/2014/main" id="{3DB79AF9-1B37-EAF3-5CE9-20CB6A69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8987" y="5557937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Австралія</a:t>
            </a:r>
          </a:p>
        </p:txBody>
      </p:sp>
    </p:spTree>
    <p:extLst>
      <p:ext uri="{BB962C8B-B14F-4D97-AF65-F5344CB8AC3E}">
        <p14:creationId xmlns:p14="http://schemas.microsoft.com/office/powerpoint/2010/main" val="103790545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4D2ED-C1CD-3A51-0126-67757EF1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B83EAB-0F9F-C7C9-45ED-C355D37A838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Питома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вага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іноземних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у ВВП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промислово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розвинутих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країн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%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452F467-EEB4-22F2-A563-25F12997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157</a:t>
            </a:fld>
            <a:endParaRPr lang="ru-RU"/>
          </a:p>
        </p:txBody>
      </p:sp>
      <p:graphicFrame>
        <p:nvGraphicFramePr>
          <p:cNvPr id="6" name="Диаграмма 1">
            <a:extLst>
              <a:ext uri="{FF2B5EF4-FFF2-40B4-BE49-F238E27FC236}">
                <a16:creationId xmlns:a16="http://schemas.microsoft.com/office/drawing/2014/main" id="{8C78D8A0-AB6A-173C-65A0-DCB48809505A}"/>
              </a:ext>
            </a:extLst>
          </p:cNvPr>
          <p:cNvGraphicFramePr>
            <a:graphicFrameLocks/>
          </p:cNvGraphicFramePr>
          <p:nvPr/>
        </p:nvGraphicFramePr>
        <p:xfrm>
          <a:off x="5858145" y="960537"/>
          <a:ext cx="619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94073" imgH="2133785" progId="Excel.Chart.8">
                  <p:embed/>
                </p:oleObj>
              </mc:Choice>
              <mc:Fallback>
                <p:oleObj r:id="rId2" imgW="6194073" imgH="2133785" progId="Excel.Chart.8">
                  <p:embed/>
                  <p:pic>
                    <p:nvPicPr>
                      <p:cNvPr id="6" name="Диаграмма 1">
                        <a:extLst>
                          <a:ext uri="{FF2B5EF4-FFF2-40B4-BE49-F238E27FC236}">
                            <a16:creationId xmlns:a16="http://schemas.microsoft.com/office/drawing/2014/main" id="{D05A5EBB-3D93-0F1E-157D-E833B3C961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145" y="960537"/>
                        <a:ext cx="6197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Диаграмма 4">
            <a:extLst>
              <a:ext uri="{FF2B5EF4-FFF2-40B4-BE49-F238E27FC236}">
                <a16:creationId xmlns:a16="http://schemas.microsoft.com/office/drawing/2014/main" id="{CB6671B6-7D08-0BD9-2F12-6821307A24A5}"/>
              </a:ext>
            </a:extLst>
          </p:cNvPr>
          <p:cNvGraphicFramePr>
            <a:graphicFrameLocks/>
          </p:cNvGraphicFramePr>
          <p:nvPr/>
        </p:nvGraphicFramePr>
        <p:xfrm>
          <a:off x="5858145" y="2832200"/>
          <a:ext cx="619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194073" imgH="2133785" progId="Excel.Chart.8">
                  <p:embed/>
                </p:oleObj>
              </mc:Choice>
              <mc:Fallback>
                <p:oleObj r:id="rId4" imgW="6194073" imgH="2133785" progId="Excel.Chart.8">
                  <p:embed/>
                  <p:pic>
                    <p:nvPicPr>
                      <p:cNvPr id="17" name="Диаграмма 4">
                        <a:extLst>
                          <a:ext uri="{FF2B5EF4-FFF2-40B4-BE49-F238E27FC236}">
                            <a16:creationId xmlns:a16="http://schemas.microsoft.com/office/drawing/2014/main" id="{A5EB4F5A-5359-C9BE-9AC0-713C75AA52E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145" y="2832200"/>
                        <a:ext cx="6197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2DFE74ED-8130-1DF0-2717-EBC3BE02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421" y="1803501"/>
            <a:ext cx="100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dirty="0"/>
              <a:t>1890</a:t>
            </a:r>
            <a:r>
              <a:rPr lang="uk-UA" altLang="uk-UA" dirty="0"/>
              <a:t> рр.</a:t>
            </a:r>
            <a:endParaRPr lang="ru-RU" altLang="uk-UA" dirty="0"/>
          </a:p>
        </p:txBody>
      </p:sp>
      <p:sp>
        <p:nvSpPr>
          <p:cNvPr id="19" name="Прямоугольник 7">
            <a:extLst>
              <a:ext uri="{FF2B5EF4-FFF2-40B4-BE49-F238E27FC236}">
                <a16:creationId xmlns:a16="http://schemas.microsoft.com/office/drawing/2014/main" id="{F4E09086-FF5F-9EBA-FA91-C6C53055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121" y="3532287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dirty="0"/>
              <a:t>1900</a:t>
            </a:r>
            <a:r>
              <a:rPr lang="uk-UA" altLang="uk-UA" dirty="0"/>
              <a:t> </a:t>
            </a:r>
            <a:r>
              <a:rPr lang="uk-UA" altLang="uk-UA" dirty="0" err="1"/>
              <a:t>рр</a:t>
            </a:r>
            <a:endParaRPr lang="ru-RU" altLang="uk-UA" dirty="0"/>
          </a:p>
        </p:txBody>
      </p: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19955F44-4FFC-8403-E582-1FA8A9B3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384" y="5188051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Англія</a:t>
            </a:r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003E3C48-C08B-5E99-6202-52D32E44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721" y="5557937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Франція</a:t>
            </a:r>
          </a:p>
        </p:txBody>
      </p:sp>
      <p:sp>
        <p:nvSpPr>
          <p:cNvPr id="22" name="Прямоугольник 9">
            <a:extLst>
              <a:ext uri="{FF2B5EF4-FFF2-40B4-BE49-F238E27FC236}">
                <a16:creationId xmlns:a16="http://schemas.microsoft.com/office/drawing/2014/main" id="{89161E92-CA7B-8E65-F80F-530AB6AFA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996" y="5188051"/>
            <a:ext cx="123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Німеччина</a:t>
            </a:r>
          </a:p>
        </p:txBody>
      </p:sp>
      <p:sp>
        <p:nvSpPr>
          <p:cNvPr id="23" name="Прямоугольник 10">
            <a:extLst>
              <a:ext uri="{FF2B5EF4-FFF2-40B4-BE49-F238E27FC236}">
                <a16:creationId xmlns:a16="http://schemas.microsoft.com/office/drawing/2014/main" id="{E32CC8A9-4745-3A95-043D-86FFEED3A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408" y="5557937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Італія</a:t>
            </a:r>
          </a:p>
        </p:txBody>
      </p:sp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id="{18B0F670-F75A-2E7B-D6DF-B1D1963E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496" y="5188051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Швеція</a:t>
            </a:r>
          </a:p>
        </p:txBody>
      </p:sp>
      <p:sp>
        <p:nvSpPr>
          <p:cNvPr id="25" name="Прямоугольник 12">
            <a:extLst>
              <a:ext uri="{FF2B5EF4-FFF2-40B4-BE49-F238E27FC236}">
                <a16:creationId xmlns:a16="http://schemas.microsoft.com/office/drawing/2014/main" id="{2F583DB8-7E84-4519-B58A-83056A61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270" y="5557937"/>
            <a:ext cx="64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США</a:t>
            </a:r>
          </a:p>
        </p:txBody>
      </p:sp>
      <p:sp>
        <p:nvSpPr>
          <p:cNvPr id="26" name="Прямоугольник 13">
            <a:extLst>
              <a:ext uri="{FF2B5EF4-FFF2-40B4-BE49-F238E27FC236}">
                <a16:creationId xmlns:a16="http://schemas.microsoft.com/office/drawing/2014/main" id="{8DB33CA2-05CE-6BC4-D14E-BD7EB16F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621" y="5188051"/>
            <a:ext cx="89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Канада</a:t>
            </a:r>
          </a:p>
        </p:txBody>
      </p:sp>
      <p:sp>
        <p:nvSpPr>
          <p:cNvPr id="27" name="Прямоугольник 14">
            <a:extLst>
              <a:ext uri="{FF2B5EF4-FFF2-40B4-BE49-F238E27FC236}">
                <a16:creationId xmlns:a16="http://schemas.microsoft.com/office/drawing/2014/main" id="{25C60ED4-6A00-7B20-ACA7-8D3A67107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9259" y="5557937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Австралія</a:t>
            </a:r>
          </a:p>
        </p:txBody>
      </p:sp>
    </p:spTree>
    <p:extLst>
      <p:ext uri="{BB962C8B-B14F-4D97-AF65-F5344CB8AC3E}">
        <p14:creationId xmlns:p14="http://schemas.microsoft.com/office/powerpoint/2010/main" val="5823941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F547-B2C1-8ADF-96C7-B8900758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CF4AB0-CC8D-7F84-C6C4-B1EA2972A8C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Питома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вага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іноземних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у ВВП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промислово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розвинутих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країн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%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49C5C1F-12AF-57DE-E215-94A6F0174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158</a:t>
            </a:fld>
            <a:endParaRPr lang="ru-RU"/>
          </a:p>
        </p:txBody>
      </p:sp>
      <p:graphicFrame>
        <p:nvGraphicFramePr>
          <p:cNvPr id="5" name="Диаграмма 1">
            <a:extLst>
              <a:ext uri="{FF2B5EF4-FFF2-40B4-BE49-F238E27FC236}">
                <a16:creationId xmlns:a16="http://schemas.microsoft.com/office/drawing/2014/main" id="{3F0EEC49-5F6C-0235-8086-FFD631FA93D4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2444493"/>
          <a:ext cx="5716587" cy="196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94073" imgH="2133785" progId="Excel.Chart.8">
                  <p:embed/>
                </p:oleObj>
              </mc:Choice>
              <mc:Fallback>
                <p:oleObj r:id="rId2" imgW="6194073" imgH="2133785" progId="Excel.Chart.8">
                  <p:embed/>
                  <p:pic>
                    <p:nvPicPr>
                      <p:cNvPr id="6146" name="Диаграмма 1">
                        <a:extLst>
                          <a:ext uri="{FF2B5EF4-FFF2-40B4-BE49-F238E27FC236}">
                            <a16:creationId xmlns:a16="http://schemas.microsoft.com/office/drawing/2014/main" id="{C4AF607C-0016-5906-CBED-452C705D090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444493"/>
                        <a:ext cx="5716587" cy="1969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DC487E-E32E-088D-05FB-5BC3FCB7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392" y="4645948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Англія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82631318-33BB-EAE7-4ACF-053216C4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29" y="5015834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Франція</a:t>
            </a: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05B9D7FA-3851-6C34-9A2A-4A385917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04" y="4645948"/>
            <a:ext cx="123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Німеччина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A4DB59-3990-1A8F-2313-F176F48A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16" y="5015834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Італія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770A10-DB6C-3B74-6047-59CB1EF7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04" y="4645948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Швеція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F0EC99-AFE0-0456-2B73-B51972FD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278" y="5015834"/>
            <a:ext cx="64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США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C431668-40EC-C7CF-0A2B-D1B1A338B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29" y="4645948"/>
            <a:ext cx="89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Канада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9EFB90-DB78-AECF-07B5-EC0E732F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267" y="5015834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Австралія</a:t>
            </a: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59ED2642-768D-823D-411F-62CED7FF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368" y="1843752"/>
            <a:ext cx="100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dirty="0"/>
              <a:t>1900</a:t>
            </a:r>
            <a:r>
              <a:rPr lang="uk-UA" altLang="uk-UA" dirty="0"/>
              <a:t> рр.</a:t>
            </a: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217210683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542D-5D07-2C14-4446-09BF1264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331C7E-6B98-6FF0-A632-FFBEFAB9FD8F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Основні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експортери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капіталу</a:t>
            </a:r>
            <a:endParaRPr lang="ru-RU" sz="24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5EA8DDE-63D1-0435-2335-7B8FEE7E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159</a:t>
            </a:fld>
            <a:endParaRPr lang="ru-RU"/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505A8D59-88EF-8CF5-CCDA-5262D8C6567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40384231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54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Місце для вмісту 3">
            <a:extLst>
              <a:ext uri="{FF2B5EF4-FFF2-40B4-BE49-F238E27FC236}">
                <a16:creationId xmlns:a16="http://schemas.microsoft.com/office/drawing/2014/main" id="{2588DB18-730E-19A4-DAA6-1A7D095EDB7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10165"/>
          <a:stretch/>
        </p:blipFill>
        <p:spPr/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5B71224-A8F0-A680-3FF1-54F62F39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3" y="2483020"/>
            <a:ext cx="9727495" cy="1891956"/>
          </a:xfr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uk-UA" altLang="uk-UA" sz="4000" b="1" dirty="0">
                <a:solidFill>
                  <a:schemeClr val="bg1"/>
                </a:solidFill>
              </a:rPr>
              <a:t>Міжнародна торгівля стародавніх цивілізацій</a:t>
            </a:r>
            <a:br>
              <a:rPr lang="uk-UA" altLang="uk-UA" sz="4000" b="1" u="sng" dirty="0">
                <a:solidFill>
                  <a:schemeClr val="bg1"/>
                </a:solidFill>
              </a:rPr>
            </a:br>
            <a:r>
              <a:rPr lang="uk-UA" altLang="uk-UA" sz="4000" b="1" dirty="0">
                <a:solidFill>
                  <a:schemeClr val="bg1"/>
                </a:solidFill>
              </a:rPr>
              <a:t>Месопотамія (Межиріччя)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" name="Місце для вмісту 3">
            <a:extLst>
              <a:ext uri="{FF2B5EF4-FFF2-40B4-BE49-F238E27FC236}">
                <a16:creationId xmlns:a16="http://schemas.microsoft.com/office/drawing/2014/main" id="{819CAE1D-9EA8-33E2-83D2-F62E041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47" y="2080740"/>
            <a:ext cx="8010525" cy="5040312"/>
          </a:xfr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9292-DFF2-C04B-FD92-04E1279A6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E8DD5-6F83-5DDD-B9B4-216B900DD6A0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Основні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експортери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капіталу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1914 р.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(млн.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фунтів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стерлінгів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F408427-77BB-2ABA-26B2-9B4DA2DB7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160</a:t>
            </a:fld>
            <a:endParaRPr lang="ru-RU"/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DE167212-ED59-C6CA-43FE-A44A81BA6E0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Chart.8">
                  <p:embed/>
                </p:oleObj>
              </mc:Choice>
              <mc:Fallback>
                <p:oleObj r:id="rId2" imgW="8596105" imgH="5072312" progId="Excel.Chart.8">
                  <p:embed/>
                  <p:pic>
                    <p:nvPicPr>
                      <p:cNvPr id="7170" name="Диаграмма 4">
                        <a:extLst>
                          <a:ext uri="{FF2B5EF4-FFF2-40B4-BE49-F238E27FC236}">
                            <a16:creationId xmlns:a16="http://schemas.microsoft.com/office/drawing/2014/main" id="{C0DC9FC5-168E-DAB6-8F06-4CF890FC5C6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5161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2A64-4445-0A3C-4B64-FE7FB6994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6774DC-8661-0B33-C39E-18B84FB93CC0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Основні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імпортери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капіталу</a:t>
            </a:r>
            <a:endParaRPr lang="ru-RU" sz="24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3665D2D-D104-0B7F-9BBA-7BEDC1CC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161</a:t>
            </a:fld>
            <a:endParaRPr lang="ru-RU"/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B0E1B5AC-1F47-A1F3-51BE-0FA2EC29B702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84696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FB51E-5A00-7DB8-5F8A-396225637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0E33B-1387-1343-BC9E-655FCB72DE09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Регіональна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структура притоку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іноземних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1914 р. (млн.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фунтів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стерлінгів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9720D92-476E-5F1C-0E8A-CFC3CD87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162</a:t>
            </a:fld>
            <a:endParaRPr lang="ru-RU"/>
          </a:p>
        </p:txBody>
      </p:sp>
      <p:graphicFrame>
        <p:nvGraphicFramePr>
          <p:cNvPr id="9" name="Диаграмма 4">
            <a:extLst>
              <a:ext uri="{FF2B5EF4-FFF2-40B4-BE49-F238E27FC236}">
                <a16:creationId xmlns:a16="http://schemas.microsoft.com/office/drawing/2014/main" id="{01CC6BBA-7FB3-1CC7-EFDC-663879CAC02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Chart.8">
                  <p:embed/>
                </p:oleObj>
              </mc:Choice>
              <mc:Fallback>
                <p:oleObj r:id="rId2" imgW="8596105" imgH="5072312" progId="Excel.Chart.8">
                  <p:embed/>
                  <p:pic>
                    <p:nvPicPr>
                      <p:cNvPr id="8194" name="Диаграмма 4">
                        <a:extLst>
                          <a:ext uri="{FF2B5EF4-FFF2-40B4-BE49-F238E27FC236}">
                            <a16:creationId xmlns:a16="http://schemas.microsoft.com/office/drawing/2014/main" id="{726E065A-E81F-8C47-7904-34920B9BDC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36205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778B28-315B-C4B2-3346-BFB1B3E95E6D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Велика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Британія</a:t>
            </a:r>
            <a:endParaRPr lang="ru-RU" sz="24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endParaRPr lang="ru-RU" sz="24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CB988-B4B7-A213-A466-4C2990933431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pc="100" dirty="0" err="1">
                <a:latin typeface="Arial" panose="020B0604020202020204" pitchFamily="34" charset="0"/>
              </a:rPr>
              <a:t>Географічна</a:t>
            </a:r>
            <a:r>
              <a:rPr lang="ru-RU" spc="100" dirty="0">
                <a:latin typeface="Arial" panose="020B0604020202020204" pitchFamily="34" charset="0"/>
              </a:rPr>
              <a:t> структура </a:t>
            </a:r>
            <a:r>
              <a:rPr lang="ru-RU" spc="100" dirty="0" err="1">
                <a:latin typeface="Arial" panose="020B0604020202020204" pitchFamily="34" charset="0"/>
              </a:rPr>
              <a:t>інвестицій</a:t>
            </a:r>
            <a:endParaRPr lang="ru-RU" spc="10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A82FA9C-30BD-3CA2-36FD-DD9C671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163</a:t>
            </a:fld>
            <a:endParaRPr lang="ru-RU"/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157AAC46-0E50-0928-C1D1-21D20AC8BB0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661188588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5178D-0EFB-B951-DACA-FAF9A4FB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2CAC9-0991-A8F6-9EF0-384E081D0C7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Британські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іноземні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1830-1914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регіональний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розподіл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%)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6A759A1-B2F5-C4F5-F6EE-7097D27DB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164</a:t>
            </a:fld>
            <a:endParaRPr lang="ru-RU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B74C07C8-3AC8-CC32-7C95-A1268A60178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2181159"/>
          <a:ext cx="5716587" cy="24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09568" imgH="3627434" progId="Excel.Chart.8">
                  <p:embed/>
                </p:oleObj>
              </mc:Choice>
              <mc:Fallback>
                <p:oleObj r:id="rId2" imgW="8309568" imgH="3627434" progId="Excel.Chart.8">
                  <p:embed/>
                  <p:pic>
                    <p:nvPicPr>
                      <p:cNvPr id="9218" name="Диаграмма 2">
                        <a:extLst>
                          <a:ext uri="{FF2B5EF4-FFF2-40B4-BE49-F238E27FC236}">
                            <a16:creationId xmlns:a16="http://schemas.microsoft.com/office/drawing/2014/main" id="{7BC788D4-C6B6-5C86-A64C-B2D6E1EC24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181159"/>
                        <a:ext cx="5716587" cy="2495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1D931D6F-4569-6E0B-DF38-963AA404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849" y="4797458"/>
            <a:ext cx="896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dirty="0"/>
              <a:t>Європа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679A137F-ED1F-027A-CCD2-0941080A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910" y="4797458"/>
            <a:ext cx="64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dirty="0"/>
              <a:t>США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B7886F81-979B-883C-65DF-17092E97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574" y="4797458"/>
            <a:ext cx="1247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Латинська </a:t>
            </a:r>
          </a:p>
          <a:p>
            <a:pPr algn="ctr" eaLnBrk="1" hangingPunct="1"/>
            <a:r>
              <a:rPr lang="uk-UA" altLang="uk-UA"/>
              <a:t>Америка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E7F8C6B7-0286-C31F-4181-53773B11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324" y="5219734"/>
            <a:ext cx="216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i="1"/>
              <a:t>Британська імперія</a:t>
            </a:r>
          </a:p>
        </p:txBody>
      </p: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id="{D82D7D39-5EF5-2002-8A11-E69F7B69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385" y="4797458"/>
            <a:ext cx="1208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Домініони</a:t>
            </a:r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0F5B4FBD-9EEE-3B5C-69B1-17CA27A1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199" y="4797458"/>
            <a:ext cx="655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Індія</a:t>
            </a:r>
          </a:p>
        </p:txBody>
      </p:sp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id="{AD054C71-CA88-91A3-4AD8-5C207FB1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23" y="4797458"/>
            <a:ext cx="925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Інші </a:t>
            </a:r>
          </a:p>
          <a:p>
            <a:pPr algn="ctr" eaLnBrk="1" hangingPunct="1"/>
            <a:r>
              <a:rPr lang="uk-UA" altLang="uk-UA"/>
              <a:t>регіони</a:t>
            </a:r>
          </a:p>
        </p:txBody>
      </p:sp>
    </p:spTree>
    <p:extLst>
      <p:ext uri="{BB962C8B-B14F-4D97-AF65-F5344CB8AC3E}">
        <p14:creationId xmlns:p14="http://schemas.microsoft.com/office/powerpoint/2010/main" val="351478324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FB00C469-3785-972A-956E-0DB474DA9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650836"/>
              </p:ext>
            </p:extLst>
          </p:nvPr>
        </p:nvGraphicFramePr>
        <p:xfrm>
          <a:off x="939244" y="804862"/>
          <a:ext cx="1027674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F69D0E3C-D682-D723-228D-9DF99A13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2D30B9-D601-98BE-9593-F8378B4B6C6C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Франція</a:t>
            </a:r>
            <a:endParaRPr lang="ru-RU" sz="24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DF89-3B0B-63F8-56AD-0BB435AB0A44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>
                <a:latin typeface="Arial" panose="020B0604020202020204" pitchFamily="34" charset="0"/>
              </a:rPr>
              <a:t> Специфіка французьких інвестицій: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5B4DA43-20B3-01A6-90C2-22C0F89A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166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D4D98F2-A0EE-EBF8-A6FE-49BBCBBD4FB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82650366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F8AE2E-9AC0-628E-2C5C-236E6845A087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Іноземні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Франції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1851-1914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регіональний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розподіл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%)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5A1ACEF-CE7A-5419-21FF-4B08D9A4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167</a:t>
            </a:fld>
            <a:endParaRPr lang="ru-RU"/>
          </a:p>
        </p:txBody>
      </p:sp>
      <p:graphicFrame>
        <p:nvGraphicFramePr>
          <p:cNvPr id="9" name="Диаграмма 2">
            <a:extLst>
              <a:ext uri="{FF2B5EF4-FFF2-40B4-BE49-F238E27FC236}">
                <a16:creationId xmlns:a16="http://schemas.microsoft.com/office/drawing/2014/main" id="{A95A2667-915A-9493-7890-64E2078F2357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2181159"/>
          <a:ext cx="5716587" cy="24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09568" imgH="3627434" progId="Excel.Chart.8">
                  <p:embed/>
                </p:oleObj>
              </mc:Choice>
              <mc:Fallback>
                <p:oleObj r:id="rId2" imgW="8309568" imgH="3627434" progId="Excel.Chart.8">
                  <p:embed/>
                  <p:pic>
                    <p:nvPicPr>
                      <p:cNvPr id="10242" name="Диаграмма 2">
                        <a:extLst>
                          <a:ext uri="{FF2B5EF4-FFF2-40B4-BE49-F238E27FC236}">
                            <a16:creationId xmlns:a16="http://schemas.microsoft.com/office/drawing/2014/main" id="{D6663118-2726-BA3E-0032-75BB6B99D48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181159"/>
                        <a:ext cx="5716587" cy="2495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D207DC74-828A-C911-B17A-3FE7E27B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676841"/>
            <a:ext cx="1495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 err="1"/>
              <a:t>Середземно</a:t>
            </a:r>
            <a:r>
              <a:rPr lang="en-US" altLang="uk-UA" dirty="0"/>
              <a:t>-</a:t>
            </a:r>
            <a:r>
              <a:rPr lang="uk-UA" altLang="uk-UA" dirty="0"/>
              <a:t>морський </a:t>
            </a:r>
            <a:endParaRPr lang="en-US" altLang="uk-UA" dirty="0"/>
          </a:p>
          <a:p>
            <a:pPr algn="ctr" eaLnBrk="1" hangingPunct="1"/>
            <a:r>
              <a:rPr lang="uk-UA" altLang="uk-UA" dirty="0"/>
              <a:t>регіон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B35960-7F30-0651-8A22-3D90B122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950" y="4676841"/>
            <a:ext cx="89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/>
              <a:t>Східна </a:t>
            </a:r>
            <a:endParaRPr lang="en-US" altLang="uk-UA" dirty="0"/>
          </a:p>
          <a:p>
            <a:pPr algn="ctr" eaLnBrk="1" hangingPunct="1"/>
            <a:r>
              <a:rPr lang="uk-UA" altLang="uk-UA" dirty="0"/>
              <a:t>Європа</a:t>
            </a:r>
          </a:p>
        </p:txBody>
      </p:sp>
      <p:sp>
        <p:nvSpPr>
          <p:cNvPr id="13" name="Прямоугольник 13">
            <a:extLst>
              <a:ext uri="{FF2B5EF4-FFF2-40B4-BE49-F238E27FC236}">
                <a16:creationId xmlns:a16="http://schemas.microsoft.com/office/drawing/2014/main" id="{BC96C5A2-27AC-C56E-A645-7F6CA153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863" y="4676841"/>
            <a:ext cx="116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/>
              <a:t>Близький </a:t>
            </a:r>
            <a:endParaRPr lang="en-US" altLang="uk-UA" dirty="0"/>
          </a:p>
          <a:p>
            <a:pPr algn="ctr" eaLnBrk="1" hangingPunct="1"/>
            <a:r>
              <a:rPr lang="uk-UA" altLang="uk-UA" dirty="0"/>
              <a:t>Схід</a:t>
            </a:r>
          </a:p>
        </p:txBody>
      </p:sp>
      <p:sp>
        <p:nvSpPr>
          <p:cNvPr id="14" name="Прямоугольник 15">
            <a:extLst>
              <a:ext uri="{FF2B5EF4-FFF2-40B4-BE49-F238E27FC236}">
                <a16:creationId xmlns:a16="http://schemas.microsoft.com/office/drawing/2014/main" id="{C3EB2959-D56E-DADB-6FE5-B637074E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650" y="4676841"/>
            <a:ext cx="969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/>
              <a:t>Західна </a:t>
            </a:r>
            <a:endParaRPr lang="en-US" altLang="uk-UA" dirty="0"/>
          </a:p>
          <a:p>
            <a:pPr algn="ctr" eaLnBrk="1" hangingPunct="1"/>
            <a:r>
              <a:rPr lang="uk-UA" altLang="uk-UA" dirty="0"/>
              <a:t>півкуля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16B7-B56E-0BE6-9532-E0244AA4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3E72A-CC12-3DB4-223E-CAAAF0DBBFE9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Основні  країни-реципієнти: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5579595-B6FC-3652-A9AD-AFB71709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168</a:t>
            </a:fld>
            <a:endParaRPr lang="ru-RU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5B720B4F-9CAC-2D8E-3BE7-6864F547183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49338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DDC4C3-D4C3-D9D5-ACAA-FDD3003CC15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Німеччина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DD6A2AD-6E39-8135-5791-9A025B87D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169</a:t>
            </a:fld>
            <a:endParaRPr lang="ru-RU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CCC950DF-DB47-FBE4-AAF4-1B86938A19B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47314553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F859E9-A7F0-75C6-732E-07C2A4B2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17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E70FB4F9-9E48-8404-1048-C6BCD8630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700215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22405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552B73-FB06-6244-CF54-853EA98512ED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США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86493-E2C7-F0A0-58DB-2613D07C81CD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>
                <a:latin typeface="Arial" panose="020B0604020202020204" pitchFamily="34" charset="0"/>
              </a:rPr>
              <a:t>Специфіка американських інвестицій: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E452D4B-BC47-F385-67B4-02E3E48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170</a:t>
            </a:fld>
            <a:endParaRPr lang="ru-RU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4E991A50-EC36-A8E2-2A1E-517404A69C10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74698985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7D4E0-3F19-8844-A238-28D2D80D82C5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Міжнародна міграція робочої сили (ММРС)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C74111B-211B-F1C4-0046-CF487EE27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4277C448-3D41-8990-2BBE-E3FE4D74640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7368729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6FF77-ECBD-30A8-B89D-A55538E9796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Середні обсяги щорічної міграції з Європи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08D784C-56A3-BA36-FB93-4A2DAC7C4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172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CDC69EC-0432-4AE0-C4CD-5A9C2E3CC24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32489993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70D102-DE4B-2ACB-1C21-7B5B18270BA7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Еміграція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з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Європи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1821-1915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(%)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59EF5B4-B762-5126-A88F-A4FF80234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173</a:t>
            </a:fld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E073AA6F-3FD3-D5C6-119A-F839D6A4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76" y="6302172"/>
            <a:ext cx="4798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b="1" dirty="0"/>
              <a:t>Джерело</a:t>
            </a:r>
            <a:r>
              <a:rPr lang="uk-UA" altLang="uk-UA" sz="1200" dirty="0"/>
              <a:t>: </a:t>
            </a:r>
            <a:r>
              <a:rPr lang="en-US" altLang="uk-UA" sz="1200" i="1" dirty="0"/>
              <a:t>Kenwood A.O., </a:t>
            </a:r>
            <a:r>
              <a:rPr lang="en-US" altLang="uk-UA" sz="1200" i="1" dirty="0" err="1"/>
              <a:t>Longneed</a:t>
            </a:r>
            <a:r>
              <a:rPr lang="en-US" altLang="uk-UA" sz="1200" i="1" dirty="0"/>
              <a:t> A.L. </a:t>
            </a:r>
            <a:r>
              <a:rPr lang="en-US" altLang="uk-UA" sz="1200" dirty="0"/>
              <a:t>The growth of the International Economy. 1820-1980. Boston, 1988. P. 60.</a:t>
            </a:r>
            <a:endParaRPr lang="ru-RU" altLang="uk-UA" sz="12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67A625F-48E5-7D83-2B25-D9BFBC93825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3428287"/>
              </p:ext>
            </p:extLst>
          </p:nvPr>
        </p:nvGraphicFramePr>
        <p:xfrm>
          <a:off x="5580063" y="804863"/>
          <a:ext cx="5773738" cy="48371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8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540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1821-1850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1851-1880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1881-1915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Велика Британія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76.5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56.8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27.7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Німеччина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17.6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25.9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4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Інші країни Північно-Західної Європи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5.9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8.6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8.1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Італія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24.3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Іспанія та Португалія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3.7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13.4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Австро-Угорщина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13.1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54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Інші країни Південно-Східної Європи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5E60B-0B0F-3586-723A-E376F20D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06C72-EF64-D2EA-F792-B586920ADB00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Чинники  ММРС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61BE0B-6BBC-7655-98B4-A3B28132C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174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D7DD959-3D47-DB7F-85D1-7FD46DE500A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53994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6DD08DF6-A3A1-E180-0162-1D3DD7B2F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32352"/>
              </p:ext>
            </p:extLst>
          </p:nvPr>
        </p:nvGraphicFramePr>
        <p:xfrm>
          <a:off x="986318" y="989012"/>
          <a:ext cx="10074031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9274A4AC-2CBD-C2E6-848E-F629835B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132BDA-596B-47DB-691F-F685D47CBC1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Хвилі міграції 1820-1914 рр. (1)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5FC0099-8092-39B7-181A-5A64EBAF9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40A9CD79-E6C9-FBE0-99CB-3CDD9F03819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44098279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BB50C2-DB98-9EF6-7366-8696B522665E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Хвилі міграції 1820-1914 рр.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34979-242E-DBFC-6F26-CE97A63BB5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lnSpc>
                <a:spcPct val="115000"/>
              </a:lnSpc>
              <a:defRPr/>
            </a:pPr>
            <a:endParaRPr lang="ru-RU" sz="1300"/>
          </a:p>
          <a:p>
            <a:pPr>
              <a:lnSpc>
                <a:spcPct val="115000"/>
              </a:lnSpc>
              <a:defRPr/>
            </a:pPr>
            <a:r>
              <a:rPr lang="ru-RU" sz="1300" u="sng"/>
              <a:t>Трансатлантичне переміщення</a:t>
            </a:r>
          </a:p>
          <a:p>
            <a:pPr marL="0">
              <a:lnSpc>
                <a:spcPct val="115000"/>
              </a:lnSpc>
              <a:defRPr/>
            </a:pPr>
            <a:r>
              <a:rPr lang="ru-RU" sz="1300"/>
              <a:t>1880-1914 рр. з Європи виїхало ≈50 млн. чол. (≈ 32 млн. до США)</a:t>
            </a:r>
          </a:p>
          <a:p>
            <a:pPr>
              <a:lnSpc>
                <a:spcPct val="115000"/>
              </a:lnSpc>
              <a:defRPr/>
            </a:pPr>
            <a:r>
              <a:rPr lang="ru-RU" sz="1300" u="sng"/>
              <a:t>Передумови масової європейської еміграції</a:t>
            </a:r>
            <a:r>
              <a:rPr lang="ru-RU" sz="1300"/>
              <a:t>:</a:t>
            </a:r>
          </a:p>
          <a:p>
            <a:pPr>
              <a:lnSpc>
                <a:spcPct val="115000"/>
              </a:lnSpc>
              <a:defRPr/>
            </a:pPr>
            <a:r>
              <a:rPr lang="ru-RU" sz="1300"/>
              <a:t>Революційні події в Зх. країнах → здобуття громадянами політичних та економічних свобод (ліквідація кріпосного права; дозвіл на виїзд);</a:t>
            </a:r>
          </a:p>
          <a:p>
            <a:pPr marL="0">
              <a:lnSpc>
                <a:spcPct val="115000"/>
              </a:lnSpc>
              <a:defRPr/>
            </a:pPr>
            <a:r>
              <a:rPr lang="ru-RU" sz="1300" i="1"/>
              <a:t>e.g. в Англії скасовано закон від 1824 р., що забороняв виїзд високосвічених громадян</a:t>
            </a:r>
            <a:endParaRPr lang="ru-RU" sz="1300"/>
          </a:p>
          <a:p>
            <a:pPr>
              <a:lnSpc>
                <a:spcPct val="115000"/>
              </a:lnSpc>
              <a:defRPr/>
            </a:pPr>
            <a:r>
              <a:rPr lang="ru-RU" sz="1300"/>
              <a:t>Економічні та соціальні чинники (перенаселення; надлишок робочої сили; уникнення обов’язкової військової служби; пошуки роботи і кращих умов закордоном)</a:t>
            </a:r>
          </a:p>
          <a:p>
            <a:pPr marL="0">
              <a:lnSpc>
                <a:spcPct val="115000"/>
              </a:lnSpc>
              <a:defRPr/>
            </a:pPr>
            <a:r>
              <a:rPr lang="ru-RU" sz="1300" i="1"/>
              <a:t>e.g. голод в Ірландії 1846 р. → масова еміграція</a:t>
            </a:r>
            <a:endParaRPr lang="ru-RU" sz="1300"/>
          </a:p>
          <a:p>
            <a:pPr>
              <a:lnSpc>
                <a:spcPct val="115000"/>
              </a:lnSpc>
              <a:defRPr/>
            </a:pPr>
            <a:r>
              <a:rPr lang="ru-RU" sz="1300"/>
              <a:t>Науково-технологічні (залізниці/морський транспорт → легкість і швидкість переміщень в межах країн і континентів)</a:t>
            </a:r>
          </a:p>
          <a:p>
            <a:pPr marL="0">
              <a:lnSpc>
                <a:spcPct val="115000"/>
              </a:lnSpc>
              <a:defRPr/>
            </a:pPr>
            <a:r>
              <a:rPr lang="ru-RU" sz="1300" i="1"/>
              <a:t>e.g. 1864 р. тривалість поїздки з Ліверпуля до США ≈ 40 днів, в 1875 р. – 9 днів, 1890 р. – 7 днів. </a:t>
            </a:r>
            <a:endParaRPr lang="ru-RU" sz="1300"/>
          </a:p>
          <a:p>
            <a:pPr marL="0">
              <a:lnSpc>
                <a:spcPct val="115000"/>
              </a:lnSpc>
              <a:defRPr/>
            </a:pPr>
            <a:endParaRPr lang="ru-RU" sz="13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FD1C903-44B9-E3F4-E682-DBBF5092A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177</a:t>
            </a:fld>
            <a:endParaRPr lang="ru-RU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DE2325-85AA-E0F2-8DF6-4CDF7E6ED06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Хвилі міграції 1820-1914 рр. (3)</a:t>
            </a:r>
          </a:p>
        </p:txBody>
      </p:sp>
      <p:sp>
        <p:nvSpPr>
          <p:cNvPr id="194568" name="Slide Number Placeholder 3">
            <a:extLst>
              <a:ext uri="{FF2B5EF4-FFF2-40B4-BE49-F238E27FC236}">
                <a16:creationId xmlns:a16="http://schemas.microsoft.com/office/drawing/2014/main" id="{EEB12BAF-CBCC-618A-146C-96DE86C3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178</a:t>
            </a:fld>
            <a:endParaRPr lang="ru-RU"/>
          </a:p>
        </p:txBody>
      </p:sp>
      <p:graphicFrame>
        <p:nvGraphicFramePr>
          <p:cNvPr id="194564" name="Объект 2">
            <a:extLst>
              <a:ext uri="{FF2B5EF4-FFF2-40B4-BE49-F238E27FC236}">
                <a16:creationId xmlns:a16="http://schemas.microsoft.com/office/drawing/2014/main" id="{2E7612DF-4CC2-F4FE-D7FC-E6833FC8567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8320879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1A338-F1B6-8133-3197-0881B38ABD4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Еміграція з країн Європи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08A97C2-90C6-FFC8-A282-CD8C7B519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179</a:t>
            </a:fld>
            <a:endParaRPr lang="ru-RU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015390A0-3ECF-78E6-AE31-C542BA3146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0885712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9CC8E-0D25-6EAD-71BA-A36EF71A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134E50-173E-08F7-F18E-C41EC393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18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C48CD1D-6846-027E-B949-1C4C8CD3C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459915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11175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4337-65D4-3149-69DB-F36F6CABB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8E150-C0DF-A849-0536-F4A306169F27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Середньорічна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еміграція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з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Європи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до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неєвропейських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країн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у 1876-1910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(на 100 тис.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населення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D44C023-D2C2-B810-9782-0B7F41F7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180</a:t>
            </a:fld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E247D76-4506-5A37-B1A8-DD60B3ED7D4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32778969"/>
              </p:ext>
            </p:extLst>
          </p:nvPr>
        </p:nvGraphicFramePr>
        <p:xfrm>
          <a:off x="5580060" y="804862"/>
          <a:ext cx="5773740" cy="5117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562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noProof="0" dirty="0">
                          <a:effectLst/>
                        </a:rPr>
                        <a:t>Країна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1876 – 1880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1881 – 1885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1886 – 1890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1891 – 1895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1896 – 1900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1901 – 1905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1906 – 1910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Європа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271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Ірландія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1 422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1 322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988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759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Великобританія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174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Данія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292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275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Норвегія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1 105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Швеція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759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Німеччина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207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Бельгія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Голландія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Франція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Іспанія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Португалія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609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Італія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754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974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1 706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1 938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Австрія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469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>
                          <a:effectLst/>
                        </a:rPr>
                        <a:t> Угорщина</a:t>
                      </a:r>
                      <a:endParaRPr lang="uk-UA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3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noProof="0" dirty="0">
                          <a:effectLst/>
                        </a:rPr>
                        <a:t> Росія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Прямоугольник 7">
            <a:extLst>
              <a:ext uri="{FF2B5EF4-FFF2-40B4-BE49-F238E27FC236}">
                <a16:creationId xmlns:a16="http://schemas.microsoft.com/office/drawing/2014/main" id="{F72D0A7F-1FA3-39B6-D299-7516160E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180" y="6443662"/>
            <a:ext cx="5024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b="1" dirty="0"/>
              <a:t>Джерело</a:t>
            </a:r>
            <a:r>
              <a:rPr lang="uk-UA" altLang="uk-UA" sz="1200" dirty="0"/>
              <a:t>: </a:t>
            </a:r>
            <a:r>
              <a:rPr lang="en-US" altLang="uk-UA" sz="1200" i="1" dirty="0"/>
              <a:t>Gilden R. </a:t>
            </a:r>
            <a:r>
              <a:rPr lang="en-US" altLang="uk-UA" sz="1200" dirty="0"/>
              <a:t>Barricades and Borders, 1800-1914. Oxford, 1987. P. 283.</a:t>
            </a:r>
            <a:endParaRPr lang="ru-RU" altLang="uk-UA" sz="1200" dirty="0"/>
          </a:p>
        </p:txBody>
      </p:sp>
    </p:spTree>
    <p:extLst>
      <p:ext uri="{BB962C8B-B14F-4D97-AF65-F5344CB8AC3E}">
        <p14:creationId xmlns:p14="http://schemas.microsoft.com/office/powerpoint/2010/main" val="395292642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DF37-5F72-D789-DB5A-2CABA87A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B38EA-D6C4-8EB6-5B32-37F56FCC099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Еміграція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з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Європи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1821-1915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(млн., %)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399D64-D562-EE08-CC48-9D7AC5C48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181</a:t>
            </a:fld>
            <a:endParaRPr lang="ru-RU"/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680618BF-F4A2-F445-313D-81F454FBE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676" y="6356350"/>
            <a:ext cx="5110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b="1" dirty="0"/>
              <a:t>Джерело</a:t>
            </a:r>
            <a:r>
              <a:rPr lang="uk-UA" altLang="uk-UA" sz="1200" dirty="0"/>
              <a:t>: </a:t>
            </a:r>
            <a:r>
              <a:rPr lang="en-US" altLang="uk-UA" sz="1200" i="1" dirty="0"/>
              <a:t>Kenwood A.O., </a:t>
            </a:r>
            <a:r>
              <a:rPr lang="en-US" altLang="uk-UA" sz="1200" i="1" dirty="0" err="1"/>
              <a:t>Longneed</a:t>
            </a:r>
            <a:r>
              <a:rPr lang="en-US" altLang="uk-UA" sz="1200" i="1" dirty="0"/>
              <a:t> A.L. </a:t>
            </a:r>
            <a:r>
              <a:rPr lang="en-US" altLang="uk-UA" sz="1200" dirty="0"/>
              <a:t>The growth of the International Economy. 1820-1980. Boston, 1988. P. 60.</a:t>
            </a:r>
            <a:endParaRPr lang="ru-RU" altLang="uk-UA" sz="12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68D4F2C-CE2F-C4C8-B968-73A46E596A5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Chart.8">
                  <p:embed/>
                </p:oleObj>
              </mc:Choice>
              <mc:Fallback>
                <p:oleObj r:id="rId2" imgW="8596105" imgH="5072312" progId="Excel.Chart.8">
                  <p:embed/>
                  <p:pic>
                    <p:nvPicPr>
                      <p:cNvPr id="5" name="Диаграмма 4">
                        <a:extLst>
                          <a:ext uri="{FF2B5EF4-FFF2-40B4-BE49-F238E27FC236}">
                            <a16:creationId xmlns:a16="http://schemas.microsoft.com/office/drawing/2014/main" id="{CE6CA458-1183-4265-B7F9-49D8ACAF07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29869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01787-996D-D850-33A0-7D78959E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F67BE-2A65-D0C5-E523-713F1F24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7852C5-7F81-261A-A336-A62F87F1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F36-AE93-4532-8F4A-ECF48F22C03E}" type="slidenum">
              <a:rPr lang="ru-RU" altLang="uk-UA" smtClean="0"/>
              <a:pPr/>
              <a:t>182</a:t>
            </a:fld>
            <a:endParaRPr lang="ru-RU" altLang="uk-UA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CD46A5FC-1A17-7704-9F95-C2A4ED9C7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160872"/>
              </p:ext>
            </p:extLst>
          </p:nvPr>
        </p:nvGraphicFramePr>
        <p:xfrm>
          <a:off x="636608" y="810938"/>
          <a:ext cx="1071719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75529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7D644-C879-D145-934D-7BAA31FD0D3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імміграція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1821-1915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(млн., %)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014EFC-4A29-DF65-5AC1-0F49562AF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183</a:t>
            </a:fld>
            <a:endParaRPr lang="ru-RU"/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D110B1A2-0EF8-D8B0-6E02-898385C3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676" y="6356350"/>
            <a:ext cx="5110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b="1" dirty="0"/>
              <a:t>Джерело</a:t>
            </a:r>
            <a:r>
              <a:rPr lang="uk-UA" altLang="uk-UA" sz="1200" dirty="0"/>
              <a:t>: </a:t>
            </a:r>
            <a:r>
              <a:rPr lang="en-US" altLang="uk-UA" sz="1200" i="1" dirty="0"/>
              <a:t>Kenwood A.O., </a:t>
            </a:r>
            <a:r>
              <a:rPr lang="en-US" altLang="uk-UA" sz="1200" i="1" dirty="0" err="1"/>
              <a:t>Longneed</a:t>
            </a:r>
            <a:r>
              <a:rPr lang="en-US" altLang="uk-UA" sz="1200" i="1" dirty="0"/>
              <a:t> A.L. </a:t>
            </a:r>
            <a:r>
              <a:rPr lang="en-US" altLang="uk-UA" sz="1200" dirty="0"/>
              <a:t>The growth of the International Economy. 1820-1980. Boston, 1988. P. 60.</a:t>
            </a:r>
            <a:endParaRPr lang="ru-RU" altLang="uk-UA" sz="1200" dirty="0"/>
          </a:p>
        </p:txBody>
      </p:sp>
      <p:graphicFrame>
        <p:nvGraphicFramePr>
          <p:cNvPr id="16" name="Диаграмма 4">
            <a:extLst>
              <a:ext uri="{FF2B5EF4-FFF2-40B4-BE49-F238E27FC236}">
                <a16:creationId xmlns:a16="http://schemas.microsoft.com/office/drawing/2014/main" id="{284BC06E-370B-A43E-D3DA-5495FBEF9BC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Chart.8">
                  <p:embed/>
                </p:oleObj>
              </mc:Choice>
              <mc:Fallback>
                <p:oleObj r:id="rId2" imgW="8596105" imgH="5072312" progId="Excel.Chart.8">
                  <p:embed/>
                  <p:pic>
                    <p:nvPicPr>
                      <p:cNvPr id="12290" name="Диаграмма 4">
                        <a:extLst>
                          <a:ext uri="{FF2B5EF4-FFF2-40B4-BE49-F238E27FC236}">
                            <a16:creationId xmlns:a16="http://schemas.microsoft.com/office/drawing/2014/main" id="{6B653C29-2F82-1F15-B0A9-08200CED938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4D9EE-5046-8B68-E7A0-750B99498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DCE53-34E0-EDD3-C198-FCD0F3244375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імміграція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1821-1915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(%)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6999D57-65E2-765A-5DB6-3488BFCF2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184</a:t>
            </a:fld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EA4FC8F1-7081-F336-3296-426EC355D4D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986676" y="1231370"/>
          <a:ext cx="6910252" cy="43952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6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017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u="none" strike="noStrike" noProof="0" dirty="0">
                          <a:effectLst/>
                        </a:rPr>
                        <a:t>Країни імміграції</a:t>
                      </a:r>
                      <a:endParaRPr lang="uk-UA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1821-1850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1851-1880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1881-1915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США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67.0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68.1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59.4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Канада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7.2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Британська Вест-Індія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Бразилія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8.1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Аргентина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3.9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Австралія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Нова Зеландія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2.2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noProof="0" dirty="0">
                          <a:effectLst/>
                        </a:rPr>
                        <a:t>   Інші</a:t>
                      </a:r>
                      <a:endParaRPr lang="uk-U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5.2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4.1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EFB9CF2E-3335-1520-C9AD-36EB89EE3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676" y="6356350"/>
            <a:ext cx="5110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b="1" dirty="0"/>
              <a:t>Джерело</a:t>
            </a:r>
            <a:r>
              <a:rPr lang="uk-UA" altLang="uk-UA" sz="1200" dirty="0"/>
              <a:t>: </a:t>
            </a:r>
            <a:r>
              <a:rPr lang="en-US" altLang="uk-UA" sz="1200" i="1" dirty="0"/>
              <a:t>Kenwood A.O., </a:t>
            </a:r>
            <a:r>
              <a:rPr lang="en-US" altLang="uk-UA" sz="1200" i="1" dirty="0" err="1"/>
              <a:t>Longneed</a:t>
            </a:r>
            <a:r>
              <a:rPr lang="en-US" altLang="uk-UA" sz="1200" i="1" dirty="0"/>
              <a:t> A.L. </a:t>
            </a:r>
            <a:r>
              <a:rPr lang="en-US" altLang="uk-UA" sz="1200" dirty="0"/>
              <a:t>The growth of the International Economy. 1820-1980. Boston, 1988. P. 60.</a:t>
            </a:r>
            <a:endParaRPr lang="ru-RU" altLang="uk-UA" sz="1200" dirty="0"/>
          </a:p>
        </p:txBody>
      </p:sp>
    </p:spTree>
    <p:extLst>
      <p:ext uri="{BB962C8B-B14F-4D97-AF65-F5344CB8AC3E}">
        <p14:creationId xmlns:p14="http://schemas.microsoft.com/office/powerpoint/2010/main" val="100083210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BBF95-E9A7-27B7-3E91-76075D5A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11BCD-81CF-53BE-D1C3-8FCCC427CE3D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Міграція в інших регіонах світу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07E898A-B4A9-1F27-50DB-CC1F0FA35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185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76AAF73-4A9F-0BE8-BA9E-26AAEC5BF19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99047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Picture Placeholder 1">
            <a:extLst>
              <a:ext uri="{FF2B5EF4-FFF2-40B4-BE49-F238E27FC236}">
                <a16:creationId xmlns:a16="http://schemas.microsoft.com/office/drawing/2014/main" id="{8CF27EB5-5B51-B1AA-B6E0-EFB08C93D1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6858000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0706" name="Заголовок 1">
            <a:extLst>
              <a:ext uri="{FF2B5EF4-FFF2-40B4-BE49-F238E27FC236}">
                <a16:creationId xmlns:a16="http://schemas.microsoft.com/office/drawing/2014/main" id="{27623B7D-F474-E04A-236E-6C437C0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anchor="ctr">
            <a:normAutofit/>
          </a:bodyPr>
          <a:lstStyle/>
          <a:p>
            <a:pPr marL="914400" indent="-914400"/>
            <a:r>
              <a:rPr lang="uk-UA" altLang="uk-UA" sz="1800" b="1" dirty="0"/>
              <a:t>5. Особливості розвитку світової економіки в 2-й  пол. 19-поч. 20 ст.</a:t>
            </a:r>
            <a:br>
              <a:rPr lang="uk-UA" altLang="uk-UA" sz="1800" b="1" dirty="0"/>
            </a:br>
            <a:br>
              <a:rPr lang="uk-UA" altLang="uk-UA" sz="1800" b="1" dirty="0"/>
            </a:br>
            <a:r>
              <a:rPr lang="uk-UA" altLang="uk-UA" sz="1800" b="1" i="1" dirty="0"/>
              <a:t>- </a:t>
            </a:r>
            <a:r>
              <a:rPr lang="uk-UA" altLang="ru-RU" sz="1800" b="1" i="1" dirty="0"/>
              <a:t>Світове господарство у міжвоєнний період</a:t>
            </a:r>
            <a:br>
              <a:rPr lang="uk-UA" altLang="ru-RU" sz="1800" b="1" i="1" dirty="0"/>
            </a:br>
            <a:r>
              <a:rPr lang="uk-UA" altLang="ru-RU" sz="1800" b="1" i="1" dirty="0"/>
              <a:t>- Міжнародний рух факторів виробництва</a:t>
            </a:r>
            <a:br>
              <a:rPr lang="uk-UA" altLang="ru-RU" sz="1800" dirty="0"/>
            </a:br>
            <a:endParaRPr lang="uk-UA" altLang="uk-UA" sz="1800" b="1" dirty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76EF26-1ABC-7CFA-FB6F-BB43739AEDA3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2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Світове</a:t>
            </a:r>
            <a:r>
              <a:rPr lang="ru-RU" sz="22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господарство</a:t>
            </a:r>
            <a:r>
              <a:rPr lang="ru-RU" sz="22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у </a:t>
            </a:r>
            <a:r>
              <a:rPr lang="ru-RU" sz="22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міжвоєнний</a:t>
            </a:r>
            <a:r>
              <a:rPr lang="ru-RU" sz="22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період</a:t>
            </a:r>
            <a:endParaRPr lang="ru-RU" sz="22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56CA119-DAB7-974D-0DF1-5A627C59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187</a:t>
            </a:fld>
            <a:endParaRPr lang="ru-RU"/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E650A075-32FA-9AF3-95AA-88FA352FF3F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86816049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EB1EE-50FF-A563-24A8-2070788A95B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Світове господарство у міжвоєнний період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3C4DC8C-BE6B-1409-9E52-48C10F2A2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188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FA63ACF-9AF8-53B4-06BE-0A9E73B2462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480396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57BA1-8D90-40A6-205F-8B5A7F32C310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Періодизація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2866C7-6AF7-4A46-7418-308EEA57D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189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40DA5F40-12CC-910F-03F4-983973DA97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2991471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ED2B-FBDC-6092-3C9F-D3AF3E009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99412-88C6-EC3F-8E39-138BF93F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19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30116B81-C117-DB55-1809-32D912569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54455"/>
              </p:ext>
            </p:extLst>
          </p:nvPr>
        </p:nvGraphicFramePr>
        <p:xfrm>
          <a:off x="658655" y="155644"/>
          <a:ext cx="10868621" cy="598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06100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F307C0-BE0F-9A3B-FB40-D680D8B12A4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Міжнародний рух факторів виробництва.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Міжнародна торгівля.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2298450-ABE7-FA29-5FC4-355D4E221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190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9BC5A0F9-BCF4-39C7-1D74-2454FA6A6A7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52516675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8D79E-8AFF-4219-8F8F-AACB35569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E70DDD-3C88-4AA5-B3DD-53EA6F52D60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Обсяги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світової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в 1929 - 1933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(млн. дол.)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6412BD9-2842-2CCB-E92E-01EF4F419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191</a:t>
            </a:fld>
            <a:endParaRPr lang="ru-RU"/>
          </a:p>
        </p:txBody>
      </p:sp>
      <p:graphicFrame>
        <p:nvGraphicFramePr>
          <p:cNvPr id="11" name="Диаграмма 2">
            <a:extLst>
              <a:ext uri="{FF2B5EF4-FFF2-40B4-BE49-F238E27FC236}">
                <a16:creationId xmlns:a16="http://schemas.microsoft.com/office/drawing/2014/main" id="{6B778606-ECC9-1334-57FC-BE069D5369C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668426"/>
          <a:ext cx="5716587" cy="352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03641" imgH="4499238" progId="Excel.Chart.8">
                  <p:embed/>
                </p:oleObj>
              </mc:Choice>
              <mc:Fallback>
                <p:oleObj r:id="rId2" imgW="7303641" imgH="4499238" progId="Excel.Chart.8">
                  <p:embed/>
                  <p:pic>
                    <p:nvPicPr>
                      <p:cNvPr id="13314" name="Диаграмма 2">
                        <a:extLst>
                          <a:ext uri="{FF2B5EF4-FFF2-40B4-BE49-F238E27FC236}">
                            <a16:creationId xmlns:a16="http://schemas.microsoft.com/office/drawing/2014/main" id="{37311A15-4F01-ECE5-FB11-FE5CDF2398C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668426"/>
                        <a:ext cx="5716587" cy="3521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3">
            <a:extLst>
              <a:ext uri="{FF2B5EF4-FFF2-40B4-BE49-F238E27FC236}">
                <a16:creationId xmlns:a16="http://schemas.microsoft.com/office/drawing/2014/main" id="{7465D1CE-4DC6-258E-2E63-13919EAC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927" y="6356350"/>
            <a:ext cx="5289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100" b="1"/>
              <a:t>Джерело</a:t>
            </a:r>
            <a:r>
              <a:rPr lang="en-US" altLang="uk-UA" sz="1100" b="1"/>
              <a:t>: </a:t>
            </a:r>
            <a:r>
              <a:rPr lang="de-DE" altLang="uk-UA" sz="1100" i="1"/>
              <a:t>Malik F., Stelter D. </a:t>
            </a:r>
            <a:r>
              <a:rPr lang="de-DE" altLang="uk-UA" sz="1100"/>
              <a:t>Kriesengefahren in der Weltwirtschaft. Uberleben Strategien fur das Unternehmen. Zurich, 1990, S.99.</a:t>
            </a:r>
            <a:endParaRPr lang="ru-RU" altLang="uk-UA" sz="1100"/>
          </a:p>
        </p:txBody>
      </p:sp>
    </p:spTree>
    <p:extLst>
      <p:ext uri="{BB962C8B-B14F-4D97-AF65-F5344CB8AC3E}">
        <p14:creationId xmlns:p14="http://schemas.microsoft.com/office/powerpoint/2010/main" val="210367954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BB10E-EA20-17E6-2E75-7C5AB05D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6EAE-D18D-1B30-3F4B-7931A55E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EB14F5-0BDD-DDC7-DB74-7C92C710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F36-AE93-4532-8F4A-ECF48F22C03E}" type="slidenum">
              <a:rPr lang="ru-RU" altLang="uk-UA" smtClean="0"/>
              <a:pPr/>
              <a:t>192</a:t>
            </a:fld>
            <a:endParaRPr lang="ru-RU" altLang="uk-UA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77E08E17-CB81-E51E-5768-BA16F1BF8916}"/>
              </a:ext>
            </a:extLst>
          </p:cNvPr>
          <p:cNvGraphicFramePr>
            <a:graphicFrameLocks/>
          </p:cNvGraphicFramePr>
          <p:nvPr/>
        </p:nvGraphicFramePr>
        <p:xfrm>
          <a:off x="636608" y="810938"/>
          <a:ext cx="1071719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18415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018-2A63-3318-2075-9B27E7B8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53DA4A-F9B1-9083-5A94-C9EFBDD4FD1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Географічна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структура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світової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1913-1937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(%)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DF44D58-81C8-63EA-6D52-8F92E11A2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193</a:t>
            </a:fld>
            <a:endParaRPr lang="ru-RU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24B3EEC7-B9F0-CD39-6383-5D34D3C729A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982938"/>
          <a:ext cx="5716587" cy="28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15665" imgH="4206605" progId="Excel.Chart.8">
                  <p:embed/>
                </p:oleObj>
              </mc:Choice>
              <mc:Fallback>
                <p:oleObj r:id="rId2" imgW="8315665" imgH="4206605" progId="Excel.Chart.8">
                  <p:embed/>
                  <p:pic>
                    <p:nvPicPr>
                      <p:cNvPr id="14338" name="Диаграмма 2">
                        <a:extLst>
                          <a:ext uri="{FF2B5EF4-FFF2-40B4-BE49-F238E27FC236}">
                            <a16:creationId xmlns:a16="http://schemas.microsoft.com/office/drawing/2014/main" id="{53664BFA-0FC7-BB79-5CFA-234C2C0D913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82938"/>
                        <a:ext cx="5716587" cy="28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9E0F43E1-DFE3-0252-9350-74987E6D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799" y="5240263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200" dirty="0"/>
              <a:t>* Включно з Росією</a:t>
            </a:r>
          </a:p>
          <a:p>
            <a:pPr eaLnBrk="1" hangingPunct="1"/>
            <a:r>
              <a:rPr lang="uk-UA" altLang="uk-UA" sz="1200" dirty="0"/>
              <a:t>** Канада та Сполучені Штати</a:t>
            </a:r>
          </a:p>
          <a:p>
            <a:pPr eaLnBrk="1" hangingPunct="1"/>
            <a:r>
              <a:rPr lang="uk-UA" altLang="uk-UA" sz="1200" dirty="0"/>
              <a:t>*** Центральна та Південна Америка, включаючи всі колоніальні території Західної Півкулі</a:t>
            </a:r>
          </a:p>
        </p:txBody>
      </p:sp>
      <p:sp>
        <p:nvSpPr>
          <p:cNvPr id="8" name="Прямоугольник 16">
            <a:extLst>
              <a:ext uri="{FF2B5EF4-FFF2-40B4-BE49-F238E27FC236}">
                <a16:creationId xmlns:a16="http://schemas.microsoft.com/office/drawing/2014/main" id="{7FAE0E27-0202-9866-E3A9-7A6A76900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799" y="6459538"/>
            <a:ext cx="5294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100" b="1" dirty="0"/>
              <a:t>Джерело</a:t>
            </a:r>
            <a:r>
              <a:rPr lang="en-US" altLang="uk-UA" sz="1100" b="1" dirty="0"/>
              <a:t>: </a:t>
            </a:r>
            <a:r>
              <a:rPr lang="en-US" altLang="uk-UA" sz="1100" i="1" dirty="0"/>
              <a:t>Kenwood A.O., </a:t>
            </a:r>
            <a:r>
              <a:rPr lang="en-US" altLang="uk-UA" sz="1100" i="1" dirty="0" err="1"/>
              <a:t>Longneed</a:t>
            </a:r>
            <a:r>
              <a:rPr lang="en-US" altLang="uk-UA" sz="1100" i="1" dirty="0"/>
              <a:t> A.L. </a:t>
            </a:r>
            <a:r>
              <a:rPr lang="en-US" altLang="uk-UA" sz="1100" dirty="0"/>
              <a:t>The growth of the International Economy. P.223.</a:t>
            </a:r>
            <a:endParaRPr lang="ru-RU" altLang="uk-UA" sz="1100" dirty="0"/>
          </a:p>
        </p:txBody>
      </p:sp>
    </p:spTree>
    <p:extLst>
      <p:ext uri="{BB962C8B-B14F-4D97-AF65-F5344CB8AC3E}">
        <p14:creationId xmlns:p14="http://schemas.microsoft.com/office/powerpoint/2010/main" val="142368295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C327C-59DE-22BF-D88C-1B61DB14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C4225D-0A09-966A-82E0-BA8BDEA4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F36-AE93-4532-8F4A-ECF48F22C03E}" type="slidenum">
              <a:rPr lang="ru-RU" altLang="uk-UA" smtClean="0"/>
              <a:pPr/>
              <a:t>194</a:t>
            </a:fld>
            <a:endParaRPr lang="ru-RU" altLang="uk-UA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090284AF-3C0F-B945-9680-F3F9E0805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86147"/>
              </p:ext>
            </p:extLst>
          </p:nvPr>
        </p:nvGraphicFramePr>
        <p:xfrm>
          <a:off x="636608" y="810938"/>
          <a:ext cx="1071719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6186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F95341-9E29-948B-285F-8CC6E0A1AFC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Зміни в структурі та географії світової торгівлі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0BEDD5-24DB-06C5-15B0-07D52910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195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E32AA720-C749-5F87-60CA-B49AD4D5DC9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0514966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F7166-CDB0-1664-2C25-7CF5BC1B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74360-A230-72D1-74F8-D99F6889101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Структура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світового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експорту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1913-1937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(%)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7E00131-C02E-71B4-3427-8C6DC3869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196</a:t>
            </a:fld>
            <a:endParaRPr lang="ru-RU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549AF754-5688-5899-0969-76511F516B08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933776"/>
          <a:ext cx="5716587" cy="299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309568" imgH="4346825" progId="Excel.Chart.8">
                  <p:embed/>
                </p:oleObj>
              </mc:Choice>
              <mc:Fallback>
                <p:oleObj r:id="rId3" imgW="8309568" imgH="4346825" progId="Excel.Chart.8">
                  <p:embed/>
                  <p:pic>
                    <p:nvPicPr>
                      <p:cNvPr id="15362" name="Диаграмма 2">
                        <a:extLst>
                          <a:ext uri="{FF2B5EF4-FFF2-40B4-BE49-F238E27FC236}">
                            <a16:creationId xmlns:a16="http://schemas.microsoft.com/office/drawing/2014/main" id="{B171E76F-4E94-0E83-B699-C07739D27FD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33776"/>
                        <a:ext cx="5716587" cy="2990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D7AD8C39-1892-755D-5472-94132760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4" y="6538912"/>
            <a:ext cx="42338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100" b="1" dirty="0"/>
              <a:t>Джерело</a:t>
            </a:r>
            <a:r>
              <a:rPr lang="en-US" altLang="uk-UA" sz="1100" b="1" dirty="0"/>
              <a:t>: </a:t>
            </a:r>
            <a:r>
              <a:rPr lang="en-US" altLang="uk-UA" sz="1100" i="1" dirty="0"/>
              <a:t>Yates P.L. </a:t>
            </a:r>
            <a:r>
              <a:rPr lang="en-US" altLang="uk-UA" sz="1100" dirty="0" err="1"/>
              <a:t>Fourty</a:t>
            </a:r>
            <a:r>
              <a:rPr lang="en-US" altLang="uk-UA" sz="1100" dirty="0"/>
              <a:t> Years of Foreign Trade. London, 1955. P.44</a:t>
            </a:r>
            <a:endParaRPr lang="ru-RU" altLang="uk-UA" sz="1100" dirty="0"/>
          </a:p>
        </p:txBody>
      </p:sp>
    </p:spTree>
    <p:extLst>
      <p:ext uri="{BB962C8B-B14F-4D97-AF65-F5344CB8AC3E}">
        <p14:creationId xmlns:p14="http://schemas.microsoft.com/office/powerpoint/2010/main" val="1647338001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200CBB-BBBE-EE66-69F0-6976FB54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</p:spPr>
        <p:txBody>
          <a:bodyPr/>
          <a:lstStyle/>
          <a:p>
            <a:r>
              <a:rPr lang="uk-UA" dirty="0"/>
              <a:t>До рис. </a:t>
            </a:r>
            <a:br>
              <a:rPr lang="uk-UA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F1F25-A5CE-D3F7-66D7-79C3CB84937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59468" y="2674190"/>
            <a:ext cx="10494331" cy="360584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uk-UA" sz="1800" b="1" dirty="0"/>
              <a:t>↓ продуктів харчування у ЗТ:</a:t>
            </a:r>
            <a:endParaRPr lang="uk-UA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uk-UA" sz="1800" dirty="0"/>
              <a:t>↑ торгівля тропічними продуктами (какао, кава, банани, цитрусові) ↔  ↓ торгівля нетропічними продуктами (зернові)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uk-UA" sz="1800" dirty="0"/>
              <a:t>↑ ролі Африки у торгівлі тропічними продуктами</a:t>
            </a:r>
          </a:p>
          <a:p>
            <a:pPr marL="0" indent="0">
              <a:buNone/>
              <a:defRPr/>
            </a:pPr>
            <a:endParaRPr lang="uk-UA" sz="1800" b="1" dirty="0"/>
          </a:p>
          <a:p>
            <a:pPr marL="0" indent="0">
              <a:buNone/>
              <a:defRPr/>
            </a:pPr>
            <a:r>
              <a:rPr lang="uk-UA" sz="1800" b="1" dirty="0"/>
              <a:t>↑ експорт мінералів:</a:t>
            </a:r>
            <a:endParaRPr lang="uk-UA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uk-UA" sz="1800" dirty="0"/>
              <a:t>втрата США статусу експортера міді, свинцю, цинку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uk-UA" sz="1800" dirty="0"/>
              <a:t>↑ дефіцит мінералів у Європі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uk-UA" sz="1800" dirty="0"/>
              <a:t>↑ роль Африки і Лат. Америки у постачанні мінеральної сировини (мідь, свинець, цинк, залізна руда, нафта)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76BD475-FF51-2F62-F263-3A12B905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197</a:t>
            </a:fld>
            <a:endParaRPr lang="ru-RU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8D4C-D7D6-20CA-E30A-604960C9C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321EAB-ADCD-3D21-3A57-A0088964851E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Структурні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зрушення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у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світовій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: причини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1419470-39CF-84CF-AA94-44D62BE3A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198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AE9C425-C414-06F4-6AD6-3CF2965F870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78670484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36430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B8646-1C8E-0CC5-8101-E88A2FE5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C7F2D-B568-6028-DD02-3D607308DF8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Структура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експорту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готової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продукції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1913-1937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(%)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49CBE97-0751-7B28-2B34-E0FBF6131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199</a:t>
            </a:fld>
            <a:endParaRPr lang="ru-RU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B60A745A-457B-B750-52CD-1579508C14E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933776"/>
          <a:ext cx="5716587" cy="299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309568" imgH="4346825" progId="Excel.Chart.8">
                  <p:embed/>
                </p:oleObj>
              </mc:Choice>
              <mc:Fallback>
                <p:oleObj r:id="rId3" imgW="8309568" imgH="4346825" progId="Excel.Chart.8">
                  <p:embed/>
                  <p:pic>
                    <p:nvPicPr>
                      <p:cNvPr id="16386" name="Диаграмма 2">
                        <a:extLst>
                          <a:ext uri="{FF2B5EF4-FFF2-40B4-BE49-F238E27FC236}">
                            <a16:creationId xmlns:a16="http://schemas.microsoft.com/office/drawing/2014/main" id="{9D6DDEEC-29FA-DFCF-CA9E-0F87E119DA5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33776"/>
                        <a:ext cx="5716587" cy="2990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B8B35B14-F11C-5F4B-FB8D-FEE15521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59538"/>
            <a:ext cx="4854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100" b="1"/>
              <a:t>Джерело</a:t>
            </a:r>
            <a:r>
              <a:rPr lang="en-US" altLang="uk-UA" sz="1100" b="1"/>
              <a:t>: </a:t>
            </a:r>
            <a:r>
              <a:rPr lang="en-US" altLang="uk-UA" sz="1100" i="1"/>
              <a:t>Cairncross A.K. </a:t>
            </a:r>
            <a:r>
              <a:rPr lang="en-US" altLang="uk-UA" sz="1100"/>
              <a:t>Factors in Economic Development. London, 1962. P.244</a:t>
            </a:r>
            <a:endParaRPr lang="ru-RU" altLang="uk-UA" sz="1100"/>
          </a:p>
        </p:txBody>
      </p:sp>
    </p:spTree>
    <p:extLst>
      <p:ext uri="{BB962C8B-B14F-4D97-AF65-F5344CB8AC3E}">
        <p14:creationId xmlns:p14="http://schemas.microsoft.com/office/powerpoint/2010/main" val="17670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CE70F-3DBC-7E27-109D-17DA37DE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+mj-lt"/>
              </a:rPr>
              <a:t>Семінар 2. Історія міжнародних економічних відносин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98D056-B4B3-F592-5F67-6C2F33304AE0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r>
              <a:rPr lang="uk-UA" sz="1800" dirty="0">
                <a:latin typeface="+mn-lt"/>
              </a:rPr>
              <a:t>1.     Особливості міжнародної торгівлі стародавніх цивілізацій.</a:t>
            </a:r>
          </a:p>
          <a:p>
            <a:r>
              <a:rPr lang="uk-UA" sz="1800" dirty="0">
                <a:latin typeface="+mn-lt"/>
              </a:rPr>
              <a:t>2.     Структура міжнародної торгівлі античної доби.</a:t>
            </a:r>
          </a:p>
          <a:p>
            <a:r>
              <a:rPr lang="uk-UA" sz="1800" dirty="0">
                <a:latin typeface="+mn-lt"/>
              </a:rPr>
              <a:t>3.     Головні центри середньовічної європейської торгівлі.</a:t>
            </a:r>
          </a:p>
          <a:p>
            <a:r>
              <a:rPr lang="uk-UA" sz="1800" dirty="0">
                <a:latin typeface="+mn-lt"/>
              </a:rPr>
              <a:t>4.     Роль великих географічних </a:t>
            </a:r>
            <a:r>
              <a:rPr lang="uk-UA" sz="1800" dirty="0" err="1">
                <a:latin typeface="+mn-lt"/>
              </a:rPr>
              <a:t>відкриттів</a:t>
            </a:r>
            <a:r>
              <a:rPr lang="uk-UA" sz="1800" dirty="0">
                <a:latin typeface="+mn-lt"/>
              </a:rPr>
              <a:t> для розвитку МЕВ.</a:t>
            </a:r>
          </a:p>
          <a:p>
            <a:r>
              <a:rPr lang="uk-UA" sz="1800" dirty="0">
                <a:latin typeface="+mn-lt"/>
              </a:rPr>
              <a:t>5.     Зовнішня торгівля Запорізької Січі.</a:t>
            </a:r>
          </a:p>
          <a:p>
            <a:r>
              <a:rPr lang="uk-UA" sz="1800" dirty="0">
                <a:latin typeface="+mn-lt"/>
              </a:rPr>
              <a:t>6.     Передумови і наслідки світової економічної кризи 1929-1933 рр..</a:t>
            </a:r>
          </a:p>
          <a:p>
            <a:r>
              <a:rPr lang="uk-UA" sz="1800" dirty="0">
                <a:latin typeface="+mn-lt"/>
              </a:rPr>
              <a:t>7.     План Маршала в Європі після ІІ світової війни.</a:t>
            </a:r>
          </a:p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BEFE2D-F721-C46D-79D4-5EE41AE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04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BEA6-4E09-821E-89FB-7CA224BC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8E54C-B74E-42E5-B351-CA7FBF23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20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2EB91174-B469-874A-C9A9-A4D3DCB1E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15570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30547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F61337-AF98-6AE6-0C28-8951F908DEBC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Чинники скорочення обсягів світової торгівлі у міжвоєнний період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A2F8183-CC8B-DAB2-DE6D-AE5C52E92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200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1AA8B9B-8339-816F-7689-A39FF25D3FD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91523858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1ED537-F630-AC82-9E55-1F0C2F75835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Рух капіталу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DAD1B07-95ED-E991-D5D7-C28A69DE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7F75287B-5170-DAA6-C00F-333BBDC616F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4264113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809F1-1621-C5C2-475F-2450FA31729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Інвестиції з Великої Британії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24783-FCAC-F04A-2873-EC2055D870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ru-RU" u="sng"/>
              <a:t>Реципієнти:</a:t>
            </a:r>
            <a:r>
              <a:rPr lang="ru-RU"/>
              <a:t> Німеччина, Австрія, Бельгія </a:t>
            </a:r>
          </a:p>
          <a:p>
            <a:pPr>
              <a:defRPr/>
            </a:pPr>
            <a:r>
              <a:rPr lang="ru-RU" u="sng"/>
              <a:t>Спрямування:</a:t>
            </a:r>
            <a:r>
              <a:rPr lang="ru-RU"/>
              <a:t> первісне виробництво (каучук, кава, нафта), залізничне будівництво, комунальні підприємства, фінанси, вугільна промисловість, металургія</a:t>
            </a:r>
          </a:p>
          <a:p>
            <a:pPr>
              <a:defRPr/>
            </a:pPr>
            <a:r>
              <a:rPr lang="ru-RU"/>
              <a:t>Кін. 1930-х незначне переважання прямих інвестицій над портфельними + спрямування у країни Британської Співдружності (≈ 60 % загальної суми)</a:t>
            </a:r>
          </a:p>
          <a:p>
            <a:pPr marL="0">
              <a:defRPr/>
            </a:pPr>
            <a:endParaRPr lang="ru-RU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46572FF-CE27-7511-3C8E-DF5890E61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202</a:t>
            </a:fld>
            <a:endParaRPr lang="ru-RU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33" name="Picture Placeholder 1">
            <a:extLst>
              <a:ext uri="{FF2B5EF4-FFF2-40B4-BE49-F238E27FC236}">
                <a16:creationId xmlns:a16="http://schemas.microsoft.com/office/drawing/2014/main" id="{3AB8B43E-2B41-B41D-AC46-3ECAC2F07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6858000"/>
          </a:xfrm>
          <a:solidFill>
            <a:schemeClr val="accent2"/>
          </a:solidFill>
        </p:spPr>
        <p:txBody>
          <a:bodyPr/>
          <a:lstStyle/>
          <a:p>
            <a:endParaRPr lang="ru-RU"/>
          </a:p>
        </p:txBody>
      </p:sp>
      <p:sp>
        <p:nvSpPr>
          <p:cNvPr id="214018" name="Заголовок 1">
            <a:extLst>
              <a:ext uri="{FF2B5EF4-FFF2-40B4-BE49-F238E27FC236}">
                <a16:creationId xmlns:a16="http://schemas.microsoft.com/office/drawing/2014/main" id="{C5951117-26B9-E254-C557-2D5C2317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sz="3800" b="1"/>
              <a:t>6. Особливості розвитку світового господарства після Другої світової війни</a:t>
            </a:r>
          </a:p>
        </p:txBody>
      </p:sp>
      <p:sp>
        <p:nvSpPr>
          <p:cNvPr id="214028" name="Slide Number Placeholder 3" hidden="1">
            <a:extLst>
              <a:ext uri="{FF2B5EF4-FFF2-40B4-BE49-F238E27FC236}">
                <a16:creationId xmlns:a16="http://schemas.microsoft.com/office/drawing/2014/main" id="{0BC65E0A-0343-85D6-821C-8B0FA051DD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203</a:t>
            </a:fld>
            <a:endParaRPr lang="ru-RU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4DC51-EC21-71ED-DFDA-6AA02B2C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17C6ABED-58B3-7B3D-05AD-851063419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74245"/>
              </p:ext>
            </p:extLst>
          </p:nvPr>
        </p:nvGraphicFramePr>
        <p:xfrm>
          <a:off x="879805" y="804862"/>
          <a:ext cx="10432389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E3ED6213-0858-95B1-D3D3-2424C637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9411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9FF38-00AA-5C89-1010-51B9355A6A0C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Міжнародна торгівля у повоєнний період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04CA55F-539F-CB00-A548-D95076CF25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ru-RU"/>
              <a:t>Структура  військові потреби воюючих сторін</a:t>
            </a:r>
          </a:p>
          <a:p>
            <a:pPr>
              <a:defRPr/>
            </a:pPr>
            <a:r>
              <a:rPr lang="ru-RU"/>
              <a:t>Закон («про ленд-ліз») </a:t>
            </a:r>
            <a:r>
              <a:rPr lang="ru-RU" b="1"/>
              <a:t>«Про надання в позик та про віддачу в оренду озброєння» </a:t>
            </a:r>
            <a:r>
              <a:rPr lang="ru-RU"/>
              <a:t>(11.03.1941):</a:t>
            </a:r>
          </a:p>
          <a:p>
            <a:pPr lvl="1">
              <a:defRPr/>
            </a:pPr>
            <a:r>
              <a:rPr lang="ru-RU"/>
              <a:t>пільгові поставки (повна/часткова оплата на основі довгострокового кредиту);</a:t>
            </a:r>
          </a:p>
          <a:p>
            <a:pPr lvl="1">
              <a:defRPr/>
            </a:pPr>
            <a:r>
              <a:rPr lang="ru-RU"/>
              <a:t>основні реципієнти: Англія, СРСР (майно на 22 і 9,1 млрд. дол.).</a:t>
            </a:r>
          </a:p>
          <a:p>
            <a:pPr>
              <a:defRPr/>
            </a:pPr>
            <a:r>
              <a:rPr lang="ru-RU"/>
              <a:t>1944 р. – 21.5% працездатного населення США зайнято у військовій промисловості. </a:t>
            </a:r>
          </a:p>
          <a:p>
            <a:pPr>
              <a:defRPr/>
            </a:pPr>
            <a:r>
              <a:rPr lang="ru-RU"/>
              <a:t>За роки війни США поставили союзниками озброєння, сировини, обладнання на 49 млрд. дол. (озброєння – 47%, продовольство – 13%)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D68791A-691B-7FF2-8AEA-281062008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205</a:t>
            </a:fld>
            <a:endParaRPr lang="ru-RU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A04847-267F-FDE8-3C7A-4C481618F65B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Перші повоєнні роки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62EDE34-15D6-002E-3599-D8F80A078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2302BF9-391B-BC7F-2596-78E59EC534E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1363423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2FEE9-44FF-0D75-6610-B37D0E64BFF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План Маршалла (1948-1951)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8AA8B10-3117-148D-5547-59B364675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207</a:t>
            </a:fld>
            <a:endParaRPr lang="ru-RU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92C3647E-EFCA-CE97-F2B4-49FAA4BAC48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5266469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9920C8-D7E5-7ABB-BE84-4F42F17393D5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7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Виступ</a:t>
            </a:r>
            <a:r>
              <a:rPr lang="ru-RU" sz="17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Джорджа Маршалла (червень 1947 р.):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463CD-D509-A97B-1D7F-0EC5783A22F3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 dirty="0">
                <a:latin typeface="Arial" panose="020B0604020202020204" pitchFamily="34" charset="0"/>
              </a:rPr>
              <a:t>1948-1952 </a:t>
            </a:r>
            <a:r>
              <a:rPr lang="ru-RU" spc="100" dirty="0" err="1">
                <a:latin typeface="Arial" panose="020B0604020202020204" pitchFamily="34" charset="0"/>
              </a:rPr>
              <a:t>рр</a:t>
            </a:r>
            <a:r>
              <a:rPr lang="ru-RU" spc="100" dirty="0">
                <a:latin typeface="Arial" panose="020B0604020202020204" pitchFamily="34" charset="0"/>
              </a:rPr>
              <a:t>. </a:t>
            </a:r>
            <a:r>
              <a:rPr lang="ru-RU" spc="100" dirty="0" err="1">
                <a:latin typeface="Arial" panose="020B0604020202020204" pitchFamily="34" charset="0"/>
              </a:rPr>
              <a:t>загальний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обсяг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американської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допомоги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європейським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країнам</a:t>
            </a:r>
            <a:r>
              <a:rPr lang="ru-RU" spc="100" dirty="0">
                <a:latin typeface="Arial" panose="020B0604020202020204" pitchFamily="34" charset="0"/>
              </a:rPr>
              <a:t>  13,2 млрд. дол.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endParaRPr lang="ru-RU" spc="100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endParaRPr lang="ru-RU" spc="100" dirty="0">
              <a:latin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D5FD3C1-5074-225A-56E4-60D0B9AC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208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6EED4A31-643C-C9C2-C55D-DBC228EADAA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73790704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830FF-500F-2D23-C1FC-D43B71854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04F0E8-9BB0-670B-7145-F50B9B2CE2F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Реципієнти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допомоги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за планом Маршалла, 1948-1952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рр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(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млн.дол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8A25FC-B2C8-3D99-61D0-9A191F6EE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209</a:t>
            </a:fld>
            <a:endParaRPr lang="ru-RU"/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04C8E41F-D81D-F059-DFF6-878B85314F4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Sheet.8">
                  <p:embed/>
                </p:oleObj>
              </mc:Choice>
              <mc:Fallback>
                <p:oleObj r:id="rId2" imgW="8596105" imgH="5072312" progId="Excel.Sheet.8">
                  <p:embed/>
                  <p:pic>
                    <p:nvPicPr>
                      <p:cNvPr id="17410" name="Диаграмма 4">
                        <a:extLst>
                          <a:ext uri="{FF2B5EF4-FFF2-40B4-BE49-F238E27FC236}">
                            <a16:creationId xmlns:a16="http://schemas.microsoft.com/office/drawing/2014/main" id="{D621C500-45BE-AD55-9F34-FEA3327B174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09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8F566-CC44-3559-B76F-85AF3DF8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2B5501-BA6F-5DF3-935B-5A6C5210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21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BDF64812-5C7C-8F26-BD84-73D9BD967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0872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90920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1907-D4AD-74EF-EBA5-11FED7CA2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1C72C98C-CD64-38A7-21EF-CEB38BBA0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523149"/>
              </p:ext>
            </p:extLst>
          </p:nvPr>
        </p:nvGraphicFramePr>
        <p:xfrm>
          <a:off x="879805" y="804862"/>
          <a:ext cx="10432389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0BE67CC7-5941-1424-8157-9F08A98E5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38126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FE0D3-BD58-F7EB-176C-6CB333A1E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6E85CE6A-BD82-79DF-DA65-157555E68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169391"/>
              </p:ext>
            </p:extLst>
          </p:nvPr>
        </p:nvGraphicFramePr>
        <p:xfrm>
          <a:off x="879805" y="804862"/>
          <a:ext cx="10432389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97FF6A5A-D1B1-71D6-155E-482AC6E1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41982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6E007C76-5FA5-0F84-FFBE-CBC600919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316098"/>
              </p:ext>
            </p:extLst>
          </p:nvPr>
        </p:nvGraphicFramePr>
        <p:xfrm>
          <a:off x="879805" y="804862"/>
          <a:ext cx="10432389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C878C982-5306-EA0B-85C0-AEA81ECB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316A51-FBD7-32DE-E53C-B77EABD14C9C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Коливання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світових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цін</a:t>
            </a: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i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1-й </a:t>
            </a:r>
            <a:r>
              <a:rPr lang="ru-RU" sz="2400" b="1" i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стрибок</a:t>
            </a:r>
            <a:r>
              <a:rPr lang="ru-RU" sz="2400" b="1" i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(</a:t>
            </a:r>
            <a:r>
              <a:rPr lang="ru-RU" sz="2400" b="1" i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повоєнні</a:t>
            </a:r>
            <a:r>
              <a:rPr lang="ru-RU" sz="2400" b="1" i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i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інфляційні</a:t>
            </a:r>
            <a:r>
              <a:rPr lang="ru-RU" sz="2400" b="1" i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i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процеси</a:t>
            </a:r>
            <a:r>
              <a:rPr lang="ru-RU" sz="2400" b="1" i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BB711F2-E18B-43FB-C706-3C0897A8F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213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9CE74C05-6947-DD16-C81B-8C5514DD946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0209951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7BA98-163B-31F5-1FE6-AC62D213910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2-й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ціновий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стрибок</a:t>
            </a: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E60A341-94DB-FB13-7736-92EAAC1BA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214</a:t>
            </a:fld>
            <a:endParaRPr lang="ru-RU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B7AC779F-94E4-4AD3-8F12-89E8FD7BE6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37412514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664A-731F-331E-274F-7670BDF6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39017-B18A-1CB0-10C0-186DBB85832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Динаміка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цін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на нафту, 1973 р.</a:t>
            </a:r>
            <a:b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(дол. за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барель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36DA6E4-7DF4-1A36-01CE-A32C8AE12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215</a:t>
            </a:fld>
            <a:endParaRPr lang="ru-RU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57FED72C-A61C-DA79-3BCF-50AF4909683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7304069"/>
              </p:ext>
            </p:extLst>
          </p:nvPr>
        </p:nvGraphicFramePr>
        <p:xfrm>
          <a:off x="5580063" y="1758561"/>
          <a:ext cx="5716587" cy="334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15200" imgH="4274726" progId="Excel.Sheet.8">
                  <p:embed/>
                </p:oleObj>
              </mc:Choice>
              <mc:Fallback>
                <p:oleObj name="Worksheet" r:id="rId2" imgW="7315200" imgH="4274726" progId="Excel.Sheet.8">
                  <p:embed/>
                  <p:pic>
                    <p:nvPicPr>
                      <p:cNvPr id="18434" name="Диаграмма 2">
                        <a:extLst>
                          <a:ext uri="{FF2B5EF4-FFF2-40B4-BE49-F238E27FC236}">
                            <a16:creationId xmlns:a16="http://schemas.microsoft.com/office/drawing/2014/main" id="{EED57FED-E25C-E0CD-E4A9-9B2D185EE4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58561"/>
                        <a:ext cx="5716587" cy="334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58266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5F8DDF-8AEC-FF27-44F6-31347B839D5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Причини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зростання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цін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на нафту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320E0A9-7DF6-7D9E-3526-3E4DB8E9E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216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2D779E4-5601-93A4-65C1-946BDCA77E3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291575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A2A21-4AE6-6B94-4401-FD445547FAF1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ru-RU" sz="2400" b="1" kern="1200" cap="all" spc="10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сер. 1970-х  – ↓ товарні ціни (крім продовольчих), ↓ спекулятивна активність,  уповільнення світового виробництва промислової продукції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DCC1793-191E-0701-FA55-B0BA82686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217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0E241BD-C0A1-5A67-FDCA-35FDF23ED7F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6450595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9F4B6A-E9D9-D90C-3952-733015EAF26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Революція в Ірані (1978 р.) → другий нафтовий шок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AB7E604-A388-E44A-D21D-31818C7B4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218</a:t>
            </a:fld>
            <a:endParaRPr lang="ru-RU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C7C36335-423F-46CB-2850-5F7A5A9540E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20910013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7A93F14C-FABE-0095-1CA6-204D7C369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1349"/>
              </p:ext>
            </p:extLst>
          </p:nvPr>
        </p:nvGraphicFramePr>
        <p:xfrm>
          <a:off x="764146" y="804862"/>
          <a:ext cx="1056857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бъект 10">
            <a:extLst>
              <a:ext uri="{FF2B5EF4-FFF2-40B4-BE49-F238E27FC236}">
                <a16:creationId xmlns:a16="http://schemas.microsoft.com/office/drawing/2014/main" id="{36B6A303-2EBB-1ED8-483B-192A89D4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B8CA2-631D-A885-EBC6-EFFB1B20DD2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32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Транзитна</a:t>
            </a:r>
            <a:r>
              <a:rPr lang="ru-RU" sz="32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32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торгівля</a:t>
            </a:r>
            <a:r>
              <a:rPr lang="ru-RU" sz="32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</a:t>
            </a:r>
            <a:r>
              <a:rPr lang="ru-RU" sz="32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Ассирія</a:t>
            </a:r>
            <a:r>
              <a:rPr lang="ru-RU" sz="32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(ХVIII–VII ст. до </a:t>
            </a:r>
            <a:r>
              <a:rPr lang="ru-RU" sz="32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н.е</a:t>
            </a:r>
            <a:r>
              <a:rPr lang="ru-RU" sz="32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.).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E1FF68C-6B6F-507E-AF4D-C72A6DCB6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22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F7D7A9D-CDE0-ED69-EC59-36C6EC38A76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212787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DD075-04AF-9A38-91A5-8F49F4CCE55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Країни РЕВ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4242B-371F-BF9C-2E25-54493BBC07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ru-RU"/>
              <a:t>Менш залежні від різкого коливання світових цін</a:t>
            </a:r>
          </a:p>
          <a:p>
            <a:pPr>
              <a:defRPr/>
            </a:pPr>
            <a:r>
              <a:rPr lang="ru-RU"/>
              <a:t>Регулювання внутрішніх цін на плановій основі</a:t>
            </a:r>
          </a:p>
          <a:p>
            <a:pPr>
              <a:defRPr/>
            </a:pPr>
            <a:r>
              <a:rPr lang="ru-RU"/>
              <a:t>Відносно тривала стабільність цін (протягом 1955-1967 рр. в СРСР)</a:t>
            </a:r>
          </a:p>
          <a:p>
            <a:pPr>
              <a:defRPr/>
            </a:pPr>
            <a:r>
              <a:rPr lang="ru-RU"/>
              <a:t>Придушення інфляції, нестача товарів</a:t>
            </a:r>
          </a:p>
          <a:p>
            <a:pPr>
              <a:defRPr/>
            </a:pPr>
            <a:r>
              <a:rPr lang="ru-RU"/>
              <a:t>уникнення різких коливань цін ↔ відсутність справжніх економічних стимулів і регуляторів виробництва і обміну</a:t>
            </a:r>
          </a:p>
          <a:p>
            <a:pPr>
              <a:defRPr/>
            </a:pPr>
            <a:r>
              <a:rPr lang="ru-RU"/>
              <a:t>Торгові субсидії СРСР країнам Сх. Європи </a:t>
            </a:r>
          </a:p>
          <a:p>
            <a:pPr lvl="1">
              <a:defRPr/>
            </a:pPr>
            <a:r>
              <a:rPr lang="ru-RU"/>
              <a:t>1976-1978 рр.  в середньому 5,8 млрд. доларів</a:t>
            </a:r>
          </a:p>
          <a:p>
            <a:pPr lvl="1">
              <a:defRPr/>
            </a:pPr>
            <a:r>
              <a:rPr lang="ru-RU"/>
              <a:t>1979 р. – 10,4 млрд. доларів</a:t>
            </a:r>
          </a:p>
          <a:p>
            <a:pPr lvl="1">
              <a:defRPr/>
            </a:pPr>
            <a:r>
              <a:rPr lang="ru-RU"/>
              <a:t>1980 р. – 21,7 млрд. доларів. </a:t>
            </a:r>
          </a:p>
          <a:p>
            <a:pPr marL="0">
              <a:defRPr/>
            </a:pPr>
            <a:endParaRPr lang="ru-RU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2A21BA7-9C2A-ECBA-E66A-9769ED6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220</a:t>
            </a:fld>
            <a:endParaRPr lang="ru-RU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5DD4178F-FEF5-A4D8-25BB-7CEB42F89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599226"/>
              </p:ext>
            </p:extLst>
          </p:nvPr>
        </p:nvGraphicFramePr>
        <p:xfrm>
          <a:off x="764146" y="804862"/>
          <a:ext cx="1056857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8CBC46EE-DF71-EA25-E91D-B425C56B5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00070-8DC1-E457-58C0-D7A3E355E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FCB9B1AF-F9AC-F006-FE9D-E8EB7203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dirty="0"/>
              <a:t>Питома вага країн в світовій торгівлі на початку 1980-х рр. (%)</a:t>
            </a:r>
            <a:endParaRPr lang="ru-RU" altLang="uk-UA" sz="3200" dirty="0"/>
          </a:p>
        </p:txBody>
      </p:sp>
      <p:graphicFrame>
        <p:nvGraphicFramePr>
          <p:cNvPr id="8" name="Диаграмма 4">
            <a:extLst>
              <a:ext uri="{FF2B5EF4-FFF2-40B4-BE49-F238E27FC236}">
                <a16:creationId xmlns:a16="http://schemas.microsoft.com/office/drawing/2014/main" id="{045B3403-823D-05D2-7B07-85CB1132FB0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Sheet.8">
                  <p:embed/>
                </p:oleObj>
              </mc:Choice>
              <mc:Fallback>
                <p:oleObj r:id="rId2" imgW="8596105" imgH="5072312" progId="Excel.Sheet.8">
                  <p:embed/>
                  <p:pic>
                    <p:nvPicPr>
                      <p:cNvPr id="19458" name="Диаграмма 4">
                        <a:extLst>
                          <a:ext uri="{FF2B5EF4-FFF2-40B4-BE49-F238E27FC236}">
                            <a16:creationId xmlns:a16="http://schemas.microsoft.com/office/drawing/2014/main" id="{E1919183-81C7-A27F-605C-B3B18C5C21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55168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5F8E-E5E2-F88B-7C71-023A03EB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89125B41-FE52-8C63-B88E-C848DB54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dirty="0"/>
              <a:t>Географічний розподіл міжнародної торгівлі </a:t>
            </a:r>
            <a:br>
              <a:rPr lang="uk-UA" altLang="uk-UA" sz="3200" dirty="0"/>
            </a:br>
            <a:r>
              <a:rPr lang="uk-UA" altLang="uk-UA" sz="3200" dirty="0"/>
              <a:t>в кінці 1980-х рр.: експорт (%)</a:t>
            </a:r>
            <a:endParaRPr lang="ru-RU" altLang="uk-UA" sz="3200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9BE46DF3-C0ED-2A1B-F4B7-DD57DE5F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9" y="6600962"/>
            <a:ext cx="4214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100" b="1"/>
              <a:t>Джерело</a:t>
            </a:r>
            <a:r>
              <a:rPr lang="en-US" altLang="uk-UA" sz="1100" b="1"/>
              <a:t>: </a:t>
            </a:r>
            <a:r>
              <a:rPr lang="uk-UA" altLang="uk-UA" sz="1100"/>
              <a:t>Foreman-Pеck J. </a:t>
            </a:r>
            <a:r>
              <a:rPr lang="en-US" altLang="uk-UA" sz="1100"/>
              <a:t>The History of the World Economy, </a:t>
            </a:r>
            <a:r>
              <a:rPr lang="uk-UA" altLang="uk-UA" sz="1100"/>
              <a:t>p. 375</a:t>
            </a:r>
            <a:endParaRPr lang="ru-RU" altLang="uk-UA" sz="110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052131B-7206-BCE9-3EBD-0715274BBB3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09403381"/>
              </p:ext>
            </p:extLst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Sheet.8">
                  <p:embed/>
                </p:oleObj>
              </mc:Choice>
              <mc:Fallback>
                <p:oleObj r:id="rId2" imgW="8596105" imgH="5072312" progId="Excel.Sheet.8">
                  <p:embed/>
                  <p:pic>
                    <p:nvPicPr>
                      <p:cNvPr id="4" name="Диаграмма 4">
                        <a:extLst>
                          <a:ext uri="{FF2B5EF4-FFF2-40B4-BE49-F238E27FC236}">
                            <a16:creationId xmlns:a16="http://schemas.microsoft.com/office/drawing/2014/main" id="{0D54CBC8-0800-631E-1DA4-ED9F7486A8E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46941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E37FD-C5F1-E54F-267A-FF12CAA5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A0503F6F-4AA0-52D1-4090-0EE27A95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dirty="0"/>
              <a:t>Географічний розподіл міжнародної торгівлі </a:t>
            </a:r>
            <a:br>
              <a:rPr lang="uk-UA" altLang="uk-UA" sz="3200" dirty="0"/>
            </a:br>
            <a:r>
              <a:rPr lang="uk-UA" altLang="uk-UA" sz="3200" dirty="0"/>
              <a:t>в кінці 1980-х рр.: імпорт (%)</a:t>
            </a:r>
            <a:endParaRPr lang="ru-RU" altLang="uk-UA" sz="3200" dirty="0"/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F8EA2324-D7FA-5883-3FFF-D7C86243601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0063" y="1742528"/>
          <a:ext cx="5716587" cy="33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96105" imgH="5072312" progId="Excel.Sheet.8">
                  <p:embed/>
                </p:oleObj>
              </mc:Choice>
              <mc:Fallback>
                <p:oleObj r:id="rId2" imgW="8596105" imgH="5072312" progId="Excel.Sheet.8">
                  <p:embed/>
                  <p:pic>
                    <p:nvPicPr>
                      <p:cNvPr id="2" name="Диаграмма 4">
                        <a:extLst>
                          <a:ext uri="{FF2B5EF4-FFF2-40B4-BE49-F238E27FC236}">
                            <a16:creationId xmlns:a16="http://schemas.microsoft.com/office/drawing/2014/main" id="{530188A0-D636-16C6-3193-E065B37A39B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2528"/>
                        <a:ext cx="5716587" cy="33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E79C0149-2DA7-CC7F-B005-68EEB85B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9" y="6600962"/>
            <a:ext cx="4214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100" b="1"/>
              <a:t>Джерело</a:t>
            </a:r>
            <a:r>
              <a:rPr lang="en-US" altLang="uk-UA" sz="1100" b="1"/>
              <a:t>: </a:t>
            </a:r>
            <a:r>
              <a:rPr lang="uk-UA" altLang="uk-UA" sz="1100"/>
              <a:t>Foreman-Pеck J. </a:t>
            </a:r>
            <a:r>
              <a:rPr lang="en-US" altLang="uk-UA" sz="1100"/>
              <a:t>The History of the World Economy, </a:t>
            </a:r>
            <a:r>
              <a:rPr lang="uk-UA" altLang="uk-UA" sz="1100"/>
              <a:t>p. 375</a:t>
            </a:r>
            <a:endParaRPr lang="ru-RU" altLang="uk-UA" sz="1100"/>
          </a:p>
        </p:txBody>
      </p:sp>
    </p:spTree>
    <p:extLst>
      <p:ext uri="{BB962C8B-B14F-4D97-AF65-F5344CB8AC3E}">
        <p14:creationId xmlns:p14="http://schemas.microsoft.com/office/powerpoint/2010/main" val="291081117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0F9B1C-F1F1-9160-BB53-A9D5BB91DFC6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Тенденції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міжнародного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руху </a:t>
            </a: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капіталу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(МРК)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45213-7586-39FE-44E0-ABA190DD6BB7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>
                <a:latin typeface="Arial" panose="020B0604020202020204" pitchFamily="34" charset="0"/>
              </a:rPr>
              <a:t>Чинники</a:t>
            </a:r>
            <a:r>
              <a:rPr lang="ru-RU" b="1" spc="100" dirty="0">
                <a:latin typeface="Arial" panose="020B0604020202020204" pitchFamily="34" charset="0"/>
              </a:rPr>
              <a:t> </a:t>
            </a:r>
            <a:r>
              <a:rPr lang="ru-RU" b="1" spc="100">
                <a:latin typeface="Arial" panose="020B0604020202020204" pitchFamily="34" charset="0"/>
              </a:rPr>
              <a:t>інтенсифікації</a:t>
            </a:r>
            <a:r>
              <a:rPr lang="ru-RU" b="1" spc="100" dirty="0">
                <a:latin typeface="Arial" panose="020B0604020202020204" pitchFamily="34" charset="0"/>
              </a:rPr>
              <a:t> МРК 1940-1980 </a:t>
            </a:r>
            <a:r>
              <a:rPr lang="ru-RU" b="1" spc="100">
                <a:latin typeface="Arial" panose="020B0604020202020204" pitchFamily="34" charset="0"/>
              </a:rPr>
              <a:t>рр</a:t>
            </a:r>
            <a:r>
              <a:rPr lang="ru-RU" b="1" spc="100" dirty="0">
                <a:latin typeface="Arial" panose="020B0604020202020204" pitchFamily="34" charset="0"/>
              </a:rPr>
              <a:t>.:</a:t>
            </a: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endParaRPr lang="ru-RU" b="1" spc="100" dirty="0">
              <a:latin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EC459C8-9099-AA27-D2FA-4C2CC697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225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77C84748-C06A-CD09-DDB1-A0FF8B32E1C6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87468425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797F8A-011C-4A25-0C6E-4441BB867B5C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Географічний розподіл ПІІ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0A6A285-96D4-231A-9111-5B77CE23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226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87A582F4-8923-33BF-7535-916B391F4EF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4511284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2E7150C1-AE0B-5844-83C6-DD0E9C72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dirty="0"/>
              <a:t>Географічна структура американських інвестицій  у 1973 р. (%)</a:t>
            </a:r>
            <a:endParaRPr lang="ru-RU" altLang="uk-UA" sz="3200" dirty="0"/>
          </a:p>
        </p:txBody>
      </p:sp>
      <p:graphicFrame>
        <p:nvGraphicFramePr>
          <p:cNvPr id="3" name="Диаграмма 4">
            <a:extLst>
              <a:ext uri="{FF2B5EF4-FFF2-40B4-BE49-F238E27FC236}">
                <a16:creationId xmlns:a16="http://schemas.microsoft.com/office/drawing/2014/main" id="{FECA8163-450C-EE0E-7D20-2AA819C8C1B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08613292"/>
              </p:ext>
            </p:extLst>
          </p:nvPr>
        </p:nvGraphicFramePr>
        <p:xfrm>
          <a:off x="5580063" y="1745355"/>
          <a:ext cx="5716587" cy="336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03015" imgH="5067143" progId="Excel.Sheet.8">
                  <p:embed/>
                </p:oleObj>
              </mc:Choice>
              <mc:Fallback>
                <p:oleObj name="Worksheet" r:id="rId2" imgW="8603015" imgH="5067143" progId="Excel.Sheet.8">
                  <p:embed/>
                  <p:pic>
                    <p:nvPicPr>
                      <p:cNvPr id="22530" name="Диаграмма 4">
                        <a:extLst>
                          <a:ext uri="{FF2B5EF4-FFF2-40B4-BE49-F238E27FC236}">
                            <a16:creationId xmlns:a16="http://schemas.microsoft.com/office/drawing/2014/main" id="{92E25787-4DAA-DF32-FC31-E774477E9BF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45355"/>
                        <a:ext cx="5716587" cy="3367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ADA8-2672-F3FD-A129-FE6F70FF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77BED1-1C33-9F10-5310-D5B48C3F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228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76280303-F8E0-00C5-4000-0987199EF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84222"/>
              </p:ext>
            </p:extLst>
          </p:nvPr>
        </p:nvGraphicFramePr>
        <p:xfrm>
          <a:off x="911574" y="712868"/>
          <a:ext cx="1044222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91147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EDC3-6440-CDC6-BEEE-4DA6062B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BA0A00-288F-A6EF-A2A6-089B6CF0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229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4441C8F9-7105-3100-AAE9-42EB82A47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230126"/>
              </p:ext>
            </p:extLst>
          </p:nvPr>
        </p:nvGraphicFramePr>
        <p:xfrm>
          <a:off x="911574" y="712868"/>
          <a:ext cx="1044222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77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F383B-7755-8EEB-8697-0FDDF92F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513722-34DA-5612-2765-E2E159D7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23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8FB458C7-2A3A-CCB3-6E69-C6728CC66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89785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01747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2B2BAC-D5F2-920F-69BC-F64EE4D8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230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AE6C5BDD-41E0-70A8-78A8-46E79DB6E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762961"/>
              </p:ext>
            </p:extLst>
          </p:nvPr>
        </p:nvGraphicFramePr>
        <p:xfrm>
          <a:off x="911574" y="712868"/>
          <a:ext cx="1044222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32793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4358E5-7263-116A-D139-0749A45AF09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Тенденції ПІІ 1970 рр.: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F47F9-8BC4-E442-CAA6-1C05B90335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ru-RU" b="1" u="sng" dirty="0" err="1"/>
              <a:t>Загальний</a:t>
            </a:r>
            <a:r>
              <a:rPr lang="ru-RU" b="1" u="sng" dirty="0"/>
              <a:t> </a:t>
            </a:r>
            <a:r>
              <a:rPr lang="ru-RU" b="1" u="sng" dirty="0" err="1"/>
              <a:t>відтік</a:t>
            </a:r>
            <a:r>
              <a:rPr lang="ru-RU" b="1" u="sng" dirty="0"/>
              <a:t> </a:t>
            </a:r>
            <a:r>
              <a:rPr lang="ru-RU" b="1" u="sng" dirty="0" err="1"/>
              <a:t>капіталу</a:t>
            </a:r>
            <a:r>
              <a:rPr lang="ru-RU" b="1" u="sng" dirty="0"/>
              <a:t> </a:t>
            </a:r>
            <a:r>
              <a:rPr lang="ru-RU" b="1" u="sng" dirty="0" err="1"/>
              <a:t>країн</a:t>
            </a:r>
            <a:r>
              <a:rPr lang="ru-RU" b="1" u="sng" dirty="0"/>
              <a:t> ОЕСР</a:t>
            </a:r>
            <a:endParaRPr lang="ru-RU" dirty="0"/>
          </a:p>
          <a:p>
            <a:pPr>
              <a:defRPr/>
            </a:pPr>
            <a:r>
              <a:rPr lang="ru-RU" dirty="0"/>
              <a:t>↓ </a:t>
            </a:r>
            <a:r>
              <a:rPr lang="ru-RU" dirty="0" err="1"/>
              <a:t>частки</a:t>
            </a:r>
            <a:r>
              <a:rPr lang="ru-RU" dirty="0"/>
              <a:t> США (з 80% до 60% в </a:t>
            </a:r>
            <a:r>
              <a:rPr lang="ru-RU" dirty="0" err="1"/>
              <a:t>період</a:t>
            </a:r>
            <a:r>
              <a:rPr lang="ru-RU" dirty="0"/>
              <a:t> з 1961-7 </a:t>
            </a:r>
            <a:r>
              <a:rPr lang="ru-RU" dirty="0" err="1"/>
              <a:t>рр</a:t>
            </a:r>
            <a:r>
              <a:rPr lang="ru-RU" dirty="0"/>
              <a:t>. до 1974-9 </a:t>
            </a:r>
            <a:r>
              <a:rPr lang="ru-RU" dirty="0" err="1"/>
              <a:t>рр</a:t>
            </a:r>
            <a:r>
              <a:rPr lang="ru-RU" dirty="0"/>
              <a:t>.); </a:t>
            </a:r>
          </a:p>
          <a:p>
            <a:pPr>
              <a:defRPr/>
            </a:pPr>
            <a:r>
              <a:rPr lang="ru-RU" dirty="0"/>
              <a:t>↑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 (</a:t>
            </a:r>
            <a:r>
              <a:rPr lang="ru-RU" dirty="0" err="1"/>
              <a:t>Німеччина</a:t>
            </a:r>
            <a:r>
              <a:rPr lang="ru-RU" dirty="0"/>
              <a:t> – з 7→17 %, </a:t>
            </a:r>
            <a:r>
              <a:rPr lang="ru-RU" dirty="0" err="1"/>
              <a:t>Японія</a:t>
            </a:r>
            <a:r>
              <a:rPr lang="ru-RU" dirty="0"/>
              <a:t> 2,5→13 %, </a:t>
            </a:r>
            <a:r>
              <a:rPr lang="ru-RU" dirty="0" err="1"/>
              <a:t>Нідерланди</a:t>
            </a:r>
            <a:r>
              <a:rPr lang="ru-RU" dirty="0"/>
              <a:t> – 4 → 10%, </a:t>
            </a:r>
            <a:r>
              <a:rPr lang="ru-RU" dirty="0" err="1"/>
              <a:t>Франція</a:t>
            </a:r>
            <a:r>
              <a:rPr lang="ru-RU" dirty="0"/>
              <a:t> – 7 → 9 %); </a:t>
            </a:r>
          </a:p>
          <a:p>
            <a:pPr marL="0" indent="0">
              <a:buNone/>
              <a:defRPr/>
            </a:pPr>
            <a:r>
              <a:rPr lang="ru-RU" b="1" u="sng" dirty="0" err="1"/>
              <a:t>Притік</a:t>
            </a:r>
            <a:r>
              <a:rPr lang="ru-RU" b="1" u="sng" dirty="0"/>
              <a:t> ПІІ в </a:t>
            </a:r>
            <a:r>
              <a:rPr lang="ru-RU" b="1" u="sng" dirty="0" err="1"/>
              <a:t>країни</a:t>
            </a:r>
            <a:r>
              <a:rPr lang="ru-RU" b="1" u="sng" dirty="0"/>
              <a:t>-члени ОЕСР</a:t>
            </a:r>
            <a:endParaRPr lang="ru-RU" dirty="0"/>
          </a:p>
          <a:p>
            <a:pPr>
              <a:defRPr/>
            </a:pPr>
            <a:r>
              <a:rPr lang="ru-RU" b="1" dirty="0"/>
              <a:t>↑ </a:t>
            </a:r>
            <a:r>
              <a:rPr lang="ru-RU" dirty="0" err="1"/>
              <a:t>частки</a:t>
            </a:r>
            <a:r>
              <a:rPr lang="ru-RU" dirty="0"/>
              <a:t> США з 3 до 27 %, </a:t>
            </a:r>
            <a:r>
              <a:rPr lang="ru-RU" dirty="0" err="1"/>
              <a:t>Франції</a:t>
            </a:r>
            <a:r>
              <a:rPr lang="ru-RU" dirty="0"/>
              <a:t> – 8 до 15 %, </a:t>
            </a:r>
            <a:r>
              <a:rPr lang="ru-RU" dirty="0" err="1"/>
              <a:t>Бельгії</a:t>
            </a:r>
            <a:r>
              <a:rPr lang="ru-RU" dirty="0"/>
              <a:t> – 4,5 до 10 %;</a:t>
            </a:r>
          </a:p>
          <a:p>
            <a:pPr>
              <a:defRPr/>
            </a:pPr>
            <a:r>
              <a:rPr lang="ru-RU" dirty="0"/>
              <a:t>↓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(</a:t>
            </a:r>
            <a:r>
              <a:rPr lang="ru-RU" dirty="0" err="1"/>
              <a:t>Німеччина</a:t>
            </a:r>
            <a:r>
              <a:rPr lang="ru-RU" dirty="0"/>
              <a:t> – з 22 до 15 %, </a:t>
            </a:r>
            <a:r>
              <a:rPr lang="ru-RU" dirty="0" err="1"/>
              <a:t>Італія</a:t>
            </a:r>
            <a:r>
              <a:rPr lang="ru-RU" dirty="0"/>
              <a:t> – 12 до 5%, Канада – 17 до 3%, </a:t>
            </a:r>
            <a:r>
              <a:rPr lang="ru-RU" dirty="0" err="1"/>
              <a:t>Австралія</a:t>
            </a:r>
            <a:r>
              <a:rPr lang="ru-RU" dirty="0"/>
              <a:t> – 16 до 10%, Велика </a:t>
            </a:r>
            <a:r>
              <a:rPr lang="ru-RU" dirty="0" err="1"/>
              <a:t>Британія</a:t>
            </a:r>
            <a:r>
              <a:rPr lang="ru-RU" dirty="0"/>
              <a:t> – 9,5 до 6,5 %); </a:t>
            </a:r>
          </a:p>
          <a:p>
            <a:pPr marL="0">
              <a:defRPr/>
            </a:pPr>
            <a:endParaRPr lang="ru-RU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D255B14-5A8D-CB7F-5350-33EC0D3BC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231</a:t>
            </a:fld>
            <a:endParaRPr lang="ru-RU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36ED13-2918-6DD4-2F0E-6D36FAAFE0A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↑ ПІІ в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країни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що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розвиваються</a:t>
            </a:r>
            <a:endParaRPr lang="ru-RU" sz="2400" b="1" kern="1200" cap="all" spc="10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89A55-05D3-BC6B-C52C-863DF933CF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 marL="0" indent="0">
              <a:lnSpc>
                <a:spcPct val="115000"/>
              </a:lnSpc>
              <a:buNone/>
              <a:defRPr/>
            </a:pPr>
            <a:r>
              <a:rPr lang="ru-RU" sz="1400" dirty="0" err="1"/>
              <a:t>Середньорічний</a:t>
            </a:r>
            <a:r>
              <a:rPr lang="ru-RU" sz="1400" dirty="0"/>
              <a:t> </a:t>
            </a:r>
            <a:r>
              <a:rPr lang="ru-RU" sz="1400" dirty="0" err="1"/>
              <a:t>обсяг</a:t>
            </a:r>
            <a:endParaRPr lang="ru-RU" sz="1400" dirty="0"/>
          </a:p>
          <a:p>
            <a:pPr>
              <a:lnSpc>
                <a:spcPct val="115000"/>
              </a:lnSpc>
              <a:defRPr/>
            </a:pPr>
            <a:r>
              <a:rPr lang="ru-RU" sz="1400" dirty="0"/>
              <a:t>1964-1966 </a:t>
            </a:r>
            <a:r>
              <a:rPr lang="ru-RU" sz="1400" dirty="0" err="1"/>
              <a:t>рр</a:t>
            </a:r>
            <a:r>
              <a:rPr lang="ru-RU" sz="1400" dirty="0"/>
              <a:t>. – 2 млрд. дол.;</a:t>
            </a:r>
          </a:p>
          <a:p>
            <a:pPr>
              <a:lnSpc>
                <a:spcPct val="115000"/>
              </a:lnSpc>
              <a:defRPr/>
            </a:pPr>
            <a:r>
              <a:rPr lang="ru-RU" sz="1400" dirty="0"/>
              <a:t>1973 р. – 6 млрд. дол.;</a:t>
            </a:r>
          </a:p>
          <a:p>
            <a:pPr>
              <a:lnSpc>
                <a:spcPct val="115000"/>
              </a:lnSpc>
              <a:defRPr/>
            </a:pPr>
            <a:r>
              <a:rPr lang="ru-RU" sz="1400" dirty="0"/>
              <a:t>1975 р. – 10 млрд. дол. </a:t>
            </a:r>
          </a:p>
          <a:p>
            <a:pPr marL="0">
              <a:lnSpc>
                <a:spcPct val="115000"/>
              </a:lnSpc>
              <a:defRPr/>
            </a:pPr>
            <a:endParaRPr lang="ru-RU" sz="1400" dirty="0"/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реципієнти</a:t>
            </a:r>
            <a:r>
              <a:rPr lang="ru-RU" sz="1400" dirty="0"/>
              <a:t>: </a:t>
            </a:r>
            <a:r>
              <a:rPr lang="ru-RU" sz="1400" dirty="0" err="1"/>
              <a:t>Бразилія</a:t>
            </a:r>
            <a:r>
              <a:rPr lang="ru-RU" sz="1400" dirty="0"/>
              <a:t>, Мексика </a:t>
            </a:r>
          </a:p>
          <a:p>
            <a:pPr>
              <a:lnSpc>
                <a:spcPct val="115000"/>
              </a:lnSpc>
              <a:defRPr/>
            </a:pPr>
            <a:r>
              <a:rPr lang="ru-RU" sz="1400" dirty="0"/>
              <a:t>Глобальна </a:t>
            </a:r>
            <a:r>
              <a:rPr lang="ru-RU" sz="1400" dirty="0" err="1"/>
              <a:t>стратегія</a:t>
            </a:r>
            <a:r>
              <a:rPr lang="ru-RU" sz="1400" dirty="0"/>
              <a:t> </a:t>
            </a:r>
            <a:r>
              <a:rPr lang="ru-RU" sz="1400" dirty="0" err="1"/>
              <a:t>фірм</a:t>
            </a:r>
            <a:r>
              <a:rPr lang="ru-RU" sz="1400" dirty="0"/>
              <a:t> → </a:t>
            </a:r>
            <a:r>
              <a:rPr lang="ru-RU" sz="1400" dirty="0" err="1"/>
              <a:t>поч</a:t>
            </a:r>
            <a:r>
              <a:rPr lang="ru-RU" sz="1400" dirty="0"/>
              <a:t>. 1980-х ↑ ПІІ </a:t>
            </a:r>
            <a:r>
              <a:rPr lang="ru-RU" sz="1400" dirty="0" err="1"/>
              <a:t>втричі</a:t>
            </a:r>
            <a:r>
              <a:rPr lang="ru-RU" sz="1400" dirty="0"/>
              <a:t> </a:t>
            </a:r>
            <a:r>
              <a:rPr lang="ru-RU" sz="1400" dirty="0" err="1"/>
              <a:t>швидше</a:t>
            </a:r>
            <a:r>
              <a:rPr lang="ru-RU" sz="1400" dirty="0"/>
              <a:t>,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ек­спорт</a:t>
            </a:r>
            <a:r>
              <a:rPr lang="ru-RU" sz="1400" dirty="0"/>
              <a:t> і в 4 р. </a:t>
            </a:r>
            <a:r>
              <a:rPr lang="ru-RU" sz="1400" dirty="0" err="1"/>
              <a:t>швидше</a:t>
            </a:r>
            <a:r>
              <a:rPr lang="ru-RU" sz="1400" dirty="0"/>
              <a:t>,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світове</a:t>
            </a:r>
            <a:r>
              <a:rPr lang="ru-RU" sz="1400" dirty="0"/>
              <a:t> </a:t>
            </a:r>
            <a:r>
              <a:rPr lang="ru-RU" sz="1400" dirty="0" err="1"/>
              <a:t>виробництво</a:t>
            </a:r>
            <a:endParaRPr lang="ru-RU" sz="1400" dirty="0"/>
          </a:p>
          <a:p>
            <a:pPr>
              <a:lnSpc>
                <a:spcPct val="115000"/>
              </a:lnSpc>
              <a:defRPr/>
            </a:pPr>
            <a:r>
              <a:rPr lang="ru-RU" sz="1400" dirty="0"/>
              <a:t>↑ </a:t>
            </a:r>
            <a:r>
              <a:rPr lang="ru-RU" sz="1400" dirty="0" err="1"/>
              <a:t>ролі</a:t>
            </a:r>
            <a:r>
              <a:rPr lang="ru-RU" sz="1400" dirty="0"/>
              <a:t> ТНК (</a:t>
            </a:r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організовано</a:t>
            </a:r>
            <a:r>
              <a:rPr lang="ru-RU" sz="1400" dirty="0"/>
              <a:t> у США в 1960 </a:t>
            </a:r>
            <a:r>
              <a:rPr lang="ru-RU" sz="1400" dirty="0" err="1"/>
              <a:t>рр</a:t>
            </a:r>
            <a:r>
              <a:rPr lang="ru-RU" sz="1400" dirty="0"/>
              <a:t>.)</a:t>
            </a:r>
          </a:p>
          <a:p>
            <a:pPr>
              <a:lnSpc>
                <a:spcPct val="115000"/>
              </a:lnSpc>
              <a:defRPr/>
            </a:pPr>
            <a:r>
              <a:rPr lang="ru-RU" sz="1400" dirty="0" err="1"/>
              <a:t>американські</a:t>
            </a:r>
            <a:r>
              <a:rPr lang="ru-RU" sz="1400" dirty="0"/>
              <a:t> та </a:t>
            </a:r>
            <a:r>
              <a:rPr lang="ru-RU" sz="1400" dirty="0" err="1"/>
              <a:t>європейські</a:t>
            </a:r>
            <a:r>
              <a:rPr lang="ru-RU" sz="1400" dirty="0"/>
              <a:t> ТНК – </a:t>
            </a:r>
            <a:r>
              <a:rPr lang="ru-RU" sz="1400" dirty="0" err="1"/>
              <a:t>левова</a:t>
            </a:r>
            <a:r>
              <a:rPr lang="ru-RU" sz="1400" dirty="0"/>
              <a:t> </a:t>
            </a:r>
            <a:r>
              <a:rPr lang="ru-RU" sz="1400" dirty="0" err="1"/>
              <a:t>частка</a:t>
            </a:r>
            <a:r>
              <a:rPr lang="ru-RU" sz="1400" dirty="0"/>
              <a:t> </a:t>
            </a:r>
            <a:r>
              <a:rPr lang="ru-RU" sz="1400" dirty="0" err="1"/>
              <a:t>зазначених</a:t>
            </a:r>
            <a:r>
              <a:rPr lang="ru-RU" sz="1400" dirty="0"/>
              <a:t> ПІІ</a:t>
            </a:r>
          </a:p>
          <a:p>
            <a:pPr>
              <a:lnSpc>
                <a:spcPct val="115000"/>
              </a:lnSpc>
              <a:defRPr/>
            </a:pPr>
            <a:r>
              <a:rPr lang="ru-RU" sz="1400" dirty="0" err="1"/>
              <a:t>кін</a:t>
            </a:r>
            <a:r>
              <a:rPr lang="ru-RU" sz="1400" dirty="0"/>
              <a:t>. 1980-х </a:t>
            </a:r>
            <a:r>
              <a:rPr lang="ru-RU" sz="1400" dirty="0" err="1"/>
              <a:t>рр</a:t>
            </a:r>
            <a:r>
              <a:rPr lang="ru-RU" sz="1400" dirty="0"/>
              <a:t>.. ≈ 15 тис. ТНК і 120 тис. </a:t>
            </a:r>
            <a:r>
              <a:rPr lang="ru-RU" sz="1400" dirty="0" err="1"/>
              <a:t>зарубіжних</a:t>
            </a:r>
            <a:r>
              <a:rPr lang="ru-RU" sz="1400" dirty="0"/>
              <a:t> </a:t>
            </a:r>
            <a:r>
              <a:rPr lang="ru-RU" sz="1400" dirty="0" err="1"/>
              <a:t>філій</a:t>
            </a:r>
            <a:r>
              <a:rPr lang="ru-RU" sz="1400" dirty="0"/>
              <a:t> </a:t>
            </a:r>
            <a:r>
              <a:rPr lang="ru-RU" sz="1400" dirty="0" err="1"/>
              <a:t>виробляли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20%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а </a:t>
            </a:r>
            <a:r>
              <a:rPr lang="ru-RU" sz="1400" dirty="0" err="1"/>
              <a:t>внутрішньофірмова</a:t>
            </a:r>
            <a:r>
              <a:rPr lang="ru-RU" sz="1400" dirty="0"/>
              <a:t> </a:t>
            </a:r>
            <a:r>
              <a:rPr lang="ru-RU" sz="1400" dirty="0" err="1"/>
              <a:t>торгівля</a:t>
            </a:r>
            <a:r>
              <a:rPr lang="ru-RU" sz="1400" dirty="0"/>
              <a:t> </a:t>
            </a:r>
            <a:r>
              <a:rPr lang="ru-RU" sz="1400" dirty="0" err="1"/>
              <a:t>перевищувала</a:t>
            </a:r>
            <a:r>
              <a:rPr lang="ru-RU" sz="1400" dirty="0"/>
              <a:t> ¼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торгівлі</a:t>
            </a:r>
            <a:r>
              <a:rPr lang="ru-RU" sz="1400" dirty="0"/>
              <a:t> </a:t>
            </a:r>
            <a:r>
              <a:rPr lang="ru-RU" sz="1400" dirty="0" err="1"/>
              <a:t>промисловими</a:t>
            </a:r>
            <a:r>
              <a:rPr lang="ru-RU" sz="1400" dirty="0"/>
              <a:t> </a:t>
            </a:r>
            <a:r>
              <a:rPr lang="ru-RU" sz="1400" dirty="0" err="1"/>
              <a:t>виробами</a:t>
            </a:r>
            <a:endParaRPr lang="ru-RU" sz="1400" dirty="0"/>
          </a:p>
          <a:p>
            <a:pPr>
              <a:lnSpc>
                <a:spcPct val="115000"/>
              </a:lnSpc>
              <a:defRPr/>
            </a:pPr>
            <a:r>
              <a:rPr lang="ru-RU" sz="1400" dirty="0"/>
              <a:t>1980-х </a:t>
            </a:r>
            <a:r>
              <a:rPr lang="ru-RU" sz="1400" dirty="0" err="1"/>
              <a:t>рр</a:t>
            </a:r>
            <a:r>
              <a:rPr lang="ru-RU" sz="1400" dirty="0"/>
              <a:t>.. для </a:t>
            </a:r>
            <a:r>
              <a:rPr lang="ru-RU" sz="1400" dirty="0" err="1"/>
              <a:t>виходу</a:t>
            </a:r>
            <a:r>
              <a:rPr lang="ru-RU" sz="1400" dirty="0"/>
              <a:t> на </a:t>
            </a:r>
            <a:r>
              <a:rPr lang="ru-RU" sz="1400" dirty="0" err="1"/>
              <a:t>світові</a:t>
            </a:r>
            <a:r>
              <a:rPr lang="ru-RU" sz="1400" dirty="0"/>
              <a:t> ринки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фірм</a:t>
            </a:r>
            <a:r>
              <a:rPr lang="ru-RU" sz="1400" dirty="0"/>
              <a:t> у </a:t>
            </a:r>
            <a:r>
              <a:rPr lang="ru-RU" sz="1400" dirty="0" err="1"/>
              <a:t>сфері</a:t>
            </a:r>
            <a:r>
              <a:rPr lang="ru-RU" sz="1400" dirty="0"/>
              <a:t> </a:t>
            </a:r>
            <a:r>
              <a:rPr lang="ru-RU" sz="1400" dirty="0" err="1"/>
              <a:t>послуг</a:t>
            </a:r>
            <a:r>
              <a:rPr lang="ru-RU" sz="1400" dirty="0"/>
              <a:t> </a:t>
            </a:r>
            <a:r>
              <a:rPr lang="ru-RU" sz="1400" dirty="0" err="1"/>
              <a:t>заснували</a:t>
            </a:r>
            <a:r>
              <a:rPr lang="ru-RU" sz="1400" dirty="0"/>
              <a:t> </a:t>
            </a:r>
            <a:r>
              <a:rPr lang="ru-RU" sz="1400" dirty="0" err="1"/>
              <a:t>закордонні</a:t>
            </a:r>
            <a:r>
              <a:rPr lang="ru-RU" sz="1400" dirty="0"/>
              <a:t> </a:t>
            </a:r>
            <a:r>
              <a:rPr lang="ru-RU" sz="1400" dirty="0" err="1"/>
              <a:t>філії</a:t>
            </a:r>
            <a:endParaRPr lang="ru-RU" sz="1400" dirty="0"/>
          </a:p>
          <a:p>
            <a:pPr marL="0">
              <a:lnSpc>
                <a:spcPct val="115000"/>
              </a:lnSpc>
              <a:defRPr/>
            </a:pPr>
            <a:endParaRPr lang="ru-RU" sz="1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DDC9A7-71D8-627C-EB13-1A0691A6B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232</a:t>
            </a:fld>
            <a:endParaRPr lang="ru-RU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4C93A-7EC6-38D9-969F-445150B19506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Офіційна допомога країнам, що розвиваються (ODA, OECD)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3CA59-57A0-F4CE-DCC1-AB070FC7A1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ru-RU" dirty="0"/>
              <a:t>1945-1960 </a:t>
            </a:r>
            <a:r>
              <a:rPr lang="ru-RU" dirty="0" err="1"/>
              <a:t>рр</a:t>
            </a:r>
            <a:r>
              <a:rPr lang="ru-RU" dirty="0"/>
              <a:t>.  ≈ 26 млрд. </a:t>
            </a:r>
            <a:r>
              <a:rPr lang="ru-RU" dirty="0" err="1"/>
              <a:t>доларів</a:t>
            </a:r>
            <a:r>
              <a:rPr lang="ru-RU" dirty="0"/>
              <a:t> США, з </a:t>
            </a:r>
            <a:r>
              <a:rPr lang="ru-RU" dirty="0" err="1"/>
              <a:t>яких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США – 16,6 млрд. дол.</a:t>
            </a:r>
          </a:p>
          <a:p>
            <a:pPr>
              <a:defRPr/>
            </a:pPr>
            <a:r>
              <a:rPr lang="ru-RU" dirty="0" err="1"/>
              <a:t>Франція</a:t>
            </a:r>
            <a:r>
              <a:rPr lang="ru-RU" dirty="0"/>
              <a:t> – 4,5 млрд. дол. </a:t>
            </a:r>
          </a:p>
          <a:p>
            <a:pPr>
              <a:defRPr/>
            </a:pPr>
            <a:r>
              <a:rPr lang="ru-RU" dirty="0" err="1"/>
              <a:t>планові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– </a:t>
            </a:r>
            <a:r>
              <a:rPr lang="ru-RU" dirty="0" err="1"/>
              <a:t>понад</a:t>
            </a:r>
            <a:r>
              <a:rPr lang="ru-RU" dirty="0"/>
              <a:t> 6,5 млрд. дол.</a:t>
            </a:r>
          </a:p>
          <a:p>
            <a:pPr>
              <a:defRPr/>
            </a:pP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агенції</a:t>
            </a:r>
            <a:r>
              <a:rPr lang="ru-RU" dirty="0"/>
              <a:t> – 2,90 млрд. дол.</a:t>
            </a:r>
          </a:p>
          <a:p>
            <a:pPr marL="0" indent="0">
              <a:buNone/>
              <a:defRPr/>
            </a:pPr>
            <a:r>
              <a:rPr lang="ru-RU" b="1" dirty="0" err="1"/>
              <a:t>Реципієнти</a:t>
            </a:r>
            <a:r>
              <a:rPr lang="ru-RU" b="1" dirty="0"/>
              <a:t>:</a:t>
            </a:r>
            <a:endParaRPr lang="ru-RU" dirty="0"/>
          </a:p>
          <a:p>
            <a:pPr>
              <a:defRPr/>
            </a:pPr>
            <a:r>
              <a:rPr lang="ru-RU" dirty="0" err="1"/>
              <a:t>азійські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–14 млрд. дол. (в основному </a:t>
            </a:r>
            <a:r>
              <a:rPr lang="ru-RU" dirty="0" err="1"/>
              <a:t>Індія</a:t>
            </a:r>
            <a:r>
              <a:rPr lang="ru-RU" dirty="0"/>
              <a:t>)</a:t>
            </a:r>
          </a:p>
          <a:p>
            <a:pPr>
              <a:defRPr/>
            </a:pPr>
            <a:r>
              <a:rPr lang="ru-RU" dirty="0" err="1"/>
              <a:t>країни</a:t>
            </a:r>
            <a:r>
              <a:rPr lang="ru-RU" dirty="0"/>
              <a:t> Африки – 6,7 млрд. дол. </a:t>
            </a:r>
          </a:p>
          <a:p>
            <a:pPr>
              <a:defRPr/>
            </a:pP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Америки – </a:t>
            </a:r>
            <a:r>
              <a:rPr lang="ru-RU" dirty="0" err="1"/>
              <a:t>близько</a:t>
            </a:r>
            <a:r>
              <a:rPr lang="ru-RU" dirty="0"/>
              <a:t> 5,9 млрд. дол. США</a:t>
            </a:r>
          </a:p>
          <a:p>
            <a:pPr marL="0">
              <a:defRPr/>
            </a:pPr>
            <a:endParaRPr lang="ru-RU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ACC37F4-1305-FCA5-4B46-205D1199D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233</a:t>
            </a:fld>
            <a:endParaRPr lang="ru-RU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A16806-595C-3BC5-7E1F-B756B1D56F9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1960-1970 рр.: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94A9D26-01F9-21E1-D674-CF494B4BB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234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180B7947-C09E-D7F9-9E6F-783D58C6CEF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29344769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B995306-CD89-5A9F-FBAB-4A0C836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НАДХОДЖЕННЯ ІНВЕСТИЦІЙ В КРАЇНИ, ЩО РОЗВИВАЮТЬСЯ (%)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id="{70625C4E-499A-4AA0-9CDF-383E03E9D75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56570095"/>
              </p:ext>
            </p:extLst>
          </p:nvPr>
        </p:nvGraphicFramePr>
        <p:xfrm>
          <a:off x="5284789" y="1444674"/>
          <a:ext cx="677227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309568" imgH="4712616" progId="Excel.Sheet.8">
                  <p:embed/>
                </p:oleObj>
              </mc:Choice>
              <mc:Fallback>
                <p:oleObj name="Worksheet" r:id="rId2" imgW="8309568" imgH="4712616" progId="Excel.Sheet.8">
                  <p:embed/>
                  <p:pic>
                    <p:nvPicPr>
                      <p:cNvPr id="23554" name="Диаграмма 2">
                        <a:extLst>
                          <a:ext uri="{FF2B5EF4-FFF2-40B4-BE49-F238E27FC236}">
                            <a16:creationId xmlns:a16="http://schemas.microsoft.com/office/drawing/2014/main" id="{DE20CACE-2D12-F45F-3A28-C4AB9C7857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9" y="1444674"/>
                        <a:ext cx="6772275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Прямоугольник 16">
            <a:extLst>
              <a:ext uri="{FF2B5EF4-FFF2-40B4-BE49-F238E27FC236}">
                <a16:creationId xmlns:a16="http://schemas.microsoft.com/office/drawing/2014/main" id="{225B607F-D1E3-1B0E-173F-E468104B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7" y="6596063"/>
            <a:ext cx="37258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sz="1100" b="1" dirty="0" err="1"/>
              <a:t>Джерело</a:t>
            </a:r>
            <a:r>
              <a:rPr lang="en-US" altLang="uk-UA" sz="1100" b="1" dirty="0"/>
              <a:t>: </a:t>
            </a:r>
            <a:r>
              <a:rPr lang="en-US" altLang="uk-UA" sz="1100" dirty="0"/>
              <a:t>Finance and Development. – December 1995, p. 7</a:t>
            </a:r>
            <a:endParaRPr lang="ru-RU" altLang="uk-UA" sz="1100"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8AE65-B772-CB7A-D5B3-EE978CF0C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72016A3-6F0B-7055-D59B-D708B1FB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08EE3A-5B64-8B50-FF33-A974B25B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236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9E8EFCD-6BDB-959A-C1DB-9BE2E25D8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79939"/>
              </p:ext>
            </p:extLst>
          </p:nvPr>
        </p:nvGraphicFramePr>
        <p:xfrm>
          <a:off x="838200" y="1108074"/>
          <a:ext cx="1051560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17282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AE099A-32DD-3E57-9191-1A7AF1C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28733A-8FBA-F263-63D6-39B7F90B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237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91D6A85-4E8B-D138-16D8-9AF4F729C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9198"/>
              </p:ext>
            </p:extLst>
          </p:nvPr>
        </p:nvGraphicFramePr>
        <p:xfrm>
          <a:off x="838200" y="1108074"/>
          <a:ext cx="1051560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64412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68A130-880D-63F3-E157-52722DEB5F6C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Особливості</a:t>
            </a: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розвитку</a:t>
            </a: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міжнародної</a:t>
            </a: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валютної</a:t>
            </a: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системи</a:t>
            </a:r>
            <a:endParaRPr lang="ru-RU" altLang="uk-UA" sz="2400" b="1" kern="1200" cap="all" spc="100" baseline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66DDCED-A09D-67F0-40AB-AEF31335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238</a:t>
            </a:fld>
            <a:endParaRPr lang="ru-RU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DF9E7A44-BE27-2F4D-C5FD-53DF91893D78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595309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59ED43-2B4E-2FEF-A668-FA71EF54A7E9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1944 р., м. Бреттон-Вудс, Б-В </a:t>
            </a: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фін</a:t>
            </a: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. </a:t>
            </a:r>
            <a:r>
              <a:rPr lang="ru-RU" altLang="uk-UA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Конференція</a:t>
            </a:r>
            <a:r>
              <a:rPr lang="ru-RU" altLang="uk-UA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F3DBF-2A29-F042-2F14-6D1CCB9ACC2A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altLang="uk-UA" spc="100" dirty="0" err="1">
                <a:latin typeface="Arial" panose="020B0604020202020204" pitchFamily="34" charset="0"/>
              </a:rPr>
              <a:t>Учасники</a:t>
            </a:r>
            <a:r>
              <a:rPr lang="ru-RU" altLang="uk-UA" spc="100" dirty="0">
                <a:latin typeface="Arial" panose="020B0604020202020204" pitchFamily="34" charset="0"/>
              </a:rPr>
              <a:t>: США, Велика </a:t>
            </a:r>
            <a:r>
              <a:rPr lang="ru-RU" altLang="uk-UA" spc="100" dirty="0" err="1">
                <a:latin typeface="Arial" panose="020B0604020202020204" pitchFamily="34" charset="0"/>
              </a:rPr>
              <a:t>Британія</a:t>
            </a:r>
            <a:r>
              <a:rPr lang="ru-RU" altLang="uk-UA" spc="100" dirty="0">
                <a:latin typeface="Arial" panose="020B0604020202020204" pitchFamily="34" charset="0"/>
              </a:rPr>
              <a:t>, </a:t>
            </a:r>
            <a:r>
              <a:rPr lang="ru-RU" altLang="uk-UA" spc="100" dirty="0" err="1">
                <a:latin typeface="Arial" panose="020B0604020202020204" pitchFamily="34" charset="0"/>
              </a:rPr>
              <a:t>країни-союзниці</a:t>
            </a:r>
            <a:r>
              <a:rPr lang="ru-RU" altLang="uk-UA" spc="1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ru-RU" altLang="uk-UA" spc="100" dirty="0">
              <a:latin typeface="Arial" panose="020B0604020202020204" pitchFamily="34" charset="0"/>
            </a:endParaRPr>
          </a:p>
        </p:txBody>
      </p:sp>
      <p:sp>
        <p:nvSpPr>
          <p:cNvPr id="244744" name="Slide Number Placeholder 4">
            <a:extLst>
              <a:ext uri="{FF2B5EF4-FFF2-40B4-BE49-F238E27FC236}">
                <a16:creationId xmlns:a16="http://schemas.microsoft.com/office/drawing/2014/main" id="{B28FA3E9-8A7D-D7E5-A930-92525751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239</a:t>
            </a:fld>
            <a:endParaRPr lang="ru-RU"/>
          </a:p>
        </p:txBody>
      </p:sp>
      <p:graphicFrame>
        <p:nvGraphicFramePr>
          <p:cNvPr id="244740" name="Объект 2">
            <a:extLst>
              <a:ext uri="{FF2B5EF4-FFF2-40B4-BE49-F238E27FC236}">
                <a16:creationId xmlns:a16="http://schemas.microsoft.com/office/drawing/2014/main" id="{5E654794-F2BC-712F-5952-FC2200B3817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78170477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50ADD-6E97-DC99-090F-991E3010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AD906F-4A2A-49B8-3E60-8DA4765F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24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8E710B7-3389-6D47-4D99-5671D93BF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71130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22677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98CA1-8CCC-E144-0C22-ABB76A82DF0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Принципи функціонування Бреттон-Вудської валютної системи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121587-3191-CE03-70BD-FC8211657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240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E1C58B5-D4A5-CFB3-4427-90942B164B3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2945147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AAF19-81C7-866B-A455-14DD7A1FFC4D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Завдання</a:t>
            </a: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МВФ</a:t>
            </a: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(</a:t>
            </a: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Стаття</a:t>
            </a: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</a:t>
            </a: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Угоди)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41822DB-A46E-041E-665D-878D86FE2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7F4F9BF-5335-F45E-F561-2F49030CC09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94146814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6BC501-65E2-ABF0-133E-1F142185BE7F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Компенсаційне фінансування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5AFF5BB-B07A-0321-DB6A-23F971A3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242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FFD2E35-65B4-0036-2E36-B38BF77F759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6561839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6BEAD5-16EE-9F13-3FDD-D23914D5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2E16F-6ADA-76B9-34A3-A5CE7C61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243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4C8E48E-090D-9453-0428-A294038EF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46407"/>
              </p:ext>
            </p:extLst>
          </p:nvPr>
        </p:nvGraphicFramePr>
        <p:xfrm>
          <a:off x="861423" y="804862"/>
          <a:ext cx="1049237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6219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6A198-005C-000E-7E03-29AC9608423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Резервна роль долара США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66328E-8EAA-8A71-7451-D0C19F21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244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60717E0B-6327-9219-FC6A-F8C15C08C46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9965649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C5088B-8904-1E20-EAAA-EBB4BEE5C89C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Міжнародні валютні кризи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B5EB84A-9192-08E6-1CA2-58106A980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449" y="3429000"/>
            <a:ext cx="2920796" cy="29273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9481315-7AE7-739B-9D4B-42DCD49E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245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748769A-74F7-D858-2D52-51FED40BDD9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43958312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C7065-299C-B6DD-0E08-5831BCF4E388}"/>
              </a:ext>
            </a:extLst>
          </p:cNvPr>
          <p:cNvSpPr txBox="1"/>
          <p:nvPr/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Смітсонівська угода (1971 р.)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DC9E6-51CC-AC9B-0A3C-8E4D9415166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59468" y="2674190"/>
            <a:ext cx="10494331" cy="3605840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валютні</a:t>
            </a:r>
            <a:r>
              <a:rPr lang="ru-RU" dirty="0"/>
              <a:t> переговори в межах </a:t>
            </a:r>
            <a:r>
              <a:rPr lang="ru-RU" dirty="0" err="1"/>
              <a:t>Групи</a:t>
            </a:r>
            <a:r>
              <a:rPr lang="ru-RU" dirty="0"/>
              <a:t> Десяти: </a:t>
            </a:r>
            <a:r>
              <a:rPr lang="ru-RU" dirty="0" err="1"/>
              <a:t>погодились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девальвацію</a:t>
            </a:r>
            <a:r>
              <a:rPr lang="ru-RU" dirty="0"/>
              <a:t> </a:t>
            </a:r>
            <a:r>
              <a:rPr lang="ru-RU" dirty="0" err="1"/>
              <a:t>долара</a:t>
            </a:r>
            <a:r>
              <a:rPr lang="ru-RU" dirty="0"/>
              <a:t> в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Смітсонівська</a:t>
            </a:r>
            <a:r>
              <a:rPr lang="ru-RU" dirty="0"/>
              <a:t> Угода МВФ: </a:t>
            </a:r>
            <a:r>
              <a:rPr lang="ru-RU" dirty="0" err="1"/>
              <a:t>встановлено</a:t>
            </a:r>
            <a:r>
              <a:rPr lang="ru-RU" dirty="0"/>
              <a:t> «</a:t>
            </a:r>
            <a:r>
              <a:rPr lang="ru-RU" dirty="0" err="1"/>
              <a:t>тимчасовий</a:t>
            </a:r>
            <a:r>
              <a:rPr lang="ru-RU" dirty="0"/>
              <a:t> режим», </a:t>
            </a:r>
            <a:r>
              <a:rPr lang="ru-RU" dirty="0" err="1"/>
              <a:t>який</a:t>
            </a:r>
            <a:r>
              <a:rPr lang="ru-RU" dirty="0"/>
              <a:t> давав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країнам-учасницям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в межах </a:t>
            </a:r>
            <a:r>
              <a:rPr lang="ru-RU" dirty="0" err="1"/>
              <a:t>маржі</a:t>
            </a:r>
            <a:r>
              <a:rPr lang="ru-RU" dirty="0"/>
              <a:t> +/-2,25%;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США </a:t>
            </a:r>
            <a:r>
              <a:rPr lang="ru-RU" dirty="0" err="1"/>
              <a:t>погодились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на золото з 35 до 38 </a:t>
            </a:r>
            <a:r>
              <a:rPr lang="ru-RU" dirty="0" err="1"/>
              <a:t>доларів</a:t>
            </a:r>
            <a:r>
              <a:rPr lang="ru-RU" dirty="0"/>
              <a:t> за </a:t>
            </a:r>
            <a:r>
              <a:rPr lang="ru-RU" dirty="0" err="1"/>
              <a:t>унцію</a:t>
            </a:r>
            <a:r>
              <a:rPr lang="ru-RU" dirty="0"/>
              <a:t> (</a:t>
            </a:r>
            <a:r>
              <a:rPr lang="ru-RU" dirty="0" err="1"/>
              <a:t>девальвація</a:t>
            </a:r>
            <a:r>
              <a:rPr lang="ru-RU" dirty="0"/>
              <a:t> </a:t>
            </a:r>
            <a:r>
              <a:rPr lang="ru-RU" dirty="0" err="1"/>
              <a:t>долара</a:t>
            </a:r>
            <a:r>
              <a:rPr lang="ru-RU" dirty="0"/>
              <a:t> 8,57%) і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відмінити</a:t>
            </a:r>
            <a:r>
              <a:rPr lang="ru-RU" dirty="0"/>
              <a:t> 10%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імпорт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Угода дала </a:t>
            </a:r>
            <a:r>
              <a:rPr lang="ru-RU" dirty="0" err="1"/>
              <a:t>можливість</a:t>
            </a:r>
            <a:r>
              <a:rPr lang="ru-RU" dirty="0"/>
              <a:t> США </a:t>
            </a:r>
            <a:r>
              <a:rPr lang="ru-RU" dirty="0" err="1"/>
              <a:t>врегулювати</a:t>
            </a:r>
            <a:r>
              <a:rPr lang="ru-RU" dirty="0"/>
              <a:t>  </a:t>
            </a:r>
            <a:r>
              <a:rPr lang="ru-RU" dirty="0" err="1"/>
              <a:t>валютний</a:t>
            </a:r>
            <a:r>
              <a:rPr lang="ru-RU" dirty="0"/>
              <a:t> курс і заклала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валютного </a:t>
            </a:r>
            <a:r>
              <a:rPr lang="ru-RU" dirty="0" err="1"/>
              <a:t>співробітництва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повторної</a:t>
            </a:r>
            <a:r>
              <a:rPr lang="ru-RU" dirty="0"/>
              <a:t> </a:t>
            </a:r>
            <a:r>
              <a:rPr lang="ru-RU" dirty="0" err="1"/>
              <a:t>девальвації</a:t>
            </a:r>
            <a:r>
              <a:rPr lang="ru-RU" dirty="0"/>
              <a:t> </a:t>
            </a:r>
            <a:r>
              <a:rPr lang="ru-RU" dirty="0" err="1"/>
              <a:t>долара</a:t>
            </a:r>
            <a:r>
              <a:rPr lang="ru-RU" dirty="0"/>
              <a:t> в лютому 1973 р. перестала </a:t>
            </a:r>
            <a:r>
              <a:rPr lang="ru-RU" dirty="0" err="1"/>
              <a:t>діяти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продовжували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долара</a:t>
            </a:r>
            <a:r>
              <a:rPr lang="ru-RU" dirty="0"/>
              <a:t>.</a:t>
            </a:r>
          </a:p>
          <a:p>
            <a:pPr marL="0">
              <a:defRPr/>
            </a:pPr>
            <a:endParaRPr lang="ru-RU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2BB5423-23ED-60C4-6F7F-E4ABDBAD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246</a:t>
            </a:fld>
            <a:endParaRPr lang="ru-RU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443A3D-A55F-E312-35F8-5A7FCD85F9C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Ямайська валютна система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F385CF6-541D-C625-4603-F402C2364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247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23B33315-723C-6202-9319-3A09667A2A4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5079914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646608-9D31-CB5E-665D-D59C41D2083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Принципи Ямайської валютної системи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28DF82C-B208-B8D9-829A-638260786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248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B5FC8507-7655-702B-7A09-0B3CAF591D0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45128934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41C612-79B7-4782-FB8B-B6C278BA219B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Принципи Ямайської валютної системи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56C60C8-2A99-0636-1692-FF70BE41F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249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A1A4F8C9-A001-5980-3D38-50F13DBD068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82598308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2E2A7-CF86-7D34-BE31-65B26BCA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r>
              <a:rPr lang="uk-UA" dirty="0"/>
              <a:t>Кодекс Хаммурапі (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1780 року до </a:t>
            </a:r>
            <a:r>
              <a:rPr lang="ru-RU" dirty="0" err="1"/>
              <a:t>н.е</a:t>
            </a:r>
            <a:r>
              <a:rPr lang="ru-RU" dirty="0"/>
              <a:t>. у ВАВИЛОНІ)</a:t>
            </a:r>
            <a:br>
              <a:rPr lang="uk-UA" dirty="0"/>
            </a:br>
            <a:endParaRPr lang="ru-RU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0439A29-264F-3123-093F-65029ED3E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25</a:t>
            </a:fld>
            <a:endParaRPr lang="ru-RU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B73FCE91-AD25-AB8D-AEED-ACA2D057F5A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7446543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8B66F4-B452-9E90-8BED-8342148B2D5F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Чинники міграційних хвиль: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137C3-CD19-11BA-87F2-682728E7BFFE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>
                <a:latin typeface="Arial" panose="020B0604020202020204" pitchFamily="34" charset="0"/>
              </a:rPr>
              <a:t>Міжнародна міграція робочої сили</a:t>
            </a:r>
            <a:endParaRPr lang="ru-RU" spc="100">
              <a:latin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A734893-75E1-FF7E-4BAB-BD7B7E3B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250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932248ED-82E5-CF9E-112D-E5170A6ECF7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765450182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6977C-E3EA-6600-7343-259FA198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72A41-9CAA-3E2A-A0FF-B609AE18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9B1770-3C88-D6AD-0C02-B8679AA7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251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1EB20B6-1643-DE1F-AF87-337F21933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203651"/>
              </p:ext>
            </p:extLst>
          </p:nvPr>
        </p:nvGraphicFramePr>
        <p:xfrm>
          <a:off x="841968" y="804862"/>
          <a:ext cx="1051183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797777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3DFED9E-EBED-7D4F-E1CB-2FF4566B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775AAA-90C2-C8CE-10C8-0F6E5DA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252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84173D08-2FEB-E482-82D2-C27B39321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547585"/>
              </p:ext>
            </p:extLst>
          </p:nvPr>
        </p:nvGraphicFramePr>
        <p:xfrm>
          <a:off x="2106857" y="804862"/>
          <a:ext cx="7978285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835757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6A5B0E-8F30-B8A0-A9F1-EEAA08B71531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Причини внутріконтинентальної міграції: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B318B3D-BE63-69E1-74E6-3D895832A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253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C5A5E2D-C3CF-859B-FDBE-50061A95C2F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2885612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8209-98EA-0E93-1228-CCA0C687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47255E-7252-90AF-FA0D-6458A0AE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29FF54-9FC7-6417-B497-61951BD3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254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217306B4-18F0-2CAD-0687-B5AA763C3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81044"/>
              </p:ext>
            </p:extLst>
          </p:nvPr>
        </p:nvGraphicFramePr>
        <p:xfrm>
          <a:off x="841968" y="804862"/>
          <a:ext cx="1051183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02677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B9B91C1-9165-2D8F-9771-FE9E1AF3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6245FA-D373-AD2C-6213-1BE8DB30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255</a:t>
            </a:fld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A387E4B2-2E10-8F95-691C-5FFDA2795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335796"/>
              </p:ext>
            </p:extLst>
          </p:nvPr>
        </p:nvGraphicFramePr>
        <p:xfrm>
          <a:off x="841968" y="804862"/>
          <a:ext cx="10511832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34075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D93E6-8CEC-D1B6-D6AE-A02A53EA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256</a:t>
            </a:fld>
            <a:endParaRPr lang="ru-RU" dirty="0"/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66A66990-ACCD-4103-DD0A-7FC6D4C71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271327"/>
              </p:ext>
            </p:extLst>
          </p:nvPr>
        </p:nvGraphicFramePr>
        <p:xfrm>
          <a:off x="1107852" y="764510"/>
          <a:ext cx="10245948" cy="532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30392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A375D9-BDAE-7A55-1FF9-B12C199B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                   </a:t>
            </a:r>
            <a:r>
              <a:rPr lang="uk-UA" sz="6600" dirty="0"/>
              <a:t>Дякую за увагу!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7281139-ABBC-138A-31B5-2D8B63D4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847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>
            <a:extLst>
              <a:ext uri="{FF2B5EF4-FFF2-40B4-BE49-F238E27FC236}">
                <a16:creationId xmlns:a16="http://schemas.microsoft.com/office/drawing/2014/main" id="{9B08A6BC-93BE-D6A2-DE59-F2E984EA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65" y="2372810"/>
            <a:ext cx="4352081" cy="21297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altLang="uk-UA" b="1"/>
              <a:t>СТАРОДАВНІЙ ЄГИПЕТ</a:t>
            </a:r>
            <a:endParaRPr lang="uk-UA" altLang="uk-UA"/>
          </a:p>
          <a:p>
            <a:pPr marL="0" indent="0">
              <a:buNone/>
            </a:pPr>
            <a:endParaRPr lang="uk-UA" altLang="uk-UA"/>
          </a:p>
        </p:txBody>
      </p:sp>
      <p:pic>
        <p:nvPicPr>
          <p:cNvPr id="49155" name="Рисунок 2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300F5F70-7C11-EF44-35D7-D3A13230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7"/>
          <a:stretch/>
        </p:blipFill>
        <p:spPr bwMode="auto">
          <a:xfrm>
            <a:off x="6789480" y="10"/>
            <a:ext cx="5394960" cy="68579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Slide Number Placeholder 3">
            <a:extLst>
              <a:ext uri="{FF2B5EF4-FFF2-40B4-BE49-F238E27FC236}">
                <a16:creationId xmlns:a16="http://schemas.microsoft.com/office/drawing/2014/main" id="{E2A8042B-7621-1596-DCDA-5C9798A4E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DCC4-A903-1D96-BB95-40F8B923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018D52-1C8B-6898-342C-3E2CA0AC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27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2790BBB1-B33D-0282-B34B-0ED635D1F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485731"/>
              </p:ext>
            </p:extLst>
          </p:nvPr>
        </p:nvGraphicFramePr>
        <p:xfrm>
          <a:off x="658655" y="729574"/>
          <a:ext cx="10868621" cy="54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760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292EC5-8A08-2168-BDB4-9D6C4CA8C97E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0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Середнє Царство (2040-1783 (1640) до н. е.) – розвиток торгівлі Єгипту.</a:t>
            </a:r>
          </a:p>
        </p:txBody>
      </p:sp>
      <p:sp>
        <p:nvSpPr>
          <p:cNvPr id="51208" name="Text Placeholder 2">
            <a:extLst>
              <a:ext uri="{FF2B5EF4-FFF2-40B4-BE49-F238E27FC236}">
                <a16:creationId xmlns:a16="http://schemas.microsoft.com/office/drawing/2014/main" id="{94036A5E-0430-C97B-3FB7-0DAA8F1748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449" y="3429000"/>
            <a:ext cx="2920796" cy="2927350"/>
          </a:xfrm>
        </p:spPr>
        <p:txBody>
          <a:bodyPr/>
          <a:lstStyle/>
          <a:p>
            <a:r>
              <a:rPr lang="uk-UA" sz="1600" dirty="0"/>
              <a:t>Імпорт: вовна, шкіра, худоба, слонова кістка, напої, деревина кедра і сосни, дорогоцінні метали, мідь, олово, свинець, кораблі, колісниці, візки, зброя, музичні інструменти.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1210" name="Slide Number Placeholder 4">
            <a:extLst>
              <a:ext uri="{FF2B5EF4-FFF2-40B4-BE49-F238E27FC236}">
                <a16:creationId xmlns:a16="http://schemas.microsoft.com/office/drawing/2014/main" id="{354C9E2D-8C94-5A44-EA9B-4797AF8E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28</a:t>
            </a:fld>
            <a:endParaRPr lang="ru-RU"/>
          </a:p>
        </p:txBody>
      </p:sp>
      <p:graphicFrame>
        <p:nvGraphicFramePr>
          <p:cNvPr id="51204" name="Объект 2">
            <a:extLst>
              <a:ext uri="{FF2B5EF4-FFF2-40B4-BE49-F238E27FC236}">
                <a16:creationId xmlns:a16="http://schemas.microsoft.com/office/drawing/2014/main" id="{445705C8-4758-610A-BEA5-F87E2408FC6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709728658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E0B0BF-E105-5A85-C721-DFABEE5F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29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BD96D02B-56F3-B610-5524-A7A0612B1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211391"/>
              </p:ext>
            </p:extLst>
          </p:nvPr>
        </p:nvGraphicFramePr>
        <p:xfrm>
          <a:off x="960212" y="712868"/>
          <a:ext cx="10197414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69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5CE9B-E46E-8C4A-79DB-062A6FB1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Завдання для самостійної роботи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DC3530-3982-0B70-83E8-A08A24ED32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780" y="433137"/>
            <a:ext cx="6898104" cy="6096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+mn-lt"/>
              </a:rPr>
              <a:t>1.	Проаналізуйте роль торговельних центрів античності в розвиткові тогочасних МЕВ.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2.	</a:t>
            </a:r>
            <a:r>
              <a:rPr lang="uk-UA" dirty="0" err="1">
                <a:latin typeface="+mn-lt"/>
              </a:rPr>
              <a:t>Дослідіть</a:t>
            </a:r>
            <a:r>
              <a:rPr lang="uk-UA" dirty="0">
                <a:latin typeface="+mn-lt"/>
              </a:rPr>
              <a:t> роль європейської економічної експансії в розвитку зовнішньої торгівлі на етапі раннього індустріалізму.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3.	Визначте роль Середземномор’я в розвитку міжнародної торгівлі середньовічної епохи.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4.	Проаналізуйте розвиток товарних бірж та їх вплив на формування світового ринку.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5.	Визначте роль винаходів у формуванні патентно-ліцензійної торгівлі на межі </a:t>
            </a:r>
            <a:r>
              <a:rPr lang="en-US" dirty="0">
                <a:latin typeface="+mn-lt"/>
              </a:rPr>
              <a:t>XIX- XX </a:t>
            </a:r>
            <a:r>
              <a:rPr lang="uk-UA" dirty="0">
                <a:latin typeface="+mn-lt"/>
              </a:rPr>
              <a:t>ст.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6.	Вивчити особливості міжнародної торгівлі країн Близькосхідного Межиріччя.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7.	Проаналізувати форми розвитку рабовласництва. 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8.	Дослідити розвиток торговельних відносин в Китаю.</a:t>
            </a:r>
          </a:p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56C25FD-DE0A-9049-F79F-ED30BCB00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831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2160B1-774B-4CEB-3CFF-B1F1EF44C25F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Район рік Інд і Ганг.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E6338-166B-7830-A755-58A1EC51DFFE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>
                <a:latin typeface="Arial" panose="020B0604020202020204" pitchFamily="34" charset="0"/>
              </a:rPr>
              <a:t>СТАРОДАВНЯ ІНДІЯ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A9D61EF-6284-FF81-788E-F64687C2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30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5DF8C820-C006-730F-D95D-CC4B9BA476E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2772585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30CF19-6626-18DC-62F6-62CD44EE03FC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Трактат «Артхашастра» (наука про політику) (4 ст. до н.е.)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10843E3-BF48-7BC2-D47A-F0FA1D791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56BD0855-A2B3-E94F-21A5-BD6716A7138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7754538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2136A1-78CA-1B26-121C-5F6403AAE2E0}"/>
              </a:ext>
            </a:extLst>
          </p:cNvPr>
          <p:cNvSpPr txBox="1"/>
          <p:nvPr/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СТАРОДАВНІЙ КИТАЙ</a:t>
            </a:r>
            <a:endParaRPr lang="ru-RU" sz="2400" b="1" kern="1200" cap="all" spc="100" baseline="0">
              <a:solidFill>
                <a:schemeClr val="tx2"/>
              </a:solidFill>
              <a:highlight>
                <a:srgbClr val="00FF00"/>
              </a:highligh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32DBD-604B-9C4E-C1AC-B387F07C8C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59468" y="2674190"/>
            <a:ext cx="10494331" cy="3605840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Землеробська</a:t>
            </a:r>
            <a:r>
              <a:rPr lang="ru-RU" sz="1600" dirty="0"/>
              <a:t> громада – </a:t>
            </a:r>
            <a:r>
              <a:rPr lang="ru-RU" sz="1600" dirty="0" err="1"/>
              <a:t>економічна</a:t>
            </a:r>
            <a:r>
              <a:rPr lang="ru-RU" sz="1600" dirty="0"/>
              <a:t> основа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протодержави</a:t>
            </a:r>
            <a:r>
              <a:rPr lang="ru-RU" sz="1600" dirty="0"/>
              <a:t> </a:t>
            </a:r>
            <a:r>
              <a:rPr lang="ru-RU" sz="1600" dirty="0" err="1"/>
              <a:t>Шан-Інь</a:t>
            </a:r>
            <a:r>
              <a:rPr lang="ru-RU" sz="1600" dirty="0"/>
              <a:t> (XVII — XI ст. до н. е.).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Вирощування</a:t>
            </a:r>
            <a:r>
              <a:rPr lang="ru-RU" sz="1600" dirty="0"/>
              <a:t> </a:t>
            </a:r>
            <a:r>
              <a:rPr lang="ru-RU" sz="1600" dirty="0" err="1"/>
              <a:t>пшениці</a:t>
            </a:r>
            <a:r>
              <a:rPr lang="ru-RU" sz="1600" dirty="0"/>
              <a:t>, ячменю, </a:t>
            </a:r>
            <a:r>
              <a:rPr lang="ru-RU" sz="1600" dirty="0" err="1"/>
              <a:t>коноплі</a:t>
            </a:r>
            <a:r>
              <a:rPr lang="ru-RU" sz="1600" dirty="0"/>
              <a:t>, </a:t>
            </a:r>
            <a:r>
              <a:rPr lang="ru-RU" sz="1600" dirty="0" err="1"/>
              <a:t>бобів</a:t>
            </a:r>
            <a:r>
              <a:rPr lang="ru-RU" sz="1600" dirty="0"/>
              <a:t>, </a:t>
            </a:r>
            <a:r>
              <a:rPr lang="ru-RU" sz="1600" dirty="0" err="1"/>
              <a:t>квасолі</a:t>
            </a:r>
            <a:r>
              <a:rPr lang="ru-RU" sz="1600" dirty="0"/>
              <a:t>, </a:t>
            </a:r>
            <a:r>
              <a:rPr lang="ru-RU" sz="1600" dirty="0" err="1"/>
              <a:t>фруктів</a:t>
            </a:r>
            <a:r>
              <a:rPr lang="ru-RU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Винайдено</a:t>
            </a:r>
            <a:r>
              <a:rPr lang="ru-RU" sz="1600" dirty="0"/>
              <a:t> </a:t>
            </a:r>
            <a:r>
              <a:rPr lang="ru-RU" sz="1600" dirty="0" err="1"/>
              <a:t>шовківництво</a:t>
            </a:r>
            <a:r>
              <a:rPr lang="ru-RU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Тваринництво</a:t>
            </a:r>
            <a:r>
              <a:rPr lang="ru-RU" sz="1600" dirty="0"/>
              <a:t>. </a:t>
            </a:r>
            <a:r>
              <a:rPr lang="ru-RU" sz="1600" dirty="0" err="1"/>
              <a:t>Мисливство</a:t>
            </a:r>
            <a:r>
              <a:rPr lang="ru-RU" sz="1600" dirty="0"/>
              <a:t>, </a:t>
            </a:r>
            <a:r>
              <a:rPr lang="ru-RU" sz="1600" dirty="0" err="1"/>
              <a:t>рибальство</a:t>
            </a:r>
            <a:r>
              <a:rPr lang="ru-R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шан-інської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: </a:t>
            </a:r>
            <a:r>
              <a:rPr lang="ru-RU" sz="1600" dirty="0" err="1"/>
              <a:t>поява</a:t>
            </a:r>
            <a:r>
              <a:rPr lang="ru-RU" sz="1600" dirty="0"/>
              <a:t> </a:t>
            </a:r>
            <a:r>
              <a:rPr lang="ru-RU" sz="1600" dirty="0" err="1"/>
              <a:t>виробів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бронзи</a:t>
            </a:r>
            <a:r>
              <a:rPr lang="ru-RU" sz="1600" dirty="0"/>
              <a:t>; </a:t>
            </a:r>
            <a:r>
              <a:rPr lang="ru-RU" sz="1600" dirty="0" err="1"/>
              <a:t>будівництво</a:t>
            </a:r>
            <a:r>
              <a:rPr lang="ru-RU" sz="1600" dirty="0"/>
              <a:t> </a:t>
            </a:r>
            <a:r>
              <a:rPr lang="ru-RU" sz="1600" dirty="0" err="1"/>
              <a:t>міст</a:t>
            </a:r>
            <a:r>
              <a:rPr lang="ru-RU" sz="1600" dirty="0"/>
              <a:t>; </a:t>
            </a:r>
            <a:r>
              <a:rPr lang="ru-RU" sz="1600" dirty="0" err="1"/>
              <a:t>заняття</a:t>
            </a:r>
            <a:r>
              <a:rPr lang="ru-RU" sz="1600" dirty="0"/>
              <a:t> </a:t>
            </a:r>
            <a:r>
              <a:rPr lang="ru-RU" sz="1600" dirty="0" err="1"/>
              <a:t>шовківництвом</a:t>
            </a:r>
            <a:r>
              <a:rPr lang="ru-RU" sz="1600" dirty="0"/>
              <a:t>; </a:t>
            </a:r>
            <a:r>
              <a:rPr lang="ru-RU" sz="1600" dirty="0" err="1"/>
              <a:t>запровадження</a:t>
            </a:r>
            <a:r>
              <a:rPr lang="ru-RU" sz="1600" dirty="0"/>
              <a:t> </a:t>
            </a:r>
            <a:r>
              <a:rPr lang="ru-RU" sz="1600" dirty="0" err="1"/>
              <a:t>писемності</a:t>
            </a:r>
            <a:r>
              <a:rPr lang="ru-RU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 </a:t>
            </a:r>
            <a:r>
              <a:rPr lang="ru-RU" sz="1600" dirty="0" err="1"/>
              <a:t>містах</a:t>
            </a:r>
            <a:r>
              <a:rPr lang="ru-RU" sz="1600" dirty="0"/>
              <a:t>, при палацах </a:t>
            </a:r>
            <a:r>
              <a:rPr lang="ru-RU" sz="1600" dirty="0" err="1"/>
              <a:t>існували</a:t>
            </a:r>
            <a:r>
              <a:rPr lang="ru-RU" sz="1600" dirty="0"/>
              <a:t> </a:t>
            </a:r>
            <a:r>
              <a:rPr lang="ru-RU" sz="1600" dirty="0" err="1"/>
              <a:t>майстерні</a:t>
            </a:r>
            <a:r>
              <a:rPr lang="ru-RU" sz="1600" dirty="0"/>
              <a:t>: </a:t>
            </a:r>
            <a:r>
              <a:rPr lang="ru-RU" sz="1600" dirty="0" err="1"/>
              <a:t>ливарні</a:t>
            </a:r>
            <a:r>
              <a:rPr lang="ru-RU" sz="1600" dirty="0"/>
              <a:t>, </a:t>
            </a:r>
            <a:r>
              <a:rPr lang="ru-RU" sz="1600" dirty="0" err="1"/>
              <a:t>гончарні</a:t>
            </a:r>
            <a:r>
              <a:rPr lang="ru-RU" sz="1600" dirty="0"/>
              <a:t>, </a:t>
            </a:r>
            <a:r>
              <a:rPr lang="ru-RU" sz="1600" dirty="0" err="1"/>
              <a:t>косторізні</a:t>
            </a:r>
            <a:r>
              <a:rPr lang="ru-RU" sz="1600" dirty="0"/>
              <a:t>, </a:t>
            </a:r>
            <a:r>
              <a:rPr lang="ru-RU" sz="1600" dirty="0" err="1"/>
              <a:t>каменерізні</a:t>
            </a:r>
            <a:r>
              <a:rPr lang="ru-RU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Земельний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десятини</a:t>
            </a:r>
            <a:r>
              <a:rPr lang="ru-RU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Перерозподільна</a:t>
            </a:r>
            <a:r>
              <a:rPr lang="ru-RU" sz="1600" dirty="0"/>
              <a:t> система,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стримувала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товарно-</a:t>
            </a:r>
            <a:r>
              <a:rPr lang="ru-RU" sz="1600" dirty="0" err="1"/>
              <a:t>грошових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/>
              <a:t>, </a:t>
            </a:r>
            <a:r>
              <a:rPr lang="ru-RU" sz="1600" dirty="0" err="1"/>
              <a:t>гальмувала</a:t>
            </a:r>
            <a:r>
              <a:rPr lang="ru-RU" sz="1600" dirty="0"/>
              <a:t> </a:t>
            </a:r>
            <a:r>
              <a:rPr lang="ru-RU" sz="1600" dirty="0" err="1"/>
              <a:t>економічний</a:t>
            </a:r>
            <a:r>
              <a:rPr lang="ru-RU" sz="1600" dirty="0"/>
              <a:t> </a:t>
            </a:r>
            <a:r>
              <a:rPr lang="ru-RU" sz="1600" dirty="0" err="1"/>
              <a:t>прогрес</a:t>
            </a:r>
            <a:r>
              <a:rPr lang="ru-RU" sz="1600" dirty="0"/>
              <a:t>. </a:t>
            </a:r>
          </a:p>
          <a:p>
            <a:pPr marL="0">
              <a:defRPr/>
            </a:pPr>
            <a:endParaRPr lang="ru-RU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CC17C4F-2D55-E86F-7D38-7F64957B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81C36-ACFF-A747-D8EA-8385CFDB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994A4C-DE74-CDEB-CA97-8D7EA664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33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1D6572CF-91B7-4CEA-41A6-82562D654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17640"/>
              </p:ext>
            </p:extLst>
          </p:nvPr>
        </p:nvGraphicFramePr>
        <p:xfrm>
          <a:off x="960212" y="712868"/>
          <a:ext cx="10197414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960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>
            <a:extLst>
              <a:ext uri="{FF2B5EF4-FFF2-40B4-BE49-F238E27FC236}">
                <a16:creationId xmlns:a16="http://schemas.microsoft.com/office/drawing/2014/main" id="{F06128B3-D2BB-CB97-83D4-EEF66C17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altLang="uk-UA" sz="1500"/>
              <a:t>У ІІ ст. до н.е. – підпорядкування Китаєм торговельних шляхів, що вели до країн на Захід від кордонів (Великий шовковий шлях).</a:t>
            </a:r>
          </a:p>
          <a:p>
            <a:pPr marL="0" indent="0">
              <a:buNone/>
            </a:pPr>
            <a:r>
              <a:rPr lang="uk-UA" altLang="uk-UA" sz="1500"/>
              <a:t>                   </a:t>
            </a:r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r>
              <a:rPr lang="uk-UA" altLang="uk-UA" sz="1500" b="1"/>
              <a:t>Великий шовковий шлях бл. 1 ст. н.е.</a:t>
            </a:r>
          </a:p>
          <a:p>
            <a:pPr marL="0" indent="0">
              <a:buNone/>
            </a:pPr>
            <a:endParaRPr lang="uk-UA" altLang="uk-UA" sz="1500"/>
          </a:p>
          <a:p>
            <a:pPr marL="0" indent="0">
              <a:buNone/>
            </a:pPr>
            <a:endParaRPr lang="uk-UA" altLang="uk-UA" sz="1500"/>
          </a:p>
        </p:txBody>
      </p:sp>
      <p:pic>
        <p:nvPicPr>
          <p:cNvPr id="57347" name="Рисунок 2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0E9FC050-8E01-5BD2-D0D7-2FF09478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338" y="1685441"/>
            <a:ext cx="5716587" cy="34871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Slide Number Placeholder 3">
            <a:extLst>
              <a:ext uri="{FF2B5EF4-FFF2-40B4-BE49-F238E27FC236}">
                <a16:creationId xmlns:a16="http://schemas.microsoft.com/office/drawing/2014/main" id="{8A2535A3-0F4B-7287-73E0-1A179F705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16B64-CCB6-15C6-DFC9-4E39DBC3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117689-EECF-AC98-21FE-1121BC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35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B2901B2F-2A47-60D8-E8BD-841997665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48165"/>
              </p:ext>
            </p:extLst>
          </p:nvPr>
        </p:nvGraphicFramePr>
        <p:xfrm>
          <a:off x="960212" y="712868"/>
          <a:ext cx="10197414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655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CEEA1-FFB2-F942-D49B-8F877B5F3D2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Сер. І тис. до н.е. – якісні зміни в ремісничому виробництві й торгівлі: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3D6ED0-6EFC-57D8-83C0-D8DE07AA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36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332D4E7-64A5-70E4-E6F4-686AC685D4C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9247016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9EA805-3914-E0F1-1B0A-B78CE8C1DC09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ОЛЬМЕКИ (XIV ст. до н.е.) </a:t>
            </a:r>
          </a:p>
        </p:txBody>
      </p:sp>
      <p:sp>
        <p:nvSpPr>
          <p:cNvPr id="60429" name="Объект 2">
            <a:extLst>
              <a:ext uri="{FF2B5EF4-FFF2-40B4-BE49-F238E27FC236}">
                <a16:creationId xmlns:a16="http://schemas.microsoft.com/office/drawing/2014/main" id="{65F1512A-B420-72D0-2997-D20D365339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 marL="0"/>
            <a:r>
              <a:rPr lang="ru-RU" altLang="uk-UA"/>
              <a:t>Найдавніша цивілізація мезоамерики (період розквіту – 1500 до н.е.-400 до н.е, сучасна Мексика).</a:t>
            </a:r>
          </a:p>
          <a:p>
            <a:pPr marL="0"/>
            <a:r>
              <a:rPr lang="ru-RU" altLang="uk-UA"/>
              <a:t>Вирощували: авокадо, кабачки, квасоля, маїс, перець.</a:t>
            </a:r>
          </a:p>
          <a:p>
            <a:pPr marL="0"/>
            <a:r>
              <a:rPr lang="ru-RU" altLang="uk-UA"/>
              <a:t>Виготовлення простих знарядь, посуд, люстерка.</a:t>
            </a:r>
          </a:p>
          <a:p>
            <a:pPr marL="0"/>
            <a:r>
              <a:rPr lang="ru-RU" altLang="uk-UA"/>
              <a:t>Широке використання корисних копалин.</a:t>
            </a:r>
          </a:p>
          <a:p>
            <a:pPr marL="0"/>
            <a:r>
              <a:rPr lang="ru-RU" altLang="uk-UA"/>
              <a:t>Географічне положення. Формування міст-держав (Сан-Лоренсо – центр регіональної і транзитної торгівлі).</a:t>
            </a:r>
          </a:p>
          <a:p>
            <a:pPr marL="0"/>
            <a:r>
              <a:rPr lang="ru-RU" altLang="uk-UA"/>
              <a:t>Міста – центри політичного життя, торговельно-регіональні центри.</a:t>
            </a:r>
          </a:p>
        </p:txBody>
      </p:sp>
      <p:sp>
        <p:nvSpPr>
          <p:cNvPr id="60423" name="Slide Number Placeholder 3">
            <a:extLst>
              <a:ext uri="{FF2B5EF4-FFF2-40B4-BE49-F238E27FC236}">
                <a16:creationId xmlns:a16="http://schemas.microsoft.com/office/drawing/2014/main" id="{A5B235B6-32A6-A19A-5BA2-460BC1338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9FB8F8-5A3B-75F3-C164-C4020C13E55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МАЙЯ (2000 р. до н. е. -16 ст. н.е.)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0F4E9E3-D261-C06F-DE27-163460480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38</a:t>
            </a:fld>
            <a:endParaRPr lang="ru-RU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AFE18BC3-FDBA-DF15-CE75-99B08856266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1369768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DC8FEB-CE03-5E5C-15F1-F8D1C73B79CB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МАЙЯ (2000 р. до н. е. -16 ст. н.е.)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4E17E-AB71-2068-8CD0-27E87BBBF7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ru-RU"/>
              <a:t>Регіональний або міжрегіональний обмін.</a:t>
            </a:r>
          </a:p>
          <a:p>
            <a:pPr>
              <a:defRPr/>
            </a:pPr>
            <a:r>
              <a:rPr lang="ru-RU"/>
              <a:t>Експорт: обсидіан, нефрит, керамічний столовий посуд, сіль, мед, какао-боби, предмети розкоші,  тканини, екзотичні товари, рабів.</a:t>
            </a:r>
          </a:p>
          <a:p>
            <a:pPr>
              <a:defRPr/>
            </a:pPr>
            <a:r>
              <a:rPr lang="ru-RU"/>
              <a:t>Імпорт: метали (срібло, золото, мідь, сплави), гума, шкіра.</a:t>
            </a:r>
          </a:p>
          <a:p>
            <a:pPr>
              <a:defRPr/>
            </a:pPr>
            <a:r>
              <a:rPr lang="ru-RU"/>
              <a:t>Морські, річкові та сухопутні шляхи. </a:t>
            </a:r>
          </a:p>
          <a:p>
            <a:pPr>
              <a:defRPr/>
            </a:pPr>
            <a:r>
              <a:rPr lang="ru-RU"/>
              <a:t>Розгалужена мережа доріг.</a:t>
            </a:r>
          </a:p>
          <a:p>
            <a:pPr>
              <a:defRPr/>
            </a:pPr>
            <a:r>
              <a:rPr lang="ru-RU"/>
              <a:t>Усередині різних регіонів улаштовувались ринки та ярмарки.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FD25F66-D42F-C03B-7270-6D3311F6F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8D810A-7246-EBC3-14DE-3D9265F2ACE1}"/>
              </a:ext>
            </a:extLst>
          </p:cNvPr>
          <p:cNvSpPr txBox="1"/>
          <p:nvPr/>
        </p:nvSpPr>
        <p:spPr>
          <a:xfrm>
            <a:off x="-10559" y="1"/>
            <a:ext cx="12202558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1. Становлення й розвиток господарських відносин у стародавні часи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764F393-1C81-6463-002C-E179C2D31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</a:t>
            </a:fld>
            <a:endParaRPr lang="ru-RU"/>
          </a:p>
        </p:txBody>
      </p:sp>
      <p:graphicFrame>
        <p:nvGraphicFramePr>
          <p:cNvPr id="9" name="Місце для вмісту 2">
            <a:extLst>
              <a:ext uri="{FF2B5EF4-FFF2-40B4-BE49-F238E27FC236}">
                <a16:creationId xmlns:a16="http://schemas.microsoft.com/office/drawing/2014/main" id="{00B80F7B-6D2D-774A-037C-670C4AB55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538810"/>
              </p:ext>
            </p:extLst>
          </p:nvPr>
        </p:nvGraphicFramePr>
        <p:xfrm>
          <a:off x="1864721" y="2618991"/>
          <a:ext cx="8451998" cy="330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437B38-0885-6158-C01F-92E03529F09D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Трипільська культура (на тер. України V-III тис. до н. е.)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A1171-2CCD-D204-373E-FF551F1D40B3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>
                <a:latin typeface="Arial" panose="020B0604020202020204" pitchFamily="34" charset="0"/>
              </a:rPr>
              <a:t>Торговельні зв’язки на теренах сучасної України 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433A676-9DF3-566E-5029-5D1F84D4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40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BE1BC504-1DB1-E2E0-0D15-4B8A72BFA32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45859075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E601-EA5F-225E-3A2A-2134FAD34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F600C6-63BC-1DE1-8ECE-ECD0BDFF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41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007931A2-136C-81CA-703E-7DFE9B020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237227"/>
              </p:ext>
            </p:extLst>
          </p:nvPr>
        </p:nvGraphicFramePr>
        <p:xfrm>
          <a:off x="960212" y="712868"/>
          <a:ext cx="10197414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124450FC-3624-6E67-B3F5-1DA6FA20DA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6858000"/>
          </a:xfrm>
          <a:solidFill>
            <a:schemeClr val="accent2"/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0BDEE-FEA9-47C5-1340-923E8918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uk-UA" sz="3400" b="1" cap="small" dirty="0"/>
              <a:t> 2. Антична модель розвитку міжнародних торговельних </a:t>
            </a:r>
            <a:r>
              <a:rPr lang="uk-UA" sz="3400" b="1" cap="small" dirty="0" err="1"/>
              <a:t>зв’язків</a:t>
            </a:r>
            <a:br>
              <a:rPr lang="uk-UA" sz="3400" b="1" dirty="0"/>
            </a:br>
            <a:r>
              <a:rPr lang="uk-UA" sz="3400" b="1" dirty="0"/>
              <a:t> </a:t>
            </a:r>
            <a:endParaRPr lang="ru-RU" sz="3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72A3A0-446E-D275-2DE3-EBD303CBB90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Особливості античної моделі міжнародної торгівлі</a:t>
            </a:r>
          </a:p>
        </p:txBody>
      </p:sp>
      <p:sp>
        <p:nvSpPr>
          <p:cNvPr id="4104" name="Slide Number Placeholder 3">
            <a:extLst>
              <a:ext uri="{FF2B5EF4-FFF2-40B4-BE49-F238E27FC236}">
                <a16:creationId xmlns:a16="http://schemas.microsoft.com/office/drawing/2014/main" id="{46CCE5A7-FB5E-0CCB-60BF-DEFD0D796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43</a:t>
            </a:fld>
            <a:endParaRPr lang="ru-RU"/>
          </a:p>
        </p:txBody>
      </p:sp>
      <p:graphicFrame>
        <p:nvGraphicFramePr>
          <p:cNvPr id="4100" name="Місце для вмісту 2">
            <a:extLst>
              <a:ext uri="{FF2B5EF4-FFF2-40B4-BE49-F238E27FC236}">
                <a16:creationId xmlns:a16="http://schemas.microsoft.com/office/drawing/2014/main" id="{66D72289-5E8E-6E90-0B9F-07AA24AF51C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8519933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AA9EA7-34F1-BCBF-AB4B-8D683984B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A06EAF6-1648-D58B-273E-78A15D728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2A6E35-53C8-DB0D-65C0-8BDBB166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44</a:t>
            </a:fld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89DFF36B-EF8D-DDCD-8C65-D938A7FBC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11678"/>
              </p:ext>
            </p:extLst>
          </p:nvPr>
        </p:nvGraphicFramePr>
        <p:xfrm>
          <a:off x="914400" y="804862"/>
          <a:ext cx="1036320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34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3709-1306-1922-116C-0D85B269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D3ADBC-3F38-72CC-35C4-3382A66F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45</a:t>
            </a:fld>
            <a:endParaRPr lang="ru-RU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08579967-DB13-169C-1574-5F7C8DE77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811297"/>
              </p:ext>
            </p:extLst>
          </p:nvPr>
        </p:nvGraphicFramePr>
        <p:xfrm>
          <a:off x="960212" y="712868"/>
          <a:ext cx="10197414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962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B18327-5AF2-38BA-5E49-3BDFE24D7386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Детермінанти системи античної торгівлі</a:t>
            </a:r>
            <a:endParaRPr lang="ru-RU" sz="2400" b="1" u="sng" kern="1200" cap="all" spc="100" baseline="0">
              <a:solidFill>
                <a:schemeClr val="accent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E8DEA-DF68-831C-4A2C-1FC24002109A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500" spc="100" dirty="0" err="1">
                <a:latin typeface="Arial" panose="020B0604020202020204" pitchFamily="34" charset="0"/>
              </a:rPr>
              <a:t>поглиблення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суспільного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поділу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праці</a:t>
            </a:r>
            <a:r>
              <a:rPr lang="ru-RU" sz="1500" spc="1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500" spc="100" dirty="0" err="1">
                <a:latin typeface="Arial" panose="020B0604020202020204" pitchFamily="34" charset="0"/>
              </a:rPr>
              <a:t>зростання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міст</a:t>
            </a:r>
            <a:r>
              <a:rPr lang="ru-RU" sz="1500" spc="100" dirty="0">
                <a:latin typeface="Arial" panose="020B0604020202020204" pitchFamily="34" charset="0"/>
              </a:rPr>
              <a:t>;  </a:t>
            </a:r>
            <a:endParaRPr lang="en-US" sz="1500" spc="1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500" spc="100" dirty="0" err="1">
                <a:latin typeface="Arial" panose="020B0604020202020204" pitchFamily="34" charset="0"/>
              </a:rPr>
              <a:t>спеціалізація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виробництва</a:t>
            </a:r>
            <a:r>
              <a:rPr lang="ru-RU" sz="1500" spc="100" dirty="0">
                <a:latin typeface="Arial" panose="020B0604020202020204" pitchFamily="34" charset="0"/>
              </a:rPr>
              <a:t> і </a:t>
            </a:r>
            <a:r>
              <a:rPr lang="ru-RU" sz="1500" spc="100" dirty="0" err="1">
                <a:latin typeface="Arial" panose="020B0604020202020204" pitchFamily="34" charset="0"/>
              </a:rPr>
              <a:t>обміну</a:t>
            </a:r>
            <a:r>
              <a:rPr lang="ru-RU" sz="1500" spc="1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500" spc="100" dirty="0" err="1">
                <a:latin typeface="Arial" panose="020B0604020202020204" pitchFamily="34" charset="0"/>
              </a:rPr>
              <a:t>збільшення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обсягів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торгівлі</a:t>
            </a:r>
            <a:r>
              <a:rPr lang="ru-RU" sz="1500" spc="1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500" spc="100" dirty="0" err="1">
                <a:latin typeface="Arial" panose="020B0604020202020204" pitchFamily="34" charset="0"/>
              </a:rPr>
              <a:t>розширення</a:t>
            </a:r>
            <a:r>
              <a:rPr lang="ru-RU" sz="1500" spc="100" dirty="0">
                <a:latin typeface="Arial" panose="020B0604020202020204" pitchFamily="34" charset="0"/>
              </a:rPr>
              <a:t> </a:t>
            </a:r>
            <a:r>
              <a:rPr lang="ru-RU" sz="1500" spc="100" dirty="0" err="1">
                <a:latin typeface="Arial" panose="020B0604020202020204" pitchFamily="34" charset="0"/>
              </a:rPr>
              <a:t>територіальних</a:t>
            </a:r>
            <a:r>
              <a:rPr lang="ru-RU" sz="1500" spc="100" dirty="0">
                <a:latin typeface="Arial" panose="020B0604020202020204" pitchFamily="34" charset="0"/>
              </a:rPr>
              <a:t> меж </a:t>
            </a:r>
            <a:r>
              <a:rPr lang="ru-RU" sz="1500" spc="100" dirty="0" err="1">
                <a:latin typeface="Arial" panose="020B0604020202020204" pitchFamily="34" charset="0"/>
              </a:rPr>
              <a:t>торгівлі</a:t>
            </a:r>
            <a:r>
              <a:rPr lang="ru-RU" sz="1500" spc="1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1DEF205-A090-1D41-151A-98C08EDF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46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AF807435-B380-3AD6-48CD-CE0EF8FA846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37147415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5FE83C-6ADE-490D-14B4-A5A37C419CAC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Торговельні шляхи: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3CEA2-1C1E-43A6-B583-88F06D10498E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>
                <a:latin typeface="Arial" panose="020B0604020202020204" pitchFamily="34" charset="0"/>
              </a:rPr>
              <a:t>1)суходільні, 2)річкові, 3)морські.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C0183-E02B-959F-FC67-34F1194748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20928" y="787869"/>
            <a:ext cx="6292646" cy="5432263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b="1" kern="1200" cap="all" baseline="0" dirty="0">
                <a:latin typeface="Arial" panose="020B0604020202020204" pitchFamily="34" charset="0"/>
                <a:ea typeface="+mn-ea"/>
                <a:cs typeface="+mn-cs"/>
              </a:rPr>
              <a:t>1) </a:t>
            </a:r>
            <a:r>
              <a:rPr lang="ru-RU" b="1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суходільні</a:t>
            </a:r>
            <a:r>
              <a:rPr lang="ru-RU" b="1" kern="1200" cap="all" baseline="0" dirty="0">
                <a:latin typeface="Arial" panose="020B0604020202020204" pitchFamily="34" charset="0"/>
                <a:ea typeface="+mn-ea"/>
                <a:cs typeface="+mn-cs"/>
              </a:rPr>
              <a:t> шляхи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пов’язували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землі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Близького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Сходу,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Закавказзя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Середнього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та Далекого Сходу.</a:t>
            </a:r>
          </a:p>
          <a:p>
            <a:pPr algn="l">
              <a:defRPr/>
            </a:pP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Х-VI ст. до н. е.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контролювались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Вавилонською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державою,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Ассірійським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царством.</a:t>
            </a:r>
          </a:p>
          <a:p>
            <a:pPr algn="l">
              <a:defRPr/>
            </a:pP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VI -ІV ст. до н. е. –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Перською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імперією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algn="l">
              <a:defRPr/>
            </a:pP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В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центрі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системи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міста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Месопотамії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(Вавилон, Ашшур,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Ніневія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пов’язані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одне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з одним і з портами та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іншими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містами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(Дамаск,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Кархемиш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, Сузи (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Персія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),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Сарди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Лідія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),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Тір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Сідон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Фінікія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),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Навкратіс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Єгипет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караванними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шляхами. </a:t>
            </a:r>
          </a:p>
          <a:p>
            <a:pPr algn="l">
              <a:defRPr/>
            </a:pP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Дамаск –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найбільший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транзитний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пункт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між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Фінікією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і Вавилоном.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Кархемиш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 – на шляху до </a:t>
            </a:r>
            <a:r>
              <a:rPr lang="ru-RU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Анатолії</a:t>
            </a:r>
            <a:r>
              <a:rPr lang="ru-RU" kern="1200" cap="all" baseline="0" dirty="0"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algn="l">
              <a:defRPr/>
            </a:pP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Через гори з </a:t>
            </a:r>
            <a:r>
              <a:rPr lang="ru-RU" altLang="uk-UA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Ірану</a:t>
            </a: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 та </a:t>
            </a:r>
            <a:r>
              <a:rPr lang="ru-RU" altLang="uk-UA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Середньої</a:t>
            </a: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uk-UA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Азії</a:t>
            </a: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lang="ru-RU" altLang="uk-UA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суходільні</a:t>
            </a: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uk-UA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караванні</a:t>
            </a: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 шляхи до </a:t>
            </a:r>
            <a:r>
              <a:rPr lang="ru-RU" altLang="uk-UA" kern="1200" cap="all" baseline="0" dirty="0" err="1">
                <a:latin typeface="Arial" panose="020B0604020202020204" pitchFamily="34" charset="0"/>
                <a:ea typeface="+mn-ea"/>
                <a:cs typeface="+mn-cs"/>
              </a:rPr>
              <a:t>Індії</a:t>
            </a:r>
            <a:r>
              <a:rPr lang="ru-RU" altLang="uk-UA" kern="1200" cap="all" baseline="0" dirty="0"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algn="l">
              <a:defRPr/>
            </a:pPr>
            <a:endParaRPr lang="ru-RU" kern="1200" cap="all" baseline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45A2246-80E7-9CB6-38AE-507D9795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6D2D1-2471-959B-80F0-99004DBFDA67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2) Морські шляхи для торгівлі з Індією та народами Середземномор’я. </a:t>
            </a:r>
          </a:p>
        </p:txBody>
      </p:sp>
      <p:sp>
        <p:nvSpPr>
          <p:cNvPr id="71688" name="Slide Number Placeholder 3">
            <a:extLst>
              <a:ext uri="{FF2B5EF4-FFF2-40B4-BE49-F238E27FC236}">
                <a16:creationId xmlns:a16="http://schemas.microsoft.com/office/drawing/2014/main" id="{DE6295C4-1E4C-67AF-E034-D45958288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48</a:t>
            </a:fld>
            <a:endParaRPr lang="ru-RU"/>
          </a:p>
        </p:txBody>
      </p:sp>
      <p:graphicFrame>
        <p:nvGraphicFramePr>
          <p:cNvPr id="71684" name="Объект 2">
            <a:extLst>
              <a:ext uri="{FF2B5EF4-FFF2-40B4-BE49-F238E27FC236}">
                <a16:creationId xmlns:a16="http://schemas.microsoft.com/office/drawing/2014/main" id="{F16B248A-59A2-B7D1-8A9D-07DC772C561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4920307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5581D-0DFC-8005-F636-B8649AAD4EB0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Еллінізм (323-30 р.р. до н. е.):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7EF1CF0-8636-2A2D-A2FA-915EBCD68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49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2522BAD0-FD24-82BD-22F0-F3F219C7D8C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2017543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3E94ABE-43B2-9BB0-76A5-0DB432D8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rtlCol="0" anchor="ctr">
            <a:normAutofit/>
          </a:bodyPr>
          <a:lstStyle/>
          <a:p>
            <a: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Нова </a:t>
            </a:r>
            <a:r>
              <a:rPr lang="ru-RU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кам’яна</a:t>
            </a:r>
            <a: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 доба, </a:t>
            </a:r>
            <a:r>
              <a:rPr lang="ru-RU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неоліт</a:t>
            </a:r>
            <a: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 (</a:t>
            </a:r>
            <a:r>
              <a:rPr lang="ru-RU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бл</a:t>
            </a:r>
            <a: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. 8-10 – </a:t>
            </a:r>
            <a:r>
              <a:rPr lang="ru-RU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поч</a:t>
            </a:r>
            <a: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. 3 тис. до </a:t>
            </a:r>
            <a:r>
              <a:rPr lang="ru-RU" b="1" kern="1200" cap="all" spc="100" baseline="0" dirty="0" err="1">
                <a:latin typeface="Arial" panose="020B0604020202020204" pitchFamily="34" charset="0"/>
                <a:ea typeface="+mj-ea"/>
                <a:cs typeface="+mj-cs"/>
              </a:rPr>
              <a:t>н.е</a:t>
            </a:r>
            <a: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  <a:t>.):</a:t>
            </a:r>
            <a:br>
              <a:rPr lang="ru-RU" b="1" kern="1200" cap="all" spc="100" baseline="0" dirty="0">
                <a:latin typeface="Arial" panose="020B0604020202020204" pitchFamily="34" charset="0"/>
                <a:ea typeface="+mj-ea"/>
                <a:cs typeface="+mj-cs"/>
              </a:rPr>
            </a:br>
            <a:endParaRPr lang="ru-RU" b="1" kern="1200" cap="all" spc="100" baseline="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089055F-EAAB-7828-66DF-5841491F4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5</a:t>
            </a:fld>
            <a:endParaRPr lang="ru-RU"/>
          </a:p>
        </p:txBody>
      </p:sp>
      <p:graphicFrame>
        <p:nvGraphicFramePr>
          <p:cNvPr id="30" name="TextBox 25">
            <a:extLst>
              <a:ext uri="{FF2B5EF4-FFF2-40B4-BE49-F238E27FC236}">
                <a16:creationId xmlns:a16="http://schemas.microsoft.com/office/drawing/2014/main" id="{301F7D13-F6C3-A25B-09EB-789FF3AA6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8266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370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BA84A7-68F5-8558-1EF9-AAEE813A8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4DB076D-FB5C-CDDA-3EC8-45723F0CE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D7B8C7-FC64-9C60-5C0E-AC5FDB42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50</a:t>
            </a:fld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95C7BEEE-4E35-F7C2-DA15-6D49E4360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782652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850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167EC0EC-A866-12CA-86AB-1706864B5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487506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A162947D-BB5B-6171-3FC4-1CF2B287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9D20F30-30C3-5418-A944-CDBA9D67E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670758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8510D746-C6FA-466A-0642-64475EA0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4B957D-F6FA-FB6F-8DF6-EC7FDDFEE27C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Товарна структура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735D0-54A9-A743-6C92-2663A043CB63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b="1" spc="100">
                <a:latin typeface="Arial" panose="020B0604020202020204" pitchFamily="34" charset="0"/>
              </a:rPr>
              <a:t>Товарні групи:</a:t>
            </a:r>
            <a:r>
              <a:rPr lang="ru-RU" spc="1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D4350DE-2938-B889-E227-4C5EA4EF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53</a:t>
            </a:fld>
            <a:endParaRPr lang="ru-RU"/>
          </a:p>
        </p:txBody>
      </p:sp>
      <p:graphicFrame>
        <p:nvGraphicFramePr>
          <p:cNvPr id="8" name="Місце для вмісту 2">
            <a:extLst>
              <a:ext uri="{FF2B5EF4-FFF2-40B4-BE49-F238E27FC236}">
                <a16:creationId xmlns:a16="http://schemas.microsoft.com/office/drawing/2014/main" id="{D507F974-8B04-ACE9-5FCA-C54C2D0B0A0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873973500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E04585-2402-265A-72B1-F1CAE576791E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Спеціалізація виробництва → експортна спеціалізація країн/регіонів: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CE60EE8-206A-4A19-7FBD-B048BC35E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54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EA4397EC-9F9C-CB87-FF90-EC1899840D5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8067063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1F153-8A6E-B00C-3D4A-0817F8F1A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78D6B20-2293-5654-248C-737176C3A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680206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3AF69387-F610-1167-8897-F40E19E77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23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D306F-C06A-B93F-263B-FA4E4CE8C61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Інституціоналізація торговельних відносин (договірно-правова база). </a:t>
            </a:r>
          </a:p>
        </p:txBody>
      </p:sp>
      <p:sp>
        <p:nvSpPr>
          <p:cNvPr id="79880" name="Slide Number Placeholder 3">
            <a:extLst>
              <a:ext uri="{FF2B5EF4-FFF2-40B4-BE49-F238E27FC236}">
                <a16:creationId xmlns:a16="http://schemas.microsoft.com/office/drawing/2014/main" id="{4419059D-69BB-059A-07EB-72A79C30B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56</a:t>
            </a:fld>
            <a:endParaRPr lang="ru-RU"/>
          </a:p>
        </p:txBody>
      </p:sp>
      <p:graphicFrame>
        <p:nvGraphicFramePr>
          <p:cNvPr id="79876" name="Объект 2">
            <a:extLst>
              <a:ext uri="{FF2B5EF4-FFF2-40B4-BE49-F238E27FC236}">
                <a16:creationId xmlns:a16="http://schemas.microsoft.com/office/drawing/2014/main" id="{005D66E7-2545-4D27-7C1B-EFAD204554F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54723972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A27B0-F669-BB48-6DAE-F268070ABBFE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uk-UA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Чинники зростання обсягів античної торгівлі:</a:t>
            </a:r>
          </a:p>
        </p:txBody>
      </p:sp>
      <p:sp>
        <p:nvSpPr>
          <p:cNvPr id="21512" name="Slide Number Placeholder 3">
            <a:extLst>
              <a:ext uri="{FF2B5EF4-FFF2-40B4-BE49-F238E27FC236}">
                <a16:creationId xmlns:a16="http://schemas.microsoft.com/office/drawing/2014/main" id="{F764F76B-258A-CE39-3196-D39CF9521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57</a:t>
            </a:fld>
            <a:endParaRPr lang="ru-RU"/>
          </a:p>
        </p:txBody>
      </p:sp>
      <p:graphicFrame>
        <p:nvGraphicFramePr>
          <p:cNvPr id="21508" name="Объект 2">
            <a:extLst>
              <a:ext uri="{FF2B5EF4-FFF2-40B4-BE49-F238E27FC236}">
                <a16:creationId xmlns:a16="http://schemas.microsoft.com/office/drawing/2014/main" id="{E41CAB87-8767-1B66-7C8A-263DDEC1751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7722703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>
            <a:extLst>
              <a:ext uri="{FF2B5EF4-FFF2-40B4-BE49-F238E27FC236}">
                <a16:creationId xmlns:a16="http://schemas.microsoft.com/office/drawing/2014/main" id="{2CEF3300-2F28-A522-1020-9C70004C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uk-UA" altLang="uk-UA" b="1"/>
              <a:t>Основні торговельні центри античного світу</a:t>
            </a:r>
          </a:p>
          <a:p>
            <a:pPr marL="0" indent="0">
              <a:buNone/>
            </a:pPr>
            <a:r>
              <a:rPr lang="uk-UA" altLang="uk-UA" b="1"/>
              <a:t>ФІНІКІЯ </a:t>
            </a:r>
            <a:r>
              <a:rPr lang="uk-UA" altLang="uk-UA"/>
              <a:t>(1200 до н.е. – 333 до н.е.)</a:t>
            </a:r>
          </a:p>
          <a:p>
            <a:pPr marL="0" indent="0">
              <a:buNone/>
            </a:pPr>
            <a:endParaRPr lang="uk-UA" altLang="uk-UA"/>
          </a:p>
        </p:txBody>
      </p:sp>
      <p:pic>
        <p:nvPicPr>
          <p:cNvPr id="81923" name="Рисунок 1" descr="Изображение выглядит как текст, карта, атлас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2F68759-6415-B508-BE44-376C08BB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978" y="2674190"/>
            <a:ext cx="7971310" cy="36058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Slide Number Placeholder 3">
            <a:extLst>
              <a:ext uri="{FF2B5EF4-FFF2-40B4-BE49-F238E27FC236}">
                <a16:creationId xmlns:a16="http://schemas.microsoft.com/office/drawing/2014/main" id="{7597284B-08A9-BAB1-42D8-6774AE17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0A116-0C1B-40F2-467D-962B846AAB72}"/>
              </a:ext>
            </a:extLst>
          </p:cNvPr>
          <p:cNvSpPr txBox="1"/>
          <p:nvPr/>
        </p:nvSpPr>
        <p:spPr>
          <a:xfrm>
            <a:off x="678426" y="1786037"/>
            <a:ext cx="3205936" cy="343592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8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Фінікійці</a:t>
            </a:r>
            <a:r>
              <a:rPr lang="ru-RU" sz="28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– </a:t>
            </a:r>
            <a:r>
              <a:rPr lang="ru-RU" sz="28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перші</a:t>
            </a:r>
            <a:r>
              <a:rPr lang="ru-RU" sz="28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8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професійні</a:t>
            </a:r>
            <a:r>
              <a:rPr lang="ru-RU" sz="28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8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торговці</a:t>
            </a:r>
            <a:r>
              <a:rPr lang="ru-RU" sz="28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і </a:t>
            </a:r>
            <a:r>
              <a:rPr lang="ru-RU" sz="28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мореплавці</a:t>
            </a:r>
            <a:r>
              <a:rPr lang="ru-RU" sz="28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з </a:t>
            </a:r>
            <a:r>
              <a:rPr lang="ru-RU" sz="28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найсильнішим</a:t>
            </a:r>
            <a:r>
              <a:rPr lang="ru-RU" sz="28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флотом 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03B2CBB-8C12-2FF3-DE9D-F151810A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59</a:t>
            </a:fld>
            <a:endParaRPr lang="ru-RU"/>
          </a:p>
        </p:txBody>
      </p:sp>
      <p:graphicFrame>
        <p:nvGraphicFramePr>
          <p:cNvPr id="8" name="Місце для вмісту 2">
            <a:extLst>
              <a:ext uri="{FF2B5EF4-FFF2-40B4-BE49-F238E27FC236}">
                <a16:creationId xmlns:a16="http://schemas.microsoft.com/office/drawing/2014/main" id="{CC5B294C-660C-E5CB-D8F4-0F56890BC90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24611448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C4B0BD-24AA-6882-E5A1-5EBA3959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87306C-81BA-4795-A5CA-9392456A8C1E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8DC2BE3-2E2E-BED0-5F8C-04FBF24A218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lang="ru-RU" sz="1200" kern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6</a:t>
            </a:fld>
            <a:endParaRPr lang="ru-RU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690454EC-F409-90C7-220C-94E0D578D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024504"/>
              </p:ext>
            </p:extLst>
          </p:nvPr>
        </p:nvGraphicFramePr>
        <p:xfrm>
          <a:off x="0" y="277238"/>
          <a:ext cx="12192000" cy="630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9190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2192-FF7C-D788-4F2C-CC604F41C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F565514-2501-F210-921B-2B7C7EE53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242922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396BC192-9EA7-F39B-B016-1C70DCD1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94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ъект 2">
            <a:extLst>
              <a:ext uri="{FF2B5EF4-FFF2-40B4-BE49-F238E27FC236}">
                <a16:creationId xmlns:a16="http://schemas.microsoft.com/office/drawing/2014/main" id="{4D18E28D-73B4-9434-92C4-F05E59D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uk-UA" altLang="uk-UA" b="1" dirty="0"/>
              <a:t>Структура торгівлі Фінікії</a:t>
            </a:r>
            <a:endParaRPr lang="uk-UA" altLang="uk-UA" b="1"/>
          </a:p>
          <a:p>
            <a:pPr marL="0" indent="0">
              <a:buNone/>
            </a:pPr>
            <a:endParaRPr lang="uk-UA" altLang="uk-UA"/>
          </a:p>
        </p:txBody>
      </p:sp>
      <p:sp>
        <p:nvSpPr>
          <p:cNvPr id="84999" name="Slide Number Placeholder 3">
            <a:extLst>
              <a:ext uri="{FF2B5EF4-FFF2-40B4-BE49-F238E27FC236}">
                <a16:creationId xmlns:a16="http://schemas.microsoft.com/office/drawing/2014/main" id="{C13BD301-CFC6-2339-2855-4C81804B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61</a:t>
            </a:fld>
            <a:endParaRPr lang="ru-RU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AFD8C06-C345-77C5-4691-EA7F9C40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1071"/>
              </p:ext>
            </p:extLst>
          </p:nvPr>
        </p:nvGraphicFramePr>
        <p:xfrm>
          <a:off x="1231761" y="2674190"/>
          <a:ext cx="9749746" cy="3605849"/>
        </p:xfrm>
        <a:graphic>
          <a:graphicData uri="http://schemas.openxmlformats.org/drawingml/2006/table">
            <a:tbl>
              <a:tblPr/>
              <a:tblGrid>
                <a:gridCol w="273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68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Імпорт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8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</a:t>
                      </a:r>
                      <a:r>
                        <a:rPr kumimoji="0" lang="uk-UA" altLang="uk-UA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статті імпорту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Регіони</a:t>
                      </a:r>
                      <a:r>
                        <a:rPr kumimoji="0" lang="uk-UA" altLang="uk-UA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експортери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</a:t>
                      </a: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статті</a:t>
                      </a: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експорту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</a:t>
                      </a:r>
                      <a:r>
                        <a:rPr kumimoji="0" lang="uk-UA" altLang="uk-UA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власного виробництва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</a:t>
                      </a:r>
                      <a:r>
                        <a:rPr kumimoji="0" lang="uk-UA" altLang="uk-UA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імпортовані з</a:t>
                      </a:r>
                      <a:r>
                        <a:rPr kumimoji="0" lang="uk-UA" altLang="uk-UA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kumimoji="0" lang="uk-UA" altLang="uk-UA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uk-UA" sz="11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</a:t>
                      </a:r>
                      <a:endParaRPr kumimoji="0" lang="uk-UA" alt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срібло </a:t>
                      </a:r>
                    </a:p>
                  </a:txBody>
                  <a:tcPr marL="28971" marR="28971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 Малої Азії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будівельний дубовий і кедровий ліс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раби 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584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свинець </a:t>
                      </a:r>
                    </a:p>
                  </a:txBody>
                  <a:tcPr marL="28971" marR="28971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пофарбована унікальною фарбою бузково-червона та бузково-синя вовна 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оливкова олія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залізо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кольорове скло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 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смоли для бальзамування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ювелірні прикраси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цілющі рослини 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сушена риба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смоли для бальзамування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дамаська сталь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дамаська сталь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мідь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Кіпр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сірійське скло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584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метали, особливо срібло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Середземномор’я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кераміка та інші ремісничі вироби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Раби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керамічні вироби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683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ремісничі вироби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584">
                <a:tc>
                  <a:txBody>
                    <a:bodyPr/>
                    <a:lstStyle>
                      <a:lvl1pPr marL="95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продовольчі товари (вино, оливки, оливкова олія) тощо)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971" marR="28971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00FED5-19CB-7CCA-525B-EB80FE0F6F1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Структура торгівлі: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CC7BC-C5CE-D6C8-1356-B6684AA056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 marL="514350">
              <a:lnSpc>
                <a:spcPct val="115000"/>
              </a:lnSpc>
              <a:defRPr/>
            </a:pPr>
            <a:r>
              <a:rPr lang="ru-RU" sz="1700"/>
              <a:t>ліки, косметика і прянощі, бальзами, оливкова олія, пахощі, мед.</a:t>
            </a:r>
          </a:p>
          <a:p>
            <a:pPr marL="514350">
              <a:lnSpc>
                <a:spcPct val="115000"/>
              </a:lnSpc>
              <a:defRPr/>
            </a:pPr>
            <a:r>
              <a:rPr lang="ru-RU" sz="1700"/>
              <a:t>дорогі тканини, фарбники в тому числі пурпур, шовкова та узорчата матерія, дорогоцінний одяг та попони. </a:t>
            </a:r>
          </a:p>
          <a:p>
            <a:pPr marL="514350">
              <a:lnSpc>
                <a:spcPct val="115000"/>
              </a:lnSpc>
              <a:defRPr/>
            </a:pPr>
            <a:r>
              <a:rPr lang="ru-RU" sz="1700"/>
              <a:t>прикраси та інші предмети розкошу: карбункули та рубіни з Сирії, золото з Ємена, срібло з Анатолії, слонова кістка, ебенове дерево з Африки та Індії. </a:t>
            </a:r>
          </a:p>
          <a:p>
            <a:pPr marL="514350">
              <a:lnSpc>
                <a:spcPct val="115000"/>
              </a:lnSpc>
              <a:defRPr/>
            </a:pPr>
            <a:r>
              <a:rPr lang="ru-RU" sz="1700"/>
              <a:t>різноманітні корисні копалини і продукція сільського господарства: залізо, олово, свинець, срібло, зерно-пшениця, овес і ячмінь; вино, худоба, овочі і фрукти – інжир, гранат, бобові культури.</a:t>
            </a:r>
          </a:p>
          <a:p>
            <a:pPr marL="514350">
              <a:lnSpc>
                <a:spcPct val="115000"/>
              </a:lnSpc>
              <a:defRPr/>
            </a:pPr>
            <a:r>
              <a:rPr lang="ru-RU" sz="1700"/>
              <a:t>раби, яких фінікійці доставляли з Греції, Малої Азії та з інших частин світу.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314A54-2263-B069-4FEF-002B0C72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4D79A-CFE7-F9D8-D1D5-3EE9D0BB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E790F59-DC61-AE62-7951-E4DB4DEB8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816383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9941A3D4-F0A2-7178-BFC5-0ADBFD9C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01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Рисунок 1" descr="Изображение выглядит как текст, карта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7008A5D7-7822-4856-8D73-2DBF15D0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1" b="11599"/>
          <a:stretch/>
        </p:blipFill>
        <p:spPr bwMode="auto">
          <a:xfrm>
            <a:off x="20" y="-2"/>
            <a:ext cx="121919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1FFC62-019A-7E75-E25D-217FAFC3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uk-UA" b="1" dirty="0">
                <a:solidFill>
                  <a:schemeClr val="tx1"/>
                </a:solidFill>
              </a:rPr>
              <a:t>ГРЕЦІЯ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uk-UA" dirty="0">
                <a:solidFill>
                  <a:schemeClr val="tx1"/>
                </a:solidFill>
              </a:rPr>
              <a:t>архаїчний період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uk-UA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8072" name="Slide Number Placeholder 3" hidden="1">
            <a:extLst>
              <a:ext uri="{FF2B5EF4-FFF2-40B4-BE49-F238E27FC236}">
                <a16:creationId xmlns:a16="http://schemas.microsoft.com/office/drawing/2014/main" id="{F780C6D2-4C37-187A-7184-DFC4C0B43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8F913-AFCE-1726-957A-EC7A19F3BD3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Періоди економічного розвитку Древньої Греції: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1F6C46-C0D6-EE12-2747-C8B730DE4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65</a:t>
            </a:fld>
            <a:endParaRPr lang="ru-RU"/>
          </a:p>
        </p:txBody>
      </p:sp>
      <p:graphicFrame>
        <p:nvGraphicFramePr>
          <p:cNvPr id="13" name="Місце для вмісту 2">
            <a:extLst>
              <a:ext uri="{FF2B5EF4-FFF2-40B4-BE49-F238E27FC236}">
                <a16:creationId xmlns:a16="http://schemas.microsoft.com/office/drawing/2014/main" id="{A93FDDDB-5192-1E64-CF7D-8E16E20C5C8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92928836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E8264-5802-AC78-E510-2616B2E50D3C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 fontScale="85000" lnSpcReduction="20000"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VIII ст. до н. е. – початок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бурхливого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розвитку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зовнішньої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торгівлі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(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переважно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морська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D1B96-BCDC-5ED0-1776-BC1C52CFFCEC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 dirty="0" err="1">
                <a:latin typeface="Arial" panose="020B0604020202020204" pitchFamily="34" charset="0"/>
              </a:rPr>
              <a:t>Чинники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розвитку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зовнішньої</a:t>
            </a:r>
            <a:r>
              <a:rPr lang="ru-RU" spc="100" dirty="0">
                <a:latin typeface="Arial" panose="020B0604020202020204" pitchFamily="34" charset="0"/>
              </a:rPr>
              <a:t> </a:t>
            </a:r>
            <a:r>
              <a:rPr lang="ru-RU" spc="100" dirty="0" err="1">
                <a:latin typeface="Arial" panose="020B0604020202020204" pitchFamily="34" charset="0"/>
              </a:rPr>
              <a:t>торгівлі</a:t>
            </a:r>
            <a:r>
              <a:rPr lang="ru-RU" spc="1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327E63A-A8F1-16C4-FFD5-DFE81CBD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66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27330EC0-0C05-67C9-D037-92685A5B557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65708982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0B7853-4AAE-5E1D-AC84-70FDC659456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Головні </a:t>
            </a: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торговельні</a:t>
            </a: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u="sng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шляхи</a:t>
            </a: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, що з’єднували Грецію з Середземноморським світом: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8F3BA2F-8A9C-6A56-6CEF-75F2417F6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67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9B5F5E8-8EEB-C954-53CA-85E4B8BEB4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7797813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B294-C246-A53E-44BF-A233BF289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BE9467F-A2F6-B9DF-A4D2-A7A0716FE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661044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61BC1408-8A95-F5A7-E4AE-83C7A539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048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6263E24-0220-A7C1-165F-C1AAB5F0F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725950-1BC7-4D2B-C11B-AD5F930C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49" y="405122"/>
            <a:ext cx="4035902" cy="60477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8B4A52-CC34-8831-75B8-35F9C161C08C}"/>
              </a:ext>
            </a:extLst>
          </p:cNvPr>
          <p:cNvSpPr txBox="1"/>
          <p:nvPr/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Шляхи соціально-економічного розвитку залежно від співвідношення державного та общинно-приватного секторів: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48A5822-0BAA-4522-9A2C-E3F7C562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</a:t>
            </a:fld>
            <a:endParaRPr lang="ru-RU"/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69F9FB3C-9C99-3293-9FD4-D58214820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23001"/>
              </p:ext>
            </p:extLst>
          </p:nvPr>
        </p:nvGraphicFramePr>
        <p:xfrm>
          <a:off x="859468" y="2674190"/>
          <a:ext cx="10494331" cy="360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321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A3F9A-9B70-74A8-D1BC-4BC62530DE67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Розвиток торгівлі, фінансів і міст після завоювань А. Македонського:</a:t>
            </a:r>
          </a:p>
        </p:txBody>
      </p:sp>
      <p:sp>
        <p:nvSpPr>
          <p:cNvPr id="39946" name="Slide Number Placeholder 3">
            <a:extLst>
              <a:ext uri="{FF2B5EF4-FFF2-40B4-BE49-F238E27FC236}">
                <a16:creationId xmlns:a16="http://schemas.microsoft.com/office/drawing/2014/main" id="{20D8BAC3-E5C1-AAD6-018C-EDA588D6C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70</a:t>
            </a:fld>
            <a:endParaRPr lang="ru-RU"/>
          </a:p>
        </p:txBody>
      </p:sp>
      <p:graphicFrame>
        <p:nvGraphicFramePr>
          <p:cNvPr id="39947" name="Объект 2">
            <a:extLst>
              <a:ext uri="{FF2B5EF4-FFF2-40B4-BE49-F238E27FC236}">
                <a16:creationId xmlns:a16="http://schemas.microsoft.com/office/drawing/2014/main" id="{11E181FE-53F0-745E-1D27-E39F210F2CB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5335958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B73C26-EAE9-BCC4-81DE-2809CB453E73}"/>
              </a:ext>
            </a:extLst>
          </p:cNvPr>
          <p:cNvSpPr txBox="1"/>
          <p:nvPr/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VIIІ ст. до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н.е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. – початок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грецької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колонізації</a:t>
            </a:r>
            <a:r>
              <a:rPr lang="ru-RU" sz="2400" b="1" kern="1200" cap="all" spc="100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8BCB1-EDD0-1C6B-307E-4D4876F5481C}"/>
              </a:ext>
            </a:extLst>
          </p:cNvPr>
          <p:cNvSpPr txBox="1"/>
          <p:nvPr/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pc="100" dirty="0">
                <a:latin typeface="Arial" panose="020B0604020202020204" pitchFamily="34" charset="0"/>
              </a:rPr>
              <a:t>Причини </a:t>
            </a:r>
            <a:r>
              <a:rPr lang="ru-RU" spc="100" dirty="0" err="1">
                <a:latin typeface="Arial" panose="020B0604020202020204" pitchFamily="34" charset="0"/>
              </a:rPr>
              <a:t>колонізації</a:t>
            </a:r>
            <a:r>
              <a:rPr lang="ru-RU" spc="1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33678E-1E27-5BB7-CE5F-E9A14E0C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71</a:t>
            </a:fld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3322F6B3-5211-A206-B7C3-BB237AA02F3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532901334"/>
              </p:ext>
            </p:extLst>
          </p:nvPr>
        </p:nvGraphicFramePr>
        <p:xfrm>
          <a:off x="5220928" y="787869"/>
          <a:ext cx="6292646" cy="54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D270F7-BADB-7C85-7D98-D221F5AC4809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Основні напрями грецької колонізації: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17F7E1-E0EF-3E4E-6C06-80D58C380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72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858EADAB-8E76-97D6-6C2A-36FAEE66333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0115557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6AA6D-2A7E-0972-B4CF-F90C78368343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Етапи грецької колонізації на території сучасної України</a:t>
            </a:r>
            <a:r>
              <a:rPr lang="ru-RU" sz="2400" b="1" i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A174A68-4B85-81C0-062A-E3961958A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73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AD7D9836-505F-854E-B5B1-68F0489ED68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86927369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E5625-E6BC-4151-2C94-3B2E4F36BDFD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Специфіка грецьких колоній: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4560E74-5649-E07C-4B92-052114CD5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74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984FB246-1726-389C-B7BE-9ACE9AE3663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8241556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CAA93-6681-283C-83E8-22B5A0D611CA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Наслідки колонізації для економіки Греції: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056A2D-AFE9-40B9-7082-868151DD7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75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19928672-F38E-FA86-F0EA-DC7106C1C7E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912019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FE1A9-2DB4-2705-7710-34BF5A40B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FE9C546-25B0-42DA-B6C2-14C1591B6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411042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E0C62715-CB6E-26C7-E855-F7264D25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628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ъект 2">
            <a:extLst>
              <a:ext uri="{FF2B5EF4-FFF2-40B4-BE49-F238E27FC236}">
                <a16:creationId xmlns:a16="http://schemas.microsoft.com/office/drawing/2014/main" id="{D2A9C158-EB7B-7D5B-53FB-A48B1CA1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altLang="uk-UA" b="1" dirty="0"/>
              <a:t>СТРУКТУРА ГРЕЦЬКОЇ ТОРГІВЛІ</a:t>
            </a:r>
            <a:endParaRPr lang="uk-UA" altLang="uk-UA" dirty="0"/>
          </a:p>
        </p:txBody>
      </p:sp>
      <p:sp>
        <p:nvSpPr>
          <p:cNvPr id="101383" name="Slide Number Placeholder 3">
            <a:extLst>
              <a:ext uri="{FF2B5EF4-FFF2-40B4-BE49-F238E27FC236}">
                <a16:creationId xmlns:a16="http://schemas.microsoft.com/office/drawing/2014/main" id="{99356174-254E-C8C6-F222-EE82EE16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77</a:t>
            </a:fld>
            <a:endParaRPr lang="ru-RU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54557B14-8679-ECD7-E062-E9BFCDD63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82156"/>
              </p:ext>
            </p:extLst>
          </p:nvPr>
        </p:nvGraphicFramePr>
        <p:xfrm>
          <a:off x="5133474" y="409074"/>
          <a:ext cx="6421918" cy="5863392"/>
        </p:xfrm>
        <a:graphic>
          <a:graphicData uri="http://schemas.openxmlformats.org/drawingml/2006/table">
            <a:tbl>
              <a:tblPr firstRow="1" bandRow="1"/>
              <a:tblGrid>
                <a:gridCol w="201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10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Імпорт</a:t>
                      </a:r>
                      <a:endParaRPr kumimoji="0" lang="uk-UA" altLang="uk-UA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</a:t>
                      </a:r>
                      <a:endParaRPr kumimoji="0" lang="uk-UA" alt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статті імпорту</a:t>
                      </a:r>
                      <a:endParaRPr kumimoji="0" lang="uk-UA" altLang="uk-UA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Регіони-експортери</a:t>
                      </a:r>
                      <a:endParaRPr kumimoji="0" lang="uk-UA" alt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статті експорту товарів власного виробництва</a:t>
                      </a:r>
                      <a:endParaRPr kumimoji="0" lang="uk-UA" alt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24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Причорномор’я, Єгипет, Сицилія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оливкова олія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раби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звідусіль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солона риба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Причорномор’я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скульптура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Причорномор’я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тканини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віск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Причорномор’я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кераміка (посуд, дахівка)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худоба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Причорномор’я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ремісничі вироби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Північне Причорномор’я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вовна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Мілет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килими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Персія, Карфаген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прянощі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 Сходу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пахощі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 Сходу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предмети розкошу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 Сходу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слонова кістка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Нубія, Пунт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7124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льняні тканини для одягу і вітрил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Єгипет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папірус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Єгипет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взуття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Етрусія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бронзові вироби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Етрусія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корабельний ліс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Македонія, Фракія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смола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Македонія, Фракія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прядиво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Македонія, Фракія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101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мідь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Кіпр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85" marR="33885" marT="0" marB="0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4684C-A7C1-EF77-709A-B9DB7B05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7D09A5F-6AE7-A422-D663-FE23B613B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036929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699CFF50-A2CA-143C-E027-96C06C7C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203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A47A1C-96BD-A24F-9258-501D77A0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285750"/>
            <a:ext cx="8785225" cy="65532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uk-UA" b="1" dirty="0"/>
              <a:t>РИМ</a:t>
            </a:r>
            <a:endParaRPr lang="uk-UA" b="1" dirty="0">
              <a:highlight>
                <a:srgbClr val="FFFF00"/>
              </a:highlight>
            </a:endParaRPr>
          </a:p>
          <a:p>
            <a:pPr marL="0" indent="0" algn="ctr">
              <a:buNone/>
              <a:defRPr/>
            </a:pPr>
            <a:endParaRPr lang="uk-UA" b="1" dirty="0">
              <a:highlight>
                <a:srgbClr val="FFFF00"/>
              </a:highlight>
            </a:endParaRPr>
          </a:p>
        </p:txBody>
      </p:sp>
      <p:pic>
        <p:nvPicPr>
          <p:cNvPr id="103427" name="Рисунок 3">
            <a:extLst>
              <a:ext uri="{FF2B5EF4-FFF2-40B4-BE49-F238E27FC236}">
                <a16:creationId xmlns:a16="http://schemas.microsoft.com/office/drawing/2014/main" id="{9C3169BD-8A8D-B0AE-3E80-65BC9AEBA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765175"/>
            <a:ext cx="7885112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804B71-54AC-BDA3-6D35-60B46550213A}"/>
              </a:ext>
            </a:extLst>
          </p:cNvPr>
          <p:cNvSpPr txBox="1"/>
          <p:nvPr/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І тис. до н.е. ці шляхи розрізняються залежно від розвитку товарно-грошового господарства та міжнародного обміну: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D69127-DCA2-11E7-9C6F-31A46800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8</a:t>
            </a:fld>
            <a:endParaRPr lang="ru-RU"/>
          </a:p>
        </p:txBody>
      </p:sp>
      <p:graphicFrame>
        <p:nvGraphicFramePr>
          <p:cNvPr id="12" name="TextBox 5">
            <a:extLst>
              <a:ext uri="{FF2B5EF4-FFF2-40B4-BE49-F238E27FC236}">
                <a16:creationId xmlns:a16="http://schemas.microsoft.com/office/drawing/2014/main" id="{B491B84B-A32F-D1B8-F439-B4728308A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364748"/>
              </p:ext>
            </p:extLst>
          </p:nvPr>
        </p:nvGraphicFramePr>
        <p:xfrm>
          <a:off x="859468" y="2674190"/>
          <a:ext cx="10494331" cy="360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5754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7F99B8-067F-4B25-7698-589FB215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/>
          <a:lstStyle/>
          <a:p>
            <a:r>
              <a:rPr lang="uk-UA" dirty="0"/>
              <a:t>Періоди розвитку Римської держави: 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C5A556-7D6D-8C61-FBA5-FD2778D84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80</a:t>
            </a:fld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5692B3F-438E-DE5C-5CC9-4051EA8FBB7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4793461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6F2C9-39CA-CE2C-3789-35C89026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E33DFEC-BE27-74E4-C3DF-E0FFF667A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785166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84FB6FA8-79D0-1CA6-8DC1-7D1AC735D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34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E4CB39-6082-E4FB-6D20-52DE4DB43E14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Чинники розвитку міжнародної морської і караванної торгівлі: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6F08AC7-BB60-956E-3428-CDD5BC0B6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82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BE129EF-A120-536C-DF00-80A67BA4BFB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90145320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25DEB-1B9C-E600-0080-6016CC0B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A42C1DB-0443-DFEB-A948-45C6419D5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604965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0FA39527-C2BF-A29F-6636-B628E1A5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03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A4047-0B33-A295-903E-09DB17844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1D10991-4917-9F53-8BB6-B767771A4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641125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48549A74-C2E2-AB37-D60D-4EAD208D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265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10F5EB-722E-FA46-EE87-C8B0DEAF0251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Основні торгові шляхи: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97B9AEC-C07E-39EC-7955-92209297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85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51E5F27-41A4-7421-86BA-6828EAA239E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03689593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25E5-3DD3-239B-95F2-8380B4A76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5E93118-2F82-350A-16C8-79AC130B0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31192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EE11861D-37A9-E457-3A5D-BBE1DC75F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102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D912C-E4F4-53E5-6456-0856C02C0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2AB101-4B60-DE8F-14E4-25E81A481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162" y="188695"/>
            <a:ext cx="5663675" cy="648061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6F62-32F0-24C5-004D-3C47F8AD8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CAEA819-2D50-7104-86DC-5730588A9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185186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75316906-241C-B3B7-7245-E98FED0B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439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7937F-0410-3310-3B7C-E268A2F72852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2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Напрями</a:t>
            </a:r>
            <a:r>
              <a:rPr lang="ru-RU" sz="22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лихварства</a:t>
            </a:r>
            <a:r>
              <a:rPr lang="ru-RU" sz="22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надання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позик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приватним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особам;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кредитування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держави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у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вигляді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внесків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до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скарбниці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з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отриманням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права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самостійно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стягувати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відповідні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суми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і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відсотки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з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платників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200" kern="1200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податків</a:t>
            </a:r>
            <a:r>
              <a:rPr lang="ru-RU" sz="22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.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C0457B3-0B35-ACC3-C9BD-469BC8D6D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89</a:t>
            </a:fld>
            <a:endParaRPr lang="ru-RU"/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DDAB7075-92FA-9D48-69A3-80283385CC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86217684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3AA79F-4BC0-5C41-36A5-A220D6479098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Міжплемінний та міжобщинний обмін у стародавні часи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306349D-42AD-C492-01D5-C45BEF905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ru-RU" smtClean="0"/>
              <a:pPr>
                <a:spcAft>
                  <a:spcPts val="600"/>
                </a:spcAft>
              </a:pPr>
              <a:t>9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9A2FDAC-EED7-F8EF-9BCE-5F2A3ACF7E4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73431987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F1696-3C92-D61B-5E92-914CE55A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BB75732-4C19-FDDB-F89D-0EED361E9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629166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01FAE497-34F9-2921-B8E5-6E74278E7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615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3ED337-9D26-D673-097A-5D3DD33C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uk-UA" b="1"/>
              <a:t>Розвиток античної торгівлі на території сучасної України  Скіфія </a:t>
            </a:r>
            <a:r>
              <a:rPr lang="uk-UA"/>
              <a:t>(</a:t>
            </a:r>
            <a:r>
              <a:rPr lang="en-US"/>
              <a:t>VII-III </a:t>
            </a:r>
            <a:r>
              <a:rPr lang="uk-UA"/>
              <a:t>ст. до н.е.)</a:t>
            </a:r>
            <a:r>
              <a:rPr lang="uk-UA" b="1"/>
              <a:t> </a:t>
            </a:r>
            <a:endParaRPr lang="uk-UA" altLang="uk-UA"/>
          </a:p>
          <a:p>
            <a:pPr>
              <a:defRPr/>
            </a:pPr>
            <a:endParaRPr lang="uk-UA" dirty="0"/>
          </a:p>
          <a:p>
            <a:pPr marL="0" indent="0">
              <a:buNone/>
              <a:defRPr/>
            </a:pPr>
            <a:endParaRPr lang="uk-UA" dirty="0"/>
          </a:p>
          <a:p>
            <a:pPr marL="0" indent="0">
              <a:buNone/>
              <a:defRPr/>
            </a:pPr>
            <a:endParaRPr lang="ru-RU" baseline="30000" dirty="0">
              <a:hlinkClick r:id="rId2" action="ppaction://hlinkfile"/>
            </a:endParaRPr>
          </a:p>
        </p:txBody>
      </p:sp>
      <p:pic>
        <p:nvPicPr>
          <p:cNvPr id="115715" name="Рисунок 1" descr="Изображение выглядит как текст, карта, атлас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BE3A734-3A5B-BAB7-3DA0-794C74FB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338" y="1192386"/>
            <a:ext cx="5716587" cy="44732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Slide Number Placeholder 3">
            <a:extLst>
              <a:ext uri="{FF2B5EF4-FFF2-40B4-BE49-F238E27FC236}">
                <a16:creationId xmlns:a16="http://schemas.microsoft.com/office/drawing/2014/main" id="{E0B83B48-BDC7-DEE0-A1B6-0E39373CB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91</a:t>
            </a:fld>
            <a:endParaRPr lang="ru-R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20A1F-C23A-9737-3EF1-CFF2922B4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FA2DA11-6DB8-C5CB-F8C6-AE4D48EE7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22271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7CD4A758-A891-568C-4DE0-8B7540307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534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FF4537-1BFA-EDA1-998F-84F8758CE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389F9-5D6D-404D-4439-ACC7777E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9"/>
          <a:stretch/>
        </p:blipFill>
        <p:spPr>
          <a:xfrm>
            <a:off x="3769895" y="152116"/>
            <a:ext cx="4880550" cy="6553768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FB1E-749D-7C20-CE3D-3D1F8810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A7C1E7B-2C35-8E8C-A6F7-11BF1A11E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59269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C31D2422-6940-C580-B024-A28AE948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404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F1DC95-5F52-82C8-604B-2F18AACCA1E7}"/>
              </a:ext>
            </a:extLst>
          </p:cNvPr>
          <p:cNvSpPr txBox="1"/>
          <p:nvPr/>
        </p:nvSpPr>
        <p:spPr>
          <a:xfrm>
            <a:off x="636608" y="804862"/>
            <a:ext cx="3582466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З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виникненням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перших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грецьких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колоній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виокремлюються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cap="all" spc="1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регіони</a:t>
            </a:r>
            <a:r>
              <a:rPr lang="ru-RU" sz="2400" b="1" kern="12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660C4-4EFF-DE18-28D5-082FE79EA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ru-RU" sz="2000" i="1" dirty="0" err="1"/>
              <a:t>північно-східний</a:t>
            </a:r>
            <a:r>
              <a:rPr lang="ru-RU" sz="2000" dirty="0"/>
              <a:t> (</a:t>
            </a:r>
            <a:r>
              <a:rPr lang="ru-RU" sz="2000" dirty="0" err="1"/>
              <a:t>Донський</a:t>
            </a:r>
            <a:r>
              <a:rPr lang="ru-RU" sz="2000" dirty="0"/>
              <a:t>);</a:t>
            </a:r>
          </a:p>
          <a:p>
            <a:pPr>
              <a:defRPr/>
            </a:pPr>
            <a:r>
              <a:rPr lang="ru-RU" sz="2000" i="1" dirty="0" err="1"/>
              <a:t>північно-західний</a:t>
            </a:r>
            <a:r>
              <a:rPr lang="ru-RU" sz="2000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поселення</a:t>
            </a:r>
            <a:r>
              <a:rPr lang="ru-RU" sz="2000" dirty="0"/>
              <a:t> на о. Березань та </a:t>
            </a:r>
            <a:r>
              <a:rPr lang="ru-RU" sz="2000" dirty="0" err="1"/>
              <a:t>Ольвія</a:t>
            </a:r>
            <a:r>
              <a:rPr lang="ru-RU" sz="2000" dirty="0"/>
              <a:t>).</a:t>
            </a:r>
          </a:p>
          <a:p>
            <a:pPr marL="0">
              <a:defRPr/>
            </a:pPr>
            <a:endParaRPr lang="ru-RU" sz="20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EB9DB4E-BD2A-CEB8-4001-29DAE896B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95</a:t>
            </a:fld>
            <a:endParaRPr 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D66E-5485-D07F-E25E-E1EB7D543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BD53A20-9A0F-C147-8B82-3C77F4B20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46210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BAD57BAC-1BA8-B60A-A23D-B6ED2E5B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33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FCA52-8D4B-BD2E-90E1-8F65C3AC1EAE}"/>
              </a:ext>
            </a:extLst>
          </p:cNvPr>
          <p:cNvSpPr txBox="1"/>
          <p:nvPr/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У торговій діяльності античних центрів і зв'язках з північними сусідами розрізняється: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BAA0A6F-92A3-EE8D-F471-5253BB19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A87306C-81BA-4795-A5CA-9392456A8C1E}" type="slidenum">
              <a:rPr lang="ru-RU" smtClean="0"/>
              <a:pPr rtl="0">
                <a:spcAft>
                  <a:spcPts val="600"/>
                </a:spcAft>
              </a:pPr>
              <a:t>97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1B1C5282-8BA8-CEC0-D091-234D2D3DBD8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21465849"/>
              </p:ext>
            </p:extLst>
          </p:nvPr>
        </p:nvGraphicFramePr>
        <p:xfrm>
          <a:off x="5579338" y="804863"/>
          <a:ext cx="5716587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8B465-ABCF-DF2A-252F-DC2A2932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2C86B62-0AF0-0DBB-10D2-AB7257D35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04570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8E28D3D0-71D0-3043-A062-80740F816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815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7736-0EDC-5E95-0B1F-D5CA6076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D4EBD3F-D7F6-48FB-7AFA-A8FAEBEF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745171"/>
              </p:ext>
            </p:extLst>
          </p:nvPr>
        </p:nvGraphicFramePr>
        <p:xfrm>
          <a:off x="940340" y="804862"/>
          <a:ext cx="10337260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D68129CB-270B-3A81-A272-43100529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0210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8630255.tgt.Office_72342545_TF16411175_Win32_OJ112380586.potx" id="{3C5576C6-D433-4630-A54C-698D765D073A}" vid="{8824C2E5-D8B7-4C46-81A3-05EA55923F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9A644-6410-4EC7-894C-877E70305DFF}">
  <ds:schemaRefs>
    <ds:schemaRef ds:uri="http://purl.org/dc/elements/1.1/"/>
    <ds:schemaRef ds:uri="230e9df3-be65-4c73-a93b-d1236ebd677e"/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{23A6A4E6-ECDB-4E3C-A6A6-1E9445093B6B}tf16411175_win32</Template>
  <TotalTime>631</TotalTime>
  <Words>18021</Words>
  <Application>Microsoft Office PowerPoint</Application>
  <PresentationFormat>Широкий екран</PresentationFormat>
  <Paragraphs>1909</Paragraphs>
  <Slides>257</Slides>
  <Notes>6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3</vt:i4>
      </vt:variant>
      <vt:variant>
        <vt:lpstr>Заголовки слайдів</vt:lpstr>
      </vt:variant>
      <vt:variant>
        <vt:i4>257</vt:i4>
      </vt:variant>
    </vt:vector>
  </HeadingPairs>
  <TitlesOfParts>
    <vt:vector size="265" baseType="lpstr">
      <vt:lpstr>Arial</vt:lpstr>
      <vt:lpstr>Calibri</vt:lpstr>
      <vt:lpstr>Symbol</vt:lpstr>
      <vt:lpstr>Times New Roman</vt:lpstr>
      <vt:lpstr>Пользовательская</vt:lpstr>
      <vt:lpstr>Microsoft Excel Chart</vt:lpstr>
      <vt:lpstr>Microsoft Excel 97-2003 Worksheet</vt:lpstr>
      <vt:lpstr>Worksheet</vt:lpstr>
      <vt:lpstr>Презентація PowerPoint</vt:lpstr>
      <vt:lpstr>Семінар 2. Історія міжнародних економічних відносин</vt:lpstr>
      <vt:lpstr>Завдання для самостійної роботи</vt:lpstr>
      <vt:lpstr>Презентація PowerPoint</vt:lpstr>
      <vt:lpstr>Нова кам’яна доба, неоліт (бл. 8-10 – поч. 3 тис. до н.е.):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Міжнародна торгівля стародавніх цивілізацій Месопотамія (Межиріччя)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Кодекс Хаммурапі (створений близько 1780 року до н.е. у ВАВИЛОНІ) </vt:lpstr>
      <vt:lpstr>СТАРОДАВНІЙ ЄГИПЕТ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 ІІ ст. до н.е. – підпорядкування Китаєм торговельних шляхів, що вели до країн на Захід від кордонів (Великий шовковий шлях).                                    Великий шовковий шлях бл. 1 ст. н.е.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2. Антична модель розвитку міжнародних торговельних зв’язків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Основні торговельні центри античного світу ФІНІКІЯ (1200 до н.е. – 333 до н.е.) </vt:lpstr>
      <vt:lpstr>Презентація PowerPoint</vt:lpstr>
      <vt:lpstr>Презентація PowerPoint</vt:lpstr>
      <vt:lpstr>Структура торгівлі Фінікії </vt:lpstr>
      <vt:lpstr>Презентація PowerPoint</vt:lpstr>
      <vt:lpstr>Презентація PowerPoint</vt:lpstr>
      <vt:lpstr>ГРЕЦІЯ (архаїчний період)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ГРЕЦЬКОЇ ТОРГІВЛІ</vt:lpstr>
      <vt:lpstr>Презентація PowerPoint</vt:lpstr>
      <vt:lpstr>Презентація PowerPoint</vt:lpstr>
      <vt:lpstr>Періоди розвитку Римської держави: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Розвиток античної торгівлі на території сучасної України  Скіфія (VII-III ст. до н.е.)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Зародження товарно-грошових відносин Найдавніші грошові монети, що згодом одержали широке поширення в Ольвії та окрузі, бронзові монети-стрілки, що з'явилися близько 600 р. до н.е..  3-я чверть VI ст. до н.е. – поява бронзових литих дельфіновидних монет (широке поширення в окрузі Ольвії, Березані і Нижньому Побужжі).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ГАНЗЕЙСЬКА ТОРГІВЛЯ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4. Характер міжнародних економічних відносин в період становлення Індустріальної цивілізації</vt:lpstr>
      <vt:lpstr>Міжнародні економічні відносини індустріальної цивілізації </vt:lpstr>
      <vt:lpstr>Соціально-політичні та економічні передумови формування індустріальної цивілізації</vt:lpstr>
      <vt:lpstr>Презентація PowerPoint</vt:lpstr>
      <vt:lpstr>Міжнародні торгівельні відносини</vt:lpstr>
      <vt:lpstr>Презентація PowerPoint</vt:lpstr>
      <vt:lpstr>Географічна структура міжнародної торгівлі, 1913 р. (%)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Торгівельні потоки епохи раннього індустріалізму</vt:lpstr>
      <vt:lpstr>Презентація PowerPoint</vt:lpstr>
      <vt:lpstr>Обсяги імпорту рабів до Америки та Старого Світу (за регіонами, 1451-1870 рр.)</vt:lpstr>
      <vt:lpstr>Міжнародний рух капіталу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5. Особливості розвитку світової економіки в 2-й  пол. 19-поч. 20 ст.  - Світове господарство у міжвоєнний період - Міжнародний рух факторів виробництва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 рис.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6. Особливості розвитку світового господарства після Другої світової війни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Питома вага країн в світовій торгівлі на початку 1980-х рр. (%)</vt:lpstr>
      <vt:lpstr>Географічний розподіл міжнародної торгівлі  в кінці 1980-х рр.: експорт (%)</vt:lpstr>
      <vt:lpstr>Географічний розподіл міжнародної торгівлі  в кінці 1980-х рр.: імпорт (%)</vt:lpstr>
      <vt:lpstr>Презентація PowerPoint</vt:lpstr>
      <vt:lpstr>Презентація PowerPoint</vt:lpstr>
      <vt:lpstr>Географічна структура американських інвестицій  у 1973 р. (%)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НАДХОДЖЕННЯ ІНВЕСТИЦІЙ В КРАЇНИ, ЩО РОЗВИВАЮТЬСЯ (%)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Кабачук Юрій Васильович</dc:creator>
  <cp:lastModifiedBy>Alex Shepel</cp:lastModifiedBy>
  <cp:revision>61</cp:revision>
  <dcterms:created xsi:type="dcterms:W3CDTF">2025-01-22T12:18:01Z</dcterms:created>
  <dcterms:modified xsi:type="dcterms:W3CDTF">2025-02-05T11:43:02Z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