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91D-13A0-4942-B638-9BA1AD403908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0B6-3B01-4589-9020-65D46D558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91D-13A0-4942-B638-9BA1AD403908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0B6-3B01-4589-9020-65D46D558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91D-13A0-4942-B638-9BA1AD403908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0B6-3B01-4589-9020-65D46D558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91D-13A0-4942-B638-9BA1AD403908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0B6-3B01-4589-9020-65D46D558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91D-13A0-4942-B638-9BA1AD403908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0B6-3B01-4589-9020-65D46D558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91D-13A0-4942-B638-9BA1AD403908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0B6-3B01-4589-9020-65D46D558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91D-13A0-4942-B638-9BA1AD403908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0B6-3B01-4589-9020-65D46D558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91D-13A0-4942-B638-9BA1AD403908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0B6-3B01-4589-9020-65D46D558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91D-13A0-4942-B638-9BA1AD403908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0B6-3B01-4589-9020-65D46D558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91D-13A0-4942-B638-9BA1AD403908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0B6-3B01-4589-9020-65D46D558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91D-13A0-4942-B638-9BA1AD403908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0B6-3B01-4589-9020-65D46D558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4791D-13A0-4942-B638-9BA1AD403908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460B6-3B01-4589-9020-65D46D558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SWOT </a:t>
            </a:r>
            <a:r>
              <a:rPr lang="uk-UA" dirty="0" smtClean="0"/>
              <a:t>аналіз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 </a:t>
            </a:r>
            <a:r>
              <a:rPr lang="uk-UA" dirty="0" smtClean="0"/>
              <a:t>як метод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Один із ефективних методів оцінки й планування</a:t>
            </a:r>
          </a:p>
          <a:p>
            <a:r>
              <a:rPr lang="uk-UA" dirty="0" smtClean="0"/>
              <a:t>Ідея полягає в тому, щоб максимально точно визначити сильні й слабкі сторони держави, а також вплив зовнішнього середовища – і розробляти стратегію із урахуванням цих результатів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Структура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Сильні сторони </a:t>
            </a:r>
          </a:p>
          <a:p>
            <a:r>
              <a:rPr lang="uk-UA" dirty="0" smtClean="0"/>
              <a:t>Слабкі сторони</a:t>
            </a:r>
          </a:p>
          <a:p>
            <a:r>
              <a:rPr lang="uk-UA" dirty="0" smtClean="0"/>
              <a:t>Можливості </a:t>
            </a:r>
          </a:p>
          <a:p>
            <a:r>
              <a:rPr lang="uk-UA" dirty="0" smtClean="0"/>
              <a:t>Ризики</a:t>
            </a:r>
            <a:endParaRPr lang="uk-UA" dirty="0"/>
          </a:p>
          <a:p>
            <a:endParaRPr lang="uk-UA" dirty="0" smtClean="0"/>
          </a:p>
          <a:p>
            <a:r>
              <a:rPr lang="uk-UA" dirty="0" smtClean="0"/>
              <a:t>Послідовно розглядаються, відокремлюються та детально описуються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Сильні сторони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Атрибути або ресурси, що є під контролем</a:t>
            </a:r>
          </a:p>
          <a:p>
            <a:r>
              <a:rPr lang="uk-UA" dirty="0" smtClean="0"/>
              <a:t>Вигідне географічне розташування</a:t>
            </a:r>
          </a:p>
          <a:p>
            <a:r>
              <a:rPr lang="uk-UA" dirty="0" smtClean="0"/>
              <a:t>Динамічна та/або велика економіка</a:t>
            </a:r>
          </a:p>
          <a:p>
            <a:r>
              <a:rPr lang="uk-UA" dirty="0" smtClean="0"/>
              <a:t>Репутація ефективного посередника</a:t>
            </a:r>
          </a:p>
          <a:p>
            <a:r>
              <a:rPr lang="uk-UA" dirty="0" smtClean="0"/>
              <a:t>Позиції в міжнародних організаціях</a:t>
            </a:r>
          </a:p>
          <a:p>
            <a:r>
              <a:rPr lang="uk-UA" dirty="0" smtClean="0"/>
              <a:t>Легітимний політичний режим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Слабкі сторони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Відсутність або брак ресурсів, вади</a:t>
            </a:r>
          </a:p>
          <a:p>
            <a:r>
              <a:rPr lang="uk-UA" dirty="0" smtClean="0"/>
              <a:t>Слабка економіка</a:t>
            </a:r>
          </a:p>
          <a:p>
            <a:r>
              <a:rPr lang="uk-UA" dirty="0" smtClean="0"/>
              <a:t>Неефективний та корумпований уряд</a:t>
            </a:r>
          </a:p>
          <a:p>
            <a:r>
              <a:rPr lang="uk-UA" dirty="0" smtClean="0"/>
              <a:t>Конфлікти із сусідами/наявність агресивних сусідів</a:t>
            </a:r>
          </a:p>
          <a:p>
            <a:r>
              <a:rPr lang="uk-UA" dirty="0" smtClean="0"/>
              <a:t>Негативна репутація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Сила або слабкість – залежно від контексту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ЗМЗ</a:t>
            </a:r>
          </a:p>
          <a:p>
            <a:r>
              <a:rPr lang="uk-UA" dirty="0" err="1" smtClean="0"/>
              <a:t>“Нафтове</a:t>
            </a:r>
            <a:r>
              <a:rPr lang="uk-UA" dirty="0" smtClean="0"/>
              <a:t> </a:t>
            </a:r>
            <a:r>
              <a:rPr lang="uk-UA" dirty="0" err="1" smtClean="0"/>
              <a:t>прокляття”</a:t>
            </a:r>
            <a:r>
              <a:rPr lang="uk-UA" dirty="0" smtClean="0"/>
              <a:t> – володіння дешевими природними ресурсами</a:t>
            </a:r>
          </a:p>
          <a:p>
            <a:r>
              <a:rPr lang="uk-UA" dirty="0" smtClean="0"/>
              <a:t>Значні оборонні видатки</a:t>
            </a:r>
          </a:p>
          <a:p>
            <a:r>
              <a:rPr lang="uk-UA" dirty="0" smtClean="0"/>
              <a:t>Розгалужена мережа альянсів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Можливості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Зміни та процеси поза контролем, що створюють можливості</a:t>
            </a:r>
          </a:p>
          <a:p>
            <a:r>
              <a:rPr lang="uk-UA" dirty="0" smtClean="0"/>
              <a:t>Технологічні зміни</a:t>
            </a:r>
          </a:p>
          <a:p>
            <a:r>
              <a:rPr lang="uk-UA" dirty="0" smtClean="0"/>
              <a:t>Зміна цінності ресурсів різних груп</a:t>
            </a:r>
          </a:p>
          <a:p>
            <a:r>
              <a:rPr lang="uk-UA" dirty="0" smtClean="0"/>
              <a:t>Революції</a:t>
            </a:r>
          </a:p>
          <a:p>
            <a:r>
              <a:rPr lang="uk-UA" dirty="0" smtClean="0"/>
              <a:t>Ідеології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Ризики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Тенденції та процеси, що створюють потенційні загрози</a:t>
            </a:r>
          </a:p>
          <a:p>
            <a:r>
              <a:rPr lang="uk-UA" dirty="0" smtClean="0"/>
              <a:t>Кризи (фінансові, економічні, екологічні і т.п.)</a:t>
            </a:r>
          </a:p>
          <a:p>
            <a:r>
              <a:rPr lang="uk-UA" dirty="0" smtClean="0"/>
              <a:t>Глобальні проблеми людства</a:t>
            </a:r>
          </a:p>
          <a:p>
            <a:r>
              <a:rPr lang="uk-UA" dirty="0" smtClean="0"/>
              <a:t>Війни в інших країнах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Використання даних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Дані матриць </a:t>
            </a:r>
            <a:r>
              <a:rPr lang="en-US" dirty="0" smtClean="0"/>
              <a:t>SWOT </a:t>
            </a:r>
            <a:r>
              <a:rPr lang="uk-UA" dirty="0" smtClean="0"/>
              <a:t>аналізу використовуються для створення плану, в основі якого лежить використання сильних сторін, уникнення ситуацій, де даватимуться взнаки слабкі сторони; а також максимізація шансів, пов’язаних із можливостями та </a:t>
            </a:r>
            <a:r>
              <a:rPr lang="uk-UA" smtClean="0"/>
              <a:t>мінімізація ризиків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209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SWOT аналіз</vt:lpstr>
      <vt:lpstr>SWOT як метод</vt:lpstr>
      <vt:lpstr>Структура</vt:lpstr>
      <vt:lpstr>Сильні сторони</vt:lpstr>
      <vt:lpstr>Слабкі сторони</vt:lpstr>
      <vt:lpstr>Сила або слабкість – залежно від контексту</vt:lpstr>
      <vt:lpstr>Можливості</vt:lpstr>
      <vt:lpstr>Ризики</vt:lpstr>
      <vt:lpstr>Використання даних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 аналіз</dc:title>
  <dc:creator>Николай</dc:creator>
  <cp:lastModifiedBy>Николай</cp:lastModifiedBy>
  <cp:revision>4</cp:revision>
  <dcterms:created xsi:type="dcterms:W3CDTF">2020-04-14T15:05:28Z</dcterms:created>
  <dcterms:modified xsi:type="dcterms:W3CDTF">2020-04-20T18:57:39Z</dcterms:modified>
</cp:coreProperties>
</file>