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3" r:id="rId16"/>
    <p:sldId id="271" r:id="rId17"/>
    <p:sldId id="274" r:id="rId18"/>
    <p:sldId id="272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ena Kovtun" initials="OK" lastIdx="1" clrIdx="0">
    <p:extLst>
      <p:ext uri="{19B8F6BF-5375-455C-9EA6-DF929625EA0E}">
        <p15:presenceInfo xmlns:p15="http://schemas.microsoft.com/office/powerpoint/2012/main" userId="e0a376413af1266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2FB6B9-6214-1668-2F25-D9F9428B2C95}" v="40" dt="2020-09-11T03:40:01.227"/>
    <p1510:client id="{3897CDC0-54BC-C12C-695F-E4779E7C224C}" v="70" dt="2020-09-11T03:51:41.599"/>
    <p1510:client id="{9384A926-939F-0CBC-8F51-AAB5BD397E90}" v="3" dt="2020-09-11T03:41:45.323"/>
    <p1510:client id="{A8C84B28-023C-1F66-B3CC-FEAC2C273512}" v="80" dt="2020-09-11T03:34:53.561"/>
    <p1510:client id="{C21F9855-17D7-467A-8790-10BA4DAFEF2F}" v="6" dt="2020-09-11T03:45:25.401"/>
    <p1510:client id="{C7F4262E-5128-4791-36FA-500F38422D69}" v="498" dt="2020-09-10T12:00:26"/>
    <p1510:client id="{F34F7B8F-2AD0-4587-E89D-41E432827528}" v="139" dt="2020-09-10T12:10:02.1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Ковтун Олена Юріївна" userId="S::mod.koyu@clouds.iir.edu.ua::638e4b11-34b6-472f-bfbb-d2dadf0b2ea5" providerId="AD" clId="Web-{292FB6B9-6214-1668-2F25-D9F9428B2C95}"/>
    <pc:docChg chg="modSld">
      <pc:chgData name="Ковтун Олена Юріївна" userId="S::mod.koyu@clouds.iir.edu.ua::638e4b11-34b6-472f-bfbb-d2dadf0b2ea5" providerId="AD" clId="Web-{292FB6B9-6214-1668-2F25-D9F9428B2C95}" dt="2020-09-11T03:40:01.227" v="42"/>
      <pc:docMkLst>
        <pc:docMk/>
      </pc:docMkLst>
      <pc:sldChg chg="addSp delSp modSp mod modTransition modClrScheme delDesignElem chgLayout">
        <pc:chgData name="Ковтун Олена Юріївна" userId="S::mod.koyu@clouds.iir.edu.ua::638e4b11-34b6-472f-bfbb-d2dadf0b2ea5" providerId="AD" clId="Web-{292FB6B9-6214-1668-2F25-D9F9428B2C95}" dt="2020-09-11T03:40:01.227" v="42"/>
        <pc:sldMkLst>
          <pc:docMk/>
          <pc:sldMk cId="168056517" sldId="257"/>
        </pc:sldMkLst>
        <pc:spChg chg="del mod ord">
          <ac:chgData name="Ковтун Олена Юріївна" userId="S::mod.koyu@clouds.iir.edu.ua::638e4b11-34b6-472f-bfbb-d2dadf0b2ea5" providerId="AD" clId="Web-{292FB6B9-6214-1668-2F25-D9F9428B2C95}" dt="2020-09-11T03:37:30.477" v="16"/>
          <ac:spMkLst>
            <pc:docMk/>
            <pc:sldMk cId="168056517" sldId="257"/>
            <ac:spMk id="2" creationId="{6A430488-0575-4174-BF61-48DD133E03A0}"/>
          </ac:spMkLst>
        </pc:spChg>
        <pc:spChg chg="add del mod ord">
          <ac:chgData name="Ковтун Олена Юріївна" userId="S::mod.koyu@clouds.iir.edu.ua::638e4b11-34b6-472f-bfbb-d2dadf0b2ea5" providerId="AD" clId="Web-{292FB6B9-6214-1668-2F25-D9F9428B2C95}" dt="2020-09-11T03:37:33.620" v="17"/>
          <ac:spMkLst>
            <pc:docMk/>
            <pc:sldMk cId="168056517" sldId="257"/>
            <ac:spMk id="21" creationId="{20BCE853-DA1B-4CE3-BBF8-EDE3FBCE9FE5}"/>
          </ac:spMkLst>
        </pc:spChg>
        <pc:spChg chg="del">
          <ac:chgData name="Ковтун Олена Юріївна" userId="S::mod.koyu@clouds.iir.edu.ua::638e4b11-34b6-472f-bfbb-d2dadf0b2ea5" providerId="AD" clId="Web-{292FB6B9-6214-1668-2F25-D9F9428B2C95}" dt="2020-09-11T03:37:00.634" v="15"/>
          <ac:spMkLst>
            <pc:docMk/>
            <pc:sldMk cId="168056517" sldId="257"/>
            <ac:spMk id="38" creationId="{8384DFCF-812D-4D4D-AF17-87CF24095564}"/>
          </ac:spMkLst>
        </pc:spChg>
        <pc:spChg chg="del">
          <ac:chgData name="Ковтун Олена Юріївна" userId="S::mod.koyu@clouds.iir.edu.ua::638e4b11-34b6-472f-bfbb-d2dadf0b2ea5" providerId="AD" clId="Web-{292FB6B9-6214-1668-2F25-D9F9428B2C95}" dt="2020-09-11T03:37:00.634" v="15"/>
          <ac:spMkLst>
            <pc:docMk/>
            <pc:sldMk cId="168056517" sldId="257"/>
            <ac:spMk id="40" creationId="{680CE70D-AC9E-41D4-A339-035A895DC6F1}"/>
          </ac:spMkLst>
        </pc:spChg>
        <pc:spChg chg="del">
          <ac:chgData name="Ковтун Олена Юріївна" userId="S::mod.koyu@clouds.iir.edu.ua::638e4b11-34b6-472f-bfbb-d2dadf0b2ea5" providerId="AD" clId="Web-{292FB6B9-6214-1668-2F25-D9F9428B2C95}" dt="2020-09-11T03:37:00.634" v="15"/>
          <ac:spMkLst>
            <pc:docMk/>
            <pc:sldMk cId="168056517" sldId="257"/>
            <ac:spMk id="42" creationId="{F4EF9A4B-7A57-4B38-A6F8-A81235AE61BD}"/>
          </ac:spMkLst>
        </pc:spChg>
        <pc:spChg chg="add mod ord">
          <ac:chgData name="Ковтун Олена Юріївна" userId="S::mod.koyu@clouds.iir.edu.ua::638e4b11-34b6-472f-bfbb-d2dadf0b2ea5" providerId="AD" clId="Web-{292FB6B9-6214-1668-2F25-D9F9428B2C95}" dt="2020-09-11T03:39:49.118" v="40" actId="20577"/>
          <ac:spMkLst>
            <pc:docMk/>
            <pc:sldMk cId="168056517" sldId="257"/>
            <ac:spMk id="47" creationId="{5FF5E1AA-DD70-45E3-A31D-DE0B9B75A940}"/>
          </ac:spMkLst>
        </pc:spChg>
        <pc:spChg chg="add del">
          <ac:chgData name="Ковтун Олена Юріївна" userId="S::mod.koyu@clouds.iir.edu.ua::638e4b11-34b6-472f-bfbb-d2dadf0b2ea5" providerId="AD" clId="Web-{292FB6B9-6214-1668-2F25-D9F9428B2C95}" dt="2020-09-11T03:39:15.102" v="21"/>
          <ac:spMkLst>
            <pc:docMk/>
            <pc:sldMk cId="168056517" sldId="257"/>
            <ac:spMk id="54" creationId="{2C0E59EF-F8DF-488B-B09D-66E4CF18AFBB}"/>
          </ac:spMkLst>
        </pc:spChg>
        <pc:spChg chg="add">
          <ac:chgData name="Ковтун Олена Юріївна" userId="S::mod.koyu@clouds.iir.edu.ua::638e4b11-34b6-472f-bfbb-d2dadf0b2ea5" providerId="AD" clId="Web-{292FB6B9-6214-1668-2F25-D9F9428B2C95}" dt="2020-09-11T03:39:15.102" v="21"/>
          <ac:spMkLst>
            <pc:docMk/>
            <pc:sldMk cId="168056517" sldId="257"/>
            <ac:spMk id="61" creationId="{928AB2B1-D99F-4218-ADF7-E10BA38E2404}"/>
          </ac:spMkLst>
        </pc:spChg>
        <pc:spChg chg="add">
          <ac:chgData name="Ковтун Олена Юріївна" userId="S::mod.koyu@clouds.iir.edu.ua::638e4b11-34b6-472f-bfbb-d2dadf0b2ea5" providerId="AD" clId="Web-{292FB6B9-6214-1668-2F25-D9F9428B2C95}" dt="2020-09-11T03:39:15.102" v="21"/>
          <ac:spMkLst>
            <pc:docMk/>
            <pc:sldMk cId="168056517" sldId="257"/>
            <ac:spMk id="63" creationId="{87C3BBF4-07B5-4EB8-B146-181AFFDB7ACE}"/>
          </ac:spMkLst>
        </pc:spChg>
        <pc:spChg chg="add">
          <ac:chgData name="Ковтун Олена Юріївна" userId="S::mod.koyu@clouds.iir.edu.ua::638e4b11-34b6-472f-bfbb-d2dadf0b2ea5" providerId="AD" clId="Web-{292FB6B9-6214-1668-2F25-D9F9428B2C95}" dt="2020-09-11T03:39:15.102" v="21"/>
          <ac:spMkLst>
            <pc:docMk/>
            <pc:sldMk cId="168056517" sldId="257"/>
            <ac:spMk id="65" creationId="{5D2C9D40-D12D-498A-8DD1-4756164BCA6F}"/>
          </ac:spMkLst>
        </pc:spChg>
        <pc:graphicFrameChg chg="mod ord modGraphic">
          <ac:chgData name="Ковтун Олена Юріївна" userId="S::mod.koyu@clouds.iir.edu.ua::638e4b11-34b6-472f-bfbb-d2dadf0b2ea5" providerId="AD" clId="Web-{292FB6B9-6214-1668-2F25-D9F9428B2C95}" dt="2020-09-11T03:39:15.102" v="21"/>
          <ac:graphicFrameMkLst>
            <pc:docMk/>
            <pc:sldMk cId="168056517" sldId="257"/>
            <ac:graphicFrameMk id="23" creationId="{465EFB73-E083-42D6-AAEE-9BEB06A4D911}"/>
          </ac:graphicFrameMkLst>
        </pc:graphicFrameChg>
        <pc:cxnChg chg="del">
          <ac:chgData name="Ковтун Олена Юріївна" userId="S::mod.koyu@clouds.iir.edu.ua::638e4b11-34b6-472f-bfbb-d2dadf0b2ea5" providerId="AD" clId="Web-{292FB6B9-6214-1668-2F25-D9F9428B2C95}" dt="2020-09-11T03:37:00.634" v="15"/>
          <ac:cxnSpMkLst>
            <pc:docMk/>
            <pc:sldMk cId="168056517" sldId="257"/>
            <ac:cxnSpMk id="36" creationId="{5506D940-CD1A-46A6-8495-AD6F6CF8B13C}"/>
          </ac:cxnSpMkLst>
        </pc:cxnChg>
        <pc:cxnChg chg="del">
          <ac:chgData name="Ковтун Олена Юріївна" userId="S::mod.koyu@clouds.iir.edu.ua::638e4b11-34b6-472f-bfbb-d2dadf0b2ea5" providerId="AD" clId="Web-{292FB6B9-6214-1668-2F25-D9F9428B2C95}" dt="2020-09-11T03:37:00.634" v="15"/>
          <ac:cxnSpMkLst>
            <pc:docMk/>
            <pc:sldMk cId="168056517" sldId="257"/>
            <ac:cxnSpMk id="44" creationId="{B0E17F91-3488-4CC0-9982-10628CE7C0C0}"/>
          </ac:cxnSpMkLst>
        </pc:cxnChg>
        <pc:cxnChg chg="del">
          <ac:chgData name="Ковтун Олена Юріївна" userId="S::mod.koyu@clouds.iir.edu.ua::638e4b11-34b6-472f-bfbb-d2dadf0b2ea5" providerId="AD" clId="Web-{292FB6B9-6214-1668-2F25-D9F9428B2C95}" dt="2020-09-11T03:37:00.634" v="15"/>
          <ac:cxnSpMkLst>
            <pc:docMk/>
            <pc:sldMk cId="168056517" sldId="257"/>
            <ac:cxnSpMk id="46" creationId="{9E018EB8-75A0-4A67-B752-EDED428D6079}"/>
          </ac:cxnSpMkLst>
        </pc:cxnChg>
        <pc:cxnChg chg="add del">
          <ac:chgData name="Ковтун Олена Юріївна" userId="S::mod.koyu@clouds.iir.edu.ua::638e4b11-34b6-472f-bfbb-d2dadf0b2ea5" providerId="AD" clId="Web-{292FB6B9-6214-1668-2F25-D9F9428B2C95}" dt="2020-09-11T03:39:15.102" v="21"/>
          <ac:cxnSpMkLst>
            <pc:docMk/>
            <pc:sldMk cId="168056517" sldId="257"/>
            <ac:cxnSpMk id="52" creationId="{5506D940-CD1A-46A6-8495-AD6F6CF8B13C}"/>
          </ac:cxnSpMkLst>
        </pc:cxnChg>
        <pc:cxnChg chg="add del">
          <ac:chgData name="Ковтун Олена Юріївна" userId="S::mod.koyu@clouds.iir.edu.ua::638e4b11-34b6-472f-bfbb-d2dadf0b2ea5" providerId="AD" clId="Web-{292FB6B9-6214-1668-2F25-D9F9428B2C95}" dt="2020-09-11T03:39:15.102" v="21"/>
          <ac:cxnSpMkLst>
            <pc:docMk/>
            <pc:sldMk cId="168056517" sldId="257"/>
            <ac:cxnSpMk id="56" creationId="{E8A6AB34-DF8B-4197-B131-7A005D29517F}"/>
          </ac:cxnSpMkLst>
        </pc:cxnChg>
        <pc:cxnChg chg="add">
          <ac:chgData name="Ковтун Олена Юріївна" userId="S::mod.koyu@clouds.iir.edu.ua::638e4b11-34b6-472f-bfbb-d2dadf0b2ea5" providerId="AD" clId="Web-{292FB6B9-6214-1668-2F25-D9F9428B2C95}" dt="2020-09-11T03:39:15.102" v="21"/>
          <ac:cxnSpMkLst>
            <pc:docMk/>
            <pc:sldMk cId="168056517" sldId="257"/>
            <ac:cxnSpMk id="67" creationId="{F34AB790-1C05-462A-B7B9-A7D87A55DE80}"/>
          </ac:cxnSpMkLst>
        </pc:cxnChg>
        <pc:cxnChg chg="add">
          <ac:chgData name="Ковтун Олена Юріївна" userId="S::mod.koyu@clouds.iir.edu.ua::638e4b11-34b6-472f-bfbb-d2dadf0b2ea5" providerId="AD" clId="Web-{292FB6B9-6214-1668-2F25-D9F9428B2C95}" dt="2020-09-11T03:39:15.102" v="21"/>
          <ac:cxnSpMkLst>
            <pc:docMk/>
            <pc:sldMk cId="168056517" sldId="257"/>
            <ac:cxnSpMk id="69" creationId="{CBB5A84F-60BF-43AE-B548-9FA20559C728}"/>
          </ac:cxnSpMkLst>
        </pc:cxnChg>
      </pc:sldChg>
    </pc:docChg>
  </pc:docChgLst>
  <pc:docChgLst>
    <pc:chgData name="Ковтун Олена Юріївна" userId="S::mod.koyu@clouds.iir.edu.ua::638e4b11-34b6-472f-bfbb-d2dadf0b2ea5" providerId="AD" clId="Web-{3897CDC0-54BC-C12C-695F-E4779E7C224C}"/>
    <pc:docChg chg="addSld modSld">
      <pc:chgData name="Ковтун Олена Юріївна" userId="S::mod.koyu@clouds.iir.edu.ua::638e4b11-34b6-472f-bfbb-d2dadf0b2ea5" providerId="AD" clId="Web-{3897CDC0-54BC-C12C-695F-E4779E7C224C}" dt="2020-09-11T03:51:41.599" v="73" actId="20577"/>
      <pc:docMkLst>
        <pc:docMk/>
      </pc:docMkLst>
      <pc:sldChg chg="addSp delSp modSp new mod setBg">
        <pc:chgData name="Ковтун Олена Юріївна" userId="S::mod.koyu@clouds.iir.edu.ua::638e4b11-34b6-472f-bfbb-d2dadf0b2ea5" providerId="AD" clId="Web-{3897CDC0-54BC-C12C-695F-E4779E7C224C}" dt="2020-09-11T03:51:41.599" v="72" actId="20577"/>
        <pc:sldMkLst>
          <pc:docMk/>
          <pc:sldMk cId="1612728380" sldId="282"/>
        </pc:sldMkLst>
        <pc:spChg chg="mod">
          <ac:chgData name="Ковтун Олена Юріївна" userId="S::mod.koyu@clouds.iir.edu.ua::638e4b11-34b6-472f-bfbb-d2dadf0b2ea5" providerId="AD" clId="Web-{3897CDC0-54BC-C12C-695F-E4779E7C224C}" dt="2020-09-11T03:51:41.599" v="72" actId="20577"/>
          <ac:spMkLst>
            <pc:docMk/>
            <pc:sldMk cId="1612728380" sldId="282"/>
            <ac:spMk id="2" creationId="{E358F5FC-E187-455B-AB39-2A79E398279F}"/>
          </ac:spMkLst>
        </pc:spChg>
        <pc:spChg chg="add del">
          <ac:chgData name="Ковтун Олена Юріївна" userId="S::mod.koyu@clouds.iir.edu.ua::638e4b11-34b6-472f-bfbb-d2dadf0b2ea5" providerId="AD" clId="Web-{3897CDC0-54BC-C12C-695F-E4779E7C224C}" dt="2020-09-11T03:47:57.534" v="35"/>
          <ac:spMkLst>
            <pc:docMk/>
            <pc:sldMk cId="1612728380" sldId="282"/>
            <ac:spMk id="4" creationId="{8384DFCF-812D-4D4D-AF17-87CF24095564}"/>
          </ac:spMkLst>
        </pc:spChg>
        <pc:spChg chg="add del">
          <ac:chgData name="Ковтун Олена Юріївна" userId="S::mod.koyu@clouds.iir.edu.ua::638e4b11-34b6-472f-bfbb-d2dadf0b2ea5" providerId="AD" clId="Web-{3897CDC0-54BC-C12C-695F-E4779E7C224C}" dt="2020-09-11T03:47:57.534" v="35"/>
          <ac:spMkLst>
            <pc:docMk/>
            <pc:sldMk cId="1612728380" sldId="282"/>
            <ac:spMk id="5" creationId="{CC6E5018-53CB-46D3-90F2-8EC7968B785E}"/>
          </ac:spMkLst>
        </pc:spChg>
        <pc:spChg chg="add del">
          <ac:chgData name="Ковтун Олена Юріївна" userId="S::mod.koyu@clouds.iir.edu.ua::638e4b11-34b6-472f-bfbb-d2dadf0b2ea5" providerId="AD" clId="Web-{3897CDC0-54BC-C12C-695F-E4779E7C224C}" dt="2020-09-11T03:47:34.847" v="25"/>
          <ac:spMkLst>
            <pc:docMk/>
            <pc:sldMk cId="1612728380" sldId="282"/>
            <ac:spMk id="11" creationId="{8384DFCF-812D-4D4D-AF17-87CF24095564}"/>
          </ac:spMkLst>
        </pc:spChg>
        <pc:spChg chg="add">
          <ac:chgData name="Ковтун Олена Юріївна" userId="S::mod.koyu@clouds.iir.edu.ua::638e4b11-34b6-472f-bfbb-d2dadf0b2ea5" providerId="AD" clId="Web-{3897CDC0-54BC-C12C-695F-E4779E7C224C}" dt="2020-09-11T03:47:57.534" v="35"/>
          <ac:spMkLst>
            <pc:docMk/>
            <pc:sldMk cId="1612728380" sldId="282"/>
            <ac:spMk id="12" creationId="{8384DFCF-812D-4D4D-AF17-87CF24095564}"/>
          </ac:spMkLst>
        </pc:spChg>
        <pc:spChg chg="add del">
          <ac:chgData name="Ковтун Олена Юріївна" userId="S::mod.koyu@clouds.iir.edu.ua::638e4b11-34b6-472f-bfbb-d2dadf0b2ea5" providerId="AD" clId="Web-{3897CDC0-54BC-C12C-695F-E4779E7C224C}" dt="2020-09-11T03:47:34.847" v="25"/>
          <ac:spMkLst>
            <pc:docMk/>
            <pc:sldMk cId="1612728380" sldId="282"/>
            <ac:spMk id="13" creationId="{EB7497C9-43E6-4E9B-BE72-57BEC1EB36E1}"/>
          </ac:spMkLst>
        </pc:spChg>
        <pc:spChg chg="add">
          <ac:chgData name="Ковтун Олена Юріївна" userId="S::mod.koyu@clouds.iir.edu.ua::638e4b11-34b6-472f-bfbb-d2dadf0b2ea5" providerId="AD" clId="Web-{3897CDC0-54BC-C12C-695F-E4779E7C224C}" dt="2020-09-11T03:47:57.534" v="35"/>
          <ac:spMkLst>
            <pc:docMk/>
            <pc:sldMk cId="1612728380" sldId="282"/>
            <ac:spMk id="14" creationId="{BBAC686E-268C-49B0-A02A-54198EC86B2A}"/>
          </ac:spMkLst>
        </pc:spChg>
        <pc:picChg chg="add del">
          <ac:chgData name="Ковтун Олена Юріївна" userId="S::mod.koyu@clouds.iir.edu.ua::638e4b11-34b6-472f-bfbb-d2dadf0b2ea5" providerId="AD" clId="Web-{3897CDC0-54BC-C12C-695F-E4779E7C224C}" dt="2020-09-11T03:47:34.847" v="25"/>
          <ac:picMkLst>
            <pc:docMk/>
            <pc:sldMk cId="1612728380" sldId="282"/>
            <ac:picMk id="6" creationId="{D7E878E4-2F9E-419D-A911-4C4DEB8F38C6}"/>
          </ac:picMkLst>
        </pc:picChg>
        <pc:cxnChg chg="add del">
          <ac:chgData name="Ковтун Олена Юріївна" userId="S::mod.koyu@clouds.iir.edu.ua::638e4b11-34b6-472f-bfbb-d2dadf0b2ea5" providerId="AD" clId="Web-{3897CDC0-54BC-C12C-695F-E4779E7C224C}" dt="2020-09-11T03:47:57.534" v="35"/>
          <ac:cxnSpMkLst>
            <pc:docMk/>
            <pc:sldMk cId="1612728380" sldId="282"/>
            <ac:cxnSpMk id="7" creationId="{5506D940-CD1A-46A6-8495-AD6F6CF8B13C}"/>
          </ac:cxnSpMkLst>
        </pc:cxnChg>
        <pc:cxnChg chg="add del">
          <ac:chgData name="Ковтун Олена Юріївна" userId="S::mod.koyu@clouds.iir.edu.ua::638e4b11-34b6-472f-bfbb-d2dadf0b2ea5" providerId="AD" clId="Web-{3897CDC0-54BC-C12C-695F-E4779E7C224C}" dt="2020-09-11T03:47:57.534" v="35"/>
          <ac:cxnSpMkLst>
            <pc:docMk/>
            <pc:sldMk cId="1612728380" sldId="282"/>
            <ac:cxnSpMk id="8" creationId="{B0E17F91-3488-4CC0-9982-10628CE7C0C0}"/>
          </ac:cxnSpMkLst>
        </pc:cxnChg>
        <pc:cxnChg chg="add del">
          <ac:chgData name="Ковтун Олена Юріївна" userId="S::mod.koyu@clouds.iir.edu.ua::638e4b11-34b6-472f-bfbb-d2dadf0b2ea5" providerId="AD" clId="Web-{3897CDC0-54BC-C12C-695F-E4779E7C224C}" dt="2020-09-11T03:47:34.847" v="25"/>
          <ac:cxnSpMkLst>
            <pc:docMk/>
            <pc:sldMk cId="1612728380" sldId="282"/>
            <ac:cxnSpMk id="9" creationId="{5506D940-CD1A-46A6-8495-AD6F6CF8B13C}"/>
          </ac:cxnSpMkLst>
        </pc:cxnChg>
        <pc:cxnChg chg="add">
          <ac:chgData name="Ковтун Олена Юріївна" userId="S::mod.koyu@clouds.iir.edu.ua::638e4b11-34b6-472f-bfbb-d2dadf0b2ea5" providerId="AD" clId="Web-{3897CDC0-54BC-C12C-695F-E4779E7C224C}" dt="2020-09-11T03:47:57.534" v="35"/>
          <ac:cxnSpMkLst>
            <pc:docMk/>
            <pc:sldMk cId="1612728380" sldId="282"/>
            <ac:cxnSpMk id="10" creationId="{5506D940-CD1A-46A6-8495-AD6F6CF8B13C}"/>
          </ac:cxnSpMkLst>
        </pc:cxnChg>
        <pc:cxnChg chg="add del">
          <ac:chgData name="Ковтун Олена Юріївна" userId="S::mod.koyu@clouds.iir.edu.ua::638e4b11-34b6-472f-bfbb-d2dadf0b2ea5" providerId="AD" clId="Web-{3897CDC0-54BC-C12C-695F-E4779E7C224C}" dt="2020-09-11T03:47:34.847" v="25"/>
          <ac:cxnSpMkLst>
            <pc:docMk/>
            <pc:sldMk cId="1612728380" sldId="282"/>
            <ac:cxnSpMk id="15" creationId="{B0E17F91-3488-4CC0-9982-10628CE7C0C0}"/>
          </ac:cxnSpMkLst>
        </pc:cxnChg>
        <pc:cxnChg chg="add">
          <ac:chgData name="Ковтун Олена Юріївна" userId="S::mod.koyu@clouds.iir.edu.ua::638e4b11-34b6-472f-bfbb-d2dadf0b2ea5" providerId="AD" clId="Web-{3897CDC0-54BC-C12C-695F-E4779E7C224C}" dt="2020-09-11T03:47:57.534" v="35"/>
          <ac:cxnSpMkLst>
            <pc:docMk/>
            <pc:sldMk cId="1612728380" sldId="282"/>
            <ac:cxnSpMk id="16" creationId="{B0E17F91-3488-4CC0-9982-10628CE7C0C0}"/>
          </ac:cxnSpMkLst>
        </pc:cxnChg>
        <pc:cxnChg chg="add del">
          <ac:chgData name="Ковтун Олена Юріївна" userId="S::mod.koyu@clouds.iir.edu.ua::638e4b11-34b6-472f-bfbb-d2dadf0b2ea5" providerId="AD" clId="Web-{3897CDC0-54BC-C12C-695F-E4779E7C224C}" dt="2020-09-11T03:47:34.847" v="25"/>
          <ac:cxnSpMkLst>
            <pc:docMk/>
            <pc:sldMk cId="1612728380" sldId="282"/>
            <ac:cxnSpMk id="17" creationId="{0FB2F437-7F0A-4554-926F-1A1205337316}"/>
          </ac:cxnSpMkLst>
        </pc:cxnChg>
        <pc:cxnChg chg="add del">
          <ac:chgData name="Ковтун Олена Юріївна" userId="S::mod.koyu@clouds.iir.edu.ua::638e4b11-34b6-472f-bfbb-d2dadf0b2ea5" providerId="AD" clId="Web-{3897CDC0-54BC-C12C-695F-E4779E7C224C}" dt="2020-09-11T03:47:34.847" v="25"/>
          <ac:cxnSpMkLst>
            <pc:docMk/>
            <pc:sldMk cId="1612728380" sldId="282"/>
            <ac:cxnSpMk id="19" creationId="{A2B27267-7484-4214-A265-76336B01B9CB}"/>
          </ac:cxnSpMkLst>
        </pc:cxnChg>
      </pc:sldChg>
    </pc:docChg>
  </pc:docChgLst>
  <pc:docChgLst>
    <pc:chgData name="Ковтун Олена Юріївна" userId="S::mod.koyu@clouds.iir.edu.ua::638e4b11-34b6-472f-bfbb-d2dadf0b2ea5" providerId="AD" clId="Web-{9384A926-939F-0CBC-8F51-AAB5BD397E90}"/>
    <pc:docChg chg="modSld modMainMaster">
      <pc:chgData name="Ковтун Олена Юріївна" userId="S::mod.koyu@clouds.iir.edu.ua::638e4b11-34b6-472f-bfbb-d2dadf0b2ea5" providerId="AD" clId="Web-{9384A926-939F-0CBC-8F51-AAB5BD397E90}" dt="2020-09-11T03:41:45.323" v="2"/>
      <pc:docMkLst>
        <pc:docMk/>
      </pc:docMkLst>
      <pc:sldChg chg="modTransition">
        <pc:chgData name="Ковтун Олена Юріївна" userId="S::mod.koyu@clouds.iir.edu.ua::638e4b11-34b6-472f-bfbb-d2dadf0b2ea5" providerId="AD" clId="Web-{9384A926-939F-0CBC-8F51-AAB5BD397E90}" dt="2020-09-11T03:41:45.323" v="2"/>
        <pc:sldMkLst>
          <pc:docMk/>
          <pc:sldMk cId="3930024240" sldId="256"/>
        </pc:sldMkLst>
      </pc:sldChg>
      <pc:sldChg chg="modTransition">
        <pc:chgData name="Ковтун Олена Юріївна" userId="S::mod.koyu@clouds.iir.edu.ua::638e4b11-34b6-472f-bfbb-d2dadf0b2ea5" providerId="AD" clId="Web-{9384A926-939F-0CBC-8F51-AAB5BD397E90}" dt="2020-09-11T03:41:45.323" v="2"/>
        <pc:sldMkLst>
          <pc:docMk/>
          <pc:sldMk cId="168056517" sldId="257"/>
        </pc:sldMkLst>
      </pc:sldChg>
      <pc:sldChg chg="modTransition">
        <pc:chgData name="Ковтун Олена Юріївна" userId="S::mod.koyu@clouds.iir.edu.ua::638e4b11-34b6-472f-bfbb-d2dadf0b2ea5" providerId="AD" clId="Web-{9384A926-939F-0CBC-8F51-AAB5BD397E90}" dt="2020-09-11T03:41:45.323" v="2"/>
        <pc:sldMkLst>
          <pc:docMk/>
          <pc:sldMk cId="3569916699" sldId="258"/>
        </pc:sldMkLst>
      </pc:sldChg>
      <pc:sldChg chg="modTransition">
        <pc:chgData name="Ковтун Олена Юріївна" userId="S::mod.koyu@clouds.iir.edu.ua::638e4b11-34b6-472f-bfbb-d2dadf0b2ea5" providerId="AD" clId="Web-{9384A926-939F-0CBC-8F51-AAB5BD397E90}" dt="2020-09-11T03:41:45.323" v="2"/>
        <pc:sldMkLst>
          <pc:docMk/>
          <pc:sldMk cId="2996884583" sldId="259"/>
        </pc:sldMkLst>
      </pc:sldChg>
      <pc:sldChg chg="modTransition">
        <pc:chgData name="Ковтун Олена Юріївна" userId="S::mod.koyu@clouds.iir.edu.ua::638e4b11-34b6-472f-bfbb-d2dadf0b2ea5" providerId="AD" clId="Web-{9384A926-939F-0CBC-8F51-AAB5BD397E90}" dt="2020-09-11T03:41:45.323" v="2"/>
        <pc:sldMkLst>
          <pc:docMk/>
          <pc:sldMk cId="2950372994" sldId="260"/>
        </pc:sldMkLst>
      </pc:sldChg>
      <pc:sldChg chg="modTransition">
        <pc:chgData name="Ковтун Олена Юріївна" userId="S::mod.koyu@clouds.iir.edu.ua::638e4b11-34b6-472f-bfbb-d2dadf0b2ea5" providerId="AD" clId="Web-{9384A926-939F-0CBC-8F51-AAB5BD397E90}" dt="2020-09-11T03:41:45.323" v="2"/>
        <pc:sldMkLst>
          <pc:docMk/>
          <pc:sldMk cId="865348585" sldId="261"/>
        </pc:sldMkLst>
      </pc:sldChg>
      <pc:sldChg chg="modTransition">
        <pc:chgData name="Ковтун Олена Юріївна" userId="S::mod.koyu@clouds.iir.edu.ua::638e4b11-34b6-472f-bfbb-d2dadf0b2ea5" providerId="AD" clId="Web-{9384A926-939F-0CBC-8F51-AAB5BD397E90}" dt="2020-09-11T03:41:45.323" v="2"/>
        <pc:sldMkLst>
          <pc:docMk/>
          <pc:sldMk cId="4125302796" sldId="262"/>
        </pc:sldMkLst>
      </pc:sldChg>
      <pc:sldChg chg="modTransition">
        <pc:chgData name="Ковтун Олена Юріївна" userId="S::mod.koyu@clouds.iir.edu.ua::638e4b11-34b6-472f-bfbb-d2dadf0b2ea5" providerId="AD" clId="Web-{9384A926-939F-0CBC-8F51-AAB5BD397E90}" dt="2020-09-11T03:41:45.323" v="2"/>
        <pc:sldMkLst>
          <pc:docMk/>
          <pc:sldMk cId="3454086854" sldId="263"/>
        </pc:sldMkLst>
      </pc:sldChg>
      <pc:sldChg chg="modTransition">
        <pc:chgData name="Ковтун Олена Юріївна" userId="S::mod.koyu@clouds.iir.edu.ua::638e4b11-34b6-472f-bfbb-d2dadf0b2ea5" providerId="AD" clId="Web-{9384A926-939F-0CBC-8F51-AAB5BD397E90}" dt="2020-09-11T03:41:45.323" v="2"/>
        <pc:sldMkLst>
          <pc:docMk/>
          <pc:sldMk cId="2193959032" sldId="264"/>
        </pc:sldMkLst>
      </pc:sldChg>
      <pc:sldChg chg="modTransition">
        <pc:chgData name="Ковтун Олена Юріївна" userId="S::mod.koyu@clouds.iir.edu.ua::638e4b11-34b6-472f-bfbb-d2dadf0b2ea5" providerId="AD" clId="Web-{9384A926-939F-0CBC-8F51-AAB5BD397E90}" dt="2020-09-11T03:41:45.323" v="2"/>
        <pc:sldMkLst>
          <pc:docMk/>
          <pc:sldMk cId="342479813" sldId="265"/>
        </pc:sldMkLst>
      </pc:sldChg>
      <pc:sldChg chg="modTransition">
        <pc:chgData name="Ковтун Олена Юріївна" userId="S::mod.koyu@clouds.iir.edu.ua::638e4b11-34b6-472f-bfbb-d2dadf0b2ea5" providerId="AD" clId="Web-{9384A926-939F-0CBC-8F51-AAB5BD397E90}" dt="2020-09-11T03:41:45.323" v="2"/>
        <pc:sldMkLst>
          <pc:docMk/>
          <pc:sldMk cId="1775298811" sldId="266"/>
        </pc:sldMkLst>
      </pc:sldChg>
      <pc:sldChg chg="modTransition">
        <pc:chgData name="Ковтун Олена Юріївна" userId="S::mod.koyu@clouds.iir.edu.ua::638e4b11-34b6-472f-bfbb-d2dadf0b2ea5" providerId="AD" clId="Web-{9384A926-939F-0CBC-8F51-AAB5BD397E90}" dt="2020-09-11T03:41:45.323" v="2"/>
        <pc:sldMkLst>
          <pc:docMk/>
          <pc:sldMk cId="2327834718" sldId="267"/>
        </pc:sldMkLst>
      </pc:sldChg>
      <pc:sldChg chg="modTransition">
        <pc:chgData name="Ковтун Олена Юріївна" userId="S::mod.koyu@clouds.iir.edu.ua::638e4b11-34b6-472f-bfbb-d2dadf0b2ea5" providerId="AD" clId="Web-{9384A926-939F-0CBC-8F51-AAB5BD397E90}" dt="2020-09-11T03:41:45.323" v="2"/>
        <pc:sldMkLst>
          <pc:docMk/>
          <pc:sldMk cId="3113198255" sldId="268"/>
        </pc:sldMkLst>
      </pc:sldChg>
      <pc:sldChg chg="modTransition">
        <pc:chgData name="Ковтун Олена Юріївна" userId="S::mod.koyu@clouds.iir.edu.ua::638e4b11-34b6-472f-bfbb-d2dadf0b2ea5" providerId="AD" clId="Web-{9384A926-939F-0CBC-8F51-AAB5BD397E90}" dt="2020-09-11T03:41:45.323" v="2"/>
        <pc:sldMkLst>
          <pc:docMk/>
          <pc:sldMk cId="3705406838" sldId="269"/>
        </pc:sldMkLst>
      </pc:sldChg>
      <pc:sldChg chg="modTransition">
        <pc:chgData name="Ковтун Олена Юріївна" userId="S::mod.koyu@clouds.iir.edu.ua::638e4b11-34b6-472f-bfbb-d2dadf0b2ea5" providerId="AD" clId="Web-{9384A926-939F-0CBC-8F51-AAB5BD397E90}" dt="2020-09-11T03:41:45.323" v="2"/>
        <pc:sldMkLst>
          <pc:docMk/>
          <pc:sldMk cId="3198990345" sldId="271"/>
        </pc:sldMkLst>
      </pc:sldChg>
      <pc:sldChg chg="modTransition">
        <pc:chgData name="Ковтун Олена Юріївна" userId="S::mod.koyu@clouds.iir.edu.ua::638e4b11-34b6-472f-bfbb-d2dadf0b2ea5" providerId="AD" clId="Web-{9384A926-939F-0CBC-8F51-AAB5BD397E90}" dt="2020-09-11T03:41:45.323" v="2"/>
        <pc:sldMkLst>
          <pc:docMk/>
          <pc:sldMk cId="3710916722" sldId="272"/>
        </pc:sldMkLst>
      </pc:sldChg>
      <pc:sldChg chg="modTransition">
        <pc:chgData name="Ковтун Олена Юріївна" userId="S::mod.koyu@clouds.iir.edu.ua::638e4b11-34b6-472f-bfbb-d2dadf0b2ea5" providerId="AD" clId="Web-{9384A926-939F-0CBC-8F51-AAB5BD397E90}" dt="2020-09-11T03:41:45.323" v="2"/>
        <pc:sldMkLst>
          <pc:docMk/>
          <pc:sldMk cId="2999836203" sldId="273"/>
        </pc:sldMkLst>
      </pc:sldChg>
      <pc:sldChg chg="modTransition">
        <pc:chgData name="Ковтун Олена Юріївна" userId="S::mod.koyu@clouds.iir.edu.ua::638e4b11-34b6-472f-bfbb-d2dadf0b2ea5" providerId="AD" clId="Web-{9384A926-939F-0CBC-8F51-AAB5BD397E90}" dt="2020-09-11T03:41:45.323" v="2"/>
        <pc:sldMkLst>
          <pc:docMk/>
          <pc:sldMk cId="488023925" sldId="274"/>
        </pc:sldMkLst>
      </pc:sldChg>
      <pc:sldChg chg="modTransition">
        <pc:chgData name="Ковтун Олена Юріївна" userId="S::mod.koyu@clouds.iir.edu.ua::638e4b11-34b6-472f-bfbb-d2dadf0b2ea5" providerId="AD" clId="Web-{9384A926-939F-0CBC-8F51-AAB5BD397E90}" dt="2020-09-11T03:41:45.323" v="2"/>
        <pc:sldMkLst>
          <pc:docMk/>
          <pc:sldMk cId="334991120" sldId="275"/>
        </pc:sldMkLst>
      </pc:sldChg>
      <pc:sldChg chg="modTransition">
        <pc:chgData name="Ковтун Олена Юріївна" userId="S::mod.koyu@clouds.iir.edu.ua::638e4b11-34b6-472f-bfbb-d2dadf0b2ea5" providerId="AD" clId="Web-{9384A926-939F-0CBC-8F51-AAB5BD397E90}" dt="2020-09-11T03:41:45.323" v="2"/>
        <pc:sldMkLst>
          <pc:docMk/>
          <pc:sldMk cId="2051972253" sldId="276"/>
        </pc:sldMkLst>
      </pc:sldChg>
      <pc:sldChg chg="modTransition">
        <pc:chgData name="Ковтун Олена Юріївна" userId="S::mod.koyu@clouds.iir.edu.ua::638e4b11-34b6-472f-bfbb-d2dadf0b2ea5" providerId="AD" clId="Web-{9384A926-939F-0CBC-8F51-AAB5BD397E90}" dt="2020-09-11T03:41:45.323" v="2"/>
        <pc:sldMkLst>
          <pc:docMk/>
          <pc:sldMk cId="1335746880" sldId="277"/>
        </pc:sldMkLst>
      </pc:sldChg>
      <pc:sldChg chg="modTransition">
        <pc:chgData name="Ковтун Олена Юріївна" userId="S::mod.koyu@clouds.iir.edu.ua::638e4b11-34b6-472f-bfbb-d2dadf0b2ea5" providerId="AD" clId="Web-{9384A926-939F-0CBC-8F51-AAB5BD397E90}" dt="2020-09-11T03:41:45.323" v="2"/>
        <pc:sldMkLst>
          <pc:docMk/>
          <pc:sldMk cId="1680462336" sldId="278"/>
        </pc:sldMkLst>
      </pc:sldChg>
      <pc:sldChg chg="modTransition">
        <pc:chgData name="Ковтун Олена Юріївна" userId="S::mod.koyu@clouds.iir.edu.ua::638e4b11-34b6-472f-bfbb-d2dadf0b2ea5" providerId="AD" clId="Web-{9384A926-939F-0CBC-8F51-AAB5BD397E90}" dt="2020-09-11T03:41:45.323" v="2"/>
        <pc:sldMkLst>
          <pc:docMk/>
          <pc:sldMk cId="469695515" sldId="279"/>
        </pc:sldMkLst>
      </pc:sldChg>
      <pc:sldChg chg="modTransition">
        <pc:chgData name="Ковтун Олена Юріївна" userId="S::mod.koyu@clouds.iir.edu.ua::638e4b11-34b6-472f-bfbb-d2dadf0b2ea5" providerId="AD" clId="Web-{9384A926-939F-0CBC-8F51-AAB5BD397E90}" dt="2020-09-11T03:41:45.323" v="2"/>
        <pc:sldMkLst>
          <pc:docMk/>
          <pc:sldMk cId="317222685" sldId="280"/>
        </pc:sldMkLst>
      </pc:sldChg>
      <pc:sldChg chg="modTransition">
        <pc:chgData name="Ковтун Олена Юріївна" userId="S::mod.koyu@clouds.iir.edu.ua::638e4b11-34b6-472f-bfbb-d2dadf0b2ea5" providerId="AD" clId="Web-{9384A926-939F-0CBC-8F51-AAB5BD397E90}" dt="2020-09-11T03:41:45.323" v="2"/>
        <pc:sldMkLst>
          <pc:docMk/>
          <pc:sldMk cId="4123764764" sldId="281"/>
        </pc:sldMkLst>
      </pc:sldChg>
      <pc:sldMasterChg chg="modTransition modSldLayout">
        <pc:chgData name="Ковтун Олена Юріївна" userId="S::mod.koyu@clouds.iir.edu.ua::638e4b11-34b6-472f-bfbb-d2dadf0b2ea5" providerId="AD" clId="Web-{9384A926-939F-0CBC-8F51-AAB5BD397E90}" dt="2020-09-11T03:41:45.323" v="2"/>
        <pc:sldMasterMkLst>
          <pc:docMk/>
          <pc:sldMasterMk cId="2476711794" sldId="2147483687"/>
        </pc:sldMasterMkLst>
        <pc:sldLayoutChg chg="modTransition">
          <pc:chgData name="Ковтун Олена Юріївна" userId="S::mod.koyu@clouds.iir.edu.ua::638e4b11-34b6-472f-bfbb-d2dadf0b2ea5" providerId="AD" clId="Web-{9384A926-939F-0CBC-8F51-AAB5BD397E90}" dt="2020-09-11T03:41:45.323" v="2"/>
          <pc:sldLayoutMkLst>
            <pc:docMk/>
            <pc:sldMasterMk cId="2476711794" sldId="2147483687"/>
            <pc:sldLayoutMk cId="3807985877" sldId="2147483676"/>
          </pc:sldLayoutMkLst>
        </pc:sldLayoutChg>
        <pc:sldLayoutChg chg="modTransition">
          <pc:chgData name="Ковтун Олена Юріївна" userId="S::mod.koyu@clouds.iir.edu.ua::638e4b11-34b6-472f-bfbb-d2dadf0b2ea5" providerId="AD" clId="Web-{9384A926-939F-0CBC-8F51-AAB5BD397E90}" dt="2020-09-11T03:41:45.323" v="2"/>
          <pc:sldLayoutMkLst>
            <pc:docMk/>
            <pc:sldMasterMk cId="2476711794" sldId="2147483687"/>
            <pc:sldLayoutMk cId="1426181884" sldId="2147483677"/>
          </pc:sldLayoutMkLst>
        </pc:sldLayoutChg>
        <pc:sldLayoutChg chg="modTransition">
          <pc:chgData name="Ковтун Олена Юріївна" userId="S::mod.koyu@clouds.iir.edu.ua::638e4b11-34b6-472f-bfbb-d2dadf0b2ea5" providerId="AD" clId="Web-{9384A926-939F-0CBC-8F51-AAB5BD397E90}" dt="2020-09-11T03:41:45.323" v="2"/>
          <pc:sldLayoutMkLst>
            <pc:docMk/>
            <pc:sldMasterMk cId="2476711794" sldId="2147483687"/>
            <pc:sldLayoutMk cId="2224322828" sldId="2147483678"/>
          </pc:sldLayoutMkLst>
        </pc:sldLayoutChg>
        <pc:sldLayoutChg chg="modTransition">
          <pc:chgData name="Ковтун Олена Юріївна" userId="S::mod.koyu@clouds.iir.edu.ua::638e4b11-34b6-472f-bfbb-d2dadf0b2ea5" providerId="AD" clId="Web-{9384A926-939F-0CBC-8F51-AAB5BD397E90}" dt="2020-09-11T03:41:45.323" v="2"/>
          <pc:sldLayoutMkLst>
            <pc:docMk/>
            <pc:sldMasterMk cId="2476711794" sldId="2147483687"/>
            <pc:sldLayoutMk cId="3705131968" sldId="2147483679"/>
          </pc:sldLayoutMkLst>
        </pc:sldLayoutChg>
        <pc:sldLayoutChg chg="modTransition">
          <pc:chgData name="Ковтун Олена Юріївна" userId="S::mod.koyu@clouds.iir.edu.ua::638e4b11-34b6-472f-bfbb-d2dadf0b2ea5" providerId="AD" clId="Web-{9384A926-939F-0CBC-8F51-AAB5BD397E90}" dt="2020-09-11T03:41:45.323" v="2"/>
          <pc:sldLayoutMkLst>
            <pc:docMk/>
            <pc:sldMasterMk cId="2476711794" sldId="2147483687"/>
            <pc:sldLayoutMk cId="277642660" sldId="2147483680"/>
          </pc:sldLayoutMkLst>
        </pc:sldLayoutChg>
        <pc:sldLayoutChg chg="modTransition">
          <pc:chgData name="Ковтун Олена Юріївна" userId="S::mod.koyu@clouds.iir.edu.ua::638e4b11-34b6-472f-bfbb-d2dadf0b2ea5" providerId="AD" clId="Web-{9384A926-939F-0CBC-8F51-AAB5BD397E90}" dt="2020-09-11T03:41:45.323" v="2"/>
          <pc:sldLayoutMkLst>
            <pc:docMk/>
            <pc:sldMasterMk cId="2476711794" sldId="2147483687"/>
            <pc:sldLayoutMk cId="711732370" sldId="2147483681"/>
          </pc:sldLayoutMkLst>
        </pc:sldLayoutChg>
        <pc:sldLayoutChg chg="modTransition">
          <pc:chgData name="Ковтун Олена Юріївна" userId="S::mod.koyu@clouds.iir.edu.ua::638e4b11-34b6-472f-bfbb-d2dadf0b2ea5" providerId="AD" clId="Web-{9384A926-939F-0CBC-8F51-AAB5BD397E90}" dt="2020-09-11T03:41:45.323" v="2"/>
          <pc:sldLayoutMkLst>
            <pc:docMk/>
            <pc:sldMasterMk cId="2476711794" sldId="2147483687"/>
            <pc:sldLayoutMk cId="2657404039" sldId="2147483682"/>
          </pc:sldLayoutMkLst>
        </pc:sldLayoutChg>
        <pc:sldLayoutChg chg="modTransition">
          <pc:chgData name="Ковтун Олена Юріївна" userId="S::mod.koyu@clouds.iir.edu.ua::638e4b11-34b6-472f-bfbb-d2dadf0b2ea5" providerId="AD" clId="Web-{9384A926-939F-0CBC-8F51-AAB5BD397E90}" dt="2020-09-11T03:41:45.323" v="2"/>
          <pc:sldLayoutMkLst>
            <pc:docMk/>
            <pc:sldMasterMk cId="2476711794" sldId="2147483687"/>
            <pc:sldLayoutMk cId="1344909622" sldId="2147483683"/>
          </pc:sldLayoutMkLst>
        </pc:sldLayoutChg>
        <pc:sldLayoutChg chg="modTransition">
          <pc:chgData name="Ковтун Олена Юріївна" userId="S::mod.koyu@clouds.iir.edu.ua::638e4b11-34b6-472f-bfbb-d2dadf0b2ea5" providerId="AD" clId="Web-{9384A926-939F-0CBC-8F51-AAB5BD397E90}" dt="2020-09-11T03:41:45.323" v="2"/>
          <pc:sldLayoutMkLst>
            <pc:docMk/>
            <pc:sldMasterMk cId="2476711794" sldId="2147483687"/>
            <pc:sldLayoutMk cId="1310165453" sldId="2147483684"/>
          </pc:sldLayoutMkLst>
        </pc:sldLayoutChg>
        <pc:sldLayoutChg chg="modTransition">
          <pc:chgData name="Ковтун Олена Юріївна" userId="S::mod.koyu@clouds.iir.edu.ua::638e4b11-34b6-472f-bfbb-d2dadf0b2ea5" providerId="AD" clId="Web-{9384A926-939F-0CBC-8F51-AAB5BD397E90}" dt="2020-09-11T03:41:45.323" v="2"/>
          <pc:sldLayoutMkLst>
            <pc:docMk/>
            <pc:sldMasterMk cId="2476711794" sldId="2147483687"/>
            <pc:sldLayoutMk cId="1829545619" sldId="2147483685"/>
          </pc:sldLayoutMkLst>
        </pc:sldLayoutChg>
        <pc:sldLayoutChg chg="modTransition">
          <pc:chgData name="Ковтун Олена Юріївна" userId="S::mod.koyu@clouds.iir.edu.ua::638e4b11-34b6-472f-bfbb-d2dadf0b2ea5" providerId="AD" clId="Web-{9384A926-939F-0CBC-8F51-AAB5BD397E90}" dt="2020-09-11T03:41:45.323" v="2"/>
          <pc:sldLayoutMkLst>
            <pc:docMk/>
            <pc:sldMasterMk cId="2476711794" sldId="2147483687"/>
            <pc:sldLayoutMk cId="1663715970" sldId="2147483686"/>
          </pc:sldLayoutMkLst>
        </pc:sldLayoutChg>
      </pc:sldMasterChg>
    </pc:docChg>
  </pc:docChgLst>
  <pc:docChgLst>
    <pc:chgData name="Олена Юріївна" userId="638e4b11-34b6-472f-bfbb-d2dadf0b2ea5" providerId="ADAL" clId="{C21F9855-17D7-467A-8790-10BA4DAFEF2F}"/>
    <pc:docChg chg="modSld">
      <pc:chgData name="Олена Юріївна" userId="638e4b11-34b6-472f-bfbb-d2dadf0b2ea5" providerId="ADAL" clId="{C21F9855-17D7-467A-8790-10BA4DAFEF2F}" dt="2020-09-11T03:45:25.401" v="5" actId="20577"/>
      <pc:docMkLst>
        <pc:docMk/>
      </pc:docMkLst>
      <pc:sldChg chg="modSp">
        <pc:chgData name="Олена Юріївна" userId="638e4b11-34b6-472f-bfbb-d2dadf0b2ea5" providerId="ADAL" clId="{C21F9855-17D7-467A-8790-10BA4DAFEF2F}" dt="2020-09-11T03:44:54.375" v="1" actId="20577"/>
        <pc:sldMkLst>
          <pc:docMk/>
          <pc:sldMk cId="469695515" sldId="279"/>
        </pc:sldMkLst>
        <pc:graphicFrameChg chg="mod">
          <ac:chgData name="Олена Юріївна" userId="638e4b11-34b6-472f-bfbb-d2dadf0b2ea5" providerId="ADAL" clId="{C21F9855-17D7-467A-8790-10BA4DAFEF2F}" dt="2020-09-11T03:44:54.375" v="1" actId="20577"/>
          <ac:graphicFrameMkLst>
            <pc:docMk/>
            <pc:sldMk cId="469695515" sldId="279"/>
            <ac:graphicFrameMk id="8" creationId="{BEB05C91-949C-4417-ABB5-1C3DD3713926}"/>
          </ac:graphicFrameMkLst>
        </pc:graphicFrameChg>
      </pc:sldChg>
      <pc:sldChg chg="modSp">
        <pc:chgData name="Олена Юріївна" userId="638e4b11-34b6-472f-bfbb-d2dadf0b2ea5" providerId="ADAL" clId="{C21F9855-17D7-467A-8790-10BA4DAFEF2F}" dt="2020-09-11T03:45:25.401" v="5" actId="20577"/>
        <pc:sldMkLst>
          <pc:docMk/>
          <pc:sldMk cId="317222685" sldId="280"/>
        </pc:sldMkLst>
        <pc:graphicFrameChg chg="mod">
          <ac:chgData name="Олена Юріївна" userId="638e4b11-34b6-472f-bfbb-d2dadf0b2ea5" providerId="ADAL" clId="{C21F9855-17D7-467A-8790-10BA4DAFEF2F}" dt="2020-09-11T03:45:25.401" v="5" actId="20577"/>
          <ac:graphicFrameMkLst>
            <pc:docMk/>
            <pc:sldMk cId="317222685" sldId="280"/>
            <ac:graphicFrameMk id="5" creationId="{BB1E28F0-0B65-44F0-ABA7-188E1C939E0B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6CDADB-4148-4BE9-A140-4149929DADDB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4EF1344-FAC1-46BF-9233-129B8BD17E02}">
      <dgm:prSet/>
      <dgm:spPr/>
      <dgm:t>
        <a:bodyPr/>
        <a:lstStyle/>
        <a:p>
          <a:r>
            <a:rPr lang="uk-UA"/>
            <a:t>Поняття міжнародного співробітництва і інтеграції у сучасних міжнародних відносинах. </a:t>
          </a:r>
          <a:endParaRPr lang="en-US"/>
        </a:p>
      </dgm:t>
    </dgm:pt>
    <dgm:pt modelId="{0308A35C-B133-4314-BA14-1C21018E7DC8}" type="parTrans" cxnId="{B1C6254B-1377-41BF-88FB-414E77FFD627}">
      <dgm:prSet/>
      <dgm:spPr/>
      <dgm:t>
        <a:bodyPr/>
        <a:lstStyle/>
        <a:p>
          <a:endParaRPr lang="en-US"/>
        </a:p>
      </dgm:t>
    </dgm:pt>
    <dgm:pt modelId="{8DF67173-05B6-44CF-A283-D02B5F7D021E}" type="sibTrans" cxnId="{B1C6254B-1377-41BF-88FB-414E77FFD627}">
      <dgm:prSet/>
      <dgm:spPr/>
      <dgm:t>
        <a:bodyPr/>
        <a:lstStyle/>
        <a:p>
          <a:endParaRPr lang="en-US"/>
        </a:p>
      </dgm:t>
    </dgm:pt>
    <dgm:pt modelId="{C85609E4-40DD-4A43-AEF5-C2687C7FC7C0}">
      <dgm:prSet/>
      <dgm:spPr/>
      <dgm:t>
        <a:bodyPr/>
        <a:lstStyle/>
        <a:p>
          <a:r>
            <a:rPr lang="uk-UA"/>
            <a:t>Види інтеграції.</a:t>
          </a:r>
          <a:endParaRPr lang="en-US"/>
        </a:p>
      </dgm:t>
    </dgm:pt>
    <dgm:pt modelId="{3A579C7B-BDEB-47A4-B10B-E1AD64EB1F8B}" type="parTrans" cxnId="{00DEC98B-8E06-4EA2-BAF5-9BF939EF0277}">
      <dgm:prSet/>
      <dgm:spPr/>
      <dgm:t>
        <a:bodyPr/>
        <a:lstStyle/>
        <a:p>
          <a:endParaRPr lang="en-US"/>
        </a:p>
      </dgm:t>
    </dgm:pt>
    <dgm:pt modelId="{694BFB23-A789-4936-8EA5-E711F1A6EB9D}" type="sibTrans" cxnId="{00DEC98B-8E06-4EA2-BAF5-9BF939EF0277}">
      <dgm:prSet/>
      <dgm:spPr/>
      <dgm:t>
        <a:bodyPr/>
        <a:lstStyle/>
        <a:p>
          <a:endParaRPr lang="en-US"/>
        </a:p>
      </dgm:t>
    </dgm:pt>
    <dgm:pt modelId="{B0EF71EA-3143-42DD-9F27-23AE4DEA288D}">
      <dgm:prSet/>
      <dgm:spPr/>
      <dgm:t>
        <a:bodyPr/>
        <a:lstStyle/>
        <a:p>
          <a:r>
            <a:rPr lang="uk-UA"/>
            <a:t>Зовнішні і внутрішні чинники розвитку інтеграційних процесів. </a:t>
          </a:r>
          <a:endParaRPr lang="en-US"/>
        </a:p>
      </dgm:t>
    </dgm:pt>
    <dgm:pt modelId="{57C4BC5E-AB25-4F61-B398-D2F526093126}" type="parTrans" cxnId="{88F8610D-C6B9-41E0-88F4-39240E01CC28}">
      <dgm:prSet/>
      <dgm:spPr/>
      <dgm:t>
        <a:bodyPr/>
        <a:lstStyle/>
        <a:p>
          <a:endParaRPr lang="en-US"/>
        </a:p>
      </dgm:t>
    </dgm:pt>
    <dgm:pt modelId="{2EBF8DF5-7D9E-4E64-A8AE-2EE220AB5DCB}" type="sibTrans" cxnId="{88F8610D-C6B9-41E0-88F4-39240E01CC28}">
      <dgm:prSet/>
      <dgm:spPr/>
      <dgm:t>
        <a:bodyPr/>
        <a:lstStyle/>
        <a:p>
          <a:endParaRPr lang="en-US"/>
        </a:p>
      </dgm:t>
    </dgm:pt>
    <dgm:pt modelId="{FC9A552F-DF34-4FE0-AC72-DDE024E16742}">
      <dgm:prSet/>
      <dgm:spPr/>
      <dgm:t>
        <a:bodyPr/>
        <a:lstStyle/>
        <a:p>
          <a:r>
            <a:rPr lang="uk-UA"/>
            <a:t>Етапи розвитку інтеграційних об’єднань у сучасному світі. </a:t>
          </a:r>
          <a:endParaRPr lang="en-US"/>
        </a:p>
      </dgm:t>
    </dgm:pt>
    <dgm:pt modelId="{37748F42-BE59-4017-9937-8BB1EAB706B8}" type="parTrans" cxnId="{415E5FCE-CD80-408C-A2DE-6CC4A827AE1C}">
      <dgm:prSet/>
      <dgm:spPr/>
      <dgm:t>
        <a:bodyPr/>
        <a:lstStyle/>
        <a:p>
          <a:endParaRPr lang="en-US"/>
        </a:p>
      </dgm:t>
    </dgm:pt>
    <dgm:pt modelId="{8C82FFD5-E841-4472-AD7F-C78901C34652}" type="sibTrans" cxnId="{415E5FCE-CD80-408C-A2DE-6CC4A827AE1C}">
      <dgm:prSet/>
      <dgm:spPr/>
      <dgm:t>
        <a:bodyPr/>
        <a:lstStyle/>
        <a:p>
          <a:endParaRPr lang="en-US"/>
        </a:p>
      </dgm:t>
    </dgm:pt>
    <dgm:pt modelId="{5D8177E8-CDE1-4120-A644-5DBA98F83266}">
      <dgm:prSet/>
      <dgm:spPr/>
      <dgm:t>
        <a:bodyPr/>
        <a:lstStyle/>
        <a:p>
          <a:r>
            <a:rPr lang="uk-UA"/>
            <a:t>Проблема і співвідношення суверенітету та наднаціональності у діяльності інтеграційних об’єднань</a:t>
          </a:r>
          <a:endParaRPr lang="en-US"/>
        </a:p>
      </dgm:t>
    </dgm:pt>
    <dgm:pt modelId="{1D499B37-01BD-4F12-BC9F-D36E92CD125C}" type="parTrans" cxnId="{57EFD367-BB3B-4EEF-AF1E-9B56318A0C44}">
      <dgm:prSet/>
      <dgm:spPr/>
      <dgm:t>
        <a:bodyPr/>
        <a:lstStyle/>
        <a:p>
          <a:endParaRPr lang="en-US"/>
        </a:p>
      </dgm:t>
    </dgm:pt>
    <dgm:pt modelId="{3F5521E4-BC64-47E8-BDF1-16595D0EAB5F}" type="sibTrans" cxnId="{57EFD367-BB3B-4EEF-AF1E-9B56318A0C44}">
      <dgm:prSet/>
      <dgm:spPr/>
      <dgm:t>
        <a:bodyPr/>
        <a:lstStyle/>
        <a:p>
          <a:endParaRPr lang="en-US"/>
        </a:p>
      </dgm:t>
    </dgm:pt>
    <dgm:pt modelId="{EFCA4AEB-ABB8-4EC3-B3A6-6BBD50027DAF}" type="pres">
      <dgm:prSet presAssocID="{D06CDADB-4148-4BE9-A140-4149929DADDB}" presName="diagram" presStyleCnt="0">
        <dgm:presLayoutVars>
          <dgm:dir/>
          <dgm:resizeHandles val="exact"/>
        </dgm:presLayoutVars>
      </dgm:prSet>
      <dgm:spPr/>
    </dgm:pt>
    <dgm:pt modelId="{65765F1B-25D4-4E98-8BB4-961C76F9D8FC}" type="pres">
      <dgm:prSet presAssocID="{A4EF1344-FAC1-46BF-9233-129B8BD17E02}" presName="node" presStyleLbl="node1" presStyleIdx="0" presStyleCnt="5">
        <dgm:presLayoutVars>
          <dgm:bulletEnabled val="1"/>
        </dgm:presLayoutVars>
      </dgm:prSet>
      <dgm:spPr/>
    </dgm:pt>
    <dgm:pt modelId="{3267CD3D-2E1A-40BD-8F29-A0E19DA86D89}" type="pres">
      <dgm:prSet presAssocID="{8DF67173-05B6-44CF-A283-D02B5F7D021E}" presName="sibTrans" presStyleCnt="0"/>
      <dgm:spPr/>
    </dgm:pt>
    <dgm:pt modelId="{D451433F-7097-4549-B040-2B9795AAA2C0}" type="pres">
      <dgm:prSet presAssocID="{C85609E4-40DD-4A43-AEF5-C2687C7FC7C0}" presName="node" presStyleLbl="node1" presStyleIdx="1" presStyleCnt="5">
        <dgm:presLayoutVars>
          <dgm:bulletEnabled val="1"/>
        </dgm:presLayoutVars>
      </dgm:prSet>
      <dgm:spPr/>
    </dgm:pt>
    <dgm:pt modelId="{15B8AEE2-247D-4926-9B2E-B3C00595BF3A}" type="pres">
      <dgm:prSet presAssocID="{694BFB23-A789-4936-8EA5-E711F1A6EB9D}" presName="sibTrans" presStyleCnt="0"/>
      <dgm:spPr/>
    </dgm:pt>
    <dgm:pt modelId="{5CF6CACE-00EA-45E1-A703-2A4A17F67A3C}" type="pres">
      <dgm:prSet presAssocID="{B0EF71EA-3143-42DD-9F27-23AE4DEA288D}" presName="node" presStyleLbl="node1" presStyleIdx="2" presStyleCnt="5">
        <dgm:presLayoutVars>
          <dgm:bulletEnabled val="1"/>
        </dgm:presLayoutVars>
      </dgm:prSet>
      <dgm:spPr/>
    </dgm:pt>
    <dgm:pt modelId="{4F8E75E1-AED9-4A13-9850-66155939CFC5}" type="pres">
      <dgm:prSet presAssocID="{2EBF8DF5-7D9E-4E64-A8AE-2EE220AB5DCB}" presName="sibTrans" presStyleCnt="0"/>
      <dgm:spPr/>
    </dgm:pt>
    <dgm:pt modelId="{F2231F10-E083-4984-9FE4-2ACCB68C76AA}" type="pres">
      <dgm:prSet presAssocID="{FC9A552F-DF34-4FE0-AC72-DDE024E16742}" presName="node" presStyleLbl="node1" presStyleIdx="3" presStyleCnt="5">
        <dgm:presLayoutVars>
          <dgm:bulletEnabled val="1"/>
        </dgm:presLayoutVars>
      </dgm:prSet>
      <dgm:spPr/>
    </dgm:pt>
    <dgm:pt modelId="{21311738-91E1-4BF0-9E23-61108D23B0A9}" type="pres">
      <dgm:prSet presAssocID="{8C82FFD5-E841-4472-AD7F-C78901C34652}" presName="sibTrans" presStyleCnt="0"/>
      <dgm:spPr/>
    </dgm:pt>
    <dgm:pt modelId="{974E1521-70A7-44B6-B209-CA2B2A3A664D}" type="pres">
      <dgm:prSet presAssocID="{5D8177E8-CDE1-4120-A644-5DBA98F83266}" presName="node" presStyleLbl="node1" presStyleIdx="4" presStyleCnt="5">
        <dgm:presLayoutVars>
          <dgm:bulletEnabled val="1"/>
        </dgm:presLayoutVars>
      </dgm:prSet>
      <dgm:spPr/>
    </dgm:pt>
  </dgm:ptLst>
  <dgm:cxnLst>
    <dgm:cxn modelId="{88F8610D-C6B9-41E0-88F4-39240E01CC28}" srcId="{D06CDADB-4148-4BE9-A140-4149929DADDB}" destId="{B0EF71EA-3143-42DD-9F27-23AE4DEA288D}" srcOrd="2" destOrd="0" parTransId="{57C4BC5E-AB25-4F61-B398-D2F526093126}" sibTransId="{2EBF8DF5-7D9E-4E64-A8AE-2EE220AB5DCB}"/>
    <dgm:cxn modelId="{5253CE61-CF9A-46CF-8662-4B2F88287618}" type="presOf" srcId="{5D8177E8-CDE1-4120-A644-5DBA98F83266}" destId="{974E1521-70A7-44B6-B209-CA2B2A3A664D}" srcOrd="0" destOrd="0" presId="urn:microsoft.com/office/officeart/2005/8/layout/default"/>
    <dgm:cxn modelId="{57EFD367-BB3B-4EEF-AF1E-9B56318A0C44}" srcId="{D06CDADB-4148-4BE9-A140-4149929DADDB}" destId="{5D8177E8-CDE1-4120-A644-5DBA98F83266}" srcOrd="4" destOrd="0" parTransId="{1D499B37-01BD-4F12-BC9F-D36E92CD125C}" sibTransId="{3F5521E4-BC64-47E8-BDF1-16595D0EAB5F}"/>
    <dgm:cxn modelId="{B1C6254B-1377-41BF-88FB-414E77FFD627}" srcId="{D06CDADB-4148-4BE9-A140-4149929DADDB}" destId="{A4EF1344-FAC1-46BF-9233-129B8BD17E02}" srcOrd="0" destOrd="0" parTransId="{0308A35C-B133-4314-BA14-1C21018E7DC8}" sibTransId="{8DF67173-05B6-44CF-A283-D02B5F7D021E}"/>
    <dgm:cxn modelId="{26A0B24F-DFC8-4BD9-8E5E-9CF20F1F0AC0}" type="presOf" srcId="{C85609E4-40DD-4A43-AEF5-C2687C7FC7C0}" destId="{D451433F-7097-4549-B040-2B9795AAA2C0}" srcOrd="0" destOrd="0" presId="urn:microsoft.com/office/officeart/2005/8/layout/default"/>
    <dgm:cxn modelId="{C2ECD278-33B0-45B1-B4DE-045801668977}" type="presOf" srcId="{D06CDADB-4148-4BE9-A140-4149929DADDB}" destId="{EFCA4AEB-ABB8-4EC3-B3A6-6BBD50027DAF}" srcOrd="0" destOrd="0" presId="urn:microsoft.com/office/officeart/2005/8/layout/default"/>
    <dgm:cxn modelId="{789A1E84-43A1-4AC8-9C26-8A37E848F9F8}" type="presOf" srcId="{A4EF1344-FAC1-46BF-9233-129B8BD17E02}" destId="{65765F1B-25D4-4E98-8BB4-961C76F9D8FC}" srcOrd="0" destOrd="0" presId="urn:microsoft.com/office/officeart/2005/8/layout/default"/>
    <dgm:cxn modelId="{00DEC98B-8E06-4EA2-BAF5-9BF939EF0277}" srcId="{D06CDADB-4148-4BE9-A140-4149929DADDB}" destId="{C85609E4-40DD-4A43-AEF5-C2687C7FC7C0}" srcOrd="1" destOrd="0" parTransId="{3A579C7B-BDEB-47A4-B10B-E1AD64EB1F8B}" sibTransId="{694BFB23-A789-4936-8EA5-E711F1A6EB9D}"/>
    <dgm:cxn modelId="{415E5FCE-CD80-408C-A2DE-6CC4A827AE1C}" srcId="{D06CDADB-4148-4BE9-A140-4149929DADDB}" destId="{FC9A552F-DF34-4FE0-AC72-DDE024E16742}" srcOrd="3" destOrd="0" parTransId="{37748F42-BE59-4017-9937-8BB1EAB706B8}" sibTransId="{8C82FFD5-E841-4472-AD7F-C78901C34652}"/>
    <dgm:cxn modelId="{F56E4DF1-101D-4701-80C3-E16F3F065B51}" type="presOf" srcId="{B0EF71EA-3143-42DD-9F27-23AE4DEA288D}" destId="{5CF6CACE-00EA-45E1-A703-2A4A17F67A3C}" srcOrd="0" destOrd="0" presId="urn:microsoft.com/office/officeart/2005/8/layout/default"/>
    <dgm:cxn modelId="{8DD4A4F3-FE3C-4EE1-8C50-F5FF4B041BC4}" type="presOf" srcId="{FC9A552F-DF34-4FE0-AC72-DDE024E16742}" destId="{F2231F10-E083-4984-9FE4-2ACCB68C76AA}" srcOrd="0" destOrd="0" presId="urn:microsoft.com/office/officeart/2005/8/layout/default"/>
    <dgm:cxn modelId="{FF0A66E5-D9E1-4D1B-BBA5-74DEB651639F}" type="presParOf" srcId="{EFCA4AEB-ABB8-4EC3-B3A6-6BBD50027DAF}" destId="{65765F1B-25D4-4E98-8BB4-961C76F9D8FC}" srcOrd="0" destOrd="0" presId="urn:microsoft.com/office/officeart/2005/8/layout/default"/>
    <dgm:cxn modelId="{C5B3BD02-AC47-4BF5-AE95-44A0768DC95F}" type="presParOf" srcId="{EFCA4AEB-ABB8-4EC3-B3A6-6BBD50027DAF}" destId="{3267CD3D-2E1A-40BD-8F29-A0E19DA86D89}" srcOrd="1" destOrd="0" presId="urn:microsoft.com/office/officeart/2005/8/layout/default"/>
    <dgm:cxn modelId="{655F3167-648B-41EA-91D4-B36E145A1865}" type="presParOf" srcId="{EFCA4AEB-ABB8-4EC3-B3A6-6BBD50027DAF}" destId="{D451433F-7097-4549-B040-2B9795AAA2C0}" srcOrd="2" destOrd="0" presId="urn:microsoft.com/office/officeart/2005/8/layout/default"/>
    <dgm:cxn modelId="{2AF64374-5B5B-4359-BBFE-13EDA17A2CC6}" type="presParOf" srcId="{EFCA4AEB-ABB8-4EC3-B3A6-6BBD50027DAF}" destId="{15B8AEE2-247D-4926-9B2E-B3C00595BF3A}" srcOrd="3" destOrd="0" presId="urn:microsoft.com/office/officeart/2005/8/layout/default"/>
    <dgm:cxn modelId="{88F93D15-05E0-4BE9-BCAA-C4C9FC9378E0}" type="presParOf" srcId="{EFCA4AEB-ABB8-4EC3-B3A6-6BBD50027DAF}" destId="{5CF6CACE-00EA-45E1-A703-2A4A17F67A3C}" srcOrd="4" destOrd="0" presId="urn:microsoft.com/office/officeart/2005/8/layout/default"/>
    <dgm:cxn modelId="{CDACAC2D-8939-48DD-93D1-71C0557094C0}" type="presParOf" srcId="{EFCA4AEB-ABB8-4EC3-B3A6-6BBD50027DAF}" destId="{4F8E75E1-AED9-4A13-9850-66155939CFC5}" srcOrd="5" destOrd="0" presId="urn:microsoft.com/office/officeart/2005/8/layout/default"/>
    <dgm:cxn modelId="{CB4444D9-28A5-4C1A-8763-3897EBEC68D4}" type="presParOf" srcId="{EFCA4AEB-ABB8-4EC3-B3A6-6BBD50027DAF}" destId="{F2231F10-E083-4984-9FE4-2ACCB68C76AA}" srcOrd="6" destOrd="0" presId="urn:microsoft.com/office/officeart/2005/8/layout/default"/>
    <dgm:cxn modelId="{EE5024CB-C4F4-432E-827A-C12C7000A209}" type="presParOf" srcId="{EFCA4AEB-ABB8-4EC3-B3A6-6BBD50027DAF}" destId="{21311738-91E1-4BF0-9E23-61108D23B0A9}" srcOrd="7" destOrd="0" presId="urn:microsoft.com/office/officeart/2005/8/layout/default"/>
    <dgm:cxn modelId="{CB6E5581-F2C3-456B-A559-7853936A8143}" type="presParOf" srcId="{EFCA4AEB-ABB8-4EC3-B3A6-6BBD50027DAF}" destId="{974E1521-70A7-44B6-B209-CA2B2A3A664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D1D1B41-2783-4943-B5A1-BD2B5C01E07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E7913F5-1A10-4AC0-BE39-92949F62A9B3}">
      <dgm:prSet/>
      <dgm:spPr/>
      <dgm:t>
        <a:bodyPr/>
        <a:lstStyle/>
        <a:p>
          <a:r>
            <a:rPr lang="uk-UA"/>
            <a:t>скасування митних тарифів у взаємній торгівлі при збереженні національних митних тарифів по відношенню до третіх країн</a:t>
          </a:r>
          <a:endParaRPr lang="en-US"/>
        </a:p>
      </dgm:t>
    </dgm:pt>
    <dgm:pt modelId="{F0F8F125-F929-46F8-AD17-7EE3FDB9D99B}" type="parTrans" cxnId="{D97194C6-B7F8-410A-AC4C-0102D3F3767B}">
      <dgm:prSet/>
      <dgm:spPr/>
      <dgm:t>
        <a:bodyPr/>
        <a:lstStyle/>
        <a:p>
          <a:endParaRPr lang="en-US"/>
        </a:p>
      </dgm:t>
    </dgm:pt>
    <dgm:pt modelId="{B5BCCDE0-18CB-46A5-BA4C-8B61769FDD2B}" type="sibTrans" cxnId="{D97194C6-B7F8-410A-AC4C-0102D3F3767B}">
      <dgm:prSet/>
      <dgm:spPr/>
      <dgm:t>
        <a:bodyPr/>
        <a:lstStyle/>
        <a:p>
          <a:endParaRPr lang="en-US"/>
        </a:p>
      </dgm:t>
    </dgm:pt>
    <dgm:pt modelId="{12111F0F-80DA-4C44-93B0-B44EEA61B5C2}">
      <dgm:prSet/>
      <dgm:spPr/>
      <dgm:t>
        <a:bodyPr/>
        <a:lstStyle/>
        <a:p>
          <a:r>
            <a:rPr lang="uk-UA"/>
            <a:t>Діяльність може координуватися невеликим міждержавним секретаріатом або періодичними зустрічами керівників відповідних відомств</a:t>
          </a:r>
          <a:endParaRPr lang="en-US"/>
        </a:p>
      </dgm:t>
    </dgm:pt>
    <dgm:pt modelId="{DEABACFD-B363-47A6-A8C0-A98A7675072E}" type="parTrans" cxnId="{D2A4AF16-C893-4C50-829B-1EF85597332B}">
      <dgm:prSet/>
      <dgm:spPr/>
      <dgm:t>
        <a:bodyPr/>
        <a:lstStyle/>
        <a:p>
          <a:endParaRPr lang="en-US"/>
        </a:p>
      </dgm:t>
    </dgm:pt>
    <dgm:pt modelId="{77C1B85D-34F6-4F10-91BD-522A8639CD08}" type="sibTrans" cxnId="{D2A4AF16-C893-4C50-829B-1EF85597332B}">
      <dgm:prSet/>
      <dgm:spPr/>
      <dgm:t>
        <a:bodyPr/>
        <a:lstStyle/>
        <a:p>
          <a:endParaRPr lang="en-US"/>
        </a:p>
      </dgm:t>
    </dgm:pt>
    <dgm:pt modelId="{B6D66AAC-CC74-42E8-A4E3-2250769A66D6}">
      <dgm:prSet/>
      <dgm:spPr/>
      <dgm:t>
        <a:bodyPr/>
        <a:lstStyle/>
        <a:p>
          <a:r>
            <a:rPr lang="uk-UA"/>
            <a:t>не потребує передачі частини суверенітету та державних повноважень</a:t>
          </a:r>
          <a:endParaRPr lang="en-US"/>
        </a:p>
      </dgm:t>
    </dgm:pt>
    <dgm:pt modelId="{EE3AE5AD-3DB4-4C2D-BADB-1B3C47639D66}" type="parTrans" cxnId="{502264B3-B1EC-478B-B7EB-831B470F3CCE}">
      <dgm:prSet/>
      <dgm:spPr/>
      <dgm:t>
        <a:bodyPr/>
        <a:lstStyle/>
        <a:p>
          <a:endParaRPr lang="en-US"/>
        </a:p>
      </dgm:t>
    </dgm:pt>
    <dgm:pt modelId="{D8A871B3-62A1-4447-9BD2-B9F0828D7FD6}" type="sibTrans" cxnId="{502264B3-B1EC-478B-B7EB-831B470F3CCE}">
      <dgm:prSet/>
      <dgm:spPr/>
      <dgm:t>
        <a:bodyPr/>
        <a:lstStyle/>
        <a:p>
          <a:endParaRPr lang="en-US"/>
        </a:p>
      </dgm:t>
    </dgm:pt>
    <dgm:pt modelId="{CC4C0687-06FF-4EB2-914B-95E3D810627A}" type="pres">
      <dgm:prSet presAssocID="{6D1D1B41-2783-4943-B5A1-BD2B5C01E07D}" presName="linear" presStyleCnt="0">
        <dgm:presLayoutVars>
          <dgm:animLvl val="lvl"/>
          <dgm:resizeHandles val="exact"/>
        </dgm:presLayoutVars>
      </dgm:prSet>
      <dgm:spPr/>
    </dgm:pt>
    <dgm:pt modelId="{E52AB606-2E74-481C-AA5B-35ECC41612AE}" type="pres">
      <dgm:prSet presAssocID="{2E7913F5-1A10-4AC0-BE39-92949F62A9B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54AE69C-9360-439B-B840-A2A548253A3F}" type="pres">
      <dgm:prSet presAssocID="{B5BCCDE0-18CB-46A5-BA4C-8B61769FDD2B}" presName="spacer" presStyleCnt="0"/>
      <dgm:spPr/>
    </dgm:pt>
    <dgm:pt modelId="{140E10A4-3698-4FB7-ACE3-53C796278D0F}" type="pres">
      <dgm:prSet presAssocID="{12111F0F-80DA-4C44-93B0-B44EEA61B5C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0ADBF17-3156-4677-95BD-647DDE4B5493}" type="pres">
      <dgm:prSet presAssocID="{77C1B85D-34F6-4F10-91BD-522A8639CD08}" presName="spacer" presStyleCnt="0"/>
      <dgm:spPr/>
    </dgm:pt>
    <dgm:pt modelId="{597AD7C1-29C7-4A50-8797-E789BC681787}" type="pres">
      <dgm:prSet presAssocID="{B6D66AAC-CC74-42E8-A4E3-2250769A66D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2A4AF16-C893-4C50-829B-1EF85597332B}" srcId="{6D1D1B41-2783-4943-B5A1-BD2B5C01E07D}" destId="{12111F0F-80DA-4C44-93B0-B44EEA61B5C2}" srcOrd="1" destOrd="0" parTransId="{DEABACFD-B363-47A6-A8C0-A98A7675072E}" sibTransId="{77C1B85D-34F6-4F10-91BD-522A8639CD08}"/>
    <dgm:cxn modelId="{E618AB3E-2E46-440C-9B1F-C5520068EF79}" type="presOf" srcId="{12111F0F-80DA-4C44-93B0-B44EEA61B5C2}" destId="{140E10A4-3698-4FB7-ACE3-53C796278D0F}" srcOrd="0" destOrd="0" presId="urn:microsoft.com/office/officeart/2005/8/layout/vList2"/>
    <dgm:cxn modelId="{F3DED16D-AD38-40C1-97BE-1CC600C5CA06}" type="presOf" srcId="{2E7913F5-1A10-4AC0-BE39-92949F62A9B3}" destId="{E52AB606-2E74-481C-AA5B-35ECC41612AE}" srcOrd="0" destOrd="0" presId="urn:microsoft.com/office/officeart/2005/8/layout/vList2"/>
    <dgm:cxn modelId="{3B214EA2-3F37-4B6D-84FD-EC099EA15BC2}" type="presOf" srcId="{6D1D1B41-2783-4943-B5A1-BD2B5C01E07D}" destId="{CC4C0687-06FF-4EB2-914B-95E3D810627A}" srcOrd="0" destOrd="0" presId="urn:microsoft.com/office/officeart/2005/8/layout/vList2"/>
    <dgm:cxn modelId="{8F28EEA6-25A2-4D2A-8A27-6DB67CC309E1}" type="presOf" srcId="{B6D66AAC-CC74-42E8-A4E3-2250769A66D6}" destId="{597AD7C1-29C7-4A50-8797-E789BC681787}" srcOrd="0" destOrd="0" presId="urn:microsoft.com/office/officeart/2005/8/layout/vList2"/>
    <dgm:cxn modelId="{502264B3-B1EC-478B-B7EB-831B470F3CCE}" srcId="{6D1D1B41-2783-4943-B5A1-BD2B5C01E07D}" destId="{B6D66AAC-CC74-42E8-A4E3-2250769A66D6}" srcOrd="2" destOrd="0" parTransId="{EE3AE5AD-3DB4-4C2D-BADB-1B3C47639D66}" sibTransId="{D8A871B3-62A1-4447-9BD2-B9F0828D7FD6}"/>
    <dgm:cxn modelId="{D97194C6-B7F8-410A-AC4C-0102D3F3767B}" srcId="{6D1D1B41-2783-4943-B5A1-BD2B5C01E07D}" destId="{2E7913F5-1A10-4AC0-BE39-92949F62A9B3}" srcOrd="0" destOrd="0" parTransId="{F0F8F125-F929-46F8-AD17-7EE3FDB9D99B}" sibTransId="{B5BCCDE0-18CB-46A5-BA4C-8B61769FDD2B}"/>
    <dgm:cxn modelId="{80CCE287-26AD-4EAB-A3EA-0A2C819A1256}" type="presParOf" srcId="{CC4C0687-06FF-4EB2-914B-95E3D810627A}" destId="{E52AB606-2E74-481C-AA5B-35ECC41612AE}" srcOrd="0" destOrd="0" presId="urn:microsoft.com/office/officeart/2005/8/layout/vList2"/>
    <dgm:cxn modelId="{E31D08DD-7E8A-4D99-909C-AE3894217767}" type="presParOf" srcId="{CC4C0687-06FF-4EB2-914B-95E3D810627A}" destId="{354AE69C-9360-439B-B840-A2A548253A3F}" srcOrd="1" destOrd="0" presId="urn:microsoft.com/office/officeart/2005/8/layout/vList2"/>
    <dgm:cxn modelId="{EE56DC4F-7D97-48BC-ABB3-37782DBFFF00}" type="presParOf" srcId="{CC4C0687-06FF-4EB2-914B-95E3D810627A}" destId="{140E10A4-3698-4FB7-ACE3-53C796278D0F}" srcOrd="2" destOrd="0" presId="urn:microsoft.com/office/officeart/2005/8/layout/vList2"/>
    <dgm:cxn modelId="{02028D19-63A2-4055-AFAD-EAAF2602E11E}" type="presParOf" srcId="{CC4C0687-06FF-4EB2-914B-95E3D810627A}" destId="{70ADBF17-3156-4677-95BD-647DDE4B5493}" srcOrd="3" destOrd="0" presId="urn:microsoft.com/office/officeart/2005/8/layout/vList2"/>
    <dgm:cxn modelId="{DDB12F96-35F0-44A8-8BE0-E146FBA412E1}" type="presParOf" srcId="{CC4C0687-06FF-4EB2-914B-95E3D810627A}" destId="{597AD7C1-29C7-4A50-8797-E789BC68178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4FF1AD1-3A93-4DCD-B665-6409C9F2013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BFFED14-1F27-4E17-AD57-360B05C5D0A8}">
      <dgm:prSet/>
      <dgm:spPr/>
      <dgm:t>
        <a:bodyPr/>
        <a:lstStyle/>
        <a:p>
          <a:r>
            <a:rPr lang="uk-UA"/>
            <a:t>узгоджене скасування національних митних тарифів і введення спільного митного тарифу та єдиної системи нетарифного регулювання торгівлі відносно третіх держав</a:t>
          </a:r>
          <a:endParaRPr lang="en-US"/>
        </a:p>
      </dgm:t>
    </dgm:pt>
    <dgm:pt modelId="{ACF2E671-959E-4C63-960D-8807D055340F}" type="parTrans" cxnId="{E7B26AF6-E0A3-4EA6-AC10-1A7943EBA2C9}">
      <dgm:prSet/>
      <dgm:spPr/>
      <dgm:t>
        <a:bodyPr/>
        <a:lstStyle/>
        <a:p>
          <a:endParaRPr lang="en-US"/>
        </a:p>
      </dgm:t>
    </dgm:pt>
    <dgm:pt modelId="{22EA638A-4F47-4503-B8C7-D9B9C9344EA7}" type="sibTrans" cxnId="{E7B26AF6-E0A3-4EA6-AC10-1A7943EBA2C9}">
      <dgm:prSet/>
      <dgm:spPr/>
      <dgm:t>
        <a:bodyPr/>
        <a:lstStyle/>
        <a:p>
          <a:endParaRPr lang="en-US"/>
        </a:p>
      </dgm:t>
    </dgm:pt>
    <dgm:pt modelId="{AF0232C8-A6C6-4776-9652-B47A6BC5E963}">
      <dgm:prSet/>
      <dgm:spPr/>
      <dgm:t>
        <a:bodyPr/>
        <a:lstStyle/>
        <a:p>
          <a:r>
            <a:rPr lang="uk-UA"/>
            <a:t>безмитну торгівлю товарами і послугами і їх вільне переміщення всередині об’єднання</a:t>
          </a:r>
          <a:endParaRPr lang="en-US"/>
        </a:p>
      </dgm:t>
    </dgm:pt>
    <dgm:pt modelId="{95E95004-AB37-4C1F-A87A-253F313CBFA5}" type="parTrans" cxnId="{0940F624-979B-45EC-98D8-9E5758772327}">
      <dgm:prSet/>
      <dgm:spPr/>
      <dgm:t>
        <a:bodyPr/>
        <a:lstStyle/>
        <a:p>
          <a:endParaRPr lang="en-US"/>
        </a:p>
      </dgm:t>
    </dgm:pt>
    <dgm:pt modelId="{06551563-21D8-46F9-964C-615F472D79E1}" type="sibTrans" cxnId="{0940F624-979B-45EC-98D8-9E5758772327}">
      <dgm:prSet/>
      <dgm:spPr/>
      <dgm:t>
        <a:bodyPr/>
        <a:lstStyle/>
        <a:p>
          <a:endParaRPr lang="en-US"/>
        </a:p>
      </dgm:t>
    </dgm:pt>
    <dgm:pt modelId="{CCAD9F61-105A-405E-8DB0-7F23E31BFD83}">
      <dgm:prSet/>
      <dgm:spPr/>
      <dgm:t>
        <a:bodyPr/>
        <a:lstStyle/>
        <a:p>
          <a:r>
            <a:rPr lang="uk-UA"/>
            <a:t>вимагає створення розгалуженої системи міждержавних органів, що регулюють проведення узгодженої зовнішньоторгівельної політики</a:t>
          </a:r>
          <a:endParaRPr lang="en-US"/>
        </a:p>
      </dgm:t>
    </dgm:pt>
    <dgm:pt modelId="{EBD88581-8C7E-48E4-B835-3567E33B6A2C}" type="parTrans" cxnId="{187620DC-8405-4943-92C6-B41639C04C90}">
      <dgm:prSet/>
      <dgm:spPr/>
      <dgm:t>
        <a:bodyPr/>
        <a:lstStyle/>
        <a:p>
          <a:endParaRPr lang="en-US"/>
        </a:p>
      </dgm:t>
    </dgm:pt>
    <dgm:pt modelId="{FF2CD14E-B855-46AF-B7B1-E1B6EF2DE8BB}" type="sibTrans" cxnId="{187620DC-8405-4943-92C6-B41639C04C90}">
      <dgm:prSet/>
      <dgm:spPr/>
      <dgm:t>
        <a:bodyPr/>
        <a:lstStyle/>
        <a:p>
          <a:endParaRPr lang="en-US"/>
        </a:p>
      </dgm:t>
    </dgm:pt>
    <dgm:pt modelId="{F0729E59-D603-486C-99F4-3E8E01EB52B6}" type="pres">
      <dgm:prSet presAssocID="{14FF1AD1-3A93-4DCD-B665-6409C9F20135}" presName="linear" presStyleCnt="0">
        <dgm:presLayoutVars>
          <dgm:animLvl val="lvl"/>
          <dgm:resizeHandles val="exact"/>
        </dgm:presLayoutVars>
      </dgm:prSet>
      <dgm:spPr/>
    </dgm:pt>
    <dgm:pt modelId="{FC0613ED-D7B3-4861-9950-E686E5D7AB8F}" type="pres">
      <dgm:prSet presAssocID="{6BFFED14-1F27-4E17-AD57-360B05C5D0A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B8BF305-122E-4B2B-BF4C-C2A12FE55A0F}" type="pres">
      <dgm:prSet presAssocID="{22EA638A-4F47-4503-B8C7-D9B9C9344EA7}" presName="spacer" presStyleCnt="0"/>
      <dgm:spPr/>
    </dgm:pt>
    <dgm:pt modelId="{AD07CC37-7714-443C-A97F-FCD28E4AAD7E}" type="pres">
      <dgm:prSet presAssocID="{AF0232C8-A6C6-4776-9652-B47A6BC5E96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FC69223-276D-4298-9D12-3740617BC6D6}" type="pres">
      <dgm:prSet presAssocID="{06551563-21D8-46F9-964C-615F472D79E1}" presName="spacer" presStyleCnt="0"/>
      <dgm:spPr/>
    </dgm:pt>
    <dgm:pt modelId="{FB1D5896-C811-4BA9-9A34-A8675EF58B78}" type="pres">
      <dgm:prSet presAssocID="{CCAD9F61-105A-405E-8DB0-7F23E31BFD8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940F624-979B-45EC-98D8-9E5758772327}" srcId="{14FF1AD1-3A93-4DCD-B665-6409C9F20135}" destId="{AF0232C8-A6C6-4776-9652-B47A6BC5E963}" srcOrd="1" destOrd="0" parTransId="{95E95004-AB37-4C1F-A87A-253F313CBFA5}" sibTransId="{06551563-21D8-46F9-964C-615F472D79E1}"/>
    <dgm:cxn modelId="{23427441-1591-4EE0-B035-7BE61FBC9EAB}" type="presOf" srcId="{14FF1AD1-3A93-4DCD-B665-6409C9F20135}" destId="{F0729E59-D603-486C-99F4-3E8E01EB52B6}" srcOrd="0" destOrd="0" presId="urn:microsoft.com/office/officeart/2005/8/layout/vList2"/>
    <dgm:cxn modelId="{B844187D-8486-477F-A13A-C51826E66D08}" type="presOf" srcId="{AF0232C8-A6C6-4776-9652-B47A6BC5E963}" destId="{AD07CC37-7714-443C-A97F-FCD28E4AAD7E}" srcOrd="0" destOrd="0" presId="urn:microsoft.com/office/officeart/2005/8/layout/vList2"/>
    <dgm:cxn modelId="{5FA64298-2917-4887-ACC7-CB98E1019720}" type="presOf" srcId="{6BFFED14-1F27-4E17-AD57-360B05C5D0A8}" destId="{FC0613ED-D7B3-4861-9950-E686E5D7AB8F}" srcOrd="0" destOrd="0" presId="urn:microsoft.com/office/officeart/2005/8/layout/vList2"/>
    <dgm:cxn modelId="{40601CC3-F2B4-4EDE-A9B2-3ABEEE32A82D}" type="presOf" srcId="{CCAD9F61-105A-405E-8DB0-7F23E31BFD83}" destId="{FB1D5896-C811-4BA9-9A34-A8675EF58B78}" srcOrd="0" destOrd="0" presId="urn:microsoft.com/office/officeart/2005/8/layout/vList2"/>
    <dgm:cxn modelId="{187620DC-8405-4943-92C6-B41639C04C90}" srcId="{14FF1AD1-3A93-4DCD-B665-6409C9F20135}" destId="{CCAD9F61-105A-405E-8DB0-7F23E31BFD83}" srcOrd="2" destOrd="0" parTransId="{EBD88581-8C7E-48E4-B835-3567E33B6A2C}" sibTransId="{FF2CD14E-B855-46AF-B7B1-E1B6EF2DE8BB}"/>
    <dgm:cxn modelId="{E7B26AF6-E0A3-4EA6-AC10-1A7943EBA2C9}" srcId="{14FF1AD1-3A93-4DCD-B665-6409C9F20135}" destId="{6BFFED14-1F27-4E17-AD57-360B05C5D0A8}" srcOrd="0" destOrd="0" parTransId="{ACF2E671-959E-4C63-960D-8807D055340F}" sibTransId="{22EA638A-4F47-4503-B8C7-D9B9C9344EA7}"/>
    <dgm:cxn modelId="{8656FF40-D23C-4E27-801B-4A166A0F99DF}" type="presParOf" srcId="{F0729E59-D603-486C-99F4-3E8E01EB52B6}" destId="{FC0613ED-D7B3-4861-9950-E686E5D7AB8F}" srcOrd="0" destOrd="0" presId="urn:microsoft.com/office/officeart/2005/8/layout/vList2"/>
    <dgm:cxn modelId="{940A283B-E1A8-44A2-ADC3-60A75F20336E}" type="presParOf" srcId="{F0729E59-D603-486C-99F4-3E8E01EB52B6}" destId="{DB8BF305-122E-4B2B-BF4C-C2A12FE55A0F}" srcOrd="1" destOrd="0" presId="urn:microsoft.com/office/officeart/2005/8/layout/vList2"/>
    <dgm:cxn modelId="{1E43439D-03AB-4D55-B1DF-21C0DB76FC84}" type="presParOf" srcId="{F0729E59-D603-486C-99F4-3E8E01EB52B6}" destId="{AD07CC37-7714-443C-A97F-FCD28E4AAD7E}" srcOrd="2" destOrd="0" presId="urn:microsoft.com/office/officeart/2005/8/layout/vList2"/>
    <dgm:cxn modelId="{127BFA06-D488-4080-B679-ACC924853F87}" type="presParOf" srcId="{F0729E59-D603-486C-99F4-3E8E01EB52B6}" destId="{5FC69223-276D-4298-9D12-3740617BC6D6}" srcOrd="3" destOrd="0" presId="urn:microsoft.com/office/officeart/2005/8/layout/vList2"/>
    <dgm:cxn modelId="{CEA089A6-F701-4E82-AAA7-B204868DF97E}" type="presParOf" srcId="{F0729E59-D603-486C-99F4-3E8E01EB52B6}" destId="{FB1D5896-C811-4BA9-9A34-A8675EF58B7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A72E0B3-61A0-4283-BC6D-84D37EF439C5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F973ECF3-EC7D-419E-826F-76AE396512C7}">
      <dgm:prSet/>
      <dgm:spPr/>
      <dgm:t>
        <a:bodyPr/>
        <a:lstStyle/>
        <a:p>
          <a:r>
            <a:rPr lang="uk-UA"/>
            <a:t>вільне пересування товарів, послуг, робочої сили та капіталів</a:t>
          </a:r>
          <a:endParaRPr lang="en-US"/>
        </a:p>
      </dgm:t>
    </dgm:pt>
    <dgm:pt modelId="{2308F5F5-7C47-4ACF-AABE-C62AFC6A03E6}" type="parTrans" cxnId="{194B6247-606C-4108-A6CD-27027129EDB2}">
      <dgm:prSet/>
      <dgm:spPr/>
      <dgm:t>
        <a:bodyPr/>
        <a:lstStyle/>
        <a:p>
          <a:endParaRPr lang="en-US"/>
        </a:p>
      </dgm:t>
    </dgm:pt>
    <dgm:pt modelId="{9A1C98DC-20EC-4C84-8441-A8C0CDA012B1}" type="sibTrans" cxnId="{194B6247-606C-4108-A6CD-27027129EDB2}">
      <dgm:prSet/>
      <dgm:spPr/>
      <dgm:t>
        <a:bodyPr/>
        <a:lstStyle/>
        <a:p>
          <a:endParaRPr lang="en-US"/>
        </a:p>
      </dgm:t>
    </dgm:pt>
    <dgm:pt modelId="{938F52E9-5E9A-44AA-AE87-400A9ED9921B}">
      <dgm:prSet/>
      <dgm:spPr/>
      <dgm:t>
        <a:bodyPr/>
        <a:lstStyle/>
        <a:p>
          <a:r>
            <a:rPr lang="uk-UA"/>
            <a:t>необхідність існування постійно діючих органів та регулярних зустрічей на високому та найвищому рівні</a:t>
          </a:r>
          <a:endParaRPr lang="en-US"/>
        </a:p>
      </dgm:t>
    </dgm:pt>
    <dgm:pt modelId="{8D07A492-F168-40A3-8610-C83199EE6126}" type="parTrans" cxnId="{6BE47E75-B1E3-4086-A11A-3BA88581217D}">
      <dgm:prSet/>
      <dgm:spPr/>
      <dgm:t>
        <a:bodyPr/>
        <a:lstStyle/>
        <a:p>
          <a:endParaRPr lang="en-US"/>
        </a:p>
      </dgm:t>
    </dgm:pt>
    <dgm:pt modelId="{94A6FFCD-688E-4A8F-84CA-6015C89DFDDD}" type="sibTrans" cxnId="{6BE47E75-B1E3-4086-A11A-3BA88581217D}">
      <dgm:prSet/>
      <dgm:spPr/>
      <dgm:t>
        <a:bodyPr/>
        <a:lstStyle/>
        <a:p>
          <a:endParaRPr lang="en-US"/>
        </a:p>
      </dgm:t>
    </dgm:pt>
    <dgm:pt modelId="{CF9195C7-C0F7-4097-A073-FD1BAFF3E701}">
      <dgm:prSet/>
      <dgm:spPr/>
      <dgm:t>
        <a:bodyPr/>
        <a:lstStyle/>
        <a:p>
          <a:r>
            <a:rPr lang="uk-UA"/>
            <a:t>Наявність регулювання спільної політики відносно третіх країн</a:t>
          </a:r>
          <a:endParaRPr lang="en-US"/>
        </a:p>
      </dgm:t>
    </dgm:pt>
    <dgm:pt modelId="{DE1CAA20-9986-4E81-ADE7-B059D7910234}" type="parTrans" cxnId="{858EEDF5-B7A7-4D89-81F0-F1021062062E}">
      <dgm:prSet/>
      <dgm:spPr/>
      <dgm:t>
        <a:bodyPr/>
        <a:lstStyle/>
        <a:p>
          <a:endParaRPr lang="en-US"/>
        </a:p>
      </dgm:t>
    </dgm:pt>
    <dgm:pt modelId="{E72E4A55-C319-4B1B-9C45-C0FD92662484}" type="sibTrans" cxnId="{858EEDF5-B7A7-4D89-81F0-F1021062062E}">
      <dgm:prSet/>
      <dgm:spPr/>
      <dgm:t>
        <a:bodyPr/>
        <a:lstStyle/>
        <a:p>
          <a:endParaRPr lang="en-US"/>
        </a:p>
      </dgm:t>
    </dgm:pt>
    <dgm:pt modelId="{3D50BE5A-61E1-4524-97FC-B1C2B8EE2A4E}" type="pres">
      <dgm:prSet presAssocID="{AA72E0B3-61A0-4283-BC6D-84D37EF439C5}" presName="linear" presStyleCnt="0">
        <dgm:presLayoutVars>
          <dgm:animLvl val="lvl"/>
          <dgm:resizeHandles val="exact"/>
        </dgm:presLayoutVars>
      </dgm:prSet>
      <dgm:spPr/>
    </dgm:pt>
    <dgm:pt modelId="{A3A05005-2FB9-4076-92DA-4537E0179C82}" type="pres">
      <dgm:prSet presAssocID="{F973ECF3-EC7D-419E-826F-76AE396512C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480E666-7D45-4828-B8E6-12E7C022323F}" type="pres">
      <dgm:prSet presAssocID="{9A1C98DC-20EC-4C84-8441-A8C0CDA012B1}" presName="spacer" presStyleCnt="0"/>
      <dgm:spPr/>
    </dgm:pt>
    <dgm:pt modelId="{A7A5B206-586C-483F-AEDB-BE593A307BE1}" type="pres">
      <dgm:prSet presAssocID="{938F52E9-5E9A-44AA-AE87-400A9ED9921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3A17E09-CF48-4262-9087-BF1B87E894A1}" type="pres">
      <dgm:prSet presAssocID="{94A6FFCD-688E-4A8F-84CA-6015C89DFDDD}" presName="spacer" presStyleCnt="0"/>
      <dgm:spPr/>
    </dgm:pt>
    <dgm:pt modelId="{20664C29-1A2B-4263-A70F-D8EC134EA2F4}" type="pres">
      <dgm:prSet presAssocID="{CF9195C7-C0F7-4097-A073-FD1BAFF3E70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94EB207-8AB2-489E-A4CD-BB741C75C8DE}" type="presOf" srcId="{F973ECF3-EC7D-419E-826F-76AE396512C7}" destId="{A3A05005-2FB9-4076-92DA-4537E0179C82}" srcOrd="0" destOrd="0" presId="urn:microsoft.com/office/officeart/2005/8/layout/vList2"/>
    <dgm:cxn modelId="{32C58E5C-103F-492C-9A13-D134E2DA56AA}" type="presOf" srcId="{938F52E9-5E9A-44AA-AE87-400A9ED9921B}" destId="{A7A5B206-586C-483F-AEDB-BE593A307BE1}" srcOrd="0" destOrd="0" presId="urn:microsoft.com/office/officeart/2005/8/layout/vList2"/>
    <dgm:cxn modelId="{0A2D585D-48F1-4D96-B507-5F3967CC364F}" type="presOf" srcId="{AA72E0B3-61A0-4283-BC6D-84D37EF439C5}" destId="{3D50BE5A-61E1-4524-97FC-B1C2B8EE2A4E}" srcOrd="0" destOrd="0" presId="urn:microsoft.com/office/officeart/2005/8/layout/vList2"/>
    <dgm:cxn modelId="{194B6247-606C-4108-A6CD-27027129EDB2}" srcId="{AA72E0B3-61A0-4283-BC6D-84D37EF439C5}" destId="{F973ECF3-EC7D-419E-826F-76AE396512C7}" srcOrd="0" destOrd="0" parTransId="{2308F5F5-7C47-4ACF-AABE-C62AFC6A03E6}" sibTransId="{9A1C98DC-20EC-4C84-8441-A8C0CDA012B1}"/>
    <dgm:cxn modelId="{3A16766C-1814-4643-AAFD-AD53FB706584}" type="presOf" srcId="{CF9195C7-C0F7-4097-A073-FD1BAFF3E701}" destId="{20664C29-1A2B-4263-A70F-D8EC134EA2F4}" srcOrd="0" destOrd="0" presId="urn:microsoft.com/office/officeart/2005/8/layout/vList2"/>
    <dgm:cxn modelId="{6BE47E75-B1E3-4086-A11A-3BA88581217D}" srcId="{AA72E0B3-61A0-4283-BC6D-84D37EF439C5}" destId="{938F52E9-5E9A-44AA-AE87-400A9ED9921B}" srcOrd="1" destOrd="0" parTransId="{8D07A492-F168-40A3-8610-C83199EE6126}" sibTransId="{94A6FFCD-688E-4A8F-84CA-6015C89DFDDD}"/>
    <dgm:cxn modelId="{858EEDF5-B7A7-4D89-81F0-F1021062062E}" srcId="{AA72E0B3-61A0-4283-BC6D-84D37EF439C5}" destId="{CF9195C7-C0F7-4097-A073-FD1BAFF3E701}" srcOrd="2" destOrd="0" parTransId="{DE1CAA20-9986-4E81-ADE7-B059D7910234}" sibTransId="{E72E4A55-C319-4B1B-9C45-C0FD92662484}"/>
    <dgm:cxn modelId="{C63998FF-BCD8-4E77-BD5D-E23D53D29EB3}" type="presParOf" srcId="{3D50BE5A-61E1-4524-97FC-B1C2B8EE2A4E}" destId="{A3A05005-2FB9-4076-92DA-4537E0179C82}" srcOrd="0" destOrd="0" presId="urn:microsoft.com/office/officeart/2005/8/layout/vList2"/>
    <dgm:cxn modelId="{6F211536-4E1A-4695-840F-7E761CC3CAE0}" type="presParOf" srcId="{3D50BE5A-61E1-4524-97FC-B1C2B8EE2A4E}" destId="{A480E666-7D45-4828-B8E6-12E7C022323F}" srcOrd="1" destOrd="0" presId="urn:microsoft.com/office/officeart/2005/8/layout/vList2"/>
    <dgm:cxn modelId="{FC736F07-E66A-41AF-8E07-38CF749BDB1D}" type="presParOf" srcId="{3D50BE5A-61E1-4524-97FC-B1C2B8EE2A4E}" destId="{A7A5B206-586C-483F-AEDB-BE593A307BE1}" srcOrd="2" destOrd="0" presId="urn:microsoft.com/office/officeart/2005/8/layout/vList2"/>
    <dgm:cxn modelId="{4AB4536E-902D-494A-81A9-518F6D277672}" type="presParOf" srcId="{3D50BE5A-61E1-4524-97FC-B1C2B8EE2A4E}" destId="{A3A17E09-CF48-4262-9087-BF1B87E894A1}" srcOrd="3" destOrd="0" presId="urn:microsoft.com/office/officeart/2005/8/layout/vList2"/>
    <dgm:cxn modelId="{B1C5B027-6598-4127-8858-5ABAE453D9D4}" type="presParOf" srcId="{3D50BE5A-61E1-4524-97FC-B1C2B8EE2A4E}" destId="{20664C29-1A2B-4263-A70F-D8EC134EA2F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6BC72A8-B62E-4FBB-A78C-03F6FAEEE334}" type="doc">
      <dgm:prSet loTypeId="urn:microsoft.com/office/officeart/2005/8/layout/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12CB967-B195-4E57-9BC2-7B6CC2008D08}">
      <dgm:prSet/>
      <dgm:spPr/>
      <dgm:t>
        <a:bodyPr/>
        <a:lstStyle/>
        <a:p>
          <a:r>
            <a:rPr lang="uk-UA"/>
            <a:t>координація макроекономічної політики</a:t>
          </a:r>
          <a:endParaRPr lang="en-US"/>
        </a:p>
      </dgm:t>
    </dgm:pt>
    <dgm:pt modelId="{86686D18-A262-40EC-8BC9-0B857E7DB75F}" type="parTrans" cxnId="{3265FE61-D9E9-41B9-A24B-4018FC3447B7}">
      <dgm:prSet/>
      <dgm:spPr/>
      <dgm:t>
        <a:bodyPr/>
        <a:lstStyle/>
        <a:p>
          <a:endParaRPr lang="en-US"/>
        </a:p>
      </dgm:t>
    </dgm:pt>
    <dgm:pt modelId="{920B77B8-D856-49A3-8501-0B04968EAC49}" type="sibTrans" cxnId="{3265FE61-D9E9-41B9-A24B-4018FC3447B7}">
      <dgm:prSet/>
      <dgm:spPr/>
      <dgm:t>
        <a:bodyPr/>
        <a:lstStyle/>
        <a:p>
          <a:endParaRPr lang="en-US"/>
        </a:p>
      </dgm:t>
    </dgm:pt>
    <dgm:pt modelId="{BD4A5246-0C3B-416B-AD88-BC2EF70FB0A8}">
      <dgm:prSet/>
      <dgm:spPr/>
      <dgm:t>
        <a:bodyPr/>
        <a:lstStyle/>
        <a:p>
          <a:r>
            <a:rPr lang="uk-UA"/>
            <a:t>уніфікація законодавства у валютній, бюджетній, грошовій галузях</a:t>
          </a:r>
          <a:endParaRPr lang="en-US"/>
        </a:p>
      </dgm:t>
    </dgm:pt>
    <dgm:pt modelId="{D490A688-08BC-4A23-98BE-A1039A84E169}" type="parTrans" cxnId="{A9C9C57C-5D27-4015-86F4-30BEDD404C2F}">
      <dgm:prSet/>
      <dgm:spPr/>
      <dgm:t>
        <a:bodyPr/>
        <a:lstStyle/>
        <a:p>
          <a:endParaRPr lang="en-US"/>
        </a:p>
      </dgm:t>
    </dgm:pt>
    <dgm:pt modelId="{3E203CE5-CD88-4596-9378-199A8F7C87F1}" type="sibTrans" cxnId="{A9C9C57C-5D27-4015-86F4-30BEDD404C2F}">
      <dgm:prSet/>
      <dgm:spPr/>
      <dgm:t>
        <a:bodyPr/>
        <a:lstStyle/>
        <a:p>
          <a:endParaRPr lang="en-US"/>
        </a:p>
      </dgm:t>
    </dgm:pt>
    <dgm:pt modelId="{474124B2-7E56-4734-BF37-5009B8F8B82A}">
      <dgm:prSet/>
      <dgm:spPr/>
      <dgm:t>
        <a:bodyPr/>
        <a:lstStyle/>
        <a:p>
          <a:r>
            <a:rPr lang="uk-UA" dirty="0"/>
            <a:t>створення регулюючих органів, яким передається частина суверенітету та повноважень національних урядів. Такі органи володіють правом приймати рішення без узгодження з урядами країн-учасниць і часто мають наднаціональний характер</a:t>
          </a:r>
          <a:endParaRPr lang="en-US" dirty="0"/>
        </a:p>
      </dgm:t>
    </dgm:pt>
    <dgm:pt modelId="{A256EB02-A07D-40D4-94EF-02882E9F6AAD}" type="parTrans" cxnId="{22DF69B0-7BB3-4CE0-B95E-38DAEEC6D5FE}">
      <dgm:prSet/>
      <dgm:spPr/>
      <dgm:t>
        <a:bodyPr/>
        <a:lstStyle/>
        <a:p>
          <a:endParaRPr lang="en-US"/>
        </a:p>
      </dgm:t>
    </dgm:pt>
    <dgm:pt modelId="{F52E3B03-4098-48C8-849D-C84084FB1B17}" type="sibTrans" cxnId="{22DF69B0-7BB3-4CE0-B95E-38DAEEC6D5FE}">
      <dgm:prSet/>
      <dgm:spPr/>
      <dgm:t>
        <a:bodyPr/>
        <a:lstStyle/>
        <a:p>
          <a:endParaRPr lang="en-US"/>
        </a:p>
      </dgm:t>
    </dgm:pt>
    <dgm:pt modelId="{0026DEAB-AF8F-4388-88B4-A914986EB5CA}" type="pres">
      <dgm:prSet presAssocID="{56BC72A8-B62E-4FBB-A78C-03F6FAEEE334}" presName="Name0" presStyleCnt="0">
        <dgm:presLayoutVars>
          <dgm:dir/>
          <dgm:animLvl val="lvl"/>
          <dgm:resizeHandles val="exact"/>
        </dgm:presLayoutVars>
      </dgm:prSet>
      <dgm:spPr/>
    </dgm:pt>
    <dgm:pt modelId="{9A731B75-B6EC-4721-92BB-F13EC5A8F9EA}" type="pres">
      <dgm:prSet presAssocID="{474124B2-7E56-4734-BF37-5009B8F8B82A}" presName="boxAndChildren" presStyleCnt="0"/>
      <dgm:spPr/>
    </dgm:pt>
    <dgm:pt modelId="{036BF4FA-A894-478B-9A6D-552D9404D6A7}" type="pres">
      <dgm:prSet presAssocID="{474124B2-7E56-4734-BF37-5009B8F8B82A}" presName="parentTextBox" presStyleLbl="node1" presStyleIdx="0" presStyleCnt="3"/>
      <dgm:spPr/>
    </dgm:pt>
    <dgm:pt modelId="{B587F907-6AC3-41E3-AA3C-3539E0BE494F}" type="pres">
      <dgm:prSet presAssocID="{3E203CE5-CD88-4596-9378-199A8F7C87F1}" presName="sp" presStyleCnt="0"/>
      <dgm:spPr/>
    </dgm:pt>
    <dgm:pt modelId="{78F372F6-84F5-4C75-803C-4313EB113CAE}" type="pres">
      <dgm:prSet presAssocID="{BD4A5246-0C3B-416B-AD88-BC2EF70FB0A8}" presName="arrowAndChildren" presStyleCnt="0"/>
      <dgm:spPr/>
    </dgm:pt>
    <dgm:pt modelId="{A804A364-FF5F-4775-AFC6-B1D132B1B22D}" type="pres">
      <dgm:prSet presAssocID="{BD4A5246-0C3B-416B-AD88-BC2EF70FB0A8}" presName="parentTextArrow" presStyleLbl="node1" presStyleIdx="1" presStyleCnt="3"/>
      <dgm:spPr/>
    </dgm:pt>
    <dgm:pt modelId="{1323DD6C-B82B-43FA-9792-CC2471D0C87F}" type="pres">
      <dgm:prSet presAssocID="{920B77B8-D856-49A3-8501-0B04968EAC49}" presName="sp" presStyleCnt="0"/>
      <dgm:spPr/>
    </dgm:pt>
    <dgm:pt modelId="{38830B61-F71A-4EBD-9468-41E9C86A7953}" type="pres">
      <dgm:prSet presAssocID="{012CB967-B195-4E57-9BC2-7B6CC2008D08}" presName="arrowAndChildren" presStyleCnt="0"/>
      <dgm:spPr/>
    </dgm:pt>
    <dgm:pt modelId="{F7298ABA-F952-4059-91AB-223FBE00AC9C}" type="pres">
      <dgm:prSet presAssocID="{012CB967-B195-4E57-9BC2-7B6CC2008D08}" presName="parentTextArrow" presStyleLbl="node1" presStyleIdx="2" presStyleCnt="3"/>
      <dgm:spPr/>
    </dgm:pt>
  </dgm:ptLst>
  <dgm:cxnLst>
    <dgm:cxn modelId="{3265FE61-D9E9-41B9-A24B-4018FC3447B7}" srcId="{56BC72A8-B62E-4FBB-A78C-03F6FAEEE334}" destId="{012CB967-B195-4E57-9BC2-7B6CC2008D08}" srcOrd="0" destOrd="0" parTransId="{86686D18-A262-40EC-8BC9-0B857E7DB75F}" sibTransId="{920B77B8-D856-49A3-8501-0B04968EAC49}"/>
    <dgm:cxn modelId="{13037168-56BC-4225-A36E-7232302A7F17}" type="presOf" srcId="{474124B2-7E56-4734-BF37-5009B8F8B82A}" destId="{036BF4FA-A894-478B-9A6D-552D9404D6A7}" srcOrd="0" destOrd="0" presId="urn:microsoft.com/office/officeart/2005/8/layout/process4"/>
    <dgm:cxn modelId="{EDE6957A-E9F7-4199-A6DD-869D5E42B3D2}" type="presOf" srcId="{012CB967-B195-4E57-9BC2-7B6CC2008D08}" destId="{F7298ABA-F952-4059-91AB-223FBE00AC9C}" srcOrd="0" destOrd="0" presId="urn:microsoft.com/office/officeart/2005/8/layout/process4"/>
    <dgm:cxn modelId="{5600B67C-67A0-455D-81EE-9DE25488A894}" type="presOf" srcId="{BD4A5246-0C3B-416B-AD88-BC2EF70FB0A8}" destId="{A804A364-FF5F-4775-AFC6-B1D132B1B22D}" srcOrd="0" destOrd="0" presId="urn:microsoft.com/office/officeart/2005/8/layout/process4"/>
    <dgm:cxn modelId="{A9C9C57C-5D27-4015-86F4-30BEDD404C2F}" srcId="{56BC72A8-B62E-4FBB-A78C-03F6FAEEE334}" destId="{BD4A5246-0C3B-416B-AD88-BC2EF70FB0A8}" srcOrd="1" destOrd="0" parTransId="{D490A688-08BC-4A23-98BE-A1039A84E169}" sibTransId="{3E203CE5-CD88-4596-9378-199A8F7C87F1}"/>
    <dgm:cxn modelId="{512566AF-D7DF-436E-82B5-BBF4AF8830AB}" type="presOf" srcId="{56BC72A8-B62E-4FBB-A78C-03F6FAEEE334}" destId="{0026DEAB-AF8F-4388-88B4-A914986EB5CA}" srcOrd="0" destOrd="0" presId="urn:microsoft.com/office/officeart/2005/8/layout/process4"/>
    <dgm:cxn modelId="{22DF69B0-7BB3-4CE0-B95E-38DAEEC6D5FE}" srcId="{56BC72A8-B62E-4FBB-A78C-03F6FAEEE334}" destId="{474124B2-7E56-4734-BF37-5009B8F8B82A}" srcOrd="2" destOrd="0" parTransId="{A256EB02-A07D-40D4-94EF-02882E9F6AAD}" sibTransId="{F52E3B03-4098-48C8-849D-C84084FB1B17}"/>
    <dgm:cxn modelId="{380506CF-C838-4982-8EA9-D273BE1D7753}" type="presParOf" srcId="{0026DEAB-AF8F-4388-88B4-A914986EB5CA}" destId="{9A731B75-B6EC-4721-92BB-F13EC5A8F9EA}" srcOrd="0" destOrd="0" presId="urn:microsoft.com/office/officeart/2005/8/layout/process4"/>
    <dgm:cxn modelId="{F8579C89-238C-4556-89E9-0F6D0F58BD53}" type="presParOf" srcId="{9A731B75-B6EC-4721-92BB-F13EC5A8F9EA}" destId="{036BF4FA-A894-478B-9A6D-552D9404D6A7}" srcOrd="0" destOrd="0" presId="urn:microsoft.com/office/officeart/2005/8/layout/process4"/>
    <dgm:cxn modelId="{7E2DAB4D-1E4C-4103-807D-1D5EBAFB9799}" type="presParOf" srcId="{0026DEAB-AF8F-4388-88B4-A914986EB5CA}" destId="{B587F907-6AC3-41E3-AA3C-3539E0BE494F}" srcOrd="1" destOrd="0" presId="urn:microsoft.com/office/officeart/2005/8/layout/process4"/>
    <dgm:cxn modelId="{F2DD566D-77C9-4678-BC66-170A7DFC5925}" type="presParOf" srcId="{0026DEAB-AF8F-4388-88B4-A914986EB5CA}" destId="{78F372F6-84F5-4C75-803C-4313EB113CAE}" srcOrd="2" destOrd="0" presId="urn:microsoft.com/office/officeart/2005/8/layout/process4"/>
    <dgm:cxn modelId="{41B84A43-1BA3-4968-BF0B-C1A0AE5DD9B6}" type="presParOf" srcId="{78F372F6-84F5-4C75-803C-4313EB113CAE}" destId="{A804A364-FF5F-4775-AFC6-B1D132B1B22D}" srcOrd="0" destOrd="0" presId="urn:microsoft.com/office/officeart/2005/8/layout/process4"/>
    <dgm:cxn modelId="{D5C2C658-8847-4CBA-9C71-EFB6AE024057}" type="presParOf" srcId="{0026DEAB-AF8F-4388-88B4-A914986EB5CA}" destId="{1323DD6C-B82B-43FA-9792-CC2471D0C87F}" srcOrd="3" destOrd="0" presId="urn:microsoft.com/office/officeart/2005/8/layout/process4"/>
    <dgm:cxn modelId="{2CC92B7F-A873-4DBF-9BD4-2D7025B0C188}" type="presParOf" srcId="{0026DEAB-AF8F-4388-88B4-A914986EB5CA}" destId="{38830B61-F71A-4EBD-9468-41E9C86A7953}" srcOrd="4" destOrd="0" presId="urn:microsoft.com/office/officeart/2005/8/layout/process4"/>
    <dgm:cxn modelId="{1C63A285-554C-4C63-BC35-995A5D3D065D}" type="presParOf" srcId="{38830B61-F71A-4EBD-9468-41E9C86A7953}" destId="{F7298ABA-F952-4059-91AB-223FBE00AC9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137F1EC-1803-45AA-AF32-BEC4FE73B7F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1309B1A-4E23-4999-AFFE-368B94EFFACB}">
      <dgm:prSet/>
      <dgm:spPr/>
      <dgm:t>
        <a:bodyPr/>
        <a:lstStyle/>
        <a:p>
          <a:r>
            <a:rPr lang="uk-UA"/>
            <a:t>Економічний союз доповнюється валютним</a:t>
          </a:r>
          <a:endParaRPr lang="en-US"/>
        </a:p>
      </dgm:t>
    </dgm:pt>
    <dgm:pt modelId="{51472BCB-EF8B-4072-BB8E-DDB113C8D64E}" type="parTrans" cxnId="{40E9E367-CDCE-4BB7-B954-A81DA24667C4}">
      <dgm:prSet/>
      <dgm:spPr/>
      <dgm:t>
        <a:bodyPr/>
        <a:lstStyle/>
        <a:p>
          <a:endParaRPr lang="en-US"/>
        </a:p>
      </dgm:t>
    </dgm:pt>
    <dgm:pt modelId="{10CABFDC-D077-4070-8982-6C3569818E5A}" type="sibTrans" cxnId="{40E9E367-CDCE-4BB7-B954-A81DA24667C4}">
      <dgm:prSet/>
      <dgm:spPr/>
      <dgm:t>
        <a:bodyPr/>
        <a:lstStyle/>
        <a:p>
          <a:endParaRPr lang="en-US"/>
        </a:p>
      </dgm:t>
    </dgm:pt>
    <dgm:pt modelId="{0AA75410-CE33-43C8-90DA-7EFAD6657C8E}">
      <dgm:prSet/>
      <dgm:spPr/>
      <dgm:t>
        <a:bodyPr/>
        <a:lstStyle/>
        <a:p>
          <a:r>
            <a:rPr lang="uk-UA"/>
            <a:t>Спільна валюта</a:t>
          </a:r>
          <a:endParaRPr lang="en-US"/>
        </a:p>
      </dgm:t>
    </dgm:pt>
    <dgm:pt modelId="{553405A5-E744-425B-AB56-42BDF7E28629}" type="parTrans" cxnId="{CEDBD619-0912-486A-BB54-7B5EF054730C}">
      <dgm:prSet/>
      <dgm:spPr/>
      <dgm:t>
        <a:bodyPr/>
        <a:lstStyle/>
        <a:p>
          <a:endParaRPr lang="en-US"/>
        </a:p>
      </dgm:t>
    </dgm:pt>
    <dgm:pt modelId="{1589BC28-9CE3-4680-BC2C-0D2BB24DB5B0}" type="sibTrans" cxnId="{CEDBD619-0912-486A-BB54-7B5EF054730C}">
      <dgm:prSet/>
      <dgm:spPr/>
      <dgm:t>
        <a:bodyPr/>
        <a:lstStyle/>
        <a:p>
          <a:endParaRPr lang="en-US"/>
        </a:p>
      </dgm:t>
    </dgm:pt>
    <dgm:pt modelId="{174AB5F9-4999-400B-A5AD-3D5FABD95067}">
      <dgm:prSet/>
      <dgm:spPr/>
      <dgm:t>
        <a:bodyPr/>
        <a:lstStyle/>
        <a:p>
          <a:r>
            <a:rPr lang="uk-UA" dirty="0"/>
            <a:t>Спільна </a:t>
          </a:r>
          <a:r>
            <a:rPr lang="uk-UA"/>
            <a:t>монетарна політика</a:t>
          </a:r>
          <a:endParaRPr lang="en-US" dirty="0"/>
        </a:p>
      </dgm:t>
    </dgm:pt>
    <dgm:pt modelId="{DCC761D1-2FA6-4DDB-A1B1-17685C635E85}" type="parTrans" cxnId="{49CDF6C0-683F-40DB-807D-9DE222BA94ED}">
      <dgm:prSet/>
      <dgm:spPr/>
      <dgm:t>
        <a:bodyPr/>
        <a:lstStyle/>
        <a:p>
          <a:endParaRPr lang="en-US"/>
        </a:p>
      </dgm:t>
    </dgm:pt>
    <dgm:pt modelId="{AA65EED4-E796-44A3-83E4-EDA045D41748}" type="sibTrans" cxnId="{49CDF6C0-683F-40DB-807D-9DE222BA94ED}">
      <dgm:prSet/>
      <dgm:spPr/>
      <dgm:t>
        <a:bodyPr/>
        <a:lstStyle/>
        <a:p>
          <a:endParaRPr lang="en-US"/>
        </a:p>
      </dgm:t>
    </dgm:pt>
    <dgm:pt modelId="{3F7B244D-D2A0-4647-AE15-341B59F3367D}" type="pres">
      <dgm:prSet presAssocID="{5137F1EC-1803-45AA-AF32-BEC4FE73B7F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3C4E98C-A792-4F15-88F4-F0BC8FAE6CC4}" type="pres">
      <dgm:prSet presAssocID="{91309B1A-4E23-4999-AFFE-368B94EFFACB}" presName="hierRoot1" presStyleCnt="0"/>
      <dgm:spPr/>
    </dgm:pt>
    <dgm:pt modelId="{EB280C2A-6E09-4B5E-B535-E2DC343A3917}" type="pres">
      <dgm:prSet presAssocID="{91309B1A-4E23-4999-AFFE-368B94EFFACB}" presName="composite" presStyleCnt="0"/>
      <dgm:spPr/>
    </dgm:pt>
    <dgm:pt modelId="{59BB2494-EBFF-4E72-AD00-C11C76B36CAD}" type="pres">
      <dgm:prSet presAssocID="{91309B1A-4E23-4999-AFFE-368B94EFFACB}" presName="background" presStyleLbl="node0" presStyleIdx="0" presStyleCnt="3"/>
      <dgm:spPr/>
    </dgm:pt>
    <dgm:pt modelId="{2A30379A-1769-4644-8034-A9F6D03180E6}" type="pres">
      <dgm:prSet presAssocID="{91309B1A-4E23-4999-AFFE-368B94EFFACB}" presName="text" presStyleLbl="fgAcc0" presStyleIdx="0" presStyleCnt="3">
        <dgm:presLayoutVars>
          <dgm:chPref val="3"/>
        </dgm:presLayoutVars>
      </dgm:prSet>
      <dgm:spPr/>
    </dgm:pt>
    <dgm:pt modelId="{8292A905-DDC7-44CC-A36B-AC17FE5C2911}" type="pres">
      <dgm:prSet presAssocID="{91309B1A-4E23-4999-AFFE-368B94EFFACB}" presName="hierChild2" presStyleCnt="0"/>
      <dgm:spPr/>
    </dgm:pt>
    <dgm:pt modelId="{F7E5C5A9-C566-49DE-9E3A-5E61ABD2FDF1}" type="pres">
      <dgm:prSet presAssocID="{0AA75410-CE33-43C8-90DA-7EFAD6657C8E}" presName="hierRoot1" presStyleCnt="0"/>
      <dgm:spPr/>
    </dgm:pt>
    <dgm:pt modelId="{D499B573-8C79-49D9-B090-50799CF27329}" type="pres">
      <dgm:prSet presAssocID="{0AA75410-CE33-43C8-90DA-7EFAD6657C8E}" presName="composite" presStyleCnt="0"/>
      <dgm:spPr/>
    </dgm:pt>
    <dgm:pt modelId="{E476D53C-9786-46BF-BE50-DEA8857C0579}" type="pres">
      <dgm:prSet presAssocID="{0AA75410-CE33-43C8-90DA-7EFAD6657C8E}" presName="background" presStyleLbl="node0" presStyleIdx="1" presStyleCnt="3"/>
      <dgm:spPr/>
    </dgm:pt>
    <dgm:pt modelId="{6C5BF0C5-7DC9-4805-9518-2C5DD4AE887C}" type="pres">
      <dgm:prSet presAssocID="{0AA75410-CE33-43C8-90DA-7EFAD6657C8E}" presName="text" presStyleLbl="fgAcc0" presStyleIdx="1" presStyleCnt="3">
        <dgm:presLayoutVars>
          <dgm:chPref val="3"/>
        </dgm:presLayoutVars>
      </dgm:prSet>
      <dgm:spPr/>
    </dgm:pt>
    <dgm:pt modelId="{53C7C46C-21A8-403F-86DE-E74B44105646}" type="pres">
      <dgm:prSet presAssocID="{0AA75410-CE33-43C8-90DA-7EFAD6657C8E}" presName="hierChild2" presStyleCnt="0"/>
      <dgm:spPr/>
    </dgm:pt>
    <dgm:pt modelId="{2C630284-1742-43E5-86E1-AD535D61DAAA}" type="pres">
      <dgm:prSet presAssocID="{174AB5F9-4999-400B-A5AD-3D5FABD95067}" presName="hierRoot1" presStyleCnt="0"/>
      <dgm:spPr/>
    </dgm:pt>
    <dgm:pt modelId="{26A4D8BF-C7E0-416B-98C0-1273E49F84F0}" type="pres">
      <dgm:prSet presAssocID="{174AB5F9-4999-400B-A5AD-3D5FABD95067}" presName="composite" presStyleCnt="0"/>
      <dgm:spPr/>
    </dgm:pt>
    <dgm:pt modelId="{D150BB2A-AC2C-4112-BED0-0AD7A0D6E485}" type="pres">
      <dgm:prSet presAssocID="{174AB5F9-4999-400B-A5AD-3D5FABD95067}" presName="background" presStyleLbl="node0" presStyleIdx="2" presStyleCnt="3"/>
      <dgm:spPr/>
    </dgm:pt>
    <dgm:pt modelId="{3B02DB30-237C-47DC-A556-67959FC464A0}" type="pres">
      <dgm:prSet presAssocID="{174AB5F9-4999-400B-A5AD-3D5FABD95067}" presName="text" presStyleLbl="fgAcc0" presStyleIdx="2" presStyleCnt="3">
        <dgm:presLayoutVars>
          <dgm:chPref val="3"/>
        </dgm:presLayoutVars>
      </dgm:prSet>
      <dgm:spPr/>
    </dgm:pt>
    <dgm:pt modelId="{CD2E2BEC-D787-443E-BBA3-E92067F0117E}" type="pres">
      <dgm:prSet presAssocID="{174AB5F9-4999-400B-A5AD-3D5FABD95067}" presName="hierChild2" presStyleCnt="0"/>
      <dgm:spPr/>
    </dgm:pt>
  </dgm:ptLst>
  <dgm:cxnLst>
    <dgm:cxn modelId="{CEDBD619-0912-486A-BB54-7B5EF054730C}" srcId="{5137F1EC-1803-45AA-AF32-BEC4FE73B7F7}" destId="{0AA75410-CE33-43C8-90DA-7EFAD6657C8E}" srcOrd="1" destOrd="0" parTransId="{553405A5-E744-425B-AB56-42BDF7E28629}" sibTransId="{1589BC28-9CE3-4680-BC2C-0D2BB24DB5B0}"/>
    <dgm:cxn modelId="{40E9E367-CDCE-4BB7-B954-A81DA24667C4}" srcId="{5137F1EC-1803-45AA-AF32-BEC4FE73B7F7}" destId="{91309B1A-4E23-4999-AFFE-368B94EFFACB}" srcOrd="0" destOrd="0" parTransId="{51472BCB-EF8B-4072-BB8E-DDB113C8D64E}" sibTransId="{10CABFDC-D077-4070-8982-6C3569818E5A}"/>
    <dgm:cxn modelId="{80E83D68-8253-44AB-8E78-657D6086750E}" type="presOf" srcId="{0AA75410-CE33-43C8-90DA-7EFAD6657C8E}" destId="{6C5BF0C5-7DC9-4805-9518-2C5DD4AE887C}" srcOrd="0" destOrd="0" presId="urn:microsoft.com/office/officeart/2005/8/layout/hierarchy1"/>
    <dgm:cxn modelId="{192D97AE-E646-4B38-9468-CDFB84151DDC}" type="presOf" srcId="{91309B1A-4E23-4999-AFFE-368B94EFFACB}" destId="{2A30379A-1769-4644-8034-A9F6D03180E6}" srcOrd="0" destOrd="0" presId="urn:microsoft.com/office/officeart/2005/8/layout/hierarchy1"/>
    <dgm:cxn modelId="{84ADF1BA-5DFE-4C1C-BAF1-0DC61696ABE2}" type="presOf" srcId="{174AB5F9-4999-400B-A5AD-3D5FABD95067}" destId="{3B02DB30-237C-47DC-A556-67959FC464A0}" srcOrd="0" destOrd="0" presId="urn:microsoft.com/office/officeart/2005/8/layout/hierarchy1"/>
    <dgm:cxn modelId="{49CDF6C0-683F-40DB-807D-9DE222BA94ED}" srcId="{5137F1EC-1803-45AA-AF32-BEC4FE73B7F7}" destId="{174AB5F9-4999-400B-A5AD-3D5FABD95067}" srcOrd="2" destOrd="0" parTransId="{DCC761D1-2FA6-4DDB-A1B1-17685C635E85}" sibTransId="{AA65EED4-E796-44A3-83E4-EDA045D41748}"/>
    <dgm:cxn modelId="{4FE235CC-43AC-4923-A28F-3C3017BF2BB4}" type="presOf" srcId="{5137F1EC-1803-45AA-AF32-BEC4FE73B7F7}" destId="{3F7B244D-D2A0-4647-AE15-341B59F3367D}" srcOrd="0" destOrd="0" presId="urn:microsoft.com/office/officeart/2005/8/layout/hierarchy1"/>
    <dgm:cxn modelId="{022A30F8-191C-49D7-A276-C472148E716B}" type="presParOf" srcId="{3F7B244D-D2A0-4647-AE15-341B59F3367D}" destId="{63C4E98C-A792-4F15-88F4-F0BC8FAE6CC4}" srcOrd="0" destOrd="0" presId="urn:microsoft.com/office/officeart/2005/8/layout/hierarchy1"/>
    <dgm:cxn modelId="{9574E405-DFBD-4162-8209-0A3E57877007}" type="presParOf" srcId="{63C4E98C-A792-4F15-88F4-F0BC8FAE6CC4}" destId="{EB280C2A-6E09-4B5E-B535-E2DC343A3917}" srcOrd="0" destOrd="0" presId="urn:microsoft.com/office/officeart/2005/8/layout/hierarchy1"/>
    <dgm:cxn modelId="{31D2A13B-5FC2-424C-BE43-FC4E8DBBE20E}" type="presParOf" srcId="{EB280C2A-6E09-4B5E-B535-E2DC343A3917}" destId="{59BB2494-EBFF-4E72-AD00-C11C76B36CAD}" srcOrd="0" destOrd="0" presId="urn:microsoft.com/office/officeart/2005/8/layout/hierarchy1"/>
    <dgm:cxn modelId="{F59CBDFB-9FFA-4A4C-B8DC-DD8F68ABB541}" type="presParOf" srcId="{EB280C2A-6E09-4B5E-B535-E2DC343A3917}" destId="{2A30379A-1769-4644-8034-A9F6D03180E6}" srcOrd="1" destOrd="0" presId="urn:microsoft.com/office/officeart/2005/8/layout/hierarchy1"/>
    <dgm:cxn modelId="{315DB4D6-409B-4DA4-9F67-9CE0D1C4F35C}" type="presParOf" srcId="{63C4E98C-A792-4F15-88F4-F0BC8FAE6CC4}" destId="{8292A905-DDC7-44CC-A36B-AC17FE5C2911}" srcOrd="1" destOrd="0" presId="urn:microsoft.com/office/officeart/2005/8/layout/hierarchy1"/>
    <dgm:cxn modelId="{8A52807F-DF47-419B-90D7-E90D6F7AC1E9}" type="presParOf" srcId="{3F7B244D-D2A0-4647-AE15-341B59F3367D}" destId="{F7E5C5A9-C566-49DE-9E3A-5E61ABD2FDF1}" srcOrd="1" destOrd="0" presId="urn:microsoft.com/office/officeart/2005/8/layout/hierarchy1"/>
    <dgm:cxn modelId="{4F942878-6A53-462B-8A5B-5BD0FDB68DC1}" type="presParOf" srcId="{F7E5C5A9-C566-49DE-9E3A-5E61ABD2FDF1}" destId="{D499B573-8C79-49D9-B090-50799CF27329}" srcOrd="0" destOrd="0" presId="urn:microsoft.com/office/officeart/2005/8/layout/hierarchy1"/>
    <dgm:cxn modelId="{DB06679E-F864-47C8-A56C-34638B7E7046}" type="presParOf" srcId="{D499B573-8C79-49D9-B090-50799CF27329}" destId="{E476D53C-9786-46BF-BE50-DEA8857C0579}" srcOrd="0" destOrd="0" presId="urn:microsoft.com/office/officeart/2005/8/layout/hierarchy1"/>
    <dgm:cxn modelId="{B4B2CA4C-27ED-49C4-B7F4-F8549BB282BE}" type="presParOf" srcId="{D499B573-8C79-49D9-B090-50799CF27329}" destId="{6C5BF0C5-7DC9-4805-9518-2C5DD4AE887C}" srcOrd="1" destOrd="0" presId="urn:microsoft.com/office/officeart/2005/8/layout/hierarchy1"/>
    <dgm:cxn modelId="{3D0FEA99-B516-4E7E-AFD7-F583325D6B93}" type="presParOf" srcId="{F7E5C5A9-C566-49DE-9E3A-5E61ABD2FDF1}" destId="{53C7C46C-21A8-403F-86DE-E74B44105646}" srcOrd="1" destOrd="0" presId="urn:microsoft.com/office/officeart/2005/8/layout/hierarchy1"/>
    <dgm:cxn modelId="{D7106F7B-4A75-4E2E-B506-983B3043E3AF}" type="presParOf" srcId="{3F7B244D-D2A0-4647-AE15-341B59F3367D}" destId="{2C630284-1742-43E5-86E1-AD535D61DAAA}" srcOrd="2" destOrd="0" presId="urn:microsoft.com/office/officeart/2005/8/layout/hierarchy1"/>
    <dgm:cxn modelId="{694B14CB-1CC6-4FDB-A8F6-A06E4FC5D0A0}" type="presParOf" srcId="{2C630284-1742-43E5-86E1-AD535D61DAAA}" destId="{26A4D8BF-C7E0-416B-98C0-1273E49F84F0}" srcOrd="0" destOrd="0" presId="urn:microsoft.com/office/officeart/2005/8/layout/hierarchy1"/>
    <dgm:cxn modelId="{C8EB4C26-0A68-47C8-B6F9-B8795D837A9D}" type="presParOf" srcId="{26A4D8BF-C7E0-416B-98C0-1273E49F84F0}" destId="{D150BB2A-AC2C-4112-BED0-0AD7A0D6E485}" srcOrd="0" destOrd="0" presId="urn:microsoft.com/office/officeart/2005/8/layout/hierarchy1"/>
    <dgm:cxn modelId="{0F66C84C-72E0-44A0-9A61-F4513D752C3C}" type="presParOf" srcId="{26A4D8BF-C7E0-416B-98C0-1273E49F84F0}" destId="{3B02DB30-237C-47DC-A556-67959FC464A0}" srcOrd="1" destOrd="0" presId="urn:microsoft.com/office/officeart/2005/8/layout/hierarchy1"/>
    <dgm:cxn modelId="{F6397A3A-0C32-4BFD-8E13-DBB6BFBDA892}" type="presParOf" srcId="{2C630284-1742-43E5-86E1-AD535D61DAAA}" destId="{CD2E2BEC-D787-443E-BBA3-E92067F0117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A3ED02D-C7FB-47DA-A1E2-CA424B491EB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0CD53C97-BDCB-4D5B-AB9C-92794A73B19C}">
      <dgm:prSet/>
      <dgm:spPr/>
      <dgm:t>
        <a:bodyPr/>
        <a:lstStyle/>
        <a:p>
          <a:r>
            <a:rPr lang="uk-UA"/>
            <a:t>Різні форми</a:t>
          </a:r>
          <a:endParaRPr lang="en-US"/>
        </a:p>
      </dgm:t>
    </dgm:pt>
    <dgm:pt modelId="{FA71E11B-B846-4E25-91C4-5A72F374583C}" type="parTrans" cxnId="{28C7EF3C-B298-40FD-BE1B-1CF8C3C20633}">
      <dgm:prSet/>
      <dgm:spPr/>
      <dgm:t>
        <a:bodyPr/>
        <a:lstStyle/>
        <a:p>
          <a:endParaRPr lang="en-US"/>
        </a:p>
      </dgm:t>
    </dgm:pt>
    <dgm:pt modelId="{EDC2596E-6575-4E22-AD09-832E5354FAE0}" type="sibTrans" cxnId="{28C7EF3C-B298-40FD-BE1B-1CF8C3C20633}">
      <dgm:prSet/>
      <dgm:spPr/>
      <dgm:t>
        <a:bodyPr/>
        <a:lstStyle/>
        <a:p>
          <a:endParaRPr lang="en-US"/>
        </a:p>
      </dgm:t>
    </dgm:pt>
    <dgm:pt modelId="{1862A45E-8F11-4E37-A062-A3493568E462}">
      <dgm:prSet/>
      <dgm:spPr/>
      <dgm:t>
        <a:bodyPr/>
        <a:lstStyle/>
        <a:p>
          <a:r>
            <a:rPr lang="uk-UA"/>
            <a:t>Актуалізація проблем з передачею повноважень і суверенітету</a:t>
          </a:r>
          <a:endParaRPr lang="en-US"/>
        </a:p>
      </dgm:t>
    </dgm:pt>
    <dgm:pt modelId="{919EAE9E-786A-4B1F-A0C8-422E8DC95765}" type="parTrans" cxnId="{29412910-7486-416F-A012-9F8A27931FBA}">
      <dgm:prSet/>
      <dgm:spPr/>
      <dgm:t>
        <a:bodyPr/>
        <a:lstStyle/>
        <a:p>
          <a:endParaRPr lang="en-US"/>
        </a:p>
      </dgm:t>
    </dgm:pt>
    <dgm:pt modelId="{357FF924-A1D6-41A0-BC76-2AA0C621CA64}" type="sibTrans" cxnId="{29412910-7486-416F-A012-9F8A27931FBA}">
      <dgm:prSet/>
      <dgm:spPr/>
      <dgm:t>
        <a:bodyPr/>
        <a:lstStyle/>
        <a:p>
          <a:endParaRPr lang="en-US"/>
        </a:p>
      </dgm:t>
    </dgm:pt>
    <dgm:pt modelId="{ED6E35FD-28F1-4A94-A7ED-A339DD6D6C2E}">
      <dgm:prSet/>
      <dgm:spPr/>
      <dgm:t>
        <a:bodyPr/>
        <a:lstStyle/>
        <a:p>
          <a:r>
            <a:rPr lang="uk-UA"/>
            <a:t>Обмеженість на міждержавному рівні</a:t>
          </a:r>
          <a:endParaRPr lang="en-US"/>
        </a:p>
      </dgm:t>
    </dgm:pt>
    <dgm:pt modelId="{7C64F361-583C-4BC2-B6A7-87FB12231D3D}" type="parTrans" cxnId="{B7A6CED2-E23B-482D-AC75-DA6E2AE4B511}">
      <dgm:prSet/>
      <dgm:spPr/>
      <dgm:t>
        <a:bodyPr/>
        <a:lstStyle/>
        <a:p>
          <a:endParaRPr lang="en-US"/>
        </a:p>
      </dgm:t>
    </dgm:pt>
    <dgm:pt modelId="{0FE035C7-149A-4098-925A-48B1A628DBED}" type="sibTrans" cxnId="{B7A6CED2-E23B-482D-AC75-DA6E2AE4B511}">
      <dgm:prSet/>
      <dgm:spPr/>
      <dgm:t>
        <a:bodyPr/>
        <a:lstStyle/>
        <a:p>
          <a:endParaRPr lang="en-US"/>
        </a:p>
      </dgm:t>
    </dgm:pt>
    <dgm:pt modelId="{FE8F8130-3E97-43F3-8684-72D139CB67A5}">
      <dgm:prSet/>
      <dgm:spPr/>
      <dgm:t>
        <a:bodyPr/>
        <a:lstStyle/>
        <a:p>
          <a:r>
            <a:rPr lang="uk-UA" dirty="0"/>
            <a:t>Усвідомлення державами-учасницями мети</a:t>
          </a:r>
          <a:endParaRPr lang="en-US" dirty="0"/>
        </a:p>
      </dgm:t>
    </dgm:pt>
    <dgm:pt modelId="{5BDCB528-206E-4906-B798-B8E6DCEACC38}" type="parTrans" cxnId="{72DD21DF-E604-4D6C-B085-C1E5082C14B4}">
      <dgm:prSet/>
      <dgm:spPr/>
      <dgm:t>
        <a:bodyPr/>
        <a:lstStyle/>
        <a:p>
          <a:endParaRPr lang="en-US"/>
        </a:p>
      </dgm:t>
    </dgm:pt>
    <dgm:pt modelId="{1FCA15B7-DE77-4AA1-ABDB-9101721B68B1}" type="sibTrans" cxnId="{72DD21DF-E604-4D6C-B085-C1E5082C14B4}">
      <dgm:prSet/>
      <dgm:spPr/>
      <dgm:t>
        <a:bodyPr/>
        <a:lstStyle/>
        <a:p>
          <a:endParaRPr lang="en-US"/>
        </a:p>
      </dgm:t>
    </dgm:pt>
    <dgm:pt modelId="{2FBC005F-11AB-4091-A2BF-4E1EE2311616}" type="pres">
      <dgm:prSet presAssocID="{2A3ED02D-C7FB-47DA-A1E2-CA424B491EBE}" presName="linear" presStyleCnt="0">
        <dgm:presLayoutVars>
          <dgm:animLvl val="lvl"/>
          <dgm:resizeHandles val="exact"/>
        </dgm:presLayoutVars>
      </dgm:prSet>
      <dgm:spPr/>
    </dgm:pt>
    <dgm:pt modelId="{25F31D07-0958-4C96-B2C1-610DA9C963A2}" type="pres">
      <dgm:prSet presAssocID="{0CD53C97-BDCB-4D5B-AB9C-92794A73B19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472FE64-7E27-424D-9F76-4559ADE4D8ED}" type="pres">
      <dgm:prSet presAssocID="{EDC2596E-6575-4E22-AD09-832E5354FAE0}" presName="spacer" presStyleCnt="0"/>
      <dgm:spPr/>
    </dgm:pt>
    <dgm:pt modelId="{E0D3FD3E-07EF-4270-89C9-FCF1A81DAAD9}" type="pres">
      <dgm:prSet presAssocID="{1862A45E-8F11-4E37-A062-A3493568E46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9E3451D-207D-490B-B5AC-DD9AB7BC7FAD}" type="pres">
      <dgm:prSet presAssocID="{357FF924-A1D6-41A0-BC76-2AA0C621CA64}" presName="spacer" presStyleCnt="0"/>
      <dgm:spPr/>
    </dgm:pt>
    <dgm:pt modelId="{A617DB6E-0D98-4B63-B997-37CB0690957D}" type="pres">
      <dgm:prSet presAssocID="{ED6E35FD-28F1-4A94-A7ED-A339DD6D6C2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D13E619-FB7B-48E9-BBF3-0BF75ED6F9D5}" type="pres">
      <dgm:prSet presAssocID="{0FE035C7-149A-4098-925A-48B1A628DBED}" presName="spacer" presStyleCnt="0"/>
      <dgm:spPr/>
    </dgm:pt>
    <dgm:pt modelId="{762ACD44-C368-443B-8FC0-99049926F531}" type="pres">
      <dgm:prSet presAssocID="{FE8F8130-3E97-43F3-8684-72D139CB67A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9412910-7486-416F-A012-9F8A27931FBA}" srcId="{2A3ED02D-C7FB-47DA-A1E2-CA424B491EBE}" destId="{1862A45E-8F11-4E37-A062-A3493568E462}" srcOrd="1" destOrd="0" parTransId="{919EAE9E-786A-4B1F-A0C8-422E8DC95765}" sibTransId="{357FF924-A1D6-41A0-BC76-2AA0C621CA64}"/>
    <dgm:cxn modelId="{8E795B2F-78F9-47A2-A7F6-DA66D4685579}" type="presOf" srcId="{2A3ED02D-C7FB-47DA-A1E2-CA424B491EBE}" destId="{2FBC005F-11AB-4091-A2BF-4E1EE2311616}" srcOrd="0" destOrd="0" presId="urn:microsoft.com/office/officeart/2005/8/layout/vList2"/>
    <dgm:cxn modelId="{28C7EF3C-B298-40FD-BE1B-1CF8C3C20633}" srcId="{2A3ED02D-C7FB-47DA-A1E2-CA424B491EBE}" destId="{0CD53C97-BDCB-4D5B-AB9C-92794A73B19C}" srcOrd="0" destOrd="0" parTransId="{FA71E11B-B846-4E25-91C4-5A72F374583C}" sibTransId="{EDC2596E-6575-4E22-AD09-832E5354FAE0}"/>
    <dgm:cxn modelId="{E5C8F7B5-F518-436A-A9A2-073910CA7D8C}" type="presOf" srcId="{ED6E35FD-28F1-4A94-A7ED-A339DD6D6C2E}" destId="{A617DB6E-0D98-4B63-B997-37CB0690957D}" srcOrd="0" destOrd="0" presId="urn:microsoft.com/office/officeart/2005/8/layout/vList2"/>
    <dgm:cxn modelId="{AB432FC9-A5C0-433E-87AE-CA39386E1031}" type="presOf" srcId="{FE8F8130-3E97-43F3-8684-72D139CB67A5}" destId="{762ACD44-C368-443B-8FC0-99049926F531}" srcOrd="0" destOrd="0" presId="urn:microsoft.com/office/officeart/2005/8/layout/vList2"/>
    <dgm:cxn modelId="{B7A6CED2-E23B-482D-AC75-DA6E2AE4B511}" srcId="{2A3ED02D-C7FB-47DA-A1E2-CA424B491EBE}" destId="{ED6E35FD-28F1-4A94-A7ED-A339DD6D6C2E}" srcOrd="2" destOrd="0" parTransId="{7C64F361-583C-4BC2-B6A7-87FB12231D3D}" sibTransId="{0FE035C7-149A-4098-925A-48B1A628DBED}"/>
    <dgm:cxn modelId="{9D02FDD8-EC19-4A8B-86F6-FA28EFAF716B}" type="presOf" srcId="{1862A45E-8F11-4E37-A062-A3493568E462}" destId="{E0D3FD3E-07EF-4270-89C9-FCF1A81DAAD9}" srcOrd="0" destOrd="0" presId="urn:microsoft.com/office/officeart/2005/8/layout/vList2"/>
    <dgm:cxn modelId="{72DD21DF-E604-4D6C-B085-C1E5082C14B4}" srcId="{2A3ED02D-C7FB-47DA-A1E2-CA424B491EBE}" destId="{FE8F8130-3E97-43F3-8684-72D139CB67A5}" srcOrd="3" destOrd="0" parTransId="{5BDCB528-206E-4906-B798-B8E6DCEACC38}" sibTransId="{1FCA15B7-DE77-4AA1-ABDB-9101721B68B1}"/>
    <dgm:cxn modelId="{BEAD2CF6-5300-4B7D-8505-2D2E3F8208E5}" type="presOf" srcId="{0CD53C97-BDCB-4D5B-AB9C-92794A73B19C}" destId="{25F31D07-0958-4C96-B2C1-610DA9C963A2}" srcOrd="0" destOrd="0" presId="urn:microsoft.com/office/officeart/2005/8/layout/vList2"/>
    <dgm:cxn modelId="{5EA257BE-9236-4ED0-A3E0-B476FF8C0413}" type="presParOf" srcId="{2FBC005F-11AB-4091-A2BF-4E1EE2311616}" destId="{25F31D07-0958-4C96-B2C1-610DA9C963A2}" srcOrd="0" destOrd="0" presId="urn:microsoft.com/office/officeart/2005/8/layout/vList2"/>
    <dgm:cxn modelId="{CF4E9A1F-FACC-42A5-9321-B1C7A860AB9C}" type="presParOf" srcId="{2FBC005F-11AB-4091-A2BF-4E1EE2311616}" destId="{5472FE64-7E27-424D-9F76-4559ADE4D8ED}" srcOrd="1" destOrd="0" presId="urn:microsoft.com/office/officeart/2005/8/layout/vList2"/>
    <dgm:cxn modelId="{919F9880-C25E-4700-AE6C-53156869C014}" type="presParOf" srcId="{2FBC005F-11AB-4091-A2BF-4E1EE2311616}" destId="{E0D3FD3E-07EF-4270-89C9-FCF1A81DAAD9}" srcOrd="2" destOrd="0" presId="urn:microsoft.com/office/officeart/2005/8/layout/vList2"/>
    <dgm:cxn modelId="{D6448CE7-E337-4204-9028-85CD5285B22D}" type="presParOf" srcId="{2FBC005F-11AB-4091-A2BF-4E1EE2311616}" destId="{79E3451D-207D-490B-B5AC-DD9AB7BC7FAD}" srcOrd="3" destOrd="0" presId="urn:microsoft.com/office/officeart/2005/8/layout/vList2"/>
    <dgm:cxn modelId="{74803BBB-1892-44DB-9B92-A8177C836852}" type="presParOf" srcId="{2FBC005F-11AB-4091-A2BF-4E1EE2311616}" destId="{A617DB6E-0D98-4B63-B997-37CB0690957D}" srcOrd="4" destOrd="0" presId="urn:microsoft.com/office/officeart/2005/8/layout/vList2"/>
    <dgm:cxn modelId="{0438696C-48B2-498C-BC61-39FD91163AB0}" type="presParOf" srcId="{2FBC005F-11AB-4091-A2BF-4E1EE2311616}" destId="{ED13E619-FB7B-48E9-BBF3-0BF75ED6F9D5}" srcOrd="5" destOrd="0" presId="urn:microsoft.com/office/officeart/2005/8/layout/vList2"/>
    <dgm:cxn modelId="{545AC1B6-4824-4A5F-89E4-28FD3F88F551}" type="presParOf" srcId="{2FBC005F-11AB-4091-A2BF-4E1EE2311616}" destId="{762ACD44-C368-443B-8FC0-99049926F53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2F8AEA-79EC-443C-8745-33DDF1A161A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4005FAD-B50E-4EC5-A17C-775C608E2644}">
      <dgm:prSet/>
      <dgm:spPr/>
      <dgm:t>
        <a:bodyPr/>
        <a:lstStyle/>
        <a:p>
          <a:r>
            <a:rPr lang="uk-UA"/>
            <a:t>не є тотожними</a:t>
          </a:r>
          <a:endParaRPr lang="en-US"/>
        </a:p>
      </dgm:t>
    </dgm:pt>
    <dgm:pt modelId="{359D62BF-EB28-4B27-8014-373248513621}" type="parTrans" cxnId="{4209E045-ECCB-45DD-BBB4-5C91324D437E}">
      <dgm:prSet/>
      <dgm:spPr/>
      <dgm:t>
        <a:bodyPr/>
        <a:lstStyle/>
        <a:p>
          <a:endParaRPr lang="en-US"/>
        </a:p>
      </dgm:t>
    </dgm:pt>
    <dgm:pt modelId="{8E4C5518-AED3-413E-903B-A6A2D49A62F7}" type="sibTrans" cxnId="{4209E045-ECCB-45DD-BBB4-5C91324D437E}">
      <dgm:prSet/>
      <dgm:spPr/>
      <dgm:t>
        <a:bodyPr/>
        <a:lstStyle/>
        <a:p>
          <a:endParaRPr lang="en-US"/>
        </a:p>
      </dgm:t>
    </dgm:pt>
    <dgm:pt modelId="{E072EE70-0784-43B5-8696-84A952D938E9}">
      <dgm:prSet/>
      <dgm:spPr/>
      <dgm:t>
        <a:bodyPr/>
        <a:lstStyle/>
        <a:p>
          <a:pPr rtl="0"/>
          <a:r>
            <a:rPr lang="uk-UA"/>
            <a:t> співвідносяться як загальне та частинне</a:t>
          </a:r>
          <a:endParaRPr lang="en-US">
            <a:latin typeface="Neue Haas Grotesk Text Pro"/>
          </a:endParaRPr>
        </a:p>
      </dgm:t>
    </dgm:pt>
    <dgm:pt modelId="{E6AAB56F-5E3F-4562-8991-43AD4849D433}" type="parTrans" cxnId="{2A606F00-83E0-4E1B-8583-B4F324319583}">
      <dgm:prSet/>
      <dgm:spPr/>
      <dgm:t>
        <a:bodyPr/>
        <a:lstStyle/>
        <a:p>
          <a:endParaRPr lang="en-US"/>
        </a:p>
      </dgm:t>
    </dgm:pt>
    <dgm:pt modelId="{88EB922B-33E1-4FCD-941A-0F8936F7EBA7}" type="sibTrans" cxnId="{2A606F00-83E0-4E1B-8583-B4F324319583}">
      <dgm:prSet/>
      <dgm:spPr/>
      <dgm:t>
        <a:bodyPr/>
        <a:lstStyle/>
        <a:p>
          <a:endParaRPr lang="en-US"/>
        </a:p>
      </dgm:t>
    </dgm:pt>
    <dgm:pt modelId="{DB236543-36DD-492E-8811-E46DBA235622}" type="pres">
      <dgm:prSet presAssocID="{272F8AEA-79EC-443C-8745-33DDF1A161A2}" presName="linear" presStyleCnt="0">
        <dgm:presLayoutVars>
          <dgm:animLvl val="lvl"/>
          <dgm:resizeHandles val="exact"/>
        </dgm:presLayoutVars>
      </dgm:prSet>
      <dgm:spPr/>
    </dgm:pt>
    <dgm:pt modelId="{F68F7664-6200-4DED-8DA6-BDADEF166B4B}" type="pres">
      <dgm:prSet presAssocID="{14005FAD-B50E-4EC5-A17C-775C608E264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9BED595-00DB-49BC-B95B-54EA8F098C60}" type="pres">
      <dgm:prSet presAssocID="{8E4C5518-AED3-413E-903B-A6A2D49A62F7}" presName="spacer" presStyleCnt="0"/>
      <dgm:spPr/>
    </dgm:pt>
    <dgm:pt modelId="{993C97CC-7F33-4DC0-A53E-6969D2E8B26F}" type="pres">
      <dgm:prSet presAssocID="{E072EE70-0784-43B5-8696-84A952D938E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A606F00-83E0-4E1B-8583-B4F324319583}" srcId="{272F8AEA-79EC-443C-8745-33DDF1A161A2}" destId="{E072EE70-0784-43B5-8696-84A952D938E9}" srcOrd="1" destOrd="0" parTransId="{E6AAB56F-5E3F-4562-8991-43AD4849D433}" sibTransId="{88EB922B-33E1-4FCD-941A-0F8936F7EBA7}"/>
    <dgm:cxn modelId="{66368E00-63D2-4C57-BE20-EDA57C50A547}" type="presOf" srcId="{E072EE70-0784-43B5-8696-84A952D938E9}" destId="{993C97CC-7F33-4DC0-A53E-6969D2E8B26F}" srcOrd="0" destOrd="0" presId="urn:microsoft.com/office/officeart/2005/8/layout/vList2"/>
    <dgm:cxn modelId="{4209E045-ECCB-45DD-BBB4-5C91324D437E}" srcId="{272F8AEA-79EC-443C-8745-33DDF1A161A2}" destId="{14005FAD-B50E-4EC5-A17C-775C608E2644}" srcOrd="0" destOrd="0" parTransId="{359D62BF-EB28-4B27-8014-373248513621}" sibTransId="{8E4C5518-AED3-413E-903B-A6A2D49A62F7}"/>
    <dgm:cxn modelId="{378B02C4-9486-45D7-ADA5-8E0D5FBE914B}" type="presOf" srcId="{272F8AEA-79EC-443C-8745-33DDF1A161A2}" destId="{DB236543-36DD-492E-8811-E46DBA235622}" srcOrd="0" destOrd="0" presId="urn:microsoft.com/office/officeart/2005/8/layout/vList2"/>
    <dgm:cxn modelId="{2B2679DC-3222-4F55-900C-388218D97163}" type="presOf" srcId="{14005FAD-B50E-4EC5-A17C-775C608E2644}" destId="{F68F7664-6200-4DED-8DA6-BDADEF166B4B}" srcOrd="0" destOrd="0" presId="urn:microsoft.com/office/officeart/2005/8/layout/vList2"/>
    <dgm:cxn modelId="{6593B1D9-ADA6-41DD-9CB5-E86CAC366EAF}" type="presParOf" srcId="{DB236543-36DD-492E-8811-E46DBA235622}" destId="{F68F7664-6200-4DED-8DA6-BDADEF166B4B}" srcOrd="0" destOrd="0" presId="urn:microsoft.com/office/officeart/2005/8/layout/vList2"/>
    <dgm:cxn modelId="{632642FB-475D-4069-B11C-E6973CF6534F}" type="presParOf" srcId="{DB236543-36DD-492E-8811-E46DBA235622}" destId="{69BED595-00DB-49BC-B95B-54EA8F098C60}" srcOrd="1" destOrd="0" presId="urn:microsoft.com/office/officeart/2005/8/layout/vList2"/>
    <dgm:cxn modelId="{BD245FCA-943F-4B1D-816E-140AF3523325}" type="presParOf" srcId="{DB236543-36DD-492E-8811-E46DBA235622}" destId="{993C97CC-7F33-4DC0-A53E-6969D2E8B26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B75560-CAD9-4F48-A3F0-0934E4BB1EFF}" type="doc">
      <dgm:prSet loTypeId="urn:microsoft.com/office/officeart/2005/8/layout/chart3" loCatId="cycle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3F081E2-CB1C-4EDE-ACE3-66C76FB8032E}">
      <dgm:prSet/>
      <dgm:spPr/>
      <dgm:t>
        <a:bodyPr/>
        <a:lstStyle/>
        <a:p>
          <a:r>
            <a:rPr lang="uk-UA"/>
            <a:t>ускладнення процедури прийняття рішень та зміщення центру політичного впливу; </a:t>
          </a:r>
          <a:endParaRPr lang="en-US"/>
        </a:p>
      </dgm:t>
    </dgm:pt>
    <dgm:pt modelId="{EB20BC52-D828-4338-9B0B-9BC616D0259B}" type="parTrans" cxnId="{351B7107-CC47-45B2-9BF8-4AC648F30A63}">
      <dgm:prSet/>
      <dgm:spPr/>
      <dgm:t>
        <a:bodyPr/>
        <a:lstStyle/>
        <a:p>
          <a:endParaRPr lang="en-US"/>
        </a:p>
      </dgm:t>
    </dgm:pt>
    <dgm:pt modelId="{549C83C1-546C-40A8-A8DE-256868122AA1}" type="sibTrans" cxnId="{351B7107-CC47-45B2-9BF8-4AC648F30A63}">
      <dgm:prSet/>
      <dgm:spPr/>
      <dgm:t>
        <a:bodyPr/>
        <a:lstStyle/>
        <a:p>
          <a:endParaRPr lang="en-US"/>
        </a:p>
      </dgm:t>
    </dgm:pt>
    <dgm:pt modelId="{2A22602D-B05C-4E50-B4D3-93C3B27C9DFC}">
      <dgm:prSet/>
      <dgm:spPr/>
      <dgm:t>
        <a:bodyPr/>
        <a:lstStyle/>
        <a:p>
          <a:r>
            <a:rPr lang="uk-UA"/>
            <a:t>- виникнення суперечливих ситуацій по лінії «наднаціональний центр – держава», «наднаціональний рівень – регіон держави» і усілякі варіанти подібної конкурентної взаємодії; </a:t>
          </a:r>
          <a:endParaRPr lang="en-US"/>
        </a:p>
      </dgm:t>
    </dgm:pt>
    <dgm:pt modelId="{0CFA1110-0135-4E31-B750-D86BFCDF9F29}" type="parTrans" cxnId="{D8319B64-B467-4413-B5E3-EC301997FAAF}">
      <dgm:prSet/>
      <dgm:spPr/>
      <dgm:t>
        <a:bodyPr/>
        <a:lstStyle/>
        <a:p>
          <a:endParaRPr lang="en-US"/>
        </a:p>
      </dgm:t>
    </dgm:pt>
    <dgm:pt modelId="{D41ED17A-55F3-4A10-BE95-A5B1214B4FE5}" type="sibTrans" cxnId="{D8319B64-B467-4413-B5E3-EC301997FAAF}">
      <dgm:prSet/>
      <dgm:spPr/>
      <dgm:t>
        <a:bodyPr/>
        <a:lstStyle/>
        <a:p>
          <a:endParaRPr lang="en-US"/>
        </a:p>
      </dgm:t>
    </dgm:pt>
    <dgm:pt modelId="{AD6DA4A1-07C5-4090-A247-DCEA15CF084B}">
      <dgm:prSet/>
      <dgm:spPr/>
      <dgm:t>
        <a:bodyPr/>
        <a:lstStyle/>
        <a:p>
          <a:r>
            <a:rPr lang="uk-UA"/>
            <a:t>- внесення питання щодо суверенітету та ролі наднаціональний центр у внутрішньополітичний дискурс держави; </a:t>
          </a:r>
          <a:endParaRPr lang="en-US"/>
        </a:p>
      </dgm:t>
    </dgm:pt>
    <dgm:pt modelId="{CB3443E7-EB5E-4F7C-9231-9D6AD0D386EF}" type="parTrans" cxnId="{EB23A625-466F-414E-BDF2-CA7A9F965C89}">
      <dgm:prSet/>
      <dgm:spPr/>
      <dgm:t>
        <a:bodyPr/>
        <a:lstStyle/>
        <a:p>
          <a:endParaRPr lang="en-US"/>
        </a:p>
      </dgm:t>
    </dgm:pt>
    <dgm:pt modelId="{86931483-59FF-4F5D-895A-89926E017684}" type="sibTrans" cxnId="{EB23A625-466F-414E-BDF2-CA7A9F965C89}">
      <dgm:prSet/>
      <dgm:spPr/>
      <dgm:t>
        <a:bodyPr/>
        <a:lstStyle/>
        <a:p>
          <a:endParaRPr lang="en-US"/>
        </a:p>
      </dgm:t>
    </dgm:pt>
    <dgm:pt modelId="{A72FD2CD-5F7C-42BE-B767-696C07BED3E8}">
      <dgm:prSet/>
      <dgm:spPr/>
      <dgm:t>
        <a:bodyPr/>
        <a:lstStyle/>
        <a:p>
          <a:r>
            <a:rPr lang="uk-UA"/>
            <a:t>- залежність наднаціонального центру від політичних процесів в ключових державах – учасницях інтеграційного угрупування; </a:t>
          </a:r>
          <a:endParaRPr lang="en-US"/>
        </a:p>
      </dgm:t>
    </dgm:pt>
    <dgm:pt modelId="{8AA0A7CC-73A3-4FA2-BBF0-7669B06E49CC}" type="parTrans" cxnId="{D1F526DD-6C88-4FC2-A98E-8C75F4F98A79}">
      <dgm:prSet/>
      <dgm:spPr/>
      <dgm:t>
        <a:bodyPr/>
        <a:lstStyle/>
        <a:p>
          <a:endParaRPr lang="en-US"/>
        </a:p>
      </dgm:t>
    </dgm:pt>
    <dgm:pt modelId="{9647336D-0730-4BEC-9AC3-6A57972AF6A2}" type="sibTrans" cxnId="{D1F526DD-6C88-4FC2-A98E-8C75F4F98A79}">
      <dgm:prSet/>
      <dgm:spPr/>
      <dgm:t>
        <a:bodyPr/>
        <a:lstStyle/>
        <a:p>
          <a:endParaRPr lang="en-US"/>
        </a:p>
      </dgm:t>
    </dgm:pt>
    <dgm:pt modelId="{9C769AB5-C2D4-44DA-951B-9AD6306676CD}">
      <dgm:prSet/>
      <dgm:spPr/>
      <dgm:t>
        <a:bodyPr/>
        <a:lstStyle/>
        <a:p>
          <a:r>
            <a:rPr lang="uk-UA"/>
            <a:t>- розбіжності у зовнішньополітичних позиціях окремих держав-членів об’єднання та об’єднання як єдиного гравця на міжнародній арені</a:t>
          </a:r>
          <a:endParaRPr lang="en-US"/>
        </a:p>
      </dgm:t>
    </dgm:pt>
    <dgm:pt modelId="{4D025259-1B54-4DCE-9D1D-9AA9F2D809C7}" type="parTrans" cxnId="{BE41806B-BFDC-422E-9305-36E9E46149F7}">
      <dgm:prSet/>
      <dgm:spPr/>
      <dgm:t>
        <a:bodyPr/>
        <a:lstStyle/>
        <a:p>
          <a:endParaRPr lang="en-US"/>
        </a:p>
      </dgm:t>
    </dgm:pt>
    <dgm:pt modelId="{E609A4BF-B48F-46B2-8CAE-439FAEEC9A3B}" type="sibTrans" cxnId="{BE41806B-BFDC-422E-9305-36E9E46149F7}">
      <dgm:prSet/>
      <dgm:spPr/>
      <dgm:t>
        <a:bodyPr/>
        <a:lstStyle/>
        <a:p>
          <a:endParaRPr lang="en-US"/>
        </a:p>
      </dgm:t>
    </dgm:pt>
    <dgm:pt modelId="{B9BD75E8-B65C-4A13-ABAA-581ADC741BD2}" type="pres">
      <dgm:prSet presAssocID="{67B75560-CAD9-4F48-A3F0-0934E4BB1EFF}" presName="compositeShape" presStyleCnt="0">
        <dgm:presLayoutVars>
          <dgm:chMax val="7"/>
          <dgm:dir/>
          <dgm:resizeHandles val="exact"/>
        </dgm:presLayoutVars>
      </dgm:prSet>
      <dgm:spPr/>
    </dgm:pt>
    <dgm:pt modelId="{2DD27916-55D9-4B48-B3DC-58284884C9DC}" type="pres">
      <dgm:prSet presAssocID="{67B75560-CAD9-4F48-A3F0-0934E4BB1EFF}" presName="wedge1" presStyleLbl="node1" presStyleIdx="0" presStyleCnt="5"/>
      <dgm:spPr/>
    </dgm:pt>
    <dgm:pt modelId="{E6C63EBC-87D5-450C-965C-92BC33EA9060}" type="pres">
      <dgm:prSet presAssocID="{67B75560-CAD9-4F48-A3F0-0934E4BB1EFF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9127CE7D-1BC3-43E0-876E-E49324A885CD}" type="pres">
      <dgm:prSet presAssocID="{67B75560-CAD9-4F48-A3F0-0934E4BB1EFF}" presName="wedge2" presStyleLbl="node1" presStyleIdx="1" presStyleCnt="5"/>
      <dgm:spPr/>
    </dgm:pt>
    <dgm:pt modelId="{9CC39403-CEEA-414B-A1AC-BA4AEFE9B2DF}" type="pres">
      <dgm:prSet presAssocID="{67B75560-CAD9-4F48-A3F0-0934E4BB1EFF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0AFD2D09-D246-4B80-B901-FD85E466AE10}" type="pres">
      <dgm:prSet presAssocID="{67B75560-CAD9-4F48-A3F0-0934E4BB1EFF}" presName="wedge3" presStyleLbl="node1" presStyleIdx="2" presStyleCnt="5"/>
      <dgm:spPr/>
    </dgm:pt>
    <dgm:pt modelId="{566D0625-16C7-49DE-8C2D-B55EB7089433}" type="pres">
      <dgm:prSet presAssocID="{67B75560-CAD9-4F48-A3F0-0934E4BB1EFF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A227E99D-7260-48AA-A45E-C9D88FC95CD0}" type="pres">
      <dgm:prSet presAssocID="{67B75560-CAD9-4F48-A3F0-0934E4BB1EFF}" presName="wedge4" presStyleLbl="node1" presStyleIdx="3" presStyleCnt="5"/>
      <dgm:spPr/>
    </dgm:pt>
    <dgm:pt modelId="{668A5C14-CA46-40EE-A9AD-7F75FBCAE4E9}" type="pres">
      <dgm:prSet presAssocID="{67B75560-CAD9-4F48-A3F0-0934E4BB1EFF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C3F157AE-E641-4276-8191-86BEB37FE050}" type="pres">
      <dgm:prSet presAssocID="{67B75560-CAD9-4F48-A3F0-0934E4BB1EFF}" presName="wedge5" presStyleLbl="node1" presStyleIdx="4" presStyleCnt="5"/>
      <dgm:spPr/>
    </dgm:pt>
    <dgm:pt modelId="{CC4F8E55-1B94-413D-A837-0883E5497D78}" type="pres">
      <dgm:prSet presAssocID="{67B75560-CAD9-4F48-A3F0-0934E4BB1EFF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1C0B7E00-74A6-43A2-BFC2-3D708813C574}" type="presOf" srcId="{A3F081E2-CB1C-4EDE-ACE3-66C76FB8032E}" destId="{E6C63EBC-87D5-450C-965C-92BC33EA9060}" srcOrd="1" destOrd="0" presId="urn:microsoft.com/office/officeart/2005/8/layout/chart3"/>
    <dgm:cxn modelId="{553DF601-D5B2-4F78-A2F2-39B588B11766}" type="presOf" srcId="{2A22602D-B05C-4E50-B4D3-93C3B27C9DFC}" destId="{9127CE7D-1BC3-43E0-876E-E49324A885CD}" srcOrd="0" destOrd="0" presId="urn:microsoft.com/office/officeart/2005/8/layout/chart3"/>
    <dgm:cxn modelId="{351B7107-CC47-45B2-9BF8-4AC648F30A63}" srcId="{67B75560-CAD9-4F48-A3F0-0934E4BB1EFF}" destId="{A3F081E2-CB1C-4EDE-ACE3-66C76FB8032E}" srcOrd="0" destOrd="0" parTransId="{EB20BC52-D828-4338-9B0B-9BC616D0259B}" sibTransId="{549C83C1-546C-40A8-A8DE-256868122AA1}"/>
    <dgm:cxn modelId="{EB23A625-466F-414E-BDF2-CA7A9F965C89}" srcId="{67B75560-CAD9-4F48-A3F0-0934E4BB1EFF}" destId="{AD6DA4A1-07C5-4090-A247-DCEA15CF084B}" srcOrd="2" destOrd="0" parTransId="{CB3443E7-EB5E-4F7C-9231-9D6AD0D386EF}" sibTransId="{86931483-59FF-4F5D-895A-89926E017684}"/>
    <dgm:cxn modelId="{2132B72A-41E4-4E9B-B403-2C4D4560D24C}" type="presOf" srcId="{9C769AB5-C2D4-44DA-951B-9AD6306676CD}" destId="{CC4F8E55-1B94-413D-A837-0883E5497D78}" srcOrd="1" destOrd="0" presId="urn:microsoft.com/office/officeart/2005/8/layout/chart3"/>
    <dgm:cxn modelId="{95C46E36-EC79-4BBE-B85D-9C8A57DA9979}" type="presOf" srcId="{67B75560-CAD9-4F48-A3F0-0934E4BB1EFF}" destId="{B9BD75E8-B65C-4A13-ABAA-581ADC741BD2}" srcOrd="0" destOrd="0" presId="urn:microsoft.com/office/officeart/2005/8/layout/chart3"/>
    <dgm:cxn modelId="{2B08065E-23B5-4F32-808A-50F837A7ED63}" type="presOf" srcId="{9C769AB5-C2D4-44DA-951B-9AD6306676CD}" destId="{C3F157AE-E641-4276-8191-86BEB37FE050}" srcOrd="0" destOrd="0" presId="urn:microsoft.com/office/officeart/2005/8/layout/chart3"/>
    <dgm:cxn modelId="{D8319B64-B467-4413-B5E3-EC301997FAAF}" srcId="{67B75560-CAD9-4F48-A3F0-0934E4BB1EFF}" destId="{2A22602D-B05C-4E50-B4D3-93C3B27C9DFC}" srcOrd="1" destOrd="0" parTransId="{0CFA1110-0135-4E31-B750-D86BFCDF9F29}" sibTransId="{D41ED17A-55F3-4A10-BE95-A5B1214B4FE5}"/>
    <dgm:cxn modelId="{9F85BB66-4865-4BB8-93BA-C6F4BCEF8DCB}" type="presOf" srcId="{A72FD2CD-5F7C-42BE-B767-696C07BED3E8}" destId="{A227E99D-7260-48AA-A45E-C9D88FC95CD0}" srcOrd="0" destOrd="0" presId="urn:microsoft.com/office/officeart/2005/8/layout/chart3"/>
    <dgm:cxn modelId="{BE41806B-BFDC-422E-9305-36E9E46149F7}" srcId="{67B75560-CAD9-4F48-A3F0-0934E4BB1EFF}" destId="{9C769AB5-C2D4-44DA-951B-9AD6306676CD}" srcOrd="4" destOrd="0" parTransId="{4D025259-1B54-4DCE-9D1D-9AA9F2D809C7}" sibTransId="{E609A4BF-B48F-46B2-8CAE-439FAEEC9A3B}"/>
    <dgm:cxn modelId="{887E7B77-3BB5-4E9B-A1D1-8BF3BE08CE70}" type="presOf" srcId="{AD6DA4A1-07C5-4090-A247-DCEA15CF084B}" destId="{0AFD2D09-D246-4B80-B901-FD85E466AE10}" srcOrd="0" destOrd="0" presId="urn:microsoft.com/office/officeart/2005/8/layout/chart3"/>
    <dgm:cxn modelId="{CBD3A778-AA4B-4E5C-BD88-EFC0D08E5677}" type="presOf" srcId="{AD6DA4A1-07C5-4090-A247-DCEA15CF084B}" destId="{566D0625-16C7-49DE-8C2D-B55EB7089433}" srcOrd="1" destOrd="0" presId="urn:microsoft.com/office/officeart/2005/8/layout/chart3"/>
    <dgm:cxn modelId="{5E08BAAF-8A11-4A74-A711-F3699BE3118A}" type="presOf" srcId="{A72FD2CD-5F7C-42BE-B767-696C07BED3E8}" destId="{668A5C14-CA46-40EE-A9AD-7F75FBCAE4E9}" srcOrd="1" destOrd="0" presId="urn:microsoft.com/office/officeart/2005/8/layout/chart3"/>
    <dgm:cxn modelId="{35C649D6-8453-4539-82DB-7426BF782B64}" type="presOf" srcId="{2A22602D-B05C-4E50-B4D3-93C3B27C9DFC}" destId="{9CC39403-CEEA-414B-A1AC-BA4AEFE9B2DF}" srcOrd="1" destOrd="0" presId="urn:microsoft.com/office/officeart/2005/8/layout/chart3"/>
    <dgm:cxn modelId="{D1F526DD-6C88-4FC2-A98E-8C75F4F98A79}" srcId="{67B75560-CAD9-4F48-A3F0-0934E4BB1EFF}" destId="{A72FD2CD-5F7C-42BE-B767-696C07BED3E8}" srcOrd="3" destOrd="0" parTransId="{8AA0A7CC-73A3-4FA2-BBF0-7669B06E49CC}" sibTransId="{9647336D-0730-4BEC-9AC3-6A57972AF6A2}"/>
    <dgm:cxn modelId="{789529DE-50C6-4DE5-8085-3A6F234B1264}" type="presOf" srcId="{A3F081E2-CB1C-4EDE-ACE3-66C76FB8032E}" destId="{2DD27916-55D9-4B48-B3DC-58284884C9DC}" srcOrd="0" destOrd="0" presId="urn:microsoft.com/office/officeart/2005/8/layout/chart3"/>
    <dgm:cxn modelId="{1605C966-7C4A-40CA-9E2F-915FAD7D2EDA}" type="presParOf" srcId="{B9BD75E8-B65C-4A13-ABAA-581ADC741BD2}" destId="{2DD27916-55D9-4B48-B3DC-58284884C9DC}" srcOrd="0" destOrd="0" presId="urn:microsoft.com/office/officeart/2005/8/layout/chart3"/>
    <dgm:cxn modelId="{985F45F2-2919-418E-A716-9ED3F12138FE}" type="presParOf" srcId="{B9BD75E8-B65C-4A13-ABAA-581ADC741BD2}" destId="{E6C63EBC-87D5-450C-965C-92BC33EA9060}" srcOrd="1" destOrd="0" presId="urn:microsoft.com/office/officeart/2005/8/layout/chart3"/>
    <dgm:cxn modelId="{EFFAEAF9-1EBC-4833-A4C5-FF111F795618}" type="presParOf" srcId="{B9BD75E8-B65C-4A13-ABAA-581ADC741BD2}" destId="{9127CE7D-1BC3-43E0-876E-E49324A885CD}" srcOrd="2" destOrd="0" presId="urn:microsoft.com/office/officeart/2005/8/layout/chart3"/>
    <dgm:cxn modelId="{3481308D-4B42-4596-A13A-0825E932D163}" type="presParOf" srcId="{B9BD75E8-B65C-4A13-ABAA-581ADC741BD2}" destId="{9CC39403-CEEA-414B-A1AC-BA4AEFE9B2DF}" srcOrd="3" destOrd="0" presId="urn:microsoft.com/office/officeart/2005/8/layout/chart3"/>
    <dgm:cxn modelId="{02F32762-6351-4963-AC74-96A8AE8174A8}" type="presParOf" srcId="{B9BD75E8-B65C-4A13-ABAA-581ADC741BD2}" destId="{0AFD2D09-D246-4B80-B901-FD85E466AE10}" srcOrd="4" destOrd="0" presId="urn:microsoft.com/office/officeart/2005/8/layout/chart3"/>
    <dgm:cxn modelId="{C1408139-92D4-4450-81E7-460217AABB01}" type="presParOf" srcId="{B9BD75E8-B65C-4A13-ABAA-581ADC741BD2}" destId="{566D0625-16C7-49DE-8C2D-B55EB7089433}" srcOrd="5" destOrd="0" presId="urn:microsoft.com/office/officeart/2005/8/layout/chart3"/>
    <dgm:cxn modelId="{8DA98E1E-1ACA-4CDF-905C-35C48DA286AB}" type="presParOf" srcId="{B9BD75E8-B65C-4A13-ABAA-581ADC741BD2}" destId="{A227E99D-7260-48AA-A45E-C9D88FC95CD0}" srcOrd="6" destOrd="0" presId="urn:microsoft.com/office/officeart/2005/8/layout/chart3"/>
    <dgm:cxn modelId="{C74C486D-C957-43A8-A820-11116846D962}" type="presParOf" srcId="{B9BD75E8-B65C-4A13-ABAA-581ADC741BD2}" destId="{668A5C14-CA46-40EE-A9AD-7F75FBCAE4E9}" srcOrd="7" destOrd="0" presId="urn:microsoft.com/office/officeart/2005/8/layout/chart3"/>
    <dgm:cxn modelId="{A870D38D-0FC4-4633-9DFD-DA0F9F63ECF8}" type="presParOf" srcId="{B9BD75E8-B65C-4A13-ABAA-581ADC741BD2}" destId="{C3F157AE-E641-4276-8191-86BEB37FE050}" srcOrd="8" destOrd="0" presId="urn:microsoft.com/office/officeart/2005/8/layout/chart3"/>
    <dgm:cxn modelId="{7482D82D-20F5-4385-8F38-F2D3A0734931}" type="presParOf" srcId="{B9BD75E8-B65C-4A13-ABAA-581ADC741BD2}" destId="{CC4F8E55-1B94-413D-A837-0883E5497D78}" srcOrd="9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C06E4E-C20A-4012-B6A5-308957EAEC29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CE8D2EE-EE9B-4525-A9C9-D4BEC214699A}">
      <dgm:prSet/>
      <dgm:spPr/>
      <dgm:t>
        <a:bodyPr/>
        <a:lstStyle/>
        <a:p>
          <a:r>
            <a:rPr lang="uk-UA"/>
            <a:t>- одночасно в кількох сферах (політика, економіка, ідеологія)</a:t>
          </a:r>
          <a:endParaRPr lang="en-US"/>
        </a:p>
      </dgm:t>
    </dgm:pt>
    <dgm:pt modelId="{D960ED90-D749-4ABC-94D8-ACF217EDA2F4}" type="parTrans" cxnId="{649331FC-ABD2-44BE-B5D7-529E28C994AA}">
      <dgm:prSet/>
      <dgm:spPr/>
      <dgm:t>
        <a:bodyPr/>
        <a:lstStyle/>
        <a:p>
          <a:endParaRPr lang="en-US"/>
        </a:p>
      </dgm:t>
    </dgm:pt>
    <dgm:pt modelId="{A56BB365-AB01-4112-8D29-F02A8EA0979D}" type="sibTrans" cxnId="{649331FC-ABD2-44BE-B5D7-529E28C994AA}">
      <dgm:prSet/>
      <dgm:spPr/>
      <dgm:t>
        <a:bodyPr/>
        <a:lstStyle/>
        <a:p>
          <a:endParaRPr lang="en-US"/>
        </a:p>
      </dgm:t>
    </dgm:pt>
    <dgm:pt modelId="{085A7C61-ACE2-49E2-8BB4-B2367998CF71}">
      <dgm:prSet/>
      <dgm:spPr/>
      <dgm:t>
        <a:bodyPr/>
        <a:lstStyle/>
        <a:p>
          <a:r>
            <a:rPr lang="uk-UA"/>
            <a:t>Наявність зовнішніх викликів</a:t>
          </a:r>
          <a:endParaRPr lang="en-US"/>
        </a:p>
      </dgm:t>
    </dgm:pt>
    <dgm:pt modelId="{FB284DBB-4ACB-433B-802D-DF5E6E6C5172}" type="parTrans" cxnId="{879B94F2-EEBD-45DB-820E-97BB708EC2FA}">
      <dgm:prSet/>
      <dgm:spPr/>
      <dgm:t>
        <a:bodyPr/>
        <a:lstStyle/>
        <a:p>
          <a:endParaRPr lang="en-US"/>
        </a:p>
      </dgm:t>
    </dgm:pt>
    <dgm:pt modelId="{47A350DA-D47A-4338-AB56-C4F396762E7F}" type="sibTrans" cxnId="{879B94F2-EEBD-45DB-820E-97BB708EC2FA}">
      <dgm:prSet/>
      <dgm:spPr/>
      <dgm:t>
        <a:bodyPr/>
        <a:lstStyle/>
        <a:p>
          <a:endParaRPr lang="en-US"/>
        </a:p>
      </dgm:t>
    </dgm:pt>
    <dgm:pt modelId="{459D1BB6-E485-4E6E-86B1-8B75492861FA}">
      <dgm:prSet/>
      <dgm:spPr/>
      <dgm:t>
        <a:bodyPr/>
        <a:lstStyle/>
        <a:p>
          <a:r>
            <a:rPr lang="uk-UA"/>
            <a:t>Наявність політичного лідера і волі</a:t>
          </a:r>
          <a:endParaRPr lang="en-US"/>
        </a:p>
      </dgm:t>
    </dgm:pt>
    <dgm:pt modelId="{EC83B630-FD31-4E94-93AD-5B1623CDC74A}" type="parTrans" cxnId="{0850E8A1-04C9-4921-9532-1375B7FDE820}">
      <dgm:prSet/>
      <dgm:spPr/>
      <dgm:t>
        <a:bodyPr/>
        <a:lstStyle/>
        <a:p>
          <a:endParaRPr lang="en-US"/>
        </a:p>
      </dgm:t>
    </dgm:pt>
    <dgm:pt modelId="{8C15F42A-1037-4358-95DB-3BA2DEF037DE}" type="sibTrans" cxnId="{0850E8A1-04C9-4921-9532-1375B7FDE820}">
      <dgm:prSet/>
      <dgm:spPr/>
      <dgm:t>
        <a:bodyPr/>
        <a:lstStyle/>
        <a:p>
          <a:endParaRPr lang="en-US"/>
        </a:p>
      </dgm:t>
    </dgm:pt>
    <dgm:pt modelId="{366F28DD-38A6-41E0-83DD-06806287255B}">
      <dgm:prSet/>
      <dgm:spPr/>
      <dgm:t>
        <a:bodyPr/>
        <a:lstStyle/>
        <a:p>
          <a:r>
            <a:rPr lang="uk-UA"/>
            <a:t>Дезінтеграція – зворотній процес: - фінальний етап існування держави</a:t>
          </a:r>
          <a:endParaRPr lang="en-US"/>
        </a:p>
      </dgm:t>
    </dgm:pt>
    <dgm:pt modelId="{0E21E15B-772F-49BF-A7BB-FF8CE14162B1}" type="parTrans" cxnId="{3AA48194-CEC0-45F5-BA92-EE7FC47EC522}">
      <dgm:prSet/>
      <dgm:spPr/>
      <dgm:t>
        <a:bodyPr/>
        <a:lstStyle/>
        <a:p>
          <a:endParaRPr lang="en-US"/>
        </a:p>
      </dgm:t>
    </dgm:pt>
    <dgm:pt modelId="{13D66037-92C8-407B-87C2-D2EB1B9965CA}" type="sibTrans" cxnId="{3AA48194-CEC0-45F5-BA92-EE7FC47EC522}">
      <dgm:prSet/>
      <dgm:spPr/>
      <dgm:t>
        <a:bodyPr/>
        <a:lstStyle/>
        <a:p>
          <a:endParaRPr lang="en-US"/>
        </a:p>
      </dgm:t>
    </dgm:pt>
    <dgm:pt modelId="{892C1A0A-2420-4491-B371-F7B3E905AD6D}">
      <dgm:prSet/>
      <dgm:spPr/>
      <dgm:t>
        <a:bodyPr/>
        <a:lstStyle/>
        <a:p>
          <a:r>
            <a:rPr lang="uk-UA"/>
            <a:t>- адаптація до нових історичних умов</a:t>
          </a:r>
          <a:endParaRPr lang="en-US"/>
        </a:p>
      </dgm:t>
    </dgm:pt>
    <dgm:pt modelId="{2CD42C7E-0F15-4540-A9FA-728C0C59B269}" type="parTrans" cxnId="{AC2734F8-848A-4945-A7A3-0C6685BCD1BD}">
      <dgm:prSet/>
      <dgm:spPr/>
      <dgm:t>
        <a:bodyPr/>
        <a:lstStyle/>
        <a:p>
          <a:endParaRPr lang="en-US"/>
        </a:p>
      </dgm:t>
    </dgm:pt>
    <dgm:pt modelId="{4380976D-8365-4B78-A3A1-64D7DFF29DC9}" type="sibTrans" cxnId="{AC2734F8-848A-4945-A7A3-0C6685BCD1BD}">
      <dgm:prSet/>
      <dgm:spPr/>
      <dgm:t>
        <a:bodyPr/>
        <a:lstStyle/>
        <a:p>
          <a:endParaRPr lang="en-US"/>
        </a:p>
      </dgm:t>
    </dgm:pt>
    <dgm:pt modelId="{379852A6-D4FC-4E3B-A870-CE3A53763B83}" type="pres">
      <dgm:prSet presAssocID="{14C06E4E-C20A-4012-B6A5-308957EAEC29}" presName="linear" presStyleCnt="0">
        <dgm:presLayoutVars>
          <dgm:animLvl val="lvl"/>
          <dgm:resizeHandles val="exact"/>
        </dgm:presLayoutVars>
      </dgm:prSet>
      <dgm:spPr/>
    </dgm:pt>
    <dgm:pt modelId="{81571E8B-ED35-4787-9485-A0C404887D43}" type="pres">
      <dgm:prSet presAssocID="{9CE8D2EE-EE9B-4525-A9C9-D4BEC214699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7166A37-8450-4D5E-B551-7E0414D30E8A}" type="pres">
      <dgm:prSet presAssocID="{A56BB365-AB01-4112-8D29-F02A8EA0979D}" presName="spacer" presStyleCnt="0"/>
      <dgm:spPr/>
    </dgm:pt>
    <dgm:pt modelId="{0420DC4D-AC15-4CAC-BA6A-55FD4779DFEC}" type="pres">
      <dgm:prSet presAssocID="{085A7C61-ACE2-49E2-8BB4-B2367998CF71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DC791EF-8CDC-4721-A40C-090BF779E9FA}" type="pres">
      <dgm:prSet presAssocID="{47A350DA-D47A-4338-AB56-C4F396762E7F}" presName="spacer" presStyleCnt="0"/>
      <dgm:spPr/>
    </dgm:pt>
    <dgm:pt modelId="{CA93F441-24E1-4BEA-94AA-4B5C70FEDA9F}" type="pres">
      <dgm:prSet presAssocID="{459D1BB6-E485-4E6E-86B1-8B75492861F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34C287D-B587-439B-A036-B7E88B3FC06A}" type="pres">
      <dgm:prSet presAssocID="{8C15F42A-1037-4358-95DB-3BA2DEF037DE}" presName="spacer" presStyleCnt="0"/>
      <dgm:spPr/>
    </dgm:pt>
    <dgm:pt modelId="{90C21A8F-FF3D-4CAD-9859-3FD8B58EDC6C}" type="pres">
      <dgm:prSet presAssocID="{366F28DD-38A6-41E0-83DD-06806287255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67362BD2-C355-40AF-9B11-75B8C8AFEE64}" type="pres">
      <dgm:prSet presAssocID="{13D66037-92C8-407B-87C2-D2EB1B9965CA}" presName="spacer" presStyleCnt="0"/>
      <dgm:spPr/>
    </dgm:pt>
    <dgm:pt modelId="{319EE1AE-3E06-44A2-B7DB-1A5BC0EB4F8C}" type="pres">
      <dgm:prSet presAssocID="{892C1A0A-2420-4491-B371-F7B3E905AD6D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4AECB91C-D80F-491F-9C0D-2BC83E8F6873}" type="presOf" srcId="{892C1A0A-2420-4491-B371-F7B3E905AD6D}" destId="{319EE1AE-3E06-44A2-B7DB-1A5BC0EB4F8C}" srcOrd="0" destOrd="0" presId="urn:microsoft.com/office/officeart/2005/8/layout/vList2"/>
    <dgm:cxn modelId="{78F0742F-29E4-42BA-924A-8160271E8567}" type="presOf" srcId="{459D1BB6-E485-4E6E-86B1-8B75492861FA}" destId="{CA93F441-24E1-4BEA-94AA-4B5C70FEDA9F}" srcOrd="0" destOrd="0" presId="urn:microsoft.com/office/officeart/2005/8/layout/vList2"/>
    <dgm:cxn modelId="{2AFF5B76-CF7B-40DC-92CD-B04B08F42157}" type="presOf" srcId="{085A7C61-ACE2-49E2-8BB4-B2367998CF71}" destId="{0420DC4D-AC15-4CAC-BA6A-55FD4779DFEC}" srcOrd="0" destOrd="0" presId="urn:microsoft.com/office/officeart/2005/8/layout/vList2"/>
    <dgm:cxn modelId="{C075847C-9E39-423F-AC36-F824F912475A}" type="presOf" srcId="{366F28DD-38A6-41E0-83DD-06806287255B}" destId="{90C21A8F-FF3D-4CAD-9859-3FD8B58EDC6C}" srcOrd="0" destOrd="0" presId="urn:microsoft.com/office/officeart/2005/8/layout/vList2"/>
    <dgm:cxn modelId="{3AA48194-CEC0-45F5-BA92-EE7FC47EC522}" srcId="{14C06E4E-C20A-4012-B6A5-308957EAEC29}" destId="{366F28DD-38A6-41E0-83DD-06806287255B}" srcOrd="3" destOrd="0" parTransId="{0E21E15B-772F-49BF-A7BB-FF8CE14162B1}" sibTransId="{13D66037-92C8-407B-87C2-D2EB1B9965CA}"/>
    <dgm:cxn modelId="{0850E8A1-04C9-4921-9532-1375B7FDE820}" srcId="{14C06E4E-C20A-4012-B6A5-308957EAEC29}" destId="{459D1BB6-E485-4E6E-86B1-8B75492861FA}" srcOrd="2" destOrd="0" parTransId="{EC83B630-FD31-4E94-93AD-5B1623CDC74A}" sibTransId="{8C15F42A-1037-4358-95DB-3BA2DEF037DE}"/>
    <dgm:cxn modelId="{7E9C96A7-09C1-4D72-AC33-BC8144AC1C31}" type="presOf" srcId="{9CE8D2EE-EE9B-4525-A9C9-D4BEC214699A}" destId="{81571E8B-ED35-4787-9485-A0C404887D43}" srcOrd="0" destOrd="0" presId="urn:microsoft.com/office/officeart/2005/8/layout/vList2"/>
    <dgm:cxn modelId="{879B94F2-EEBD-45DB-820E-97BB708EC2FA}" srcId="{14C06E4E-C20A-4012-B6A5-308957EAEC29}" destId="{085A7C61-ACE2-49E2-8BB4-B2367998CF71}" srcOrd="1" destOrd="0" parTransId="{FB284DBB-4ACB-433B-802D-DF5E6E6C5172}" sibTransId="{47A350DA-D47A-4338-AB56-C4F396762E7F}"/>
    <dgm:cxn modelId="{AC2734F8-848A-4945-A7A3-0C6685BCD1BD}" srcId="{14C06E4E-C20A-4012-B6A5-308957EAEC29}" destId="{892C1A0A-2420-4491-B371-F7B3E905AD6D}" srcOrd="4" destOrd="0" parTransId="{2CD42C7E-0F15-4540-A9FA-728C0C59B269}" sibTransId="{4380976D-8365-4B78-A3A1-64D7DFF29DC9}"/>
    <dgm:cxn modelId="{2C473CF8-0C41-4833-A468-06E38AADCCAD}" type="presOf" srcId="{14C06E4E-C20A-4012-B6A5-308957EAEC29}" destId="{379852A6-D4FC-4E3B-A870-CE3A53763B83}" srcOrd="0" destOrd="0" presId="urn:microsoft.com/office/officeart/2005/8/layout/vList2"/>
    <dgm:cxn modelId="{649331FC-ABD2-44BE-B5D7-529E28C994AA}" srcId="{14C06E4E-C20A-4012-B6A5-308957EAEC29}" destId="{9CE8D2EE-EE9B-4525-A9C9-D4BEC214699A}" srcOrd="0" destOrd="0" parTransId="{D960ED90-D749-4ABC-94D8-ACF217EDA2F4}" sibTransId="{A56BB365-AB01-4112-8D29-F02A8EA0979D}"/>
    <dgm:cxn modelId="{2FB38333-77DF-4314-971F-BCD262AD3E7C}" type="presParOf" srcId="{379852A6-D4FC-4E3B-A870-CE3A53763B83}" destId="{81571E8B-ED35-4787-9485-A0C404887D43}" srcOrd="0" destOrd="0" presId="urn:microsoft.com/office/officeart/2005/8/layout/vList2"/>
    <dgm:cxn modelId="{ECFC59D1-60ED-4C89-805A-3688FF71933C}" type="presParOf" srcId="{379852A6-D4FC-4E3B-A870-CE3A53763B83}" destId="{C7166A37-8450-4D5E-B551-7E0414D30E8A}" srcOrd="1" destOrd="0" presId="urn:microsoft.com/office/officeart/2005/8/layout/vList2"/>
    <dgm:cxn modelId="{83E2FE70-EA4A-4719-9A39-97B3601E0489}" type="presParOf" srcId="{379852A6-D4FC-4E3B-A870-CE3A53763B83}" destId="{0420DC4D-AC15-4CAC-BA6A-55FD4779DFEC}" srcOrd="2" destOrd="0" presId="urn:microsoft.com/office/officeart/2005/8/layout/vList2"/>
    <dgm:cxn modelId="{DEA0CAA7-ACB9-42E9-8B54-3F689840AE57}" type="presParOf" srcId="{379852A6-D4FC-4E3B-A870-CE3A53763B83}" destId="{5DC791EF-8CDC-4721-A40C-090BF779E9FA}" srcOrd="3" destOrd="0" presId="urn:microsoft.com/office/officeart/2005/8/layout/vList2"/>
    <dgm:cxn modelId="{96B7FC8F-CD3A-4C26-B475-8817BAD4DC0A}" type="presParOf" srcId="{379852A6-D4FC-4E3B-A870-CE3A53763B83}" destId="{CA93F441-24E1-4BEA-94AA-4B5C70FEDA9F}" srcOrd="4" destOrd="0" presId="urn:microsoft.com/office/officeart/2005/8/layout/vList2"/>
    <dgm:cxn modelId="{15C5E74C-2918-46F1-9C0A-9123FB9D927D}" type="presParOf" srcId="{379852A6-D4FC-4E3B-A870-CE3A53763B83}" destId="{534C287D-B587-439B-A036-B7E88B3FC06A}" srcOrd="5" destOrd="0" presId="urn:microsoft.com/office/officeart/2005/8/layout/vList2"/>
    <dgm:cxn modelId="{A772D59E-751E-44F8-8235-0FFC28A43291}" type="presParOf" srcId="{379852A6-D4FC-4E3B-A870-CE3A53763B83}" destId="{90C21A8F-FF3D-4CAD-9859-3FD8B58EDC6C}" srcOrd="6" destOrd="0" presId="urn:microsoft.com/office/officeart/2005/8/layout/vList2"/>
    <dgm:cxn modelId="{C5C87815-991A-4F12-A5E9-5528DDFE78CB}" type="presParOf" srcId="{379852A6-D4FC-4E3B-A870-CE3A53763B83}" destId="{67362BD2-C355-40AF-9B11-75B8C8AFEE64}" srcOrd="7" destOrd="0" presId="urn:microsoft.com/office/officeart/2005/8/layout/vList2"/>
    <dgm:cxn modelId="{DA9B51F9-9E13-437A-886D-D08593EC89BA}" type="presParOf" srcId="{379852A6-D4FC-4E3B-A870-CE3A53763B83}" destId="{319EE1AE-3E06-44A2-B7DB-1A5BC0EB4F8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EE15941-A82E-4BCC-B251-A8FAC9ADFBAB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33365198-842C-4625-BA35-78A8F1D4D12D}">
      <dgm:prSet/>
      <dgm:spPr/>
      <dgm:t>
        <a:bodyPr/>
        <a:lstStyle/>
        <a:p>
          <a:r>
            <a:rPr lang="uk-UA"/>
            <a:t>Вертикальна (регіоналізм </a:t>
          </a:r>
          <a:r>
            <a:rPr lang="en-GB"/>
            <a:t>vs </a:t>
          </a:r>
          <a:r>
            <a:rPr lang="uk-UA"/>
            <a:t>регіоналізація)</a:t>
          </a:r>
          <a:endParaRPr lang="en-US"/>
        </a:p>
      </dgm:t>
    </dgm:pt>
    <dgm:pt modelId="{17DEC05D-A337-454F-A44B-9457A95CFBFD}" type="parTrans" cxnId="{163E80E3-B128-464B-A517-8691506D850F}">
      <dgm:prSet/>
      <dgm:spPr/>
      <dgm:t>
        <a:bodyPr/>
        <a:lstStyle/>
        <a:p>
          <a:endParaRPr lang="en-US"/>
        </a:p>
      </dgm:t>
    </dgm:pt>
    <dgm:pt modelId="{D46CB490-0182-4563-814B-C65C527A3A61}" type="sibTrans" cxnId="{163E80E3-B128-464B-A517-8691506D850F}">
      <dgm:prSet/>
      <dgm:spPr/>
      <dgm:t>
        <a:bodyPr/>
        <a:lstStyle/>
        <a:p>
          <a:endParaRPr lang="en-US"/>
        </a:p>
      </dgm:t>
    </dgm:pt>
    <dgm:pt modelId="{F6C20CD2-DAAA-427F-877D-9019668DF405}">
      <dgm:prSet/>
      <dgm:spPr/>
      <dgm:t>
        <a:bodyPr/>
        <a:lstStyle/>
        <a:p>
          <a:r>
            <a:rPr lang="uk-UA"/>
            <a:t>Горизонтальна (транзакційна теорія)</a:t>
          </a:r>
          <a:endParaRPr lang="en-US"/>
        </a:p>
      </dgm:t>
    </dgm:pt>
    <dgm:pt modelId="{67174584-DAD3-4575-B8DB-0A2F4C719D6F}" type="parTrans" cxnId="{C48AB228-2AE9-47E0-98E5-119DEE6C674D}">
      <dgm:prSet/>
      <dgm:spPr/>
      <dgm:t>
        <a:bodyPr/>
        <a:lstStyle/>
        <a:p>
          <a:endParaRPr lang="en-US"/>
        </a:p>
      </dgm:t>
    </dgm:pt>
    <dgm:pt modelId="{5F8FB426-3710-4720-9ED1-59A58828D5EE}" type="sibTrans" cxnId="{C48AB228-2AE9-47E0-98E5-119DEE6C674D}">
      <dgm:prSet/>
      <dgm:spPr/>
      <dgm:t>
        <a:bodyPr/>
        <a:lstStyle/>
        <a:p>
          <a:endParaRPr lang="en-US"/>
        </a:p>
      </dgm:t>
    </dgm:pt>
    <dgm:pt modelId="{529356C9-4158-4D70-B4B7-6E3729ECFB00}" type="pres">
      <dgm:prSet presAssocID="{3EE15941-A82E-4BCC-B251-A8FAC9ADFBAB}" presName="diagram" presStyleCnt="0">
        <dgm:presLayoutVars>
          <dgm:dir/>
          <dgm:resizeHandles val="exact"/>
        </dgm:presLayoutVars>
      </dgm:prSet>
      <dgm:spPr/>
    </dgm:pt>
    <dgm:pt modelId="{FB5301DB-CC21-43D1-A595-E570C4EC1742}" type="pres">
      <dgm:prSet presAssocID="{33365198-842C-4625-BA35-78A8F1D4D12D}" presName="node" presStyleLbl="node1" presStyleIdx="0" presStyleCnt="2">
        <dgm:presLayoutVars>
          <dgm:bulletEnabled val="1"/>
        </dgm:presLayoutVars>
      </dgm:prSet>
      <dgm:spPr/>
    </dgm:pt>
    <dgm:pt modelId="{4CCD774D-0FBD-47A7-B5A8-27581DFE04F3}" type="pres">
      <dgm:prSet presAssocID="{D46CB490-0182-4563-814B-C65C527A3A61}" presName="sibTrans" presStyleCnt="0"/>
      <dgm:spPr/>
    </dgm:pt>
    <dgm:pt modelId="{6B7EC971-8924-4593-8E7F-F56B90B67460}" type="pres">
      <dgm:prSet presAssocID="{F6C20CD2-DAAA-427F-877D-9019668DF405}" presName="node" presStyleLbl="node1" presStyleIdx="1" presStyleCnt="2">
        <dgm:presLayoutVars>
          <dgm:bulletEnabled val="1"/>
        </dgm:presLayoutVars>
      </dgm:prSet>
      <dgm:spPr/>
    </dgm:pt>
  </dgm:ptLst>
  <dgm:cxnLst>
    <dgm:cxn modelId="{C48AB228-2AE9-47E0-98E5-119DEE6C674D}" srcId="{3EE15941-A82E-4BCC-B251-A8FAC9ADFBAB}" destId="{F6C20CD2-DAAA-427F-877D-9019668DF405}" srcOrd="1" destOrd="0" parTransId="{67174584-DAD3-4575-B8DB-0A2F4C719D6F}" sibTransId="{5F8FB426-3710-4720-9ED1-59A58828D5EE}"/>
    <dgm:cxn modelId="{F8117329-D150-4776-B189-536BFFBCA192}" type="presOf" srcId="{F6C20CD2-DAAA-427F-877D-9019668DF405}" destId="{6B7EC971-8924-4593-8E7F-F56B90B67460}" srcOrd="0" destOrd="0" presId="urn:microsoft.com/office/officeart/2005/8/layout/default"/>
    <dgm:cxn modelId="{76BEEE61-3168-4E94-9292-12DAE4D1327F}" type="presOf" srcId="{33365198-842C-4625-BA35-78A8F1D4D12D}" destId="{FB5301DB-CC21-43D1-A595-E570C4EC1742}" srcOrd="0" destOrd="0" presId="urn:microsoft.com/office/officeart/2005/8/layout/default"/>
    <dgm:cxn modelId="{F55C48C7-D16F-482F-8B7E-65F348854203}" type="presOf" srcId="{3EE15941-A82E-4BCC-B251-A8FAC9ADFBAB}" destId="{529356C9-4158-4D70-B4B7-6E3729ECFB00}" srcOrd="0" destOrd="0" presId="urn:microsoft.com/office/officeart/2005/8/layout/default"/>
    <dgm:cxn modelId="{163E80E3-B128-464B-A517-8691506D850F}" srcId="{3EE15941-A82E-4BCC-B251-A8FAC9ADFBAB}" destId="{33365198-842C-4625-BA35-78A8F1D4D12D}" srcOrd="0" destOrd="0" parTransId="{17DEC05D-A337-454F-A44B-9457A95CFBFD}" sibTransId="{D46CB490-0182-4563-814B-C65C527A3A61}"/>
    <dgm:cxn modelId="{A18DD7A2-B4F9-4719-87A9-C60C154AE9F7}" type="presParOf" srcId="{529356C9-4158-4D70-B4B7-6E3729ECFB00}" destId="{FB5301DB-CC21-43D1-A595-E570C4EC1742}" srcOrd="0" destOrd="0" presId="urn:microsoft.com/office/officeart/2005/8/layout/default"/>
    <dgm:cxn modelId="{1661E073-7DF8-48CA-9734-5318E5735EF7}" type="presParOf" srcId="{529356C9-4158-4D70-B4B7-6E3729ECFB00}" destId="{4CCD774D-0FBD-47A7-B5A8-27581DFE04F3}" srcOrd="1" destOrd="0" presId="urn:microsoft.com/office/officeart/2005/8/layout/default"/>
    <dgm:cxn modelId="{7177FA32-5BE2-4AC0-AF4B-1360924AB665}" type="presParOf" srcId="{529356C9-4158-4D70-B4B7-6E3729ECFB00}" destId="{6B7EC971-8924-4593-8E7F-F56B90B6746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3A6D58D-22B5-40C7-BB43-7F251C99F3A3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5C4DEE3-BE15-4446-AE7D-ACE7E88B26AA}">
      <dgm:prSet/>
      <dgm:spPr/>
      <dgm:t>
        <a:bodyPr/>
        <a:lstStyle/>
        <a:p>
          <a:r>
            <a:rPr lang="uk-UA"/>
            <a:t>- мікрорівень – взаємодія і співробітництво на рівні окремих громадян, спільнот та політичних об’єднань; </a:t>
          </a:r>
          <a:endParaRPr lang="en-US"/>
        </a:p>
      </dgm:t>
    </dgm:pt>
    <dgm:pt modelId="{B31B5DE8-7DBF-405D-84BE-B0FC2E753E3E}" type="parTrans" cxnId="{47A1A52B-6785-4B5B-A764-186CD7CBE1D2}">
      <dgm:prSet/>
      <dgm:spPr/>
      <dgm:t>
        <a:bodyPr/>
        <a:lstStyle/>
        <a:p>
          <a:endParaRPr lang="en-US"/>
        </a:p>
      </dgm:t>
    </dgm:pt>
    <dgm:pt modelId="{4DACBAB5-BFB1-44D4-B1F4-93ED62E84903}" type="sibTrans" cxnId="{47A1A52B-6785-4B5B-A764-186CD7CBE1D2}">
      <dgm:prSet/>
      <dgm:spPr/>
      <dgm:t>
        <a:bodyPr/>
        <a:lstStyle/>
        <a:p>
          <a:endParaRPr lang="en-US"/>
        </a:p>
      </dgm:t>
    </dgm:pt>
    <dgm:pt modelId="{3766276E-26B0-4156-A51D-407356E25A92}">
      <dgm:prSet/>
      <dgm:spPr/>
      <dgm:t>
        <a:bodyPr/>
        <a:lstStyle/>
        <a:p>
          <a:r>
            <a:rPr lang="uk-UA"/>
            <a:t>- субнаціональний – співробітництво і реалізація інтеграційних проектів на рівні окремих адміністративних одиниць держав;</a:t>
          </a:r>
          <a:endParaRPr lang="en-US"/>
        </a:p>
      </dgm:t>
    </dgm:pt>
    <dgm:pt modelId="{EC5CFF8F-F526-40E1-957E-A90A4B2B11F1}" type="parTrans" cxnId="{B213CF3C-1202-4635-B69C-3A7907717D7F}">
      <dgm:prSet/>
      <dgm:spPr/>
      <dgm:t>
        <a:bodyPr/>
        <a:lstStyle/>
        <a:p>
          <a:endParaRPr lang="en-US"/>
        </a:p>
      </dgm:t>
    </dgm:pt>
    <dgm:pt modelId="{0B6FA127-79BD-4CF9-852B-041B5548D705}" type="sibTrans" cxnId="{B213CF3C-1202-4635-B69C-3A7907717D7F}">
      <dgm:prSet/>
      <dgm:spPr/>
      <dgm:t>
        <a:bodyPr/>
        <a:lstStyle/>
        <a:p>
          <a:endParaRPr lang="en-US"/>
        </a:p>
      </dgm:t>
    </dgm:pt>
    <dgm:pt modelId="{30AE2D35-3B99-495A-AC87-729FE316DCA4}">
      <dgm:prSet/>
      <dgm:spPr/>
      <dgm:t>
        <a:bodyPr/>
        <a:lstStyle/>
        <a:p>
          <a:r>
            <a:rPr lang="uk-UA"/>
            <a:t>- макрорівень – міждержавний, двосторонній, багатосторонній;</a:t>
          </a:r>
          <a:endParaRPr lang="en-US"/>
        </a:p>
      </dgm:t>
    </dgm:pt>
    <dgm:pt modelId="{351FF60F-565C-4308-ABE2-63E317FECD86}" type="parTrans" cxnId="{D31665AF-7612-4802-B30D-1C71D0A1B1EF}">
      <dgm:prSet/>
      <dgm:spPr/>
      <dgm:t>
        <a:bodyPr/>
        <a:lstStyle/>
        <a:p>
          <a:endParaRPr lang="en-US"/>
        </a:p>
      </dgm:t>
    </dgm:pt>
    <dgm:pt modelId="{19DE0D82-740A-4242-A819-D80162F8BFF3}" type="sibTrans" cxnId="{D31665AF-7612-4802-B30D-1C71D0A1B1EF}">
      <dgm:prSet/>
      <dgm:spPr/>
      <dgm:t>
        <a:bodyPr/>
        <a:lstStyle/>
        <a:p>
          <a:endParaRPr lang="en-US"/>
        </a:p>
      </dgm:t>
    </dgm:pt>
    <dgm:pt modelId="{7ECAD6BB-A298-474C-9E72-DACCBE314A7A}">
      <dgm:prSet/>
      <dgm:spPr/>
      <dgm:t>
        <a:bodyPr/>
        <a:lstStyle/>
        <a:p>
          <a:r>
            <a:rPr lang="uk-UA"/>
            <a:t>- регіональний, у тому числі субрегіональний (більшість інтеграційних об'єднань сучасного світу); </a:t>
          </a:r>
          <a:endParaRPr lang="en-US"/>
        </a:p>
      </dgm:t>
    </dgm:pt>
    <dgm:pt modelId="{2F03F60D-B472-4E36-9F7E-67E38FD5D9A8}" type="parTrans" cxnId="{A4AAD279-A475-4610-BD40-DF684F906CBB}">
      <dgm:prSet/>
      <dgm:spPr/>
      <dgm:t>
        <a:bodyPr/>
        <a:lstStyle/>
        <a:p>
          <a:endParaRPr lang="en-US"/>
        </a:p>
      </dgm:t>
    </dgm:pt>
    <dgm:pt modelId="{EDAE93CC-7100-4B46-B49D-41889B493689}" type="sibTrans" cxnId="{A4AAD279-A475-4610-BD40-DF684F906CBB}">
      <dgm:prSet/>
      <dgm:spPr/>
      <dgm:t>
        <a:bodyPr/>
        <a:lstStyle/>
        <a:p>
          <a:endParaRPr lang="en-US"/>
        </a:p>
      </dgm:t>
    </dgm:pt>
    <dgm:pt modelId="{37DE2206-AAED-4686-801A-D612B89D8F8A}">
      <dgm:prSet/>
      <dgm:spPr/>
      <dgm:t>
        <a:bodyPr/>
        <a:lstStyle/>
        <a:p>
          <a:r>
            <a:rPr lang="uk-UA"/>
            <a:t>- транс (між)регіональний рівень (як правило, на рівні ЗВТ).</a:t>
          </a:r>
          <a:endParaRPr lang="en-US"/>
        </a:p>
      </dgm:t>
    </dgm:pt>
    <dgm:pt modelId="{B500CC3E-82BA-4666-8BCF-CEBD077CC7BD}" type="parTrans" cxnId="{BF35AE23-65E7-4731-86EC-7030E67EF939}">
      <dgm:prSet/>
      <dgm:spPr/>
      <dgm:t>
        <a:bodyPr/>
        <a:lstStyle/>
        <a:p>
          <a:endParaRPr lang="en-US"/>
        </a:p>
      </dgm:t>
    </dgm:pt>
    <dgm:pt modelId="{704630CB-D6ED-4097-85E9-F8E6C377D23B}" type="sibTrans" cxnId="{BF35AE23-65E7-4731-86EC-7030E67EF939}">
      <dgm:prSet/>
      <dgm:spPr/>
      <dgm:t>
        <a:bodyPr/>
        <a:lstStyle/>
        <a:p>
          <a:endParaRPr lang="en-US"/>
        </a:p>
      </dgm:t>
    </dgm:pt>
    <dgm:pt modelId="{80D7C324-AB64-4AE6-A27B-7D9FEA0EB814}" type="pres">
      <dgm:prSet presAssocID="{83A6D58D-22B5-40C7-BB43-7F251C99F3A3}" presName="linear" presStyleCnt="0">
        <dgm:presLayoutVars>
          <dgm:animLvl val="lvl"/>
          <dgm:resizeHandles val="exact"/>
        </dgm:presLayoutVars>
      </dgm:prSet>
      <dgm:spPr/>
    </dgm:pt>
    <dgm:pt modelId="{D2F1CF88-1EEF-4F96-8402-0E44D16B1D7A}" type="pres">
      <dgm:prSet presAssocID="{25C4DEE3-BE15-4446-AE7D-ACE7E88B26A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FD86B55D-4B28-421D-8D40-E98ACBCDF68E}" type="pres">
      <dgm:prSet presAssocID="{4DACBAB5-BFB1-44D4-B1F4-93ED62E84903}" presName="spacer" presStyleCnt="0"/>
      <dgm:spPr/>
    </dgm:pt>
    <dgm:pt modelId="{CA3FA460-1E61-43AB-92C0-50DB719B641D}" type="pres">
      <dgm:prSet presAssocID="{3766276E-26B0-4156-A51D-407356E25A9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E102168-18E8-4822-A241-F4FF4F1E0CC0}" type="pres">
      <dgm:prSet presAssocID="{0B6FA127-79BD-4CF9-852B-041B5548D705}" presName="spacer" presStyleCnt="0"/>
      <dgm:spPr/>
    </dgm:pt>
    <dgm:pt modelId="{F07B511F-900F-4FAC-A780-5C5638DF6F71}" type="pres">
      <dgm:prSet presAssocID="{30AE2D35-3B99-495A-AC87-729FE316DCA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1E07B37-F8A0-4BAB-B3A8-F64075131E45}" type="pres">
      <dgm:prSet presAssocID="{19DE0D82-740A-4242-A819-D80162F8BFF3}" presName="spacer" presStyleCnt="0"/>
      <dgm:spPr/>
    </dgm:pt>
    <dgm:pt modelId="{1B0C5716-9C24-4BF6-9780-C20664A7ECB9}" type="pres">
      <dgm:prSet presAssocID="{7ECAD6BB-A298-474C-9E72-DACCBE314A7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17605BC1-0A2B-4222-862F-33BA09B8218D}" type="pres">
      <dgm:prSet presAssocID="{EDAE93CC-7100-4B46-B49D-41889B493689}" presName="spacer" presStyleCnt="0"/>
      <dgm:spPr/>
    </dgm:pt>
    <dgm:pt modelId="{A26C26BB-DCEA-4266-8095-6F62FBE1210C}" type="pres">
      <dgm:prSet presAssocID="{37DE2206-AAED-4686-801A-D612B89D8F8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00323022-7D75-4702-84D2-A73752B28D09}" type="presOf" srcId="{3766276E-26B0-4156-A51D-407356E25A92}" destId="{CA3FA460-1E61-43AB-92C0-50DB719B641D}" srcOrd="0" destOrd="0" presId="urn:microsoft.com/office/officeart/2005/8/layout/vList2"/>
    <dgm:cxn modelId="{BF35AE23-65E7-4731-86EC-7030E67EF939}" srcId="{83A6D58D-22B5-40C7-BB43-7F251C99F3A3}" destId="{37DE2206-AAED-4686-801A-D612B89D8F8A}" srcOrd="4" destOrd="0" parTransId="{B500CC3E-82BA-4666-8BCF-CEBD077CC7BD}" sibTransId="{704630CB-D6ED-4097-85E9-F8E6C377D23B}"/>
    <dgm:cxn modelId="{47A1A52B-6785-4B5B-A764-186CD7CBE1D2}" srcId="{83A6D58D-22B5-40C7-BB43-7F251C99F3A3}" destId="{25C4DEE3-BE15-4446-AE7D-ACE7E88B26AA}" srcOrd="0" destOrd="0" parTransId="{B31B5DE8-7DBF-405D-84BE-B0FC2E753E3E}" sibTransId="{4DACBAB5-BFB1-44D4-B1F4-93ED62E84903}"/>
    <dgm:cxn modelId="{B213CF3C-1202-4635-B69C-3A7907717D7F}" srcId="{83A6D58D-22B5-40C7-BB43-7F251C99F3A3}" destId="{3766276E-26B0-4156-A51D-407356E25A92}" srcOrd="1" destOrd="0" parTransId="{EC5CFF8F-F526-40E1-957E-A90A4B2B11F1}" sibTransId="{0B6FA127-79BD-4CF9-852B-041B5548D705}"/>
    <dgm:cxn modelId="{E7C39765-1D06-4B21-82B9-823CC83FC6FA}" type="presOf" srcId="{25C4DEE3-BE15-4446-AE7D-ACE7E88B26AA}" destId="{D2F1CF88-1EEF-4F96-8402-0E44D16B1D7A}" srcOrd="0" destOrd="0" presId="urn:microsoft.com/office/officeart/2005/8/layout/vList2"/>
    <dgm:cxn modelId="{A4AAD279-A475-4610-BD40-DF684F906CBB}" srcId="{83A6D58D-22B5-40C7-BB43-7F251C99F3A3}" destId="{7ECAD6BB-A298-474C-9E72-DACCBE314A7A}" srcOrd="3" destOrd="0" parTransId="{2F03F60D-B472-4E36-9F7E-67E38FD5D9A8}" sibTransId="{EDAE93CC-7100-4B46-B49D-41889B493689}"/>
    <dgm:cxn modelId="{D31665AF-7612-4802-B30D-1C71D0A1B1EF}" srcId="{83A6D58D-22B5-40C7-BB43-7F251C99F3A3}" destId="{30AE2D35-3B99-495A-AC87-729FE316DCA4}" srcOrd="2" destOrd="0" parTransId="{351FF60F-565C-4308-ABE2-63E317FECD86}" sibTransId="{19DE0D82-740A-4242-A819-D80162F8BFF3}"/>
    <dgm:cxn modelId="{7CDCB4B8-C0C7-4CEF-AF4B-0CACF8CD7E5F}" type="presOf" srcId="{7ECAD6BB-A298-474C-9E72-DACCBE314A7A}" destId="{1B0C5716-9C24-4BF6-9780-C20664A7ECB9}" srcOrd="0" destOrd="0" presId="urn:microsoft.com/office/officeart/2005/8/layout/vList2"/>
    <dgm:cxn modelId="{245CF8BE-2D04-4EEE-B4DD-E1FEA92F2728}" type="presOf" srcId="{83A6D58D-22B5-40C7-BB43-7F251C99F3A3}" destId="{80D7C324-AB64-4AE6-A27B-7D9FEA0EB814}" srcOrd="0" destOrd="0" presId="urn:microsoft.com/office/officeart/2005/8/layout/vList2"/>
    <dgm:cxn modelId="{3CF11BC0-D7B6-4969-91BB-6528709BE070}" type="presOf" srcId="{30AE2D35-3B99-495A-AC87-729FE316DCA4}" destId="{F07B511F-900F-4FAC-A780-5C5638DF6F71}" srcOrd="0" destOrd="0" presId="urn:microsoft.com/office/officeart/2005/8/layout/vList2"/>
    <dgm:cxn modelId="{13A82ADD-37E5-4930-8417-0B57EC13BA3D}" type="presOf" srcId="{37DE2206-AAED-4686-801A-D612B89D8F8A}" destId="{A26C26BB-DCEA-4266-8095-6F62FBE1210C}" srcOrd="0" destOrd="0" presId="urn:microsoft.com/office/officeart/2005/8/layout/vList2"/>
    <dgm:cxn modelId="{25F94F03-8D7A-4BAD-B27A-0608479EBC44}" type="presParOf" srcId="{80D7C324-AB64-4AE6-A27B-7D9FEA0EB814}" destId="{D2F1CF88-1EEF-4F96-8402-0E44D16B1D7A}" srcOrd="0" destOrd="0" presId="urn:microsoft.com/office/officeart/2005/8/layout/vList2"/>
    <dgm:cxn modelId="{D8B5F51D-F826-46C4-B935-D655FCB0ACC6}" type="presParOf" srcId="{80D7C324-AB64-4AE6-A27B-7D9FEA0EB814}" destId="{FD86B55D-4B28-421D-8D40-E98ACBCDF68E}" srcOrd="1" destOrd="0" presId="urn:microsoft.com/office/officeart/2005/8/layout/vList2"/>
    <dgm:cxn modelId="{7AA9D9A0-5DC8-48FB-A49E-57F6E348EBBB}" type="presParOf" srcId="{80D7C324-AB64-4AE6-A27B-7D9FEA0EB814}" destId="{CA3FA460-1E61-43AB-92C0-50DB719B641D}" srcOrd="2" destOrd="0" presId="urn:microsoft.com/office/officeart/2005/8/layout/vList2"/>
    <dgm:cxn modelId="{553A93E4-7CD5-4982-90EE-43FEB7086AA6}" type="presParOf" srcId="{80D7C324-AB64-4AE6-A27B-7D9FEA0EB814}" destId="{1E102168-18E8-4822-A241-F4FF4F1E0CC0}" srcOrd="3" destOrd="0" presId="urn:microsoft.com/office/officeart/2005/8/layout/vList2"/>
    <dgm:cxn modelId="{D1D83279-147C-4D2C-9685-5623309B51E8}" type="presParOf" srcId="{80D7C324-AB64-4AE6-A27B-7D9FEA0EB814}" destId="{F07B511F-900F-4FAC-A780-5C5638DF6F71}" srcOrd="4" destOrd="0" presId="urn:microsoft.com/office/officeart/2005/8/layout/vList2"/>
    <dgm:cxn modelId="{369D4FC1-7769-4391-9DE4-F7D8D5426775}" type="presParOf" srcId="{80D7C324-AB64-4AE6-A27B-7D9FEA0EB814}" destId="{41E07B37-F8A0-4BAB-B3A8-F64075131E45}" srcOrd="5" destOrd="0" presId="urn:microsoft.com/office/officeart/2005/8/layout/vList2"/>
    <dgm:cxn modelId="{0D56F62E-8AB5-4DA6-9502-0DFB5381BC55}" type="presParOf" srcId="{80D7C324-AB64-4AE6-A27B-7D9FEA0EB814}" destId="{1B0C5716-9C24-4BF6-9780-C20664A7ECB9}" srcOrd="6" destOrd="0" presId="urn:microsoft.com/office/officeart/2005/8/layout/vList2"/>
    <dgm:cxn modelId="{9022527F-D9C5-403F-B56E-831DDCBBF94F}" type="presParOf" srcId="{80D7C324-AB64-4AE6-A27B-7D9FEA0EB814}" destId="{17605BC1-0A2B-4222-862F-33BA09B8218D}" srcOrd="7" destOrd="0" presId="urn:microsoft.com/office/officeart/2005/8/layout/vList2"/>
    <dgm:cxn modelId="{00EB2172-3A2C-4A43-8ED3-032F056ED5B7}" type="presParOf" srcId="{80D7C324-AB64-4AE6-A27B-7D9FEA0EB814}" destId="{A26C26BB-DCEA-4266-8095-6F62FBE1210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22908AB-D6C4-4DCA-A235-31DF1A51101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CA34464-33CB-46C4-BE03-B0BD3944EE96}">
      <dgm:prSet/>
      <dgm:spPr/>
      <dgm:t>
        <a:bodyPr/>
        <a:lstStyle/>
        <a:p>
          <a:r>
            <a:rPr lang="uk-UA"/>
            <a:t>історичний (історичні передумови, наявність певних історично зумовлених політичних міфів та стереотипів)</a:t>
          </a:r>
          <a:endParaRPr lang="en-US"/>
        </a:p>
      </dgm:t>
    </dgm:pt>
    <dgm:pt modelId="{EBCACE10-23B8-459C-8006-BA64FAE1F334}" type="parTrans" cxnId="{C0836BC9-8640-47F0-A76D-67E0DC18AAD4}">
      <dgm:prSet/>
      <dgm:spPr/>
      <dgm:t>
        <a:bodyPr/>
        <a:lstStyle/>
        <a:p>
          <a:endParaRPr lang="en-US"/>
        </a:p>
      </dgm:t>
    </dgm:pt>
    <dgm:pt modelId="{606BFE42-C28E-4F52-935E-E0F9B7B03AFC}" type="sibTrans" cxnId="{C0836BC9-8640-47F0-A76D-67E0DC18AAD4}">
      <dgm:prSet/>
      <dgm:spPr/>
      <dgm:t>
        <a:bodyPr/>
        <a:lstStyle/>
        <a:p>
          <a:endParaRPr lang="en-US"/>
        </a:p>
      </dgm:t>
    </dgm:pt>
    <dgm:pt modelId="{D7ED8358-BE9F-4741-B693-44E8EC98AF06}">
      <dgm:prSet/>
      <dgm:spPr/>
      <dgm:t>
        <a:bodyPr/>
        <a:lstStyle/>
        <a:p>
          <a:r>
            <a:rPr lang="uk-UA"/>
            <a:t>економічний (рівень розвитку, вибір моделі модернізації, подібність чи компліментарність економічних систем)</a:t>
          </a:r>
          <a:endParaRPr lang="en-US"/>
        </a:p>
      </dgm:t>
    </dgm:pt>
    <dgm:pt modelId="{4A33DA92-6BE7-43A3-B09C-48B2953F7CAB}" type="parTrans" cxnId="{CACC9682-F7F5-4A75-8049-6D288ACB6C13}">
      <dgm:prSet/>
      <dgm:spPr/>
      <dgm:t>
        <a:bodyPr/>
        <a:lstStyle/>
        <a:p>
          <a:endParaRPr lang="en-US"/>
        </a:p>
      </dgm:t>
    </dgm:pt>
    <dgm:pt modelId="{D8D35B14-2EE9-4B77-ACC8-FBD5FB99B3A1}" type="sibTrans" cxnId="{CACC9682-F7F5-4A75-8049-6D288ACB6C13}">
      <dgm:prSet/>
      <dgm:spPr/>
      <dgm:t>
        <a:bodyPr/>
        <a:lstStyle/>
        <a:p>
          <a:endParaRPr lang="en-US"/>
        </a:p>
      </dgm:t>
    </dgm:pt>
    <dgm:pt modelId="{5EEB7281-842E-46C0-B5C9-3A7AA731D75B}">
      <dgm:prSet/>
      <dgm:spPr/>
      <dgm:t>
        <a:bodyPr/>
        <a:lstStyle/>
        <a:p>
          <a:r>
            <a:rPr lang="uk-UA"/>
            <a:t>соціально-демографічний (у випадку наявності цілеспрямованої політики держави)</a:t>
          </a:r>
          <a:endParaRPr lang="en-US"/>
        </a:p>
      </dgm:t>
    </dgm:pt>
    <dgm:pt modelId="{08718AD3-DAD1-40C3-A392-F52EFE98499B}" type="parTrans" cxnId="{7737F1E3-CB3A-401D-98BC-30235A853773}">
      <dgm:prSet/>
      <dgm:spPr/>
      <dgm:t>
        <a:bodyPr/>
        <a:lstStyle/>
        <a:p>
          <a:endParaRPr lang="en-US"/>
        </a:p>
      </dgm:t>
    </dgm:pt>
    <dgm:pt modelId="{F3B44C30-FD72-46D9-93EC-66C3B9C362E0}" type="sibTrans" cxnId="{7737F1E3-CB3A-401D-98BC-30235A853773}">
      <dgm:prSet/>
      <dgm:spPr/>
      <dgm:t>
        <a:bodyPr/>
        <a:lstStyle/>
        <a:p>
          <a:endParaRPr lang="en-US"/>
        </a:p>
      </dgm:t>
    </dgm:pt>
    <dgm:pt modelId="{025D389D-2892-47E2-97B1-54544E5CF368}">
      <dgm:prSet/>
      <dgm:spPr/>
      <dgm:t>
        <a:bodyPr/>
        <a:lstStyle/>
        <a:p>
          <a:r>
            <a:rPr lang="uk-UA"/>
            <a:t>політичний (як особливості політичної системи, так і наявність політичної волі до інтеграції)</a:t>
          </a:r>
          <a:endParaRPr lang="en-US"/>
        </a:p>
      </dgm:t>
    </dgm:pt>
    <dgm:pt modelId="{B52250C9-4B06-49EB-8C6D-FBFBDDF1409D}" type="parTrans" cxnId="{67363F12-7F56-41AE-93EA-29BF0A68FD15}">
      <dgm:prSet/>
      <dgm:spPr/>
      <dgm:t>
        <a:bodyPr/>
        <a:lstStyle/>
        <a:p>
          <a:endParaRPr lang="en-US"/>
        </a:p>
      </dgm:t>
    </dgm:pt>
    <dgm:pt modelId="{8295C401-5ACC-4122-BEDC-EFEC029972C0}" type="sibTrans" cxnId="{67363F12-7F56-41AE-93EA-29BF0A68FD15}">
      <dgm:prSet/>
      <dgm:spPr/>
      <dgm:t>
        <a:bodyPr/>
        <a:lstStyle/>
        <a:p>
          <a:endParaRPr lang="en-US"/>
        </a:p>
      </dgm:t>
    </dgm:pt>
    <dgm:pt modelId="{435ED6FE-8022-485A-818B-DCAADBF85274}">
      <dgm:prSet/>
      <dgm:spPr/>
      <dgm:t>
        <a:bodyPr/>
        <a:lstStyle/>
        <a:p>
          <a:r>
            <a:rPr lang="uk-UA"/>
            <a:t>наявність викликів спільного, зокрема зовнішнього, характеру</a:t>
          </a:r>
          <a:endParaRPr lang="en-US"/>
        </a:p>
      </dgm:t>
    </dgm:pt>
    <dgm:pt modelId="{11687A6E-8772-47A8-8A40-F1D1886D65BB}" type="parTrans" cxnId="{D8689EB6-C44B-4E1E-B3DE-80C9737A3C5F}">
      <dgm:prSet/>
      <dgm:spPr/>
      <dgm:t>
        <a:bodyPr/>
        <a:lstStyle/>
        <a:p>
          <a:endParaRPr lang="en-US"/>
        </a:p>
      </dgm:t>
    </dgm:pt>
    <dgm:pt modelId="{82883C80-5B93-48EB-AA0D-913DCD813242}" type="sibTrans" cxnId="{D8689EB6-C44B-4E1E-B3DE-80C9737A3C5F}">
      <dgm:prSet/>
      <dgm:spPr/>
      <dgm:t>
        <a:bodyPr/>
        <a:lstStyle/>
        <a:p>
          <a:endParaRPr lang="en-US"/>
        </a:p>
      </dgm:t>
    </dgm:pt>
    <dgm:pt modelId="{1F0F1AA3-F3B4-44E9-A81D-C7035F32A271}" type="pres">
      <dgm:prSet presAssocID="{E22908AB-D6C4-4DCA-A235-31DF1A51101E}" presName="linear" presStyleCnt="0">
        <dgm:presLayoutVars>
          <dgm:animLvl val="lvl"/>
          <dgm:resizeHandles val="exact"/>
        </dgm:presLayoutVars>
      </dgm:prSet>
      <dgm:spPr/>
    </dgm:pt>
    <dgm:pt modelId="{2F0A9890-582C-4D4D-9C98-A3EDF99F7CCA}" type="pres">
      <dgm:prSet presAssocID="{2CA34464-33CB-46C4-BE03-B0BD3944EE9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232C073-E976-46D3-8D2D-6EAB7E9E56E9}" type="pres">
      <dgm:prSet presAssocID="{606BFE42-C28E-4F52-935E-E0F9B7B03AFC}" presName="spacer" presStyleCnt="0"/>
      <dgm:spPr/>
    </dgm:pt>
    <dgm:pt modelId="{A7D5ABEE-748A-40EF-9E7C-B00CEAF34510}" type="pres">
      <dgm:prSet presAssocID="{D7ED8358-BE9F-4741-B693-44E8EC98AF0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864D90A-105F-408B-9666-73D0CCC9A1E5}" type="pres">
      <dgm:prSet presAssocID="{D8D35B14-2EE9-4B77-ACC8-FBD5FB99B3A1}" presName="spacer" presStyleCnt="0"/>
      <dgm:spPr/>
    </dgm:pt>
    <dgm:pt modelId="{BEDE5342-719C-42BC-989F-11C6969AF44D}" type="pres">
      <dgm:prSet presAssocID="{5EEB7281-842E-46C0-B5C9-3A7AA731D75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C4DA765-65D4-4F44-8B93-D49BE39CE21C}" type="pres">
      <dgm:prSet presAssocID="{F3B44C30-FD72-46D9-93EC-66C3B9C362E0}" presName="spacer" presStyleCnt="0"/>
      <dgm:spPr/>
    </dgm:pt>
    <dgm:pt modelId="{518592FA-5BB1-48BB-96EB-8D554AB1629C}" type="pres">
      <dgm:prSet presAssocID="{025D389D-2892-47E2-97B1-54544E5CF36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4C648DA-A0C3-4DFC-85D3-49B1F65E2B90}" type="pres">
      <dgm:prSet presAssocID="{8295C401-5ACC-4122-BEDC-EFEC029972C0}" presName="spacer" presStyleCnt="0"/>
      <dgm:spPr/>
    </dgm:pt>
    <dgm:pt modelId="{5F6E379C-A7FA-4328-91FC-C89B9461C903}" type="pres">
      <dgm:prSet presAssocID="{435ED6FE-8022-485A-818B-DCAADBF8527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7363F12-7F56-41AE-93EA-29BF0A68FD15}" srcId="{E22908AB-D6C4-4DCA-A235-31DF1A51101E}" destId="{025D389D-2892-47E2-97B1-54544E5CF368}" srcOrd="3" destOrd="0" parTransId="{B52250C9-4B06-49EB-8C6D-FBFBDDF1409D}" sibTransId="{8295C401-5ACC-4122-BEDC-EFEC029972C0}"/>
    <dgm:cxn modelId="{BDC37518-4DFA-4371-B7A8-EC3091E74889}" type="presOf" srcId="{E22908AB-D6C4-4DCA-A235-31DF1A51101E}" destId="{1F0F1AA3-F3B4-44E9-A81D-C7035F32A271}" srcOrd="0" destOrd="0" presId="urn:microsoft.com/office/officeart/2005/8/layout/vList2"/>
    <dgm:cxn modelId="{4FC64641-4CB2-4288-AEF9-E03716A4BF92}" type="presOf" srcId="{5EEB7281-842E-46C0-B5C9-3A7AA731D75B}" destId="{BEDE5342-719C-42BC-989F-11C6969AF44D}" srcOrd="0" destOrd="0" presId="urn:microsoft.com/office/officeart/2005/8/layout/vList2"/>
    <dgm:cxn modelId="{71AFD767-6EEB-4902-A15F-9B20C7B1E951}" type="presOf" srcId="{D7ED8358-BE9F-4741-B693-44E8EC98AF06}" destId="{A7D5ABEE-748A-40EF-9E7C-B00CEAF34510}" srcOrd="0" destOrd="0" presId="urn:microsoft.com/office/officeart/2005/8/layout/vList2"/>
    <dgm:cxn modelId="{ED40B849-5A5C-45D7-8CB1-0CA16AB81194}" type="presOf" srcId="{2CA34464-33CB-46C4-BE03-B0BD3944EE96}" destId="{2F0A9890-582C-4D4D-9C98-A3EDF99F7CCA}" srcOrd="0" destOrd="0" presId="urn:microsoft.com/office/officeart/2005/8/layout/vList2"/>
    <dgm:cxn modelId="{6EDBC14A-6EDC-48F4-BFFB-536A4DB7E396}" type="presOf" srcId="{025D389D-2892-47E2-97B1-54544E5CF368}" destId="{518592FA-5BB1-48BB-96EB-8D554AB1629C}" srcOrd="0" destOrd="0" presId="urn:microsoft.com/office/officeart/2005/8/layout/vList2"/>
    <dgm:cxn modelId="{CACC9682-F7F5-4A75-8049-6D288ACB6C13}" srcId="{E22908AB-D6C4-4DCA-A235-31DF1A51101E}" destId="{D7ED8358-BE9F-4741-B693-44E8EC98AF06}" srcOrd="1" destOrd="0" parTransId="{4A33DA92-6BE7-43A3-B09C-48B2953F7CAB}" sibTransId="{D8D35B14-2EE9-4B77-ACC8-FBD5FB99B3A1}"/>
    <dgm:cxn modelId="{809A60A5-B73B-4701-A91B-A89D90FF19D8}" type="presOf" srcId="{435ED6FE-8022-485A-818B-DCAADBF85274}" destId="{5F6E379C-A7FA-4328-91FC-C89B9461C903}" srcOrd="0" destOrd="0" presId="urn:microsoft.com/office/officeart/2005/8/layout/vList2"/>
    <dgm:cxn modelId="{D8689EB6-C44B-4E1E-B3DE-80C9737A3C5F}" srcId="{E22908AB-D6C4-4DCA-A235-31DF1A51101E}" destId="{435ED6FE-8022-485A-818B-DCAADBF85274}" srcOrd="4" destOrd="0" parTransId="{11687A6E-8772-47A8-8A40-F1D1886D65BB}" sibTransId="{82883C80-5B93-48EB-AA0D-913DCD813242}"/>
    <dgm:cxn modelId="{C0836BC9-8640-47F0-A76D-67E0DC18AAD4}" srcId="{E22908AB-D6C4-4DCA-A235-31DF1A51101E}" destId="{2CA34464-33CB-46C4-BE03-B0BD3944EE96}" srcOrd="0" destOrd="0" parTransId="{EBCACE10-23B8-459C-8006-BA64FAE1F334}" sibTransId="{606BFE42-C28E-4F52-935E-E0F9B7B03AFC}"/>
    <dgm:cxn modelId="{7737F1E3-CB3A-401D-98BC-30235A853773}" srcId="{E22908AB-D6C4-4DCA-A235-31DF1A51101E}" destId="{5EEB7281-842E-46C0-B5C9-3A7AA731D75B}" srcOrd="2" destOrd="0" parTransId="{08718AD3-DAD1-40C3-A392-F52EFE98499B}" sibTransId="{F3B44C30-FD72-46D9-93EC-66C3B9C362E0}"/>
    <dgm:cxn modelId="{BA8D7A71-61CC-4330-8D94-3FF7FA836E93}" type="presParOf" srcId="{1F0F1AA3-F3B4-44E9-A81D-C7035F32A271}" destId="{2F0A9890-582C-4D4D-9C98-A3EDF99F7CCA}" srcOrd="0" destOrd="0" presId="urn:microsoft.com/office/officeart/2005/8/layout/vList2"/>
    <dgm:cxn modelId="{FB674143-B128-45F8-8645-7FF789A80A25}" type="presParOf" srcId="{1F0F1AA3-F3B4-44E9-A81D-C7035F32A271}" destId="{B232C073-E976-46D3-8D2D-6EAB7E9E56E9}" srcOrd="1" destOrd="0" presId="urn:microsoft.com/office/officeart/2005/8/layout/vList2"/>
    <dgm:cxn modelId="{E4D4C6D2-C148-4A8B-9016-729893DE4200}" type="presParOf" srcId="{1F0F1AA3-F3B4-44E9-A81D-C7035F32A271}" destId="{A7D5ABEE-748A-40EF-9E7C-B00CEAF34510}" srcOrd="2" destOrd="0" presId="urn:microsoft.com/office/officeart/2005/8/layout/vList2"/>
    <dgm:cxn modelId="{FAAFC5C8-C924-4AE0-AB35-34AFF724DF38}" type="presParOf" srcId="{1F0F1AA3-F3B4-44E9-A81D-C7035F32A271}" destId="{B864D90A-105F-408B-9666-73D0CCC9A1E5}" srcOrd="3" destOrd="0" presId="urn:microsoft.com/office/officeart/2005/8/layout/vList2"/>
    <dgm:cxn modelId="{153B0614-47DA-4EE1-BBCB-0499FCEDDF4B}" type="presParOf" srcId="{1F0F1AA3-F3B4-44E9-A81D-C7035F32A271}" destId="{BEDE5342-719C-42BC-989F-11C6969AF44D}" srcOrd="4" destOrd="0" presId="urn:microsoft.com/office/officeart/2005/8/layout/vList2"/>
    <dgm:cxn modelId="{B2D56685-84CD-4049-9F0C-C4210DAAA177}" type="presParOf" srcId="{1F0F1AA3-F3B4-44E9-A81D-C7035F32A271}" destId="{AC4DA765-65D4-4F44-8B93-D49BE39CE21C}" srcOrd="5" destOrd="0" presId="urn:microsoft.com/office/officeart/2005/8/layout/vList2"/>
    <dgm:cxn modelId="{54A95CF2-18A4-45C4-BB2C-C7BC93BA264F}" type="presParOf" srcId="{1F0F1AA3-F3B4-44E9-A81D-C7035F32A271}" destId="{518592FA-5BB1-48BB-96EB-8D554AB1629C}" srcOrd="6" destOrd="0" presId="urn:microsoft.com/office/officeart/2005/8/layout/vList2"/>
    <dgm:cxn modelId="{96767EE3-4C22-4E2B-9282-7FB9102DD754}" type="presParOf" srcId="{1F0F1AA3-F3B4-44E9-A81D-C7035F32A271}" destId="{04C648DA-A0C3-4DFC-85D3-49B1F65E2B90}" srcOrd="7" destOrd="0" presId="urn:microsoft.com/office/officeart/2005/8/layout/vList2"/>
    <dgm:cxn modelId="{EAE11136-9E96-47FD-8D4A-815188183387}" type="presParOf" srcId="{1F0F1AA3-F3B4-44E9-A81D-C7035F32A271}" destId="{5F6E379C-A7FA-4328-91FC-C89B9461C90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4897D5E-A03D-4E6E-ABEA-8CF082E63DF8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A27BE6E-C06E-4ADD-836A-413CF3D17165}">
      <dgm:prSet/>
      <dgm:spPr/>
      <dgm:t>
        <a:bodyPr/>
        <a:lstStyle/>
        <a:p>
          <a:r>
            <a:rPr lang="uk-UA"/>
            <a:t>Зона преференційної торгівлі</a:t>
          </a:r>
          <a:endParaRPr lang="en-US"/>
        </a:p>
      </dgm:t>
    </dgm:pt>
    <dgm:pt modelId="{B5F21334-BF75-4676-BECE-9E4BEA66917B}" type="parTrans" cxnId="{6359C532-BF7A-4198-94FE-28A35F122BBF}">
      <dgm:prSet/>
      <dgm:spPr/>
      <dgm:t>
        <a:bodyPr/>
        <a:lstStyle/>
        <a:p>
          <a:endParaRPr lang="en-US"/>
        </a:p>
      </dgm:t>
    </dgm:pt>
    <dgm:pt modelId="{52B079A0-ECCC-40DA-A171-A3E81FDB840D}" type="sibTrans" cxnId="{6359C532-BF7A-4198-94FE-28A35F122BBF}">
      <dgm:prSet/>
      <dgm:spPr/>
      <dgm:t>
        <a:bodyPr/>
        <a:lstStyle/>
        <a:p>
          <a:endParaRPr lang="en-US"/>
        </a:p>
      </dgm:t>
    </dgm:pt>
    <dgm:pt modelId="{8586678B-6774-42BC-B217-8A8C90CAC0B9}">
      <dgm:prSet/>
      <dgm:spPr/>
      <dgm:t>
        <a:bodyPr/>
        <a:lstStyle/>
        <a:p>
          <a:r>
            <a:rPr lang="uk-UA"/>
            <a:t>Зона вільної торгівлі</a:t>
          </a:r>
          <a:endParaRPr lang="en-US"/>
        </a:p>
      </dgm:t>
    </dgm:pt>
    <dgm:pt modelId="{BA6AC1C4-EFED-4247-9944-F5749FD90155}" type="parTrans" cxnId="{9C225433-18AD-4914-AA41-EFA28ABDD1E9}">
      <dgm:prSet/>
      <dgm:spPr/>
      <dgm:t>
        <a:bodyPr/>
        <a:lstStyle/>
        <a:p>
          <a:endParaRPr lang="en-US"/>
        </a:p>
      </dgm:t>
    </dgm:pt>
    <dgm:pt modelId="{3A6EE762-CE77-4C3F-AA7D-F03F92CD671A}" type="sibTrans" cxnId="{9C225433-18AD-4914-AA41-EFA28ABDD1E9}">
      <dgm:prSet/>
      <dgm:spPr/>
      <dgm:t>
        <a:bodyPr/>
        <a:lstStyle/>
        <a:p>
          <a:endParaRPr lang="en-US"/>
        </a:p>
      </dgm:t>
    </dgm:pt>
    <dgm:pt modelId="{5FA0BF02-EB1D-472C-8630-AAEDC8F65A9C}">
      <dgm:prSet/>
      <dgm:spPr/>
      <dgm:t>
        <a:bodyPr/>
        <a:lstStyle/>
        <a:p>
          <a:r>
            <a:rPr lang="uk-UA"/>
            <a:t>Митний союз</a:t>
          </a:r>
          <a:endParaRPr lang="en-US"/>
        </a:p>
      </dgm:t>
    </dgm:pt>
    <dgm:pt modelId="{53812EDE-F5DC-43B9-8971-EDC2CBB5210C}" type="parTrans" cxnId="{3EDDBEE3-E70D-4C66-938A-863C69D60764}">
      <dgm:prSet/>
      <dgm:spPr/>
      <dgm:t>
        <a:bodyPr/>
        <a:lstStyle/>
        <a:p>
          <a:endParaRPr lang="en-US"/>
        </a:p>
      </dgm:t>
    </dgm:pt>
    <dgm:pt modelId="{A15FD9EA-887E-4CFC-8AAD-A75891FFB93E}" type="sibTrans" cxnId="{3EDDBEE3-E70D-4C66-938A-863C69D60764}">
      <dgm:prSet/>
      <dgm:spPr/>
      <dgm:t>
        <a:bodyPr/>
        <a:lstStyle/>
        <a:p>
          <a:endParaRPr lang="en-US"/>
        </a:p>
      </dgm:t>
    </dgm:pt>
    <dgm:pt modelId="{56BFEFC7-8566-4988-8645-425C8ABFE8F3}">
      <dgm:prSet/>
      <dgm:spPr/>
      <dgm:t>
        <a:bodyPr/>
        <a:lstStyle/>
        <a:p>
          <a:r>
            <a:rPr lang="uk-UA"/>
            <a:t>Спільний ринок</a:t>
          </a:r>
          <a:endParaRPr lang="en-US"/>
        </a:p>
      </dgm:t>
    </dgm:pt>
    <dgm:pt modelId="{7003A5C0-34EE-4824-994A-76F8799AB466}" type="parTrans" cxnId="{2C45FDF4-3617-47CC-A05B-7CA537840EB9}">
      <dgm:prSet/>
      <dgm:spPr/>
      <dgm:t>
        <a:bodyPr/>
        <a:lstStyle/>
        <a:p>
          <a:endParaRPr lang="en-US"/>
        </a:p>
      </dgm:t>
    </dgm:pt>
    <dgm:pt modelId="{2CFE6A64-11FB-4ACB-A03E-D7BBE5FC8E36}" type="sibTrans" cxnId="{2C45FDF4-3617-47CC-A05B-7CA537840EB9}">
      <dgm:prSet/>
      <dgm:spPr/>
      <dgm:t>
        <a:bodyPr/>
        <a:lstStyle/>
        <a:p>
          <a:endParaRPr lang="en-US"/>
        </a:p>
      </dgm:t>
    </dgm:pt>
    <dgm:pt modelId="{96C67811-46F5-468C-83DE-86E634D767E4}">
      <dgm:prSet/>
      <dgm:spPr/>
      <dgm:t>
        <a:bodyPr/>
        <a:lstStyle/>
        <a:p>
          <a:r>
            <a:rPr lang="uk-UA"/>
            <a:t>Економічний</a:t>
          </a:r>
          <a:r>
            <a:rPr lang="en-US"/>
            <a:t> </a:t>
          </a:r>
          <a:r>
            <a:rPr lang="uk-UA"/>
            <a:t>і валютний союз</a:t>
          </a:r>
          <a:endParaRPr lang="en-US"/>
        </a:p>
      </dgm:t>
    </dgm:pt>
    <dgm:pt modelId="{11AE1EB0-DB62-4DDC-8A66-A8C2CEF29D48}" type="parTrans" cxnId="{01642BF1-5B28-443D-9ABF-8518D18CD33E}">
      <dgm:prSet/>
      <dgm:spPr/>
      <dgm:t>
        <a:bodyPr/>
        <a:lstStyle/>
        <a:p>
          <a:endParaRPr lang="en-US"/>
        </a:p>
      </dgm:t>
    </dgm:pt>
    <dgm:pt modelId="{B13D4C5C-A562-4CB7-A60A-CEEC1506554A}" type="sibTrans" cxnId="{01642BF1-5B28-443D-9ABF-8518D18CD33E}">
      <dgm:prSet/>
      <dgm:spPr/>
      <dgm:t>
        <a:bodyPr/>
        <a:lstStyle/>
        <a:p>
          <a:endParaRPr lang="en-US"/>
        </a:p>
      </dgm:t>
    </dgm:pt>
    <dgm:pt modelId="{037CB3F4-E0C1-4D8D-ADE9-4D8648412D0C}">
      <dgm:prSet/>
      <dgm:spPr/>
      <dgm:t>
        <a:bodyPr/>
        <a:lstStyle/>
        <a:p>
          <a:r>
            <a:rPr lang="uk-UA"/>
            <a:t>Політичне </a:t>
          </a:r>
          <a:r>
            <a:rPr lang="uk-UA" dirty="0"/>
            <a:t>об'єднання</a:t>
          </a:r>
          <a:endParaRPr lang="en-US" dirty="0"/>
        </a:p>
      </dgm:t>
    </dgm:pt>
    <dgm:pt modelId="{5660DF70-BA4E-4665-B893-538889A8C439}" type="parTrans" cxnId="{E9295391-62FC-4805-BA01-57A28E9D9462}">
      <dgm:prSet/>
      <dgm:spPr/>
      <dgm:t>
        <a:bodyPr/>
        <a:lstStyle/>
        <a:p>
          <a:endParaRPr lang="en-US"/>
        </a:p>
      </dgm:t>
    </dgm:pt>
    <dgm:pt modelId="{5C98F9D3-C79F-4DFF-8013-05B06C56F85F}" type="sibTrans" cxnId="{E9295391-62FC-4805-BA01-57A28E9D9462}">
      <dgm:prSet/>
      <dgm:spPr/>
      <dgm:t>
        <a:bodyPr/>
        <a:lstStyle/>
        <a:p>
          <a:endParaRPr lang="en-US"/>
        </a:p>
      </dgm:t>
    </dgm:pt>
    <dgm:pt modelId="{56A633BE-BB82-4498-82B3-6ED8E3946279}">
      <dgm:prSet/>
      <dgm:spPr/>
      <dgm:t>
        <a:bodyPr/>
        <a:lstStyle/>
        <a:p>
          <a:r>
            <a:rPr lang="uk-UA"/>
            <a:t>Економічний союз</a:t>
          </a:r>
          <a:endParaRPr lang="en-US"/>
        </a:p>
      </dgm:t>
    </dgm:pt>
    <dgm:pt modelId="{4C6FC6A2-B8B7-4D41-9DC6-D1E894B08C99}" type="parTrans" cxnId="{E6218B34-0A53-413E-A4BA-7F575C7F30BD}">
      <dgm:prSet/>
      <dgm:spPr/>
      <dgm:t>
        <a:bodyPr/>
        <a:lstStyle/>
        <a:p>
          <a:endParaRPr lang="uk-UA"/>
        </a:p>
      </dgm:t>
    </dgm:pt>
    <dgm:pt modelId="{4D6637EE-13D5-4A64-B4AA-78B7F3D47CF5}" type="sibTrans" cxnId="{E6218B34-0A53-413E-A4BA-7F575C7F30BD}">
      <dgm:prSet/>
      <dgm:spPr/>
      <dgm:t>
        <a:bodyPr/>
        <a:lstStyle/>
        <a:p>
          <a:endParaRPr lang="uk-UA"/>
        </a:p>
      </dgm:t>
    </dgm:pt>
    <dgm:pt modelId="{BB65A91F-B853-432C-9539-23883EAF1D99}" type="pres">
      <dgm:prSet presAssocID="{E4897D5E-A03D-4E6E-ABEA-8CF082E63DF8}" presName="diagram" presStyleCnt="0">
        <dgm:presLayoutVars>
          <dgm:dir/>
          <dgm:resizeHandles val="exact"/>
        </dgm:presLayoutVars>
      </dgm:prSet>
      <dgm:spPr/>
    </dgm:pt>
    <dgm:pt modelId="{CF4E00AD-6D27-434A-A6FC-954FA4DE3448}" type="pres">
      <dgm:prSet presAssocID="{2A27BE6E-C06E-4ADD-836A-413CF3D17165}" presName="node" presStyleLbl="node1" presStyleIdx="0" presStyleCnt="7">
        <dgm:presLayoutVars>
          <dgm:bulletEnabled val="1"/>
        </dgm:presLayoutVars>
      </dgm:prSet>
      <dgm:spPr/>
    </dgm:pt>
    <dgm:pt modelId="{88DC3974-3396-4935-99CE-804A471458AB}" type="pres">
      <dgm:prSet presAssocID="{52B079A0-ECCC-40DA-A171-A3E81FDB840D}" presName="sibTrans" presStyleCnt="0"/>
      <dgm:spPr/>
    </dgm:pt>
    <dgm:pt modelId="{2E6CB5F9-D3BF-43A0-AA28-1B167FB8BBC0}" type="pres">
      <dgm:prSet presAssocID="{8586678B-6774-42BC-B217-8A8C90CAC0B9}" presName="node" presStyleLbl="node1" presStyleIdx="1" presStyleCnt="7">
        <dgm:presLayoutVars>
          <dgm:bulletEnabled val="1"/>
        </dgm:presLayoutVars>
      </dgm:prSet>
      <dgm:spPr/>
    </dgm:pt>
    <dgm:pt modelId="{A7F7C425-6EE0-4A0C-A915-9D1E6432432B}" type="pres">
      <dgm:prSet presAssocID="{3A6EE762-CE77-4C3F-AA7D-F03F92CD671A}" presName="sibTrans" presStyleCnt="0"/>
      <dgm:spPr/>
    </dgm:pt>
    <dgm:pt modelId="{D36B6E83-32D8-4381-8612-93C2D935C0AB}" type="pres">
      <dgm:prSet presAssocID="{5FA0BF02-EB1D-472C-8630-AAEDC8F65A9C}" presName="node" presStyleLbl="node1" presStyleIdx="2" presStyleCnt="7">
        <dgm:presLayoutVars>
          <dgm:bulletEnabled val="1"/>
        </dgm:presLayoutVars>
      </dgm:prSet>
      <dgm:spPr/>
    </dgm:pt>
    <dgm:pt modelId="{F5D811C6-5F23-4C47-A565-C10BF39D58C3}" type="pres">
      <dgm:prSet presAssocID="{A15FD9EA-887E-4CFC-8AAD-A75891FFB93E}" presName="sibTrans" presStyleCnt="0"/>
      <dgm:spPr/>
    </dgm:pt>
    <dgm:pt modelId="{C691BF0C-2BAA-4A36-B489-89AAAF0C288F}" type="pres">
      <dgm:prSet presAssocID="{56BFEFC7-8566-4988-8645-425C8ABFE8F3}" presName="node" presStyleLbl="node1" presStyleIdx="3" presStyleCnt="7">
        <dgm:presLayoutVars>
          <dgm:bulletEnabled val="1"/>
        </dgm:presLayoutVars>
      </dgm:prSet>
      <dgm:spPr/>
    </dgm:pt>
    <dgm:pt modelId="{97C2EFCB-9796-4715-9141-64C4E709C743}" type="pres">
      <dgm:prSet presAssocID="{2CFE6A64-11FB-4ACB-A03E-D7BBE5FC8E36}" presName="sibTrans" presStyleCnt="0"/>
      <dgm:spPr/>
    </dgm:pt>
    <dgm:pt modelId="{78358F5A-3A2B-4BDC-9CC5-EB22F162F434}" type="pres">
      <dgm:prSet presAssocID="{56A633BE-BB82-4498-82B3-6ED8E3946279}" presName="node" presStyleLbl="node1" presStyleIdx="4" presStyleCnt="7">
        <dgm:presLayoutVars>
          <dgm:bulletEnabled val="1"/>
        </dgm:presLayoutVars>
      </dgm:prSet>
      <dgm:spPr/>
    </dgm:pt>
    <dgm:pt modelId="{D1F65B64-19CB-4C0B-9EB0-E1E87F9BD074}" type="pres">
      <dgm:prSet presAssocID="{4D6637EE-13D5-4A64-B4AA-78B7F3D47CF5}" presName="sibTrans" presStyleCnt="0"/>
      <dgm:spPr/>
    </dgm:pt>
    <dgm:pt modelId="{97C6433F-30CE-4896-A055-5118D8109410}" type="pres">
      <dgm:prSet presAssocID="{96C67811-46F5-468C-83DE-86E634D767E4}" presName="node" presStyleLbl="node1" presStyleIdx="5" presStyleCnt="7">
        <dgm:presLayoutVars>
          <dgm:bulletEnabled val="1"/>
        </dgm:presLayoutVars>
      </dgm:prSet>
      <dgm:spPr/>
    </dgm:pt>
    <dgm:pt modelId="{3C98F8C2-33A2-472A-9B4D-A00A3A8AA924}" type="pres">
      <dgm:prSet presAssocID="{B13D4C5C-A562-4CB7-A60A-CEEC1506554A}" presName="sibTrans" presStyleCnt="0"/>
      <dgm:spPr/>
    </dgm:pt>
    <dgm:pt modelId="{11F6FB0A-6F7D-45E5-954C-223FC557EB61}" type="pres">
      <dgm:prSet presAssocID="{037CB3F4-E0C1-4D8D-ADE9-4D8648412D0C}" presName="node" presStyleLbl="node1" presStyleIdx="6" presStyleCnt="7">
        <dgm:presLayoutVars>
          <dgm:bulletEnabled val="1"/>
        </dgm:presLayoutVars>
      </dgm:prSet>
      <dgm:spPr/>
    </dgm:pt>
  </dgm:ptLst>
  <dgm:cxnLst>
    <dgm:cxn modelId="{2C520E1C-BA9E-46DA-9154-7EC5913AD51A}" type="presOf" srcId="{8586678B-6774-42BC-B217-8A8C90CAC0B9}" destId="{2E6CB5F9-D3BF-43A0-AA28-1B167FB8BBC0}" srcOrd="0" destOrd="0" presId="urn:microsoft.com/office/officeart/2005/8/layout/default"/>
    <dgm:cxn modelId="{6359C532-BF7A-4198-94FE-28A35F122BBF}" srcId="{E4897D5E-A03D-4E6E-ABEA-8CF082E63DF8}" destId="{2A27BE6E-C06E-4ADD-836A-413CF3D17165}" srcOrd="0" destOrd="0" parTransId="{B5F21334-BF75-4676-BECE-9E4BEA66917B}" sibTransId="{52B079A0-ECCC-40DA-A171-A3E81FDB840D}"/>
    <dgm:cxn modelId="{9C225433-18AD-4914-AA41-EFA28ABDD1E9}" srcId="{E4897D5E-A03D-4E6E-ABEA-8CF082E63DF8}" destId="{8586678B-6774-42BC-B217-8A8C90CAC0B9}" srcOrd="1" destOrd="0" parTransId="{BA6AC1C4-EFED-4247-9944-F5749FD90155}" sibTransId="{3A6EE762-CE77-4C3F-AA7D-F03F92CD671A}"/>
    <dgm:cxn modelId="{E6218B34-0A53-413E-A4BA-7F575C7F30BD}" srcId="{E4897D5E-A03D-4E6E-ABEA-8CF082E63DF8}" destId="{56A633BE-BB82-4498-82B3-6ED8E3946279}" srcOrd="4" destOrd="0" parTransId="{4C6FC6A2-B8B7-4D41-9DC6-D1E894B08C99}" sibTransId="{4D6637EE-13D5-4A64-B4AA-78B7F3D47CF5}"/>
    <dgm:cxn modelId="{A46DFE3D-710D-4DDC-9A24-8F3FCBF11AF7}" type="presOf" srcId="{2A27BE6E-C06E-4ADD-836A-413CF3D17165}" destId="{CF4E00AD-6D27-434A-A6FC-954FA4DE3448}" srcOrd="0" destOrd="0" presId="urn:microsoft.com/office/officeart/2005/8/layout/default"/>
    <dgm:cxn modelId="{1CC56842-5C17-4197-9FC8-13E792A2C134}" type="presOf" srcId="{56A633BE-BB82-4498-82B3-6ED8E3946279}" destId="{78358F5A-3A2B-4BDC-9CC5-EB22F162F434}" srcOrd="0" destOrd="0" presId="urn:microsoft.com/office/officeart/2005/8/layout/default"/>
    <dgm:cxn modelId="{E9295391-62FC-4805-BA01-57A28E9D9462}" srcId="{E4897D5E-A03D-4E6E-ABEA-8CF082E63DF8}" destId="{037CB3F4-E0C1-4D8D-ADE9-4D8648412D0C}" srcOrd="6" destOrd="0" parTransId="{5660DF70-BA4E-4665-B893-538889A8C439}" sibTransId="{5C98F9D3-C79F-4DFF-8013-05B06C56F85F}"/>
    <dgm:cxn modelId="{864278A8-65C2-4480-A5E6-A67F5AE758C7}" type="presOf" srcId="{E4897D5E-A03D-4E6E-ABEA-8CF082E63DF8}" destId="{BB65A91F-B853-432C-9539-23883EAF1D99}" srcOrd="0" destOrd="0" presId="urn:microsoft.com/office/officeart/2005/8/layout/default"/>
    <dgm:cxn modelId="{B2C476BC-90A0-4B8B-8E89-8EA8D4E7E559}" type="presOf" srcId="{56BFEFC7-8566-4988-8645-425C8ABFE8F3}" destId="{C691BF0C-2BAA-4A36-B489-89AAAF0C288F}" srcOrd="0" destOrd="0" presId="urn:microsoft.com/office/officeart/2005/8/layout/default"/>
    <dgm:cxn modelId="{FE805DCF-7DC9-4F65-B512-8629C180D4A5}" type="presOf" srcId="{5FA0BF02-EB1D-472C-8630-AAEDC8F65A9C}" destId="{D36B6E83-32D8-4381-8612-93C2D935C0AB}" srcOrd="0" destOrd="0" presId="urn:microsoft.com/office/officeart/2005/8/layout/default"/>
    <dgm:cxn modelId="{8D0E7CDD-306D-4A8C-8E29-4DD3743CA514}" type="presOf" srcId="{037CB3F4-E0C1-4D8D-ADE9-4D8648412D0C}" destId="{11F6FB0A-6F7D-45E5-954C-223FC557EB61}" srcOrd="0" destOrd="0" presId="urn:microsoft.com/office/officeart/2005/8/layout/default"/>
    <dgm:cxn modelId="{3EDDBEE3-E70D-4C66-938A-863C69D60764}" srcId="{E4897D5E-A03D-4E6E-ABEA-8CF082E63DF8}" destId="{5FA0BF02-EB1D-472C-8630-AAEDC8F65A9C}" srcOrd="2" destOrd="0" parTransId="{53812EDE-F5DC-43B9-8971-EDC2CBB5210C}" sibTransId="{A15FD9EA-887E-4CFC-8AAD-A75891FFB93E}"/>
    <dgm:cxn modelId="{01642BF1-5B28-443D-9ABF-8518D18CD33E}" srcId="{E4897D5E-A03D-4E6E-ABEA-8CF082E63DF8}" destId="{96C67811-46F5-468C-83DE-86E634D767E4}" srcOrd="5" destOrd="0" parTransId="{11AE1EB0-DB62-4DDC-8A66-A8C2CEF29D48}" sibTransId="{B13D4C5C-A562-4CB7-A60A-CEEC1506554A}"/>
    <dgm:cxn modelId="{2C45FDF4-3617-47CC-A05B-7CA537840EB9}" srcId="{E4897D5E-A03D-4E6E-ABEA-8CF082E63DF8}" destId="{56BFEFC7-8566-4988-8645-425C8ABFE8F3}" srcOrd="3" destOrd="0" parTransId="{7003A5C0-34EE-4824-994A-76F8799AB466}" sibTransId="{2CFE6A64-11FB-4ACB-A03E-D7BBE5FC8E36}"/>
    <dgm:cxn modelId="{77C3CBF8-D076-416C-8B5E-311906233FBA}" type="presOf" srcId="{96C67811-46F5-468C-83DE-86E634D767E4}" destId="{97C6433F-30CE-4896-A055-5118D8109410}" srcOrd="0" destOrd="0" presId="urn:microsoft.com/office/officeart/2005/8/layout/default"/>
    <dgm:cxn modelId="{FF6C838F-2C8A-4735-A319-33E4CDAF44DB}" type="presParOf" srcId="{BB65A91F-B853-432C-9539-23883EAF1D99}" destId="{CF4E00AD-6D27-434A-A6FC-954FA4DE3448}" srcOrd="0" destOrd="0" presId="urn:microsoft.com/office/officeart/2005/8/layout/default"/>
    <dgm:cxn modelId="{D35E2585-1427-45D9-AF33-7A8A0A91A443}" type="presParOf" srcId="{BB65A91F-B853-432C-9539-23883EAF1D99}" destId="{88DC3974-3396-4935-99CE-804A471458AB}" srcOrd="1" destOrd="0" presId="urn:microsoft.com/office/officeart/2005/8/layout/default"/>
    <dgm:cxn modelId="{05FFBA72-3429-4B19-8926-8B0E9E1F4074}" type="presParOf" srcId="{BB65A91F-B853-432C-9539-23883EAF1D99}" destId="{2E6CB5F9-D3BF-43A0-AA28-1B167FB8BBC0}" srcOrd="2" destOrd="0" presId="urn:microsoft.com/office/officeart/2005/8/layout/default"/>
    <dgm:cxn modelId="{73AA430C-AB5E-427F-8938-344E13E62BE7}" type="presParOf" srcId="{BB65A91F-B853-432C-9539-23883EAF1D99}" destId="{A7F7C425-6EE0-4A0C-A915-9D1E6432432B}" srcOrd="3" destOrd="0" presId="urn:microsoft.com/office/officeart/2005/8/layout/default"/>
    <dgm:cxn modelId="{D95FC792-4040-4A49-A216-1635AA2FF498}" type="presParOf" srcId="{BB65A91F-B853-432C-9539-23883EAF1D99}" destId="{D36B6E83-32D8-4381-8612-93C2D935C0AB}" srcOrd="4" destOrd="0" presId="urn:microsoft.com/office/officeart/2005/8/layout/default"/>
    <dgm:cxn modelId="{1847CB6B-C192-4DF6-9503-BA0A4C624BD1}" type="presParOf" srcId="{BB65A91F-B853-432C-9539-23883EAF1D99}" destId="{F5D811C6-5F23-4C47-A565-C10BF39D58C3}" srcOrd="5" destOrd="0" presId="urn:microsoft.com/office/officeart/2005/8/layout/default"/>
    <dgm:cxn modelId="{8CFC35E9-AB39-4C6F-B709-4C2E7EB66AF9}" type="presParOf" srcId="{BB65A91F-B853-432C-9539-23883EAF1D99}" destId="{C691BF0C-2BAA-4A36-B489-89AAAF0C288F}" srcOrd="6" destOrd="0" presId="urn:microsoft.com/office/officeart/2005/8/layout/default"/>
    <dgm:cxn modelId="{9BD99036-66C8-4F8E-B98A-B7F4FF017F35}" type="presParOf" srcId="{BB65A91F-B853-432C-9539-23883EAF1D99}" destId="{97C2EFCB-9796-4715-9141-64C4E709C743}" srcOrd="7" destOrd="0" presId="urn:microsoft.com/office/officeart/2005/8/layout/default"/>
    <dgm:cxn modelId="{99FFBD7C-099A-44AC-A9FC-3BDC6A6FFAE3}" type="presParOf" srcId="{BB65A91F-B853-432C-9539-23883EAF1D99}" destId="{78358F5A-3A2B-4BDC-9CC5-EB22F162F434}" srcOrd="8" destOrd="0" presId="urn:microsoft.com/office/officeart/2005/8/layout/default"/>
    <dgm:cxn modelId="{CC461ACF-362C-4159-B2C4-3B8D490FD6C4}" type="presParOf" srcId="{BB65A91F-B853-432C-9539-23883EAF1D99}" destId="{D1F65B64-19CB-4C0B-9EB0-E1E87F9BD074}" srcOrd="9" destOrd="0" presId="urn:microsoft.com/office/officeart/2005/8/layout/default"/>
    <dgm:cxn modelId="{A5CE2A1F-F562-43AA-BE55-3D806641D2D1}" type="presParOf" srcId="{BB65A91F-B853-432C-9539-23883EAF1D99}" destId="{97C6433F-30CE-4896-A055-5118D8109410}" srcOrd="10" destOrd="0" presId="urn:microsoft.com/office/officeart/2005/8/layout/default"/>
    <dgm:cxn modelId="{1965FC72-639B-4805-A587-2C99F7C2E847}" type="presParOf" srcId="{BB65A91F-B853-432C-9539-23883EAF1D99}" destId="{3C98F8C2-33A2-472A-9B4D-A00A3A8AA924}" srcOrd="11" destOrd="0" presId="urn:microsoft.com/office/officeart/2005/8/layout/default"/>
    <dgm:cxn modelId="{99294A79-CA04-4990-B972-B1176066DE2B}" type="presParOf" srcId="{BB65A91F-B853-432C-9539-23883EAF1D99}" destId="{11F6FB0A-6F7D-45E5-954C-223FC557EB61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BA69F6D-E883-4EDB-BBD2-831A64B82A02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0A268784-5AB7-4483-9446-0DCC204CB0D3}">
      <dgm:prSet/>
      <dgm:spPr/>
      <dgm:t>
        <a:bodyPr/>
        <a:lstStyle/>
        <a:p>
          <a:r>
            <a:rPr lang="uk-UA"/>
            <a:t>Пільговий торгівельний режим у взаємній торгівлі порівняно з третіми країнами</a:t>
          </a:r>
          <a:endParaRPr lang="en-US"/>
        </a:p>
      </dgm:t>
    </dgm:pt>
    <dgm:pt modelId="{EBBA8AA6-4157-4436-BCE9-F78E543D8CB4}" type="parTrans" cxnId="{674C1FFA-B784-49BC-BE01-46ED147EC64E}">
      <dgm:prSet/>
      <dgm:spPr/>
      <dgm:t>
        <a:bodyPr/>
        <a:lstStyle/>
        <a:p>
          <a:endParaRPr lang="en-US"/>
        </a:p>
      </dgm:t>
    </dgm:pt>
    <dgm:pt modelId="{0EA51158-F345-414A-B703-5C30C903ADF7}" type="sibTrans" cxnId="{674C1FFA-B784-49BC-BE01-46ED147EC64E}">
      <dgm:prSet/>
      <dgm:spPr/>
      <dgm:t>
        <a:bodyPr/>
        <a:lstStyle/>
        <a:p>
          <a:endParaRPr lang="en-US"/>
        </a:p>
      </dgm:t>
    </dgm:pt>
    <dgm:pt modelId="{CEAF4C69-2307-460A-945E-317DF7068FC4}">
      <dgm:prSet/>
      <dgm:spPr/>
      <dgm:t>
        <a:bodyPr/>
        <a:lstStyle/>
        <a:p>
          <a:r>
            <a:rPr lang="uk-UA"/>
            <a:t>Жодних міждержавних інституцій чи регулюючих механізмів</a:t>
          </a:r>
          <a:endParaRPr lang="en-US"/>
        </a:p>
      </dgm:t>
    </dgm:pt>
    <dgm:pt modelId="{732C6A42-B525-4116-99B6-6D44E42C19A7}" type="parTrans" cxnId="{2AF6EC50-998D-4567-AA7C-C0F34FA4EBA9}">
      <dgm:prSet/>
      <dgm:spPr/>
      <dgm:t>
        <a:bodyPr/>
        <a:lstStyle/>
        <a:p>
          <a:endParaRPr lang="en-US"/>
        </a:p>
      </dgm:t>
    </dgm:pt>
    <dgm:pt modelId="{F45D37D6-BD83-4947-A038-76D7A28511A1}" type="sibTrans" cxnId="{2AF6EC50-998D-4567-AA7C-C0F34FA4EBA9}">
      <dgm:prSet/>
      <dgm:spPr/>
      <dgm:t>
        <a:bodyPr/>
        <a:lstStyle/>
        <a:p>
          <a:endParaRPr lang="en-US"/>
        </a:p>
      </dgm:t>
    </dgm:pt>
    <dgm:pt modelId="{84A80DDB-C166-4432-84DD-0A1103E4A51D}" type="pres">
      <dgm:prSet presAssocID="{3BA69F6D-E883-4EDB-BBD2-831A64B82A02}" presName="linear" presStyleCnt="0">
        <dgm:presLayoutVars>
          <dgm:animLvl val="lvl"/>
          <dgm:resizeHandles val="exact"/>
        </dgm:presLayoutVars>
      </dgm:prSet>
      <dgm:spPr/>
    </dgm:pt>
    <dgm:pt modelId="{7BD7586C-18BC-4441-BE4A-380B1C23F8EE}" type="pres">
      <dgm:prSet presAssocID="{0A268784-5AB7-4483-9446-0DCC204CB0D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7F13A86-F7C8-4CC7-894C-32E3C768A135}" type="pres">
      <dgm:prSet presAssocID="{0EA51158-F345-414A-B703-5C30C903ADF7}" presName="spacer" presStyleCnt="0"/>
      <dgm:spPr/>
    </dgm:pt>
    <dgm:pt modelId="{204129DB-0483-409E-80B7-A13B43BC8076}" type="pres">
      <dgm:prSet presAssocID="{CEAF4C69-2307-460A-945E-317DF7068FC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439DC611-CE82-4692-8C2C-8EE88D48171C}" type="presOf" srcId="{0A268784-5AB7-4483-9446-0DCC204CB0D3}" destId="{7BD7586C-18BC-4441-BE4A-380B1C23F8EE}" srcOrd="0" destOrd="0" presId="urn:microsoft.com/office/officeart/2005/8/layout/vList2"/>
    <dgm:cxn modelId="{2AF6EC50-998D-4567-AA7C-C0F34FA4EBA9}" srcId="{3BA69F6D-E883-4EDB-BBD2-831A64B82A02}" destId="{CEAF4C69-2307-460A-945E-317DF7068FC4}" srcOrd="1" destOrd="0" parTransId="{732C6A42-B525-4116-99B6-6D44E42C19A7}" sibTransId="{F45D37D6-BD83-4947-A038-76D7A28511A1}"/>
    <dgm:cxn modelId="{C01AAD7D-1617-4B1D-800A-DFDA42B469D2}" type="presOf" srcId="{CEAF4C69-2307-460A-945E-317DF7068FC4}" destId="{204129DB-0483-409E-80B7-A13B43BC8076}" srcOrd="0" destOrd="0" presId="urn:microsoft.com/office/officeart/2005/8/layout/vList2"/>
    <dgm:cxn modelId="{11193693-CE70-488C-84D2-E7BDA9B514F7}" type="presOf" srcId="{3BA69F6D-E883-4EDB-BBD2-831A64B82A02}" destId="{84A80DDB-C166-4432-84DD-0A1103E4A51D}" srcOrd="0" destOrd="0" presId="urn:microsoft.com/office/officeart/2005/8/layout/vList2"/>
    <dgm:cxn modelId="{674C1FFA-B784-49BC-BE01-46ED147EC64E}" srcId="{3BA69F6D-E883-4EDB-BBD2-831A64B82A02}" destId="{0A268784-5AB7-4483-9446-0DCC204CB0D3}" srcOrd="0" destOrd="0" parTransId="{EBBA8AA6-4157-4436-BCE9-F78E543D8CB4}" sibTransId="{0EA51158-F345-414A-B703-5C30C903ADF7}"/>
    <dgm:cxn modelId="{124CD721-4F61-4EB8-ACE6-A6A4F81E44B5}" type="presParOf" srcId="{84A80DDB-C166-4432-84DD-0A1103E4A51D}" destId="{7BD7586C-18BC-4441-BE4A-380B1C23F8EE}" srcOrd="0" destOrd="0" presId="urn:microsoft.com/office/officeart/2005/8/layout/vList2"/>
    <dgm:cxn modelId="{162B2E1F-F82F-4FC2-A033-96FEFE73D860}" type="presParOf" srcId="{84A80DDB-C166-4432-84DD-0A1103E4A51D}" destId="{F7F13A86-F7C8-4CC7-894C-32E3C768A135}" srcOrd="1" destOrd="0" presId="urn:microsoft.com/office/officeart/2005/8/layout/vList2"/>
    <dgm:cxn modelId="{12CE2B38-753B-4225-B61E-94EA50CB6463}" type="presParOf" srcId="{84A80DDB-C166-4432-84DD-0A1103E4A51D}" destId="{204129DB-0483-409E-80B7-A13B43BC807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765F1B-25D4-4E98-8BB4-961C76F9D8FC}">
      <dsp:nvSpPr>
        <dsp:cNvPr id="0" name=""/>
        <dsp:cNvSpPr/>
      </dsp:nvSpPr>
      <dsp:spPr>
        <a:xfrm>
          <a:off x="390227" y="598"/>
          <a:ext cx="3008002" cy="18048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900" kern="1200"/>
            <a:t>Поняття міжнародного співробітництва і інтеграції у сучасних міжнародних відносинах. </a:t>
          </a:r>
          <a:endParaRPr lang="en-US" sz="1900" kern="1200"/>
        </a:p>
      </dsp:txBody>
      <dsp:txXfrm>
        <a:off x="390227" y="598"/>
        <a:ext cx="3008002" cy="1804801"/>
      </dsp:txXfrm>
    </dsp:sp>
    <dsp:sp modelId="{D451433F-7097-4549-B040-2B9795AAA2C0}">
      <dsp:nvSpPr>
        <dsp:cNvPr id="0" name=""/>
        <dsp:cNvSpPr/>
      </dsp:nvSpPr>
      <dsp:spPr>
        <a:xfrm>
          <a:off x="3699030" y="598"/>
          <a:ext cx="3008002" cy="1804801"/>
        </a:xfrm>
        <a:prstGeom prst="rect">
          <a:avLst/>
        </a:prstGeom>
        <a:solidFill>
          <a:schemeClr val="accent5">
            <a:hueOff val="-373727"/>
            <a:satOff val="105"/>
            <a:lumOff val="-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900" kern="1200"/>
            <a:t>Види інтеграції.</a:t>
          </a:r>
          <a:endParaRPr lang="en-US" sz="1900" kern="1200"/>
        </a:p>
      </dsp:txBody>
      <dsp:txXfrm>
        <a:off x="3699030" y="598"/>
        <a:ext cx="3008002" cy="1804801"/>
      </dsp:txXfrm>
    </dsp:sp>
    <dsp:sp modelId="{5CF6CACE-00EA-45E1-A703-2A4A17F67A3C}">
      <dsp:nvSpPr>
        <dsp:cNvPr id="0" name=""/>
        <dsp:cNvSpPr/>
      </dsp:nvSpPr>
      <dsp:spPr>
        <a:xfrm>
          <a:off x="7007833" y="598"/>
          <a:ext cx="3008002" cy="1804801"/>
        </a:xfrm>
        <a:prstGeom prst="rect">
          <a:avLst/>
        </a:prstGeom>
        <a:solidFill>
          <a:schemeClr val="accent5">
            <a:hueOff val="-747453"/>
            <a:satOff val="209"/>
            <a:lumOff val="-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900" kern="1200"/>
            <a:t>Зовнішні і внутрішні чинники розвитку інтеграційних процесів. </a:t>
          </a:r>
          <a:endParaRPr lang="en-US" sz="1900" kern="1200"/>
        </a:p>
      </dsp:txBody>
      <dsp:txXfrm>
        <a:off x="7007833" y="598"/>
        <a:ext cx="3008002" cy="1804801"/>
      </dsp:txXfrm>
    </dsp:sp>
    <dsp:sp modelId="{F2231F10-E083-4984-9FE4-2ACCB68C76AA}">
      <dsp:nvSpPr>
        <dsp:cNvPr id="0" name=""/>
        <dsp:cNvSpPr/>
      </dsp:nvSpPr>
      <dsp:spPr>
        <a:xfrm>
          <a:off x="2044628" y="2106200"/>
          <a:ext cx="3008002" cy="1804801"/>
        </a:xfrm>
        <a:prstGeom prst="rect">
          <a:avLst/>
        </a:prstGeom>
        <a:solidFill>
          <a:schemeClr val="accent5">
            <a:hueOff val="-1121180"/>
            <a:satOff val="314"/>
            <a:lumOff val="-5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900" kern="1200"/>
            <a:t>Етапи розвитку інтеграційних об’єднань у сучасному світі. </a:t>
          </a:r>
          <a:endParaRPr lang="en-US" sz="1900" kern="1200"/>
        </a:p>
      </dsp:txBody>
      <dsp:txXfrm>
        <a:off x="2044628" y="2106200"/>
        <a:ext cx="3008002" cy="1804801"/>
      </dsp:txXfrm>
    </dsp:sp>
    <dsp:sp modelId="{974E1521-70A7-44B6-B209-CA2B2A3A664D}">
      <dsp:nvSpPr>
        <dsp:cNvPr id="0" name=""/>
        <dsp:cNvSpPr/>
      </dsp:nvSpPr>
      <dsp:spPr>
        <a:xfrm>
          <a:off x="5353431" y="2106200"/>
          <a:ext cx="3008002" cy="1804801"/>
        </a:xfrm>
        <a:prstGeom prst="rect">
          <a:avLst/>
        </a:prstGeom>
        <a:solidFill>
          <a:schemeClr val="accent5">
            <a:hueOff val="-1494906"/>
            <a:satOff val="418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900" kern="1200"/>
            <a:t>Проблема і співвідношення суверенітету та наднаціональності у діяльності інтеграційних об’єднань</a:t>
          </a:r>
          <a:endParaRPr lang="en-US" sz="1900" kern="1200"/>
        </a:p>
      </dsp:txBody>
      <dsp:txXfrm>
        <a:off x="5353431" y="2106200"/>
        <a:ext cx="3008002" cy="180480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2AB606-2E74-481C-AA5B-35ECC41612AE}">
      <dsp:nvSpPr>
        <dsp:cNvPr id="0" name=""/>
        <dsp:cNvSpPr/>
      </dsp:nvSpPr>
      <dsp:spPr>
        <a:xfrm>
          <a:off x="0" y="16494"/>
          <a:ext cx="6769100" cy="19585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/>
            <a:t>скасування митних тарифів у взаємній торгівлі при збереженні національних митних тарифів по відношенню до третіх країн</a:t>
          </a:r>
          <a:endParaRPr lang="en-US" sz="2700" kern="1200"/>
        </a:p>
      </dsp:txBody>
      <dsp:txXfrm>
        <a:off x="95610" y="112104"/>
        <a:ext cx="6577880" cy="1767360"/>
      </dsp:txXfrm>
    </dsp:sp>
    <dsp:sp modelId="{140E10A4-3698-4FB7-ACE3-53C796278D0F}">
      <dsp:nvSpPr>
        <dsp:cNvPr id="0" name=""/>
        <dsp:cNvSpPr/>
      </dsp:nvSpPr>
      <dsp:spPr>
        <a:xfrm>
          <a:off x="0" y="2052835"/>
          <a:ext cx="6769100" cy="1958580"/>
        </a:xfrm>
        <a:prstGeom prst="roundRect">
          <a:avLst/>
        </a:prstGeom>
        <a:solidFill>
          <a:schemeClr val="accent5">
            <a:hueOff val="-747453"/>
            <a:satOff val="209"/>
            <a:lumOff val="-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/>
            <a:t>Діяльність може координуватися невеликим міждержавним секретаріатом або періодичними зустрічами керівників відповідних відомств</a:t>
          </a:r>
          <a:endParaRPr lang="en-US" sz="2700" kern="1200"/>
        </a:p>
      </dsp:txBody>
      <dsp:txXfrm>
        <a:off x="95610" y="2148445"/>
        <a:ext cx="6577880" cy="1767360"/>
      </dsp:txXfrm>
    </dsp:sp>
    <dsp:sp modelId="{597AD7C1-29C7-4A50-8797-E789BC681787}">
      <dsp:nvSpPr>
        <dsp:cNvPr id="0" name=""/>
        <dsp:cNvSpPr/>
      </dsp:nvSpPr>
      <dsp:spPr>
        <a:xfrm>
          <a:off x="0" y="4089175"/>
          <a:ext cx="6769100" cy="1958580"/>
        </a:xfrm>
        <a:prstGeom prst="roundRect">
          <a:avLst/>
        </a:prstGeom>
        <a:solidFill>
          <a:schemeClr val="accent5">
            <a:hueOff val="-1494906"/>
            <a:satOff val="418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/>
            <a:t>не потребує передачі частини суверенітету та державних повноважень</a:t>
          </a:r>
          <a:endParaRPr lang="en-US" sz="2700" kern="1200"/>
        </a:p>
      </dsp:txBody>
      <dsp:txXfrm>
        <a:off x="95610" y="4184785"/>
        <a:ext cx="6577880" cy="176736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0613ED-D7B3-4861-9950-E686E5D7AB8F}">
      <dsp:nvSpPr>
        <dsp:cNvPr id="0" name=""/>
        <dsp:cNvSpPr/>
      </dsp:nvSpPr>
      <dsp:spPr>
        <a:xfrm>
          <a:off x="0" y="128185"/>
          <a:ext cx="6769100" cy="18860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/>
            <a:t>узгоджене скасування національних митних тарифів і введення спільного митного тарифу та єдиної системи нетарифного регулювання торгівлі відносно третіх держав</a:t>
          </a:r>
          <a:endParaRPr lang="en-US" sz="2600" kern="1200"/>
        </a:p>
      </dsp:txBody>
      <dsp:txXfrm>
        <a:off x="92069" y="220254"/>
        <a:ext cx="6584962" cy="1701902"/>
      </dsp:txXfrm>
    </dsp:sp>
    <dsp:sp modelId="{AD07CC37-7714-443C-A97F-FCD28E4AAD7E}">
      <dsp:nvSpPr>
        <dsp:cNvPr id="0" name=""/>
        <dsp:cNvSpPr/>
      </dsp:nvSpPr>
      <dsp:spPr>
        <a:xfrm>
          <a:off x="0" y="2089105"/>
          <a:ext cx="6769100" cy="1886040"/>
        </a:xfrm>
        <a:prstGeom prst="roundRect">
          <a:avLst/>
        </a:prstGeom>
        <a:solidFill>
          <a:schemeClr val="accent5">
            <a:hueOff val="-747453"/>
            <a:satOff val="209"/>
            <a:lumOff val="-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/>
            <a:t>безмитну торгівлю товарами і послугами і їх вільне переміщення всередині об’єднання</a:t>
          </a:r>
          <a:endParaRPr lang="en-US" sz="2600" kern="1200"/>
        </a:p>
      </dsp:txBody>
      <dsp:txXfrm>
        <a:off x="92069" y="2181174"/>
        <a:ext cx="6584962" cy="1701902"/>
      </dsp:txXfrm>
    </dsp:sp>
    <dsp:sp modelId="{FB1D5896-C811-4BA9-9A34-A8675EF58B78}">
      <dsp:nvSpPr>
        <dsp:cNvPr id="0" name=""/>
        <dsp:cNvSpPr/>
      </dsp:nvSpPr>
      <dsp:spPr>
        <a:xfrm>
          <a:off x="0" y="4050025"/>
          <a:ext cx="6769100" cy="1886040"/>
        </a:xfrm>
        <a:prstGeom prst="roundRect">
          <a:avLst/>
        </a:prstGeom>
        <a:solidFill>
          <a:schemeClr val="accent5">
            <a:hueOff val="-1494906"/>
            <a:satOff val="418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/>
            <a:t>вимагає створення розгалуженої системи міждержавних органів, що регулюють проведення узгодженої зовнішньоторгівельної політики</a:t>
          </a:r>
          <a:endParaRPr lang="en-US" sz="2600" kern="1200"/>
        </a:p>
      </dsp:txBody>
      <dsp:txXfrm>
        <a:off x="92069" y="4142094"/>
        <a:ext cx="6584962" cy="170190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05005-2FB9-4076-92DA-4537E0179C82}">
      <dsp:nvSpPr>
        <dsp:cNvPr id="0" name=""/>
        <dsp:cNvSpPr/>
      </dsp:nvSpPr>
      <dsp:spPr>
        <a:xfrm>
          <a:off x="0" y="499283"/>
          <a:ext cx="6769100" cy="163288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900" kern="1200"/>
            <a:t>вільне пересування товарів, послуг, робочої сили та капіталів</a:t>
          </a:r>
          <a:endParaRPr lang="en-US" sz="2900" kern="1200"/>
        </a:p>
      </dsp:txBody>
      <dsp:txXfrm>
        <a:off x="79711" y="578994"/>
        <a:ext cx="6609678" cy="1473459"/>
      </dsp:txXfrm>
    </dsp:sp>
    <dsp:sp modelId="{A7A5B206-586C-483F-AEDB-BE593A307BE1}">
      <dsp:nvSpPr>
        <dsp:cNvPr id="0" name=""/>
        <dsp:cNvSpPr/>
      </dsp:nvSpPr>
      <dsp:spPr>
        <a:xfrm>
          <a:off x="0" y="2215684"/>
          <a:ext cx="6769100" cy="1632881"/>
        </a:xfrm>
        <a:prstGeom prst="roundRect">
          <a:avLst/>
        </a:prstGeom>
        <a:solidFill>
          <a:schemeClr val="accent4">
            <a:hueOff val="-747514"/>
            <a:satOff val="-209"/>
            <a:lumOff val="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900" kern="1200"/>
            <a:t>необхідність існування постійно діючих органів та регулярних зустрічей на високому та найвищому рівні</a:t>
          </a:r>
          <a:endParaRPr lang="en-US" sz="2900" kern="1200"/>
        </a:p>
      </dsp:txBody>
      <dsp:txXfrm>
        <a:off x="79711" y="2295395"/>
        <a:ext cx="6609678" cy="1473459"/>
      </dsp:txXfrm>
    </dsp:sp>
    <dsp:sp modelId="{20664C29-1A2B-4263-A70F-D8EC134EA2F4}">
      <dsp:nvSpPr>
        <dsp:cNvPr id="0" name=""/>
        <dsp:cNvSpPr/>
      </dsp:nvSpPr>
      <dsp:spPr>
        <a:xfrm>
          <a:off x="0" y="3932085"/>
          <a:ext cx="6769100" cy="1632881"/>
        </a:xfrm>
        <a:prstGeom prst="roundRect">
          <a:avLst/>
        </a:prstGeom>
        <a:solidFill>
          <a:schemeClr val="accent4">
            <a:hueOff val="-1495029"/>
            <a:satOff val="-418"/>
            <a:lumOff val="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900" kern="1200"/>
            <a:t>Наявність регулювання спільної політики відносно третіх країн</a:t>
          </a:r>
          <a:endParaRPr lang="en-US" sz="2900" kern="1200"/>
        </a:p>
      </dsp:txBody>
      <dsp:txXfrm>
        <a:off x="79711" y="4011796"/>
        <a:ext cx="6609678" cy="147345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6BF4FA-A894-478B-9A6D-552D9404D6A7}">
      <dsp:nvSpPr>
        <dsp:cNvPr id="0" name=""/>
        <dsp:cNvSpPr/>
      </dsp:nvSpPr>
      <dsp:spPr>
        <a:xfrm>
          <a:off x="0" y="4564881"/>
          <a:ext cx="6769100" cy="14982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/>
            <a:t>створення регулюючих органів, яким передається частина суверенітету та повноважень національних урядів. Такі органи володіють правом приймати рішення без узгодження з урядами країн-учасниць і часто мають наднаціональний характер</a:t>
          </a:r>
          <a:endParaRPr lang="en-US" sz="1800" kern="1200" dirty="0"/>
        </a:p>
      </dsp:txBody>
      <dsp:txXfrm>
        <a:off x="0" y="4564881"/>
        <a:ext cx="6769100" cy="1498296"/>
      </dsp:txXfrm>
    </dsp:sp>
    <dsp:sp modelId="{A804A364-FF5F-4775-AFC6-B1D132B1B22D}">
      <dsp:nvSpPr>
        <dsp:cNvPr id="0" name=""/>
        <dsp:cNvSpPr/>
      </dsp:nvSpPr>
      <dsp:spPr>
        <a:xfrm rot="10800000">
          <a:off x="0" y="2282976"/>
          <a:ext cx="6769100" cy="2304379"/>
        </a:xfrm>
        <a:prstGeom prst="upArrowCallout">
          <a:avLst/>
        </a:prstGeom>
        <a:solidFill>
          <a:schemeClr val="accent5">
            <a:hueOff val="-747453"/>
            <a:satOff val="209"/>
            <a:lumOff val="-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/>
            <a:t>уніфікація законодавства у валютній, бюджетній, грошовій галузях</a:t>
          </a:r>
          <a:endParaRPr lang="en-US" sz="1800" kern="1200"/>
        </a:p>
      </dsp:txBody>
      <dsp:txXfrm rot="10800000">
        <a:off x="0" y="2282976"/>
        <a:ext cx="6769100" cy="1497316"/>
      </dsp:txXfrm>
    </dsp:sp>
    <dsp:sp modelId="{F7298ABA-F952-4059-91AB-223FBE00AC9C}">
      <dsp:nvSpPr>
        <dsp:cNvPr id="0" name=""/>
        <dsp:cNvSpPr/>
      </dsp:nvSpPr>
      <dsp:spPr>
        <a:xfrm rot="10800000">
          <a:off x="0" y="1071"/>
          <a:ext cx="6769100" cy="2304379"/>
        </a:xfrm>
        <a:prstGeom prst="upArrowCallout">
          <a:avLst/>
        </a:prstGeom>
        <a:solidFill>
          <a:schemeClr val="accent5">
            <a:hueOff val="-1494906"/>
            <a:satOff val="418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/>
            <a:t>координація макроекономічної політики</a:t>
          </a:r>
          <a:endParaRPr lang="en-US" sz="1800" kern="1200"/>
        </a:p>
      </dsp:txBody>
      <dsp:txXfrm rot="10800000">
        <a:off x="0" y="1071"/>
        <a:ext cx="6769100" cy="149731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BB2494-EBFF-4E72-AD00-C11C76B36CAD}">
      <dsp:nvSpPr>
        <dsp:cNvPr id="0" name=""/>
        <dsp:cNvSpPr/>
      </dsp:nvSpPr>
      <dsp:spPr>
        <a:xfrm>
          <a:off x="0" y="872106"/>
          <a:ext cx="2926705" cy="185845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30379A-1769-4644-8034-A9F6D03180E6}">
      <dsp:nvSpPr>
        <dsp:cNvPr id="0" name=""/>
        <dsp:cNvSpPr/>
      </dsp:nvSpPr>
      <dsp:spPr>
        <a:xfrm>
          <a:off x="325189" y="1181036"/>
          <a:ext cx="2926705" cy="18584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/>
            <a:t>Економічний союз доповнюється валютним</a:t>
          </a:r>
          <a:endParaRPr lang="en-US" sz="2700" kern="1200"/>
        </a:p>
      </dsp:txBody>
      <dsp:txXfrm>
        <a:off x="379621" y="1235468"/>
        <a:ext cx="2817841" cy="1749593"/>
      </dsp:txXfrm>
    </dsp:sp>
    <dsp:sp modelId="{E476D53C-9786-46BF-BE50-DEA8857C0579}">
      <dsp:nvSpPr>
        <dsp:cNvPr id="0" name=""/>
        <dsp:cNvSpPr/>
      </dsp:nvSpPr>
      <dsp:spPr>
        <a:xfrm>
          <a:off x="3577084" y="872106"/>
          <a:ext cx="2926705" cy="185845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5BF0C5-7DC9-4805-9518-2C5DD4AE887C}">
      <dsp:nvSpPr>
        <dsp:cNvPr id="0" name=""/>
        <dsp:cNvSpPr/>
      </dsp:nvSpPr>
      <dsp:spPr>
        <a:xfrm>
          <a:off x="3902273" y="1181036"/>
          <a:ext cx="2926705" cy="18584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/>
            <a:t>Спільна валюта</a:t>
          </a:r>
          <a:endParaRPr lang="en-US" sz="2700" kern="1200"/>
        </a:p>
      </dsp:txBody>
      <dsp:txXfrm>
        <a:off x="3956705" y="1235468"/>
        <a:ext cx="2817841" cy="1749593"/>
      </dsp:txXfrm>
    </dsp:sp>
    <dsp:sp modelId="{D150BB2A-AC2C-4112-BED0-0AD7A0D6E485}">
      <dsp:nvSpPr>
        <dsp:cNvPr id="0" name=""/>
        <dsp:cNvSpPr/>
      </dsp:nvSpPr>
      <dsp:spPr>
        <a:xfrm>
          <a:off x="7154168" y="872106"/>
          <a:ext cx="2926705" cy="185845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02DB30-237C-47DC-A556-67959FC464A0}">
      <dsp:nvSpPr>
        <dsp:cNvPr id="0" name=""/>
        <dsp:cNvSpPr/>
      </dsp:nvSpPr>
      <dsp:spPr>
        <a:xfrm>
          <a:off x="7479357" y="1181036"/>
          <a:ext cx="2926705" cy="18584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/>
            <a:t>Спільна </a:t>
          </a:r>
          <a:r>
            <a:rPr lang="uk-UA" sz="2700" kern="1200"/>
            <a:t>монетарна політика</a:t>
          </a:r>
          <a:endParaRPr lang="en-US" sz="2700" kern="1200" dirty="0"/>
        </a:p>
      </dsp:txBody>
      <dsp:txXfrm>
        <a:off x="7533789" y="1235468"/>
        <a:ext cx="2817841" cy="174959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31D07-0958-4C96-B2C1-610DA9C963A2}">
      <dsp:nvSpPr>
        <dsp:cNvPr id="0" name=""/>
        <dsp:cNvSpPr/>
      </dsp:nvSpPr>
      <dsp:spPr>
        <a:xfrm>
          <a:off x="0" y="203756"/>
          <a:ext cx="6769100" cy="134290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300" kern="1200"/>
            <a:t>Різні форми</a:t>
          </a:r>
          <a:endParaRPr lang="en-US" sz="3300" kern="1200"/>
        </a:p>
      </dsp:txBody>
      <dsp:txXfrm>
        <a:off x="65555" y="269311"/>
        <a:ext cx="6637990" cy="1211794"/>
      </dsp:txXfrm>
    </dsp:sp>
    <dsp:sp modelId="{E0D3FD3E-07EF-4270-89C9-FCF1A81DAAD9}">
      <dsp:nvSpPr>
        <dsp:cNvPr id="0" name=""/>
        <dsp:cNvSpPr/>
      </dsp:nvSpPr>
      <dsp:spPr>
        <a:xfrm>
          <a:off x="0" y="1641700"/>
          <a:ext cx="6769100" cy="1342904"/>
        </a:xfrm>
        <a:prstGeom prst="roundRect">
          <a:avLst/>
        </a:prstGeom>
        <a:solidFill>
          <a:schemeClr val="accent4">
            <a:hueOff val="-498343"/>
            <a:satOff val="-139"/>
            <a:lumOff val="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300" kern="1200"/>
            <a:t>Актуалізація проблем з передачею повноважень і суверенітету</a:t>
          </a:r>
          <a:endParaRPr lang="en-US" sz="3300" kern="1200"/>
        </a:p>
      </dsp:txBody>
      <dsp:txXfrm>
        <a:off x="65555" y="1707255"/>
        <a:ext cx="6637990" cy="1211794"/>
      </dsp:txXfrm>
    </dsp:sp>
    <dsp:sp modelId="{A617DB6E-0D98-4B63-B997-37CB0690957D}">
      <dsp:nvSpPr>
        <dsp:cNvPr id="0" name=""/>
        <dsp:cNvSpPr/>
      </dsp:nvSpPr>
      <dsp:spPr>
        <a:xfrm>
          <a:off x="0" y="3079644"/>
          <a:ext cx="6769100" cy="1342904"/>
        </a:xfrm>
        <a:prstGeom prst="roundRect">
          <a:avLst/>
        </a:prstGeom>
        <a:solidFill>
          <a:schemeClr val="accent4">
            <a:hueOff val="-996686"/>
            <a:satOff val="-279"/>
            <a:lumOff val="47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300" kern="1200"/>
            <a:t>Обмеженість на міждержавному рівні</a:t>
          </a:r>
          <a:endParaRPr lang="en-US" sz="3300" kern="1200"/>
        </a:p>
      </dsp:txBody>
      <dsp:txXfrm>
        <a:off x="65555" y="3145199"/>
        <a:ext cx="6637990" cy="1211794"/>
      </dsp:txXfrm>
    </dsp:sp>
    <dsp:sp modelId="{762ACD44-C368-443B-8FC0-99049926F531}">
      <dsp:nvSpPr>
        <dsp:cNvPr id="0" name=""/>
        <dsp:cNvSpPr/>
      </dsp:nvSpPr>
      <dsp:spPr>
        <a:xfrm>
          <a:off x="0" y="4517589"/>
          <a:ext cx="6769100" cy="1342904"/>
        </a:xfrm>
        <a:prstGeom prst="roundRect">
          <a:avLst/>
        </a:prstGeom>
        <a:solidFill>
          <a:schemeClr val="accent4">
            <a:hueOff val="-1495029"/>
            <a:satOff val="-418"/>
            <a:lumOff val="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300" kern="1200" dirty="0"/>
            <a:t>Усвідомлення державами-учасницями мети</a:t>
          </a:r>
          <a:endParaRPr lang="en-US" sz="3300" kern="1200" dirty="0"/>
        </a:p>
      </dsp:txBody>
      <dsp:txXfrm>
        <a:off x="65555" y="4583144"/>
        <a:ext cx="6637990" cy="12117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8F7664-6200-4DED-8DA6-BDADEF166B4B}">
      <dsp:nvSpPr>
        <dsp:cNvPr id="0" name=""/>
        <dsp:cNvSpPr/>
      </dsp:nvSpPr>
      <dsp:spPr>
        <a:xfrm>
          <a:off x="0" y="93841"/>
          <a:ext cx="7383075" cy="236025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5800" kern="1200"/>
            <a:t>не є тотожними</a:t>
          </a:r>
          <a:endParaRPr lang="en-US" sz="5800" kern="1200"/>
        </a:p>
      </dsp:txBody>
      <dsp:txXfrm>
        <a:off x="115218" y="209059"/>
        <a:ext cx="7152639" cy="2129819"/>
      </dsp:txXfrm>
    </dsp:sp>
    <dsp:sp modelId="{993C97CC-7F33-4DC0-A53E-6969D2E8B26F}">
      <dsp:nvSpPr>
        <dsp:cNvPr id="0" name=""/>
        <dsp:cNvSpPr/>
      </dsp:nvSpPr>
      <dsp:spPr>
        <a:xfrm>
          <a:off x="0" y="2621137"/>
          <a:ext cx="7383075" cy="2360255"/>
        </a:xfrm>
        <a:prstGeom prst="roundRect">
          <a:avLst/>
        </a:prstGeom>
        <a:solidFill>
          <a:schemeClr val="accent5">
            <a:hueOff val="-1494906"/>
            <a:satOff val="418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l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5800" kern="1200"/>
            <a:t> співвідносяться як загальне та частинне</a:t>
          </a:r>
          <a:endParaRPr lang="en-US" sz="5800" kern="1200">
            <a:latin typeface="Neue Haas Grotesk Text Pro"/>
          </a:endParaRPr>
        </a:p>
      </dsp:txBody>
      <dsp:txXfrm>
        <a:off x="115218" y="2736355"/>
        <a:ext cx="7152639" cy="21298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D27916-55D9-4B48-B3DC-58284884C9DC}">
      <dsp:nvSpPr>
        <dsp:cNvPr id="0" name=""/>
        <dsp:cNvSpPr/>
      </dsp:nvSpPr>
      <dsp:spPr>
        <a:xfrm>
          <a:off x="926709" y="362338"/>
          <a:ext cx="5093970" cy="5093970"/>
        </a:xfrm>
        <a:prstGeom prst="pie">
          <a:avLst>
            <a:gd name="adj1" fmla="val 16200000"/>
            <a:gd name="adj2" fmla="val 2052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000" kern="1200"/>
            <a:t>ускладнення процедури прийняття рішень та зміщення центру політичного впливу; </a:t>
          </a:r>
          <a:endParaRPr lang="en-US" sz="1000" kern="1200"/>
        </a:p>
      </dsp:txBody>
      <dsp:txXfrm>
        <a:off x="3537975" y="1123402"/>
        <a:ext cx="1728311" cy="1182528"/>
      </dsp:txXfrm>
    </dsp:sp>
    <dsp:sp modelId="{9127CE7D-1BC3-43E0-876E-E49324A885CD}">
      <dsp:nvSpPr>
        <dsp:cNvPr id="0" name=""/>
        <dsp:cNvSpPr/>
      </dsp:nvSpPr>
      <dsp:spPr>
        <a:xfrm>
          <a:off x="748420" y="607941"/>
          <a:ext cx="5093970" cy="5093970"/>
        </a:xfrm>
        <a:prstGeom prst="pie">
          <a:avLst>
            <a:gd name="adj1" fmla="val 20520000"/>
            <a:gd name="adj2" fmla="val 3240000"/>
          </a:avLst>
        </a:prstGeom>
        <a:solidFill>
          <a:schemeClr val="accent5">
            <a:hueOff val="-373727"/>
            <a:satOff val="105"/>
            <a:lumOff val="-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000" kern="1200"/>
            <a:t>- виникнення суперечливих ситуацій по лінії «наднаціональний центр – держава», «наднаціональний рівень – регіон держави» і усілякі варіанти подібної конкурентної взаємодії; </a:t>
          </a:r>
          <a:endParaRPr lang="en-US" sz="1000" kern="1200"/>
        </a:p>
      </dsp:txBody>
      <dsp:txXfrm>
        <a:off x="4077693" y="2912356"/>
        <a:ext cx="1516062" cy="1279556"/>
      </dsp:txXfrm>
    </dsp:sp>
    <dsp:sp modelId="{0AFD2D09-D246-4B80-B901-FD85E466AE10}">
      <dsp:nvSpPr>
        <dsp:cNvPr id="0" name=""/>
        <dsp:cNvSpPr/>
      </dsp:nvSpPr>
      <dsp:spPr>
        <a:xfrm>
          <a:off x="748420" y="607941"/>
          <a:ext cx="5093970" cy="5093970"/>
        </a:xfrm>
        <a:prstGeom prst="pie">
          <a:avLst>
            <a:gd name="adj1" fmla="val 3240000"/>
            <a:gd name="adj2" fmla="val 7560000"/>
          </a:avLst>
        </a:prstGeom>
        <a:solidFill>
          <a:schemeClr val="accent5">
            <a:hueOff val="-747453"/>
            <a:satOff val="209"/>
            <a:lumOff val="-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000" kern="1200"/>
            <a:t>- внесення питання щодо суверенітету та ролі наднаціональний центр у внутрішньополітичний дискурс держави; </a:t>
          </a:r>
          <a:endParaRPr lang="en-US" sz="1000" kern="1200"/>
        </a:p>
      </dsp:txBody>
      <dsp:txXfrm>
        <a:off x="2385768" y="4428418"/>
        <a:ext cx="1819275" cy="1091565"/>
      </dsp:txXfrm>
    </dsp:sp>
    <dsp:sp modelId="{A227E99D-7260-48AA-A45E-C9D88FC95CD0}">
      <dsp:nvSpPr>
        <dsp:cNvPr id="0" name=""/>
        <dsp:cNvSpPr/>
      </dsp:nvSpPr>
      <dsp:spPr>
        <a:xfrm>
          <a:off x="748420" y="607941"/>
          <a:ext cx="5093970" cy="5093970"/>
        </a:xfrm>
        <a:prstGeom prst="pie">
          <a:avLst>
            <a:gd name="adj1" fmla="val 7560000"/>
            <a:gd name="adj2" fmla="val 11880000"/>
          </a:avLst>
        </a:prstGeom>
        <a:solidFill>
          <a:schemeClr val="accent5">
            <a:hueOff val="-1121180"/>
            <a:satOff val="314"/>
            <a:lumOff val="-5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000" kern="1200"/>
            <a:t>- залежність наднаціонального центру від політичних процесів в ключових державах – учасницях інтеграційного угрупування; </a:t>
          </a:r>
          <a:endParaRPr lang="en-US" sz="1000" kern="1200"/>
        </a:p>
      </dsp:txBody>
      <dsp:txXfrm>
        <a:off x="990990" y="2912356"/>
        <a:ext cx="1516062" cy="1279556"/>
      </dsp:txXfrm>
    </dsp:sp>
    <dsp:sp modelId="{C3F157AE-E641-4276-8191-86BEB37FE050}">
      <dsp:nvSpPr>
        <dsp:cNvPr id="0" name=""/>
        <dsp:cNvSpPr/>
      </dsp:nvSpPr>
      <dsp:spPr>
        <a:xfrm>
          <a:off x="748420" y="607941"/>
          <a:ext cx="5093970" cy="5093970"/>
        </a:xfrm>
        <a:prstGeom prst="pie">
          <a:avLst>
            <a:gd name="adj1" fmla="val 11880000"/>
            <a:gd name="adj2" fmla="val 16200000"/>
          </a:avLst>
        </a:prstGeom>
        <a:solidFill>
          <a:schemeClr val="accent5">
            <a:hueOff val="-1494906"/>
            <a:satOff val="418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000" kern="1200"/>
            <a:t>- розбіжності у зовнішньополітичних позиціях окремих держав-членів об’єднання та об’єднання як єдиного гравця на міжнародній арені</a:t>
          </a:r>
          <a:endParaRPr lang="en-US" sz="1000" kern="1200"/>
        </a:p>
      </dsp:txBody>
      <dsp:txXfrm>
        <a:off x="1491291" y="1384165"/>
        <a:ext cx="1728311" cy="11825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571E8B-ED35-4787-9485-A0C404887D43}">
      <dsp:nvSpPr>
        <dsp:cNvPr id="0" name=""/>
        <dsp:cNvSpPr/>
      </dsp:nvSpPr>
      <dsp:spPr>
        <a:xfrm>
          <a:off x="0" y="4345"/>
          <a:ext cx="6769100" cy="1146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/>
            <a:t>- одночасно в кількох сферах (політика, економіка, ідеологія)</a:t>
          </a:r>
          <a:endParaRPr lang="en-US" sz="2800" kern="1200"/>
        </a:p>
      </dsp:txBody>
      <dsp:txXfrm>
        <a:off x="55972" y="60317"/>
        <a:ext cx="6657156" cy="1034656"/>
      </dsp:txXfrm>
    </dsp:sp>
    <dsp:sp modelId="{0420DC4D-AC15-4CAC-BA6A-55FD4779DFEC}">
      <dsp:nvSpPr>
        <dsp:cNvPr id="0" name=""/>
        <dsp:cNvSpPr/>
      </dsp:nvSpPr>
      <dsp:spPr>
        <a:xfrm>
          <a:off x="0" y="1231585"/>
          <a:ext cx="6769100" cy="1146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/>
            <a:t>Наявність зовнішніх викликів</a:t>
          </a:r>
          <a:endParaRPr lang="en-US" sz="2800" kern="1200"/>
        </a:p>
      </dsp:txBody>
      <dsp:txXfrm>
        <a:off x="55972" y="1287557"/>
        <a:ext cx="6657156" cy="1034656"/>
      </dsp:txXfrm>
    </dsp:sp>
    <dsp:sp modelId="{CA93F441-24E1-4BEA-94AA-4B5C70FEDA9F}">
      <dsp:nvSpPr>
        <dsp:cNvPr id="0" name=""/>
        <dsp:cNvSpPr/>
      </dsp:nvSpPr>
      <dsp:spPr>
        <a:xfrm>
          <a:off x="0" y="2458825"/>
          <a:ext cx="6769100" cy="11466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/>
            <a:t>Наявність політичного лідера і волі</a:t>
          </a:r>
          <a:endParaRPr lang="en-US" sz="2800" kern="1200"/>
        </a:p>
      </dsp:txBody>
      <dsp:txXfrm>
        <a:off x="55972" y="2514797"/>
        <a:ext cx="6657156" cy="1034656"/>
      </dsp:txXfrm>
    </dsp:sp>
    <dsp:sp modelId="{90C21A8F-FF3D-4CAD-9859-3FD8B58EDC6C}">
      <dsp:nvSpPr>
        <dsp:cNvPr id="0" name=""/>
        <dsp:cNvSpPr/>
      </dsp:nvSpPr>
      <dsp:spPr>
        <a:xfrm>
          <a:off x="0" y="3686065"/>
          <a:ext cx="6769100" cy="11466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/>
            <a:t>Дезінтеграція – зворотній процес: - фінальний етап існування держави</a:t>
          </a:r>
          <a:endParaRPr lang="en-US" sz="2800" kern="1200"/>
        </a:p>
      </dsp:txBody>
      <dsp:txXfrm>
        <a:off x="55972" y="3742037"/>
        <a:ext cx="6657156" cy="1034656"/>
      </dsp:txXfrm>
    </dsp:sp>
    <dsp:sp modelId="{319EE1AE-3E06-44A2-B7DB-1A5BC0EB4F8C}">
      <dsp:nvSpPr>
        <dsp:cNvPr id="0" name=""/>
        <dsp:cNvSpPr/>
      </dsp:nvSpPr>
      <dsp:spPr>
        <a:xfrm>
          <a:off x="0" y="4913305"/>
          <a:ext cx="6769100" cy="11466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/>
            <a:t>- адаптація до нових історичних умов</a:t>
          </a:r>
          <a:endParaRPr lang="en-US" sz="2800" kern="1200"/>
        </a:p>
      </dsp:txBody>
      <dsp:txXfrm>
        <a:off x="55972" y="4969277"/>
        <a:ext cx="6657156" cy="10346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5301DB-CC21-43D1-A595-E570C4EC1742}">
      <dsp:nvSpPr>
        <dsp:cNvPr id="0" name=""/>
        <dsp:cNvSpPr/>
      </dsp:nvSpPr>
      <dsp:spPr>
        <a:xfrm>
          <a:off x="1270" y="469582"/>
          <a:ext cx="4954058" cy="297243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5400" kern="1200"/>
            <a:t>Вертикальна (регіоналізм </a:t>
          </a:r>
          <a:r>
            <a:rPr lang="en-GB" sz="5400" kern="1200"/>
            <a:t>vs </a:t>
          </a:r>
          <a:r>
            <a:rPr lang="uk-UA" sz="5400" kern="1200"/>
            <a:t>регіоналізація)</a:t>
          </a:r>
          <a:endParaRPr lang="en-US" sz="5400" kern="1200"/>
        </a:p>
      </dsp:txBody>
      <dsp:txXfrm>
        <a:off x="1270" y="469582"/>
        <a:ext cx="4954058" cy="2972434"/>
      </dsp:txXfrm>
    </dsp:sp>
    <dsp:sp modelId="{6B7EC971-8924-4593-8E7F-F56B90B67460}">
      <dsp:nvSpPr>
        <dsp:cNvPr id="0" name=""/>
        <dsp:cNvSpPr/>
      </dsp:nvSpPr>
      <dsp:spPr>
        <a:xfrm>
          <a:off x="5450734" y="469582"/>
          <a:ext cx="4954058" cy="2972434"/>
        </a:xfrm>
        <a:prstGeom prst="rect">
          <a:avLst/>
        </a:prstGeom>
        <a:solidFill>
          <a:schemeClr val="accent4">
            <a:hueOff val="-1495029"/>
            <a:satOff val="-418"/>
            <a:lumOff val="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5400" kern="1200"/>
            <a:t>Горизонтальна (транзакційна теорія)</a:t>
          </a:r>
          <a:endParaRPr lang="en-US" sz="5400" kern="1200"/>
        </a:p>
      </dsp:txBody>
      <dsp:txXfrm>
        <a:off x="5450734" y="469582"/>
        <a:ext cx="4954058" cy="297243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F1CF88-1EEF-4F96-8402-0E44D16B1D7A}">
      <dsp:nvSpPr>
        <dsp:cNvPr id="0" name=""/>
        <dsp:cNvSpPr/>
      </dsp:nvSpPr>
      <dsp:spPr>
        <a:xfrm>
          <a:off x="0" y="101612"/>
          <a:ext cx="6769100" cy="11261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/>
            <a:t>- мікрорівень – взаємодія і співробітництво на рівні окремих громадян, спільнот та політичних об’єднань; </a:t>
          </a:r>
          <a:endParaRPr lang="en-US" sz="2000" kern="1200"/>
        </a:p>
      </dsp:txBody>
      <dsp:txXfrm>
        <a:off x="54973" y="156585"/>
        <a:ext cx="6659154" cy="1016179"/>
      </dsp:txXfrm>
    </dsp:sp>
    <dsp:sp modelId="{CA3FA460-1E61-43AB-92C0-50DB719B641D}">
      <dsp:nvSpPr>
        <dsp:cNvPr id="0" name=""/>
        <dsp:cNvSpPr/>
      </dsp:nvSpPr>
      <dsp:spPr>
        <a:xfrm>
          <a:off x="0" y="1285337"/>
          <a:ext cx="6769100" cy="112612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/>
            <a:t>- субнаціональний – співробітництво і реалізація інтеграційних проектів на рівні окремих адміністративних одиниць держав;</a:t>
          </a:r>
          <a:endParaRPr lang="en-US" sz="2000" kern="1200"/>
        </a:p>
      </dsp:txBody>
      <dsp:txXfrm>
        <a:off x="54973" y="1340310"/>
        <a:ext cx="6659154" cy="1016179"/>
      </dsp:txXfrm>
    </dsp:sp>
    <dsp:sp modelId="{F07B511F-900F-4FAC-A780-5C5638DF6F71}">
      <dsp:nvSpPr>
        <dsp:cNvPr id="0" name=""/>
        <dsp:cNvSpPr/>
      </dsp:nvSpPr>
      <dsp:spPr>
        <a:xfrm>
          <a:off x="0" y="2469062"/>
          <a:ext cx="6769100" cy="112612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/>
            <a:t>- макрорівень – міждержавний, двосторонній, багатосторонній;</a:t>
          </a:r>
          <a:endParaRPr lang="en-US" sz="2000" kern="1200"/>
        </a:p>
      </dsp:txBody>
      <dsp:txXfrm>
        <a:off x="54973" y="2524035"/>
        <a:ext cx="6659154" cy="1016179"/>
      </dsp:txXfrm>
    </dsp:sp>
    <dsp:sp modelId="{1B0C5716-9C24-4BF6-9780-C20664A7ECB9}">
      <dsp:nvSpPr>
        <dsp:cNvPr id="0" name=""/>
        <dsp:cNvSpPr/>
      </dsp:nvSpPr>
      <dsp:spPr>
        <a:xfrm>
          <a:off x="0" y="3652787"/>
          <a:ext cx="6769100" cy="112612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/>
            <a:t>- регіональний, у тому числі субрегіональний (більшість інтеграційних об'єднань сучасного світу); </a:t>
          </a:r>
          <a:endParaRPr lang="en-US" sz="2000" kern="1200"/>
        </a:p>
      </dsp:txBody>
      <dsp:txXfrm>
        <a:off x="54973" y="3707760"/>
        <a:ext cx="6659154" cy="1016179"/>
      </dsp:txXfrm>
    </dsp:sp>
    <dsp:sp modelId="{A26C26BB-DCEA-4266-8095-6F62FBE1210C}">
      <dsp:nvSpPr>
        <dsp:cNvPr id="0" name=""/>
        <dsp:cNvSpPr/>
      </dsp:nvSpPr>
      <dsp:spPr>
        <a:xfrm>
          <a:off x="0" y="4836512"/>
          <a:ext cx="6769100" cy="112612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/>
            <a:t>- транс (між)регіональний рівень (як правило, на рівні ЗВТ).</a:t>
          </a:r>
          <a:endParaRPr lang="en-US" sz="2000" kern="1200"/>
        </a:p>
      </dsp:txBody>
      <dsp:txXfrm>
        <a:off x="54973" y="4891485"/>
        <a:ext cx="6659154" cy="101617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0A9890-582C-4D4D-9C98-A3EDF99F7CCA}">
      <dsp:nvSpPr>
        <dsp:cNvPr id="0" name=""/>
        <dsp:cNvSpPr/>
      </dsp:nvSpPr>
      <dsp:spPr>
        <a:xfrm>
          <a:off x="0" y="869425"/>
          <a:ext cx="6769100" cy="8190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/>
            <a:t>історичний (історичні передумови, наявність певних історично зумовлених політичних міфів та стереотипів)</a:t>
          </a:r>
          <a:endParaRPr lang="en-US" sz="2000" kern="1200"/>
        </a:p>
      </dsp:txBody>
      <dsp:txXfrm>
        <a:off x="39980" y="909405"/>
        <a:ext cx="6689140" cy="739040"/>
      </dsp:txXfrm>
    </dsp:sp>
    <dsp:sp modelId="{A7D5ABEE-748A-40EF-9E7C-B00CEAF34510}">
      <dsp:nvSpPr>
        <dsp:cNvPr id="0" name=""/>
        <dsp:cNvSpPr/>
      </dsp:nvSpPr>
      <dsp:spPr>
        <a:xfrm>
          <a:off x="0" y="1746025"/>
          <a:ext cx="6769100" cy="819000"/>
        </a:xfrm>
        <a:prstGeom prst="roundRect">
          <a:avLst/>
        </a:prstGeom>
        <a:solidFill>
          <a:schemeClr val="accent5">
            <a:hueOff val="-373727"/>
            <a:satOff val="105"/>
            <a:lumOff val="-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/>
            <a:t>економічний (рівень розвитку, вибір моделі модернізації, подібність чи компліментарність економічних систем)</a:t>
          </a:r>
          <a:endParaRPr lang="en-US" sz="2000" kern="1200"/>
        </a:p>
      </dsp:txBody>
      <dsp:txXfrm>
        <a:off x="39980" y="1786005"/>
        <a:ext cx="6689140" cy="739040"/>
      </dsp:txXfrm>
    </dsp:sp>
    <dsp:sp modelId="{BEDE5342-719C-42BC-989F-11C6969AF44D}">
      <dsp:nvSpPr>
        <dsp:cNvPr id="0" name=""/>
        <dsp:cNvSpPr/>
      </dsp:nvSpPr>
      <dsp:spPr>
        <a:xfrm>
          <a:off x="0" y="2622625"/>
          <a:ext cx="6769100" cy="819000"/>
        </a:xfrm>
        <a:prstGeom prst="roundRect">
          <a:avLst/>
        </a:prstGeom>
        <a:solidFill>
          <a:schemeClr val="accent5">
            <a:hueOff val="-747453"/>
            <a:satOff val="209"/>
            <a:lumOff val="-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/>
            <a:t>соціально-демографічний (у випадку наявності цілеспрямованої політики держави)</a:t>
          </a:r>
          <a:endParaRPr lang="en-US" sz="2000" kern="1200"/>
        </a:p>
      </dsp:txBody>
      <dsp:txXfrm>
        <a:off x="39980" y="2662605"/>
        <a:ext cx="6689140" cy="739040"/>
      </dsp:txXfrm>
    </dsp:sp>
    <dsp:sp modelId="{518592FA-5BB1-48BB-96EB-8D554AB1629C}">
      <dsp:nvSpPr>
        <dsp:cNvPr id="0" name=""/>
        <dsp:cNvSpPr/>
      </dsp:nvSpPr>
      <dsp:spPr>
        <a:xfrm>
          <a:off x="0" y="3499225"/>
          <a:ext cx="6769100" cy="819000"/>
        </a:xfrm>
        <a:prstGeom prst="roundRect">
          <a:avLst/>
        </a:prstGeom>
        <a:solidFill>
          <a:schemeClr val="accent5">
            <a:hueOff val="-1121180"/>
            <a:satOff val="314"/>
            <a:lumOff val="-5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/>
            <a:t>політичний (як особливості політичної системи, так і наявність політичної волі до інтеграції)</a:t>
          </a:r>
          <a:endParaRPr lang="en-US" sz="2000" kern="1200"/>
        </a:p>
      </dsp:txBody>
      <dsp:txXfrm>
        <a:off x="39980" y="3539205"/>
        <a:ext cx="6689140" cy="739040"/>
      </dsp:txXfrm>
    </dsp:sp>
    <dsp:sp modelId="{5F6E379C-A7FA-4328-91FC-C89B9461C903}">
      <dsp:nvSpPr>
        <dsp:cNvPr id="0" name=""/>
        <dsp:cNvSpPr/>
      </dsp:nvSpPr>
      <dsp:spPr>
        <a:xfrm>
          <a:off x="0" y="4375825"/>
          <a:ext cx="6769100" cy="819000"/>
        </a:xfrm>
        <a:prstGeom prst="roundRect">
          <a:avLst/>
        </a:prstGeom>
        <a:solidFill>
          <a:schemeClr val="accent5">
            <a:hueOff val="-1494906"/>
            <a:satOff val="418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/>
            <a:t>наявність викликів спільного, зокрема зовнішнього, характеру</a:t>
          </a:r>
          <a:endParaRPr lang="en-US" sz="2000" kern="1200"/>
        </a:p>
      </dsp:txBody>
      <dsp:txXfrm>
        <a:off x="39980" y="4415805"/>
        <a:ext cx="6689140" cy="7390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4E00AD-6D27-434A-A6FC-954FA4DE3448}">
      <dsp:nvSpPr>
        <dsp:cNvPr id="0" name=""/>
        <dsp:cNvSpPr/>
      </dsp:nvSpPr>
      <dsp:spPr>
        <a:xfrm>
          <a:off x="3048" y="383712"/>
          <a:ext cx="2418596" cy="145115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/>
            <a:t>Зона преференційної торгівлі</a:t>
          </a:r>
          <a:endParaRPr lang="en-US" sz="2500" kern="1200"/>
        </a:p>
      </dsp:txBody>
      <dsp:txXfrm>
        <a:off x="3048" y="383712"/>
        <a:ext cx="2418596" cy="1451158"/>
      </dsp:txXfrm>
    </dsp:sp>
    <dsp:sp modelId="{2E6CB5F9-D3BF-43A0-AA28-1B167FB8BBC0}">
      <dsp:nvSpPr>
        <dsp:cNvPr id="0" name=""/>
        <dsp:cNvSpPr/>
      </dsp:nvSpPr>
      <dsp:spPr>
        <a:xfrm>
          <a:off x="2663504" y="383712"/>
          <a:ext cx="2418596" cy="1451158"/>
        </a:xfrm>
        <a:prstGeom prst="rect">
          <a:avLst/>
        </a:prstGeom>
        <a:solidFill>
          <a:schemeClr val="accent5">
            <a:hueOff val="-249151"/>
            <a:satOff val="70"/>
            <a:lumOff val="-11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/>
            <a:t>Зона вільної торгівлі</a:t>
          </a:r>
          <a:endParaRPr lang="en-US" sz="2500" kern="1200"/>
        </a:p>
      </dsp:txBody>
      <dsp:txXfrm>
        <a:off x="2663504" y="383712"/>
        <a:ext cx="2418596" cy="1451158"/>
      </dsp:txXfrm>
    </dsp:sp>
    <dsp:sp modelId="{D36B6E83-32D8-4381-8612-93C2D935C0AB}">
      <dsp:nvSpPr>
        <dsp:cNvPr id="0" name=""/>
        <dsp:cNvSpPr/>
      </dsp:nvSpPr>
      <dsp:spPr>
        <a:xfrm>
          <a:off x="5323961" y="383712"/>
          <a:ext cx="2418596" cy="1451158"/>
        </a:xfrm>
        <a:prstGeom prst="rect">
          <a:avLst/>
        </a:prstGeom>
        <a:solidFill>
          <a:schemeClr val="accent5">
            <a:hueOff val="-498302"/>
            <a:satOff val="139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/>
            <a:t>Митний союз</a:t>
          </a:r>
          <a:endParaRPr lang="en-US" sz="2500" kern="1200"/>
        </a:p>
      </dsp:txBody>
      <dsp:txXfrm>
        <a:off x="5323961" y="383712"/>
        <a:ext cx="2418596" cy="1451158"/>
      </dsp:txXfrm>
    </dsp:sp>
    <dsp:sp modelId="{C691BF0C-2BAA-4A36-B489-89AAAF0C288F}">
      <dsp:nvSpPr>
        <dsp:cNvPr id="0" name=""/>
        <dsp:cNvSpPr/>
      </dsp:nvSpPr>
      <dsp:spPr>
        <a:xfrm>
          <a:off x="7984417" y="383712"/>
          <a:ext cx="2418596" cy="1451158"/>
        </a:xfrm>
        <a:prstGeom prst="rect">
          <a:avLst/>
        </a:prstGeom>
        <a:solidFill>
          <a:schemeClr val="accent5">
            <a:hueOff val="-747453"/>
            <a:satOff val="209"/>
            <a:lumOff val="-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/>
            <a:t>Спільний ринок</a:t>
          </a:r>
          <a:endParaRPr lang="en-US" sz="2500" kern="1200"/>
        </a:p>
      </dsp:txBody>
      <dsp:txXfrm>
        <a:off x="7984417" y="383712"/>
        <a:ext cx="2418596" cy="1451158"/>
      </dsp:txXfrm>
    </dsp:sp>
    <dsp:sp modelId="{78358F5A-3A2B-4BDC-9CC5-EB22F162F434}">
      <dsp:nvSpPr>
        <dsp:cNvPr id="0" name=""/>
        <dsp:cNvSpPr/>
      </dsp:nvSpPr>
      <dsp:spPr>
        <a:xfrm>
          <a:off x="1333276" y="2076729"/>
          <a:ext cx="2418596" cy="1451158"/>
        </a:xfrm>
        <a:prstGeom prst="rect">
          <a:avLst/>
        </a:prstGeom>
        <a:solidFill>
          <a:schemeClr val="accent5">
            <a:hueOff val="-996604"/>
            <a:satOff val="279"/>
            <a:lumOff val="-47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/>
            <a:t>Економічний союз</a:t>
          </a:r>
          <a:endParaRPr lang="en-US" sz="2500" kern="1200"/>
        </a:p>
      </dsp:txBody>
      <dsp:txXfrm>
        <a:off x="1333276" y="2076729"/>
        <a:ext cx="2418596" cy="1451158"/>
      </dsp:txXfrm>
    </dsp:sp>
    <dsp:sp modelId="{97C6433F-30CE-4896-A055-5118D8109410}">
      <dsp:nvSpPr>
        <dsp:cNvPr id="0" name=""/>
        <dsp:cNvSpPr/>
      </dsp:nvSpPr>
      <dsp:spPr>
        <a:xfrm>
          <a:off x="3993733" y="2076729"/>
          <a:ext cx="2418596" cy="1451158"/>
        </a:xfrm>
        <a:prstGeom prst="rect">
          <a:avLst/>
        </a:prstGeom>
        <a:solidFill>
          <a:schemeClr val="accent5">
            <a:hueOff val="-1245755"/>
            <a:satOff val="348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/>
            <a:t>Економічний</a:t>
          </a:r>
          <a:r>
            <a:rPr lang="en-US" sz="2500" kern="1200"/>
            <a:t> </a:t>
          </a:r>
          <a:r>
            <a:rPr lang="uk-UA" sz="2500" kern="1200"/>
            <a:t>і валютний союз</a:t>
          </a:r>
          <a:endParaRPr lang="en-US" sz="2500" kern="1200"/>
        </a:p>
      </dsp:txBody>
      <dsp:txXfrm>
        <a:off x="3993733" y="2076729"/>
        <a:ext cx="2418596" cy="1451158"/>
      </dsp:txXfrm>
    </dsp:sp>
    <dsp:sp modelId="{11F6FB0A-6F7D-45E5-954C-223FC557EB61}">
      <dsp:nvSpPr>
        <dsp:cNvPr id="0" name=""/>
        <dsp:cNvSpPr/>
      </dsp:nvSpPr>
      <dsp:spPr>
        <a:xfrm>
          <a:off x="6654189" y="2076729"/>
          <a:ext cx="2418596" cy="1451158"/>
        </a:xfrm>
        <a:prstGeom prst="rect">
          <a:avLst/>
        </a:prstGeom>
        <a:solidFill>
          <a:schemeClr val="accent5">
            <a:hueOff val="-1494906"/>
            <a:satOff val="418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/>
            <a:t>Політичне </a:t>
          </a:r>
          <a:r>
            <a:rPr lang="uk-UA" sz="2500" kern="1200" dirty="0"/>
            <a:t>об'єднання</a:t>
          </a:r>
          <a:endParaRPr lang="en-US" sz="2500" kern="1200" dirty="0"/>
        </a:p>
      </dsp:txBody>
      <dsp:txXfrm>
        <a:off x="6654189" y="2076729"/>
        <a:ext cx="2418596" cy="145115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D7586C-18BC-4441-BE4A-380B1C23F8EE}">
      <dsp:nvSpPr>
        <dsp:cNvPr id="0" name=""/>
        <dsp:cNvSpPr/>
      </dsp:nvSpPr>
      <dsp:spPr>
        <a:xfrm>
          <a:off x="0" y="72924"/>
          <a:ext cx="6769100" cy="29016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kern="1200"/>
            <a:t>Пільговий торгівельний режим у взаємній торгівлі порівняно з третіми країнами</a:t>
          </a:r>
          <a:endParaRPr lang="en-US" sz="4000" kern="1200"/>
        </a:p>
      </dsp:txBody>
      <dsp:txXfrm>
        <a:off x="141644" y="214568"/>
        <a:ext cx="6485812" cy="2618312"/>
      </dsp:txXfrm>
    </dsp:sp>
    <dsp:sp modelId="{204129DB-0483-409E-80B7-A13B43BC8076}">
      <dsp:nvSpPr>
        <dsp:cNvPr id="0" name=""/>
        <dsp:cNvSpPr/>
      </dsp:nvSpPr>
      <dsp:spPr>
        <a:xfrm>
          <a:off x="0" y="3089724"/>
          <a:ext cx="6769100" cy="2901600"/>
        </a:xfrm>
        <a:prstGeom prst="roundRect">
          <a:avLst/>
        </a:prstGeom>
        <a:solidFill>
          <a:schemeClr val="accent4">
            <a:hueOff val="-1495029"/>
            <a:satOff val="-418"/>
            <a:lumOff val="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kern="1200"/>
            <a:t>Жодних міждержавних інституцій чи регулюючих механізмів</a:t>
          </a:r>
          <a:endParaRPr lang="en-US" sz="4000" kern="1200"/>
        </a:p>
      </dsp:txBody>
      <dsp:txXfrm>
        <a:off x="141644" y="3231368"/>
        <a:ext cx="6485812" cy="26183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C3CD3-52EB-4792-A9D9-987CD0351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3" y="441324"/>
            <a:ext cx="11306175" cy="2485349"/>
          </a:xfrm>
        </p:spPr>
        <p:txBody>
          <a:bodyPr wrap="square" lIns="0" tIns="0" rIns="0" bIns="0" anchor="b" anchorCtr="0">
            <a:normAutofit/>
          </a:bodyPr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37AA7E-2193-4D1B-A896-BA7E306494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3070799"/>
            <a:ext cx="11306175" cy="244575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4000"/>
              </a:lnSpc>
              <a:buNone/>
              <a:defRPr sz="4600">
                <a:solidFill>
                  <a:schemeClr val="tx2">
                    <a:alpha val="56000"/>
                  </a:schemeClr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A14B1-115B-40A3-9D71-3DE33E9DCE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2914" y="5957999"/>
            <a:ext cx="3457574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  <a:latin typeface="+mn-lt"/>
              </a:defRPr>
            </a:lvl1pPr>
          </a:lstStyle>
          <a:p>
            <a:fld id="{8994394A-E95D-49DE-8614-F37E1FCF0AC3}" type="datetime2">
              <a:rPr lang="en-US" smtClean="0"/>
              <a:pPr/>
              <a:t>Friday, September 11,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C9B78-0E13-48BD-A3A2-B7E3C6090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67213" y="5957999"/>
            <a:ext cx="5400675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484B9-0F7E-4817-BA9A-C43684759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36200" y="5957999"/>
            <a:ext cx="1476375" cy="900000"/>
          </a:xfrm>
          <a:prstGeom prst="rect">
            <a:avLst/>
          </a:prstGeom>
        </p:spPr>
        <p:txBody>
          <a:bodyPr tIns="72000" bIns="72000"/>
          <a:lstStyle>
            <a:lvl1pPr algn="r">
              <a:defRPr sz="3600" b="0">
                <a:ln w="6350">
                  <a:solidFill>
                    <a:schemeClr val="tx2">
                      <a:alpha val="80000"/>
                    </a:schemeClr>
                  </a:solidFill>
                </a:ln>
                <a:noFill/>
                <a:latin typeface="+mn-lt"/>
              </a:defRPr>
            </a:lvl1pPr>
          </a:lstStyle>
          <a:p>
            <a:fld id="{63F9D384-533B-4C4E-B660-F861AA07D173}" type="slidenum">
              <a:rPr lang="en-US" smtClean="0"/>
              <a:pPr/>
              <a:t>‹№›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506D940-CD1A-46A6-8495-AD6F6CF8B13C}"/>
              </a:ext>
            </a:extLst>
          </p:cNvPr>
          <p:cNvCxnSpPr>
            <a:cxnSpLocks/>
          </p:cNvCxnSpPr>
          <p:nvPr/>
        </p:nvCxnSpPr>
        <p:spPr>
          <a:xfrm>
            <a:off x="0" y="5958000"/>
            <a:ext cx="121932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79858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8E95E-B3FC-4D66-AAC3-CE9FD633E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D0FFAF-EB02-4979-83B6-66AD148451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AB40A8D-7F5B-455D-B9AC-EAFE05F87B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-936000" y="1378800"/>
            <a:ext cx="2772000" cy="900000"/>
          </a:xfrm>
          <a:prstGeom prst="rect">
            <a:avLst/>
          </a:prstGeom>
        </p:spPr>
        <p:txBody>
          <a:bodyPr lIns="0" tIns="72000" rIns="0" bIns="72000" anchor="ctr" anchorCtr="0"/>
          <a:lstStyle>
            <a:lvl1pPr algn="l">
              <a:defRPr sz="1000" cap="all" spc="200" baseline="0">
                <a:solidFill>
                  <a:schemeClr val="tx2"/>
                </a:solidFill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6D51179E-60E8-4F2A-A3F9-6F3CE2ABCAF9}" type="datetime2">
              <a:rPr lang="en-US" smtClean="0"/>
              <a:pPr/>
              <a:t>Friday, September 11, 2020</a:t>
            </a:fld>
            <a:endParaRPr lang="en-US">
              <a:latin typeface="+mn-lt"/>
            </a:endParaRP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5360FA1-A0D1-4CA7-BAC8-9C20FBB59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810000" y="4240800"/>
            <a:ext cx="2520000" cy="900000"/>
          </a:xfrm>
          <a:prstGeom prst="rect">
            <a:avLst/>
          </a:prstGeom>
        </p:spPr>
        <p:txBody>
          <a:bodyPr lIns="0" tIns="72000" rIns="0" bIns="72000" anchor="ctr" anchorCtr="0"/>
          <a:lstStyle>
            <a:lvl1pPr algn="l">
              <a:defRPr sz="1000" cap="all" spc="200" baseline="0">
                <a:solidFill>
                  <a:schemeClr val="tx2"/>
                </a:solidFill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Sample Footer Text</a:t>
            </a:r>
            <a:endParaRPr lang="en-US">
              <a:latin typeface="+mn-lt"/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2494D40-34C6-48DD-A14E-8065BE4F34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5958000"/>
            <a:ext cx="900000" cy="90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3600" b="0">
                <a:ln w="6350">
                  <a:solidFill>
                    <a:schemeClr val="tx2">
                      <a:alpha val="80000"/>
                    </a:schemeClr>
                  </a:solidFill>
                </a:ln>
                <a:noFill/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63F9D384-533B-4C4E-B660-F861AA07D173}" type="slidenum">
              <a:rPr lang="en-US" smtClean="0"/>
              <a:pPr/>
              <a:t>‹№›</a:t>
            </a:fld>
            <a:endParaRPr lang="en-US">
              <a:latin typeface="+mn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C9D7C2D-6B7C-4FBF-9665-A9282DF48F83}"/>
              </a:ext>
            </a:extLst>
          </p:cNvPr>
          <p:cNvCxnSpPr>
            <a:cxnSpLocks/>
          </p:cNvCxnSpPr>
          <p:nvPr/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49096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1495EC-612C-4307-A7A6-017829B8C8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1212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33132-1A8F-43A9-9321-6FCF01B0F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121270"/>
          </a:xfrm>
        </p:spPr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BF2CA1B-9192-487B-96D3-6D389608F1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2914" y="5957999"/>
            <a:ext cx="3457574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32B061-4DDF-403A-A7DB-3B6FD0BE9165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B1C9EA4-CA0A-4396-B4AF-4523CD1B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67213" y="5957999"/>
            <a:ext cx="5400675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CDDF132-C1DB-4EE0-85DA-1FFAC2835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36200" y="5957999"/>
            <a:ext cx="1476375" cy="900000"/>
          </a:xfrm>
          <a:prstGeom prst="rect">
            <a:avLst/>
          </a:prstGeom>
        </p:spPr>
        <p:txBody>
          <a:bodyPr tIns="72000" bIns="72000"/>
          <a:lstStyle>
            <a:lvl1pPr algn="r">
              <a:defRPr sz="3600" b="0">
                <a:ln w="6350">
                  <a:solidFill>
                    <a:schemeClr val="tx2">
                      <a:alpha val="80000"/>
                    </a:schemeClr>
                  </a:solidFill>
                </a:ln>
                <a:noFill/>
              </a:defRPr>
            </a:lvl1pPr>
          </a:lstStyle>
          <a:p>
            <a:fld id="{63F9D384-533B-4C4E-B660-F861AA07D173}" type="slidenum">
              <a:rPr lang="en-US" smtClean="0"/>
              <a:pPr/>
              <a:t>‹№›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8ECED4D-938A-4085-B475-DD4ED90A181B}"/>
              </a:ext>
            </a:extLst>
          </p:cNvPr>
          <p:cNvCxnSpPr>
            <a:cxnSpLocks/>
          </p:cNvCxnSpPr>
          <p:nvPr/>
        </p:nvCxnSpPr>
        <p:spPr>
          <a:xfrm>
            <a:off x="0" y="5958000"/>
            <a:ext cx="121932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01654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2696C-4B86-4CA0-A733-55338D7B1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328839"/>
            <a:ext cx="10406063" cy="1263423"/>
          </a:xfrm>
        </p:spPr>
        <p:txBody>
          <a:bodyPr wrap="square">
            <a:normAutofit/>
          </a:bodyPr>
          <a:lstStyle>
            <a:lvl1pPr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B26C1-D742-4B12-B5E3-153A24D0A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025" y="2060575"/>
            <a:ext cx="10406063" cy="4356100"/>
          </a:xfrm>
        </p:spPr>
        <p:txBody>
          <a:bodyPr lIns="0" tIns="0" rIns="0" bIns="0">
            <a:noAutofit/>
          </a:bodyPr>
          <a:lstStyle>
            <a:lvl1pPr marL="360000" indent="-360000">
              <a:lnSpc>
                <a:spcPct val="120000"/>
              </a:lnSpc>
              <a:buSzPct val="70000"/>
              <a:buFont typeface="Wingdings 2" panose="05020102010507070707" pitchFamily="18" charset="2"/>
              <a:buChar char="à"/>
              <a:defRPr sz="2000">
                <a:solidFill>
                  <a:schemeClr val="tx2">
                    <a:alpha val="77000"/>
                  </a:schemeClr>
                </a:solidFill>
              </a:defRPr>
            </a:lvl1pPr>
            <a:lvl2pPr marL="720000" indent="-360000">
              <a:lnSpc>
                <a:spcPct val="120000"/>
              </a:lnSpc>
              <a:buSzPct val="70000"/>
              <a:buFont typeface="Wingdings 2" panose="05020102010507070707" pitchFamily="18" charset="2"/>
              <a:buChar char="à"/>
              <a:defRPr sz="2000">
                <a:solidFill>
                  <a:schemeClr val="tx2">
                    <a:alpha val="77000"/>
                  </a:schemeClr>
                </a:solidFill>
              </a:defRPr>
            </a:lvl2pPr>
            <a:lvl3pPr marL="1080000" indent="-288000">
              <a:lnSpc>
                <a:spcPct val="120000"/>
              </a:lnSpc>
              <a:buSzPct val="70000"/>
              <a:buFont typeface="Wingdings 2" panose="05020102010507070707" pitchFamily="18" charset="2"/>
              <a:buChar char="à"/>
              <a:defRPr sz="1600">
                <a:solidFill>
                  <a:schemeClr val="tx2">
                    <a:alpha val="77000"/>
                  </a:schemeClr>
                </a:solidFill>
              </a:defRPr>
            </a:lvl3pPr>
            <a:lvl4pPr marL="1440000" indent="-288000">
              <a:lnSpc>
                <a:spcPct val="120000"/>
              </a:lnSpc>
              <a:buSzPct val="70000"/>
              <a:buFont typeface="Wingdings 2" panose="05020102010507070707" pitchFamily="18" charset="2"/>
              <a:buChar char="à"/>
              <a:defRPr sz="1600">
                <a:solidFill>
                  <a:schemeClr val="tx2">
                    <a:alpha val="77000"/>
                  </a:schemeClr>
                </a:solidFill>
              </a:defRPr>
            </a:lvl4pPr>
            <a:lvl5pPr marL="1800000" indent="-288000">
              <a:lnSpc>
                <a:spcPct val="120000"/>
              </a:lnSpc>
              <a:buSzPct val="70000"/>
              <a:buFont typeface="Wingdings 2" panose="05020102010507070707" pitchFamily="18" charset="2"/>
              <a:buChar char="à"/>
              <a:defRPr sz="1600">
                <a:solidFill>
                  <a:schemeClr val="tx2">
                    <a:alpha val="77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6243987-D9E3-40C9-94D4-B3CCFE71A4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-936000" y="1378800"/>
            <a:ext cx="2772000" cy="900000"/>
          </a:xfrm>
          <a:prstGeom prst="rect">
            <a:avLst/>
          </a:prstGeom>
        </p:spPr>
        <p:txBody>
          <a:bodyPr lIns="0" tIns="72000" rIns="0" bIns="72000" anchor="ctr" anchorCtr="0"/>
          <a:lstStyle>
            <a:lvl1pPr algn="l">
              <a:defRPr sz="1000" cap="all" spc="200" baseline="0">
                <a:solidFill>
                  <a:schemeClr val="tx2"/>
                </a:solidFill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58D82CC3-100B-41FC-9DB0-99A6D4849F72}" type="datetime2">
              <a:rPr lang="en-US" smtClean="0"/>
              <a:pPr/>
              <a:t>Friday, September 11, 2020</a:t>
            </a:fld>
            <a:endParaRPr lang="en-US">
              <a:latin typeface="+mn-lt"/>
            </a:endParaRP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BF37532-63DB-40A9-90C9-9B3BB694D8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810000" y="4240800"/>
            <a:ext cx="2520000" cy="900000"/>
          </a:xfrm>
          <a:prstGeom prst="rect">
            <a:avLst/>
          </a:prstGeom>
        </p:spPr>
        <p:txBody>
          <a:bodyPr lIns="0" tIns="72000" rIns="0" bIns="72000" anchor="ctr" anchorCtr="0"/>
          <a:lstStyle>
            <a:lvl1pPr algn="l">
              <a:defRPr sz="1000" cap="all" spc="200" baseline="0">
                <a:solidFill>
                  <a:schemeClr val="tx2"/>
                </a:solidFill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Sample Footer Text</a:t>
            </a:r>
            <a:endParaRPr lang="en-US">
              <a:latin typeface="+mn-lt"/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007CCEE-A736-4DEE-982A-45CDF794F3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5958000"/>
            <a:ext cx="900000" cy="90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3600" b="0">
                <a:ln w="6350">
                  <a:solidFill>
                    <a:schemeClr val="tx2">
                      <a:alpha val="80000"/>
                    </a:schemeClr>
                  </a:solidFill>
                </a:ln>
                <a:noFill/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63F9D384-533B-4C4E-B660-F861AA07D173}" type="slidenum">
              <a:rPr lang="en-US" smtClean="0"/>
              <a:pPr/>
              <a:t>‹№›</a:t>
            </a:fld>
            <a:endParaRPr lang="en-US">
              <a:latin typeface="+mn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6386491-6F13-4235-A32F-9F6D67F13D05}"/>
              </a:ext>
            </a:extLst>
          </p:cNvPr>
          <p:cNvCxnSpPr>
            <a:cxnSpLocks/>
          </p:cNvCxnSpPr>
          <p:nvPr/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61818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54A12-D27E-4943-9C01-3BAB8E6F3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435429"/>
            <a:ext cx="11269661" cy="331730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7C9FB4-A15D-4A4C-9518-2A54AAF12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2913" y="3832563"/>
            <a:ext cx="11269661" cy="1527175"/>
          </a:xfrm>
        </p:spPr>
        <p:txBody>
          <a:bodyPr lIns="0" tIns="0" rIns="0" bIns="0"/>
          <a:lstStyle>
            <a:lvl1pPr marL="0" indent="0">
              <a:buNone/>
              <a:defRPr sz="2400">
                <a:solidFill>
                  <a:schemeClr val="tx2">
                    <a:alpha val="56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8F31430D-78C1-413D-9D0E-779491324E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2914" y="5957999"/>
            <a:ext cx="3457574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58FDCC-AC46-4D9F-98DC-C163BFA43704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F437B06F-6E01-48C4-A79E-B8559775E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67213" y="5957999"/>
            <a:ext cx="5400675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3C4C198-D899-4BDA-877C-D8A3CAD32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36200" y="5957999"/>
            <a:ext cx="1476375" cy="900000"/>
          </a:xfrm>
          <a:prstGeom prst="rect">
            <a:avLst/>
          </a:prstGeom>
        </p:spPr>
        <p:txBody>
          <a:bodyPr tIns="72000" bIns="72000"/>
          <a:lstStyle>
            <a:lvl1pPr algn="r">
              <a:defRPr sz="3600" b="0">
                <a:ln w="6350">
                  <a:solidFill>
                    <a:schemeClr val="tx2">
                      <a:alpha val="80000"/>
                    </a:schemeClr>
                  </a:solidFill>
                </a:ln>
                <a:noFill/>
              </a:defRPr>
            </a:lvl1pPr>
          </a:lstStyle>
          <a:p>
            <a:fld id="{63F9D384-533B-4C4E-B660-F861AA07D173}" type="slidenum">
              <a:rPr lang="en-US" smtClean="0"/>
              <a:pPr/>
              <a:t>‹№›</a:t>
            </a:fld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7955689-FF51-4F45-9ABB-35CEF1E96A0C}"/>
              </a:ext>
            </a:extLst>
          </p:cNvPr>
          <p:cNvCxnSpPr>
            <a:cxnSpLocks/>
          </p:cNvCxnSpPr>
          <p:nvPr/>
        </p:nvCxnSpPr>
        <p:spPr>
          <a:xfrm>
            <a:off x="0" y="5958000"/>
            <a:ext cx="121932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3228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76EFA-DCD1-439C-848B-9465217A6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800" y="327600"/>
            <a:ext cx="11269660" cy="11412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E0590-915B-4BD8-8660-C5BE9D1756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2914" y="1825625"/>
            <a:ext cx="5400675" cy="3698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1B82F1-F0AC-48D5-9F1C-5141E4C17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899" y="1825625"/>
            <a:ext cx="5400675" cy="3698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51D4ED8D-AAB0-42B0-91B5-93260AC18F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2914" y="5957999"/>
            <a:ext cx="3457574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832F11-C374-493A-BB7E-11B09A67FAD0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6C7CAD99-5F8F-43D0-83F2-E1F53021D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67213" y="5957999"/>
            <a:ext cx="5400675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5A52DE47-9FB8-4EF9-B8CE-368912600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36200" y="5957999"/>
            <a:ext cx="1476375" cy="900000"/>
          </a:xfrm>
          <a:prstGeom prst="rect">
            <a:avLst/>
          </a:prstGeom>
        </p:spPr>
        <p:txBody>
          <a:bodyPr tIns="72000" bIns="72000"/>
          <a:lstStyle>
            <a:lvl1pPr algn="r">
              <a:defRPr sz="3600" b="0">
                <a:ln w="6350">
                  <a:solidFill>
                    <a:schemeClr val="tx2">
                      <a:alpha val="80000"/>
                    </a:schemeClr>
                  </a:solidFill>
                </a:ln>
                <a:noFill/>
              </a:defRPr>
            </a:lvl1pPr>
          </a:lstStyle>
          <a:p>
            <a:fld id="{63F9D384-533B-4C4E-B660-F861AA07D173}" type="slidenum">
              <a:rPr lang="en-US" smtClean="0"/>
              <a:pPr/>
              <a:t>‹№›</a:t>
            </a:fld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BC5E49A-E440-42D6-8B0F-D4B5BAD8CAB8}"/>
              </a:ext>
            </a:extLst>
          </p:cNvPr>
          <p:cNvCxnSpPr>
            <a:cxnSpLocks/>
          </p:cNvCxnSpPr>
          <p:nvPr/>
        </p:nvCxnSpPr>
        <p:spPr>
          <a:xfrm>
            <a:off x="0" y="5958000"/>
            <a:ext cx="121932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51319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782FF-2A32-49DE-8CD8-110B86565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799" y="327598"/>
            <a:ext cx="11269775" cy="1363091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8169D-3731-4C94-88AE-B0A6F9E0B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2797" y="1790700"/>
            <a:ext cx="5437187" cy="615950"/>
          </a:xfrm>
        </p:spPr>
        <p:txBody>
          <a:bodyPr anchor="b">
            <a:normAutofit/>
          </a:bodyPr>
          <a:lstStyle>
            <a:lvl1pPr marL="0" indent="0">
              <a:buNone/>
              <a:defRPr sz="12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0F9D0F-6C05-441B-9D94-466C79598B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2797" y="2505075"/>
            <a:ext cx="5437187" cy="30114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F90129-65EC-4BFC-B51F-3F21746443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1786" y="1790700"/>
            <a:ext cx="5437187" cy="615950"/>
          </a:xfrm>
        </p:spPr>
        <p:txBody>
          <a:bodyPr anchor="b">
            <a:normAutofit/>
          </a:bodyPr>
          <a:lstStyle>
            <a:lvl1pPr marL="0" indent="0">
              <a:buNone/>
              <a:defRPr sz="12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1AAB39-390C-4C6E-90BC-E2A2548658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1786" y="2505075"/>
            <a:ext cx="5437187" cy="30114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3E94383-11E6-486C-8325-BE8B447AA7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2914" y="5957999"/>
            <a:ext cx="3457574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36546C-EE55-422E-9D57-50E6C4234F80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6F62069A-7C14-42BA-A1F2-AE00A6BCD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67213" y="5957999"/>
            <a:ext cx="5400675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92246C7-481F-434A-A687-C6734C2FA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36200" y="5957999"/>
            <a:ext cx="1476375" cy="900000"/>
          </a:xfrm>
          <a:prstGeom prst="rect">
            <a:avLst/>
          </a:prstGeom>
        </p:spPr>
        <p:txBody>
          <a:bodyPr tIns="72000" bIns="72000"/>
          <a:lstStyle>
            <a:lvl1pPr algn="r">
              <a:defRPr sz="3600" b="0">
                <a:ln w="6350">
                  <a:solidFill>
                    <a:schemeClr val="tx2">
                      <a:alpha val="80000"/>
                    </a:schemeClr>
                  </a:solidFill>
                </a:ln>
                <a:noFill/>
              </a:defRPr>
            </a:lvl1pPr>
          </a:lstStyle>
          <a:p>
            <a:fld id="{63F9D384-533B-4C4E-B660-F861AA07D173}" type="slidenum">
              <a:rPr lang="en-US" smtClean="0"/>
              <a:pPr/>
              <a:t>‹№›</a:t>
            </a:fld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30E56EE-505D-4420-971C-982EA4EF0564}"/>
              </a:ext>
            </a:extLst>
          </p:cNvPr>
          <p:cNvCxnSpPr>
            <a:cxnSpLocks/>
          </p:cNvCxnSpPr>
          <p:nvPr/>
        </p:nvCxnSpPr>
        <p:spPr>
          <a:xfrm>
            <a:off x="0" y="5958000"/>
            <a:ext cx="121932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7159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2FFBA-B7FA-43C2-A543-187E29A62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EB4886C6-7F2A-4A13-85F1-EFDA370C5B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-936000" y="1378800"/>
            <a:ext cx="2772000" cy="900000"/>
          </a:xfrm>
          <a:prstGeom prst="rect">
            <a:avLst/>
          </a:prstGeom>
        </p:spPr>
        <p:txBody>
          <a:bodyPr lIns="0" tIns="72000" rIns="0" bIns="72000" anchor="ctr" anchorCtr="0"/>
          <a:lstStyle>
            <a:lvl1pPr algn="l">
              <a:defRPr sz="1000" cap="all" spc="200" baseline="0">
                <a:solidFill>
                  <a:schemeClr val="tx2"/>
                </a:solidFill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83685C8A-A1A1-423D-82D7-1ACC187CCA77}" type="datetime2">
              <a:rPr lang="en-US" smtClean="0"/>
              <a:pPr/>
              <a:t>Friday, September 11, 2020</a:t>
            </a:fld>
            <a:endParaRPr lang="en-US">
              <a:latin typeface="+mn-lt"/>
            </a:endParaRP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69FAAFC2-F91B-4189-A9FA-0696BF84D6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810000" y="4240800"/>
            <a:ext cx="2520000" cy="900000"/>
          </a:xfrm>
          <a:prstGeom prst="rect">
            <a:avLst/>
          </a:prstGeom>
        </p:spPr>
        <p:txBody>
          <a:bodyPr lIns="0" tIns="72000" rIns="0" bIns="72000" anchor="ctr" anchorCtr="0"/>
          <a:lstStyle>
            <a:lvl1pPr algn="l">
              <a:defRPr sz="1000" cap="all" spc="200" baseline="0">
                <a:solidFill>
                  <a:schemeClr val="tx2"/>
                </a:solidFill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Sample Footer Text</a:t>
            </a:r>
            <a:endParaRPr lang="en-US">
              <a:latin typeface="+mn-lt"/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05B673D0-3765-46AD-B094-DDF79E463D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5958000"/>
            <a:ext cx="900000" cy="90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3600" b="0">
                <a:ln w="6350">
                  <a:solidFill>
                    <a:schemeClr val="tx2">
                      <a:alpha val="80000"/>
                    </a:schemeClr>
                  </a:solidFill>
                </a:ln>
                <a:noFill/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63F9D384-533B-4C4E-B660-F861AA07D173}" type="slidenum">
              <a:rPr lang="en-US" smtClean="0"/>
              <a:pPr/>
              <a:t>‹№›</a:t>
            </a:fld>
            <a:endParaRPr lang="en-US">
              <a:latin typeface="+mn-lt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EA31187-FB8B-4DDF-A5A9-69AB1359F0E9}"/>
              </a:ext>
            </a:extLst>
          </p:cNvPr>
          <p:cNvCxnSpPr>
            <a:cxnSpLocks/>
          </p:cNvCxnSpPr>
          <p:nvPr/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6426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09A0147-2421-4881-958A-681569CD75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-936000" y="1378800"/>
            <a:ext cx="2772000" cy="900000"/>
          </a:xfrm>
          <a:prstGeom prst="rect">
            <a:avLst/>
          </a:prstGeom>
        </p:spPr>
        <p:txBody>
          <a:bodyPr lIns="0" tIns="72000" rIns="0" bIns="72000" anchor="ctr" anchorCtr="0"/>
          <a:lstStyle>
            <a:lvl1pPr algn="l">
              <a:defRPr sz="1000" cap="all" spc="200" baseline="0">
                <a:solidFill>
                  <a:schemeClr val="tx2"/>
                </a:solidFill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325DF798-D264-4BC9-8824-70A25106E4C6}" type="datetime2">
              <a:rPr lang="en-US" smtClean="0"/>
              <a:pPr/>
              <a:t>Friday, September 11, 2020</a:t>
            </a:fld>
            <a:endParaRPr lang="en-US">
              <a:latin typeface="+mn-lt"/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14BF4BE-E699-4D5B-AD90-3918DA32EE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810000" y="4240800"/>
            <a:ext cx="2520000" cy="900000"/>
          </a:xfrm>
          <a:prstGeom prst="rect">
            <a:avLst/>
          </a:prstGeom>
        </p:spPr>
        <p:txBody>
          <a:bodyPr lIns="0" tIns="72000" rIns="0" bIns="72000" anchor="ctr" anchorCtr="0"/>
          <a:lstStyle>
            <a:lvl1pPr algn="l">
              <a:defRPr sz="1000" cap="all" spc="200" baseline="0">
                <a:solidFill>
                  <a:schemeClr val="tx2"/>
                </a:solidFill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Sample Footer Text</a:t>
            </a:r>
            <a:endParaRPr lang="en-US">
              <a:latin typeface="+mn-lt"/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849F009-8335-40E3-B8F6-E0C944D9FD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5958000"/>
            <a:ext cx="900000" cy="90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3600" b="0">
                <a:ln w="6350">
                  <a:solidFill>
                    <a:schemeClr val="tx2">
                      <a:alpha val="80000"/>
                    </a:schemeClr>
                  </a:solidFill>
                </a:ln>
                <a:noFill/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63F9D384-533B-4C4E-B660-F861AA07D173}" type="slidenum">
              <a:rPr lang="en-US" smtClean="0"/>
              <a:pPr/>
              <a:t>‹№›</a:t>
            </a:fld>
            <a:endParaRPr lang="en-US">
              <a:latin typeface="+mn-lt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1AA0935-460F-4638-9E37-D59F2DEC0AC4}"/>
              </a:ext>
            </a:extLst>
          </p:cNvPr>
          <p:cNvCxnSpPr>
            <a:cxnSpLocks/>
          </p:cNvCxnSpPr>
          <p:nvPr/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7323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0A843-22A2-45CD-8189-8D0947C04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5" y="383270"/>
            <a:ext cx="3457573" cy="1373076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AAB4C-B3C9-4E63-8A1B-082C0F492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213" y="349369"/>
            <a:ext cx="7345362" cy="5167187"/>
          </a:xfrm>
        </p:spPr>
        <p:txBody>
          <a:bodyPr/>
          <a:lstStyle>
            <a:lvl1pPr>
              <a:lnSpc>
                <a:spcPct val="112000"/>
              </a:lnSpc>
              <a:defRPr sz="3200">
                <a:solidFill>
                  <a:schemeClr val="tx2">
                    <a:alpha val="77000"/>
                  </a:schemeClr>
                </a:solidFill>
              </a:defRPr>
            </a:lvl1pPr>
            <a:lvl2pPr>
              <a:lnSpc>
                <a:spcPct val="112000"/>
              </a:lnSpc>
              <a:defRPr sz="3200">
                <a:solidFill>
                  <a:schemeClr val="tx2">
                    <a:alpha val="77000"/>
                  </a:schemeClr>
                </a:solidFill>
              </a:defRPr>
            </a:lvl2pPr>
            <a:lvl3pPr>
              <a:lnSpc>
                <a:spcPct val="120000"/>
              </a:lnSpc>
              <a:defRPr sz="2000">
                <a:solidFill>
                  <a:schemeClr val="tx2">
                    <a:alpha val="77000"/>
                  </a:schemeClr>
                </a:solidFill>
              </a:defRPr>
            </a:lvl3pPr>
            <a:lvl4pPr>
              <a:lnSpc>
                <a:spcPct val="120000"/>
              </a:lnSpc>
              <a:defRPr sz="2000">
                <a:solidFill>
                  <a:schemeClr val="tx2">
                    <a:alpha val="77000"/>
                  </a:schemeClr>
                </a:solidFill>
              </a:defRPr>
            </a:lvl4pPr>
            <a:lvl5pPr>
              <a:lnSpc>
                <a:spcPct val="120000"/>
              </a:lnSpc>
              <a:defRPr sz="1600">
                <a:solidFill>
                  <a:schemeClr val="tx2">
                    <a:alpha val="77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EDF08E-8814-4AB5-9EEC-0052256A70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2915" y="2264229"/>
            <a:ext cx="3457573" cy="317137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>
                    <a:alpha val="77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65940B35-2B52-4835-9F7F-6AB86A1212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2914" y="5957999"/>
            <a:ext cx="3457574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ACAD25-C1CF-4F11-8692-066E6505443C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0BAE5D7E-7CFE-48B9-836B-640E4E881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67213" y="5957999"/>
            <a:ext cx="5400675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507FA91D-E0EF-4D4B-9E56-5E0033042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36200" y="5957999"/>
            <a:ext cx="1476375" cy="900000"/>
          </a:xfrm>
          <a:prstGeom prst="rect">
            <a:avLst/>
          </a:prstGeom>
        </p:spPr>
        <p:txBody>
          <a:bodyPr tIns="72000" bIns="72000"/>
          <a:lstStyle>
            <a:lvl1pPr algn="r">
              <a:defRPr sz="3600" b="0">
                <a:ln w="6350">
                  <a:solidFill>
                    <a:schemeClr val="tx2">
                      <a:alpha val="80000"/>
                    </a:schemeClr>
                  </a:solidFill>
                </a:ln>
                <a:noFill/>
              </a:defRPr>
            </a:lvl1pPr>
          </a:lstStyle>
          <a:p>
            <a:fld id="{63F9D384-533B-4C4E-B660-F861AA07D173}" type="slidenum">
              <a:rPr lang="en-US" smtClean="0"/>
              <a:pPr/>
              <a:t>‹№›</a:t>
            </a:fld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703507D-4779-4D32-85CB-0A8040B6E552}"/>
              </a:ext>
            </a:extLst>
          </p:cNvPr>
          <p:cNvCxnSpPr>
            <a:cxnSpLocks/>
          </p:cNvCxnSpPr>
          <p:nvPr/>
        </p:nvCxnSpPr>
        <p:spPr>
          <a:xfrm>
            <a:off x="0" y="5958000"/>
            <a:ext cx="121932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74040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869B5-6EAD-4108-B9E2-9CABAB9DE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088" y="441324"/>
            <a:ext cx="3932237" cy="95204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75599E-B10D-4308-A5CB-CC7D487B49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8488" y="441324"/>
            <a:ext cx="6078083" cy="5508626"/>
          </a:xfrm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alpha val="77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034C18-5042-469D-BCF7-26AD9FDCC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35088" y="1778000"/>
            <a:ext cx="3932237" cy="417195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>
                    <a:alpha val="77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9FB01925-1670-4C63-8B44-2B14B7BE9D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-935887" y="1377212"/>
            <a:ext cx="2771775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688A1C-01B8-42B6-BBF1-2BCF5E311248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CE1A673-960F-4A50-AE54-70AE0DA3B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810475" y="4239475"/>
            <a:ext cx="2520950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DEF9E6C-740A-4B36-BA9F-32AF986ED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5949950"/>
            <a:ext cx="900000" cy="900000"/>
          </a:xfrm>
          <a:prstGeom prst="rect">
            <a:avLst/>
          </a:prstGeom>
        </p:spPr>
        <p:txBody>
          <a:bodyPr lIns="72000" rIns="72000">
            <a:normAutofit/>
          </a:bodyPr>
          <a:lstStyle>
            <a:lvl1pPr algn="ctr">
              <a:defRPr sz="3600" b="0">
                <a:ln w="6350">
                  <a:solidFill>
                    <a:schemeClr val="tx2"/>
                  </a:solidFill>
                </a:ln>
                <a:noFill/>
              </a:defRPr>
            </a:lvl1pPr>
          </a:lstStyle>
          <a:p>
            <a:fld id="{63F9D384-533B-4C4E-B660-F861AA07D173}" type="slidenum">
              <a:rPr lang="en-US" smtClean="0"/>
              <a:pPr/>
              <a:t>‹№›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D31C920-29CA-4744-9814-A4FCF4554907}"/>
              </a:ext>
            </a:extLst>
          </p:cNvPr>
          <p:cNvCxnSpPr>
            <a:cxnSpLocks/>
          </p:cNvCxnSpPr>
          <p:nvPr/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5456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086052-6759-46BD-9531-D65FD9551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800" y="327600"/>
            <a:ext cx="10407600" cy="11412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E3C3A5-7533-48B0-9C15-F01656766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42800" y="2059199"/>
            <a:ext cx="10407600" cy="435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135256E-21FA-473A-8EAF-34CE9AD372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-936000" y="1378800"/>
            <a:ext cx="2772000" cy="900000"/>
          </a:xfrm>
          <a:prstGeom prst="rect">
            <a:avLst/>
          </a:prstGeom>
        </p:spPr>
        <p:txBody>
          <a:bodyPr lIns="0" tIns="72000" rIns="0" bIns="72000" anchor="ctr" anchorCtr="0"/>
          <a:lstStyle>
            <a:lvl1pPr algn="l">
              <a:defRPr sz="1000" cap="all" spc="200" baseline="0">
                <a:solidFill>
                  <a:schemeClr val="tx2"/>
                </a:solidFill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6C03BBDD-218C-4B2A-98A0-F5F369754705}" type="datetime2">
              <a:rPr lang="en-US" smtClean="0"/>
              <a:pPr/>
              <a:t>Friday, September 11, 2020</a:t>
            </a:fld>
            <a:endParaRPr lang="en-US">
              <a:latin typeface="+mn-lt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8A99857-D06D-4AFF-8777-07EF0A15F6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810000" y="4240800"/>
            <a:ext cx="2520000" cy="900000"/>
          </a:xfrm>
          <a:prstGeom prst="rect">
            <a:avLst/>
          </a:prstGeom>
        </p:spPr>
        <p:txBody>
          <a:bodyPr lIns="0" tIns="72000" rIns="0" bIns="72000" anchor="ctr" anchorCtr="0"/>
          <a:lstStyle>
            <a:lvl1pPr algn="l">
              <a:defRPr sz="1000" cap="all" spc="200" baseline="0">
                <a:solidFill>
                  <a:schemeClr val="tx2"/>
                </a:solidFill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Sample Footer Text</a:t>
            </a:r>
            <a:endParaRPr lang="en-US">
              <a:latin typeface="+mn-lt"/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172703B-0DDF-46CE-AC34-6233579943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5958000"/>
            <a:ext cx="900000" cy="90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3600" b="0">
                <a:ln w="6350">
                  <a:solidFill>
                    <a:schemeClr val="tx2">
                      <a:alpha val="80000"/>
                    </a:schemeClr>
                  </a:solidFill>
                </a:ln>
                <a:noFill/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63F9D384-533B-4C4E-B660-F861AA07D173}" type="slidenum">
              <a:rPr lang="en-US" smtClean="0"/>
              <a:pPr/>
              <a:t>‹№›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76711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6" r:id="rId5"/>
    <p:sldLayoutId id="2147483680" r:id="rId6"/>
    <p:sldLayoutId id="2147483681" r:id="rId7"/>
    <p:sldLayoutId id="2147483682" r:id="rId8"/>
    <p:sldLayoutId id="2147483685" r:id="rId9"/>
    <p:sldLayoutId id="2147483683" r:id="rId10"/>
    <p:sldLayoutId id="2147483684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Microsoft Sans Serif" panose="020B0604020202020204" pitchFamily="34" charset="0"/>
          <a:cs typeface="Microsoft Sans Serif" panose="020B0604020202020204" pitchFamily="34" charset="0"/>
        </a:defRPr>
      </a:lvl1pPr>
    </p:titleStyle>
    <p:bodyStyle>
      <a:lvl1pPr marL="360000" indent="-360000" algn="l" defTabSz="914400" rtl="0" eaLnBrk="1" latinLnBrk="0" hangingPunct="1">
        <a:lnSpc>
          <a:spcPct val="120000"/>
        </a:lnSpc>
        <a:spcBef>
          <a:spcPts val="800"/>
        </a:spcBef>
        <a:buSzPct val="70000"/>
        <a:buFont typeface="Wingdings 2" panose="05020102010507070707" pitchFamily="18" charset="2"/>
        <a:buChar char="à"/>
        <a:defRPr sz="2000" kern="1200">
          <a:solidFill>
            <a:schemeClr val="tx2">
              <a:alpha val="77000"/>
            </a:schemeClr>
          </a:solidFill>
          <a:latin typeface="+mn-lt"/>
          <a:ea typeface="Microsoft Sans Serif" panose="020B0604020202020204" pitchFamily="34" charset="0"/>
          <a:cs typeface="Microsoft Sans Serif" panose="020B0604020202020204" pitchFamily="34" charset="0"/>
        </a:defRPr>
      </a:lvl1pPr>
      <a:lvl2pPr marL="720000" indent="-360000" algn="l" defTabSz="914400" rtl="0" eaLnBrk="1" latinLnBrk="0" hangingPunct="1">
        <a:lnSpc>
          <a:spcPct val="120000"/>
        </a:lnSpc>
        <a:spcBef>
          <a:spcPts val="800"/>
        </a:spcBef>
        <a:buSzPct val="70000"/>
        <a:buFont typeface="Wingdings 2" panose="05020102010507070707" pitchFamily="18" charset="2"/>
        <a:buChar char="à"/>
        <a:defRPr sz="2000" kern="1200">
          <a:solidFill>
            <a:schemeClr val="tx2">
              <a:alpha val="77000"/>
            </a:schemeClr>
          </a:solidFill>
          <a:latin typeface="+mn-lt"/>
          <a:ea typeface="Microsoft Sans Serif" panose="020B0604020202020204" pitchFamily="34" charset="0"/>
          <a:cs typeface="Microsoft Sans Serif" panose="020B0604020202020204" pitchFamily="34" charset="0"/>
        </a:defRPr>
      </a:lvl2pPr>
      <a:lvl3pPr marL="1143000" indent="-288000" algn="l" defTabSz="914400" rtl="0" eaLnBrk="1" latinLnBrk="0" hangingPunct="1">
        <a:lnSpc>
          <a:spcPct val="120000"/>
        </a:lnSpc>
        <a:spcBef>
          <a:spcPts val="800"/>
        </a:spcBef>
        <a:buSzPct val="70000"/>
        <a:buFont typeface="Wingdings 2" panose="05020102010507070707" pitchFamily="18" charset="2"/>
        <a:buChar char="à"/>
        <a:defRPr sz="1600" kern="1200">
          <a:solidFill>
            <a:schemeClr val="tx2">
              <a:alpha val="77000"/>
            </a:schemeClr>
          </a:solidFill>
          <a:latin typeface="+mn-lt"/>
          <a:ea typeface="Microsoft Sans Serif" panose="020B0604020202020204" pitchFamily="34" charset="0"/>
          <a:cs typeface="Microsoft Sans Serif" panose="020B0604020202020204" pitchFamily="34" charset="0"/>
        </a:defRPr>
      </a:lvl3pPr>
      <a:lvl4pPr marL="1600200" indent="-288000" algn="l" defTabSz="914400" rtl="0" eaLnBrk="1" latinLnBrk="0" hangingPunct="1">
        <a:lnSpc>
          <a:spcPct val="120000"/>
        </a:lnSpc>
        <a:spcBef>
          <a:spcPts val="800"/>
        </a:spcBef>
        <a:buSzPct val="70000"/>
        <a:buFont typeface="Wingdings 2" panose="05020102010507070707" pitchFamily="18" charset="2"/>
        <a:buChar char="à"/>
        <a:defRPr sz="1600" kern="1200">
          <a:solidFill>
            <a:schemeClr val="tx2">
              <a:alpha val="77000"/>
            </a:schemeClr>
          </a:solidFill>
          <a:latin typeface="+mn-lt"/>
          <a:ea typeface="Microsoft Sans Serif" panose="020B0604020202020204" pitchFamily="34" charset="0"/>
          <a:cs typeface="Microsoft Sans Serif" panose="020B0604020202020204" pitchFamily="34" charset="0"/>
        </a:defRPr>
      </a:lvl4pPr>
      <a:lvl5pPr marL="2057400" indent="-288000" algn="l" defTabSz="914400" rtl="0" eaLnBrk="1" latinLnBrk="0" hangingPunct="1">
        <a:lnSpc>
          <a:spcPct val="120000"/>
        </a:lnSpc>
        <a:spcBef>
          <a:spcPts val="800"/>
        </a:spcBef>
        <a:buSzPct val="70000"/>
        <a:buFont typeface="Wingdings 2" panose="05020102010507070707" pitchFamily="18" charset="2"/>
        <a:buChar char="à"/>
        <a:defRPr sz="1600" kern="1200">
          <a:solidFill>
            <a:schemeClr val="tx2">
              <a:alpha val="77000"/>
            </a:schemeClr>
          </a:solidFill>
          <a:latin typeface="+mn-lt"/>
          <a:ea typeface="Microsoft Sans Serif" panose="020B0604020202020204" pitchFamily="34" charset="0"/>
          <a:cs typeface="Microsoft Sans Serif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384DFCF-812D-4D4D-AF17-87CF2409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57BBD9-B5E0-4D3A-A709-DCD569FE53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221" b="6509"/>
          <a:stretch/>
        </p:blipFill>
        <p:spPr>
          <a:xfrm>
            <a:off x="34139" y="34121"/>
            <a:ext cx="12191980" cy="6857999"/>
          </a:xfrm>
          <a:custGeom>
            <a:avLst/>
            <a:gdLst/>
            <a:ahLst/>
            <a:cxnLst/>
            <a:rect l="l" t="t" r="r" b="b"/>
            <a:pathLst>
              <a:path w="5880100" h="6857999">
                <a:moveTo>
                  <a:pt x="0" y="0"/>
                </a:moveTo>
                <a:lnTo>
                  <a:pt x="5880100" y="0"/>
                </a:lnTo>
                <a:lnTo>
                  <a:pt x="588010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4E5510F6-578F-4795-916E-B4F8271F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1673" cy="6858000"/>
          </a:xfrm>
          <a:prstGeom prst="rect">
            <a:avLst/>
          </a:prstGeom>
          <a:solidFill>
            <a:schemeClr val="tx1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42801" y="323999"/>
            <a:ext cx="3047428" cy="4031611"/>
          </a:xfrm>
        </p:spPr>
        <p:txBody>
          <a:bodyPr anchor="t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uk-UA" sz="2400" b="1">
                <a:solidFill>
                  <a:schemeClr val="bg2"/>
                </a:solidFill>
                <a:ea typeface="+mj-lt"/>
                <a:cs typeface="+mj-lt"/>
              </a:rPr>
              <a:t>Лекція 1. Форми і методи реалізації зовнішньополітичних інтересів держави. Інтеграція як мета, спосіб та стан міждержавного співробітництва</a:t>
            </a:r>
            <a:br>
              <a:rPr lang="uk-UA" sz="1200" b="1">
                <a:ea typeface="+mj-lt"/>
                <a:cs typeface="+mj-lt"/>
              </a:rPr>
            </a:br>
            <a:r>
              <a:rPr lang="uk-UA" sz="1200" b="1">
                <a:solidFill>
                  <a:schemeClr val="bg2"/>
                </a:solidFill>
                <a:ea typeface="+mj-lt"/>
                <a:cs typeface="+mj-lt"/>
              </a:rPr>
              <a:t> 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43027" y="5265738"/>
            <a:ext cx="2735482" cy="1150935"/>
          </a:xfrm>
        </p:spPr>
        <p:txBody>
          <a:bodyPr vert="horz" lIns="0" tIns="0" rIns="0" bIns="0" rtlCol="0">
            <a:normAutofit/>
          </a:bodyPr>
          <a:lstStyle/>
          <a:p>
            <a:pPr algn="ctr"/>
            <a:r>
              <a:rPr lang="uk-UA" sz="2000">
                <a:solidFill>
                  <a:schemeClr val="bg2">
                    <a:alpha val="56000"/>
                  </a:schemeClr>
                </a:solidFill>
                <a:ea typeface="Microsoft Sans Serif"/>
                <a:cs typeface="Microsoft Sans Serif"/>
              </a:rPr>
              <a:t>Частина .2</a:t>
            </a:r>
            <a:endParaRPr lang="uk-UA" sz="2000">
              <a:solidFill>
                <a:srgbClr val="E2E8E2">
                  <a:alpha val="56000"/>
                </a:srgbClr>
              </a:solidFill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E17F91-3488-4CC0-9982-10628CE7C0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F5C7151-702A-4C5C-B963-102594D0C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11673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FE2954D-631F-41B8-828D-CE3DB44AD1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9999" y="4787656"/>
            <a:ext cx="3611676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0242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FF384FA-A314-44A7-A8D0-A5B072C06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D3E3E6-E7B3-41B8-B705-15B48662B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360000"/>
            <a:ext cx="2725737" cy="6092675"/>
          </a:xfrm>
        </p:spPr>
        <p:txBody>
          <a:bodyPr anchor="t">
            <a:normAutofit/>
          </a:bodyPr>
          <a:lstStyle/>
          <a:p>
            <a:r>
              <a:rPr lang="uk-UA" sz="2400">
                <a:solidFill>
                  <a:schemeClr val="bg2"/>
                </a:solidFill>
              </a:rPr>
              <a:t>Політична інтеграція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C9FAC9E-6B13-4081-9FAF-E5AE936616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F207D4E-9AD2-486E-974F-2A1243D8B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1675" y="0"/>
            <a:ext cx="7680325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71032D4-C2FC-4B54-B509-F4D1A4048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9988" y="338400"/>
            <a:ext cx="6769100" cy="6063875"/>
          </a:xfrm>
        </p:spPr>
        <p:txBody>
          <a:bodyPr>
            <a:normAutofit/>
          </a:bodyPr>
          <a:lstStyle/>
          <a:p>
            <a:pPr indent="450215">
              <a:lnSpc>
                <a:spcPct val="110000"/>
              </a:lnSpc>
              <a:spcBef>
                <a:spcPts val="600"/>
              </a:spcBef>
            </a:pPr>
            <a:r>
              <a:rPr lang="uk-UA" sz="430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інтеграція окремого суб’єкта (індивіда, групи, партій, етнічної чи будь-якої іншої меншини) у політичну систему держави;</a:t>
            </a:r>
          </a:p>
          <a:p>
            <a:pPr indent="450215">
              <a:lnSpc>
                <a:spcPct val="110000"/>
              </a:lnSpc>
              <a:spcBef>
                <a:spcPts val="600"/>
              </a:spcBef>
            </a:pPr>
            <a:r>
              <a:rPr lang="uk-UA" sz="430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міжнародна політична інтеграція</a:t>
            </a:r>
          </a:p>
          <a:p>
            <a:pPr>
              <a:lnSpc>
                <a:spcPct val="110000"/>
              </a:lnSpc>
            </a:pPr>
            <a:endParaRPr lang="uk-UA" sz="43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9590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FF384FA-A314-44A7-A8D0-A5B072C06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F207D4E-9AD2-486E-974F-2A1243D8B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51167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D9A202-AD7B-4C92-8B83-53D7A6868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360000"/>
            <a:ext cx="2725737" cy="6092675"/>
          </a:xfrm>
        </p:spPr>
        <p:txBody>
          <a:bodyPr anchor="t">
            <a:normAutofit/>
          </a:bodyPr>
          <a:lstStyle/>
          <a:p>
            <a:r>
              <a:rPr lang="uk-UA" sz="2400">
                <a:solidFill>
                  <a:schemeClr val="bg2"/>
                </a:solidFill>
              </a:rPr>
              <a:t>Інтеграція і державотворчий процес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015B19C-9D2E-4766-B525-F13F7CF5C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A18848C5-A549-4F4D-82A8-E0615A32CA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6719610"/>
              </p:ext>
            </p:extLst>
          </p:nvPr>
        </p:nvGraphicFramePr>
        <p:xfrm>
          <a:off x="4979988" y="352425"/>
          <a:ext cx="6769100" cy="6064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52988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FF384FA-A314-44A7-A8D0-A5B072C06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81E605-EEE0-48C6-A6DD-2C2AECA15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360000"/>
            <a:ext cx="2725737" cy="6092675"/>
          </a:xfrm>
        </p:spPr>
        <p:txBody>
          <a:bodyPr anchor="t">
            <a:normAutofit/>
          </a:bodyPr>
          <a:lstStyle/>
          <a:p>
            <a:r>
              <a:rPr lang="uk-UA" sz="240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Міжнародна політична інтеграція </a:t>
            </a:r>
            <a:endParaRPr lang="uk-UA" sz="2400">
              <a:solidFill>
                <a:schemeClr val="bg2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C9FAC9E-6B13-4081-9FAF-E5AE936616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F207D4E-9AD2-486E-974F-2A1243D8B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1675" y="0"/>
            <a:ext cx="7680325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367A7B4-8F93-4532-9411-50D3E76DD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9988" y="338400"/>
            <a:ext cx="6769100" cy="6063875"/>
          </a:xfrm>
        </p:spPr>
        <p:txBody>
          <a:bodyPr>
            <a:normAutofit/>
          </a:bodyPr>
          <a:lstStyle/>
          <a:p>
            <a:r>
              <a:rPr lang="uk-UA" sz="3200">
                <a:solidFill>
                  <a:schemeClr val="tx2"/>
                </a:solidFill>
              </a:rPr>
              <a:t>Складне контроверсійне явище</a:t>
            </a:r>
          </a:p>
          <a:p>
            <a:r>
              <a:rPr lang="uk-UA" sz="3200">
                <a:solidFill>
                  <a:schemeClr val="tx2"/>
                </a:solidFill>
              </a:rPr>
              <a:t>Інтенсифікація взаємодії і успішний розвиток інтеграції в інших серах призводить до політичної інтеграції</a:t>
            </a:r>
          </a:p>
          <a:p>
            <a:r>
              <a:rPr lang="uk-UA" sz="3200">
                <a:solidFill>
                  <a:schemeClr val="tx2"/>
                </a:solidFill>
              </a:rPr>
              <a:t>Найвища форма – квазідержавність-</a:t>
            </a:r>
          </a:p>
          <a:p>
            <a:pPr lvl="5">
              <a:buFontTx/>
              <a:buChar char="-"/>
            </a:pPr>
            <a:r>
              <a:rPr lang="uk-UA" sz="3200">
                <a:solidFill>
                  <a:schemeClr val="tx2"/>
                </a:solidFill>
              </a:rPr>
              <a:t>Наднаціональна міжнародна організація</a:t>
            </a:r>
          </a:p>
          <a:p>
            <a:pPr lvl="5">
              <a:buFontTx/>
              <a:buChar char="-"/>
            </a:pPr>
            <a:r>
              <a:rPr lang="uk-UA" sz="3200">
                <a:solidFill>
                  <a:schemeClr val="tx2"/>
                </a:solidFill>
              </a:rPr>
              <a:t>(кон)федеративна держава</a:t>
            </a:r>
          </a:p>
          <a:p>
            <a:endParaRPr lang="uk-UA" sz="3200">
              <a:solidFill>
                <a:schemeClr val="tx2"/>
              </a:solidFill>
            </a:endParaRPr>
          </a:p>
          <a:p>
            <a:endParaRPr lang="uk-UA" sz="32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8347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28AB2B1-D99F-4218-ADF7-E10BA38E2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7C3BBF4-07B5-4EB8-B146-181AFFDB7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900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D2C9D40-D12D-498A-8DD1-4756164BC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98801" y="0"/>
            <a:ext cx="11293200" cy="206057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93AA4D-2468-415A-A9ED-E1EDF7169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324000"/>
            <a:ext cx="10406063" cy="1263423"/>
          </a:xfrm>
        </p:spPr>
        <p:txBody>
          <a:bodyPr>
            <a:normAutofit/>
          </a:bodyPr>
          <a:lstStyle/>
          <a:p>
            <a:r>
              <a:rPr lang="uk-UA" sz="440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види інтеграції (направленість взаємодії)</a:t>
            </a:r>
            <a:endParaRPr lang="uk-UA" sz="4400">
              <a:solidFill>
                <a:schemeClr val="bg2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34AB790-1C05-462A-B7B9-A7D87A55DE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BB5A84F-60BF-43AE-B548-9FA20559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8800" y="3639600"/>
            <a:ext cx="11293200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42C88261-AD6B-4D17-B5ED-949F837B24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8490655"/>
              </p:ext>
            </p:extLst>
          </p:nvPr>
        </p:nvGraphicFramePr>
        <p:xfrm>
          <a:off x="1343025" y="2505075"/>
          <a:ext cx="10406063" cy="391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31982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FF384FA-A314-44A7-A8D0-A5B072C06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F207D4E-9AD2-486E-974F-2A1243D8B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51167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33BC8D-F53D-42AB-8339-41648FFD1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360000"/>
            <a:ext cx="2725737" cy="6092675"/>
          </a:xfrm>
        </p:spPr>
        <p:txBody>
          <a:bodyPr anchor="t">
            <a:normAutofit/>
          </a:bodyPr>
          <a:lstStyle/>
          <a:p>
            <a:r>
              <a:rPr lang="uk-UA" sz="240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рівні інтеграції відносно держави </a:t>
            </a:r>
            <a:br>
              <a:rPr lang="uk-UA" sz="240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sz="2400">
              <a:solidFill>
                <a:schemeClr val="bg2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015B19C-9D2E-4766-B525-F13F7CF5C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FEFF3897-1CA3-42F3-A2C0-994AC95726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4779136"/>
              </p:ext>
            </p:extLst>
          </p:nvPr>
        </p:nvGraphicFramePr>
        <p:xfrm>
          <a:off x="4979988" y="352425"/>
          <a:ext cx="6769100" cy="6064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54068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4">
            <a:extLst>
              <a:ext uri="{FF2B5EF4-FFF2-40B4-BE49-F238E27FC236}">
                <a16:creationId xmlns:a16="http://schemas.microsoft.com/office/drawing/2014/main" id="{8384DFCF-812D-4D4D-AF17-87CF2409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Rectangle 16">
            <a:extLst>
              <a:ext uri="{FF2B5EF4-FFF2-40B4-BE49-F238E27FC236}">
                <a16:creationId xmlns:a16="http://schemas.microsoft.com/office/drawing/2014/main" id="{EB7497C9-43E6-4E9B-BE72-57BEC1EB36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12115" cy="6858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82BEC925-868C-4462-8C82-B8499A0EB9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2800" y="299811"/>
            <a:ext cx="6326373" cy="4056282"/>
          </a:xfrm>
        </p:spPr>
        <p:txBody>
          <a:bodyPr anchor="t">
            <a:normAutofit/>
          </a:bodyPr>
          <a:lstStyle/>
          <a:p>
            <a:r>
              <a:rPr lang="uk-UA" sz="7200">
                <a:solidFill>
                  <a:schemeClr val="bg2"/>
                </a:solidFill>
              </a:rPr>
              <a:t>Чинники розвитку інтеграції</a:t>
            </a:r>
          </a:p>
        </p:txBody>
      </p:sp>
      <p:sp>
        <p:nvSpPr>
          <p:cNvPr id="8" name="Підзаголовок 7">
            <a:extLst>
              <a:ext uri="{FF2B5EF4-FFF2-40B4-BE49-F238E27FC236}">
                <a16:creationId xmlns:a16="http://schemas.microsoft.com/office/drawing/2014/main" id="{A898A2CA-59BC-4E49-BE22-18EA5582A5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3026" y="5265738"/>
            <a:ext cx="6326139" cy="1150935"/>
          </a:xfrm>
        </p:spPr>
        <p:txBody>
          <a:bodyPr>
            <a:normAutofit/>
          </a:bodyPr>
          <a:lstStyle/>
          <a:p>
            <a:pPr marL="685800" indent="-685800">
              <a:buFontTx/>
              <a:buChar char="-"/>
            </a:pPr>
            <a:r>
              <a:rPr lang="uk-UA" sz="2000">
                <a:solidFill>
                  <a:schemeClr val="bg2">
                    <a:alpha val="56000"/>
                  </a:schemeClr>
                </a:solidFill>
              </a:rPr>
              <a:t>Об'єктивні</a:t>
            </a:r>
          </a:p>
          <a:p>
            <a:pPr marL="685800" indent="-685800">
              <a:buFontTx/>
              <a:buChar char="-"/>
            </a:pPr>
            <a:r>
              <a:rPr lang="uk-UA" sz="2000">
                <a:solidFill>
                  <a:schemeClr val="bg2">
                    <a:alpha val="56000"/>
                  </a:schemeClr>
                </a:solidFill>
              </a:rPr>
              <a:t>Суб'єктивні</a:t>
            </a:r>
          </a:p>
          <a:p>
            <a:pPr marL="685800" indent="-685800">
              <a:buFontTx/>
              <a:buChar char="-"/>
            </a:pPr>
            <a:endParaRPr lang="uk-UA" sz="2000">
              <a:solidFill>
                <a:schemeClr val="bg2">
                  <a:alpha val="56000"/>
                </a:schemeClr>
              </a:solidFill>
            </a:endParaRPr>
          </a:p>
        </p:txBody>
      </p:sp>
      <p:cxnSp>
        <p:nvCxnSpPr>
          <p:cNvPr id="22" name="Straight Connector 18">
            <a:extLst>
              <a:ext uri="{FF2B5EF4-FFF2-40B4-BE49-F238E27FC236}">
                <a16:creationId xmlns:a16="http://schemas.microsoft.com/office/drawing/2014/main" id="{B0E17F91-3488-4CC0-9982-10628CE7C0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0">
            <a:extLst>
              <a:ext uri="{FF2B5EF4-FFF2-40B4-BE49-F238E27FC236}">
                <a16:creationId xmlns:a16="http://schemas.microsoft.com/office/drawing/2014/main" id="{0FB2F437-7F0A-4554-926F-1A12053373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12125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2">
            <a:extLst>
              <a:ext uri="{FF2B5EF4-FFF2-40B4-BE49-F238E27FC236}">
                <a16:creationId xmlns:a16="http://schemas.microsoft.com/office/drawing/2014/main" id="{A2B27267-7484-4214-A265-76336B01B9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9999" y="4797425"/>
            <a:ext cx="7212126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Graphic 11" descr="Позначка">
            <a:extLst>
              <a:ext uri="{FF2B5EF4-FFF2-40B4-BE49-F238E27FC236}">
                <a16:creationId xmlns:a16="http://schemas.microsoft.com/office/drawing/2014/main" id="{3D1B3D0A-B5FC-41D9-9014-F8BAC6426B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62128" y="1843400"/>
            <a:ext cx="3179872" cy="3179872"/>
          </a:xfrm>
          <a:custGeom>
            <a:avLst/>
            <a:gdLst/>
            <a:ahLst/>
            <a:cxnLst/>
            <a:rect l="l" t="t" r="r" b="b"/>
            <a:pathLst>
              <a:path w="4079875" h="6857999">
                <a:moveTo>
                  <a:pt x="0" y="0"/>
                </a:moveTo>
                <a:lnTo>
                  <a:pt x="4079875" y="0"/>
                </a:lnTo>
                <a:lnTo>
                  <a:pt x="4079875" y="6857999"/>
                </a:lnTo>
                <a:lnTo>
                  <a:pt x="0" y="6857999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998362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FF384FA-A314-44A7-A8D0-A5B072C06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33D714-CE93-4AD4-A98E-959459A5B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360000"/>
            <a:ext cx="2725737" cy="6092675"/>
          </a:xfrm>
        </p:spPr>
        <p:txBody>
          <a:bodyPr anchor="t">
            <a:normAutofit/>
          </a:bodyPr>
          <a:lstStyle/>
          <a:p>
            <a:r>
              <a:rPr lang="uk-UA" sz="240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об’єктивні</a:t>
            </a:r>
            <a:br>
              <a:rPr lang="uk-UA" sz="2400">
                <a:solidFill>
                  <a:schemeClr val="bg2"/>
                </a:solidFill>
              </a:rPr>
            </a:br>
            <a:endParaRPr lang="uk-UA" sz="2400">
              <a:solidFill>
                <a:schemeClr val="bg2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C9FAC9E-6B13-4081-9FAF-E5AE936616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F207D4E-9AD2-486E-974F-2A1243D8B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1675" y="0"/>
            <a:ext cx="7680325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DBE663D1-4B37-4632-B4D8-9C3D33EFD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9988" y="338400"/>
            <a:ext cx="6769100" cy="6063875"/>
          </a:xfrm>
        </p:spPr>
        <p:txBody>
          <a:bodyPr>
            <a:normAutofit/>
          </a:bodyPr>
          <a:lstStyle/>
          <a:p>
            <a:pPr indent="450215">
              <a:lnSpc>
                <a:spcPct val="110000"/>
              </a:lnSpc>
              <a:spcBef>
                <a:spcPts val="600"/>
              </a:spcBef>
            </a:pPr>
            <a:r>
              <a:rPr lang="uk-UA" sz="220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географічний</a:t>
            </a:r>
          </a:p>
          <a:p>
            <a:pPr indent="450215">
              <a:lnSpc>
                <a:spcPct val="110000"/>
              </a:lnSpc>
              <a:spcBef>
                <a:spcPts val="600"/>
              </a:spcBef>
            </a:pPr>
            <a:r>
              <a:rPr lang="uk-UA" sz="220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uk-UA" sz="220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ериторіальна близькість/віддаленість держав, що інтегруються безпосередньо впливає на кількість і якість взаємодій</a:t>
            </a:r>
          </a:p>
          <a:p>
            <a:pPr indent="450215">
              <a:lnSpc>
                <a:spcPct val="110000"/>
              </a:lnSpc>
              <a:spcBef>
                <a:spcPts val="600"/>
              </a:spcBef>
            </a:pPr>
            <a:r>
              <a:rPr lang="uk-UA" sz="220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uk-UA" sz="220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ротяжність території учасників</a:t>
            </a:r>
          </a:p>
          <a:p>
            <a:pPr indent="450215">
              <a:lnSpc>
                <a:spcPct val="110000"/>
              </a:lnSpc>
              <a:spcBef>
                <a:spcPts val="600"/>
              </a:spcBef>
            </a:pPr>
            <a:r>
              <a:rPr lang="uk-UA" sz="220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uk-UA" sz="220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ельєф і ландшафт</a:t>
            </a:r>
          </a:p>
          <a:p>
            <a:pPr indent="450215">
              <a:lnSpc>
                <a:spcPct val="110000"/>
              </a:lnSpc>
              <a:spcBef>
                <a:spcPts val="600"/>
              </a:spcBef>
            </a:pPr>
            <a:r>
              <a:rPr lang="uk-UA" sz="220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uk-UA" sz="220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лімат, які спонукають держави до співробітництва. </a:t>
            </a:r>
          </a:p>
          <a:p>
            <a:pPr indent="450215">
              <a:lnSpc>
                <a:spcPct val="110000"/>
              </a:lnSpc>
              <a:spcBef>
                <a:spcPts val="600"/>
              </a:spcBef>
            </a:pPr>
            <a:r>
              <a:rPr lang="uk-UA" sz="220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наявність/відсутність ресурсів </a:t>
            </a:r>
          </a:p>
          <a:p>
            <a:pPr indent="450215">
              <a:lnSpc>
                <a:spcPct val="110000"/>
              </a:lnSpc>
              <a:spcBef>
                <a:spcPts val="600"/>
              </a:spcBef>
            </a:pPr>
            <a:r>
              <a:rPr lang="uk-UA" sz="220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uk-UA" sz="220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озташування поблизу/поодаль від транзитних маршрутів</a:t>
            </a:r>
          </a:p>
          <a:p>
            <a:pPr indent="450215">
              <a:lnSpc>
                <a:spcPct val="110000"/>
              </a:lnSpc>
              <a:spcBef>
                <a:spcPts val="600"/>
              </a:spcBef>
            </a:pPr>
            <a:r>
              <a:rPr lang="uk-UA" sz="220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соціально-демографічний: кількість, склад, якісні характеристики населення</a:t>
            </a:r>
          </a:p>
          <a:p>
            <a:pPr indent="450215">
              <a:lnSpc>
                <a:spcPct val="110000"/>
              </a:lnSpc>
              <a:spcBef>
                <a:spcPts val="600"/>
              </a:spcBef>
            </a:pPr>
            <a:r>
              <a:rPr lang="uk-UA" sz="220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-актуальні тенденції міжнародних відносин.</a:t>
            </a:r>
          </a:p>
          <a:p>
            <a:pPr>
              <a:lnSpc>
                <a:spcPct val="110000"/>
              </a:lnSpc>
            </a:pPr>
            <a:endParaRPr lang="uk-UA" sz="22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9903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FF384FA-A314-44A7-A8D0-A5B072C06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F207D4E-9AD2-486E-974F-2A1243D8B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51167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E405E7-2391-463E-98E9-9D15452F0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360000"/>
            <a:ext cx="2725737" cy="6092675"/>
          </a:xfrm>
        </p:spPr>
        <p:txBody>
          <a:bodyPr anchor="t">
            <a:normAutofit/>
          </a:bodyPr>
          <a:lstStyle/>
          <a:p>
            <a:r>
              <a:rPr lang="uk-UA" sz="2400">
                <a:solidFill>
                  <a:schemeClr val="bg2"/>
                </a:solidFill>
              </a:rPr>
              <a:t>суб'єктивні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015B19C-9D2E-4766-B525-F13F7CF5C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533255E2-72E3-4F4E-89CA-3A435AC674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4460807"/>
              </p:ext>
            </p:extLst>
          </p:nvPr>
        </p:nvGraphicFramePr>
        <p:xfrm>
          <a:off x="4979988" y="352425"/>
          <a:ext cx="6769100" cy="6064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80239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28AB2B1-D99F-4218-ADF7-E10BA38E2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7C3BBF4-07B5-4EB8-B146-181AFFDB7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900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D2C9D40-D12D-498A-8DD1-4756164BC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98801" y="0"/>
            <a:ext cx="11293200" cy="206057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ABC21D72-5FA3-4736-9092-36F8D203D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324000"/>
            <a:ext cx="10406063" cy="1263423"/>
          </a:xfrm>
        </p:spPr>
        <p:txBody>
          <a:bodyPr>
            <a:normAutofit/>
          </a:bodyPr>
          <a:lstStyle/>
          <a:p>
            <a:r>
              <a:rPr lang="uk-UA" sz="440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Етапи розвитку інтеграційних об’єднань</a:t>
            </a:r>
            <a:endParaRPr lang="uk-UA" sz="4400">
              <a:solidFill>
                <a:schemeClr val="bg2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34AB790-1C05-462A-B7B9-A7D87A55DE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BB5A84F-60BF-43AE-B548-9FA20559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8800" y="3639600"/>
            <a:ext cx="11293200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Місце для вмісту 8">
            <a:extLst>
              <a:ext uri="{FF2B5EF4-FFF2-40B4-BE49-F238E27FC236}">
                <a16:creationId xmlns:a16="http://schemas.microsoft.com/office/drawing/2014/main" id="{C86DADDF-7D6B-44BF-97D8-6DC6794AA1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419959"/>
              </p:ext>
            </p:extLst>
          </p:nvPr>
        </p:nvGraphicFramePr>
        <p:xfrm>
          <a:off x="1343025" y="2505075"/>
          <a:ext cx="10406063" cy="391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09167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FF384FA-A314-44A7-A8D0-A5B072C06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F207D4E-9AD2-486E-974F-2A1243D8B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51167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14B8E4-550A-4FE3-B709-C71D791AF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360000"/>
            <a:ext cx="2725737" cy="6092675"/>
          </a:xfrm>
        </p:spPr>
        <p:txBody>
          <a:bodyPr anchor="t">
            <a:normAutofit/>
          </a:bodyPr>
          <a:lstStyle/>
          <a:p>
            <a:r>
              <a:rPr lang="uk-UA" sz="2400">
                <a:solidFill>
                  <a:schemeClr val="bg2"/>
                </a:solidFill>
              </a:rPr>
              <a:t>Зона преференційної торгівлі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015B19C-9D2E-4766-B525-F13F7CF5C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99EDC09D-C3DC-4422-81AD-E5E0DFA227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2808073"/>
              </p:ext>
            </p:extLst>
          </p:nvPr>
        </p:nvGraphicFramePr>
        <p:xfrm>
          <a:off x="4979988" y="352425"/>
          <a:ext cx="6769100" cy="6064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9911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" name="Rectangle 60">
            <a:extLst>
              <a:ext uri="{FF2B5EF4-FFF2-40B4-BE49-F238E27FC236}">
                <a16:creationId xmlns:a16="http://schemas.microsoft.com/office/drawing/2014/main" id="{928AB2B1-D99F-4218-ADF7-E10BA38E2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3" name="Rectangle 62">
            <a:extLst>
              <a:ext uri="{FF2B5EF4-FFF2-40B4-BE49-F238E27FC236}">
                <a16:creationId xmlns:a16="http://schemas.microsoft.com/office/drawing/2014/main" id="{87C3BBF4-07B5-4EB8-B146-181AFFDB7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900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D2C9D40-D12D-498A-8DD1-4756164BC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98801" y="0"/>
            <a:ext cx="11293200" cy="206057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Заголовок 46">
            <a:extLst>
              <a:ext uri="{FF2B5EF4-FFF2-40B4-BE49-F238E27FC236}">
                <a16:creationId xmlns:a16="http://schemas.microsoft.com/office/drawing/2014/main" id="{5FF5E1AA-DD70-45E3-A31D-DE0B9B75A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324000"/>
            <a:ext cx="10406063" cy="1263423"/>
          </a:xfrm>
        </p:spPr>
        <p:txBody>
          <a:bodyPr vert="horz" lIns="0" tIns="0" rIns="0" bIns="0" rtlCol="0" anchorCtr="0">
            <a:normAutofit fontScale="90000"/>
          </a:bodyPr>
          <a:lstStyle/>
          <a:p>
            <a:pPr algn="ctr"/>
            <a:r>
              <a:rPr lang="en-US" err="1">
                <a:solidFill>
                  <a:schemeClr val="bg2"/>
                </a:solidFill>
                <a:ea typeface="Microsoft Sans Serif"/>
                <a:cs typeface="Microsoft Sans Serif"/>
              </a:rPr>
              <a:t>Питання</a:t>
            </a:r>
            <a:r>
              <a:rPr lang="en-US">
                <a:solidFill>
                  <a:schemeClr val="bg2"/>
                </a:solidFill>
                <a:ea typeface="Microsoft Sans Serif"/>
                <a:cs typeface="Microsoft Sans Serif"/>
              </a:rPr>
              <a:t> </a:t>
            </a:r>
            <a:r>
              <a:rPr lang="en-US" err="1">
                <a:solidFill>
                  <a:schemeClr val="bg2"/>
                </a:solidFill>
                <a:ea typeface="Microsoft Sans Serif"/>
                <a:cs typeface="Microsoft Sans Serif"/>
              </a:rPr>
              <a:t>лекції</a:t>
            </a:r>
            <a:br>
              <a:rPr lang="en-US">
                <a:solidFill>
                  <a:schemeClr val="bg2"/>
                </a:solidFill>
                <a:ea typeface="Microsoft Sans Serif"/>
                <a:cs typeface="Microsoft Sans Serif"/>
              </a:rPr>
            </a:br>
            <a:endParaRPr lang="en-US">
              <a:solidFill>
                <a:schemeClr val="bg2"/>
              </a:solidFill>
            </a:endParaRP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F34AB790-1C05-462A-B7B9-A7D87A55DE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CBB5A84F-60BF-43AE-B548-9FA20559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8800" y="3639600"/>
            <a:ext cx="11293200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Місце для вмісту 2">
            <a:extLst>
              <a:ext uri="{FF2B5EF4-FFF2-40B4-BE49-F238E27FC236}">
                <a16:creationId xmlns:a16="http://schemas.microsoft.com/office/drawing/2014/main" id="{465EFB73-E083-42D6-AAEE-9BEB06A4D9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275849"/>
              </p:ext>
            </p:extLst>
          </p:nvPr>
        </p:nvGraphicFramePr>
        <p:xfrm>
          <a:off x="1343025" y="2505075"/>
          <a:ext cx="10406063" cy="391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0565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FF384FA-A314-44A7-A8D0-A5B072C06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F207D4E-9AD2-486E-974F-2A1243D8B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51167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679B8F-7FEF-4F04-8918-0866FCFA1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360000"/>
            <a:ext cx="2725737" cy="6092675"/>
          </a:xfrm>
        </p:spPr>
        <p:txBody>
          <a:bodyPr anchor="t">
            <a:normAutofit/>
          </a:bodyPr>
          <a:lstStyle/>
          <a:p>
            <a:r>
              <a:rPr lang="uk-UA" sz="2400">
                <a:solidFill>
                  <a:schemeClr val="bg2"/>
                </a:solidFill>
              </a:rPr>
              <a:t>Зона вільної торгівлі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015B19C-9D2E-4766-B525-F13F7CF5C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EE454CF2-5FCA-40DE-B0C0-A54F4DACF3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160936"/>
              </p:ext>
            </p:extLst>
          </p:nvPr>
        </p:nvGraphicFramePr>
        <p:xfrm>
          <a:off x="4979988" y="352425"/>
          <a:ext cx="6769100" cy="6064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19722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FF384FA-A314-44A7-A8D0-A5B072C06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F207D4E-9AD2-486E-974F-2A1243D8B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51167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FE79B7-D5EE-4C67-A956-318D6BBF3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360000"/>
            <a:ext cx="2725737" cy="6092675"/>
          </a:xfrm>
        </p:spPr>
        <p:txBody>
          <a:bodyPr anchor="t">
            <a:normAutofit/>
          </a:bodyPr>
          <a:lstStyle/>
          <a:p>
            <a:r>
              <a:rPr lang="uk-UA" sz="2400">
                <a:solidFill>
                  <a:schemeClr val="bg2"/>
                </a:solidFill>
              </a:rPr>
              <a:t>Митний союз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015B19C-9D2E-4766-B525-F13F7CF5C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442ED39E-4D64-453A-835E-029079F79B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4342394"/>
              </p:ext>
            </p:extLst>
          </p:nvPr>
        </p:nvGraphicFramePr>
        <p:xfrm>
          <a:off x="4979988" y="352425"/>
          <a:ext cx="6769100" cy="6064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57468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FF384FA-A314-44A7-A8D0-A5B072C06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F207D4E-9AD2-486E-974F-2A1243D8B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51167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E722E1-4A7D-4E04-AB35-A4018D7B6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360000"/>
            <a:ext cx="2725737" cy="6092675"/>
          </a:xfrm>
        </p:spPr>
        <p:txBody>
          <a:bodyPr anchor="t">
            <a:normAutofit/>
          </a:bodyPr>
          <a:lstStyle/>
          <a:p>
            <a:r>
              <a:rPr lang="uk-UA" sz="2400">
                <a:solidFill>
                  <a:schemeClr val="bg2"/>
                </a:solidFill>
              </a:rPr>
              <a:t>Спільний ринок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015B19C-9D2E-4766-B525-F13F7CF5C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C0D9CBCC-2D82-4AC2-985F-6D821097B7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6604991"/>
              </p:ext>
            </p:extLst>
          </p:nvPr>
        </p:nvGraphicFramePr>
        <p:xfrm>
          <a:off x="4979988" y="352425"/>
          <a:ext cx="6769100" cy="6064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04623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CFF384FA-A314-44A7-A8D0-A5B072C06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 useBgFill="1">
        <p:nvSpPr>
          <p:cNvPr id="7" name="Rectangle 10">
            <a:extLst>
              <a:ext uri="{FF2B5EF4-FFF2-40B4-BE49-F238E27FC236}">
                <a16:creationId xmlns:a16="http://schemas.microsoft.com/office/drawing/2014/main" id="{2F207D4E-9AD2-486E-974F-2A1243D8B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51167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D88110-D35F-4DD4-BE0E-9E9CE59C9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360000"/>
            <a:ext cx="2725737" cy="6092675"/>
          </a:xfrm>
        </p:spPr>
        <p:txBody>
          <a:bodyPr anchor="t">
            <a:normAutofit/>
          </a:bodyPr>
          <a:lstStyle/>
          <a:p>
            <a:r>
              <a:rPr lang="uk-UA" sz="2400">
                <a:solidFill>
                  <a:schemeClr val="bg2"/>
                </a:solidFill>
              </a:rPr>
              <a:t>економічний союз</a:t>
            </a:r>
            <a:br>
              <a:rPr lang="uk-UA" sz="2400">
                <a:solidFill>
                  <a:schemeClr val="bg2"/>
                </a:solidFill>
              </a:rPr>
            </a:br>
            <a:endParaRPr lang="uk-UA" sz="2400">
              <a:solidFill>
                <a:schemeClr val="bg2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015B19C-9D2E-4766-B525-F13F7CF5C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Місце для вмісту 2">
            <a:extLst>
              <a:ext uri="{FF2B5EF4-FFF2-40B4-BE49-F238E27FC236}">
                <a16:creationId xmlns:a16="http://schemas.microsoft.com/office/drawing/2014/main" id="{BEB05C91-949C-4417-ABB5-1C3DD37139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2463613"/>
              </p:ext>
            </p:extLst>
          </p:nvPr>
        </p:nvGraphicFramePr>
        <p:xfrm>
          <a:off x="4979988" y="352425"/>
          <a:ext cx="6769100" cy="6064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96955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28AB2B1-D99F-4218-ADF7-E10BA38E2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7C3BBF4-07B5-4EB8-B146-181AFFDB7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900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D2C9D40-D12D-498A-8DD1-4756164BC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98801" y="0"/>
            <a:ext cx="11293200" cy="206057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31802C-18D4-45E6-8551-EADD90970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324000"/>
            <a:ext cx="10406063" cy="1263423"/>
          </a:xfrm>
        </p:spPr>
        <p:txBody>
          <a:bodyPr>
            <a:normAutofit/>
          </a:bodyPr>
          <a:lstStyle/>
          <a:p>
            <a:r>
              <a:rPr lang="uk-UA">
                <a:solidFill>
                  <a:schemeClr val="bg2"/>
                </a:solidFill>
              </a:rPr>
              <a:t>Економічний і валютний союз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34AB790-1C05-462A-B7B9-A7D87A55DE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BB5A84F-60BF-43AE-B548-9FA20559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8800" y="3639600"/>
            <a:ext cx="11293200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BB1E28F0-0B65-44F0-ABA7-188E1C939E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8644539"/>
              </p:ext>
            </p:extLst>
          </p:nvPr>
        </p:nvGraphicFramePr>
        <p:xfrm>
          <a:off x="1343025" y="2505075"/>
          <a:ext cx="10406063" cy="391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2226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FF384FA-A314-44A7-A8D0-A5B072C06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F207D4E-9AD2-486E-974F-2A1243D8B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51167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21E7D1-1AE9-4F73-A98B-F7B2D2744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360000"/>
            <a:ext cx="2725737" cy="6092675"/>
          </a:xfrm>
        </p:spPr>
        <p:txBody>
          <a:bodyPr anchor="t">
            <a:normAutofit/>
          </a:bodyPr>
          <a:lstStyle/>
          <a:p>
            <a:r>
              <a:rPr lang="uk-UA" sz="2400">
                <a:solidFill>
                  <a:schemeClr val="bg2"/>
                </a:solidFill>
              </a:rPr>
              <a:t>Політична інтеграція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015B19C-9D2E-4766-B525-F13F7CF5C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2BA74401-BA37-4EAD-9453-C08E349801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805597"/>
              </p:ext>
            </p:extLst>
          </p:nvPr>
        </p:nvGraphicFramePr>
        <p:xfrm>
          <a:off x="4979988" y="352425"/>
          <a:ext cx="6769100" cy="6064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37647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12">
            <a:extLst>
              <a:ext uri="{FF2B5EF4-FFF2-40B4-BE49-F238E27FC236}">
                <a16:creationId xmlns:a16="http://schemas.microsoft.com/office/drawing/2014/main" id="{5506D940-CD1A-46A6-8495-AD6F6CF8B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958000"/>
            <a:ext cx="121932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2" name="Rectangle 14">
            <a:extLst>
              <a:ext uri="{FF2B5EF4-FFF2-40B4-BE49-F238E27FC236}">
                <a16:creationId xmlns:a16="http://schemas.microsoft.com/office/drawing/2014/main" id="{8384DFCF-812D-4D4D-AF17-87CF2409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BBAC686E-268C-49B0-A02A-54198EC86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58F5FC-E187-455B-AB39-2A79E3982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800" y="324000"/>
            <a:ext cx="9447437" cy="6087836"/>
          </a:xfrm>
        </p:spPr>
        <p:txBody>
          <a:bodyPr vert="horz" wrap="square" lIns="0" tIns="0" rIns="0" bIns="0" rtlCol="0" anchor="ctr" anchorCtr="0">
            <a:normAutofit/>
          </a:bodyPr>
          <a:lstStyle/>
          <a:p>
            <a:r>
              <a:rPr lang="en-US" dirty="0">
                <a:solidFill>
                  <a:schemeClr val="bg2"/>
                </a:solidFill>
                <a:ea typeface="Microsoft Sans Serif"/>
                <a:cs typeface="Microsoft Sans Serif"/>
              </a:rPr>
              <a:t>               </a:t>
            </a:r>
            <a:r>
              <a:rPr lang="en-US" dirty="0" err="1">
                <a:solidFill>
                  <a:schemeClr val="bg2"/>
                </a:solidFill>
                <a:ea typeface="Microsoft Sans Serif"/>
                <a:cs typeface="Microsoft Sans Serif"/>
              </a:rPr>
              <a:t>Дякую</a:t>
            </a:r>
            <a:r>
              <a:rPr lang="en-US" dirty="0">
                <a:solidFill>
                  <a:schemeClr val="bg2"/>
                </a:solidFill>
                <a:ea typeface="Microsoft Sans Serif"/>
                <a:cs typeface="Microsoft Sans Serif"/>
              </a:rPr>
              <a:t> </a:t>
            </a:r>
            <a:r>
              <a:rPr lang="en-US" dirty="0" err="1">
                <a:solidFill>
                  <a:schemeClr val="bg2"/>
                </a:solidFill>
                <a:ea typeface="Microsoft Sans Serif"/>
                <a:cs typeface="Microsoft Sans Serif"/>
              </a:rPr>
              <a:t>за</a:t>
            </a:r>
            <a:r>
              <a:rPr lang="en-US" dirty="0">
                <a:solidFill>
                  <a:schemeClr val="bg2"/>
                </a:solidFill>
                <a:ea typeface="Microsoft Sans Serif"/>
                <a:cs typeface="Microsoft Sans Serif"/>
              </a:rPr>
              <a:t> </a:t>
            </a:r>
            <a:r>
              <a:rPr lang="en-US" dirty="0" err="1">
                <a:solidFill>
                  <a:schemeClr val="bg2"/>
                </a:solidFill>
                <a:ea typeface="Microsoft Sans Serif"/>
                <a:cs typeface="Microsoft Sans Serif"/>
              </a:rPr>
              <a:t>увагу</a:t>
            </a:r>
            <a:br>
              <a:rPr lang="en-US" dirty="0"/>
            </a:br>
            <a:endParaRPr lang="en-US">
              <a:solidFill>
                <a:schemeClr val="bg2"/>
              </a:solidFill>
            </a:endParaRPr>
          </a:p>
        </p:txBody>
      </p:sp>
      <p:cxnSp>
        <p:nvCxnSpPr>
          <p:cNvPr id="16" name="Straight Connector 18">
            <a:extLst>
              <a:ext uri="{FF2B5EF4-FFF2-40B4-BE49-F238E27FC236}">
                <a16:creationId xmlns:a16="http://schemas.microsoft.com/office/drawing/2014/main" id="{B0E17F91-3488-4CC0-9982-10628CE7C0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7283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D7E81F9-985E-40E1-8E20-6F66263B23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185321AF-9CD2-4EE7-A857-702BFDCC82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390048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F76E88-724D-47E5-8339-FE2DAFDEA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4" y="441324"/>
            <a:ext cx="2995611" cy="5075239"/>
          </a:xfrm>
        </p:spPr>
        <p:txBody>
          <a:bodyPr anchor="t">
            <a:normAutofit/>
          </a:bodyPr>
          <a:lstStyle/>
          <a:p>
            <a:r>
              <a:rPr lang="uk-UA" sz="2400">
                <a:solidFill>
                  <a:schemeClr val="bg2"/>
                </a:solidFill>
                <a:ea typeface="+mj-lt"/>
                <a:cs typeface="+mj-lt"/>
              </a:rPr>
              <a:t>Поняття міжнародного співробітництва і інтеграції у сучасних міжнародних відносинах. </a:t>
            </a:r>
            <a:endParaRPr lang="uk-UA" sz="2400">
              <a:solidFill>
                <a:schemeClr val="bg2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455F26C-4C97-4BA4-8A08-25193CC75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5957997"/>
            <a:ext cx="12191999" cy="900001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43DDC18-E028-47F7-8F3E-7DDC52D89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958000"/>
            <a:ext cx="12193200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Місце для вмісту 2">
            <a:extLst>
              <a:ext uri="{FF2B5EF4-FFF2-40B4-BE49-F238E27FC236}">
                <a16:creationId xmlns:a16="http://schemas.microsoft.com/office/drawing/2014/main" id="{5A9CAE78-7928-49AD-98DC-2727B24512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983457"/>
              </p:ext>
            </p:extLst>
          </p:nvPr>
        </p:nvGraphicFramePr>
        <p:xfrm>
          <a:off x="4350486" y="441328"/>
          <a:ext cx="7383075" cy="50752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99166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FF384FA-A314-44A7-A8D0-A5B072C06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F51AE0-FFC6-42FF-BCC8-4C4F4D306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360000"/>
            <a:ext cx="2725737" cy="6092675"/>
          </a:xfrm>
        </p:spPr>
        <p:txBody>
          <a:bodyPr anchor="t">
            <a:normAutofit/>
          </a:bodyPr>
          <a:lstStyle/>
          <a:p>
            <a:r>
              <a:rPr lang="uk-UA" sz="2400">
                <a:solidFill>
                  <a:schemeClr val="bg2"/>
                </a:solidFill>
              </a:rPr>
              <a:t>інтеграція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C9FAC9E-6B13-4081-9FAF-E5AE936616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2F207D4E-9AD2-486E-974F-2A1243D8B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1675" y="0"/>
            <a:ext cx="7680325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6D0E9C0-A82E-457D-B24E-82B3A8DDF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9988" y="338400"/>
            <a:ext cx="6769100" cy="6063875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uk-UA" sz="3600">
                <a:solidFill>
                  <a:schemeClr val="tx2"/>
                </a:solidFill>
                <a:latin typeface="Segoe UI"/>
                <a:ea typeface="Microsoft Sans Serif"/>
                <a:cs typeface="Microsoft Sans Serif"/>
              </a:rPr>
              <a:t>поняття міждисциплінарне, застосовується у різних сферах людської діяльності і у найбільш загальному вигляді позначає процес об'єднання, створення єдиного цілого, в результаті якого окремі частини набувають якостей властивих об'єднанню (угрупованню) в цілому.</a:t>
            </a:r>
          </a:p>
          <a:p>
            <a:pPr marL="359410" indent="-359410">
              <a:lnSpc>
                <a:spcPct val="110000"/>
              </a:lnSpc>
            </a:pPr>
            <a:endParaRPr lang="uk-UA" sz="36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79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FF384FA-A314-44A7-A8D0-A5B072C06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6F0DD6-738D-45A8-B503-6C9E89DBD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360000"/>
            <a:ext cx="2725737" cy="6092675"/>
          </a:xfrm>
        </p:spPr>
        <p:txBody>
          <a:bodyPr vert="horz" wrap="square" lIns="0" tIns="0" rIns="0" bIns="0" rtlCol="0" anchor="ctr" anchorCtr="0">
            <a:normAutofit/>
          </a:bodyPr>
          <a:lstStyle/>
          <a:p>
            <a:pPr algn="ctr"/>
            <a:r>
              <a:rPr lang="uk-UA" sz="3600" b="1">
                <a:solidFill>
                  <a:schemeClr val="bg2"/>
                </a:solidFill>
                <a:ea typeface="Microsoft Sans Serif"/>
                <a:cs typeface="Microsoft Sans Serif"/>
              </a:rPr>
              <a:t>інтеграція</a:t>
            </a:r>
            <a:endParaRPr lang="uk-UA" sz="3600" b="1">
              <a:solidFill>
                <a:schemeClr val="bg2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C9FAC9E-6B13-4081-9FAF-E5AE936616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F207D4E-9AD2-486E-974F-2A1243D8B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1675" y="0"/>
            <a:ext cx="7680325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3E98D9D-1379-4DCF-B975-D0AFA32B4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9988" y="338400"/>
            <a:ext cx="6769100" cy="6063875"/>
          </a:xfrm>
        </p:spPr>
        <p:txBody>
          <a:bodyPr vert="horz" lIns="0" tIns="0" rIns="0" bIns="0" rtlCol="0" anchor="ctr">
            <a:normAutofit/>
          </a:bodyPr>
          <a:lstStyle/>
          <a:p>
            <a:pPr marL="359410" indent="-359410"/>
            <a:endParaRPr lang="uk-UA" sz="460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uk-UA" sz="2800">
                <a:solidFill>
                  <a:srgbClr val="242C41"/>
                </a:solidFill>
                <a:ea typeface="+mn-lt"/>
                <a:cs typeface="+mn-lt"/>
              </a:rPr>
              <a:t>процес взаємодії країн, що веде до зближення, а згодом і уніфікації господарських та політичних механізмів, набуває форм міждержавних угод та узгоджено регулюється міждержавними органами, які з часом набувають повноважень наднаціонального характеру</a:t>
            </a:r>
            <a:endParaRPr lang="uk-UA" sz="2800">
              <a:solidFill>
                <a:srgbClr val="242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8845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CFF384FA-A314-44A7-A8D0-A5B072C06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F207D4E-9AD2-486E-974F-2A1243D8B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51167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88021A-EED0-4183-BCE2-6C2557351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360000"/>
            <a:ext cx="2725737" cy="6092675"/>
          </a:xfrm>
        </p:spPr>
        <p:txBody>
          <a:bodyPr anchor="t">
            <a:normAutofit/>
          </a:bodyPr>
          <a:lstStyle/>
          <a:p>
            <a:pPr algn="ctr"/>
            <a:r>
              <a:rPr lang="uk-UA" sz="2400">
                <a:solidFill>
                  <a:schemeClr val="bg2"/>
                </a:solidFill>
                <a:ea typeface="Microsoft Sans Serif"/>
                <a:cs typeface="Microsoft Sans Serif"/>
              </a:rPr>
              <a:t>Наслідки передачі частини повноважень щодо ухвалення управлінських рішень до наднаціонального центру 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015B19C-9D2E-4766-B525-F13F7CF5C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Місце для вмісту 2">
            <a:extLst>
              <a:ext uri="{FF2B5EF4-FFF2-40B4-BE49-F238E27FC236}">
                <a16:creationId xmlns:a16="http://schemas.microsoft.com/office/drawing/2014/main" id="{925B9B4F-93C5-4519-9A16-4DC20562F3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3276980"/>
              </p:ext>
            </p:extLst>
          </p:nvPr>
        </p:nvGraphicFramePr>
        <p:xfrm>
          <a:off x="4979988" y="352425"/>
          <a:ext cx="6769100" cy="6064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03729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FF384FA-A314-44A7-A8D0-A5B072C06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8EB840-A27D-434B-A542-5BB0BAA7F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360000"/>
            <a:ext cx="2725737" cy="6092675"/>
          </a:xfrm>
        </p:spPr>
        <p:txBody>
          <a:bodyPr anchor="t">
            <a:normAutofit/>
          </a:bodyPr>
          <a:lstStyle/>
          <a:p>
            <a:r>
              <a:rPr lang="uk-UA" sz="2400">
                <a:solidFill>
                  <a:schemeClr val="bg2"/>
                </a:solidFill>
                <a:ea typeface="+mj-lt"/>
                <a:cs typeface="+mj-lt"/>
              </a:rPr>
              <a:t>Політична мета інтеграційних процесів у повоєнний період</a:t>
            </a:r>
            <a:endParaRPr lang="uk-UA" sz="2400">
              <a:solidFill>
                <a:schemeClr val="bg2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15B19C-9D2E-4766-B525-F13F7CF5C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F207D4E-9AD2-486E-974F-2A1243D8B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1675" y="0"/>
            <a:ext cx="7680325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2EC2C0F-1DB4-4BA2-82EF-C691F53C8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9988" y="352800"/>
            <a:ext cx="6769100" cy="6063875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 algn="just">
              <a:buNone/>
            </a:pPr>
            <a:r>
              <a:rPr lang="uk-UA" sz="2800">
                <a:solidFill>
                  <a:schemeClr val="tx2"/>
                </a:solidFill>
                <a:ea typeface="+mn-lt"/>
                <a:cs typeface="+mn-lt"/>
              </a:rPr>
              <a:t>зниження напруги в міжнародних відносинах, стабілізація та забезпечення безпеки завдяки поглибленню взаємозалежності, промисловій кооперації, створенню спільних підприємств у певних галузях господарства, розширенню торгівлі, посиленню взаємозалежності, збільшенню кількості, насиченості  та рівнів контактів. </a:t>
            </a:r>
            <a:endParaRPr lang="uk-UA" sz="28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3485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FF384FA-A314-44A7-A8D0-A5B072C06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85A632-E8B4-46C5-967A-567765104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360000"/>
            <a:ext cx="2725737" cy="6092675"/>
          </a:xfrm>
        </p:spPr>
        <p:txBody>
          <a:bodyPr anchor="t">
            <a:normAutofit/>
          </a:bodyPr>
          <a:lstStyle/>
          <a:p>
            <a:r>
              <a:rPr lang="uk-UA" sz="2400">
                <a:solidFill>
                  <a:schemeClr val="bg2"/>
                </a:solidFill>
                <a:ea typeface="Microsoft Sans Serif"/>
                <a:cs typeface="Microsoft Sans Serif"/>
              </a:rPr>
              <a:t>Успішності інтеграції сприяють</a:t>
            </a:r>
            <a:endParaRPr lang="uk-UA" sz="2400">
              <a:solidFill>
                <a:schemeClr val="bg2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15B19C-9D2E-4766-B525-F13F7CF5C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F207D4E-9AD2-486E-974F-2A1243D8B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1675" y="0"/>
            <a:ext cx="7680325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CDA4A5A-A9E0-4AEB-A1B4-C09C5D9A9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9988" y="352800"/>
            <a:ext cx="6769100" cy="6063875"/>
          </a:xfrm>
        </p:spPr>
        <p:txBody>
          <a:bodyPr vert="horz" lIns="0" tIns="0" rIns="0" bIns="0" rtlCol="0" anchor="t">
            <a:normAutofit/>
          </a:bodyPr>
          <a:lstStyle/>
          <a:p>
            <a:pPr marL="359410" indent="-359410"/>
            <a:r>
              <a:rPr lang="uk-UA">
                <a:solidFill>
                  <a:schemeClr val="tx2"/>
                </a:solidFill>
                <a:ea typeface="+mn-lt"/>
                <a:cs typeface="+mn-lt"/>
              </a:rPr>
              <a:t>наявність політичної волі</a:t>
            </a:r>
            <a:endParaRPr lang="uk-UA">
              <a:solidFill>
                <a:schemeClr val="tx2"/>
              </a:solidFill>
            </a:endParaRPr>
          </a:p>
          <a:p>
            <a:pPr marL="359410" indent="-359410"/>
            <a:r>
              <a:rPr lang="uk-UA">
                <a:solidFill>
                  <a:schemeClr val="tx2"/>
                </a:solidFill>
                <a:ea typeface="+mn-lt"/>
                <a:cs typeface="+mn-lt"/>
              </a:rPr>
              <a:t>підтримка з боку населення </a:t>
            </a:r>
            <a:endParaRPr lang="uk-UA">
              <a:solidFill>
                <a:schemeClr val="tx2"/>
              </a:solidFill>
            </a:endParaRPr>
          </a:p>
          <a:p>
            <a:pPr marL="359410" indent="-359410"/>
            <a:r>
              <a:rPr lang="uk-UA">
                <a:solidFill>
                  <a:schemeClr val="tx2"/>
                </a:solidFill>
                <a:ea typeface="+mn-lt"/>
                <a:cs typeface="+mn-lt"/>
              </a:rPr>
              <a:t>географічна близькість</a:t>
            </a:r>
            <a:endParaRPr lang="uk-UA">
              <a:solidFill>
                <a:schemeClr val="tx2"/>
              </a:solidFill>
            </a:endParaRPr>
          </a:p>
          <a:p>
            <a:pPr marL="359410" indent="-359410"/>
            <a:r>
              <a:rPr lang="uk-UA">
                <a:solidFill>
                  <a:schemeClr val="tx2"/>
                </a:solidFill>
                <a:ea typeface="+mn-lt"/>
                <a:cs typeface="+mn-lt"/>
              </a:rPr>
              <a:t>наявністю спільних кордонів</a:t>
            </a:r>
            <a:endParaRPr lang="uk-UA">
              <a:solidFill>
                <a:schemeClr val="tx2"/>
              </a:solidFill>
            </a:endParaRPr>
          </a:p>
          <a:p>
            <a:pPr marL="359410" indent="-359410"/>
            <a:r>
              <a:rPr lang="uk-UA">
                <a:solidFill>
                  <a:schemeClr val="tx2"/>
                </a:solidFill>
                <a:ea typeface="+mn-lt"/>
                <a:cs typeface="+mn-lt"/>
              </a:rPr>
              <a:t>наявність сталих економічних зав'язків, що історично склались</a:t>
            </a:r>
            <a:endParaRPr lang="uk-UA">
              <a:solidFill>
                <a:schemeClr val="tx2"/>
              </a:solidFill>
            </a:endParaRPr>
          </a:p>
          <a:p>
            <a:pPr marL="359410" indent="-359410"/>
            <a:r>
              <a:rPr lang="uk-UA">
                <a:solidFill>
                  <a:schemeClr val="tx2"/>
                </a:solidFill>
                <a:ea typeface="+mn-lt"/>
                <a:cs typeface="+mn-lt"/>
              </a:rPr>
              <a:t>спільність економічних та інших проблем, які стоять перед країнами у сферах економічного розвитку, фінансування, регулювання економіки, політичного співробітництва тощо.</a:t>
            </a:r>
            <a:endParaRPr lang="uk-UA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3027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FF384FA-A314-44A7-A8D0-A5B072C06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971D02-4CDB-4D2F-A1CB-C8F2A22A9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360000"/>
            <a:ext cx="2725737" cy="6092675"/>
          </a:xfrm>
        </p:spPr>
        <p:txBody>
          <a:bodyPr anchor="t">
            <a:normAutofit/>
          </a:bodyPr>
          <a:lstStyle/>
          <a:p>
            <a:r>
              <a:rPr lang="uk-UA" sz="240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Регіональне співробітництво </a:t>
            </a:r>
            <a:endParaRPr lang="uk-UA" sz="2400">
              <a:solidFill>
                <a:schemeClr val="bg2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C9FAC9E-6B13-4081-9FAF-E5AE936616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F207D4E-9AD2-486E-974F-2A1243D8B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1675" y="0"/>
            <a:ext cx="7680325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026E5F0-E3FA-4F79-991F-F90C50CD7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9988" y="338400"/>
            <a:ext cx="6769100" cy="606387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uk-UA" sz="250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багатостороннє співробітництво в галузі політики, економіки, транспорту і зв’язку, культури, екології та інших напрямках на різних рівнях територіальної ієрархії</a:t>
            </a:r>
          </a:p>
          <a:p>
            <a:pPr>
              <a:lnSpc>
                <a:spcPct val="110000"/>
              </a:lnSpc>
            </a:pPr>
            <a:r>
              <a:rPr lang="uk-UA" sz="2500">
                <a:solidFill>
                  <a:schemeClr val="tx2"/>
                </a:solidFill>
                <a:latin typeface="Times New Roman" panose="02020603050405020304" pitchFamily="18" charset="0"/>
              </a:rPr>
              <a:t>В основі – кооперація як антитеза конкуренції, остання втім є імпульсом для початку кооперації, мета якої отримати більш конкурентоспроможне об'єднання</a:t>
            </a:r>
          </a:p>
          <a:p>
            <a:pPr>
              <a:lnSpc>
                <a:spcPct val="110000"/>
              </a:lnSpc>
            </a:pPr>
            <a:r>
              <a:rPr lang="uk-UA" sz="2500">
                <a:solidFill>
                  <a:schemeClr val="tx2"/>
                </a:solidFill>
                <a:latin typeface="Times New Roman" panose="02020603050405020304" pitchFamily="18" charset="0"/>
              </a:rPr>
              <a:t>Різні рівні: міжрегіональне, субрегіональне та транскордонне співробітництво</a:t>
            </a:r>
            <a:endParaRPr lang="uk-UA" sz="25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0868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25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inesVTI">
  <a:themeElements>
    <a:clrScheme name="AnalogousFromDarkSeedLeftStep">
      <a:dk1>
        <a:srgbClr val="000000"/>
      </a:dk1>
      <a:lt1>
        <a:srgbClr val="FFFFFF"/>
      </a:lt1>
      <a:dk2>
        <a:srgbClr val="242C41"/>
      </a:dk2>
      <a:lt2>
        <a:srgbClr val="E2E8E2"/>
      </a:lt2>
      <a:accent1>
        <a:srgbClr val="C24DC3"/>
      </a:accent1>
      <a:accent2>
        <a:srgbClr val="7E3BB1"/>
      </a:accent2>
      <a:accent3>
        <a:srgbClr val="5F4DC3"/>
      </a:accent3>
      <a:accent4>
        <a:srgbClr val="3B5AB1"/>
      </a:accent4>
      <a:accent5>
        <a:srgbClr val="4D9DC3"/>
      </a:accent5>
      <a:accent6>
        <a:srgbClr val="3BB1A6"/>
      </a:accent6>
      <a:hlink>
        <a:srgbClr val="3F81BF"/>
      </a:hlink>
      <a:folHlink>
        <a:srgbClr val="7F7F7F"/>
      </a:folHlink>
    </a:clrScheme>
    <a:fontScheme name="NH Grotesk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inesVTI" id="{6E3869FE-86F4-49DA-A8B9-3320C89167F7}" vid="{3A76BC48-4881-4AE8-821D-8B9CC9A08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967</Words>
  <Application>Microsoft Office PowerPoint</Application>
  <PresentationFormat>Широкий екран</PresentationFormat>
  <Paragraphs>115</Paragraphs>
  <Slides>26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26</vt:i4>
      </vt:variant>
    </vt:vector>
  </HeadingPairs>
  <TitlesOfParts>
    <vt:vector size="32" baseType="lpstr">
      <vt:lpstr>Arial</vt:lpstr>
      <vt:lpstr>Neue Haas Grotesk Text Pro</vt:lpstr>
      <vt:lpstr>Segoe UI</vt:lpstr>
      <vt:lpstr>Times New Roman</vt:lpstr>
      <vt:lpstr>Wingdings 2</vt:lpstr>
      <vt:lpstr>LinesVTI</vt:lpstr>
      <vt:lpstr>Лекція 1. Форми і методи реалізації зовнішньополітичних інтересів держави. Інтеграція як мета, спосіб та стан міждержавного співробітництва  </vt:lpstr>
      <vt:lpstr>Питання лекції </vt:lpstr>
      <vt:lpstr>Поняття міжнародного співробітництва і інтеграції у сучасних міжнародних відносинах. </vt:lpstr>
      <vt:lpstr>інтеграція</vt:lpstr>
      <vt:lpstr>інтеграція</vt:lpstr>
      <vt:lpstr>Наслідки передачі частини повноважень щодо ухвалення управлінських рішень до наднаціонального центру </vt:lpstr>
      <vt:lpstr>Політична мета інтеграційних процесів у повоєнний період</vt:lpstr>
      <vt:lpstr>Успішності інтеграції сприяють</vt:lpstr>
      <vt:lpstr>Регіональне співробітництво </vt:lpstr>
      <vt:lpstr>Політична інтеграція</vt:lpstr>
      <vt:lpstr>Інтеграція і державотворчий процес</vt:lpstr>
      <vt:lpstr>Міжнародна політична інтеграція </vt:lpstr>
      <vt:lpstr>види інтеграції (направленість взаємодії)</vt:lpstr>
      <vt:lpstr>рівні інтеграції відносно держави  </vt:lpstr>
      <vt:lpstr>Чинники розвитку інтеграції</vt:lpstr>
      <vt:lpstr>об’єктивні </vt:lpstr>
      <vt:lpstr>суб'єктивні</vt:lpstr>
      <vt:lpstr>Етапи розвитку інтеграційних об’єднань</vt:lpstr>
      <vt:lpstr>Зона преференційної торгівлі</vt:lpstr>
      <vt:lpstr>Зона вільної торгівлі</vt:lpstr>
      <vt:lpstr>Митний союз</vt:lpstr>
      <vt:lpstr>Спільний ринок</vt:lpstr>
      <vt:lpstr>економічний союз </vt:lpstr>
      <vt:lpstr>Економічний і валютний союз</vt:lpstr>
      <vt:lpstr>Політична інтеграція</vt:lpstr>
      <vt:lpstr>               Дякую за увагу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1. Форми і методи реалізації зовнішньополітичних інтересів держави. Інтеграція як мета, спосіб та стан міждержавного співробітництва  </dc:title>
  <dc:creator>Olena Kovtun</dc:creator>
  <cp:lastModifiedBy>Ковтун Олена Юріївна</cp:lastModifiedBy>
  <cp:revision>21</cp:revision>
  <dcterms:created xsi:type="dcterms:W3CDTF">2020-09-11T02:54:38Z</dcterms:created>
  <dcterms:modified xsi:type="dcterms:W3CDTF">2020-09-11T11:12:53Z</dcterms:modified>
</cp:coreProperties>
</file>