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62" r:id="rId13"/>
    <p:sldId id="291" r:id="rId14"/>
    <p:sldId id="290" r:id="rId15"/>
    <p:sldId id="260" r:id="rId16"/>
    <p:sldId id="293" r:id="rId17"/>
    <p:sldId id="284" r:id="rId18"/>
    <p:sldId id="288" r:id="rId19"/>
    <p:sldId id="285" r:id="rId20"/>
    <p:sldId id="287" r:id="rId21"/>
    <p:sldId id="266" r:id="rId22"/>
    <p:sldId id="294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53EA6-0B60-4DCA-AD7C-85D4921B122E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CF824B4-F0A3-4587-8AA3-2FE73F6AD5F7}">
      <dgm:prSet custT="1"/>
      <dgm:spPr/>
      <dgm:t>
        <a:bodyPr/>
        <a:lstStyle/>
        <a:p>
          <a:pPr algn="just"/>
          <a:r>
            <a:rPr lang="ru-RU" sz="2800" dirty="0" err="1">
              <a:latin typeface="Georgia" panose="02040502050405020303" pitchFamily="18" charset="0"/>
            </a:rPr>
            <a:t>Типовий</a:t>
          </a:r>
          <a:r>
            <a:rPr lang="ru-RU" sz="2800" dirty="0">
              <a:latin typeface="Georgia" panose="02040502050405020303" pitchFamily="18" charset="0"/>
            </a:rPr>
            <a:t> мем не </a:t>
          </a:r>
          <a:r>
            <a:rPr lang="ru-RU" sz="2800" dirty="0" err="1">
              <a:latin typeface="Georgia" panose="02040502050405020303" pitchFamily="18" charset="0"/>
            </a:rPr>
            <a:t>несе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цінну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інформацію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безпосередньо</a:t>
          </a:r>
          <a:r>
            <a:rPr lang="ru-RU" sz="2800" dirty="0">
              <a:latin typeface="Georgia" panose="02040502050405020303" pitchFamily="18" charset="0"/>
            </a:rPr>
            <a:t>, а </a:t>
          </a:r>
          <a:r>
            <a:rPr lang="ru-RU" sz="2800" b="1" dirty="0" err="1">
              <a:latin typeface="Georgia" panose="02040502050405020303" pitchFamily="18" charset="0"/>
            </a:rPr>
            <a:t>викликає</a:t>
          </a:r>
          <a:r>
            <a:rPr lang="ru-RU" sz="2800" b="1" dirty="0">
              <a:latin typeface="Georgia" panose="02040502050405020303" pitchFamily="18" charset="0"/>
            </a:rPr>
            <a:t> </a:t>
          </a:r>
          <a:r>
            <a:rPr lang="ru-RU" sz="2800" b="1" dirty="0" err="1">
              <a:latin typeface="Georgia" panose="02040502050405020303" pitchFamily="18" charset="0"/>
            </a:rPr>
            <a:t>певні</a:t>
          </a:r>
          <a:r>
            <a:rPr lang="ru-RU" sz="2800" b="1" dirty="0">
              <a:latin typeface="Georgia" panose="02040502050405020303" pitchFamily="18" charset="0"/>
            </a:rPr>
            <a:t> </a:t>
          </a:r>
          <a:r>
            <a:rPr lang="ru-RU" sz="2800" b="1" dirty="0" err="1">
              <a:latin typeface="Georgia" panose="02040502050405020303" pitchFamily="18" charset="0"/>
            </a:rPr>
            <a:t>асоціації</a:t>
          </a:r>
          <a:r>
            <a:rPr lang="ru-RU" sz="2800" b="1" dirty="0">
              <a:latin typeface="Georgia" panose="02040502050405020303" pitchFamily="18" charset="0"/>
            </a:rPr>
            <a:t>, як би </a:t>
          </a:r>
          <a:r>
            <a:rPr lang="ru-RU" sz="2800" b="1" dirty="0" err="1">
              <a:latin typeface="Georgia" panose="02040502050405020303" pitchFamily="18" charset="0"/>
            </a:rPr>
            <a:t>натякає</a:t>
          </a:r>
          <a:r>
            <a:rPr lang="ru-RU" sz="2800" dirty="0">
              <a:latin typeface="Georgia" panose="02040502050405020303" pitchFamily="18" charset="0"/>
            </a:rPr>
            <a:t>. </a:t>
          </a:r>
          <a:endParaRPr lang="en-US" sz="2800" dirty="0">
            <a:latin typeface="Georgia" panose="02040502050405020303" pitchFamily="18" charset="0"/>
          </a:endParaRPr>
        </a:p>
      </dgm:t>
    </dgm:pt>
    <dgm:pt modelId="{1B715692-E65D-40F7-900C-D7042BDDA259}" type="parTrans" cxnId="{79C9825A-AA40-4C6E-9242-53CC01F9AC3F}">
      <dgm:prSet/>
      <dgm:spPr/>
      <dgm:t>
        <a:bodyPr/>
        <a:lstStyle/>
        <a:p>
          <a:endParaRPr lang="en-US"/>
        </a:p>
      </dgm:t>
    </dgm:pt>
    <dgm:pt modelId="{380C6EDE-F401-4BCE-B024-D05B0A5421A9}" type="sibTrans" cxnId="{79C9825A-AA40-4C6E-9242-53CC01F9AC3F}">
      <dgm:prSet/>
      <dgm:spPr/>
      <dgm:t>
        <a:bodyPr/>
        <a:lstStyle/>
        <a:p>
          <a:endParaRPr lang="en-US"/>
        </a:p>
      </dgm:t>
    </dgm:pt>
    <dgm:pt modelId="{FF155CCF-6686-4294-98B5-14BEB065EA56}">
      <dgm:prSet custT="1"/>
      <dgm:spPr/>
      <dgm:t>
        <a:bodyPr/>
        <a:lstStyle/>
        <a:p>
          <a:pPr algn="just"/>
          <a:r>
            <a:rPr lang="ru-RU" sz="2800" b="1" dirty="0">
              <a:latin typeface="Georgia" panose="02040502050405020303" pitchFamily="18" charset="0"/>
            </a:rPr>
            <a:t>Мем </a:t>
          </a:r>
          <a:r>
            <a:rPr lang="ru-RU" sz="2800" b="1" dirty="0" err="1">
              <a:latin typeface="Georgia" panose="02040502050405020303" pitchFamily="18" charset="0"/>
            </a:rPr>
            <a:t>подібен</a:t>
          </a:r>
          <a:r>
            <a:rPr lang="ru-RU" sz="2800" b="1" dirty="0">
              <a:latin typeface="Georgia" panose="02040502050405020303" pitchFamily="18" charset="0"/>
            </a:rPr>
            <a:t> до айсбергу</a:t>
          </a:r>
          <a:r>
            <a:rPr lang="ru-RU" sz="2800" dirty="0">
              <a:latin typeface="Georgia" panose="02040502050405020303" pitchFamily="18" charset="0"/>
            </a:rPr>
            <a:t>, </a:t>
          </a:r>
          <a:r>
            <a:rPr lang="ru-RU" sz="2800" dirty="0" err="1">
              <a:latin typeface="Georgia" panose="02040502050405020303" pitchFamily="18" charset="0"/>
            </a:rPr>
            <a:t>значна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частина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якого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схована</a:t>
          </a:r>
          <a:r>
            <a:rPr lang="ru-RU" sz="2800" dirty="0">
              <a:latin typeface="Georgia" panose="02040502050405020303" pitchFamily="18" charset="0"/>
            </a:rPr>
            <a:t> в </a:t>
          </a:r>
          <a:r>
            <a:rPr lang="ru-RU" sz="2800" dirty="0" err="1">
              <a:latin typeface="Georgia" panose="02040502050405020303" pitchFamily="18" charset="0"/>
            </a:rPr>
            <a:t>історичному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контексті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або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пам'яті</a:t>
          </a:r>
          <a:r>
            <a:rPr lang="ru-RU" sz="2800" dirty="0">
              <a:latin typeface="Georgia" panose="02040502050405020303" pitchFamily="18" charset="0"/>
            </a:rPr>
            <a:t> </a:t>
          </a:r>
          <a:r>
            <a:rPr lang="ru-RU" sz="2800" dirty="0" err="1">
              <a:latin typeface="Georgia" panose="02040502050405020303" pitchFamily="18" charset="0"/>
            </a:rPr>
            <a:t>людини</a:t>
          </a:r>
          <a:r>
            <a:rPr lang="ru-RU" sz="2800" dirty="0">
              <a:latin typeface="Georgia" panose="02040502050405020303" pitchFamily="18" charset="0"/>
            </a:rPr>
            <a:t>. </a:t>
          </a:r>
          <a:endParaRPr lang="en-US" sz="2800" dirty="0">
            <a:latin typeface="Georgia" panose="02040502050405020303" pitchFamily="18" charset="0"/>
          </a:endParaRPr>
        </a:p>
      </dgm:t>
    </dgm:pt>
    <dgm:pt modelId="{F110B39E-6CDB-4FE6-8217-B7B9DB3B95E4}" type="parTrans" cxnId="{AF51622A-FC52-408E-B588-D72BDF20CD81}">
      <dgm:prSet/>
      <dgm:spPr/>
      <dgm:t>
        <a:bodyPr/>
        <a:lstStyle/>
        <a:p>
          <a:endParaRPr lang="en-US"/>
        </a:p>
      </dgm:t>
    </dgm:pt>
    <dgm:pt modelId="{79C62744-5C5A-4615-80E3-41BF8B1DB6F8}" type="sibTrans" cxnId="{AF51622A-FC52-408E-B588-D72BDF20CD81}">
      <dgm:prSet/>
      <dgm:spPr/>
      <dgm:t>
        <a:bodyPr/>
        <a:lstStyle/>
        <a:p>
          <a:endParaRPr lang="en-US"/>
        </a:p>
      </dgm:t>
    </dgm:pt>
    <dgm:pt modelId="{E860A594-6DCA-493F-904C-29AA354357E9}" type="pres">
      <dgm:prSet presAssocID="{A0053EA6-0B60-4DCA-AD7C-85D4921B122E}" presName="vert0" presStyleCnt="0">
        <dgm:presLayoutVars>
          <dgm:dir/>
          <dgm:animOne val="branch"/>
          <dgm:animLvl val="lvl"/>
        </dgm:presLayoutVars>
      </dgm:prSet>
      <dgm:spPr/>
    </dgm:pt>
    <dgm:pt modelId="{586C47A4-78EF-4E8D-BBE0-FDE93F99CEE7}" type="pres">
      <dgm:prSet presAssocID="{6CF824B4-F0A3-4587-8AA3-2FE73F6AD5F7}" presName="thickLine" presStyleLbl="alignNode1" presStyleIdx="0" presStyleCnt="2"/>
      <dgm:spPr/>
    </dgm:pt>
    <dgm:pt modelId="{64116E1B-0FAA-45E1-907C-C350A314988B}" type="pres">
      <dgm:prSet presAssocID="{6CF824B4-F0A3-4587-8AA3-2FE73F6AD5F7}" presName="horz1" presStyleCnt="0"/>
      <dgm:spPr/>
    </dgm:pt>
    <dgm:pt modelId="{680A0AAA-3474-47CF-8D14-2FB62A104182}" type="pres">
      <dgm:prSet presAssocID="{6CF824B4-F0A3-4587-8AA3-2FE73F6AD5F7}" presName="tx1" presStyleLbl="revTx" presStyleIdx="0" presStyleCnt="2"/>
      <dgm:spPr/>
    </dgm:pt>
    <dgm:pt modelId="{F8AB724A-5B7C-43F5-8143-F0BE097D9B8D}" type="pres">
      <dgm:prSet presAssocID="{6CF824B4-F0A3-4587-8AA3-2FE73F6AD5F7}" presName="vert1" presStyleCnt="0"/>
      <dgm:spPr/>
    </dgm:pt>
    <dgm:pt modelId="{E03C89B4-CB63-43E0-B913-1B79B108BC32}" type="pres">
      <dgm:prSet presAssocID="{FF155CCF-6686-4294-98B5-14BEB065EA56}" presName="thickLine" presStyleLbl="alignNode1" presStyleIdx="1" presStyleCnt="2"/>
      <dgm:spPr/>
    </dgm:pt>
    <dgm:pt modelId="{CF2064DE-4531-4C5F-904E-7307D7173A31}" type="pres">
      <dgm:prSet presAssocID="{FF155CCF-6686-4294-98B5-14BEB065EA56}" presName="horz1" presStyleCnt="0"/>
      <dgm:spPr/>
    </dgm:pt>
    <dgm:pt modelId="{B20C809E-9A88-4205-A44B-890A3CC4C2AF}" type="pres">
      <dgm:prSet presAssocID="{FF155CCF-6686-4294-98B5-14BEB065EA56}" presName="tx1" presStyleLbl="revTx" presStyleIdx="1" presStyleCnt="2"/>
      <dgm:spPr/>
    </dgm:pt>
    <dgm:pt modelId="{B355D3FE-486C-4FD2-B03C-3053C7957357}" type="pres">
      <dgm:prSet presAssocID="{FF155CCF-6686-4294-98B5-14BEB065EA56}" presName="vert1" presStyleCnt="0"/>
      <dgm:spPr/>
    </dgm:pt>
  </dgm:ptLst>
  <dgm:cxnLst>
    <dgm:cxn modelId="{AF51622A-FC52-408E-B588-D72BDF20CD81}" srcId="{A0053EA6-0B60-4DCA-AD7C-85D4921B122E}" destId="{FF155CCF-6686-4294-98B5-14BEB065EA56}" srcOrd="1" destOrd="0" parTransId="{F110B39E-6CDB-4FE6-8217-B7B9DB3B95E4}" sibTransId="{79C62744-5C5A-4615-80E3-41BF8B1DB6F8}"/>
    <dgm:cxn modelId="{22E0122D-7318-40A3-A091-235EAD506CE3}" type="presOf" srcId="{FF155CCF-6686-4294-98B5-14BEB065EA56}" destId="{B20C809E-9A88-4205-A44B-890A3CC4C2AF}" srcOrd="0" destOrd="0" presId="urn:microsoft.com/office/officeart/2008/layout/LinedList"/>
    <dgm:cxn modelId="{79C9825A-AA40-4C6E-9242-53CC01F9AC3F}" srcId="{A0053EA6-0B60-4DCA-AD7C-85D4921B122E}" destId="{6CF824B4-F0A3-4587-8AA3-2FE73F6AD5F7}" srcOrd="0" destOrd="0" parTransId="{1B715692-E65D-40F7-900C-D7042BDDA259}" sibTransId="{380C6EDE-F401-4BCE-B024-D05B0A5421A9}"/>
    <dgm:cxn modelId="{4C50FB83-1751-49E3-A753-BCCCE3010B94}" type="presOf" srcId="{6CF824B4-F0A3-4587-8AA3-2FE73F6AD5F7}" destId="{680A0AAA-3474-47CF-8D14-2FB62A104182}" srcOrd="0" destOrd="0" presId="urn:microsoft.com/office/officeart/2008/layout/LinedList"/>
    <dgm:cxn modelId="{476CC8BB-C725-4FD9-A663-4B312513D544}" type="presOf" srcId="{A0053EA6-0B60-4DCA-AD7C-85D4921B122E}" destId="{E860A594-6DCA-493F-904C-29AA354357E9}" srcOrd="0" destOrd="0" presId="urn:microsoft.com/office/officeart/2008/layout/LinedList"/>
    <dgm:cxn modelId="{7252A378-13B5-474F-95D2-4C21F74BCB65}" type="presParOf" srcId="{E860A594-6DCA-493F-904C-29AA354357E9}" destId="{586C47A4-78EF-4E8D-BBE0-FDE93F99CEE7}" srcOrd="0" destOrd="0" presId="urn:microsoft.com/office/officeart/2008/layout/LinedList"/>
    <dgm:cxn modelId="{37B26CC6-D06A-4F1A-9580-826E6064CC76}" type="presParOf" srcId="{E860A594-6DCA-493F-904C-29AA354357E9}" destId="{64116E1B-0FAA-45E1-907C-C350A314988B}" srcOrd="1" destOrd="0" presId="urn:microsoft.com/office/officeart/2008/layout/LinedList"/>
    <dgm:cxn modelId="{E6B72C33-506C-4DCB-B1C7-E45F388654B7}" type="presParOf" srcId="{64116E1B-0FAA-45E1-907C-C350A314988B}" destId="{680A0AAA-3474-47CF-8D14-2FB62A104182}" srcOrd="0" destOrd="0" presId="urn:microsoft.com/office/officeart/2008/layout/LinedList"/>
    <dgm:cxn modelId="{AA32108A-4F8D-426C-B0D3-D786B442F31F}" type="presParOf" srcId="{64116E1B-0FAA-45E1-907C-C350A314988B}" destId="{F8AB724A-5B7C-43F5-8143-F0BE097D9B8D}" srcOrd="1" destOrd="0" presId="urn:microsoft.com/office/officeart/2008/layout/LinedList"/>
    <dgm:cxn modelId="{02EF5141-618A-4FB7-A51E-17A575225EBD}" type="presParOf" srcId="{E860A594-6DCA-493F-904C-29AA354357E9}" destId="{E03C89B4-CB63-43E0-B913-1B79B108BC32}" srcOrd="2" destOrd="0" presId="urn:microsoft.com/office/officeart/2008/layout/LinedList"/>
    <dgm:cxn modelId="{061FDAAD-396A-4A25-999A-2BDB71D36033}" type="presParOf" srcId="{E860A594-6DCA-493F-904C-29AA354357E9}" destId="{CF2064DE-4531-4C5F-904E-7307D7173A31}" srcOrd="3" destOrd="0" presId="urn:microsoft.com/office/officeart/2008/layout/LinedList"/>
    <dgm:cxn modelId="{F0881BE1-4C8F-4F1B-9335-5BE20ECC503E}" type="presParOf" srcId="{CF2064DE-4531-4C5F-904E-7307D7173A31}" destId="{B20C809E-9A88-4205-A44B-890A3CC4C2AF}" srcOrd="0" destOrd="0" presId="urn:microsoft.com/office/officeart/2008/layout/LinedList"/>
    <dgm:cxn modelId="{96E511CD-F0F3-410F-8B3B-88B925BD628D}" type="presParOf" srcId="{CF2064DE-4531-4C5F-904E-7307D7173A31}" destId="{B355D3FE-486C-4FD2-B03C-3053C795735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F8BDD-98C3-4A2F-BEAB-42B5CE6644F3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E1FC250-9934-45CA-B609-967977DFD786}">
      <dgm:prSet custT="1"/>
      <dgm:spPr/>
      <dgm:t>
        <a:bodyPr/>
        <a:lstStyle/>
        <a:p>
          <a:r>
            <a:rPr lang="uk-UA" sz="2600" dirty="0">
              <a:latin typeface="Georgia" panose="02040502050405020303" pitchFamily="18" charset="0"/>
            </a:rPr>
            <a:t>Запобігання впливу супротивника</a:t>
          </a:r>
          <a:endParaRPr lang="en-US" sz="2600" dirty="0">
            <a:latin typeface="Georgia" panose="02040502050405020303" pitchFamily="18" charset="0"/>
          </a:endParaRPr>
        </a:p>
      </dgm:t>
    </dgm:pt>
    <dgm:pt modelId="{59E000AC-2417-467F-AE7B-0DEAE3C47A46}" type="parTrans" cxnId="{546BC208-5AF1-4830-9204-5A8FE823B978}">
      <dgm:prSet/>
      <dgm:spPr/>
      <dgm:t>
        <a:bodyPr/>
        <a:lstStyle/>
        <a:p>
          <a:endParaRPr lang="en-US"/>
        </a:p>
      </dgm:t>
    </dgm:pt>
    <dgm:pt modelId="{861D22F6-6939-42E5-ADDE-96628F3DD561}" type="sibTrans" cxnId="{546BC208-5AF1-4830-9204-5A8FE823B978}">
      <dgm:prSet/>
      <dgm:spPr/>
      <dgm:t>
        <a:bodyPr/>
        <a:lstStyle/>
        <a:p>
          <a:endParaRPr lang="en-US"/>
        </a:p>
      </dgm:t>
    </dgm:pt>
    <dgm:pt modelId="{1C835B69-C09C-4373-928A-BB9E4AFE1A9D}">
      <dgm:prSet custT="1"/>
      <dgm:spPr/>
      <dgm:t>
        <a:bodyPr/>
        <a:lstStyle/>
        <a:p>
          <a:r>
            <a:rPr lang="uk-UA" sz="2600" dirty="0">
              <a:latin typeface="Georgia" panose="02040502050405020303" pitchFamily="18" charset="0"/>
            </a:rPr>
            <a:t>Поширення вигідних для </a:t>
          </a:r>
          <a:r>
            <a:rPr lang="uk-UA" sz="2600" dirty="0" err="1">
              <a:latin typeface="Georgia" panose="02040502050405020303" pitchFamily="18" charset="0"/>
            </a:rPr>
            <a:t>суб</a:t>
          </a:r>
          <a:r>
            <a:rPr lang="en-US" sz="2600" dirty="0">
              <a:latin typeface="Georgia" panose="02040502050405020303" pitchFamily="18" charset="0"/>
            </a:rPr>
            <a:t>’</a:t>
          </a:r>
          <a:r>
            <a:rPr lang="uk-UA" sz="2600" dirty="0" err="1">
              <a:latin typeface="Georgia" panose="02040502050405020303" pitchFamily="18" charset="0"/>
            </a:rPr>
            <a:t>єкта</a:t>
          </a:r>
          <a:r>
            <a:rPr lang="uk-UA" sz="2600" dirty="0">
              <a:latin typeface="Georgia" panose="02040502050405020303" pitchFamily="18" charset="0"/>
            </a:rPr>
            <a:t> впливу </a:t>
          </a:r>
          <a:r>
            <a:rPr lang="uk-UA" sz="2600" dirty="0" err="1">
              <a:latin typeface="Georgia" panose="02040502050405020303" pitchFamily="18" charset="0"/>
            </a:rPr>
            <a:t>наративів</a:t>
          </a:r>
          <a:endParaRPr lang="en-US" sz="2600" dirty="0">
            <a:latin typeface="Georgia" panose="02040502050405020303" pitchFamily="18" charset="0"/>
          </a:endParaRPr>
        </a:p>
      </dgm:t>
    </dgm:pt>
    <dgm:pt modelId="{5C61495F-04F1-49BF-BDB4-AD3ACB6C0B78}" type="parTrans" cxnId="{0315FD0F-42A2-42C5-B781-39F13349D6EB}">
      <dgm:prSet/>
      <dgm:spPr/>
      <dgm:t>
        <a:bodyPr/>
        <a:lstStyle/>
        <a:p>
          <a:endParaRPr lang="en-US"/>
        </a:p>
      </dgm:t>
    </dgm:pt>
    <dgm:pt modelId="{85F82619-3299-4DF4-A95E-4526C2F02A4B}" type="sibTrans" cxnId="{0315FD0F-42A2-42C5-B781-39F13349D6EB}">
      <dgm:prSet/>
      <dgm:spPr/>
      <dgm:t>
        <a:bodyPr/>
        <a:lstStyle/>
        <a:p>
          <a:endParaRPr lang="en-US"/>
        </a:p>
      </dgm:t>
    </dgm:pt>
    <dgm:pt modelId="{859AA120-2073-4AF6-A624-7DA6BA214661}">
      <dgm:prSet custT="1"/>
      <dgm:spPr/>
      <dgm:t>
        <a:bodyPr/>
        <a:lstStyle/>
        <a:p>
          <a:r>
            <a:rPr lang="uk-UA" sz="2600" dirty="0">
              <a:latin typeface="Georgia" panose="02040502050405020303" pitchFamily="18" charset="0"/>
            </a:rPr>
            <a:t>Стримування ефекту від повідомлень супротивника</a:t>
          </a:r>
          <a:endParaRPr lang="en-US" sz="2600" dirty="0">
            <a:latin typeface="Georgia" panose="02040502050405020303" pitchFamily="18" charset="0"/>
          </a:endParaRPr>
        </a:p>
      </dgm:t>
    </dgm:pt>
    <dgm:pt modelId="{B759480D-79FF-401B-B9BC-83FE989A91E6}" type="parTrans" cxnId="{656046A8-6A07-41CF-B723-FC13ED0D01C7}">
      <dgm:prSet/>
      <dgm:spPr/>
      <dgm:t>
        <a:bodyPr/>
        <a:lstStyle/>
        <a:p>
          <a:endParaRPr lang="en-US"/>
        </a:p>
      </dgm:t>
    </dgm:pt>
    <dgm:pt modelId="{63BFA3A7-B315-4AB1-B99A-64D4CED1BBB9}" type="sibTrans" cxnId="{656046A8-6A07-41CF-B723-FC13ED0D01C7}">
      <dgm:prSet/>
      <dgm:spPr/>
      <dgm:t>
        <a:bodyPr/>
        <a:lstStyle/>
        <a:p>
          <a:endParaRPr lang="en-US"/>
        </a:p>
      </dgm:t>
    </dgm:pt>
    <dgm:pt modelId="{AF9CC05E-B9AB-4AF2-810D-65F71285B5DA}" type="pres">
      <dgm:prSet presAssocID="{F80F8BDD-98C3-4A2F-BEAB-42B5CE6644F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18C4A2-1658-477D-8E45-AB8F7A18E708}" type="pres">
      <dgm:prSet presAssocID="{CE1FC250-9934-45CA-B609-967977DFD786}" presName="hierRoot1" presStyleCnt="0"/>
      <dgm:spPr/>
    </dgm:pt>
    <dgm:pt modelId="{C403E201-CDA8-46D5-908B-941C4DFA0F12}" type="pres">
      <dgm:prSet presAssocID="{CE1FC250-9934-45CA-B609-967977DFD786}" presName="composite" presStyleCnt="0"/>
      <dgm:spPr/>
    </dgm:pt>
    <dgm:pt modelId="{2D47E012-D2C3-4D42-8D0D-D5EE2E1DB2DD}" type="pres">
      <dgm:prSet presAssocID="{CE1FC250-9934-45CA-B609-967977DFD786}" presName="background" presStyleLbl="node0" presStyleIdx="0" presStyleCnt="3"/>
      <dgm:spPr/>
    </dgm:pt>
    <dgm:pt modelId="{22892A30-02FA-4459-B2E6-705750DF5F91}" type="pres">
      <dgm:prSet presAssocID="{CE1FC250-9934-45CA-B609-967977DFD786}" presName="text" presStyleLbl="fgAcc0" presStyleIdx="0" presStyleCnt="3">
        <dgm:presLayoutVars>
          <dgm:chPref val="3"/>
        </dgm:presLayoutVars>
      </dgm:prSet>
      <dgm:spPr/>
    </dgm:pt>
    <dgm:pt modelId="{2B8EC323-FBCD-47F5-92DD-EE4044E6C37D}" type="pres">
      <dgm:prSet presAssocID="{CE1FC250-9934-45CA-B609-967977DFD786}" presName="hierChild2" presStyleCnt="0"/>
      <dgm:spPr/>
    </dgm:pt>
    <dgm:pt modelId="{18F7C23D-8857-435D-9D9F-B63E5161206C}" type="pres">
      <dgm:prSet presAssocID="{1C835B69-C09C-4373-928A-BB9E4AFE1A9D}" presName="hierRoot1" presStyleCnt="0"/>
      <dgm:spPr/>
    </dgm:pt>
    <dgm:pt modelId="{2568E4C1-59B0-4F5E-B109-9E650C570407}" type="pres">
      <dgm:prSet presAssocID="{1C835B69-C09C-4373-928A-BB9E4AFE1A9D}" presName="composite" presStyleCnt="0"/>
      <dgm:spPr/>
    </dgm:pt>
    <dgm:pt modelId="{C9548BE1-579B-4F8D-BDC9-B0B204FFE535}" type="pres">
      <dgm:prSet presAssocID="{1C835B69-C09C-4373-928A-BB9E4AFE1A9D}" presName="background" presStyleLbl="node0" presStyleIdx="1" presStyleCnt="3"/>
      <dgm:spPr/>
    </dgm:pt>
    <dgm:pt modelId="{C6E469D6-3EFB-45AC-B00D-1F57B3454925}" type="pres">
      <dgm:prSet presAssocID="{1C835B69-C09C-4373-928A-BB9E4AFE1A9D}" presName="text" presStyleLbl="fgAcc0" presStyleIdx="1" presStyleCnt="3">
        <dgm:presLayoutVars>
          <dgm:chPref val="3"/>
        </dgm:presLayoutVars>
      </dgm:prSet>
      <dgm:spPr/>
    </dgm:pt>
    <dgm:pt modelId="{055823F5-70EB-48B3-A667-8429B27909EA}" type="pres">
      <dgm:prSet presAssocID="{1C835B69-C09C-4373-928A-BB9E4AFE1A9D}" presName="hierChild2" presStyleCnt="0"/>
      <dgm:spPr/>
    </dgm:pt>
    <dgm:pt modelId="{2F453301-320E-4F33-9531-278A2C7CFE99}" type="pres">
      <dgm:prSet presAssocID="{859AA120-2073-4AF6-A624-7DA6BA214661}" presName="hierRoot1" presStyleCnt="0"/>
      <dgm:spPr/>
    </dgm:pt>
    <dgm:pt modelId="{A75C7BAC-6B04-469A-B4A2-5371F7B89F59}" type="pres">
      <dgm:prSet presAssocID="{859AA120-2073-4AF6-A624-7DA6BA214661}" presName="composite" presStyleCnt="0"/>
      <dgm:spPr/>
    </dgm:pt>
    <dgm:pt modelId="{70ACC25D-80C0-4B37-B533-AE2396199B16}" type="pres">
      <dgm:prSet presAssocID="{859AA120-2073-4AF6-A624-7DA6BA214661}" presName="background" presStyleLbl="node0" presStyleIdx="2" presStyleCnt="3"/>
      <dgm:spPr/>
    </dgm:pt>
    <dgm:pt modelId="{6A57F1D6-F828-4502-AAF7-DA91CD38749E}" type="pres">
      <dgm:prSet presAssocID="{859AA120-2073-4AF6-A624-7DA6BA214661}" presName="text" presStyleLbl="fgAcc0" presStyleIdx="2" presStyleCnt="3">
        <dgm:presLayoutVars>
          <dgm:chPref val="3"/>
        </dgm:presLayoutVars>
      </dgm:prSet>
      <dgm:spPr/>
    </dgm:pt>
    <dgm:pt modelId="{20588D6E-FBDB-4296-BB0E-83B5DB359941}" type="pres">
      <dgm:prSet presAssocID="{859AA120-2073-4AF6-A624-7DA6BA214661}" presName="hierChild2" presStyleCnt="0"/>
      <dgm:spPr/>
    </dgm:pt>
  </dgm:ptLst>
  <dgm:cxnLst>
    <dgm:cxn modelId="{546BC208-5AF1-4830-9204-5A8FE823B978}" srcId="{F80F8BDD-98C3-4A2F-BEAB-42B5CE6644F3}" destId="{CE1FC250-9934-45CA-B609-967977DFD786}" srcOrd="0" destOrd="0" parTransId="{59E000AC-2417-467F-AE7B-0DEAE3C47A46}" sibTransId="{861D22F6-6939-42E5-ADDE-96628F3DD561}"/>
    <dgm:cxn modelId="{0315FD0F-42A2-42C5-B781-39F13349D6EB}" srcId="{F80F8BDD-98C3-4A2F-BEAB-42B5CE6644F3}" destId="{1C835B69-C09C-4373-928A-BB9E4AFE1A9D}" srcOrd="1" destOrd="0" parTransId="{5C61495F-04F1-49BF-BDB4-AD3ACB6C0B78}" sibTransId="{85F82619-3299-4DF4-A95E-4526C2F02A4B}"/>
    <dgm:cxn modelId="{F5C3CD10-CB95-4BFD-A367-4AA434920B60}" type="presOf" srcId="{859AA120-2073-4AF6-A624-7DA6BA214661}" destId="{6A57F1D6-F828-4502-AAF7-DA91CD38749E}" srcOrd="0" destOrd="0" presId="urn:microsoft.com/office/officeart/2005/8/layout/hierarchy1"/>
    <dgm:cxn modelId="{68276231-CC3A-426C-A1EF-A7A9548CB4BC}" type="presOf" srcId="{1C835B69-C09C-4373-928A-BB9E4AFE1A9D}" destId="{C6E469D6-3EFB-45AC-B00D-1F57B3454925}" srcOrd="0" destOrd="0" presId="urn:microsoft.com/office/officeart/2005/8/layout/hierarchy1"/>
    <dgm:cxn modelId="{AC252867-D77D-4C04-9A26-7ACFB600D80B}" type="presOf" srcId="{F80F8BDD-98C3-4A2F-BEAB-42B5CE6644F3}" destId="{AF9CC05E-B9AB-4AF2-810D-65F71285B5DA}" srcOrd="0" destOrd="0" presId="urn:microsoft.com/office/officeart/2005/8/layout/hierarchy1"/>
    <dgm:cxn modelId="{656046A8-6A07-41CF-B723-FC13ED0D01C7}" srcId="{F80F8BDD-98C3-4A2F-BEAB-42B5CE6644F3}" destId="{859AA120-2073-4AF6-A624-7DA6BA214661}" srcOrd="2" destOrd="0" parTransId="{B759480D-79FF-401B-B9BC-83FE989A91E6}" sibTransId="{63BFA3A7-B315-4AB1-B99A-64D4CED1BBB9}"/>
    <dgm:cxn modelId="{CFBD90ED-17D8-4BCE-BF77-86873D321787}" type="presOf" srcId="{CE1FC250-9934-45CA-B609-967977DFD786}" destId="{22892A30-02FA-4459-B2E6-705750DF5F91}" srcOrd="0" destOrd="0" presId="urn:microsoft.com/office/officeart/2005/8/layout/hierarchy1"/>
    <dgm:cxn modelId="{2813C0E9-3DDA-4EBA-9DEB-485F39921455}" type="presParOf" srcId="{AF9CC05E-B9AB-4AF2-810D-65F71285B5DA}" destId="{4D18C4A2-1658-477D-8E45-AB8F7A18E708}" srcOrd="0" destOrd="0" presId="urn:microsoft.com/office/officeart/2005/8/layout/hierarchy1"/>
    <dgm:cxn modelId="{2FE127FD-58F7-4C1B-841F-5704B5C0C39B}" type="presParOf" srcId="{4D18C4A2-1658-477D-8E45-AB8F7A18E708}" destId="{C403E201-CDA8-46D5-908B-941C4DFA0F12}" srcOrd="0" destOrd="0" presId="urn:microsoft.com/office/officeart/2005/8/layout/hierarchy1"/>
    <dgm:cxn modelId="{C538F7E6-2790-46B7-A033-B484538FF278}" type="presParOf" srcId="{C403E201-CDA8-46D5-908B-941C4DFA0F12}" destId="{2D47E012-D2C3-4D42-8D0D-D5EE2E1DB2DD}" srcOrd="0" destOrd="0" presId="urn:microsoft.com/office/officeart/2005/8/layout/hierarchy1"/>
    <dgm:cxn modelId="{C754B083-CADB-4B3F-94D9-62750FA0179D}" type="presParOf" srcId="{C403E201-CDA8-46D5-908B-941C4DFA0F12}" destId="{22892A30-02FA-4459-B2E6-705750DF5F91}" srcOrd="1" destOrd="0" presId="urn:microsoft.com/office/officeart/2005/8/layout/hierarchy1"/>
    <dgm:cxn modelId="{04E3CE55-6A70-44A5-9BA0-F64F49EDE8B2}" type="presParOf" srcId="{4D18C4A2-1658-477D-8E45-AB8F7A18E708}" destId="{2B8EC323-FBCD-47F5-92DD-EE4044E6C37D}" srcOrd="1" destOrd="0" presId="urn:microsoft.com/office/officeart/2005/8/layout/hierarchy1"/>
    <dgm:cxn modelId="{3CEDF532-DDC7-4FE0-A64A-AC0335B0F640}" type="presParOf" srcId="{AF9CC05E-B9AB-4AF2-810D-65F71285B5DA}" destId="{18F7C23D-8857-435D-9D9F-B63E5161206C}" srcOrd="1" destOrd="0" presId="urn:microsoft.com/office/officeart/2005/8/layout/hierarchy1"/>
    <dgm:cxn modelId="{90B1E5D4-C867-4E03-9E04-8B046B48AF30}" type="presParOf" srcId="{18F7C23D-8857-435D-9D9F-B63E5161206C}" destId="{2568E4C1-59B0-4F5E-B109-9E650C570407}" srcOrd="0" destOrd="0" presId="urn:microsoft.com/office/officeart/2005/8/layout/hierarchy1"/>
    <dgm:cxn modelId="{7F1E2F4D-E284-4758-9867-9831FCB16243}" type="presParOf" srcId="{2568E4C1-59B0-4F5E-B109-9E650C570407}" destId="{C9548BE1-579B-4F8D-BDC9-B0B204FFE535}" srcOrd="0" destOrd="0" presId="urn:microsoft.com/office/officeart/2005/8/layout/hierarchy1"/>
    <dgm:cxn modelId="{E10F44F3-256D-4B6E-A11D-48D7EA88477C}" type="presParOf" srcId="{2568E4C1-59B0-4F5E-B109-9E650C570407}" destId="{C6E469D6-3EFB-45AC-B00D-1F57B3454925}" srcOrd="1" destOrd="0" presId="urn:microsoft.com/office/officeart/2005/8/layout/hierarchy1"/>
    <dgm:cxn modelId="{C698CB5F-2BDA-4263-A2E0-A6E24C756CF7}" type="presParOf" srcId="{18F7C23D-8857-435D-9D9F-B63E5161206C}" destId="{055823F5-70EB-48B3-A667-8429B27909EA}" srcOrd="1" destOrd="0" presId="urn:microsoft.com/office/officeart/2005/8/layout/hierarchy1"/>
    <dgm:cxn modelId="{FDDEC516-A6A3-4C07-93C2-0C500A55A343}" type="presParOf" srcId="{AF9CC05E-B9AB-4AF2-810D-65F71285B5DA}" destId="{2F453301-320E-4F33-9531-278A2C7CFE99}" srcOrd="2" destOrd="0" presId="urn:microsoft.com/office/officeart/2005/8/layout/hierarchy1"/>
    <dgm:cxn modelId="{C6157689-E0FA-45D0-A6B8-6E040E79C69F}" type="presParOf" srcId="{2F453301-320E-4F33-9531-278A2C7CFE99}" destId="{A75C7BAC-6B04-469A-B4A2-5371F7B89F59}" srcOrd="0" destOrd="0" presId="urn:microsoft.com/office/officeart/2005/8/layout/hierarchy1"/>
    <dgm:cxn modelId="{8B1FE5C7-B998-4120-8CC0-1F9F0DB89511}" type="presParOf" srcId="{A75C7BAC-6B04-469A-B4A2-5371F7B89F59}" destId="{70ACC25D-80C0-4B37-B533-AE2396199B16}" srcOrd="0" destOrd="0" presId="urn:microsoft.com/office/officeart/2005/8/layout/hierarchy1"/>
    <dgm:cxn modelId="{AF5B9670-2A81-412B-93ED-FC500A80FD38}" type="presParOf" srcId="{A75C7BAC-6B04-469A-B4A2-5371F7B89F59}" destId="{6A57F1D6-F828-4502-AAF7-DA91CD38749E}" srcOrd="1" destOrd="0" presId="urn:microsoft.com/office/officeart/2005/8/layout/hierarchy1"/>
    <dgm:cxn modelId="{933401AA-FE3B-4D28-B77E-CAEF33C252DD}" type="presParOf" srcId="{2F453301-320E-4F33-9531-278A2C7CFE99}" destId="{20588D6E-FBDB-4296-BB0E-83B5DB3599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91AA0F-9003-4519-833D-45CECB6E305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CA0F79C-E76C-49AF-BA4B-3BEF25A0849D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ЗСУ = «</a:t>
          </a:r>
          <a:r>
            <a:rPr lang="uk-UA" dirty="0" err="1">
              <a:latin typeface="Georgia" panose="02040502050405020303" pitchFamily="18" charset="0"/>
            </a:rPr>
            <a:t>бендерівці</a:t>
          </a:r>
          <a:r>
            <a:rPr lang="uk-UA" dirty="0">
              <a:latin typeface="Georgia" panose="02040502050405020303" pitchFamily="18" charset="0"/>
            </a:rPr>
            <a:t>», «</a:t>
          </a:r>
          <a:r>
            <a:rPr lang="uk-UA" dirty="0" err="1">
              <a:latin typeface="Georgia" panose="02040502050405020303" pitchFamily="18" charset="0"/>
            </a:rPr>
            <a:t>бандерлоги</a:t>
          </a:r>
          <a:r>
            <a:rPr lang="uk-UA" dirty="0">
              <a:latin typeface="Georgia" panose="02040502050405020303" pitchFamily="18" charset="0"/>
            </a:rPr>
            <a:t>»</a:t>
          </a:r>
          <a:endParaRPr lang="en-US" dirty="0">
            <a:latin typeface="Georgia" panose="02040502050405020303" pitchFamily="18" charset="0"/>
          </a:endParaRPr>
        </a:p>
      </dgm:t>
    </dgm:pt>
    <dgm:pt modelId="{1A089542-F49E-4B56-A8C2-AB8619E5C390}" type="parTrans" cxnId="{A909DCA7-531A-4F2B-9910-F165D8AC4945}">
      <dgm:prSet/>
      <dgm:spPr/>
      <dgm:t>
        <a:bodyPr/>
        <a:lstStyle/>
        <a:p>
          <a:endParaRPr lang="en-US"/>
        </a:p>
      </dgm:t>
    </dgm:pt>
    <dgm:pt modelId="{E9DAB438-2455-4FCB-9C58-47D19B4C065B}" type="sibTrans" cxnId="{A909DCA7-531A-4F2B-9910-F165D8AC4945}">
      <dgm:prSet/>
      <dgm:spPr/>
      <dgm:t>
        <a:bodyPr/>
        <a:lstStyle/>
        <a:p>
          <a:endParaRPr lang="en-US"/>
        </a:p>
      </dgm:t>
    </dgm:pt>
    <dgm:pt modelId="{509BA174-7FF1-4BD8-BD65-6D629DD13E68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Бойовики Л/ДНР = «сепаратисти», «терористи»,  «ополченці»</a:t>
          </a:r>
          <a:endParaRPr lang="en-US" dirty="0">
            <a:latin typeface="Georgia" panose="02040502050405020303" pitchFamily="18" charset="0"/>
          </a:endParaRPr>
        </a:p>
      </dgm:t>
    </dgm:pt>
    <dgm:pt modelId="{68E40945-A70A-4824-A7DE-B19F463773AE}" type="parTrans" cxnId="{7905EDD7-CDCC-4896-B4CD-F24F1349884D}">
      <dgm:prSet/>
      <dgm:spPr/>
      <dgm:t>
        <a:bodyPr/>
        <a:lstStyle/>
        <a:p>
          <a:endParaRPr lang="en-US"/>
        </a:p>
      </dgm:t>
    </dgm:pt>
    <dgm:pt modelId="{04753471-2BA1-4B3B-877C-231606AB7E68}" type="sibTrans" cxnId="{7905EDD7-CDCC-4896-B4CD-F24F1349884D}">
      <dgm:prSet/>
      <dgm:spPr/>
      <dgm:t>
        <a:bodyPr/>
        <a:lstStyle/>
        <a:p>
          <a:endParaRPr lang="en-US"/>
        </a:p>
      </dgm:t>
    </dgm:pt>
    <dgm:pt modelId="{F8862688-6FE7-4E34-B572-1A997BCAB36D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Л/ДНР = Луганда, </a:t>
          </a:r>
          <a:r>
            <a:rPr lang="uk-UA" dirty="0" err="1">
              <a:latin typeface="Georgia" panose="02040502050405020303" pitchFamily="18" charset="0"/>
            </a:rPr>
            <a:t>Донбабве</a:t>
          </a:r>
          <a:endParaRPr lang="en-US" dirty="0">
            <a:latin typeface="Georgia" panose="02040502050405020303" pitchFamily="18" charset="0"/>
          </a:endParaRPr>
        </a:p>
      </dgm:t>
    </dgm:pt>
    <dgm:pt modelId="{5079D9C7-70E8-41DC-AE61-653ED4488751}" type="parTrans" cxnId="{8C15A669-5C7C-4630-87E0-DA8EF3D4B0DA}">
      <dgm:prSet/>
      <dgm:spPr/>
      <dgm:t>
        <a:bodyPr/>
        <a:lstStyle/>
        <a:p>
          <a:endParaRPr lang="en-US"/>
        </a:p>
      </dgm:t>
    </dgm:pt>
    <dgm:pt modelId="{69ABF085-1C2F-43D1-B2B9-46987B1AA4B4}" type="sibTrans" cxnId="{8C15A669-5C7C-4630-87E0-DA8EF3D4B0DA}">
      <dgm:prSet/>
      <dgm:spPr/>
      <dgm:t>
        <a:bodyPr/>
        <a:lstStyle/>
        <a:p>
          <a:endParaRPr lang="en-US"/>
        </a:p>
      </dgm:t>
    </dgm:pt>
    <dgm:pt modelId="{0E96B7AA-E9AE-4D31-819C-B304B73C7CBD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РФ = </a:t>
          </a:r>
          <a:r>
            <a:rPr lang="uk-UA" dirty="0" err="1">
              <a:latin typeface="Georgia" panose="02040502050405020303" pitchFamily="18" charset="0"/>
            </a:rPr>
            <a:t>Рашка</a:t>
          </a:r>
          <a:r>
            <a:rPr lang="uk-UA" dirty="0">
              <a:latin typeface="Georgia" panose="02040502050405020303" pitchFamily="18" charset="0"/>
            </a:rPr>
            <a:t>, Кацапія, </a:t>
          </a:r>
          <a:r>
            <a:rPr lang="uk-UA" dirty="0" err="1">
              <a:latin typeface="Georgia" panose="02040502050405020303" pitchFamily="18" charset="0"/>
            </a:rPr>
            <a:t>Путляндія</a:t>
          </a:r>
          <a:endParaRPr lang="en-US" dirty="0">
            <a:latin typeface="Georgia" panose="02040502050405020303" pitchFamily="18" charset="0"/>
          </a:endParaRPr>
        </a:p>
      </dgm:t>
    </dgm:pt>
    <dgm:pt modelId="{45E7B811-5347-45C5-BD66-8F8B49175A13}" type="parTrans" cxnId="{46643C87-0692-41CB-9EC6-DFFCF733B8A8}">
      <dgm:prSet/>
      <dgm:spPr/>
      <dgm:t>
        <a:bodyPr/>
        <a:lstStyle/>
        <a:p>
          <a:endParaRPr lang="en-US"/>
        </a:p>
      </dgm:t>
    </dgm:pt>
    <dgm:pt modelId="{05198686-CD1F-46BA-99C6-2ED21B12B0C7}" type="sibTrans" cxnId="{46643C87-0692-41CB-9EC6-DFFCF733B8A8}">
      <dgm:prSet/>
      <dgm:spPr/>
      <dgm:t>
        <a:bodyPr/>
        <a:lstStyle/>
        <a:p>
          <a:endParaRPr lang="en-US"/>
        </a:p>
      </dgm:t>
    </dgm:pt>
    <dgm:pt modelId="{4B6BCEAE-74CB-4EA8-9D7B-550F937934FE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Рос армія = </a:t>
          </a:r>
          <a:r>
            <a:rPr lang="uk-UA" dirty="0" err="1">
              <a:latin typeface="Georgia" panose="02040502050405020303" pitchFamily="18" charset="0"/>
            </a:rPr>
            <a:t>рашисти</a:t>
          </a:r>
          <a:r>
            <a:rPr lang="uk-UA" dirty="0">
              <a:latin typeface="Georgia" panose="02040502050405020303" pitchFamily="18" charset="0"/>
            </a:rPr>
            <a:t>, </a:t>
          </a:r>
          <a:r>
            <a:rPr lang="uk-UA" dirty="0" err="1">
              <a:latin typeface="Georgia" panose="02040502050405020303" pitchFamily="18" charset="0"/>
            </a:rPr>
            <a:t>русня</a:t>
          </a:r>
          <a:r>
            <a:rPr lang="uk-UA" dirty="0">
              <a:latin typeface="Georgia" panose="02040502050405020303" pitchFamily="18" charset="0"/>
            </a:rPr>
            <a:t>, </a:t>
          </a:r>
          <a:r>
            <a:rPr lang="uk-UA" dirty="0" err="1">
              <a:latin typeface="Georgia" panose="02040502050405020303" pitchFamily="18" charset="0"/>
            </a:rPr>
            <a:t>орки</a:t>
          </a:r>
          <a:endParaRPr lang="en-US" dirty="0">
            <a:latin typeface="Georgia" panose="02040502050405020303" pitchFamily="18" charset="0"/>
          </a:endParaRPr>
        </a:p>
      </dgm:t>
    </dgm:pt>
    <dgm:pt modelId="{713D2270-EFA0-4295-98A3-974C039A96B2}" type="parTrans" cxnId="{A2A1225B-5EB6-4639-88EB-B5C7B6675F1E}">
      <dgm:prSet/>
      <dgm:spPr/>
      <dgm:t>
        <a:bodyPr/>
        <a:lstStyle/>
        <a:p>
          <a:endParaRPr lang="en-US"/>
        </a:p>
      </dgm:t>
    </dgm:pt>
    <dgm:pt modelId="{42A61050-1ECB-41F0-8BD7-15254B488BD7}" type="sibTrans" cxnId="{A2A1225B-5EB6-4639-88EB-B5C7B6675F1E}">
      <dgm:prSet/>
      <dgm:spPr/>
      <dgm:t>
        <a:bodyPr/>
        <a:lstStyle/>
        <a:p>
          <a:endParaRPr lang="en-US"/>
        </a:p>
      </dgm:t>
    </dgm:pt>
    <dgm:pt modelId="{B25F03CE-5976-43D4-9972-5A05A20DB230}">
      <dgm:prSet/>
      <dgm:spPr/>
      <dgm:t>
        <a:bodyPr/>
        <a:lstStyle/>
        <a:p>
          <a:r>
            <a:rPr lang="uk-UA" dirty="0">
              <a:latin typeface="Georgia" panose="02040502050405020303" pitchFamily="18" charset="0"/>
            </a:rPr>
            <a:t>Україна = </a:t>
          </a:r>
          <a:r>
            <a:rPr lang="ru-RU" dirty="0">
              <a:latin typeface="Georgia" panose="02040502050405020303" pitchFamily="18" charset="0"/>
            </a:rPr>
            <a:t>«</a:t>
          </a:r>
          <a:r>
            <a:rPr lang="ru-RU" dirty="0" err="1">
              <a:latin typeface="Georgia" panose="02040502050405020303" pitchFamily="18" charset="0"/>
            </a:rPr>
            <a:t>Руїна</a:t>
          </a:r>
          <a:r>
            <a:rPr lang="ru-RU" dirty="0">
              <a:latin typeface="Georgia" panose="02040502050405020303" pitchFamily="18" charset="0"/>
            </a:rPr>
            <a:t>», «</a:t>
          </a:r>
          <a:r>
            <a:rPr lang="ru-RU" dirty="0" err="1">
              <a:latin typeface="Georgia" panose="02040502050405020303" pitchFamily="18" charset="0"/>
            </a:rPr>
            <a:t>Укруанда</a:t>
          </a:r>
          <a:r>
            <a:rPr lang="ru-RU" dirty="0">
              <a:latin typeface="Georgia" panose="02040502050405020303" pitchFamily="18" charset="0"/>
            </a:rPr>
            <a:t>», «</a:t>
          </a:r>
          <a:r>
            <a:rPr lang="ru-RU" dirty="0" err="1">
              <a:latin typeface="Georgia" panose="02040502050405020303" pitchFamily="18" charset="0"/>
            </a:rPr>
            <a:t>Хохляндія</a:t>
          </a:r>
          <a:r>
            <a:rPr lang="ru-RU" dirty="0">
              <a:latin typeface="Georgia" panose="02040502050405020303" pitchFamily="18" charset="0"/>
            </a:rPr>
            <a:t>», «</a:t>
          </a:r>
          <a:r>
            <a:rPr lang="ru-RU" dirty="0" err="1">
              <a:latin typeface="Georgia" panose="02040502050405020303" pitchFamily="18" charset="0"/>
            </a:rPr>
            <a:t>країна</a:t>
          </a:r>
          <a:r>
            <a:rPr lang="ru-RU" dirty="0">
              <a:latin typeface="Georgia" panose="02040502050405020303" pitchFamily="18" charset="0"/>
            </a:rPr>
            <a:t> 404» </a:t>
          </a:r>
          <a:endParaRPr lang="en-US" dirty="0">
            <a:latin typeface="Georgia" panose="02040502050405020303" pitchFamily="18" charset="0"/>
          </a:endParaRPr>
        </a:p>
      </dgm:t>
    </dgm:pt>
    <dgm:pt modelId="{1B32E947-7C76-4499-9A51-4D11B9F15E3C}" type="parTrans" cxnId="{CDCBF6FA-4CC2-4F0D-BA1B-4DCB667555BC}">
      <dgm:prSet/>
      <dgm:spPr/>
      <dgm:t>
        <a:bodyPr/>
        <a:lstStyle/>
        <a:p>
          <a:endParaRPr lang="en-US"/>
        </a:p>
      </dgm:t>
    </dgm:pt>
    <dgm:pt modelId="{BF609D3D-0CF1-41CF-A2C8-1ADC3ABA05BF}" type="sibTrans" cxnId="{CDCBF6FA-4CC2-4F0D-BA1B-4DCB667555BC}">
      <dgm:prSet/>
      <dgm:spPr/>
      <dgm:t>
        <a:bodyPr/>
        <a:lstStyle/>
        <a:p>
          <a:endParaRPr lang="en-US"/>
        </a:p>
      </dgm:t>
    </dgm:pt>
    <dgm:pt modelId="{DB5A8173-FD8E-4223-9AE7-B4CB7B7094D8}" type="pres">
      <dgm:prSet presAssocID="{1191AA0F-9003-4519-833D-45CECB6E3055}" presName="diagram" presStyleCnt="0">
        <dgm:presLayoutVars>
          <dgm:dir/>
          <dgm:resizeHandles val="exact"/>
        </dgm:presLayoutVars>
      </dgm:prSet>
      <dgm:spPr/>
    </dgm:pt>
    <dgm:pt modelId="{C0D1DE30-EA8E-4F36-82D6-4F7AC20BA775}" type="pres">
      <dgm:prSet presAssocID="{0CA0F79C-E76C-49AF-BA4B-3BEF25A0849D}" presName="node" presStyleLbl="node1" presStyleIdx="0" presStyleCnt="6">
        <dgm:presLayoutVars>
          <dgm:bulletEnabled val="1"/>
        </dgm:presLayoutVars>
      </dgm:prSet>
      <dgm:spPr/>
    </dgm:pt>
    <dgm:pt modelId="{C1867C1C-FE3D-4D5E-A889-ABD85CEE1E23}" type="pres">
      <dgm:prSet presAssocID="{E9DAB438-2455-4FCB-9C58-47D19B4C065B}" presName="sibTrans" presStyleCnt="0"/>
      <dgm:spPr/>
    </dgm:pt>
    <dgm:pt modelId="{88956133-C08D-49F3-BAA2-F023FBA9E67A}" type="pres">
      <dgm:prSet presAssocID="{509BA174-7FF1-4BD8-BD65-6D629DD13E68}" presName="node" presStyleLbl="node1" presStyleIdx="1" presStyleCnt="6">
        <dgm:presLayoutVars>
          <dgm:bulletEnabled val="1"/>
        </dgm:presLayoutVars>
      </dgm:prSet>
      <dgm:spPr/>
    </dgm:pt>
    <dgm:pt modelId="{54EEA210-9717-48DD-AD41-5B00FB4803DB}" type="pres">
      <dgm:prSet presAssocID="{04753471-2BA1-4B3B-877C-231606AB7E68}" presName="sibTrans" presStyleCnt="0"/>
      <dgm:spPr/>
    </dgm:pt>
    <dgm:pt modelId="{718CDD9E-EC78-46ED-93AE-9D4609EB9329}" type="pres">
      <dgm:prSet presAssocID="{F8862688-6FE7-4E34-B572-1A997BCAB36D}" presName="node" presStyleLbl="node1" presStyleIdx="2" presStyleCnt="6">
        <dgm:presLayoutVars>
          <dgm:bulletEnabled val="1"/>
        </dgm:presLayoutVars>
      </dgm:prSet>
      <dgm:spPr/>
    </dgm:pt>
    <dgm:pt modelId="{57901D9D-9F03-4A4D-8BB4-A6CA37F6D1B5}" type="pres">
      <dgm:prSet presAssocID="{69ABF085-1C2F-43D1-B2B9-46987B1AA4B4}" presName="sibTrans" presStyleCnt="0"/>
      <dgm:spPr/>
    </dgm:pt>
    <dgm:pt modelId="{CD98C8AE-7030-4143-8095-7919422EE833}" type="pres">
      <dgm:prSet presAssocID="{0E96B7AA-E9AE-4D31-819C-B304B73C7CBD}" presName="node" presStyleLbl="node1" presStyleIdx="3" presStyleCnt="6">
        <dgm:presLayoutVars>
          <dgm:bulletEnabled val="1"/>
        </dgm:presLayoutVars>
      </dgm:prSet>
      <dgm:spPr/>
    </dgm:pt>
    <dgm:pt modelId="{ABC3F4EE-88C3-4957-BD26-3BE0E6D59036}" type="pres">
      <dgm:prSet presAssocID="{05198686-CD1F-46BA-99C6-2ED21B12B0C7}" presName="sibTrans" presStyleCnt="0"/>
      <dgm:spPr/>
    </dgm:pt>
    <dgm:pt modelId="{EA2C936C-C3F4-4819-B354-567E3D65E53C}" type="pres">
      <dgm:prSet presAssocID="{4B6BCEAE-74CB-4EA8-9D7B-550F937934FE}" presName="node" presStyleLbl="node1" presStyleIdx="4" presStyleCnt="6">
        <dgm:presLayoutVars>
          <dgm:bulletEnabled val="1"/>
        </dgm:presLayoutVars>
      </dgm:prSet>
      <dgm:spPr/>
    </dgm:pt>
    <dgm:pt modelId="{AE9A9DC4-63A5-4A39-BB5F-CA5DF519F838}" type="pres">
      <dgm:prSet presAssocID="{42A61050-1ECB-41F0-8BD7-15254B488BD7}" presName="sibTrans" presStyleCnt="0"/>
      <dgm:spPr/>
    </dgm:pt>
    <dgm:pt modelId="{25546787-6265-4929-8547-7C35B2891523}" type="pres">
      <dgm:prSet presAssocID="{B25F03CE-5976-43D4-9972-5A05A20DB230}" presName="node" presStyleLbl="node1" presStyleIdx="5" presStyleCnt="6">
        <dgm:presLayoutVars>
          <dgm:bulletEnabled val="1"/>
        </dgm:presLayoutVars>
      </dgm:prSet>
      <dgm:spPr/>
    </dgm:pt>
  </dgm:ptLst>
  <dgm:cxnLst>
    <dgm:cxn modelId="{A2A1225B-5EB6-4639-88EB-B5C7B6675F1E}" srcId="{1191AA0F-9003-4519-833D-45CECB6E3055}" destId="{4B6BCEAE-74CB-4EA8-9D7B-550F937934FE}" srcOrd="4" destOrd="0" parTransId="{713D2270-EFA0-4295-98A3-974C039A96B2}" sibTransId="{42A61050-1ECB-41F0-8BD7-15254B488BD7}"/>
    <dgm:cxn modelId="{3A231B41-D934-4AF1-BFF3-5A183DEA52E0}" type="presOf" srcId="{B25F03CE-5976-43D4-9972-5A05A20DB230}" destId="{25546787-6265-4929-8547-7C35B2891523}" srcOrd="0" destOrd="0" presId="urn:microsoft.com/office/officeart/2005/8/layout/default"/>
    <dgm:cxn modelId="{A00B1A66-3BCE-47C1-BFF5-C4F83971113F}" type="presOf" srcId="{0CA0F79C-E76C-49AF-BA4B-3BEF25A0849D}" destId="{C0D1DE30-EA8E-4F36-82D6-4F7AC20BA775}" srcOrd="0" destOrd="0" presId="urn:microsoft.com/office/officeart/2005/8/layout/default"/>
    <dgm:cxn modelId="{8C15A669-5C7C-4630-87E0-DA8EF3D4B0DA}" srcId="{1191AA0F-9003-4519-833D-45CECB6E3055}" destId="{F8862688-6FE7-4E34-B572-1A997BCAB36D}" srcOrd="2" destOrd="0" parTransId="{5079D9C7-70E8-41DC-AE61-653ED4488751}" sibTransId="{69ABF085-1C2F-43D1-B2B9-46987B1AA4B4}"/>
    <dgm:cxn modelId="{E4BCC47A-78FD-404D-8C61-06220C502E06}" type="presOf" srcId="{4B6BCEAE-74CB-4EA8-9D7B-550F937934FE}" destId="{EA2C936C-C3F4-4819-B354-567E3D65E53C}" srcOrd="0" destOrd="0" presId="urn:microsoft.com/office/officeart/2005/8/layout/default"/>
    <dgm:cxn modelId="{18D8A87C-F36D-41B9-A79A-AF7235673D28}" type="presOf" srcId="{1191AA0F-9003-4519-833D-45CECB6E3055}" destId="{DB5A8173-FD8E-4223-9AE7-B4CB7B7094D8}" srcOrd="0" destOrd="0" presId="urn:microsoft.com/office/officeart/2005/8/layout/default"/>
    <dgm:cxn modelId="{46643C87-0692-41CB-9EC6-DFFCF733B8A8}" srcId="{1191AA0F-9003-4519-833D-45CECB6E3055}" destId="{0E96B7AA-E9AE-4D31-819C-B304B73C7CBD}" srcOrd="3" destOrd="0" parTransId="{45E7B811-5347-45C5-BD66-8F8B49175A13}" sibTransId="{05198686-CD1F-46BA-99C6-2ED21B12B0C7}"/>
    <dgm:cxn modelId="{9A92AA8F-6CDA-4FF7-96E8-74A12E61EF05}" type="presOf" srcId="{0E96B7AA-E9AE-4D31-819C-B304B73C7CBD}" destId="{CD98C8AE-7030-4143-8095-7919422EE833}" srcOrd="0" destOrd="0" presId="urn:microsoft.com/office/officeart/2005/8/layout/default"/>
    <dgm:cxn modelId="{7F20859E-F6C2-4216-8BEF-BB39BFC44FC1}" type="presOf" srcId="{F8862688-6FE7-4E34-B572-1A997BCAB36D}" destId="{718CDD9E-EC78-46ED-93AE-9D4609EB9329}" srcOrd="0" destOrd="0" presId="urn:microsoft.com/office/officeart/2005/8/layout/default"/>
    <dgm:cxn modelId="{A909DCA7-531A-4F2B-9910-F165D8AC4945}" srcId="{1191AA0F-9003-4519-833D-45CECB6E3055}" destId="{0CA0F79C-E76C-49AF-BA4B-3BEF25A0849D}" srcOrd="0" destOrd="0" parTransId="{1A089542-F49E-4B56-A8C2-AB8619E5C390}" sibTransId="{E9DAB438-2455-4FCB-9C58-47D19B4C065B}"/>
    <dgm:cxn modelId="{0931D1D7-630C-436D-AABC-B53FF568C147}" type="presOf" srcId="{509BA174-7FF1-4BD8-BD65-6D629DD13E68}" destId="{88956133-C08D-49F3-BAA2-F023FBA9E67A}" srcOrd="0" destOrd="0" presId="urn:microsoft.com/office/officeart/2005/8/layout/default"/>
    <dgm:cxn modelId="{7905EDD7-CDCC-4896-B4CD-F24F1349884D}" srcId="{1191AA0F-9003-4519-833D-45CECB6E3055}" destId="{509BA174-7FF1-4BD8-BD65-6D629DD13E68}" srcOrd="1" destOrd="0" parTransId="{68E40945-A70A-4824-A7DE-B19F463773AE}" sibTransId="{04753471-2BA1-4B3B-877C-231606AB7E68}"/>
    <dgm:cxn modelId="{CDCBF6FA-4CC2-4F0D-BA1B-4DCB667555BC}" srcId="{1191AA0F-9003-4519-833D-45CECB6E3055}" destId="{B25F03CE-5976-43D4-9972-5A05A20DB230}" srcOrd="5" destOrd="0" parTransId="{1B32E947-7C76-4499-9A51-4D11B9F15E3C}" sibTransId="{BF609D3D-0CF1-41CF-A2C8-1ADC3ABA05BF}"/>
    <dgm:cxn modelId="{8BB213A3-D7B1-4E2A-AD5A-13EBBC56D3E3}" type="presParOf" srcId="{DB5A8173-FD8E-4223-9AE7-B4CB7B7094D8}" destId="{C0D1DE30-EA8E-4F36-82D6-4F7AC20BA775}" srcOrd="0" destOrd="0" presId="urn:microsoft.com/office/officeart/2005/8/layout/default"/>
    <dgm:cxn modelId="{C65855A5-F784-482C-B5A9-235712255BFD}" type="presParOf" srcId="{DB5A8173-FD8E-4223-9AE7-B4CB7B7094D8}" destId="{C1867C1C-FE3D-4D5E-A889-ABD85CEE1E23}" srcOrd="1" destOrd="0" presId="urn:microsoft.com/office/officeart/2005/8/layout/default"/>
    <dgm:cxn modelId="{7CBD0302-9F77-4B5E-AF9F-79305E26642C}" type="presParOf" srcId="{DB5A8173-FD8E-4223-9AE7-B4CB7B7094D8}" destId="{88956133-C08D-49F3-BAA2-F023FBA9E67A}" srcOrd="2" destOrd="0" presId="urn:microsoft.com/office/officeart/2005/8/layout/default"/>
    <dgm:cxn modelId="{29F85776-D8DB-4C10-BC6D-D22FEC27849D}" type="presParOf" srcId="{DB5A8173-FD8E-4223-9AE7-B4CB7B7094D8}" destId="{54EEA210-9717-48DD-AD41-5B00FB4803DB}" srcOrd="3" destOrd="0" presId="urn:microsoft.com/office/officeart/2005/8/layout/default"/>
    <dgm:cxn modelId="{620B6A55-6048-4338-B8E7-59183C159E35}" type="presParOf" srcId="{DB5A8173-FD8E-4223-9AE7-B4CB7B7094D8}" destId="{718CDD9E-EC78-46ED-93AE-9D4609EB9329}" srcOrd="4" destOrd="0" presId="urn:microsoft.com/office/officeart/2005/8/layout/default"/>
    <dgm:cxn modelId="{A335BBE1-66FD-4BD9-84E3-C2325A3C6C77}" type="presParOf" srcId="{DB5A8173-FD8E-4223-9AE7-B4CB7B7094D8}" destId="{57901D9D-9F03-4A4D-8BB4-A6CA37F6D1B5}" srcOrd="5" destOrd="0" presId="urn:microsoft.com/office/officeart/2005/8/layout/default"/>
    <dgm:cxn modelId="{4F42A494-E948-40BE-8E28-2765B728B29A}" type="presParOf" srcId="{DB5A8173-FD8E-4223-9AE7-B4CB7B7094D8}" destId="{CD98C8AE-7030-4143-8095-7919422EE833}" srcOrd="6" destOrd="0" presId="urn:microsoft.com/office/officeart/2005/8/layout/default"/>
    <dgm:cxn modelId="{3ABAC4F6-AB6C-4D33-B9F5-370C4858901A}" type="presParOf" srcId="{DB5A8173-FD8E-4223-9AE7-B4CB7B7094D8}" destId="{ABC3F4EE-88C3-4957-BD26-3BE0E6D59036}" srcOrd="7" destOrd="0" presId="urn:microsoft.com/office/officeart/2005/8/layout/default"/>
    <dgm:cxn modelId="{88986CEC-0AFE-4EF7-B515-D9E07EEFF4AA}" type="presParOf" srcId="{DB5A8173-FD8E-4223-9AE7-B4CB7B7094D8}" destId="{EA2C936C-C3F4-4819-B354-567E3D65E53C}" srcOrd="8" destOrd="0" presId="urn:microsoft.com/office/officeart/2005/8/layout/default"/>
    <dgm:cxn modelId="{18E74F9F-862B-42B0-8E61-A863860F2EC6}" type="presParOf" srcId="{DB5A8173-FD8E-4223-9AE7-B4CB7B7094D8}" destId="{AE9A9DC4-63A5-4A39-BB5F-CA5DF519F838}" srcOrd="9" destOrd="0" presId="urn:microsoft.com/office/officeart/2005/8/layout/default"/>
    <dgm:cxn modelId="{90F5F55E-CD4E-4A7F-862E-DDB476AB91E8}" type="presParOf" srcId="{DB5A8173-FD8E-4223-9AE7-B4CB7B7094D8}" destId="{25546787-6265-4929-8547-7C35B289152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E14032-2A28-46BB-B810-7048331325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011394-DE90-4850-8B1C-04B97C63E0DC}">
      <dgm:prSet custT="1"/>
      <dgm:spPr/>
      <dgm:t>
        <a:bodyPr/>
        <a:lstStyle/>
        <a:p>
          <a:r>
            <a:rPr lang="uk-UA" sz="3200" dirty="0">
              <a:latin typeface="Georgia" panose="02040502050405020303" pitchFamily="18" charset="0"/>
            </a:rPr>
            <a:t>Меми не сприймаються як загроза</a:t>
          </a:r>
          <a:endParaRPr lang="en-US" sz="3200" dirty="0">
            <a:latin typeface="Georgia" panose="02040502050405020303" pitchFamily="18" charset="0"/>
          </a:endParaRPr>
        </a:p>
      </dgm:t>
    </dgm:pt>
    <dgm:pt modelId="{61FFC8D4-8B68-4D22-852D-13D6D2851A51}" type="parTrans" cxnId="{569D4CBD-1CD0-4A8B-870B-B23A4FD2F9EE}">
      <dgm:prSet/>
      <dgm:spPr/>
      <dgm:t>
        <a:bodyPr/>
        <a:lstStyle/>
        <a:p>
          <a:endParaRPr lang="en-US"/>
        </a:p>
      </dgm:t>
    </dgm:pt>
    <dgm:pt modelId="{8FFFECF1-43AE-4EBC-B41B-9887D4953FEC}" type="sibTrans" cxnId="{569D4CBD-1CD0-4A8B-870B-B23A4FD2F9EE}">
      <dgm:prSet/>
      <dgm:spPr/>
      <dgm:t>
        <a:bodyPr/>
        <a:lstStyle/>
        <a:p>
          <a:endParaRPr lang="en-US"/>
        </a:p>
      </dgm:t>
    </dgm:pt>
    <dgm:pt modelId="{BE8E11AF-CC00-4680-A9A4-240E25CF17A1}">
      <dgm:prSet custT="1"/>
      <dgm:spPr/>
      <dgm:t>
        <a:bodyPr/>
        <a:lstStyle/>
        <a:p>
          <a:r>
            <a:rPr lang="uk-UA" sz="3200" dirty="0">
              <a:latin typeface="Georgia" panose="02040502050405020303" pitchFamily="18" charset="0"/>
            </a:rPr>
            <a:t>Привертають увагу і зачіпають «за живе»</a:t>
          </a:r>
          <a:endParaRPr lang="en-US" sz="3200" dirty="0">
            <a:latin typeface="Georgia" panose="02040502050405020303" pitchFamily="18" charset="0"/>
          </a:endParaRPr>
        </a:p>
      </dgm:t>
    </dgm:pt>
    <dgm:pt modelId="{FE9C0ADA-B63A-4220-8F49-5DFE04C95CCC}" type="parTrans" cxnId="{B4F58479-64C7-4FE1-8E9A-802886F33525}">
      <dgm:prSet/>
      <dgm:spPr/>
      <dgm:t>
        <a:bodyPr/>
        <a:lstStyle/>
        <a:p>
          <a:endParaRPr lang="en-US"/>
        </a:p>
      </dgm:t>
    </dgm:pt>
    <dgm:pt modelId="{565EEF01-C0D3-442B-A037-4356B51F1070}" type="sibTrans" cxnId="{B4F58479-64C7-4FE1-8E9A-802886F33525}">
      <dgm:prSet/>
      <dgm:spPr/>
      <dgm:t>
        <a:bodyPr/>
        <a:lstStyle/>
        <a:p>
          <a:endParaRPr lang="en-US"/>
        </a:p>
      </dgm:t>
    </dgm:pt>
    <dgm:pt modelId="{93661900-96FC-4370-9385-78E40D3DE794}">
      <dgm:prSet custT="1"/>
      <dgm:spPr/>
      <dgm:t>
        <a:bodyPr/>
        <a:lstStyle/>
        <a:p>
          <a:r>
            <a:rPr lang="uk-UA" sz="3200" dirty="0">
              <a:latin typeface="Georgia" panose="02040502050405020303" pitchFamily="18" charset="0"/>
            </a:rPr>
            <a:t>Залучають аудиторію до поширення ідей</a:t>
          </a:r>
          <a:endParaRPr lang="en-US" sz="3200" dirty="0">
            <a:latin typeface="Georgia" panose="02040502050405020303" pitchFamily="18" charset="0"/>
          </a:endParaRPr>
        </a:p>
      </dgm:t>
    </dgm:pt>
    <dgm:pt modelId="{C1DB87C3-E83C-4270-B9C9-213E3E18AE22}" type="parTrans" cxnId="{5B17DB3E-0263-459C-8DD6-2BB04D956352}">
      <dgm:prSet/>
      <dgm:spPr/>
      <dgm:t>
        <a:bodyPr/>
        <a:lstStyle/>
        <a:p>
          <a:endParaRPr lang="en-US"/>
        </a:p>
      </dgm:t>
    </dgm:pt>
    <dgm:pt modelId="{8C5BCEC4-6A0E-44F6-994C-5DB5E61B1B88}" type="sibTrans" cxnId="{5B17DB3E-0263-459C-8DD6-2BB04D956352}">
      <dgm:prSet/>
      <dgm:spPr/>
      <dgm:t>
        <a:bodyPr/>
        <a:lstStyle/>
        <a:p>
          <a:endParaRPr lang="en-US"/>
        </a:p>
      </dgm:t>
    </dgm:pt>
    <dgm:pt modelId="{B883F544-0FBE-4406-8F48-15B2410FAD6B}">
      <dgm:prSet custT="1"/>
      <dgm:spPr/>
      <dgm:t>
        <a:bodyPr/>
        <a:lstStyle/>
        <a:p>
          <a:r>
            <a:rPr lang="uk-UA" sz="3200" dirty="0">
              <a:latin typeface="Georgia" panose="02040502050405020303" pitchFamily="18" charset="0"/>
            </a:rPr>
            <a:t>Можна використати для наступу і для оборони</a:t>
          </a:r>
          <a:endParaRPr lang="en-US" sz="3200" dirty="0">
            <a:latin typeface="Georgia" panose="02040502050405020303" pitchFamily="18" charset="0"/>
          </a:endParaRPr>
        </a:p>
      </dgm:t>
    </dgm:pt>
    <dgm:pt modelId="{7799731C-946C-41C8-80C8-07B99F604C9D}" type="parTrans" cxnId="{E7B06BC7-3DC4-4809-B1C2-C36D804856D8}">
      <dgm:prSet/>
      <dgm:spPr/>
      <dgm:t>
        <a:bodyPr/>
        <a:lstStyle/>
        <a:p>
          <a:endParaRPr lang="en-US"/>
        </a:p>
      </dgm:t>
    </dgm:pt>
    <dgm:pt modelId="{E917EE3E-A0E0-472F-A411-2B03E2F47A5E}" type="sibTrans" cxnId="{E7B06BC7-3DC4-4809-B1C2-C36D804856D8}">
      <dgm:prSet/>
      <dgm:spPr/>
      <dgm:t>
        <a:bodyPr/>
        <a:lstStyle/>
        <a:p>
          <a:endParaRPr lang="en-US"/>
        </a:p>
      </dgm:t>
    </dgm:pt>
    <dgm:pt modelId="{839072F8-55BF-49E0-8D3E-9FF063E8E79F}">
      <dgm:prSet custT="1"/>
      <dgm:spPr/>
      <dgm:t>
        <a:bodyPr/>
        <a:lstStyle/>
        <a:p>
          <a:r>
            <a:rPr lang="uk-UA" sz="3200" dirty="0">
              <a:latin typeface="Georgia" panose="02040502050405020303" pitchFamily="18" charset="0"/>
            </a:rPr>
            <a:t>Меми легко створювати і поширювати</a:t>
          </a:r>
          <a:endParaRPr lang="en-US" sz="3200" dirty="0">
            <a:latin typeface="Georgia" panose="02040502050405020303" pitchFamily="18" charset="0"/>
          </a:endParaRPr>
        </a:p>
      </dgm:t>
    </dgm:pt>
    <dgm:pt modelId="{FEB34DEF-F196-4D8B-9565-6727C12D7652}" type="parTrans" cxnId="{5FCD4593-DDEE-4949-B450-DD48323468CE}">
      <dgm:prSet/>
      <dgm:spPr/>
      <dgm:t>
        <a:bodyPr/>
        <a:lstStyle/>
        <a:p>
          <a:endParaRPr lang="en-US"/>
        </a:p>
      </dgm:t>
    </dgm:pt>
    <dgm:pt modelId="{8CBED051-5CA3-4420-9340-9B8E06B8732B}" type="sibTrans" cxnId="{5FCD4593-DDEE-4949-B450-DD48323468CE}">
      <dgm:prSet/>
      <dgm:spPr/>
      <dgm:t>
        <a:bodyPr/>
        <a:lstStyle/>
        <a:p>
          <a:endParaRPr lang="en-US"/>
        </a:p>
      </dgm:t>
    </dgm:pt>
    <dgm:pt modelId="{FB73A474-9887-40FA-86F5-A49AB37D2B23}" type="pres">
      <dgm:prSet presAssocID="{21E14032-2A28-46BB-B810-7048331325BF}" presName="vert0" presStyleCnt="0">
        <dgm:presLayoutVars>
          <dgm:dir/>
          <dgm:animOne val="branch"/>
          <dgm:animLvl val="lvl"/>
        </dgm:presLayoutVars>
      </dgm:prSet>
      <dgm:spPr/>
    </dgm:pt>
    <dgm:pt modelId="{334BAF36-4D69-4EED-8A0D-14C8D5492954}" type="pres">
      <dgm:prSet presAssocID="{89011394-DE90-4850-8B1C-04B97C63E0DC}" presName="thickLine" presStyleLbl="alignNode1" presStyleIdx="0" presStyleCnt="5"/>
      <dgm:spPr/>
    </dgm:pt>
    <dgm:pt modelId="{90A2A8B5-24CD-4FFF-A5B2-5F8FA81ECB47}" type="pres">
      <dgm:prSet presAssocID="{89011394-DE90-4850-8B1C-04B97C63E0DC}" presName="horz1" presStyleCnt="0"/>
      <dgm:spPr/>
    </dgm:pt>
    <dgm:pt modelId="{0D19B473-3E43-45EA-8BDF-2BA03841EA97}" type="pres">
      <dgm:prSet presAssocID="{89011394-DE90-4850-8B1C-04B97C63E0DC}" presName="tx1" presStyleLbl="revTx" presStyleIdx="0" presStyleCnt="5"/>
      <dgm:spPr/>
    </dgm:pt>
    <dgm:pt modelId="{35F6B25F-59A0-4D94-A547-F8D64D4E9E7B}" type="pres">
      <dgm:prSet presAssocID="{89011394-DE90-4850-8B1C-04B97C63E0DC}" presName="vert1" presStyleCnt="0"/>
      <dgm:spPr/>
    </dgm:pt>
    <dgm:pt modelId="{DD43009D-3365-4E68-8B69-638E4D1CDBD6}" type="pres">
      <dgm:prSet presAssocID="{BE8E11AF-CC00-4680-A9A4-240E25CF17A1}" presName="thickLine" presStyleLbl="alignNode1" presStyleIdx="1" presStyleCnt="5"/>
      <dgm:spPr/>
    </dgm:pt>
    <dgm:pt modelId="{EE7A728B-D754-4287-9B18-22524117BA0A}" type="pres">
      <dgm:prSet presAssocID="{BE8E11AF-CC00-4680-A9A4-240E25CF17A1}" presName="horz1" presStyleCnt="0"/>
      <dgm:spPr/>
    </dgm:pt>
    <dgm:pt modelId="{E28B28E4-7C00-419A-A63B-C3B3EE5743B1}" type="pres">
      <dgm:prSet presAssocID="{BE8E11AF-CC00-4680-A9A4-240E25CF17A1}" presName="tx1" presStyleLbl="revTx" presStyleIdx="1" presStyleCnt="5"/>
      <dgm:spPr/>
    </dgm:pt>
    <dgm:pt modelId="{BC0A3CA4-2930-49FD-944F-129A868350A1}" type="pres">
      <dgm:prSet presAssocID="{BE8E11AF-CC00-4680-A9A4-240E25CF17A1}" presName="vert1" presStyleCnt="0"/>
      <dgm:spPr/>
    </dgm:pt>
    <dgm:pt modelId="{919F4152-B443-482D-9D92-83D9ADCBFAC1}" type="pres">
      <dgm:prSet presAssocID="{93661900-96FC-4370-9385-78E40D3DE794}" presName="thickLine" presStyleLbl="alignNode1" presStyleIdx="2" presStyleCnt="5"/>
      <dgm:spPr/>
    </dgm:pt>
    <dgm:pt modelId="{0F2D444D-46AD-4FCD-BD87-F0F854CC1721}" type="pres">
      <dgm:prSet presAssocID="{93661900-96FC-4370-9385-78E40D3DE794}" presName="horz1" presStyleCnt="0"/>
      <dgm:spPr/>
    </dgm:pt>
    <dgm:pt modelId="{9FB5EF82-D55E-49AB-A57B-BDE067D0DD89}" type="pres">
      <dgm:prSet presAssocID="{93661900-96FC-4370-9385-78E40D3DE794}" presName="tx1" presStyleLbl="revTx" presStyleIdx="2" presStyleCnt="5"/>
      <dgm:spPr/>
    </dgm:pt>
    <dgm:pt modelId="{DD76BBF1-0F97-4E16-8DA2-3E3EA6AB40DA}" type="pres">
      <dgm:prSet presAssocID="{93661900-96FC-4370-9385-78E40D3DE794}" presName="vert1" presStyleCnt="0"/>
      <dgm:spPr/>
    </dgm:pt>
    <dgm:pt modelId="{BA8ED55D-0608-434B-AE8B-FA2C4067C1D6}" type="pres">
      <dgm:prSet presAssocID="{B883F544-0FBE-4406-8F48-15B2410FAD6B}" presName="thickLine" presStyleLbl="alignNode1" presStyleIdx="3" presStyleCnt="5"/>
      <dgm:spPr/>
    </dgm:pt>
    <dgm:pt modelId="{7DC2D45C-85BB-41A3-A3BD-172F76FF1DC4}" type="pres">
      <dgm:prSet presAssocID="{B883F544-0FBE-4406-8F48-15B2410FAD6B}" presName="horz1" presStyleCnt="0"/>
      <dgm:spPr/>
    </dgm:pt>
    <dgm:pt modelId="{8D8BB41B-CD29-4B1D-B234-6ADACB795E55}" type="pres">
      <dgm:prSet presAssocID="{B883F544-0FBE-4406-8F48-15B2410FAD6B}" presName="tx1" presStyleLbl="revTx" presStyleIdx="3" presStyleCnt="5"/>
      <dgm:spPr/>
    </dgm:pt>
    <dgm:pt modelId="{B75CD4C6-F184-43E7-A8C5-889B4360CF76}" type="pres">
      <dgm:prSet presAssocID="{B883F544-0FBE-4406-8F48-15B2410FAD6B}" presName="vert1" presStyleCnt="0"/>
      <dgm:spPr/>
    </dgm:pt>
    <dgm:pt modelId="{4D3F8D52-1948-42B0-A850-C18B7D0F18A3}" type="pres">
      <dgm:prSet presAssocID="{839072F8-55BF-49E0-8D3E-9FF063E8E79F}" presName="thickLine" presStyleLbl="alignNode1" presStyleIdx="4" presStyleCnt="5"/>
      <dgm:spPr/>
    </dgm:pt>
    <dgm:pt modelId="{68302FEB-EF3D-41C2-BC68-FC685E317275}" type="pres">
      <dgm:prSet presAssocID="{839072F8-55BF-49E0-8D3E-9FF063E8E79F}" presName="horz1" presStyleCnt="0"/>
      <dgm:spPr/>
    </dgm:pt>
    <dgm:pt modelId="{83960F03-7C23-4934-9EEB-0869C96AEBBF}" type="pres">
      <dgm:prSet presAssocID="{839072F8-55BF-49E0-8D3E-9FF063E8E79F}" presName="tx1" presStyleLbl="revTx" presStyleIdx="4" presStyleCnt="5"/>
      <dgm:spPr/>
    </dgm:pt>
    <dgm:pt modelId="{D0FAB480-34E5-49D6-97A7-1532923D7E45}" type="pres">
      <dgm:prSet presAssocID="{839072F8-55BF-49E0-8D3E-9FF063E8E79F}" presName="vert1" presStyleCnt="0"/>
      <dgm:spPr/>
    </dgm:pt>
  </dgm:ptLst>
  <dgm:cxnLst>
    <dgm:cxn modelId="{A82B4401-6E2B-4C89-B035-F9FD66255FF6}" type="presOf" srcId="{93661900-96FC-4370-9385-78E40D3DE794}" destId="{9FB5EF82-D55E-49AB-A57B-BDE067D0DD89}" srcOrd="0" destOrd="0" presId="urn:microsoft.com/office/officeart/2008/layout/LinedList"/>
    <dgm:cxn modelId="{8BB50E05-5F2E-4D37-9768-F5E9A3F705E7}" type="presOf" srcId="{21E14032-2A28-46BB-B810-7048331325BF}" destId="{FB73A474-9887-40FA-86F5-A49AB37D2B23}" srcOrd="0" destOrd="0" presId="urn:microsoft.com/office/officeart/2008/layout/LinedList"/>
    <dgm:cxn modelId="{5B17DB3E-0263-459C-8DD6-2BB04D956352}" srcId="{21E14032-2A28-46BB-B810-7048331325BF}" destId="{93661900-96FC-4370-9385-78E40D3DE794}" srcOrd="2" destOrd="0" parTransId="{C1DB87C3-E83C-4270-B9C9-213E3E18AE22}" sibTransId="{8C5BCEC4-6A0E-44F6-994C-5DB5E61B1B88}"/>
    <dgm:cxn modelId="{D64FA43F-E46D-461F-8350-65A631191DF5}" type="presOf" srcId="{BE8E11AF-CC00-4680-A9A4-240E25CF17A1}" destId="{E28B28E4-7C00-419A-A63B-C3B3EE5743B1}" srcOrd="0" destOrd="0" presId="urn:microsoft.com/office/officeart/2008/layout/LinedList"/>
    <dgm:cxn modelId="{C4F2D06C-4035-4DF6-B3EB-3D6359FD067F}" type="presOf" srcId="{89011394-DE90-4850-8B1C-04B97C63E0DC}" destId="{0D19B473-3E43-45EA-8BDF-2BA03841EA97}" srcOrd="0" destOrd="0" presId="urn:microsoft.com/office/officeart/2008/layout/LinedList"/>
    <dgm:cxn modelId="{B4F58479-64C7-4FE1-8E9A-802886F33525}" srcId="{21E14032-2A28-46BB-B810-7048331325BF}" destId="{BE8E11AF-CC00-4680-A9A4-240E25CF17A1}" srcOrd="1" destOrd="0" parTransId="{FE9C0ADA-B63A-4220-8F49-5DFE04C95CCC}" sibTransId="{565EEF01-C0D3-442B-A037-4356B51F1070}"/>
    <dgm:cxn modelId="{5FCD4593-DDEE-4949-B450-DD48323468CE}" srcId="{21E14032-2A28-46BB-B810-7048331325BF}" destId="{839072F8-55BF-49E0-8D3E-9FF063E8E79F}" srcOrd="4" destOrd="0" parTransId="{FEB34DEF-F196-4D8B-9565-6727C12D7652}" sibTransId="{8CBED051-5CA3-4420-9340-9B8E06B8732B}"/>
    <dgm:cxn modelId="{569D4CBD-1CD0-4A8B-870B-B23A4FD2F9EE}" srcId="{21E14032-2A28-46BB-B810-7048331325BF}" destId="{89011394-DE90-4850-8B1C-04B97C63E0DC}" srcOrd="0" destOrd="0" parTransId="{61FFC8D4-8B68-4D22-852D-13D6D2851A51}" sibTransId="{8FFFECF1-43AE-4EBC-B41B-9887D4953FEC}"/>
    <dgm:cxn modelId="{E7B06BC7-3DC4-4809-B1C2-C36D804856D8}" srcId="{21E14032-2A28-46BB-B810-7048331325BF}" destId="{B883F544-0FBE-4406-8F48-15B2410FAD6B}" srcOrd="3" destOrd="0" parTransId="{7799731C-946C-41C8-80C8-07B99F604C9D}" sibTransId="{E917EE3E-A0E0-472F-A411-2B03E2F47A5E}"/>
    <dgm:cxn modelId="{703584DD-5165-4F96-A567-F59817D77765}" type="presOf" srcId="{B883F544-0FBE-4406-8F48-15B2410FAD6B}" destId="{8D8BB41B-CD29-4B1D-B234-6ADACB795E55}" srcOrd="0" destOrd="0" presId="urn:microsoft.com/office/officeart/2008/layout/LinedList"/>
    <dgm:cxn modelId="{44FF71EA-9E1D-435E-AA9B-3E831C1D7716}" type="presOf" srcId="{839072F8-55BF-49E0-8D3E-9FF063E8E79F}" destId="{83960F03-7C23-4934-9EEB-0869C96AEBBF}" srcOrd="0" destOrd="0" presId="urn:microsoft.com/office/officeart/2008/layout/LinedList"/>
    <dgm:cxn modelId="{47CDA097-B563-4C7B-B67E-29255C0FF47A}" type="presParOf" srcId="{FB73A474-9887-40FA-86F5-A49AB37D2B23}" destId="{334BAF36-4D69-4EED-8A0D-14C8D5492954}" srcOrd="0" destOrd="0" presId="urn:microsoft.com/office/officeart/2008/layout/LinedList"/>
    <dgm:cxn modelId="{2281A011-D03D-445E-A246-2C094BD32FC8}" type="presParOf" srcId="{FB73A474-9887-40FA-86F5-A49AB37D2B23}" destId="{90A2A8B5-24CD-4FFF-A5B2-5F8FA81ECB47}" srcOrd="1" destOrd="0" presId="urn:microsoft.com/office/officeart/2008/layout/LinedList"/>
    <dgm:cxn modelId="{F16FEE2B-6B9A-47DD-A62D-C480AFE5DB77}" type="presParOf" srcId="{90A2A8B5-24CD-4FFF-A5B2-5F8FA81ECB47}" destId="{0D19B473-3E43-45EA-8BDF-2BA03841EA97}" srcOrd="0" destOrd="0" presId="urn:microsoft.com/office/officeart/2008/layout/LinedList"/>
    <dgm:cxn modelId="{AFEC46DB-C09D-40AB-ABAC-65126800BB20}" type="presParOf" srcId="{90A2A8B5-24CD-4FFF-A5B2-5F8FA81ECB47}" destId="{35F6B25F-59A0-4D94-A547-F8D64D4E9E7B}" srcOrd="1" destOrd="0" presId="urn:microsoft.com/office/officeart/2008/layout/LinedList"/>
    <dgm:cxn modelId="{16FBEF27-45D1-434C-80CA-47AEDCDD97B2}" type="presParOf" srcId="{FB73A474-9887-40FA-86F5-A49AB37D2B23}" destId="{DD43009D-3365-4E68-8B69-638E4D1CDBD6}" srcOrd="2" destOrd="0" presId="urn:microsoft.com/office/officeart/2008/layout/LinedList"/>
    <dgm:cxn modelId="{0D0D5802-0665-4C11-B40A-27374E7DDE7B}" type="presParOf" srcId="{FB73A474-9887-40FA-86F5-A49AB37D2B23}" destId="{EE7A728B-D754-4287-9B18-22524117BA0A}" srcOrd="3" destOrd="0" presId="urn:microsoft.com/office/officeart/2008/layout/LinedList"/>
    <dgm:cxn modelId="{B2A95EEB-6064-4636-987B-6C83F19037E1}" type="presParOf" srcId="{EE7A728B-D754-4287-9B18-22524117BA0A}" destId="{E28B28E4-7C00-419A-A63B-C3B3EE5743B1}" srcOrd="0" destOrd="0" presId="urn:microsoft.com/office/officeart/2008/layout/LinedList"/>
    <dgm:cxn modelId="{D84EAE5F-5324-4086-ABC5-171532CDDF8F}" type="presParOf" srcId="{EE7A728B-D754-4287-9B18-22524117BA0A}" destId="{BC0A3CA4-2930-49FD-944F-129A868350A1}" srcOrd="1" destOrd="0" presId="urn:microsoft.com/office/officeart/2008/layout/LinedList"/>
    <dgm:cxn modelId="{9C4371E5-223D-4B33-BB81-EB00F7A274ED}" type="presParOf" srcId="{FB73A474-9887-40FA-86F5-A49AB37D2B23}" destId="{919F4152-B443-482D-9D92-83D9ADCBFAC1}" srcOrd="4" destOrd="0" presId="urn:microsoft.com/office/officeart/2008/layout/LinedList"/>
    <dgm:cxn modelId="{AB677CFA-4E75-4D48-9032-BD376E755BA2}" type="presParOf" srcId="{FB73A474-9887-40FA-86F5-A49AB37D2B23}" destId="{0F2D444D-46AD-4FCD-BD87-F0F854CC1721}" srcOrd="5" destOrd="0" presId="urn:microsoft.com/office/officeart/2008/layout/LinedList"/>
    <dgm:cxn modelId="{18A8D711-0138-4C01-BBEA-A37C43187DD7}" type="presParOf" srcId="{0F2D444D-46AD-4FCD-BD87-F0F854CC1721}" destId="{9FB5EF82-D55E-49AB-A57B-BDE067D0DD89}" srcOrd="0" destOrd="0" presId="urn:microsoft.com/office/officeart/2008/layout/LinedList"/>
    <dgm:cxn modelId="{8D411FFD-7459-4D39-9DC9-3A144A232AC1}" type="presParOf" srcId="{0F2D444D-46AD-4FCD-BD87-F0F854CC1721}" destId="{DD76BBF1-0F97-4E16-8DA2-3E3EA6AB40DA}" srcOrd="1" destOrd="0" presId="urn:microsoft.com/office/officeart/2008/layout/LinedList"/>
    <dgm:cxn modelId="{ABB9D765-901F-4B44-84AC-18247904D6FB}" type="presParOf" srcId="{FB73A474-9887-40FA-86F5-A49AB37D2B23}" destId="{BA8ED55D-0608-434B-AE8B-FA2C4067C1D6}" srcOrd="6" destOrd="0" presId="urn:microsoft.com/office/officeart/2008/layout/LinedList"/>
    <dgm:cxn modelId="{B3F08054-FA45-4184-98B8-9D3E2D23B45C}" type="presParOf" srcId="{FB73A474-9887-40FA-86F5-A49AB37D2B23}" destId="{7DC2D45C-85BB-41A3-A3BD-172F76FF1DC4}" srcOrd="7" destOrd="0" presId="urn:microsoft.com/office/officeart/2008/layout/LinedList"/>
    <dgm:cxn modelId="{C7E0188D-717A-4636-94AF-BA0C22B33AE8}" type="presParOf" srcId="{7DC2D45C-85BB-41A3-A3BD-172F76FF1DC4}" destId="{8D8BB41B-CD29-4B1D-B234-6ADACB795E55}" srcOrd="0" destOrd="0" presId="urn:microsoft.com/office/officeart/2008/layout/LinedList"/>
    <dgm:cxn modelId="{1D8847BD-F05B-44FF-A8BE-09E9ED13817F}" type="presParOf" srcId="{7DC2D45C-85BB-41A3-A3BD-172F76FF1DC4}" destId="{B75CD4C6-F184-43E7-A8C5-889B4360CF76}" srcOrd="1" destOrd="0" presId="urn:microsoft.com/office/officeart/2008/layout/LinedList"/>
    <dgm:cxn modelId="{32168638-45BB-4151-BE44-F71F26EE021A}" type="presParOf" srcId="{FB73A474-9887-40FA-86F5-A49AB37D2B23}" destId="{4D3F8D52-1948-42B0-A850-C18B7D0F18A3}" srcOrd="8" destOrd="0" presId="urn:microsoft.com/office/officeart/2008/layout/LinedList"/>
    <dgm:cxn modelId="{C10891B2-800A-420E-9D23-C9987D5A90A8}" type="presParOf" srcId="{FB73A474-9887-40FA-86F5-A49AB37D2B23}" destId="{68302FEB-EF3D-41C2-BC68-FC685E317275}" srcOrd="9" destOrd="0" presId="urn:microsoft.com/office/officeart/2008/layout/LinedList"/>
    <dgm:cxn modelId="{DF0C07F3-6A94-41C6-B062-B5816A84AA68}" type="presParOf" srcId="{68302FEB-EF3D-41C2-BC68-FC685E317275}" destId="{83960F03-7C23-4934-9EEB-0869C96AEBBF}" srcOrd="0" destOrd="0" presId="urn:microsoft.com/office/officeart/2008/layout/LinedList"/>
    <dgm:cxn modelId="{08CBF625-A712-4853-ABFD-B3688D5E70CB}" type="presParOf" srcId="{68302FEB-EF3D-41C2-BC68-FC685E317275}" destId="{D0FAB480-34E5-49D6-97A7-1532923D7E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C47A4-78EF-4E8D-BBE0-FDE93F99CEE7}">
      <dsp:nvSpPr>
        <dsp:cNvPr id="0" name=""/>
        <dsp:cNvSpPr/>
      </dsp:nvSpPr>
      <dsp:spPr>
        <a:xfrm>
          <a:off x="0" y="0"/>
          <a:ext cx="679740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0A0AAA-3474-47CF-8D14-2FB62A104182}">
      <dsp:nvSpPr>
        <dsp:cNvPr id="0" name=""/>
        <dsp:cNvSpPr/>
      </dsp:nvSpPr>
      <dsp:spPr>
        <a:xfrm>
          <a:off x="0" y="0"/>
          <a:ext cx="6797405" cy="185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latin typeface="Georgia" panose="02040502050405020303" pitchFamily="18" charset="0"/>
            </a:rPr>
            <a:t>Типовий</a:t>
          </a:r>
          <a:r>
            <a:rPr lang="ru-RU" sz="2800" kern="1200" dirty="0">
              <a:latin typeface="Georgia" panose="02040502050405020303" pitchFamily="18" charset="0"/>
            </a:rPr>
            <a:t> мем не </a:t>
          </a:r>
          <a:r>
            <a:rPr lang="ru-RU" sz="2800" kern="1200" dirty="0" err="1">
              <a:latin typeface="Georgia" panose="02040502050405020303" pitchFamily="18" charset="0"/>
            </a:rPr>
            <a:t>несе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цінну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інформацію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безпосередньо</a:t>
          </a:r>
          <a:r>
            <a:rPr lang="ru-RU" sz="2800" kern="1200" dirty="0">
              <a:latin typeface="Georgia" panose="02040502050405020303" pitchFamily="18" charset="0"/>
            </a:rPr>
            <a:t>, а </a:t>
          </a:r>
          <a:r>
            <a:rPr lang="ru-RU" sz="2800" b="1" kern="1200" dirty="0" err="1">
              <a:latin typeface="Georgia" panose="02040502050405020303" pitchFamily="18" charset="0"/>
            </a:rPr>
            <a:t>викликає</a:t>
          </a:r>
          <a:r>
            <a:rPr lang="ru-RU" sz="2800" b="1" kern="1200" dirty="0">
              <a:latin typeface="Georgia" panose="02040502050405020303" pitchFamily="18" charset="0"/>
            </a:rPr>
            <a:t> </a:t>
          </a:r>
          <a:r>
            <a:rPr lang="ru-RU" sz="2800" b="1" kern="1200" dirty="0" err="1">
              <a:latin typeface="Georgia" panose="02040502050405020303" pitchFamily="18" charset="0"/>
            </a:rPr>
            <a:t>певні</a:t>
          </a:r>
          <a:r>
            <a:rPr lang="ru-RU" sz="2800" b="1" kern="1200" dirty="0">
              <a:latin typeface="Georgia" panose="02040502050405020303" pitchFamily="18" charset="0"/>
            </a:rPr>
            <a:t> </a:t>
          </a:r>
          <a:r>
            <a:rPr lang="ru-RU" sz="2800" b="1" kern="1200" dirty="0" err="1">
              <a:latin typeface="Georgia" panose="02040502050405020303" pitchFamily="18" charset="0"/>
            </a:rPr>
            <a:t>асоціації</a:t>
          </a:r>
          <a:r>
            <a:rPr lang="ru-RU" sz="2800" b="1" kern="1200" dirty="0">
              <a:latin typeface="Georgia" panose="02040502050405020303" pitchFamily="18" charset="0"/>
            </a:rPr>
            <a:t>, як би </a:t>
          </a:r>
          <a:r>
            <a:rPr lang="ru-RU" sz="2800" b="1" kern="1200" dirty="0" err="1">
              <a:latin typeface="Georgia" panose="02040502050405020303" pitchFamily="18" charset="0"/>
            </a:rPr>
            <a:t>натякає</a:t>
          </a:r>
          <a:r>
            <a:rPr lang="ru-RU" sz="2800" kern="1200" dirty="0">
              <a:latin typeface="Georgia" panose="02040502050405020303" pitchFamily="18" charset="0"/>
            </a:rPr>
            <a:t>. </a:t>
          </a:r>
          <a:endParaRPr lang="en-US" sz="2800" kern="1200" dirty="0">
            <a:latin typeface="Georgia" panose="02040502050405020303" pitchFamily="18" charset="0"/>
          </a:endParaRPr>
        </a:p>
      </dsp:txBody>
      <dsp:txXfrm>
        <a:off x="0" y="0"/>
        <a:ext cx="6797405" cy="1859692"/>
      </dsp:txXfrm>
    </dsp:sp>
    <dsp:sp modelId="{E03C89B4-CB63-43E0-B913-1B79B108BC32}">
      <dsp:nvSpPr>
        <dsp:cNvPr id="0" name=""/>
        <dsp:cNvSpPr/>
      </dsp:nvSpPr>
      <dsp:spPr>
        <a:xfrm>
          <a:off x="0" y="1859692"/>
          <a:ext cx="679740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0C809E-9A88-4205-A44B-890A3CC4C2AF}">
      <dsp:nvSpPr>
        <dsp:cNvPr id="0" name=""/>
        <dsp:cNvSpPr/>
      </dsp:nvSpPr>
      <dsp:spPr>
        <a:xfrm>
          <a:off x="0" y="1859692"/>
          <a:ext cx="6797405" cy="185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Georgia" panose="02040502050405020303" pitchFamily="18" charset="0"/>
            </a:rPr>
            <a:t>Мем </a:t>
          </a:r>
          <a:r>
            <a:rPr lang="ru-RU" sz="2800" b="1" kern="1200" dirty="0" err="1">
              <a:latin typeface="Georgia" panose="02040502050405020303" pitchFamily="18" charset="0"/>
            </a:rPr>
            <a:t>подібен</a:t>
          </a:r>
          <a:r>
            <a:rPr lang="ru-RU" sz="2800" b="1" kern="1200" dirty="0">
              <a:latin typeface="Georgia" panose="02040502050405020303" pitchFamily="18" charset="0"/>
            </a:rPr>
            <a:t> до айсбергу</a:t>
          </a:r>
          <a:r>
            <a:rPr lang="ru-RU" sz="2800" kern="1200" dirty="0">
              <a:latin typeface="Georgia" panose="02040502050405020303" pitchFamily="18" charset="0"/>
            </a:rPr>
            <a:t>, </a:t>
          </a:r>
          <a:r>
            <a:rPr lang="ru-RU" sz="2800" kern="1200" dirty="0" err="1">
              <a:latin typeface="Georgia" panose="02040502050405020303" pitchFamily="18" charset="0"/>
            </a:rPr>
            <a:t>значна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частина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якого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схована</a:t>
          </a:r>
          <a:r>
            <a:rPr lang="ru-RU" sz="2800" kern="1200" dirty="0">
              <a:latin typeface="Georgia" panose="02040502050405020303" pitchFamily="18" charset="0"/>
            </a:rPr>
            <a:t> в </a:t>
          </a:r>
          <a:r>
            <a:rPr lang="ru-RU" sz="2800" kern="1200" dirty="0" err="1">
              <a:latin typeface="Georgia" panose="02040502050405020303" pitchFamily="18" charset="0"/>
            </a:rPr>
            <a:t>історичному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контексті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або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пам'яті</a:t>
          </a:r>
          <a:r>
            <a:rPr lang="ru-RU" sz="2800" kern="1200" dirty="0">
              <a:latin typeface="Georgia" panose="02040502050405020303" pitchFamily="18" charset="0"/>
            </a:rPr>
            <a:t> </a:t>
          </a:r>
          <a:r>
            <a:rPr lang="ru-RU" sz="2800" kern="1200" dirty="0" err="1">
              <a:latin typeface="Georgia" panose="02040502050405020303" pitchFamily="18" charset="0"/>
            </a:rPr>
            <a:t>людини</a:t>
          </a:r>
          <a:r>
            <a:rPr lang="ru-RU" sz="2800" kern="1200" dirty="0">
              <a:latin typeface="Georgia" panose="02040502050405020303" pitchFamily="18" charset="0"/>
            </a:rPr>
            <a:t>. </a:t>
          </a:r>
          <a:endParaRPr lang="en-US" sz="2800" kern="1200" dirty="0">
            <a:latin typeface="Georgia" panose="02040502050405020303" pitchFamily="18" charset="0"/>
          </a:endParaRPr>
        </a:p>
      </dsp:txBody>
      <dsp:txXfrm>
        <a:off x="0" y="1859692"/>
        <a:ext cx="6797405" cy="1859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7E012-D2C3-4D42-8D0D-D5EE2E1DB2DD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92A30-02FA-4459-B2E6-705750DF5F91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Georgia" panose="02040502050405020303" pitchFamily="18" charset="0"/>
            </a:rPr>
            <a:t>Запобігання впливу супротивника</a:t>
          </a:r>
          <a:endParaRPr lang="en-US" sz="2600" kern="1200" dirty="0">
            <a:latin typeface="Georgia" panose="02040502050405020303" pitchFamily="18" charset="0"/>
          </a:endParaRPr>
        </a:p>
      </dsp:txBody>
      <dsp:txXfrm>
        <a:off x="398656" y="1088253"/>
        <a:ext cx="2959127" cy="1837317"/>
      </dsp:txXfrm>
    </dsp:sp>
    <dsp:sp modelId="{C9548BE1-579B-4F8D-BDC9-B0B204FFE535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69D6-3EFB-45AC-B00D-1F57B3454925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Georgia" panose="02040502050405020303" pitchFamily="18" charset="0"/>
            </a:rPr>
            <a:t>Поширення вигідних для </a:t>
          </a:r>
          <a:r>
            <a:rPr lang="uk-UA" sz="2600" kern="1200" dirty="0" err="1">
              <a:latin typeface="Georgia" panose="02040502050405020303" pitchFamily="18" charset="0"/>
            </a:rPr>
            <a:t>суб</a:t>
          </a:r>
          <a:r>
            <a:rPr lang="en-US" sz="2600" kern="1200" dirty="0">
              <a:latin typeface="Georgia" panose="02040502050405020303" pitchFamily="18" charset="0"/>
            </a:rPr>
            <a:t>’</a:t>
          </a:r>
          <a:r>
            <a:rPr lang="uk-UA" sz="2600" kern="1200" dirty="0" err="1">
              <a:latin typeface="Georgia" panose="02040502050405020303" pitchFamily="18" charset="0"/>
            </a:rPr>
            <a:t>єкта</a:t>
          </a:r>
          <a:r>
            <a:rPr lang="uk-UA" sz="2600" kern="1200" dirty="0">
              <a:latin typeface="Georgia" panose="02040502050405020303" pitchFamily="18" charset="0"/>
            </a:rPr>
            <a:t> впливу </a:t>
          </a:r>
          <a:r>
            <a:rPr lang="uk-UA" sz="2600" kern="1200" dirty="0" err="1">
              <a:latin typeface="Georgia" panose="02040502050405020303" pitchFamily="18" charset="0"/>
            </a:rPr>
            <a:t>наративів</a:t>
          </a:r>
          <a:endParaRPr lang="en-US" sz="2600" kern="1200" dirty="0">
            <a:latin typeface="Georgia" panose="02040502050405020303" pitchFamily="18" charset="0"/>
          </a:endParaRPr>
        </a:p>
      </dsp:txBody>
      <dsp:txXfrm>
        <a:off x="4155097" y="1088253"/>
        <a:ext cx="2959127" cy="1837317"/>
      </dsp:txXfrm>
    </dsp:sp>
    <dsp:sp modelId="{70ACC25D-80C0-4B37-B533-AE2396199B16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7F1D6-F828-4502-AAF7-DA91CD38749E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latin typeface="Georgia" panose="02040502050405020303" pitchFamily="18" charset="0"/>
            </a:rPr>
            <a:t>Стримування ефекту від повідомлень супротивника</a:t>
          </a:r>
          <a:endParaRPr lang="en-US" sz="2600" kern="1200" dirty="0">
            <a:latin typeface="Georgia" panose="02040502050405020303" pitchFamily="18" charset="0"/>
          </a:endParaRPr>
        </a:p>
      </dsp:txBody>
      <dsp:txXfrm>
        <a:off x="7911539" y="1088253"/>
        <a:ext cx="2959127" cy="18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1DE30-EA8E-4F36-82D6-4F7AC20BA775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ЗСУ = «</a:t>
          </a:r>
          <a:r>
            <a:rPr lang="uk-UA" sz="2700" kern="1200" dirty="0" err="1">
              <a:latin typeface="Georgia" panose="02040502050405020303" pitchFamily="18" charset="0"/>
            </a:rPr>
            <a:t>бендерівці</a:t>
          </a:r>
          <a:r>
            <a:rPr lang="uk-UA" sz="2700" kern="1200" dirty="0">
              <a:latin typeface="Georgia" panose="02040502050405020303" pitchFamily="18" charset="0"/>
            </a:rPr>
            <a:t>», «</a:t>
          </a:r>
          <a:r>
            <a:rPr lang="uk-UA" sz="2700" kern="1200" dirty="0" err="1">
              <a:latin typeface="Georgia" panose="02040502050405020303" pitchFamily="18" charset="0"/>
            </a:rPr>
            <a:t>бандерлоги</a:t>
          </a:r>
          <a:r>
            <a:rPr lang="uk-UA" sz="2700" kern="1200" dirty="0">
              <a:latin typeface="Georgia" panose="02040502050405020303" pitchFamily="18" charset="0"/>
            </a:rPr>
            <a:t>»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0" y="39687"/>
        <a:ext cx="3286125" cy="1971675"/>
      </dsp:txXfrm>
    </dsp:sp>
    <dsp:sp modelId="{88956133-C08D-49F3-BAA2-F023FBA9E67A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Бойовики Л/ДНР = «сепаратисти», «терористи»,  «ополченці»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3614737" y="39687"/>
        <a:ext cx="3286125" cy="1971675"/>
      </dsp:txXfrm>
    </dsp:sp>
    <dsp:sp modelId="{718CDD9E-EC78-46ED-93AE-9D4609EB932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Л/ДНР = Луганда, </a:t>
          </a:r>
          <a:r>
            <a:rPr lang="uk-UA" sz="2700" kern="1200" dirty="0" err="1">
              <a:latin typeface="Georgia" panose="02040502050405020303" pitchFamily="18" charset="0"/>
            </a:rPr>
            <a:t>Донбабве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7229475" y="39687"/>
        <a:ext cx="3286125" cy="1971675"/>
      </dsp:txXfrm>
    </dsp:sp>
    <dsp:sp modelId="{CD98C8AE-7030-4143-8095-7919422EE833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РФ = </a:t>
          </a:r>
          <a:r>
            <a:rPr lang="uk-UA" sz="2700" kern="1200" dirty="0" err="1">
              <a:latin typeface="Georgia" panose="02040502050405020303" pitchFamily="18" charset="0"/>
            </a:rPr>
            <a:t>Рашка</a:t>
          </a:r>
          <a:r>
            <a:rPr lang="uk-UA" sz="2700" kern="1200" dirty="0">
              <a:latin typeface="Georgia" panose="02040502050405020303" pitchFamily="18" charset="0"/>
            </a:rPr>
            <a:t>, Кацапія, </a:t>
          </a:r>
          <a:r>
            <a:rPr lang="uk-UA" sz="2700" kern="1200" dirty="0" err="1">
              <a:latin typeface="Georgia" panose="02040502050405020303" pitchFamily="18" charset="0"/>
            </a:rPr>
            <a:t>Путляндія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0" y="2339975"/>
        <a:ext cx="3286125" cy="1971675"/>
      </dsp:txXfrm>
    </dsp:sp>
    <dsp:sp modelId="{EA2C936C-C3F4-4819-B354-567E3D65E53C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Рос армія = </a:t>
          </a:r>
          <a:r>
            <a:rPr lang="uk-UA" sz="2700" kern="1200" dirty="0" err="1">
              <a:latin typeface="Georgia" panose="02040502050405020303" pitchFamily="18" charset="0"/>
            </a:rPr>
            <a:t>рашисти</a:t>
          </a:r>
          <a:r>
            <a:rPr lang="uk-UA" sz="2700" kern="1200" dirty="0">
              <a:latin typeface="Georgia" panose="02040502050405020303" pitchFamily="18" charset="0"/>
            </a:rPr>
            <a:t>, </a:t>
          </a:r>
          <a:r>
            <a:rPr lang="uk-UA" sz="2700" kern="1200" dirty="0" err="1">
              <a:latin typeface="Georgia" panose="02040502050405020303" pitchFamily="18" charset="0"/>
            </a:rPr>
            <a:t>русня</a:t>
          </a:r>
          <a:r>
            <a:rPr lang="uk-UA" sz="2700" kern="1200" dirty="0">
              <a:latin typeface="Georgia" panose="02040502050405020303" pitchFamily="18" charset="0"/>
            </a:rPr>
            <a:t>, </a:t>
          </a:r>
          <a:r>
            <a:rPr lang="uk-UA" sz="2700" kern="1200" dirty="0" err="1">
              <a:latin typeface="Georgia" panose="02040502050405020303" pitchFamily="18" charset="0"/>
            </a:rPr>
            <a:t>орки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3614737" y="2339975"/>
        <a:ext cx="3286125" cy="1971675"/>
      </dsp:txXfrm>
    </dsp:sp>
    <dsp:sp modelId="{25546787-6265-4929-8547-7C35B2891523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Georgia" panose="02040502050405020303" pitchFamily="18" charset="0"/>
            </a:rPr>
            <a:t>Україна = </a:t>
          </a:r>
          <a:r>
            <a:rPr lang="ru-RU" sz="2700" kern="1200" dirty="0">
              <a:latin typeface="Georgia" panose="02040502050405020303" pitchFamily="18" charset="0"/>
            </a:rPr>
            <a:t>«</a:t>
          </a:r>
          <a:r>
            <a:rPr lang="ru-RU" sz="2700" kern="1200" dirty="0" err="1">
              <a:latin typeface="Georgia" panose="02040502050405020303" pitchFamily="18" charset="0"/>
            </a:rPr>
            <a:t>Руїна</a:t>
          </a:r>
          <a:r>
            <a:rPr lang="ru-RU" sz="2700" kern="1200" dirty="0">
              <a:latin typeface="Georgia" panose="02040502050405020303" pitchFamily="18" charset="0"/>
            </a:rPr>
            <a:t>», «</a:t>
          </a:r>
          <a:r>
            <a:rPr lang="ru-RU" sz="2700" kern="1200" dirty="0" err="1">
              <a:latin typeface="Georgia" panose="02040502050405020303" pitchFamily="18" charset="0"/>
            </a:rPr>
            <a:t>Укруанда</a:t>
          </a:r>
          <a:r>
            <a:rPr lang="ru-RU" sz="2700" kern="1200" dirty="0">
              <a:latin typeface="Georgia" panose="02040502050405020303" pitchFamily="18" charset="0"/>
            </a:rPr>
            <a:t>», «</a:t>
          </a:r>
          <a:r>
            <a:rPr lang="ru-RU" sz="2700" kern="1200" dirty="0" err="1">
              <a:latin typeface="Georgia" panose="02040502050405020303" pitchFamily="18" charset="0"/>
            </a:rPr>
            <a:t>Хохляндія</a:t>
          </a:r>
          <a:r>
            <a:rPr lang="ru-RU" sz="2700" kern="1200" dirty="0">
              <a:latin typeface="Georgia" panose="02040502050405020303" pitchFamily="18" charset="0"/>
            </a:rPr>
            <a:t>», «</a:t>
          </a:r>
          <a:r>
            <a:rPr lang="ru-RU" sz="2700" kern="1200" dirty="0" err="1">
              <a:latin typeface="Georgia" panose="02040502050405020303" pitchFamily="18" charset="0"/>
            </a:rPr>
            <a:t>країна</a:t>
          </a:r>
          <a:r>
            <a:rPr lang="ru-RU" sz="2700" kern="1200" dirty="0">
              <a:latin typeface="Georgia" panose="02040502050405020303" pitchFamily="18" charset="0"/>
            </a:rPr>
            <a:t> 404» </a:t>
          </a:r>
          <a:endParaRPr lang="en-US" sz="2700" kern="1200" dirty="0">
            <a:latin typeface="Georgia" panose="02040502050405020303" pitchFamily="18" charset="0"/>
          </a:endParaRPr>
        </a:p>
      </dsp:txBody>
      <dsp:txXfrm>
        <a:off x="7229475" y="2339975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BAF36-4D69-4EED-8A0D-14C8D549295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9B473-3E43-45EA-8BDF-2BA03841EA97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Georgia" panose="02040502050405020303" pitchFamily="18" charset="0"/>
            </a:rPr>
            <a:t>Меми не сприймаються як загроза</a:t>
          </a:r>
          <a:endParaRPr lang="en-US" sz="3200" kern="1200" dirty="0">
            <a:latin typeface="Georgia" panose="02040502050405020303" pitchFamily="18" charset="0"/>
          </a:endParaRPr>
        </a:p>
      </dsp:txBody>
      <dsp:txXfrm>
        <a:off x="0" y="531"/>
        <a:ext cx="10515600" cy="870055"/>
      </dsp:txXfrm>
    </dsp:sp>
    <dsp:sp modelId="{DD43009D-3365-4E68-8B69-638E4D1CDBD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B28E4-7C00-419A-A63B-C3B3EE5743B1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Georgia" panose="02040502050405020303" pitchFamily="18" charset="0"/>
            </a:rPr>
            <a:t>Привертають увагу і зачіпають «за живе»</a:t>
          </a:r>
          <a:endParaRPr lang="en-US" sz="3200" kern="1200" dirty="0">
            <a:latin typeface="Georgia" panose="02040502050405020303" pitchFamily="18" charset="0"/>
          </a:endParaRPr>
        </a:p>
      </dsp:txBody>
      <dsp:txXfrm>
        <a:off x="0" y="870586"/>
        <a:ext cx="10515600" cy="870055"/>
      </dsp:txXfrm>
    </dsp:sp>
    <dsp:sp modelId="{919F4152-B443-482D-9D92-83D9ADCBFAC1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5EF82-D55E-49AB-A57B-BDE067D0DD89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Georgia" panose="02040502050405020303" pitchFamily="18" charset="0"/>
            </a:rPr>
            <a:t>Залучають аудиторію до поширення ідей</a:t>
          </a:r>
          <a:endParaRPr lang="en-US" sz="3200" kern="1200" dirty="0">
            <a:latin typeface="Georgia" panose="02040502050405020303" pitchFamily="18" charset="0"/>
          </a:endParaRPr>
        </a:p>
      </dsp:txBody>
      <dsp:txXfrm>
        <a:off x="0" y="1740641"/>
        <a:ext cx="10515600" cy="870055"/>
      </dsp:txXfrm>
    </dsp:sp>
    <dsp:sp modelId="{BA8ED55D-0608-434B-AE8B-FA2C4067C1D6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BB41B-CD29-4B1D-B234-6ADACB795E55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Georgia" panose="02040502050405020303" pitchFamily="18" charset="0"/>
            </a:rPr>
            <a:t>Можна використати для наступу і для оборони</a:t>
          </a:r>
          <a:endParaRPr lang="en-US" sz="3200" kern="1200" dirty="0">
            <a:latin typeface="Georgia" panose="02040502050405020303" pitchFamily="18" charset="0"/>
          </a:endParaRPr>
        </a:p>
      </dsp:txBody>
      <dsp:txXfrm>
        <a:off x="0" y="2610696"/>
        <a:ext cx="10515600" cy="870055"/>
      </dsp:txXfrm>
    </dsp:sp>
    <dsp:sp modelId="{4D3F8D52-1948-42B0-A850-C18B7D0F18A3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60F03-7C23-4934-9EEB-0869C96AEBBF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Georgia" panose="02040502050405020303" pitchFamily="18" charset="0"/>
            </a:rPr>
            <a:t>Меми легко створювати і поширювати</a:t>
          </a:r>
          <a:endParaRPr lang="en-US" sz="3200" kern="1200" dirty="0">
            <a:latin typeface="Georgia" panose="02040502050405020303" pitchFamily="18" charset="0"/>
          </a:endParaRPr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788C6-C549-4265-85B2-52ED3308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631136-B903-41A1-A0B0-2ED2707BD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086CD-79BB-442E-9052-9F43F1408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1F985-0B92-4575-A52B-911F8BF3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4BA6D-E4CD-47A5-98B4-DE7EEEFB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0EDD2-D695-4032-BC00-7527070E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0CAAF8-F617-41B6-AC03-A2F94F6CE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8375B2-8A8A-46D7-B7E1-18F791D8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69D51-C31B-4572-85CA-749A2602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907DE6-3AAA-4D5A-AB4B-8E310F70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199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8C5BF1-C708-43B9-8684-16F024466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7B739-0E19-47A1-A319-264A0C9F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DAEF51-2FEE-484A-8F86-B03419A2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A3137-7443-4A33-97AB-E5D65D1E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DE5C87-0C13-460E-9AB0-8219E16F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766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2D8A2-0DC0-48D4-B608-2A7D907B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E421D-28B5-44B2-B7BD-72DCE65AE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D360B8-000C-40ED-8401-59A0EB88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CF58E-1BE6-475C-A577-B64C1E40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0612-32C0-4ABB-AA0B-C02063FE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8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39110-C726-436B-8B4B-7605E4BD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FE3CEB-6CD5-4488-B3AA-26E4EBA8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7FEC9-1B3B-41DC-89A2-97675ED8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1BA60-E53C-4A5B-B580-8434FE5C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06316-92F6-433A-8F69-A92A6D85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77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AAC28-677D-4B07-A2F2-47F57781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16F0E-08AB-4933-9DE2-E77ACB919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C598CD-5A09-4FA1-BE89-62C42FA2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08197C-4A44-4B55-818E-C42D3C48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3FC19-AE9F-492D-87D8-16FC3E96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64B764-C018-4017-9EA1-34892E23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467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418D-AD58-4BE8-B363-8B38D8BA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2202D-9E3C-4662-8A26-11B44EBAE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3E90F7-2FE5-4F33-ADBD-5FC4B715B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E2334E-88BF-4C28-A9A1-CF95C7BAF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EBFAC4-46A9-4B7F-B723-3E2C01FFF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DC6488-70D3-40AF-8E41-3DAB5882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79AA81-D1FD-4EC8-A96E-FC026B84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195C30-4E6C-4877-8077-4DDA46BB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93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60D-2477-4B64-A5FF-523551F3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0B27A-9635-4365-A21E-E27E3E2F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B75B70-9AAF-4962-A8D1-4D610868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E4CC3F-F1D0-4041-8C2B-36AA556E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649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915DDE-CDAD-47EA-8426-7C832B17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BCE92E-DE79-46A7-B4E8-265E3F27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092CA7-F354-47FE-B079-5D9845B1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99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C816-2F65-4690-8543-BFE45BB2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B212A-CB05-4411-AA31-EF501AE2C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07116A-7B4F-4149-B790-4F5CD657B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77B74F-6839-419E-8056-F705A696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34316-CC9D-4518-BA02-7605F516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C95F7-0E81-4731-BA2C-6BE6589E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034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24375-7450-4300-9F2E-690FCC19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9A4129-4E92-4966-B18A-E2290B0A8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E9A47B-5CBB-4E11-9988-B13A2A5A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43475C-96F0-43BA-8701-40BA88BF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744D36-F224-4C9B-B811-F2946A26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D08A2A-5FA2-4CA7-8FF7-53229AE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9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FB3ED-4EFB-40C6-AD23-5F634AE6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72F2E-23C1-42D7-86E0-BD1790A2F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27B203-206F-4883-B832-83313C1AF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6A90F-9DAB-4D04-B464-D3B57A0622B1}" type="datetimeFigureOut">
              <a:rPr lang="uk-UA" smtClean="0"/>
              <a:t>11.05.2023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80FB9-1533-4ABC-8F11-EEEA7508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5E5EFF-FBB4-4667-9959-277856AFD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06F8-6F1B-48DB-82A9-77A8C577A9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31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na.org/cna_files/pdf/DRM-2018-U-017433-Final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26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кот, млекопитающее, домашняя кошка&#10;&#10;Автоматически созданное описание">
            <a:extLst>
              <a:ext uri="{FF2B5EF4-FFF2-40B4-BE49-F238E27FC236}">
                <a16:creationId xmlns:a16="http://schemas.microsoft.com/office/drawing/2014/main" id="{0B75E9B2-9662-4E39-A7D8-C5DF8945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982364"/>
            <a:ext cx="2648371" cy="2648371"/>
          </a:xfrm>
          <a:prstGeom prst="rect">
            <a:avLst/>
          </a:prstGeom>
        </p:spPr>
      </p:pic>
      <p:sp>
        <p:nvSpPr>
          <p:cNvPr id="34" name="Rectangle 28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04CC3-FD05-4CBB-B8D8-5BF61157A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uk-UA" sz="5400" dirty="0">
                <a:solidFill>
                  <a:srgbClr val="FFFFFF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Меми в інформаційних операціях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1B7F41-8FAD-4CB4-8796-F91F6A5AB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1522005"/>
            <a:ext cx="2659472" cy="156908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63D4C65-D374-4EB0-B111-786854BC9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983211"/>
            <a:ext cx="2646677" cy="264667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мобильный телефон, телефон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869E967E-0561-44B7-94D6-D8D2D8700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1335724"/>
            <a:ext cx="2648372" cy="198627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27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6D7DF-8A43-4FD9-9B14-AB27C903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45853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Типологія</a:t>
            </a:r>
            <a:r>
              <a:rPr lang="en-US" sz="3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мемів</a:t>
            </a:r>
            <a:r>
              <a:rPr lang="en-US" sz="3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br>
              <a:rPr lang="en-US" sz="3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sz="3400" dirty="0" err="1">
                <a:solidFill>
                  <a:srgbClr val="002060"/>
                </a:solidFill>
                <a:latin typeface="Georgia" panose="02040502050405020303" pitchFamily="18" charset="0"/>
              </a:rPr>
              <a:t>за</a:t>
            </a:r>
            <a:r>
              <a:rPr lang="en-US" sz="3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Georgia" panose="02040502050405020303" pitchFamily="18" charset="0"/>
              </a:rPr>
              <a:t>цільовими</a:t>
            </a:r>
            <a:r>
              <a:rPr lang="en-US" sz="3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Georgia" panose="02040502050405020303" pitchFamily="18" charset="0"/>
              </a:rPr>
              <a:t>функціями</a:t>
            </a:r>
            <a:endParaRPr lang="en-US" sz="3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7F8FA-5B44-4D86-A142-CC07A747F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19083"/>
            <a:ext cx="102108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Georgia" panose="02040502050405020303" pitchFamily="18" charset="0"/>
              </a:rPr>
              <a:t>Меми-протектори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2E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D662B9-2C72-493D-AB7F-F8754D5DB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32"/>
          <a:stretch/>
        </p:blipFill>
        <p:spPr>
          <a:xfrm>
            <a:off x="1420259" y="2742397"/>
            <a:ext cx="3412113" cy="329184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536836-51E9-4A10-8A26-FACE2516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337" y="2744731"/>
            <a:ext cx="4478693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478A2-C7A7-4C04-899F-7880BB18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8" y="4405745"/>
            <a:ext cx="10210800" cy="1271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Типологія</a:t>
            </a:r>
            <a:r>
              <a:rPr lang="uk-UA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eorgia" panose="02040502050405020303" pitchFamily="18" charset="0"/>
              </a:rPr>
              <a:t>за</a:t>
            </a:r>
            <a:r>
              <a:rPr lang="en-US" sz="3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eorgia" panose="02040502050405020303" pitchFamily="18" charset="0"/>
              </a:rPr>
              <a:t>цільовими</a:t>
            </a:r>
            <a:r>
              <a:rPr lang="en-US" sz="3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eorgia" panose="02040502050405020303" pitchFamily="18" charset="0"/>
              </a:rPr>
              <a:t>функціями</a:t>
            </a:r>
            <a:br>
              <a:rPr lang="uk-UA" sz="3200" dirty="0">
                <a:latin typeface="Georgia" panose="02040502050405020303" pitchFamily="18" charset="0"/>
              </a:rPr>
            </a:br>
            <a:r>
              <a:rPr lang="uk-UA" sz="3200" b="1" dirty="0">
                <a:latin typeface="Georgia" panose="02040502050405020303" pitchFamily="18" charset="0"/>
              </a:rPr>
              <a:t>Меми-</a:t>
            </a:r>
            <a:r>
              <a:rPr lang="uk-UA" sz="3200" b="1" dirty="0" err="1">
                <a:latin typeface="Georgia" panose="02040502050405020303" pitchFamily="18" charset="0"/>
              </a:rPr>
              <a:t>аттрактори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2D3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D16A7A-A174-45DD-8AE9-FC9DFF99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65" y="424258"/>
            <a:ext cx="3535529" cy="3535529"/>
          </a:xfrm>
          <a:prstGeom prst="rect">
            <a:avLst/>
          </a:prstGeom>
        </p:spPr>
      </p:pic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6BDC4-A99E-46B8-B9DA-67BF6A77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023" y="380488"/>
            <a:ext cx="2807879" cy="3623071"/>
          </a:xfrm>
          <a:prstGeom prst="rect">
            <a:avLst/>
          </a:prstGeom>
        </p:spPr>
      </p:pic>
      <p:sp>
        <p:nvSpPr>
          <p:cNvPr id="31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482FE6-E4DD-14AB-74A6-072435DF6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470" y="380489"/>
            <a:ext cx="2961860" cy="36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ED961-E957-4AD3-B9BF-3D1CDE96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uk-UA" sz="3700" b="1" dirty="0">
                <a:solidFill>
                  <a:srgbClr val="002060"/>
                </a:solidFill>
                <a:latin typeface="Georgia" panose="02040502050405020303" pitchFamily="18" charset="0"/>
              </a:rPr>
              <a:t>Меми – дієвий інструмент </a:t>
            </a:r>
            <a:br>
              <a:rPr lang="uk-UA" sz="37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uk-UA" sz="3700" b="1" dirty="0">
                <a:solidFill>
                  <a:srgbClr val="002060"/>
                </a:solidFill>
                <a:latin typeface="Georgia" panose="02040502050405020303" pitchFamily="18" charset="0"/>
              </a:rPr>
              <a:t>сучасної пропаганди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F2704-50BC-45D5-92E4-65252046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01209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dirty="0">
                <a:latin typeface="Georgia" panose="02040502050405020303" pitchFamily="18" charset="0"/>
              </a:rPr>
              <a:t>Майкл </a:t>
            </a:r>
            <a:r>
              <a:rPr lang="uk-UA" sz="2400" dirty="0" err="1">
                <a:latin typeface="Georgia" panose="02040502050405020303" pitchFamily="18" charset="0"/>
              </a:rPr>
              <a:t>Проссер</a:t>
            </a:r>
            <a:r>
              <a:rPr lang="uk-UA" sz="2400" dirty="0">
                <a:latin typeface="Georgia" panose="02040502050405020303" pitchFamily="18" charset="0"/>
              </a:rPr>
              <a:t>: об</a:t>
            </a:r>
            <a:r>
              <a:rPr lang="en-US" sz="2400" dirty="0">
                <a:latin typeface="Georgia" panose="02040502050405020303" pitchFamily="18" charset="0"/>
              </a:rPr>
              <a:t>’</a:t>
            </a:r>
            <a:r>
              <a:rPr lang="uk-UA" sz="2400" dirty="0" err="1">
                <a:latin typeface="Georgia" panose="02040502050405020303" pitchFamily="18" charset="0"/>
              </a:rPr>
              <a:t>єкт</a:t>
            </a:r>
            <a:r>
              <a:rPr lang="uk-UA" sz="2400" dirty="0">
                <a:latin typeface="Georgia" panose="02040502050405020303" pitchFamily="18" charset="0"/>
              </a:rPr>
              <a:t> </a:t>
            </a:r>
            <a:r>
              <a:rPr lang="uk-UA" sz="2400" dirty="0" err="1">
                <a:latin typeface="Georgia" panose="02040502050405020303" pitchFamily="18" charset="0"/>
              </a:rPr>
              <a:t>меметичних</a:t>
            </a:r>
            <a:r>
              <a:rPr lang="uk-UA" sz="2400" dirty="0">
                <a:latin typeface="Georgia" panose="02040502050405020303" pitchFamily="18" charset="0"/>
              </a:rPr>
              <a:t> операцій – мирне населення.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uk-UA" sz="2400" dirty="0">
              <a:latin typeface="Georgia" panose="02040502050405020303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dirty="0">
                <a:latin typeface="Georgia" panose="02040502050405020303" pitchFamily="18" charset="0"/>
              </a:rPr>
              <a:t>Мем має відповідати існуючій системі переконань людини.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uk-UA" sz="2400" dirty="0">
              <a:latin typeface="Georgia" panose="02040502050405020303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dirty="0">
                <a:latin typeface="Georgia" panose="02040502050405020303" pitchFamily="18" charset="0"/>
              </a:rPr>
              <a:t>Джефф Гізі: </a:t>
            </a:r>
            <a:r>
              <a:rPr lang="uk-UA" sz="2400" b="1" dirty="0" err="1">
                <a:latin typeface="Georgia" panose="02040502050405020303" pitchFamily="18" charset="0"/>
              </a:rPr>
              <a:t>меметична</a:t>
            </a:r>
            <a:r>
              <a:rPr lang="uk-UA" sz="2400" b="1" dirty="0">
                <a:latin typeface="Georgia" panose="02040502050405020303" pitchFamily="18" charset="0"/>
              </a:rPr>
              <a:t> війна </a:t>
            </a:r>
            <a:r>
              <a:rPr lang="uk-UA" sz="2400" dirty="0">
                <a:latin typeface="Georgia" panose="02040502050405020303" pitchFamily="18" charset="0"/>
              </a:rPr>
              <a:t>–  суперництво за </a:t>
            </a:r>
            <a:r>
              <a:rPr lang="uk-UA" sz="2400" dirty="0" err="1">
                <a:latin typeface="Georgia" panose="02040502050405020303" pitchFamily="18" charset="0"/>
              </a:rPr>
              <a:t>наративи</a:t>
            </a:r>
            <a:r>
              <a:rPr lang="uk-UA" sz="2400" dirty="0">
                <a:latin typeface="Georgia" panose="02040502050405020303" pitchFamily="18" charset="0"/>
              </a:rPr>
              <a:t>, ідеї і соціальний контроль на полі бою соціальних медіа.</a:t>
            </a:r>
            <a:endParaRPr lang="en-US" sz="2400" dirty="0">
              <a:latin typeface="Georgia" panose="02040502050405020303" pitchFamily="18" charset="0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uk-UA" sz="2400" dirty="0">
              <a:latin typeface="Georgia" panose="02040502050405020303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uk-UA" sz="2400" dirty="0" err="1">
                <a:latin typeface="Georgia" panose="02040502050405020303" pitchFamily="18" charset="0"/>
              </a:rPr>
              <a:t>Меметична</a:t>
            </a:r>
            <a:r>
              <a:rPr lang="uk-UA" sz="2400" dirty="0">
                <a:latin typeface="Georgia" panose="02040502050405020303" pitchFamily="18" charset="0"/>
              </a:rPr>
              <a:t> війна - цифрова версія психологічної війни (пропаганди).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uk-UA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779DA3-C874-453D-B1BC-746D049E1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1" r="19013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A5D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50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6A2C3-E2DB-4571-BD2E-414C8EA8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uk-UA" sz="3600" b="1" dirty="0">
                <a:solidFill>
                  <a:srgbClr val="FFFFFF"/>
                </a:solidFill>
                <a:latin typeface="Georgia" panose="02040502050405020303" pitchFamily="18" charset="0"/>
              </a:rPr>
              <a:t>Цілі використання мемів в інформаційному протистоянні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BD882E4-3D75-194D-AE35-A50331A23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08194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5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07DA2-1CA6-4DFB-A1D2-74DDAAB0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uk-UA" sz="3700" b="1" dirty="0">
                <a:solidFill>
                  <a:srgbClr val="FFFFFF"/>
                </a:solidFill>
                <a:latin typeface="Georgia" panose="02040502050405020303" pitchFamily="18" charset="0"/>
              </a:rPr>
              <a:t>Б. </a:t>
            </a:r>
            <a:r>
              <a:rPr lang="uk-UA" sz="3700" b="1" dirty="0" err="1">
                <a:solidFill>
                  <a:srgbClr val="FFFFFF"/>
                </a:solidFill>
                <a:latin typeface="Georgia" panose="02040502050405020303" pitchFamily="18" charset="0"/>
              </a:rPr>
              <a:t>Хенкок</a:t>
            </a:r>
            <a:r>
              <a:rPr lang="uk-UA" sz="3700" b="1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uk-UA" sz="3700" b="1" dirty="0" err="1">
                <a:solidFill>
                  <a:srgbClr val="FFFFFF"/>
                </a:solidFill>
                <a:latin typeface="Georgia" panose="02040502050405020303" pitchFamily="18" charset="0"/>
              </a:rPr>
              <a:t>Меметична</a:t>
            </a:r>
            <a:r>
              <a:rPr lang="uk-UA" sz="3700" b="1" dirty="0">
                <a:solidFill>
                  <a:srgbClr val="FFFFFF"/>
                </a:solidFill>
                <a:latin typeface="Georgia" panose="02040502050405020303" pitchFamily="18" charset="0"/>
              </a:rPr>
              <a:t> війна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99F86-1304-4984-A198-82F4EA2C7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b="1" dirty="0">
                <a:latin typeface="Georgia" panose="02040502050405020303" pitchFamily="18" charset="0"/>
              </a:rPr>
              <a:t>Принцип </a:t>
            </a:r>
            <a:r>
              <a:rPr lang="ru-RU" sz="2200" b="1" dirty="0" err="1">
                <a:latin typeface="Georgia" panose="02040502050405020303" pitchFamily="18" charset="0"/>
              </a:rPr>
              <a:t>меметичної</a:t>
            </a:r>
            <a:r>
              <a:rPr lang="ru-RU" sz="2200" b="1" dirty="0"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latin typeface="Georgia" panose="02040502050405020303" pitchFamily="18" charset="0"/>
              </a:rPr>
              <a:t>війни</a:t>
            </a:r>
            <a:r>
              <a:rPr lang="ru-RU" sz="2200" b="1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полягає</a:t>
            </a:r>
            <a:r>
              <a:rPr lang="ru-RU" sz="2200" dirty="0">
                <a:latin typeface="Georgia" panose="02040502050405020303" pitchFamily="18" charset="0"/>
              </a:rPr>
              <a:t> в тому, </a:t>
            </a:r>
            <a:r>
              <a:rPr lang="ru-RU" sz="2200" dirty="0" err="1">
                <a:latin typeface="Georgia" panose="02040502050405020303" pitchFamily="18" charset="0"/>
              </a:rPr>
              <a:t>щоб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витіснити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uk-UA" sz="2200" dirty="0">
                <a:latin typeface="Georgia" panose="02040502050405020303" pitchFamily="18" charset="0"/>
              </a:rPr>
              <a:t>або </a:t>
            </a:r>
            <a:r>
              <a:rPr lang="ru-RU" sz="2200" dirty="0" err="1">
                <a:latin typeface="Georgia" panose="02040502050405020303" pitchFamily="18" charset="0"/>
              </a:rPr>
              <a:t>перезаписати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небезпечні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патогенні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меми</a:t>
            </a:r>
            <a:r>
              <a:rPr lang="ru-RU" sz="2200" dirty="0">
                <a:latin typeface="Georgia" panose="02040502050405020303" pitchFamily="18" charset="0"/>
              </a:rPr>
              <a:t> на </a:t>
            </a:r>
            <a:r>
              <a:rPr lang="ru-RU" sz="2200" dirty="0" err="1">
                <a:latin typeface="Georgia" panose="02040502050405020303" pitchFamily="18" charset="0"/>
              </a:rPr>
              <a:t>більш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доброякісні</a:t>
            </a:r>
            <a:r>
              <a:rPr lang="ru-RU" sz="2200" dirty="0">
                <a:latin typeface="Georgia" panose="02040502050405020303" pitchFamily="18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200" dirty="0">
              <a:latin typeface="Georgia" panose="02040502050405020303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dirty="0" err="1">
                <a:latin typeface="Georgia" panose="02040502050405020303" pitchFamily="18" charset="0"/>
              </a:rPr>
              <a:t>Наступний</a:t>
            </a:r>
            <a:r>
              <a:rPr lang="ru-RU" sz="2200" dirty="0">
                <a:latin typeface="Georgia" panose="02040502050405020303" pitchFamily="18" charset="0"/>
              </a:rPr>
              <a:t> крок - </a:t>
            </a:r>
            <a:r>
              <a:rPr lang="ru-RU" sz="2200" dirty="0" err="1">
                <a:latin typeface="Georgia" panose="02040502050405020303" pitchFamily="18" charset="0"/>
              </a:rPr>
              <a:t>використання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різних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трюків</a:t>
            </a:r>
            <a:r>
              <a:rPr lang="ru-RU" sz="2200" dirty="0">
                <a:latin typeface="Georgia" panose="02040502050405020303" pitchFamily="18" charset="0"/>
              </a:rPr>
              <a:t>, для </a:t>
            </a:r>
            <a:r>
              <a:rPr lang="ru-RU" sz="2200" dirty="0" err="1">
                <a:latin typeface="Georgia" panose="02040502050405020303" pitchFamily="18" charset="0"/>
              </a:rPr>
              <a:t>підвищення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різноманітності</a:t>
            </a:r>
            <a:r>
              <a:rPr lang="ru-RU" sz="2200" dirty="0">
                <a:latin typeface="Georgia" panose="02040502050405020303" pitchFamily="18" charset="0"/>
              </a:rPr>
              <a:t> упаковки та </a:t>
            </a:r>
            <a:r>
              <a:rPr lang="ru-RU" sz="2200" dirty="0" err="1">
                <a:latin typeface="Georgia" panose="02040502050405020303" pitchFamily="18" charset="0"/>
              </a:rPr>
              <a:t>реплікації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мемів</a:t>
            </a:r>
            <a:r>
              <a:rPr lang="ru-RU" sz="2200" dirty="0">
                <a:latin typeface="Georgia" panose="02040502050405020303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2200" dirty="0">
              <a:latin typeface="Georgia" panose="02040502050405020303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2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Успішною є упаковка мема, яка включає ключові елементи, що резонують із людською психікою на дуже примітивному рівні. 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1674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65981-ED09-4067-9D88-B407EB29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uk-UA" sz="4000" b="1">
                <a:solidFill>
                  <a:srgbClr val="FFFFFF"/>
                </a:solidFill>
                <a:latin typeface="Georgia" panose="02040502050405020303" pitchFamily="18" charset="0"/>
              </a:rPr>
              <a:t>Алгоритм поширення мемів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D2F44-59D8-49C5-A044-0EA946E67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721" y="2165797"/>
            <a:ext cx="7028178" cy="2822763"/>
          </a:xfrm>
        </p:spPr>
        <p:txBody>
          <a:bodyPr anchor="ctr">
            <a:norm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uk-UA" dirty="0">
                <a:latin typeface="Georgia" panose="02040502050405020303" pitchFamily="18" charset="0"/>
              </a:rPr>
              <a:t>Визначення основної ідеї</a:t>
            </a:r>
            <a:r>
              <a:rPr lang="en-US" dirty="0">
                <a:latin typeface="Georgia" panose="02040502050405020303" pitchFamily="18" charset="0"/>
              </a:rPr>
              <a:t> </a:t>
            </a:r>
            <a:endParaRPr lang="uk-UA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uk-UA" dirty="0">
                <a:latin typeface="Georgia" panose="02040502050405020303" pitchFamily="18" charset="0"/>
              </a:rPr>
              <a:t>Вибір та аналіз цільової аудиторії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uk-UA" dirty="0">
                <a:latin typeface="Georgia" panose="02040502050405020303" pitchFamily="18" charset="0"/>
              </a:rPr>
              <a:t>Підбір мемів для просування ідеї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uk-UA" dirty="0" err="1">
                <a:latin typeface="Georgia" panose="02040502050405020303" pitchFamily="18" charset="0"/>
              </a:rPr>
              <a:t>Меметична</a:t>
            </a:r>
            <a:r>
              <a:rPr lang="uk-UA" dirty="0">
                <a:latin typeface="Georgia" panose="02040502050405020303" pitchFamily="18" charset="0"/>
              </a:rPr>
              <a:t> </a:t>
            </a:r>
            <a:r>
              <a:rPr lang="uk-UA" dirty="0" err="1">
                <a:latin typeface="Georgia" panose="02040502050405020303" pitchFamily="18" charset="0"/>
              </a:rPr>
              <a:t>індоктринація</a:t>
            </a:r>
            <a:endParaRPr lang="uk-UA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685117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F53A7-B02E-429C-A1BE-ED62BA46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345966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Приклад</a:t>
            </a:r>
            <a:br>
              <a:rPr lang="uk-UA" sz="3600" b="1" dirty="0">
                <a:latin typeface="Georgia" panose="02040502050405020303" pitchFamily="18" charset="0"/>
              </a:rPr>
            </a:br>
            <a:r>
              <a:rPr lang="uk-UA" sz="3600" b="1" dirty="0">
                <a:latin typeface="Georgia" panose="02040502050405020303" pitchFamily="18" charset="0"/>
              </a:rPr>
              <a:t> </a:t>
            </a:r>
            <a:r>
              <a:rPr lang="uk-UA" sz="36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Мемо-неймінг</a:t>
            </a:r>
            <a:endParaRPr lang="uk-UA" sz="3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C0101D69-10CF-C44C-322E-FBFB2E4C8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6218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453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FC1260-CF9E-4FCB-9D76-90AAB4FE3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1439863"/>
            <a:ext cx="3171825" cy="397033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тица, колибри&#10;&#10;Автоматически созданное описание">
            <a:extLst>
              <a:ext uri="{FF2B5EF4-FFF2-40B4-BE49-F238E27FC236}">
                <a16:creationId xmlns:a16="http://schemas.microsoft.com/office/drawing/2014/main" id="{2C161DB0-CC47-437E-A25F-D9A9DABA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399" y="1439863"/>
            <a:ext cx="3965575" cy="3970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F311C-7659-4B31-AA41-085134A3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1292088"/>
            <a:ext cx="3965575" cy="357808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Меми</a:t>
            </a:r>
            <a:r>
              <a:rPr lang="en-US" sz="3400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у </a:t>
            </a:r>
            <a:r>
              <a:rPr lang="en-US" sz="3400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пропаганді</a:t>
            </a:r>
            <a:r>
              <a:rPr lang="en-US" sz="3400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ІДІЛ</a:t>
            </a:r>
          </a:p>
        </p:txBody>
      </p:sp>
    </p:spTree>
    <p:extLst>
      <p:ext uri="{BB962C8B-B14F-4D97-AF65-F5344CB8AC3E}">
        <p14:creationId xmlns:p14="http://schemas.microsoft.com/office/powerpoint/2010/main" val="292952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Объект 3" descr="Изображение выглядит как текст, млекопитающее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F1C72B66-AA47-4463-BFB2-059BD7CA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35" y="1920449"/>
            <a:ext cx="4445690" cy="4002816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9C3D991-B442-4F5A-A5DE-BA359D82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88" y="2514600"/>
            <a:ext cx="6092225" cy="30670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A1D63-34E1-47B5-98CF-79CA3FBB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Меми у пропаганді ІДІЛ</a:t>
            </a:r>
          </a:p>
        </p:txBody>
      </p:sp>
    </p:spTree>
    <p:extLst>
      <p:ext uri="{BB962C8B-B14F-4D97-AF65-F5344CB8AC3E}">
        <p14:creationId xmlns:p14="http://schemas.microsoft.com/office/powerpoint/2010/main" val="422022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A198-0349-4FF2-89E5-C9DE112E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356"/>
            <a:ext cx="10515600" cy="9468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Пропаганда ІДІЛ</a:t>
            </a:r>
            <a:b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@ISILCats </a:t>
            </a:r>
            <a:endParaRPr lang="uk-UA" sz="3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99D0E8-824E-4F2F-A635-293B207AA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389670" cy="2615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0825FC-48E5-4478-B331-51E5359B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30" y="3769360"/>
            <a:ext cx="3824851" cy="2810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183F1F-EEE1-4654-B775-264BEFB6C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531" y="1806522"/>
            <a:ext cx="3389669" cy="35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989E2-F98E-4897-82D0-2603942F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857661"/>
          </a:xfrm>
        </p:spPr>
        <p:txBody>
          <a:bodyPr anchor="b">
            <a:norm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Що таке мем?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D4EBB3-D2D6-4F95-9504-B0FB87BC7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46" y="1552575"/>
            <a:ext cx="6162675" cy="4803405"/>
          </a:xfrm>
        </p:spPr>
        <p:txBody>
          <a:bodyPr anchor="t"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2000" b="1" dirty="0">
                <a:latin typeface="Georgia" panose="02040502050405020303" pitchFamily="18" charset="0"/>
              </a:rPr>
              <a:t>Мем</a:t>
            </a:r>
            <a:r>
              <a:rPr lang="uk-UA" sz="2000" dirty="0">
                <a:latin typeface="Georgia" panose="02040502050405020303" pitchFamily="18" charset="0"/>
              </a:rPr>
              <a:t> – це одиниця передачі культурної інформації через імітацію</a:t>
            </a:r>
            <a:r>
              <a:rPr lang="en-US" sz="2000" dirty="0">
                <a:latin typeface="Georgia" panose="02040502050405020303" pitchFamily="18" charset="0"/>
              </a:rPr>
              <a:t>. - </a:t>
            </a:r>
            <a:r>
              <a:rPr lang="uk-UA" sz="2000" dirty="0">
                <a:latin typeface="Georgia" panose="02040502050405020303" pitchFamily="18" charset="0"/>
              </a:rPr>
              <a:t>Річард </a:t>
            </a:r>
            <a:r>
              <a:rPr lang="uk-UA" sz="2000" dirty="0" err="1">
                <a:latin typeface="Georgia" panose="02040502050405020303" pitchFamily="18" charset="0"/>
              </a:rPr>
              <a:t>Докінз</a:t>
            </a:r>
            <a:endParaRPr lang="uk-UA" sz="2000" dirty="0">
              <a:latin typeface="Georgia" panose="02040502050405020303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 -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інформаційний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зразок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(шаблон),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зберігається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пам'яті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скопійований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пам'ять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іншої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Френсіс</a:t>
            </a:r>
            <a:r>
              <a:rPr lang="ru-RU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Хейліген</a:t>
            </a:r>
            <a:endParaRPr lang="ru-RU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000" b="1" dirty="0"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Мем –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одиниця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інформації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що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міститься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у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свідомості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–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Річард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Броуді</a:t>
            </a:r>
            <a:endParaRPr lang="ru-RU" sz="20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sz="2000" b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Мем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–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інформація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закодована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у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символі</a:t>
            </a:r>
            <a:r>
              <a:rPr lang="en-US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Меми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створюють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симбіоз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емоцій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інформації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та установок. </a:t>
            </a:r>
            <a:r>
              <a:rPr lang="en-US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– </a:t>
            </a:r>
            <a:r>
              <a:rPr lang="uk-UA" sz="2000" dirty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Станіслав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Катаєв</a:t>
            </a:r>
            <a:endParaRPr lang="uk-UA" sz="20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uk-UA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 descr="Изображение выглядит как текст, человек, сиреневый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BF9FEB70-CCCB-403B-B1F0-9C5361C4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0D80C501-BC0D-485C-8CA8-8A40D3A7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52" y="993913"/>
            <a:ext cx="4014973" cy="2481125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FFF77482-365C-42FA-B6A1-B5F30BDFE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958" y="3530600"/>
            <a:ext cx="3894068" cy="2249470"/>
          </a:xfrm>
          <a:prstGeom prst="rect">
            <a:avLst/>
          </a:prstGeom>
        </p:spPr>
      </p:pic>
      <p:pic>
        <p:nvPicPr>
          <p:cNvPr id="4" name="Объект 3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0F2B08A-25B0-4D3B-B171-1317AF610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77174" y="993913"/>
            <a:ext cx="3587897" cy="2158863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боевая машина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83AC2718-80E8-4E02-B8D4-9880607DD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175" y="3208338"/>
            <a:ext cx="3434948" cy="25717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1C0B9-BD90-4316-9B1D-FBCE20ED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033302"/>
            <a:ext cx="3525864" cy="327419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Протидія</a:t>
            </a:r>
            <a:r>
              <a:rPr lang="en-US" sz="3000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пропаганді</a:t>
            </a:r>
            <a:r>
              <a:rPr lang="en-US" sz="3000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ІДІЛ</a:t>
            </a:r>
          </a:p>
        </p:txBody>
      </p:sp>
    </p:spTree>
    <p:extLst>
      <p:ext uri="{BB962C8B-B14F-4D97-AF65-F5344CB8AC3E}">
        <p14:creationId xmlns:p14="http://schemas.microsoft.com/office/powerpoint/2010/main" val="186432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D391A-1B83-4713-A0FB-20625678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196975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Чому Інтернет-меми є дієвим засобом впливу?</a:t>
            </a: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id="{63F4ED79-286D-4998-8C7A-5EE4FBE72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1238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8304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B1BEA-6FCE-D974-BD70-EC52377C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225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  <a:latin typeface="Georgia" panose="02040502050405020303" pitchFamily="18" charset="0"/>
              </a:rPr>
              <a:t>Джерела інформації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20FD99-860E-F413-C23E-8DBD346A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Смола Л. Мем як інструмент інформаційної війни // Вісник Київського національного університету імені Тараса Шевченка.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Психологія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- 2019. -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-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91-95.</a:t>
            </a:r>
            <a:endParaRPr lang="uk-UA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Brian J. Hancock Memetic Warfare: The Future of War. - https://www.academia.edu/43534914/Memetic_Warfare_The_Future_of_War</a:t>
            </a:r>
            <a:endParaRPr lang="uk-UA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Jeff </a:t>
            </a:r>
            <a:r>
              <a:rPr lang="en-US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Giesea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It’s time to embrace memetic warfare. - https://stratcomcoe.org/publications/its-time-to-embrace-memetic-warfare/164</a:t>
            </a:r>
            <a:endParaRPr lang="uk-UA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Vera </a:t>
            </a:r>
            <a:r>
              <a:rPr lang="en-US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Zakem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Megan K. McBride, Kate </a:t>
            </a:r>
            <a:r>
              <a:rPr lang="en-US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Hammerberg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Exploring the Utility of Memes for U.S. Government Influence Campaigns</a:t>
            </a:r>
            <a:r>
              <a:rPr lang="uk-UA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</a:t>
            </a:r>
            <a:r>
              <a:rPr lang="en-US" sz="1800" u="sng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https://www.cna.org/cna_files/pdf/DRM-2018-U-017433-Final.pdf</a:t>
            </a:r>
            <a:endParaRPr lang="uk-UA" sz="1800" u="sng" dirty="0">
              <a:solidFill>
                <a:srgbClr val="0563C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Frye P. ISIS Cat Photo Memes Attempt To Use Kittens As Propaganda For The Islamic State. - https://www.inquisitr.com/1449328/isis-cat-photo-memes-attempt-to-use-kittens-as-propaganda-for-the-islamic-state/</a:t>
            </a:r>
            <a:endParaRPr lang="uk-UA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465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9D50-F39A-4EB3-BDAE-1BE09653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uk-UA" sz="4100" b="1" dirty="0">
                <a:solidFill>
                  <a:srgbClr val="002060"/>
                </a:solidFill>
                <a:latin typeface="Georgia" panose="02040502050405020303" pitchFamily="18" charset="0"/>
              </a:rPr>
              <a:t>Характеристики мемів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AAED0-8321-4995-AAE3-04C0B27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7"/>
            <a:ext cx="6586489" cy="429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Актуальність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Простота і лаконічність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Образність/виразність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Конкретність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Іронічність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Відповідність переконанням аудиторії</a:t>
            </a:r>
          </a:p>
          <a:p>
            <a:pPr marL="0" indent="0" algn="ctr">
              <a:buNone/>
            </a:pPr>
            <a:r>
              <a:rPr lang="uk-UA" sz="2200" dirty="0">
                <a:latin typeface="Georgia" panose="02040502050405020303" pitchFamily="18" charset="0"/>
              </a:rPr>
              <a:t>Варіативність</a:t>
            </a:r>
          </a:p>
          <a:p>
            <a:pPr marL="0" indent="0" algn="ctr">
              <a:buNone/>
            </a:pPr>
            <a:r>
              <a:rPr lang="uk-UA" sz="2200" dirty="0" err="1">
                <a:latin typeface="Georgia" panose="02040502050405020303" pitchFamily="18" charset="0"/>
              </a:rPr>
              <a:t>Інтертекстуальність</a:t>
            </a:r>
            <a:endParaRPr lang="uk-UA" sz="22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uk-UA" sz="2200" dirty="0" err="1">
                <a:latin typeface="Georgia" panose="02040502050405020303" pitchFamily="18" charset="0"/>
              </a:rPr>
              <a:t>Вірусність</a:t>
            </a:r>
            <a:endParaRPr lang="uk-UA" sz="22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uk-UA" sz="22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uk-UA" sz="22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uk-UA" sz="22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83AB34-9041-4E1A-AF3D-17AC34077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2C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36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B93C9-2697-4E67-971E-938EF368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Меми не такі прості, як здається</a:t>
            </a:r>
          </a:p>
        </p:txBody>
      </p:sp>
      <p:pic>
        <p:nvPicPr>
          <p:cNvPr id="4" name="Рисунок 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AA1AA07-0A79-4ECE-BA3C-0823D035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290" y="168168"/>
            <a:ext cx="3168155" cy="3168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473FE-FF09-457E-AEE6-4615C3A9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329" y="3504492"/>
            <a:ext cx="3596077" cy="2813930"/>
          </a:xfrm>
          <a:prstGeom prst="rect">
            <a:avLst/>
          </a:prstGeom>
        </p:spPr>
      </p:pic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A4304E6E-03E8-4F8A-8981-F2DD7E94BD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081720"/>
              </p:ext>
            </p:extLst>
          </p:nvPr>
        </p:nvGraphicFramePr>
        <p:xfrm>
          <a:off x="838200" y="2401330"/>
          <a:ext cx="6797405" cy="3719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0615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23E75-EE3E-46F1-A164-3BDA2C6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84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Типологія мемів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1273-05DA-4393-834E-7EA8AF278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694" y="1825625"/>
            <a:ext cx="5289106" cy="4351338"/>
          </a:xfrm>
        </p:spPr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Текстовий мем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7519909-4785-4800-8E1F-760DCC63ED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Мем-анекдот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B43D15-368B-4B30-8E64-074A9CC1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69" y="2428340"/>
            <a:ext cx="3909993" cy="3777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079A02-1D8B-4598-B58D-7BB79507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20720"/>
            <a:ext cx="4517768" cy="30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927A4-2850-4E1E-811C-A7EB86F8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720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Типологія мемів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0FE78-86DB-481E-BC4A-0E9BC8DE2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748"/>
            <a:ext cx="5181600" cy="4666215"/>
          </a:xfrm>
        </p:spPr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Мем-картинка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DF5891-8BE9-4317-9A94-AC2804F5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0748"/>
            <a:ext cx="5181600" cy="4666215"/>
          </a:xfrm>
        </p:spPr>
        <p:txBody>
          <a:bodyPr/>
          <a:lstStyle/>
          <a:p>
            <a:r>
              <a:rPr lang="uk-UA" b="1" dirty="0" err="1">
                <a:latin typeface="Georgia" panose="02040502050405020303" pitchFamily="18" charset="0"/>
              </a:rPr>
              <a:t>Креолізований</a:t>
            </a:r>
            <a:r>
              <a:rPr lang="uk-UA" b="1" dirty="0">
                <a:latin typeface="Georgia" panose="02040502050405020303" pitchFamily="18" charset="0"/>
              </a:rPr>
              <a:t> мем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4F152-E260-4374-BE63-84BEB625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6" y="2392615"/>
            <a:ext cx="4794481" cy="30242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7D96C6-12E3-4F7B-8290-F5E0D8E3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353" y="2018282"/>
            <a:ext cx="3482108" cy="44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6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0B789-B273-4E6D-B1D4-2B931E8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78"/>
            <a:ext cx="10515600" cy="76793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Типологія мемів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4B239-6700-420A-BF27-E63131EC1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1783"/>
            <a:ext cx="5181600" cy="4835180"/>
          </a:xfrm>
        </p:spPr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Відео мем</a:t>
            </a:r>
          </a:p>
          <a:p>
            <a:pPr marL="0" indent="0">
              <a:buNone/>
            </a:pPr>
            <a:endParaRPr lang="uk-UA" b="1" dirty="0">
              <a:latin typeface="Georgia" panose="02040502050405020303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C82D8A-E2B7-4834-A9FE-C1C1E2E7A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41784"/>
            <a:ext cx="5181598" cy="4835180"/>
          </a:xfrm>
        </p:spPr>
        <p:txBody>
          <a:bodyPr/>
          <a:lstStyle/>
          <a:p>
            <a:r>
              <a:rPr lang="uk-UA" b="1" dirty="0" err="1">
                <a:latin typeface="Georgia" panose="02040502050405020303" pitchFamily="18" charset="0"/>
              </a:rPr>
              <a:t>Мотиватор</a:t>
            </a:r>
            <a:endParaRPr lang="uk-UA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38197A5-0810-4A95-A5E1-BC1CF75A5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0" y="2117036"/>
            <a:ext cx="5073421" cy="38265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5FA14E-8B91-4934-B92A-B05194696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610" y="2007703"/>
            <a:ext cx="4061887" cy="40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9951935-37F5-4646-B1BF-BE386C55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16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Типологія мемів</a:t>
            </a:r>
            <a:br>
              <a:rPr lang="uk-UA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uk-UA" sz="3600" b="1" dirty="0">
                <a:latin typeface="Georgia" panose="02040502050405020303" pitchFamily="18" charset="0"/>
              </a:rPr>
              <a:t>Фотожаби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BBDED9-1A34-4D5B-894B-1A7736A3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92" y="1461052"/>
            <a:ext cx="11164708" cy="4715911"/>
          </a:xfrm>
        </p:spPr>
        <p:txBody>
          <a:bodyPr/>
          <a:lstStyle/>
          <a:p>
            <a:pPr marL="0" indent="0" algn="ctr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766B68-2D4C-4121-A6A7-BE7AFF28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312" y="2633871"/>
            <a:ext cx="4787851" cy="2661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65C672-4E37-4388-A619-C85F11BB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5" y="1346734"/>
            <a:ext cx="3350252" cy="3941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226B0-B142-4396-8A6D-84717AF7B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635" y="1952824"/>
            <a:ext cx="2799273" cy="37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3705A-17D9-4771-B7E6-F11C48F0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83422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Типологія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мемів</a:t>
            </a:r>
            <a:b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за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цільовими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функціями</a:t>
            </a: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DD0B2F-845F-41AB-90ED-E526B1966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1541687"/>
            <a:ext cx="9795638" cy="9431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Georgia" panose="02040502050405020303" pitchFamily="18" charset="0"/>
              </a:rPr>
              <a:t>Меми-агресори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1F4C5-8A59-46C4-A83C-9233634A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65" y="2652779"/>
            <a:ext cx="3875750" cy="3565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684644-A33E-9745-BF92-780C271E7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99" y="2723181"/>
            <a:ext cx="4680936" cy="34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790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608</Words>
  <Application>Microsoft Office PowerPoint</Application>
  <PresentationFormat>Широкий екран</PresentationFormat>
  <Paragraphs>86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Тема Office</vt:lpstr>
      <vt:lpstr>Меми в інформаційних операціях</vt:lpstr>
      <vt:lpstr>Що таке мем?</vt:lpstr>
      <vt:lpstr>Характеристики мемів</vt:lpstr>
      <vt:lpstr>Меми не такі прості, як здається</vt:lpstr>
      <vt:lpstr>Типологія мемів</vt:lpstr>
      <vt:lpstr>Типологія мемів</vt:lpstr>
      <vt:lpstr>Типологія мемів</vt:lpstr>
      <vt:lpstr>Типологія мемів Фотожаби</vt:lpstr>
      <vt:lpstr>Типологія мемів за цільовими функціями</vt:lpstr>
      <vt:lpstr>Типологія мемів  за цільовими функціями</vt:lpstr>
      <vt:lpstr>Типологія за цільовими функціями Меми-аттрактори</vt:lpstr>
      <vt:lpstr>Меми – дієвий інструмент  сучасної пропаганди</vt:lpstr>
      <vt:lpstr>Цілі використання мемів в інформаційному протистоянні</vt:lpstr>
      <vt:lpstr>Б. Хенкок Меметична війна</vt:lpstr>
      <vt:lpstr>Алгоритм поширення мемів</vt:lpstr>
      <vt:lpstr>Приклад  Мемо-неймінг</vt:lpstr>
      <vt:lpstr>Меми у пропаганді ІДІЛ</vt:lpstr>
      <vt:lpstr>Меми у пропаганді ІДІЛ</vt:lpstr>
      <vt:lpstr>Пропаганда ІДІЛ @ISILCats </vt:lpstr>
      <vt:lpstr>Протидія пропаганді ІДІЛ</vt:lpstr>
      <vt:lpstr>Чому Інтернет-меми є дієвим засобом впливу?</vt:lpstr>
      <vt:lpstr>Джерела інформації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Обережно,меми!</dc:title>
  <dc:creator>Запорожець Оксана Юріївна</dc:creator>
  <cp:lastModifiedBy>Запорожець Оксана Юріївна</cp:lastModifiedBy>
  <cp:revision>296</cp:revision>
  <dcterms:created xsi:type="dcterms:W3CDTF">2021-06-20T09:02:29Z</dcterms:created>
  <dcterms:modified xsi:type="dcterms:W3CDTF">2023-05-11T06:44:12Z</dcterms:modified>
</cp:coreProperties>
</file>