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A192E-A433-4C49-B7EB-5317A95E5F5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DAC9A-FB99-435D-BB56-62F655B9D7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Ієрархія вподобань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Система національних інтересів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Чого прагнуть держави?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Безпека</a:t>
            </a:r>
          </a:p>
          <a:p>
            <a:r>
              <a:rPr lang="uk-UA" dirty="0" smtClean="0"/>
              <a:t>Добробут</a:t>
            </a:r>
          </a:p>
          <a:p>
            <a:r>
              <a:rPr lang="uk-UA" dirty="0" smtClean="0"/>
              <a:t>Влада</a:t>
            </a:r>
          </a:p>
          <a:p>
            <a:r>
              <a:rPr lang="uk-UA" dirty="0" smtClean="0"/>
              <a:t>Контроль</a:t>
            </a:r>
          </a:p>
          <a:p>
            <a:r>
              <a:rPr lang="uk-UA" dirty="0" smtClean="0"/>
              <a:t>Гроші</a:t>
            </a:r>
          </a:p>
          <a:p>
            <a:r>
              <a:rPr lang="uk-UA" dirty="0" smtClean="0"/>
              <a:t>Ресурси</a:t>
            </a:r>
          </a:p>
          <a:p>
            <a:r>
              <a:rPr lang="uk-UA" dirty="0" smtClean="0"/>
              <a:t>Технології</a:t>
            </a:r>
          </a:p>
          <a:p>
            <a:r>
              <a:rPr lang="uk-UA" dirty="0" smtClean="0"/>
              <a:t>Чисте довкілля</a:t>
            </a:r>
          </a:p>
          <a:p>
            <a:r>
              <a:rPr lang="uk-UA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Ієрархія вподобань як передумова раціонального мислення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Дві ключові передумови раціонального прийняття рішень: знання власних пріоритетів та їхня транзитивність</a:t>
            </a:r>
          </a:p>
          <a:p>
            <a:r>
              <a:rPr lang="uk-UA" dirty="0" smtClean="0"/>
              <a:t>Людям бути раціональними заважає мінливість пріоритетів та брак транзитивності</a:t>
            </a:r>
          </a:p>
          <a:p>
            <a:r>
              <a:rPr lang="uk-UA" dirty="0" smtClean="0"/>
              <a:t>Держави можуть мати більш сталі пріоритети, але й вони змінюються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важливіше?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Реалізм: безпека і питання високої політики</a:t>
            </a:r>
          </a:p>
          <a:p>
            <a:r>
              <a:rPr lang="uk-UA" dirty="0" smtClean="0"/>
              <a:t>Неолібералізм: управління взаємозалежністю та розвиток</a:t>
            </a:r>
          </a:p>
          <a:p>
            <a:r>
              <a:rPr lang="uk-UA" dirty="0" smtClean="0"/>
              <a:t>Інституціоналізм: вплив на правила гри</a:t>
            </a:r>
          </a:p>
          <a:p>
            <a:r>
              <a:rPr lang="uk-UA" dirty="0" smtClean="0"/>
              <a:t>Конкретний набір національних інтересів та їхня ієрархія залежить від способу розуміння міжнародної політики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Національні інтереси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Схожі чи відмінні у різних держав?</a:t>
            </a:r>
          </a:p>
          <a:p>
            <a:r>
              <a:rPr lang="uk-UA" dirty="0" smtClean="0"/>
              <a:t>Варто розбивати на групи: життєво-важливі, пріоритетні, другорядні</a:t>
            </a:r>
          </a:p>
          <a:p>
            <a:r>
              <a:rPr lang="uk-UA" dirty="0" smtClean="0"/>
              <a:t>Слідкувати за тим, щоб інтереси не суперечили один одному, особливо на </a:t>
            </a:r>
            <a:r>
              <a:rPr lang="uk-UA" smtClean="0"/>
              <a:t>рівні пріоритетних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127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Ієрархія вподобань</vt:lpstr>
      <vt:lpstr>Чого прагнуть держави?</vt:lpstr>
      <vt:lpstr>Ієрархія вподобань як передумова раціонального мислення</vt:lpstr>
      <vt:lpstr>Що важливіше?</vt:lpstr>
      <vt:lpstr>Національні інтереси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Ієрархія вподобань</dc:title>
  <dc:creator>Николай</dc:creator>
  <cp:lastModifiedBy>Николай</cp:lastModifiedBy>
  <cp:revision>4</cp:revision>
  <dcterms:created xsi:type="dcterms:W3CDTF">2020-04-14T07:41:21Z</dcterms:created>
  <dcterms:modified xsi:type="dcterms:W3CDTF">2020-04-14T13:58:34Z</dcterms:modified>
</cp:coreProperties>
</file>