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6" r:id="rId27"/>
    <p:sldId id="287" r:id="rId28"/>
    <p:sldId id="288" r:id="rId29"/>
    <p:sldId id="310" r:id="rId30"/>
    <p:sldId id="283" r:id="rId31"/>
    <p:sldId id="289" r:id="rId32"/>
    <p:sldId id="290" r:id="rId33"/>
    <p:sldId id="291" r:id="rId34"/>
    <p:sldId id="311" r:id="rId35"/>
    <p:sldId id="292" r:id="rId36"/>
    <p:sldId id="293" r:id="rId37"/>
    <p:sldId id="312" r:id="rId38"/>
    <p:sldId id="294" r:id="rId39"/>
    <p:sldId id="295" r:id="rId40"/>
    <p:sldId id="313" r:id="rId41"/>
    <p:sldId id="296" r:id="rId42"/>
    <p:sldId id="297" r:id="rId43"/>
    <p:sldId id="298" r:id="rId44"/>
    <p:sldId id="314" r:id="rId45"/>
    <p:sldId id="299" r:id="rId46"/>
    <p:sldId id="300" r:id="rId47"/>
    <p:sldId id="301" r:id="rId48"/>
    <p:sldId id="302" r:id="rId49"/>
    <p:sldId id="303" r:id="rId50"/>
    <p:sldId id="315" r:id="rId51"/>
    <p:sldId id="304" r:id="rId52"/>
    <p:sldId id="305" r:id="rId53"/>
    <p:sldId id="316" r:id="rId54"/>
    <p:sldId id="306" r:id="rId55"/>
    <p:sldId id="307" r:id="rId56"/>
    <p:sldId id="317" r:id="rId57"/>
    <p:sldId id="332" r:id="rId58"/>
    <p:sldId id="318" r:id="rId59"/>
    <p:sldId id="319" r:id="rId60"/>
    <p:sldId id="333" r:id="rId61"/>
    <p:sldId id="320" r:id="rId62"/>
    <p:sldId id="321" r:id="rId63"/>
    <p:sldId id="334" r:id="rId64"/>
    <p:sldId id="322" r:id="rId65"/>
    <p:sldId id="335" r:id="rId66"/>
    <p:sldId id="323" r:id="rId67"/>
    <p:sldId id="324" r:id="rId68"/>
    <p:sldId id="336" r:id="rId69"/>
    <p:sldId id="325" r:id="rId70"/>
    <p:sldId id="326" r:id="rId71"/>
    <p:sldId id="337" r:id="rId72"/>
    <p:sldId id="327" r:id="rId73"/>
    <p:sldId id="328" r:id="rId74"/>
    <p:sldId id="329" r:id="rId75"/>
    <p:sldId id="330" r:id="rId76"/>
    <p:sldId id="338" r:id="rId77"/>
    <p:sldId id="331" r:id="rId78"/>
    <p:sldId id="308" r:id="rId79"/>
    <p:sldId id="339" r:id="rId80"/>
    <p:sldId id="340" r:id="rId81"/>
    <p:sldId id="341" r:id="rId82"/>
    <p:sldId id="285" r:id="rId83"/>
    <p:sldId id="309" r:id="rId8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dirty="0" err="1">
                <a:solidFill>
                  <a:schemeClr val="tx1"/>
                </a:solidFill>
                <a:latin typeface="Times New Roman" panose="02020603050405020304" pitchFamily="18" charset="0"/>
                <a:cs typeface="Times New Roman" panose="02020603050405020304" pitchFamily="18" charset="0"/>
              </a:rPr>
              <a:t>Рівень</a:t>
            </a:r>
            <a:r>
              <a:rPr lang="ru-RU" sz="2000" baseline="0" dirty="0">
                <a:solidFill>
                  <a:schemeClr val="tx1"/>
                </a:solidFill>
                <a:latin typeface="Times New Roman" panose="02020603050405020304" pitchFamily="18" charset="0"/>
                <a:cs typeface="Times New Roman" panose="02020603050405020304" pitchFamily="18" charset="0"/>
              </a:rPr>
              <a:t> </a:t>
            </a:r>
            <a:r>
              <a:rPr lang="ru-RU" sz="2000" baseline="0" dirty="0" err="1">
                <a:solidFill>
                  <a:schemeClr val="tx1"/>
                </a:solidFill>
                <a:latin typeface="Times New Roman" panose="02020603050405020304" pitchFamily="18" charset="0"/>
                <a:cs typeface="Times New Roman" panose="02020603050405020304" pitchFamily="18" charset="0"/>
              </a:rPr>
              <a:t>впровадження</a:t>
            </a:r>
            <a:r>
              <a:rPr lang="ru-RU" sz="2000" baseline="0" dirty="0">
                <a:solidFill>
                  <a:schemeClr val="tx1"/>
                </a:solidFill>
                <a:latin typeface="Times New Roman" panose="02020603050405020304" pitchFamily="18" charset="0"/>
                <a:cs typeface="Times New Roman" panose="02020603050405020304" pitchFamily="18" charset="0"/>
              </a:rPr>
              <a:t> </a:t>
            </a:r>
            <a:r>
              <a:rPr lang="ru-RU" sz="2000" baseline="0" dirty="0" err="1">
                <a:solidFill>
                  <a:schemeClr val="tx1"/>
                </a:solidFill>
                <a:latin typeface="Times New Roman" panose="02020603050405020304" pitchFamily="18" charset="0"/>
                <a:cs typeface="Times New Roman" panose="02020603050405020304" pitchFamily="18" charset="0"/>
              </a:rPr>
              <a:t>інформаційного</a:t>
            </a:r>
            <a:r>
              <a:rPr lang="ru-RU" sz="2000" baseline="0" dirty="0">
                <a:solidFill>
                  <a:schemeClr val="tx1"/>
                </a:solidFill>
                <a:latin typeface="Times New Roman" panose="02020603050405020304" pitchFamily="18" charset="0"/>
                <a:cs typeface="Times New Roman" panose="02020603050405020304" pitchFamily="18" charset="0"/>
              </a:rPr>
              <a:t> </a:t>
            </a:r>
            <a:r>
              <a:rPr lang="ru-RU" sz="2000" baseline="0" dirty="0" err="1">
                <a:solidFill>
                  <a:schemeClr val="tx1"/>
                </a:solidFill>
                <a:latin typeface="Times New Roman" panose="02020603050405020304" pitchFamily="18" charset="0"/>
                <a:cs typeface="Times New Roman" panose="02020603050405020304" pitchFamily="18" charset="0"/>
              </a:rPr>
              <a:t>суспільства</a:t>
            </a:r>
            <a:r>
              <a:rPr lang="ru-RU" sz="2000" baseline="0" dirty="0">
                <a:solidFill>
                  <a:schemeClr val="tx1"/>
                </a:solidFill>
                <a:latin typeface="Times New Roman" panose="02020603050405020304" pitchFamily="18" charset="0"/>
                <a:cs typeface="Times New Roman" panose="02020603050405020304" pitchFamily="18" charset="0"/>
              </a:rPr>
              <a:t> в </a:t>
            </a:r>
            <a:r>
              <a:rPr lang="ru-RU" sz="2000" baseline="0" dirty="0" err="1">
                <a:solidFill>
                  <a:schemeClr val="tx1"/>
                </a:solidFill>
                <a:latin typeface="Times New Roman" panose="02020603050405020304" pitchFamily="18" charset="0"/>
                <a:cs typeface="Times New Roman" panose="02020603050405020304" pitchFamily="18" charset="0"/>
              </a:rPr>
              <a:t>Україні</a:t>
            </a:r>
            <a:r>
              <a:rPr lang="ru-RU" sz="2000" baseline="0" dirty="0">
                <a:solidFill>
                  <a:schemeClr val="tx1"/>
                </a:solidFill>
                <a:latin typeface="Times New Roman" panose="02020603050405020304" pitchFamily="18" charset="0"/>
                <a:cs typeface="Times New Roman" panose="02020603050405020304" pitchFamily="18" charset="0"/>
              </a:rPr>
              <a:t>, 2022й </a:t>
            </a:r>
            <a:r>
              <a:rPr lang="ru-RU" sz="2000" baseline="0" dirty="0" err="1">
                <a:solidFill>
                  <a:schemeClr val="tx1"/>
                </a:solidFill>
                <a:latin typeface="Times New Roman" panose="02020603050405020304" pitchFamily="18" charset="0"/>
                <a:cs typeface="Times New Roman" panose="02020603050405020304" pitchFamily="18" charset="0"/>
              </a:rPr>
              <a:t>рік</a:t>
            </a:r>
            <a:r>
              <a:rPr lang="ru-RU" sz="2000" baseline="0" dirty="0">
                <a:solidFill>
                  <a:schemeClr val="tx1"/>
                </a:solidFill>
                <a:latin typeface="Times New Roman" panose="02020603050405020304" pitchFamily="18" charset="0"/>
                <a:cs typeface="Times New Roman" panose="02020603050405020304" pitchFamily="18" charset="0"/>
              </a:rPr>
              <a:t>.</a:t>
            </a:r>
            <a:endParaRPr lang="ru-RU" sz="20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radarChart>
        <c:radarStyle val="marker"/>
        <c:varyColors val="0"/>
        <c:ser>
          <c:idx val="0"/>
          <c:order val="0"/>
          <c:tx>
            <c:strRef>
              <c:f>Лист1!$B$1</c:f>
              <c:strCache>
                <c:ptCount val="1"/>
                <c:pt idx="0">
                  <c:v>Нормовані показники індексів</c:v>
                </c:pt>
              </c:strCache>
            </c:strRef>
          </c:tx>
          <c:spPr>
            <a:ln w="19050" cap="rnd" cmpd="sng" algn="ctr">
              <a:solidFill>
                <a:schemeClr val="dk1">
                  <a:tint val="88500"/>
                </a:schemeClr>
              </a:solidFill>
              <a:prstDash val="solid"/>
              <a:round/>
            </a:ln>
            <a:effectLst/>
          </c:spPr>
          <c:marker>
            <c:symbol val="circle"/>
            <c:size val="5"/>
            <c:spPr>
              <a:solidFill>
                <a:schemeClr val="dk1">
                  <a:tint val="88500"/>
                </a:schemeClr>
              </a:solidFill>
              <a:ln w="6350" cap="flat" cmpd="sng" algn="ctr">
                <a:solidFill>
                  <a:schemeClr val="dk1">
                    <a:tint val="88500"/>
                  </a:schemeClr>
                </a:solidFill>
                <a:prstDash val="solid"/>
                <a:round/>
              </a:ln>
              <a:effectLst/>
            </c:spPr>
          </c:marker>
          <c:cat>
            <c:strRef>
              <c:f>Лист1!$A$2:$A$15</c:f>
              <c:strCache>
                <c:ptCount val="14"/>
                <c:pt idx="0">
                  <c:v>EGDI</c:v>
                </c:pt>
                <c:pt idx="1">
                  <c:v>DRI</c:v>
                </c:pt>
                <c:pt idx="2">
                  <c:v>SHAISH</c:v>
                </c:pt>
                <c:pt idx="3">
                  <c:v>DQL</c:v>
                </c:pt>
                <c:pt idx="4">
                  <c:v>PFI</c:v>
                </c:pt>
                <c:pt idx="5">
                  <c:v>SNU</c:v>
                </c:pt>
                <c:pt idx="6">
                  <c:v>ODM</c:v>
                </c:pt>
                <c:pt idx="7">
                  <c:v>DGH</c:v>
                </c:pt>
                <c:pt idx="8">
                  <c:v>GKN</c:v>
                </c:pt>
                <c:pt idx="9">
                  <c:v>NIU</c:v>
                </c:pt>
                <c:pt idx="10">
                  <c:v>GII</c:v>
                </c:pt>
                <c:pt idx="11">
                  <c:v>WDCR</c:v>
                </c:pt>
                <c:pt idx="12">
                  <c:v>GCI</c:v>
                </c:pt>
                <c:pt idx="13">
                  <c:v>NCSI</c:v>
                </c:pt>
              </c:strCache>
            </c:strRef>
          </c:cat>
          <c:val>
            <c:numRef>
              <c:f>Лист1!$B$2:$B$15</c:f>
              <c:numCache>
                <c:formatCode>General</c:formatCode>
                <c:ptCount val="14"/>
                <c:pt idx="0">
                  <c:v>0.66</c:v>
                </c:pt>
                <c:pt idx="1">
                  <c:v>0.46</c:v>
                </c:pt>
                <c:pt idx="2">
                  <c:v>0.83</c:v>
                </c:pt>
                <c:pt idx="3">
                  <c:v>0.56999999999999995</c:v>
                </c:pt>
                <c:pt idx="4">
                  <c:v>0.41</c:v>
                </c:pt>
                <c:pt idx="5">
                  <c:v>0.65</c:v>
                </c:pt>
                <c:pt idx="6">
                  <c:v>0.94</c:v>
                </c:pt>
                <c:pt idx="7">
                  <c:v>0.48</c:v>
                </c:pt>
                <c:pt idx="8">
                  <c:v>0.52</c:v>
                </c:pt>
                <c:pt idx="9">
                  <c:v>0.69</c:v>
                </c:pt>
                <c:pt idx="10">
                  <c:v>0.56000000000000005</c:v>
                </c:pt>
                <c:pt idx="11">
                  <c:v>0.02</c:v>
                </c:pt>
                <c:pt idx="12">
                  <c:v>0.56999999999999995</c:v>
                </c:pt>
                <c:pt idx="13">
                  <c:v>0.86</c:v>
                </c:pt>
              </c:numCache>
            </c:numRef>
          </c:val>
          <c:extLst>
            <c:ext xmlns:c16="http://schemas.microsoft.com/office/drawing/2014/chart" uri="{C3380CC4-5D6E-409C-BE32-E72D297353CC}">
              <c16:uniqueId val="{00000000-66F3-4BF4-B453-284A968A80AB}"/>
            </c:ext>
          </c:extLst>
        </c:ser>
        <c:dLbls>
          <c:showLegendKey val="0"/>
          <c:showVal val="0"/>
          <c:showCatName val="0"/>
          <c:showSerName val="0"/>
          <c:showPercent val="0"/>
          <c:showBubbleSize val="0"/>
        </c:dLbls>
        <c:axId val="92892544"/>
        <c:axId val="95704576"/>
      </c:radarChart>
      <c:catAx>
        <c:axId val="9289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5704576"/>
        <c:crosses val="autoZero"/>
        <c:auto val="1"/>
        <c:lblAlgn val="ctr"/>
        <c:lblOffset val="100"/>
        <c:noMultiLvlLbl val="0"/>
      </c:catAx>
      <c:valAx>
        <c:axId val="957045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92892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0D022-22A2-4799-AC09-CA68A813CE19}"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7958F608-8401-4D9C-95A4-4DDCE5DBD53E}">
      <dgm:prSet phldrT="[Текст]" custT="1"/>
      <dgm:spPr/>
      <dgm:t>
        <a:bodyPr/>
        <a:lstStyle/>
        <a:p>
          <a:pPr algn="ctr"/>
          <a:r>
            <a:rPr lang="uk-UA" sz="1200">
              <a:latin typeface="Times New Roman" panose="02020603050405020304" pitchFamily="18" charset="0"/>
              <a:cs typeface="Times New Roman" panose="02020603050405020304" pitchFamily="18" charset="0"/>
            </a:rPr>
            <a:t>Інформаційні технології та інфраструктура</a:t>
          </a:r>
          <a:endParaRPr lang="ru-RU" sz="1200">
            <a:latin typeface="Times New Roman" panose="02020603050405020304" pitchFamily="18" charset="0"/>
            <a:cs typeface="Times New Roman" panose="02020603050405020304" pitchFamily="18" charset="0"/>
          </a:endParaRPr>
        </a:p>
      </dgm:t>
    </dgm:pt>
    <dgm:pt modelId="{EF901C9A-7148-4586-A0C1-D804A6D05B72}" type="parTrans" cxnId="{3B080365-CCED-452D-B62C-A46F27C845B2}">
      <dgm:prSet/>
      <dgm:spPr/>
      <dgm:t>
        <a:bodyPr/>
        <a:lstStyle/>
        <a:p>
          <a:pPr algn="ctr"/>
          <a:endParaRPr lang="ru-RU"/>
        </a:p>
      </dgm:t>
    </dgm:pt>
    <dgm:pt modelId="{05D41214-EA1D-42B6-A524-F5B2699D5D44}" type="sibTrans" cxnId="{3B080365-CCED-452D-B62C-A46F27C845B2}">
      <dgm:prSet/>
      <dgm:spPr/>
      <dgm:t>
        <a:bodyPr/>
        <a:lstStyle/>
        <a:p>
          <a:pPr algn="ctr"/>
          <a:endParaRPr lang="ru-RU"/>
        </a:p>
      </dgm:t>
    </dgm:pt>
    <dgm:pt modelId="{8EC753B1-FE11-45CA-80FF-37E1E241387B}">
      <dgm:prSet phldrT="[Текст]" phldr="1"/>
      <dgm:spPr/>
      <dgm:t>
        <a:bodyPr/>
        <a:lstStyle/>
        <a:p>
          <a:pPr algn="ctr"/>
          <a:endParaRPr lang="ru-RU"/>
        </a:p>
      </dgm:t>
    </dgm:pt>
    <dgm:pt modelId="{F7FAC7E9-33FB-4230-8745-4147380C4146}" type="parTrans" cxnId="{5A3B3492-35AE-4011-AD1F-2A7FA061DED2}">
      <dgm:prSet/>
      <dgm:spPr/>
      <dgm:t>
        <a:bodyPr/>
        <a:lstStyle/>
        <a:p>
          <a:pPr algn="ctr"/>
          <a:endParaRPr lang="ru-RU"/>
        </a:p>
      </dgm:t>
    </dgm:pt>
    <dgm:pt modelId="{8A518A89-E56C-439A-BED3-12E3888EEBF1}" type="sibTrans" cxnId="{5A3B3492-35AE-4011-AD1F-2A7FA061DED2}">
      <dgm:prSet/>
      <dgm:spPr/>
      <dgm:t>
        <a:bodyPr/>
        <a:lstStyle/>
        <a:p>
          <a:pPr algn="ctr"/>
          <a:endParaRPr lang="ru-RU"/>
        </a:p>
      </dgm:t>
    </dgm:pt>
    <dgm:pt modelId="{F35621D0-CEED-44AA-A3CB-1A695C3B85DD}">
      <dgm:prSet phldrT="[Текст]" phldr="1"/>
      <dgm:spPr/>
      <dgm:t>
        <a:bodyPr/>
        <a:lstStyle/>
        <a:p>
          <a:pPr algn="ctr"/>
          <a:endParaRPr lang="ru-RU"/>
        </a:p>
      </dgm:t>
    </dgm:pt>
    <dgm:pt modelId="{FBA75DF7-3EF8-4803-89D4-064D6B06D08B}" type="parTrans" cxnId="{4F96B2E4-FB9E-4D49-BC12-66E9106D113F}">
      <dgm:prSet/>
      <dgm:spPr/>
      <dgm:t>
        <a:bodyPr/>
        <a:lstStyle/>
        <a:p>
          <a:pPr algn="ctr"/>
          <a:endParaRPr lang="ru-RU"/>
        </a:p>
      </dgm:t>
    </dgm:pt>
    <dgm:pt modelId="{5FC7F4FB-8149-4615-B312-A2EC7306B0E7}" type="sibTrans" cxnId="{4F96B2E4-FB9E-4D49-BC12-66E9106D113F}">
      <dgm:prSet/>
      <dgm:spPr/>
      <dgm:t>
        <a:bodyPr/>
        <a:lstStyle/>
        <a:p>
          <a:pPr algn="ctr"/>
          <a:endParaRPr lang="ru-RU"/>
        </a:p>
      </dgm:t>
    </dgm:pt>
    <dgm:pt modelId="{BECE5C7D-DBDE-4F91-A501-784D2BEBF7EE}">
      <dgm:prSet phldrT="[Текст]" phldr="1"/>
      <dgm:spPr/>
      <dgm:t>
        <a:bodyPr/>
        <a:lstStyle/>
        <a:p>
          <a:pPr algn="ctr"/>
          <a:endParaRPr lang="ru-RU"/>
        </a:p>
      </dgm:t>
    </dgm:pt>
    <dgm:pt modelId="{E967B4EF-5552-4525-9E77-4170BDB4E87D}" type="parTrans" cxnId="{4CF2FD87-4FB7-460A-90A9-9FC0F282F271}">
      <dgm:prSet/>
      <dgm:spPr/>
      <dgm:t>
        <a:bodyPr/>
        <a:lstStyle/>
        <a:p>
          <a:pPr algn="ctr"/>
          <a:endParaRPr lang="ru-RU"/>
        </a:p>
      </dgm:t>
    </dgm:pt>
    <dgm:pt modelId="{EE7D3437-38F9-4F82-B05A-3816A3C2AFAB}" type="sibTrans" cxnId="{4CF2FD87-4FB7-460A-90A9-9FC0F282F271}">
      <dgm:prSet/>
      <dgm:spPr/>
      <dgm:t>
        <a:bodyPr/>
        <a:lstStyle/>
        <a:p>
          <a:pPr algn="ctr"/>
          <a:endParaRPr lang="ru-RU"/>
        </a:p>
      </dgm:t>
    </dgm:pt>
    <dgm:pt modelId="{582E488B-9932-441B-A697-EA2AD50C6067}">
      <dgm:prSet phldrT="[Текст]" phldr="1"/>
      <dgm:spPr/>
      <dgm:t>
        <a:bodyPr/>
        <a:lstStyle/>
        <a:p>
          <a:pPr algn="ctr"/>
          <a:endParaRPr lang="ru-RU"/>
        </a:p>
      </dgm:t>
    </dgm:pt>
    <dgm:pt modelId="{3CBB4283-9E0A-4761-8B40-3124E41FE736}" type="parTrans" cxnId="{BBE5CB50-0387-45DD-ADB8-CA29074CEB7C}">
      <dgm:prSet/>
      <dgm:spPr/>
      <dgm:t>
        <a:bodyPr/>
        <a:lstStyle/>
        <a:p>
          <a:pPr algn="ctr"/>
          <a:endParaRPr lang="ru-RU"/>
        </a:p>
      </dgm:t>
    </dgm:pt>
    <dgm:pt modelId="{A873D712-776C-455F-9D84-F0E5693B4609}" type="sibTrans" cxnId="{BBE5CB50-0387-45DD-ADB8-CA29074CEB7C}">
      <dgm:prSet/>
      <dgm:spPr/>
      <dgm:t>
        <a:bodyPr/>
        <a:lstStyle/>
        <a:p>
          <a:pPr algn="ctr"/>
          <a:endParaRPr lang="ru-RU"/>
        </a:p>
      </dgm:t>
    </dgm:pt>
    <dgm:pt modelId="{C25C21BE-90DA-47F4-9107-B829AC007EB3}">
      <dgm:prSet phldrT="[Текст]" custT="1"/>
      <dgm:spPr/>
      <dgm:t>
        <a:bodyPr/>
        <a:lstStyle/>
        <a:p>
          <a:pPr algn="ctr"/>
          <a:r>
            <a:rPr lang="uk-UA" sz="1200">
              <a:latin typeface="Times New Roman" panose="02020603050405020304" pitchFamily="18" charset="0"/>
              <a:cs typeface="Times New Roman" panose="02020603050405020304" pitchFamily="18" charset="0"/>
            </a:rPr>
            <a:t>Захист інформації та кібербезпека </a:t>
          </a:r>
          <a:endParaRPr lang="ru-RU" sz="1200">
            <a:latin typeface="Times New Roman" panose="02020603050405020304" pitchFamily="18" charset="0"/>
            <a:cs typeface="Times New Roman" panose="02020603050405020304" pitchFamily="18" charset="0"/>
          </a:endParaRPr>
        </a:p>
      </dgm:t>
    </dgm:pt>
    <dgm:pt modelId="{5FE9D6E3-4095-4A50-8E60-A0FF5552A41D}" type="parTrans" cxnId="{2909FEF5-2E86-48E4-B540-3898B97EF440}">
      <dgm:prSet/>
      <dgm:spPr/>
      <dgm:t>
        <a:bodyPr/>
        <a:lstStyle/>
        <a:p>
          <a:pPr algn="ctr"/>
          <a:endParaRPr lang="ru-RU"/>
        </a:p>
      </dgm:t>
    </dgm:pt>
    <dgm:pt modelId="{039872F0-3F4A-46FF-9182-D7952C1B0A6C}" type="sibTrans" cxnId="{2909FEF5-2E86-48E4-B540-3898B97EF440}">
      <dgm:prSet/>
      <dgm:spPr/>
      <dgm:t>
        <a:bodyPr/>
        <a:lstStyle/>
        <a:p>
          <a:pPr algn="ctr"/>
          <a:endParaRPr lang="ru-RU"/>
        </a:p>
      </dgm:t>
    </dgm:pt>
    <dgm:pt modelId="{5EB98CC0-DE13-4C82-BB6A-D6F3484A08FF}">
      <dgm:prSet phldrT="[Текст]" custT="1"/>
      <dgm:spPr/>
      <dgm:t>
        <a:bodyPr/>
        <a:lstStyle/>
        <a:p>
          <a:pPr algn="ctr"/>
          <a:r>
            <a:rPr lang="uk-UA" sz="1200">
              <a:latin typeface="Times New Roman" panose="02020603050405020304" pitchFamily="18" charset="0"/>
              <a:cs typeface="Times New Roman" panose="02020603050405020304" pitchFamily="18" charset="0"/>
            </a:rPr>
            <a:t>Інформаційна грамотність та освіта</a:t>
          </a:r>
          <a:endParaRPr lang="ru-RU" sz="1200">
            <a:latin typeface="Times New Roman" panose="02020603050405020304" pitchFamily="18" charset="0"/>
            <a:cs typeface="Times New Roman" panose="02020603050405020304" pitchFamily="18" charset="0"/>
          </a:endParaRPr>
        </a:p>
      </dgm:t>
    </dgm:pt>
    <dgm:pt modelId="{FF51EA66-A837-47C2-9F21-63B35DC3A533}" type="parTrans" cxnId="{12DDE98E-D525-46BE-8E71-82087C468ECD}">
      <dgm:prSet/>
      <dgm:spPr/>
      <dgm:t>
        <a:bodyPr/>
        <a:lstStyle/>
        <a:p>
          <a:pPr algn="ctr"/>
          <a:endParaRPr lang="ru-RU"/>
        </a:p>
      </dgm:t>
    </dgm:pt>
    <dgm:pt modelId="{D509F731-1866-43B5-AFE3-882BEC078258}" type="sibTrans" cxnId="{12DDE98E-D525-46BE-8E71-82087C468ECD}">
      <dgm:prSet/>
      <dgm:spPr/>
      <dgm:t>
        <a:bodyPr/>
        <a:lstStyle/>
        <a:p>
          <a:pPr algn="ctr"/>
          <a:endParaRPr lang="ru-RU"/>
        </a:p>
      </dgm:t>
    </dgm:pt>
    <dgm:pt modelId="{6EE86A46-0FD9-40D8-B6DC-150951682CC7}">
      <dgm:prSet phldrT="[Текст]" custT="1"/>
      <dgm:spPr/>
      <dgm:t>
        <a:bodyPr/>
        <a:lstStyle/>
        <a:p>
          <a:pPr algn="ctr"/>
          <a:r>
            <a:rPr lang="uk-UA" sz="1200" dirty="0">
              <a:latin typeface="Times New Roman" panose="02020603050405020304" pitchFamily="18" charset="0"/>
              <a:cs typeface="Times New Roman" panose="02020603050405020304" pitchFamily="18" charset="0"/>
            </a:rPr>
            <a:t>Інформаційні ресурси та контент</a:t>
          </a:r>
          <a:endParaRPr lang="ru-RU" sz="1200" dirty="0">
            <a:latin typeface="Times New Roman" panose="02020603050405020304" pitchFamily="18" charset="0"/>
            <a:cs typeface="Times New Roman" panose="02020603050405020304" pitchFamily="18" charset="0"/>
          </a:endParaRPr>
        </a:p>
      </dgm:t>
    </dgm:pt>
    <dgm:pt modelId="{9736FD9D-E8DE-4FF0-A745-333007167E36}" type="parTrans" cxnId="{EC2DB282-DBA2-4A26-8C49-5B1E25884FE4}">
      <dgm:prSet/>
      <dgm:spPr/>
      <dgm:t>
        <a:bodyPr/>
        <a:lstStyle/>
        <a:p>
          <a:pPr algn="ctr"/>
          <a:endParaRPr lang="ru-RU"/>
        </a:p>
      </dgm:t>
    </dgm:pt>
    <dgm:pt modelId="{F46F6319-D31A-4708-81EB-44525C4EF906}" type="sibTrans" cxnId="{EC2DB282-DBA2-4A26-8C49-5B1E25884FE4}">
      <dgm:prSet/>
      <dgm:spPr/>
      <dgm:t>
        <a:bodyPr/>
        <a:lstStyle/>
        <a:p>
          <a:pPr algn="ctr"/>
          <a:endParaRPr lang="ru-RU"/>
        </a:p>
      </dgm:t>
    </dgm:pt>
    <dgm:pt modelId="{7D388795-7A8D-49B2-BE59-4A0F77314CDC}">
      <dgm:prSet phldrT="[Текст]" custT="1"/>
      <dgm:spPr/>
      <dgm:t>
        <a:bodyPr/>
        <a:lstStyle/>
        <a:p>
          <a:pPr algn="ctr"/>
          <a:r>
            <a:rPr lang="uk-UA" sz="1200" dirty="0">
              <a:latin typeface="Times New Roman" panose="02020603050405020304" pitchFamily="18" charset="0"/>
              <a:cs typeface="Times New Roman" panose="02020603050405020304" pitchFamily="18" charset="0"/>
            </a:rPr>
            <a:t>Цифрові медіа та соціальні мережі</a:t>
          </a:r>
          <a:endParaRPr lang="ru-RU" sz="1200" dirty="0">
            <a:latin typeface="Times New Roman" panose="02020603050405020304" pitchFamily="18" charset="0"/>
            <a:cs typeface="Times New Roman" panose="02020603050405020304" pitchFamily="18" charset="0"/>
          </a:endParaRPr>
        </a:p>
      </dgm:t>
    </dgm:pt>
    <dgm:pt modelId="{698A62BA-22EC-4ABB-89B5-F200EE9C125C}" type="parTrans" cxnId="{DC5EBA1E-9FCF-414F-98DD-8616124ACA92}">
      <dgm:prSet/>
      <dgm:spPr/>
      <dgm:t>
        <a:bodyPr/>
        <a:lstStyle/>
        <a:p>
          <a:pPr algn="ctr"/>
          <a:endParaRPr lang="ru-RU"/>
        </a:p>
      </dgm:t>
    </dgm:pt>
    <dgm:pt modelId="{0DBAA03E-E54D-41E8-BD48-0388CB46A4A3}" type="sibTrans" cxnId="{DC5EBA1E-9FCF-414F-98DD-8616124ACA92}">
      <dgm:prSet/>
      <dgm:spPr/>
      <dgm:t>
        <a:bodyPr/>
        <a:lstStyle/>
        <a:p>
          <a:pPr algn="ctr"/>
          <a:endParaRPr lang="ru-RU"/>
        </a:p>
      </dgm:t>
    </dgm:pt>
    <dgm:pt modelId="{1244F7B3-E9A2-43A6-928A-27E4052B5DA7}">
      <dgm:prSet phldrT="[Текст]" custT="1"/>
      <dgm:spPr/>
      <dgm:t>
        <a:bodyPr/>
        <a:lstStyle/>
        <a:p>
          <a:pPr algn="ctr"/>
          <a:r>
            <a:rPr lang="uk-UA" sz="1200">
              <a:latin typeface="Times New Roman" panose="02020603050405020304" pitchFamily="18" charset="0"/>
              <a:cs typeface="Times New Roman" panose="02020603050405020304" pitchFamily="18" charset="0"/>
            </a:rPr>
            <a:t>Комунікаційні мережі та інтернет</a:t>
          </a:r>
          <a:endParaRPr lang="ru-RU" sz="1200">
            <a:latin typeface="Times New Roman" panose="02020603050405020304" pitchFamily="18" charset="0"/>
            <a:cs typeface="Times New Roman" panose="02020603050405020304" pitchFamily="18" charset="0"/>
          </a:endParaRPr>
        </a:p>
      </dgm:t>
    </dgm:pt>
    <dgm:pt modelId="{D69F40ED-52CB-47A2-AA2F-DC1F7A0DF96A}" type="parTrans" cxnId="{E99A7233-0BD5-449D-8C88-EA88365C1B2A}">
      <dgm:prSet/>
      <dgm:spPr/>
      <dgm:t>
        <a:bodyPr/>
        <a:lstStyle/>
        <a:p>
          <a:pPr algn="ctr"/>
          <a:endParaRPr lang="ru-RU"/>
        </a:p>
      </dgm:t>
    </dgm:pt>
    <dgm:pt modelId="{CB6C7565-0430-4B4B-8566-914613E95FE9}" type="sibTrans" cxnId="{E99A7233-0BD5-449D-8C88-EA88365C1B2A}">
      <dgm:prSet/>
      <dgm:spPr/>
      <dgm:t>
        <a:bodyPr/>
        <a:lstStyle/>
        <a:p>
          <a:pPr algn="ctr"/>
          <a:endParaRPr lang="ru-RU"/>
        </a:p>
      </dgm:t>
    </dgm:pt>
    <dgm:pt modelId="{8D2E5E5B-326A-48EA-B408-3C75497270D7}">
      <dgm:prSet phldrT="[Текст]" custT="1"/>
      <dgm:spPr/>
      <dgm:t>
        <a:bodyPr/>
        <a:lstStyle/>
        <a:p>
          <a:pPr algn="ctr"/>
          <a:r>
            <a:rPr lang="uk-UA" sz="1200">
              <a:latin typeface="Times New Roman" panose="02020603050405020304" pitchFamily="18" charset="0"/>
              <a:cs typeface="Times New Roman" panose="02020603050405020304" pitchFamily="18" charset="0"/>
            </a:rPr>
            <a:t>Електронна комерція та електронні платежі</a:t>
          </a:r>
          <a:endParaRPr lang="ru-RU" sz="1200">
            <a:latin typeface="Times New Roman" panose="02020603050405020304" pitchFamily="18" charset="0"/>
            <a:cs typeface="Times New Roman" panose="02020603050405020304" pitchFamily="18" charset="0"/>
          </a:endParaRPr>
        </a:p>
      </dgm:t>
    </dgm:pt>
    <dgm:pt modelId="{27C8FFCC-2C01-4192-B995-A2B235F3B97E}" type="parTrans" cxnId="{FEEA1C9A-59F2-452D-8528-8ADF88282F7E}">
      <dgm:prSet/>
      <dgm:spPr/>
      <dgm:t>
        <a:bodyPr/>
        <a:lstStyle/>
        <a:p>
          <a:pPr algn="ctr"/>
          <a:endParaRPr lang="ru-RU"/>
        </a:p>
      </dgm:t>
    </dgm:pt>
    <dgm:pt modelId="{6E6458EB-CFD0-4C00-B508-CFCDF3E9E1A4}" type="sibTrans" cxnId="{FEEA1C9A-59F2-452D-8528-8ADF88282F7E}">
      <dgm:prSet/>
      <dgm:spPr/>
      <dgm:t>
        <a:bodyPr/>
        <a:lstStyle/>
        <a:p>
          <a:pPr algn="ctr"/>
          <a:endParaRPr lang="ru-RU"/>
        </a:p>
      </dgm:t>
    </dgm:pt>
    <dgm:pt modelId="{B6E69F61-EBC1-4914-B08F-3F6CBCF4ED3B}" type="pres">
      <dgm:prSet presAssocID="{5A60D022-22A2-4799-AC09-CA68A813CE19}" presName="Name0" presStyleCnt="0">
        <dgm:presLayoutVars>
          <dgm:chMax val="7"/>
          <dgm:chPref val="7"/>
          <dgm:dir/>
        </dgm:presLayoutVars>
      </dgm:prSet>
      <dgm:spPr/>
    </dgm:pt>
    <dgm:pt modelId="{E3619F53-F59D-4D9E-A07C-4F66B507552F}" type="pres">
      <dgm:prSet presAssocID="{5A60D022-22A2-4799-AC09-CA68A813CE19}" presName="Name1" presStyleCnt="0"/>
      <dgm:spPr/>
    </dgm:pt>
    <dgm:pt modelId="{DCA9BCB7-6EF8-4952-B3A3-C9A73A15ADAD}" type="pres">
      <dgm:prSet presAssocID="{5A60D022-22A2-4799-AC09-CA68A813CE19}" presName="cycle" presStyleCnt="0"/>
      <dgm:spPr/>
    </dgm:pt>
    <dgm:pt modelId="{75ADABDF-38A8-4D2C-9A55-7066478E0F9B}" type="pres">
      <dgm:prSet presAssocID="{5A60D022-22A2-4799-AC09-CA68A813CE19}" presName="srcNode" presStyleLbl="node1" presStyleIdx="0" presStyleCnt="7"/>
      <dgm:spPr/>
    </dgm:pt>
    <dgm:pt modelId="{982D92F7-D895-4E82-8EC0-60CCE4BEB340}" type="pres">
      <dgm:prSet presAssocID="{5A60D022-22A2-4799-AC09-CA68A813CE19}" presName="conn" presStyleLbl="parChTrans1D2" presStyleIdx="0" presStyleCnt="1"/>
      <dgm:spPr/>
    </dgm:pt>
    <dgm:pt modelId="{BB0AD6AB-60FC-4857-AC0E-6EA3AB396FC3}" type="pres">
      <dgm:prSet presAssocID="{5A60D022-22A2-4799-AC09-CA68A813CE19}" presName="extraNode" presStyleLbl="node1" presStyleIdx="0" presStyleCnt="7"/>
      <dgm:spPr/>
    </dgm:pt>
    <dgm:pt modelId="{82FC8FDD-ACB7-4571-AFB9-88C64978FADF}" type="pres">
      <dgm:prSet presAssocID="{5A60D022-22A2-4799-AC09-CA68A813CE19}" presName="dstNode" presStyleLbl="node1" presStyleIdx="0" presStyleCnt="7"/>
      <dgm:spPr/>
    </dgm:pt>
    <dgm:pt modelId="{7AFF364B-FA46-4D20-B71D-FA61A58EEC27}" type="pres">
      <dgm:prSet presAssocID="{C25C21BE-90DA-47F4-9107-B829AC007EB3}" presName="text_1" presStyleLbl="node1" presStyleIdx="0" presStyleCnt="7">
        <dgm:presLayoutVars>
          <dgm:bulletEnabled val="1"/>
        </dgm:presLayoutVars>
      </dgm:prSet>
      <dgm:spPr/>
    </dgm:pt>
    <dgm:pt modelId="{DB51AB66-6130-4D16-9D80-1CF981B1EA7E}" type="pres">
      <dgm:prSet presAssocID="{C25C21BE-90DA-47F4-9107-B829AC007EB3}" presName="accent_1" presStyleCnt="0"/>
      <dgm:spPr/>
    </dgm:pt>
    <dgm:pt modelId="{F886E8EF-8229-4FAF-84BA-306FBE30F0D0}" type="pres">
      <dgm:prSet presAssocID="{C25C21BE-90DA-47F4-9107-B829AC007EB3}" presName="accentRepeatNode" presStyleLbl="solidFgAcc1" presStyleIdx="0" presStyleCnt="7"/>
      <dgm:spPr/>
    </dgm:pt>
    <dgm:pt modelId="{F65C83C9-A9DC-4478-92EC-943D09804C41}" type="pres">
      <dgm:prSet presAssocID="{8D2E5E5B-326A-48EA-B408-3C75497270D7}" presName="text_2" presStyleLbl="node1" presStyleIdx="1" presStyleCnt="7">
        <dgm:presLayoutVars>
          <dgm:bulletEnabled val="1"/>
        </dgm:presLayoutVars>
      </dgm:prSet>
      <dgm:spPr/>
    </dgm:pt>
    <dgm:pt modelId="{9FE7F6DF-07C1-4E86-AD5A-93145F9044D5}" type="pres">
      <dgm:prSet presAssocID="{8D2E5E5B-326A-48EA-B408-3C75497270D7}" presName="accent_2" presStyleCnt="0"/>
      <dgm:spPr/>
    </dgm:pt>
    <dgm:pt modelId="{3C8BF371-AE4D-4618-9FE3-21253AD13DAC}" type="pres">
      <dgm:prSet presAssocID="{8D2E5E5B-326A-48EA-B408-3C75497270D7}" presName="accentRepeatNode" presStyleLbl="solidFgAcc1" presStyleIdx="1" presStyleCnt="7"/>
      <dgm:spPr/>
    </dgm:pt>
    <dgm:pt modelId="{674DE079-90C1-4598-B796-6FAED7B240CF}" type="pres">
      <dgm:prSet presAssocID="{5EB98CC0-DE13-4C82-BB6A-D6F3484A08FF}" presName="text_3" presStyleLbl="node1" presStyleIdx="2" presStyleCnt="7">
        <dgm:presLayoutVars>
          <dgm:bulletEnabled val="1"/>
        </dgm:presLayoutVars>
      </dgm:prSet>
      <dgm:spPr/>
    </dgm:pt>
    <dgm:pt modelId="{BA556C3E-CF03-4E08-B267-7EDF5C73449B}" type="pres">
      <dgm:prSet presAssocID="{5EB98CC0-DE13-4C82-BB6A-D6F3484A08FF}" presName="accent_3" presStyleCnt="0"/>
      <dgm:spPr/>
    </dgm:pt>
    <dgm:pt modelId="{A94B0FC5-AFF7-4117-8B43-50EF3409E1D5}" type="pres">
      <dgm:prSet presAssocID="{5EB98CC0-DE13-4C82-BB6A-D6F3484A08FF}" presName="accentRepeatNode" presStyleLbl="solidFgAcc1" presStyleIdx="2" presStyleCnt="7"/>
      <dgm:spPr/>
    </dgm:pt>
    <dgm:pt modelId="{6F7A2950-AB7B-40D3-AE36-FAE4BB770123}" type="pres">
      <dgm:prSet presAssocID="{6EE86A46-0FD9-40D8-B6DC-150951682CC7}" presName="text_4" presStyleLbl="node1" presStyleIdx="3" presStyleCnt="7">
        <dgm:presLayoutVars>
          <dgm:bulletEnabled val="1"/>
        </dgm:presLayoutVars>
      </dgm:prSet>
      <dgm:spPr/>
    </dgm:pt>
    <dgm:pt modelId="{23C0A012-8D3D-4902-AEB2-668A2ABBD8A6}" type="pres">
      <dgm:prSet presAssocID="{6EE86A46-0FD9-40D8-B6DC-150951682CC7}" presName="accent_4" presStyleCnt="0"/>
      <dgm:spPr/>
    </dgm:pt>
    <dgm:pt modelId="{F952D493-E8DD-4387-82B6-D9489CD4A1C3}" type="pres">
      <dgm:prSet presAssocID="{6EE86A46-0FD9-40D8-B6DC-150951682CC7}" presName="accentRepeatNode" presStyleLbl="solidFgAcc1" presStyleIdx="3" presStyleCnt="7"/>
      <dgm:spPr/>
    </dgm:pt>
    <dgm:pt modelId="{9A669A21-339C-4283-BCD4-7F2C03F57A1F}" type="pres">
      <dgm:prSet presAssocID="{7D388795-7A8D-49B2-BE59-4A0F77314CDC}" presName="text_5" presStyleLbl="node1" presStyleIdx="4" presStyleCnt="7">
        <dgm:presLayoutVars>
          <dgm:bulletEnabled val="1"/>
        </dgm:presLayoutVars>
      </dgm:prSet>
      <dgm:spPr/>
    </dgm:pt>
    <dgm:pt modelId="{496DE997-F050-476C-B6A2-8A77FAA19FAA}" type="pres">
      <dgm:prSet presAssocID="{7D388795-7A8D-49B2-BE59-4A0F77314CDC}" presName="accent_5" presStyleCnt="0"/>
      <dgm:spPr/>
    </dgm:pt>
    <dgm:pt modelId="{178DE724-2259-4456-9AA3-B3520682FAA2}" type="pres">
      <dgm:prSet presAssocID="{7D388795-7A8D-49B2-BE59-4A0F77314CDC}" presName="accentRepeatNode" presStyleLbl="solidFgAcc1" presStyleIdx="4" presStyleCnt="7"/>
      <dgm:spPr/>
    </dgm:pt>
    <dgm:pt modelId="{4E744F90-1884-4707-94B7-0FF8F94F0BC1}" type="pres">
      <dgm:prSet presAssocID="{1244F7B3-E9A2-43A6-928A-27E4052B5DA7}" presName="text_6" presStyleLbl="node1" presStyleIdx="5" presStyleCnt="7">
        <dgm:presLayoutVars>
          <dgm:bulletEnabled val="1"/>
        </dgm:presLayoutVars>
      </dgm:prSet>
      <dgm:spPr/>
    </dgm:pt>
    <dgm:pt modelId="{D18F0FE5-DADE-42CE-AA28-9159199077C2}" type="pres">
      <dgm:prSet presAssocID="{1244F7B3-E9A2-43A6-928A-27E4052B5DA7}" presName="accent_6" presStyleCnt="0"/>
      <dgm:spPr/>
    </dgm:pt>
    <dgm:pt modelId="{6755CE0F-6209-455D-9BEA-F28856C90C99}" type="pres">
      <dgm:prSet presAssocID="{1244F7B3-E9A2-43A6-928A-27E4052B5DA7}" presName="accentRepeatNode" presStyleLbl="solidFgAcc1" presStyleIdx="5" presStyleCnt="7"/>
      <dgm:spPr/>
    </dgm:pt>
    <dgm:pt modelId="{FF0C2055-CDA8-4D7D-8146-AA6CDFFDEB5B}" type="pres">
      <dgm:prSet presAssocID="{7958F608-8401-4D9C-95A4-4DDCE5DBD53E}" presName="text_7" presStyleLbl="node1" presStyleIdx="6" presStyleCnt="7">
        <dgm:presLayoutVars>
          <dgm:bulletEnabled val="1"/>
        </dgm:presLayoutVars>
      </dgm:prSet>
      <dgm:spPr/>
    </dgm:pt>
    <dgm:pt modelId="{1030758F-48AE-4E29-9428-65E77511C73C}" type="pres">
      <dgm:prSet presAssocID="{7958F608-8401-4D9C-95A4-4DDCE5DBD53E}" presName="accent_7" presStyleCnt="0"/>
      <dgm:spPr/>
    </dgm:pt>
    <dgm:pt modelId="{97F73E0D-AD46-4A62-A12A-1011CB91C20D}" type="pres">
      <dgm:prSet presAssocID="{7958F608-8401-4D9C-95A4-4DDCE5DBD53E}" presName="accentRepeatNode" presStyleLbl="solidFgAcc1" presStyleIdx="6" presStyleCnt="7"/>
      <dgm:spPr/>
    </dgm:pt>
  </dgm:ptLst>
  <dgm:cxnLst>
    <dgm:cxn modelId="{1ACE660D-1AC8-4EA4-BA22-1A682019A833}" type="presOf" srcId="{7D388795-7A8D-49B2-BE59-4A0F77314CDC}" destId="{9A669A21-339C-4283-BCD4-7F2C03F57A1F}" srcOrd="0" destOrd="0" presId="urn:microsoft.com/office/officeart/2008/layout/VerticalCurvedList"/>
    <dgm:cxn modelId="{DC37881E-AB97-4A5E-B464-E83FADD56BB9}" type="presOf" srcId="{7958F608-8401-4D9C-95A4-4DDCE5DBD53E}" destId="{FF0C2055-CDA8-4D7D-8146-AA6CDFFDEB5B}" srcOrd="0" destOrd="0" presId="urn:microsoft.com/office/officeart/2008/layout/VerticalCurvedList"/>
    <dgm:cxn modelId="{DC5EBA1E-9FCF-414F-98DD-8616124ACA92}" srcId="{5A60D022-22A2-4799-AC09-CA68A813CE19}" destId="{7D388795-7A8D-49B2-BE59-4A0F77314CDC}" srcOrd="4" destOrd="0" parTransId="{698A62BA-22EC-4ABB-89B5-F200EE9C125C}" sibTransId="{0DBAA03E-E54D-41E8-BD48-0388CB46A4A3}"/>
    <dgm:cxn modelId="{E99A7233-0BD5-449D-8C88-EA88365C1B2A}" srcId="{5A60D022-22A2-4799-AC09-CA68A813CE19}" destId="{1244F7B3-E9A2-43A6-928A-27E4052B5DA7}" srcOrd="5" destOrd="0" parTransId="{D69F40ED-52CB-47A2-AA2F-DC1F7A0DF96A}" sibTransId="{CB6C7565-0430-4B4B-8566-914613E95FE9}"/>
    <dgm:cxn modelId="{3B080365-CCED-452D-B62C-A46F27C845B2}" srcId="{5A60D022-22A2-4799-AC09-CA68A813CE19}" destId="{7958F608-8401-4D9C-95A4-4DDCE5DBD53E}" srcOrd="6" destOrd="0" parTransId="{EF901C9A-7148-4586-A0C1-D804A6D05B72}" sibTransId="{05D41214-EA1D-42B6-A524-F5B2699D5D44}"/>
    <dgm:cxn modelId="{8CA66A4A-0F40-42DB-8D1D-6D597E4FC4B1}" type="presOf" srcId="{1244F7B3-E9A2-43A6-928A-27E4052B5DA7}" destId="{4E744F90-1884-4707-94B7-0FF8F94F0BC1}" srcOrd="0" destOrd="0" presId="urn:microsoft.com/office/officeart/2008/layout/VerticalCurvedList"/>
    <dgm:cxn modelId="{9095016D-3236-4261-9DC7-82BC3A35124B}" type="presOf" srcId="{5EB98CC0-DE13-4C82-BB6A-D6F3484A08FF}" destId="{674DE079-90C1-4598-B796-6FAED7B240CF}" srcOrd="0" destOrd="0" presId="urn:microsoft.com/office/officeart/2008/layout/VerticalCurvedList"/>
    <dgm:cxn modelId="{BBE5CB50-0387-45DD-ADB8-CA29074CEB7C}" srcId="{BECE5C7D-DBDE-4F91-A501-784D2BEBF7EE}" destId="{582E488B-9932-441B-A697-EA2AD50C6067}" srcOrd="0" destOrd="0" parTransId="{3CBB4283-9E0A-4761-8B40-3124E41FE736}" sibTransId="{A873D712-776C-455F-9D84-F0E5693B4609}"/>
    <dgm:cxn modelId="{C2896C82-E2FD-43DB-93B6-281C475EDD67}" type="presOf" srcId="{8D2E5E5B-326A-48EA-B408-3C75497270D7}" destId="{F65C83C9-A9DC-4478-92EC-943D09804C41}" srcOrd="0" destOrd="0" presId="urn:microsoft.com/office/officeart/2008/layout/VerticalCurvedList"/>
    <dgm:cxn modelId="{EC2DB282-DBA2-4A26-8C49-5B1E25884FE4}" srcId="{5A60D022-22A2-4799-AC09-CA68A813CE19}" destId="{6EE86A46-0FD9-40D8-B6DC-150951682CC7}" srcOrd="3" destOrd="0" parTransId="{9736FD9D-E8DE-4FF0-A745-333007167E36}" sibTransId="{F46F6319-D31A-4708-81EB-44525C4EF906}"/>
    <dgm:cxn modelId="{4CF2FD87-4FB7-460A-90A9-9FC0F282F271}" srcId="{5A60D022-22A2-4799-AC09-CA68A813CE19}" destId="{BECE5C7D-DBDE-4F91-A501-784D2BEBF7EE}" srcOrd="8" destOrd="0" parTransId="{E967B4EF-5552-4525-9E77-4170BDB4E87D}" sibTransId="{EE7D3437-38F9-4F82-B05A-3816A3C2AFAB}"/>
    <dgm:cxn modelId="{12DDE98E-D525-46BE-8E71-82087C468ECD}" srcId="{5A60D022-22A2-4799-AC09-CA68A813CE19}" destId="{5EB98CC0-DE13-4C82-BB6A-D6F3484A08FF}" srcOrd="2" destOrd="0" parTransId="{FF51EA66-A837-47C2-9F21-63B35DC3A533}" sibTransId="{D509F731-1866-43B5-AFE3-882BEC078258}"/>
    <dgm:cxn modelId="{8F47448F-8BCE-42C3-966F-F75A1A9129C0}" type="presOf" srcId="{039872F0-3F4A-46FF-9182-D7952C1B0A6C}" destId="{982D92F7-D895-4E82-8EC0-60CCE4BEB340}" srcOrd="0" destOrd="0" presId="urn:microsoft.com/office/officeart/2008/layout/VerticalCurvedList"/>
    <dgm:cxn modelId="{5A3B3492-35AE-4011-AD1F-2A7FA061DED2}" srcId="{5A60D022-22A2-4799-AC09-CA68A813CE19}" destId="{8EC753B1-FE11-45CA-80FF-37E1E241387B}" srcOrd="7" destOrd="0" parTransId="{F7FAC7E9-33FB-4230-8745-4147380C4146}" sibTransId="{8A518A89-E56C-439A-BED3-12E3888EEBF1}"/>
    <dgm:cxn modelId="{FEEA1C9A-59F2-452D-8528-8ADF88282F7E}" srcId="{5A60D022-22A2-4799-AC09-CA68A813CE19}" destId="{8D2E5E5B-326A-48EA-B408-3C75497270D7}" srcOrd="1" destOrd="0" parTransId="{27C8FFCC-2C01-4192-B995-A2B235F3B97E}" sibTransId="{6E6458EB-CFD0-4C00-B508-CFCDF3E9E1A4}"/>
    <dgm:cxn modelId="{89F557B4-7C15-40A1-874C-EA442C338827}" type="presOf" srcId="{6EE86A46-0FD9-40D8-B6DC-150951682CC7}" destId="{6F7A2950-AB7B-40D3-AE36-FAE4BB770123}" srcOrd="0" destOrd="0" presId="urn:microsoft.com/office/officeart/2008/layout/VerticalCurvedList"/>
    <dgm:cxn modelId="{1C166BCB-E54F-499F-9394-560A472064EB}" type="presOf" srcId="{C25C21BE-90DA-47F4-9107-B829AC007EB3}" destId="{7AFF364B-FA46-4D20-B71D-FA61A58EEC27}" srcOrd="0" destOrd="0" presId="urn:microsoft.com/office/officeart/2008/layout/VerticalCurvedList"/>
    <dgm:cxn modelId="{4F96B2E4-FB9E-4D49-BC12-66E9106D113F}" srcId="{8EC753B1-FE11-45CA-80FF-37E1E241387B}" destId="{F35621D0-CEED-44AA-A3CB-1A695C3B85DD}" srcOrd="0" destOrd="0" parTransId="{FBA75DF7-3EF8-4803-89D4-064D6B06D08B}" sibTransId="{5FC7F4FB-8149-4615-B312-A2EC7306B0E7}"/>
    <dgm:cxn modelId="{2909FEF5-2E86-48E4-B540-3898B97EF440}" srcId="{5A60D022-22A2-4799-AC09-CA68A813CE19}" destId="{C25C21BE-90DA-47F4-9107-B829AC007EB3}" srcOrd="0" destOrd="0" parTransId="{5FE9D6E3-4095-4A50-8E60-A0FF5552A41D}" sibTransId="{039872F0-3F4A-46FF-9182-D7952C1B0A6C}"/>
    <dgm:cxn modelId="{E768B2FA-6407-497D-B9EB-0658B9FDD4F2}" type="presOf" srcId="{5A60D022-22A2-4799-AC09-CA68A813CE19}" destId="{B6E69F61-EBC1-4914-B08F-3F6CBCF4ED3B}" srcOrd="0" destOrd="0" presId="urn:microsoft.com/office/officeart/2008/layout/VerticalCurvedList"/>
    <dgm:cxn modelId="{B327FE75-C164-4487-B45D-8A997997F8F4}" type="presParOf" srcId="{B6E69F61-EBC1-4914-B08F-3F6CBCF4ED3B}" destId="{E3619F53-F59D-4D9E-A07C-4F66B507552F}" srcOrd="0" destOrd="0" presId="urn:microsoft.com/office/officeart/2008/layout/VerticalCurvedList"/>
    <dgm:cxn modelId="{4C3F84E2-222F-4781-A76B-A2A34914522D}" type="presParOf" srcId="{E3619F53-F59D-4D9E-A07C-4F66B507552F}" destId="{DCA9BCB7-6EF8-4952-B3A3-C9A73A15ADAD}" srcOrd="0" destOrd="0" presId="urn:microsoft.com/office/officeart/2008/layout/VerticalCurvedList"/>
    <dgm:cxn modelId="{208DA741-177D-4EBB-BA02-B0CFE3178291}" type="presParOf" srcId="{DCA9BCB7-6EF8-4952-B3A3-C9A73A15ADAD}" destId="{75ADABDF-38A8-4D2C-9A55-7066478E0F9B}" srcOrd="0" destOrd="0" presId="urn:microsoft.com/office/officeart/2008/layout/VerticalCurvedList"/>
    <dgm:cxn modelId="{5CD44D56-F5EF-4B3C-A029-408F44D8EDCC}" type="presParOf" srcId="{DCA9BCB7-6EF8-4952-B3A3-C9A73A15ADAD}" destId="{982D92F7-D895-4E82-8EC0-60CCE4BEB340}" srcOrd="1" destOrd="0" presId="urn:microsoft.com/office/officeart/2008/layout/VerticalCurvedList"/>
    <dgm:cxn modelId="{D8593B19-C925-4039-80B0-2406E3E95A38}" type="presParOf" srcId="{DCA9BCB7-6EF8-4952-B3A3-C9A73A15ADAD}" destId="{BB0AD6AB-60FC-4857-AC0E-6EA3AB396FC3}" srcOrd="2" destOrd="0" presId="urn:microsoft.com/office/officeart/2008/layout/VerticalCurvedList"/>
    <dgm:cxn modelId="{F85513FC-5D44-4429-86CF-11D0944454B8}" type="presParOf" srcId="{DCA9BCB7-6EF8-4952-B3A3-C9A73A15ADAD}" destId="{82FC8FDD-ACB7-4571-AFB9-88C64978FADF}" srcOrd="3" destOrd="0" presId="urn:microsoft.com/office/officeart/2008/layout/VerticalCurvedList"/>
    <dgm:cxn modelId="{38CAA5EC-95BF-4496-B400-F97AA43D7B8C}" type="presParOf" srcId="{E3619F53-F59D-4D9E-A07C-4F66B507552F}" destId="{7AFF364B-FA46-4D20-B71D-FA61A58EEC27}" srcOrd="1" destOrd="0" presId="urn:microsoft.com/office/officeart/2008/layout/VerticalCurvedList"/>
    <dgm:cxn modelId="{507F5072-8697-4CD1-AB3C-4ECE23955A85}" type="presParOf" srcId="{E3619F53-F59D-4D9E-A07C-4F66B507552F}" destId="{DB51AB66-6130-4D16-9D80-1CF981B1EA7E}" srcOrd="2" destOrd="0" presId="urn:microsoft.com/office/officeart/2008/layout/VerticalCurvedList"/>
    <dgm:cxn modelId="{A5B700F9-5A71-40D0-B957-D9B4C34B0F97}" type="presParOf" srcId="{DB51AB66-6130-4D16-9D80-1CF981B1EA7E}" destId="{F886E8EF-8229-4FAF-84BA-306FBE30F0D0}" srcOrd="0" destOrd="0" presId="urn:microsoft.com/office/officeart/2008/layout/VerticalCurvedList"/>
    <dgm:cxn modelId="{43B2E799-8239-4F48-B883-2F776134F18C}" type="presParOf" srcId="{E3619F53-F59D-4D9E-A07C-4F66B507552F}" destId="{F65C83C9-A9DC-4478-92EC-943D09804C41}" srcOrd="3" destOrd="0" presId="urn:microsoft.com/office/officeart/2008/layout/VerticalCurvedList"/>
    <dgm:cxn modelId="{3CF57416-2FF1-4009-8E0E-AA7E51C242E7}" type="presParOf" srcId="{E3619F53-F59D-4D9E-A07C-4F66B507552F}" destId="{9FE7F6DF-07C1-4E86-AD5A-93145F9044D5}" srcOrd="4" destOrd="0" presId="urn:microsoft.com/office/officeart/2008/layout/VerticalCurvedList"/>
    <dgm:cxn modelId="{407A715F-BFC7-4FD8-8173-7FA6E1BA4FDE}" type="presParOf" srcId="{9FE7F6DF-07C1-4E86-AD5A-93145F9044D5}" destId="{3C8BF371-AE4D-4618-9FE3-21253AD13DAC}" srcOrd="0" destOrd="0" presId="urn:microsoft.com/office/officeart/2008/layout/VerticalCurvedList"/>
    <dgm:cxn modelId="{E710DD26-5D69-40EA-8AE1-BC61D27BDC6C}" type="presParOf" srcId="{E3619F53-F59D-4D9E-A07C-4F66B507552F}" destId="{674DE079-90C1-4598-B796-6FAED7B240CF}" srcOrd="5" destOrd="0" presId="urn:microsoft.com/office/officeart/2008/layout/VerticalCurvedList"/>
    <dgm:cxn modelId="{862972D0-F666-47CB-9D8A-483BAEF11201}" type="presParOf" srcId="{E3619F53-F59D-4D9E-A07C-4F66B507552F}" destId="{BA556C3E-CF03-4E08-B267-7EDF5C73449B}" srcOrd="6" destOrd="0" presId="urn:microsoft.com/office/officeart/2008/layout/VerticalCurvedList"/>
    <dgm:cxn modelId="{B5CEEEE7-B611-4B8E-B5B4-CD19A37094C0}" type="presParOf" srcId="{BA556C3E-CF03-4E08-B267-7EDF5C73449B}" destId="{A94B0FC5-AFF7-4117-8B43-50EF3409E1D5}" srcOrd="0" destOrd="0" presId="urn:microsoft.com/office/officeart/2008/layout/VerticalCurvedList"/>
    <dgm:cxn modelId="{CF015B07-62C6-4106-9403-BA615175FCD8}" type="presParOf" srcId="{E3619F53-F59D-4D9E-A07C-4F66B507552F}" destId="{6F7A2950-AB7B-40D3-AE36-FAE4BB770123}" srcOrd="7" destOrd="0" presId="urn:microsoft.com/office/officeart/2008/layout/VerticalCurvedList"/>
    <dgm:cxn modelId="{946EA9DE-0D55-468E-B1BF-DDEBABDC832E}" type="presParOf" srcId="{E3619F53-F59D-4D9E-A07C-4F66B507552F}" destId="{23C0A012-8D3D-4902-AEB2-668A2ABBD8A6}" srcOrd="8" destOrd="0" presId="urn:microsoft.com/office/officeart/2008/layout/VerticalCurvedList"/>
    <dgm:cxn modelId="{68B3BE6F-82D8-4574-8101-000C9EBA96EF}" type="presParOf" srcId="{23C0A012-8D3D-4902-AEB2-668A2ABBD8A6}" destId="{F952D493-E8DD-4387-82B6-D9489CD4A1C3}" srcOrd="0" destOrd="0" presId="urn:microsoft.com/office/officeart/2008/layout/VerticalCurvedList"/>
    <dgm:cxn modelId="{841CD7D3-18E5-4BBE-A131-1EBD0F972216}" type="presParOf" srcId="{E3619F53-F59D-4D9E-A07C-4F66B507552F}" destId="{9A669A21-339C-4283-BCD4-7F2C03F57A1F}" srcOrd="9" destOrd="0" presId="urn:microsoft.com/office/officeart/2008/layout/VerticalCurvedList"/>
    <dgm:cxn modelId="{E2779C01-87D8-4AF6-9298-805609149C50}" type="presParOf" srcId="{E3619F53-F59D-4D9E-A07C-4F66B507552F}" destId="{496DE997-F050-476C-B6A2-8A77FAA19FAA}" srcOrd="10" destOrd="0" presId="urn:microsoft.com/office/officeart/2008/layout/VerticalCurvedList"/>
    <dgm:cxn modelId="{8951DBB6-0EB4-4F8B-915D-6B1DE2D2443C}" type="presParOf" srcId="{496DE997-F050-476C-B6A2-8A77FAA19FAA}" destId="{178DE724-2259-4456-9AA3-B3520682FAA2}" srcOrd="0" destOrd="0" presId="urn:microsoft.com/office/officeart/2008/layout/VerticalCurvedList"/>
    <dgm:cxn modelId="{B116CCDF-0330-4FDB-87D3-D56438776350}" type="presParOf" srcId="{E3619F53-F59D-4D9E-A07C-4F66B507552F}" destId="{4E744F90-1884-4707-94B7-0FF8F94F0BC1}" srcOrd="11" destOrd="0" presId="urn:microsoft.com/office/officeart/2008/layout/VerticalCurvedList"/>
    <dgm:cxn modelId="{669A53DD-7524-422E-A7D0-94F347DFA193}" type="presParOf" srcId="{E3619F53-F59D-4D9E-A07C-4F66B507552F}" destId="{D18F0FE5-DADE-42CE-AA28-9159199077C2}" srcOrd="12" destOrd="0" presId="urn:microsoft.com/office/officeart/2008/layout/VerticalCurvedList"/>
    <dgm:cxn modelId="{49ACEC5E-BAB4-4A85-B501-CB46314351B6}" type="presParOf" srcId="{D18F0FE5-DADE-42CE-AA28-9159199077C2}" destId="{6755CE0F-6209-455D-9BEA-F28856C90C99}" srcOrd="0" destOrd="0" presId="urn:microsoft.com/office/officeart/2008/layout/VerticalCurvedList"/>
    <dgm:cxn modelId="{10358F2A-BEF4-47F8-AB99-521C6F100773}" type="presParOf" srcId="{E3619F53-F59D-4D9E-A07C-4F66B507552F}" destId="{FF0C2055-CDA8-4D7D-8146-AA6CDFFDEB5B}" srcOrd="13" destOrd="0" presId="urn:microsoft.com/office/officeart/2008/layout/VerticalCurvedList"/>
    <dgm:cxn modelId="{FD4CF979-BF29-4A62-9367-C3B377EE6532}" type="presParOf" srcId="{E3619F53-F59D-4D9E-A07C-4F66B507552F}" destId="{1030758F-48AE-4E29-9428-65E77511C73C}" srcOrd="14" destOrd="0" presId="urn:microsoft.com/office/officeart/2008/layout/VerticalCurvedList"/>
    <dgm:cxn modelId="{E2BA8A2F-3365-4AF2-A033-809F3D9F6B9F}" type="presParOf" srcId="{1030758F-48AE-4E29-9428-65E77511C73C}" destId="{97F73E0D-AD46-4A62-A12A-1011CB91C20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DF8B3F9-DB73-4A37-9A9A-68AF2889199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2AD6252C-20C7-4C84-A247-34D321E915DD}">
      <dgm:prSet phldrT="[Текст]" custT="1"/>
      <dgm:spPr/>
      <dgm:t>
        <a:bodyPr/>
        <a:lstStyle/>
        <a:p>
          <a:pPr algn="ctr"/>
          <a:r>
            <a:rPr lang="uk-UA" sz="1400">
              <a:latin typeface="Times New Roman" panose="02020603050405020304" pitchFamily="18" charset="0"/>
              <a:cs typeface="Times New Roman" panose="02020603050405020304" pitchFamily="18" charset="0"/>
            </a:rPr>
            <a:t>Комп'ютери та мобільні пристрої</a:t>
          </a:r>
          <a:endParaRPr lang="ru-RU" sz="1400">
            <a:latin typeface="Times New Roman" panose="02020603050405020304" pitchFamily="18" charset="0"/>
            <a:cs typeface="Times New Roman" panose="02020603050405020304" pitchFamily="18" charset="0"/>
          </a:endParaRPr>
        </a:p>
      </dgm:t>
    </dgm:pt>
    <dgm:pt modelId="{B5B58D22-2D8E-403D-8148-C77C54999F46}" type="parTrans" cxnId="{C9918F0D-C901-4076-A5AA-C90195F5CC89}">
      <dgm:prSet/>
      <dgm:spPr/>
      <dgm:t>
        <a:bodyPr/>
        <a:lstStyle/>
        <a:p>
          <a:pPr algn="ctr"/>
          <a:endParaRPr lang="ru-RU"/>
        </a:p>
      </dgm:t>
    </dgm:pt>
    <dgm:pt modelId="{532A7AD3-90F4-4106-8CBF-619910D21140}" type="sibTrans" cxnId="{C9918F0D-C901-4076-A5AA-C90195F5CC89}">
      <dgm:prSet/>
      <dgm:spPr/>
      <dgm:t>
        <a:bodyPr/>
        <a:lstStyle/>
        <a:p>
          <a:pPr algn="ctr"/>
          <a:endParaRPr lang="ru-RU"/>
        </a:p>
      </dgm:t>
    </dgm:pt>
    <dgm:pt modelId="{C0D16A3C-2077-419E-8447-1110E8B06F84}">
      <dgm:prSet phldrT="[Текст]" custT="1"/>
      <dgm:spPr/>
      <dgm:t>
        <a:bodyPr/>
        <a:lstStyle/>
        <a:p>
          <a:pPr algn="ctr"/>
          <a:r>
            <a:rPr lang="uk-UA" sz="1400" dirty="0">
              <a:latin typeface="Times New Roman" panose="02020603050405020304" pitchFamily="18" charset="0"/>
              <a:cs typeface="Times New Roman" panose="02020603050405020304" pitchFamily="18" charset="0"/>
            </a:rPr>
            <a:t>Технологічна інфраструктура</a:t>
          </a:r>
          <a:endParaRPr lang="ru-RU" sz="1400" dirty="0">
            <a:latin typeface="Times New Roman" panose="02020603050405020304" pitchFamily="18" charset="0"/>
            <a:cs typeface="Times New Roman" panose="02020603050405020304" pitchFamily="18" charset="0"/>
          </a:endParaRPr>
        </a:p>
      </dgm:t>
    </dgm:pt>
    <dgm:pt modelId="{A3B41976-F376-4869-8DE5-8FA689E930BF}" type="parTrans" cxnId="{4C764EB2-6607-4EBA-9FE3-8BD189E15B6F}">
      <dgm:prSet/>
      <dgm:spPr/>
      <dgm:t>
        <a:bodyPr/>
        <a:lstStyle/>
        <a:p>
          <a:pPr algn="ctr"/>
          <a:endParaRPr lang="ru-RU"/>
        </a:p>
      </dgm:t>
    </dgm:pt>
    <dgm:pt modelId="{46D2DB6A-B1A6-44BF-BC70-D54E37CD7B24}" type="sibTrans" cxnId="{4C764EB2-6607-4EBA-9FE3-8BD189E15B6F}">
      <dgm:prSet/>
      <dgm:spPr/>
      <dgm:t>
        <a:bodyPr/>
        <a:lstStyle/>
        <a:p>
          <a:pPr algn="ctr"/>
          <a:endParaRPr lang="ru-RU"/>
        </a:p>
      </dgm:t>
    </dgm:pt>
    <dgm:pt modelId="{E93D641F-BD83-46D4-92CB-A400885AD7E6}">
      <dgm:prSet phldrT="[Текст]" custT="1"/>
      <dgm:spPr/>
      <dgm:t>
        <a:bodyPr/>
        <a:lstStyle/>
        <a:p>
          <a:pPr algn="ctr"/>
          <a:r>
            <a:rPr lang="uk-UA" sz="1400">
              <a:latin typeface="Times New Roman" panose="02020603050405020304" pitchFamily="18" charset="0"/>
              <a:cs typeface="Times New Roman" panose="02020603050405020304" pitchFamily="18" charset="0"/>
            </a:rPr>
            <a:t>Безпека інформації</a:t>
          </a:r>
          <a:endParaRPr lang="ru-RU" sz="1400">
            <a:latin typeface="Times New Roman" panose="02020603050405020304" pitchFamily="18" charset="0"/>
            <a:cs typeface="Times New Roman" panose="02020603050405020304" pitchFamily="18" charset="0"/>
          </a:endParaRPr>
        </a:p>
      </dgm:t>
    </dgm:pt>
    <dgm:pt modelId="{FDB2B148-169B-43A4-92D8-CEF2B1D552BC}" type="parTrans" cxnId="{9B401680-A142-42A7-AB95-5106CB1C2F33}">
      <dgm:prSet/>
      <dgm:spPr/>
      <dgm:t>
        <a:bodyPr/>
        <a:lstStyle/>
        <a:p>
          <a:pPr algn="ctr"/>
          <a:endParaRPr lang="ru-RU"/>
        </a:p>
      </dgm:t>
    </dgm:pt>
    <dgm:pt modelId="{5A858BD6-CC4E-4959-996A-EFDA0182C777}" type="sibTrans" cxnId="{9B401680-A142-42A7-AB95-5106CB1C2F33}">
      <dgm:prSet/>
      <dgm:spPr/>
      <dgm:t>
        <a:bodyPr/>
        <a:lstStyle/>
        <a:p>
          <a:pPr algn="ctr"/>
          <a:endParaRPr lang="ru-RU"/>
        </a:p>
      </dgm:t>
    </dgm:pt>
    <dgm:pt modelId="{908E832E-9704-4166-8CFE-864889D03A90}">
      <dgm:prSet phldrT="[Текст]" custT="1"/>
      <dgm:spPr/>
      <dgm:t>
        <a:bodyPr/>
        <a:lstStyle/>
        <a:p>
          <a:pPr algn="ctr"/>
          <a:r>
            <a:rPr lang="uk-UA" sz="1400">
              <a:latin typeface="Times New Roman" panose="02020603050405020304" pitchFamily="18" charset="0"/>
              <a:cs typeface="Times New Roman" panose="02020603050405020304" pitchFamily="18" charset="0"/>
            </a:rPr>
            <a:t>Програмне забезпечення</a:t>
          </a:r>
          <a:endParaRPr lang="ru-RU" sz="1400">
            <a:latin typeface="Times New Roman" panose="02020603050405020304" pitchFamily="18" charset="0"/>
            <a:cs typeface="Times New Roman" panose="02020603050405020304" pitchFamily="18" charset="0"/>
          </a:endParaRPr>
        </a:p>
      </dgm:t>
    </dgm:pt>
    <dgm:pt modelId="{715A6CF6-347F-46D4-813F-D6F69D72FBA6}" type="parTrans" cxnId="{4E7B9680-9894-4E24-9FDD-2E01A51A4608}">
      <dgm:prSet/>
      <dgm:spPr/>
      <dgm:t>
        <a:bodyPr/>
        <a:lstStyle/>
        <a:p>
          <a:pPr algn="ctr"/>
          <a:endParaRPr lang="ru-RU"/>
        </a:p>
      </dgm:t>
    </dgm:pt>
    <dgm:pt modelId="{6D70AF09-778D-4915-8766-C03D416739FB}" type="sibTrans" cxnId="{4E7B9680-9894-4E24-9FDD-2E01A51A4608}">
      <dgm:prSet/>
      <dgm:spPr/>
      <dgm:t>
        <a:bodyPr/>
        <a:lstStyle/>
        <a:p>
          <a:pPr algn="ctr"/>
          <a:endParaRPr lang="ru-RU"/>
        </a:p>
      </dgm:t>
    </dgm:pt>
    <dgm:pt modelId="{CBF720F1-F8E2-4078-A96A-31552530A083}">
      <dgm:prSet phldrT="[Текст]" custT="1"/>
      <dgm:spPr/>
      <dgm:t>
        <a:bodyPr/>
        <a:lstStyle/>
        <a:p>
          <a:pPr algn="ctr"/>
          <a:r>
            <a:rPr lang="uk-UA" sz="1400">
              <a:latin typeface="Times New Roman" panose="02020603050405020304" pitchFamily="18" charset="0"/>
              <a:cs typeface="Times New Roman" panose="02020603050405020304" pitchFamily="18" charset="0"/>
            </a:rPr>
            <a:t>Сервери та хмарні технології</a:t>
          </a:r>
          <a:endParaRPr lang="ru-RU" sz="1400">
            <a:latin typeface="Times New Roman" panose="02020603050405020304" pitchFamily="18" charset="0"/>
            <a:cs typeface="Times New Roman" panose="02020603050405020304" pitchFamily="18" charset="0"/>
          </a:endParaRPr>
        </a:p>
      </dgm:t>
    </dgm:pt>
    <dgm:pt modelId="{735DD946-E22B-4B10-836B-D8D8FD0944CC}" type="parTrans" cxnId="{043C9903-3B3F-4390-BCBD-1A7FAC35DE70}">
      <dgm:prSet/>
      <dgm:spPr/>
      <dgm:t>
        <a:bodyPr/>
        <a:lstStyle/>
        <a:p>
          <a:pPr algn="ctr"/>
          <a:endParaRPr lang="ru-RU"/>
        </a:p>
      </dgm:t>
    </dgm:pt>
    <dgm:pt modelId="{4A450AD2-5CDA-4C31-9E5B-FB713DBD452D}" type="sibTrans" cxnId="{043C9903-3B3F-4390-BCBD-1A7FAC35DE70}">
      <dgm:prSet/>
      <dgm:spPr/>
      <dgm:t>
        <a:bodyPr/>
        <a:lstStyle/>
        <a:p>
          <a:pPr algn="ctr"/>
          <a:endParaRPr lang="ru-RU"/>
        </a:p>
      </dgm:t>
    </dgm:pt>
    <dgm:pt modelId="{6AAD2021-2B58-4712-8601-7C22E7820F73}">
      <dgm:prSet phldrT="[Текст]" custT="1"/>
      <dgm:spPr/>
      <dgm:t>
        <a:bodyPr/>
        <a:lstStyle/>
        <a:p>
          <a:pPr algn="ctr"/>
          <a:r>
            <a:rPr lang="uk-UA" sz="1400">
              <a:latin typeface="Times New Roman" panose="02020603050405020304" pitchFamily="18" charset="0"/>
              <a:cs typeface="Times New Roman" panose="02020603050405020304" pitchFamily="18" charset="0"/>
            </a:rPr>
            <a:t>Мережі зв'язку</a:t>
          </a:r>
          <a:endParaRPr lang="ru-RU" sz="1400">
            <a:latin typeface="Times New Roman" panose="02020603050405020304" pitchFamily="18" charset="0"/>
            <a:cs typeface="Times New Roman" panose="02020603050405020304" pitchFamily="18" charset="0"/>
          </a:endParaRPr>
        </a:p>
      </dgm:t>
    </dgm:pt>
    <dgm:pt modelId="{B0903287-B9AA-4710-8615-DF45DB6CBF2A}" type="parTrans" cxnId="{0A19295A-919A-4B11-9C92-A18793937AEC}">
      <dgm:prSet/>
      <dgm:spPr/>
      <dgm:t>
        <a:bodyPr/>
        <a:lstStyle/>
        <a:p>
          <a:pPr algn="ctr"/>
          <a:endParaRPr lang="ru-RU"/>
        </a:p>
      </dgm:t>
    </dgm:pt>
    <dgm:pt modelId="{878FC658-985C-4976-89FA-46933003C268}" type="sibTrans" cxnId="{0A19295A-919A-4B11-9C92-A18793937AEC}">
      <dgm:prSet/>
      <dgm:spPr/>
      <dgm:t>
        <a:bodyPr/>
        <a:lstStyle/>
        <a:p>
          <a:pPr algn="ctr"/>
          <a:endParaRPr lang="ru-RU"/>
        </a:p>
      </dgm:t>
    </dgm:pt>
    <dgm:pt modelId="{D36E3B1E-38C4-4149-A904-5288B5ECA606}" type="pres">
      <dgm:prSet presAssocID="{CDF8B3F9-DB73-4A37-9A9A-68AF2889199F}" presName="Name0" presStyleCnt="0">
        <dgm:presLayoutVars>
          <dgm:chMax val="7"/>
          <dgm:chPref val="7"/>
          <dgm:dir/>
        </dgm:presLayoutVars>
      </dgm:prSet>
      <dgm:spPr/>
    </dgm:pt>
    <dgm:pt modelId="{014AA920-FF4C-4956-B691-F63C5BAE2773}" type="pres">
      <dgm:prSet presAssocID="{CDF8B3F9-DB73-4A37-9A9A-68AF2889199F}" presName="Name1" presStyleCnt="0"/>
      <dgm:spPr/>
    </dgm:pt>
    <dgm:pt modelId="{60656321-91F8-47B9-937A-CC85053A7237}" type="pres">
      <dgm:prSet presAssocID="{CDF8B3F9-DB73-4A37-9A9A-68AF2889199F}" presName="cycle" presStyleCnt="0"/>
      <dgm:spPr/>
    </dgm:pt>
    <dgm:pt modelId="{A281BB0C-6A26-43D7-8648-74956DC405B2}" type="pres">
      <dgm:prSet presAssocID="{CDF8B3F9-DB73-4A37-9A9A-68AF2889199F}" presName="srcNode" presStyleLbl="node1" presStyleIdx="0" presStyleCnt="6"/>
      <dgm:spPr/>
    </dgm:pt>
    <dgm:pt modelId="{A6C5A270-2EB8-43F0-9DB7-75E0217863BD}" type="pres">
      <dgm:prSet presAssocID="{CDF8B3F9-DB73-4A37-9A9A-68AF2889199F}" presName="conn" presStyleLbl="parChTrans1D2" presStyleIdx="0" presStyleCnt="1"/>
      <dgm:spPr/>
    </dgm:pt>
    <dgm:pt modelId="{F5BA809A-D410-446E-8DF3-1E25ECEB5203}" type="pres">
      <dgm:prSet presAssocID="{CDF8B3F9-DB73-4A37-9A9A-68AF2889199F}" presName="extraNode" presStyleLbl="node1" presStyleIdx="0" presStyleCnt="6"/>
      <dgm:spPr/>
    </dgm:pt>
    <dgm:pt modelId="{7D304FD5-C783-49F5-80A5-FA6B8CE6830F}" type="pres">
      <dgm:prSet presAssocID="{CDF8B3F9-DB73-4A37-9A9A-68AF2889199F}" presName="dstNode" presStyleLbl="node1" presStyleIdx="0" presStyleCnt="6"/>
      <dgm:spPr/>
    </dgm:pt>
    <dgm:pt modelId="{D07EAD6C-5358-4A61-AE84-0619AFE7A764}" type="pres">
      <dgm:prSet presAssocID="{2AD6252C-20C7-4C84-A247-34D321E915DD}" presName="text_1" presStyleLbl="node1" presStyleIdx="0" presStyleCnt="6">
        <dgm:presLayoutVars>
          <dgm:bulletEnabled val="1"/>
        </dgm:presLayoutVars>
      </dgm:prSet>
      <dgm:spPr/>
    </dgm:pt>
    <dgm:pt modelId="{6376EAE2-B89D-4663-B298-FAFE0315904E}" type="pres">
      <dgm:prSet presAssocID="{2AD6252C-20C7-4C84-A247-34D321E915DD}" presName="accent_1" presStyleCnt="0"/>
      <dgm:spPr/>
    </dgm:pt>
    <dgm:pt modelId="{6B86404E-42A1-4ADC-B268-5F83FD16D61A}" type="pres">
      <dgm:prSet presAssocID="{2AD6252C-20C7-4C84-A247-34D321E915DD}" presName="accentRepeatNode" presStyleLbl="solidFgAcc1" presStyleIdx="0" presStyleCnt="6"/>
      <dgm:spPr/>
    </dgm:pt>
    <dgm:pt modelId="{A822B27C-865F-4FF3-833F-44BD08068FB6}" type="pres">
      <dgm:prSet presAssocID="{C0D16A3C-2077-419E-8447-1110E8B06F84}" presName="text_2" presStyleLbl="node1" presStyleIdx="1" presStyleCnt="6">
        <dgm:presLayoutVars>
          <dgm:bulletEnabled val="1"/>
        </dgm:presLayoutVars>
      </dgm:prSet>
      <dgm:spPr/>
    </dgm:pt>
    <dgm:pt modelId="{18C0BF12-2B8F-4A18-A014-C675182BBF63}" type="pres">
      <dgm:prSet presAssocID="{C0D16A3C-2077-419E-8447-1110E8B06F84}" presName="accent_2" presStyleCnt="0"/>
      <dgm:spPr/>
    </dgm:pt>
    <dgm:pt modelId="{19D04701-890F-4943-8D86-3BB1E90BEACD}" type="pres">
      <dgm:prSet presAssocID="{C0D16A3C-2077-419E-8447-1110E8B06F84}" presName="accentRepeatNode" presStyleLbl="solidFgAcc1" presStyleIdx="1" presStyleCnt="6"/>
      <dgm:spPr/>
    </dgm:pt>
    <dgm:pt modelId="{FE150482-E192-4BDF-B5FE-DEE630153448}" type="pres">
      <dgm:prSet presAssocID="{E93D641F-BD83-46D4-92CB-A400885AD7E6}" presName="text_3" presStyleLbl="node1" presStyleIdx="2" presStyleCnt="6">
        <dgm:presLayoutVars>
          <dgm:bulletEnabled val="1"/>
        </dgm:presLayoutVars>
      </dgm:prSet>
      <dgm:spPr/>
    </dgm:pt>
    <dgm:pt modelId="{C82E41BC-CB34-4930-A78A-FD8AC3139792}" type="pres">
      <dgm:prSet presAssocID="{E93D641F-BD83-46D4-92CB-A400885AD7E6}" presName="accent_3" presStyleCnt="0"/>
      <dgm:spPr/>
    </dgm:pt>
    <dgm:pt modelId="{DE9EBA5E-DF83-45C0-A3B3-C738A9E6BF31}" type="pres">
      <dgm:prSet presAssocID="{E93D641F-BD83-46D4-92CB-A400885AD7E6}" presName="accentRepeatNode" presStyleLbl="solidFgAcc1" presStyleIdx="2" presStyleCnt="6"/>
      <dgm:spPr/>
    </dgm:pt>
    <dgm:pt modelId="{4DBA862A-CD55-4D8E-B92B-1869BB232AD3}" type="pres">
      <dgm:prSet presAssocID="{908E832E-9704-4166-8CFE-864889D03A90}" presName="text_4" presStyleLbl="node1" presStyleIdx="3" presStyleCnt="6">
        <dgm:presLayoutVars>
          <dgm:bulletEnabled val="1"/>
        </dgm:presLayoutVars>
      </dgm:prSet>
      <dgm:spPr/>
    </dgm:pt>
    <dgm:pt modelId="{DC12D91E-C8CE-4589-B56B-518C99EB6D52}" type="pres">
      <dgm:prSet presAssocID="{908E832E-9704-4166-8CFE-864889D03A90}" presName="accent_4" presStyleCnt="0"/>
      <dgm:spPr/>
    </dgm:pt>
    <dgm:pt modelId="{6D5CA035-84CE-4B89-929F-430C90EA3C50}" type="pres">
      <dgm:prSet presAssocID="{908E832E-9704-4166-8CFE-864889D03A90}" presName="accentRepeatNode" presStyleLbl="solidFgAcc1" presStyleIdx="3" presStyleCnt="6"/>
      <dgm:spPr/>
    </dgm:pt>
    <dgm:pt modelId="{FF118285-0D6D-4FD7-B657-E39C13124F8A}" type="pres">
      <dgm:prSet presAssocID="{CBF720F1-F8E2-4078-A96A-31552530A083}" presName="text_5" presStyleLbl="node1" presStyleIdx="4" presStyleCnt="6">
        <dgm:presLayoutVars>
          <dgm:bulletEnabled val="1"/>
        </dgm:presLayoutVars>
      </dgm:prSet>
      <dgm:spPr/>
    </dgm:pt>
    <dgm:pt modelId="{833D0846-FC0A-4AEA-AF98-09FCE4E8D0F9}" type="pres">
      <dgm:prSet presAssocID="{CBF720F1-F8E2-4078-A96A-31552530A083}" presName="accent_5" presStyleCnt="0"/>
      <dgm:spPr/>
    </dgm:pt>
    <dgm:pt modelId="{95CE5AB6-34F4-41B8-A9C9-F1F9996BC847}" type="pres">
      <dgm:prSet presAssocID="{CBF720F1-F8E2-4078-A96A-31552530A083}" presName="accentRepeatNode" presStyleLbl="solidFgAcc1" presStyleIdx="4" presStyleCnt="6"/>
      <dgm:spPr/>
    </dgm:pt>
    <dgm:pt modelId="{CA64F192-8790-4DCD-B9E1-6159F6F8D2CB}" type="pres">
      <dgm:prSet presAssocID="{6AAD2021-2B58-4712-8601-7C22E7820F73}" presName="text_6" presStyleLbl="node1" presStyleIdx="5" presStyleCnt="6">
        <dgm:presLayoutVars>
          <dgm:bulletEnabled val="1"/>
        </dgm:presLayoutVars>
      </dgm:prSet>
      <dgm:spPr/>
    </dgm:pt>
    <dgm:pt modelId="{E55E9A88-3D01-4C3E-959A-977705A94A9B}" type="pres">
      <dgm:prSet presAssocID="{6AAD2021-2B58-4712-8601-7C22E7820F73}" presName="accent_6" presStyleCnt="0"/>
      <dgm:spPr/>
    </dgm:pt>
    <dgm:pt modelId="{2ABB229D-4D0E-4C37-AD3D-14D6CC62AFAB}" type="pres">
      <dgm:prSet presAssocID="{6AAD2021-2B58-4712-8601-7C22E7820F73}" presName="accentRepeatNode" presStyleLbl="solidFgAcc1" presStyleIdx="5" presStyleCnt="6"/>
      <dgm:spPr/>
    </dgm:pt>
  </dgm:ptLst>
  <dgm:cxnLst>
    <dgm:cxn modelId="{043C9903-3B3F-4390-BCBD-1A7FAC35DE70}" srcId="{CDF8B3F9-DB73-4A37-9A9A-68AF2889199F}" destId="{CBF720F1-F8E2-4078-A96A-31552530A083}" srcOrd="4" destOrd="0" parTransId="{735DD946-E22B-4B10-836B-D8D8FD0944CC}" sibTransId="{4A450AD2-5CDA-4C31-9E5B-FB713DBD452D}"/>
    <dgm:cxn modelId="{C9918F0D-C901-4076-A5AA-C90195F5CC89}" srcId="{CDF8B3F9-DB73-4A37-9A9A-68AF2889199F}" destId="{2AD6252C-20C7-4C84-A247-34D321E915DD}" srcOrd="0" destOrd="0" parTransId="{B5B58D22-2D8E-403D-8148-C77C54999F46}" sibTransId="{532A7AD3-90F4-4106-8CBF-619910D21140}"/>
    <dgm:cxn modelId="{E18D471D-AFCE-442B-9972-747DDC5ADCF9}" type="presOf" srcId="{C0D16A3C-2077-419E-8447-1110E8B06F84}" destId="{A822B27C-865F-4FF3-833F-44BD08068FB6}" srcOrd="0" destOrd="0" presId="urn:microsoft.com/office/officeart/2008/layout/VerticalCurvedList"/>
    <dgm:cxn modelId="{5634BD5F-D748-47F3-A72F-FAA0CA1AA1C0}" type="presOf" srcId="{6AAD2021-2B58-4712-8601-7C22E7820F73}" destId="{CA64F192-8790-4DCD-B9E1-6159F6F8D2CB}" srcOrd="0" destOrd="0" presId="urn:microsoft.com/office/officeart/2008/layout/VerticalCurvedList"/>
    <dgm:cxn modelId="{F6853163-9A5A-48DB-8E5C-8E625908286E}" type="presOf" srcId="{2AD6252C-20C7-4C84-A247-34D321E915DD}" destId="{D07EAD6C-5358-4A61-AE84-0619AFE7A764}" srcOrd="0" destOrd="0" presId="urn:microsoft.com/office/officeart/2008/layout/VerticalCurvedList"/>
    <dgm:cxn modelId="{0A19295A-919A-4B11-9C92-A18793937AEC}" srcId="{CDF8B3F9-DB73-4A37-9A9A-68AF2889199F}" destId="{6AAD2021-2B58-4712-8601-7C22E7820F73}" srcOrd="5" destOrd="0" parTransId="{B0903287-B9AA-4710-8615-DF45DB6CBF2A}" sibTransId="{878FC658-985C-4976-89FA-46933003C268}"/>
    <dgm:cxn modelId="{9B401680-A142-42A7-AB95-5106CB1C2F33}" srcId="{CDF8B3F9-DB73-4A37-9A9A-68AF2889199F}" destId="{E93D641F-BD83-46D4-92CB-A400885AD7E6}" srcOrd="2" destOrd="0" parTransId="{FDB2B148-169B-43A4-92D8-CEF2B1D552BC}" sibTransId="{5A858BD6-CC4E-4959-996A-EFDA0182C777}"/>
    <dgm:cxn modelId="{4E7B9680-9894-4E24-9FDD-2E01A51A4608}" srcId="{CDF8B3F9-DB73-4A37-9A9A-68AF2889199F}" destId="{908E832E-9704-4166-8CFE-864889D03A90}" srcOrd="3" destOrd="0" parTransId="{715A6CF6-347F-46D4-813F-D6F69D72FBA6}" sibTransId="{6D70AF09-778D-4915-8766-C03D416739FB}"/>
    <dgm:cxn modelId="{927CD596-CBFE-4706-BD89-B238EEC03658}" type="presOf" srcId="{E93D641F-BD83-46D4-92CB-A400885AD7E6}" destId="{FE150482-E192-4BDF-B5FE-DEE630153448}" srcOrd="0" destOrd="0" presId="urn:microsoft.com/office/officeart/2008/layout/VerticalCurvedList"/>
    <dgm:cxn modelId="{4C764EB2-6607-4EBA-9FE3-8BD189E15B6F}" srcId="{CDF8B3F9-DB73-4A37-9A9A-68AF2889199F}" destId="{C0D16A3C-2077-419E-8447-1110E8B06F84}" srcOrd="1" destOrd="0" parTransId="{A3B41976-F376-4869-8DE5-8FA689E930BF}" sibTransId="{46D2DB6A-B1A6-44BF-BC70-D54E37CD7B24}"/>
    <dgm:cxn modelId="{B447B4B4-3597-4518-A222-A3B2DDA07E2D}" type="presOf" srcId="{CBF720F1-F8E2-4078-A96A-31552530A083}" destId="{FF118285-0D6D-4FD7-B657-E39C13124F8A}" srcOrd="0" destOrd="0" presId="urn:microsoft.com/office/officeart/2008/layout/VerticalCurvedList"/>
    <dgm:cxn modelId="{CB9732C8-1045-408F-A3D3-FC75CE4A983D}" type="presOf" srcId="{908E832E-9704-4166-8CFE-864889D03A90}" destId="{4DBA862A-CD55-4D8E-B92B-1869BB232AD3}" srcOrd="0" destOrd="0" presId="urn:microsoft.com/office/officeart/2008/layout/VerticalCurvedList"/>
    <dgm:cxn modelId="{4206C1D7-8119-429A-BB95-953C9949FD2C}" type="presOf" srcId="{532A7AD3-90F4-4106-8CBF-619910D21140}" destId="{A6C5A270-2EB8-43F0-9DB7-75E0217863BD}" srcOrd="0" destOrd="0" presId="urn:microsoft.com/office/officeart/2008/layout/VerticalCurvedList"/>
    <dgm:cxn modelId="{B8640CFD-DDCA-4EBD-BBCF-2283FA53938A}" type="presOf" srcId="{CDF8B3F9-DB73-4A37-9A9A-68AF2889199F}" destId="{D36E3B1E-38C4-4149-A904-5288B5ECA606}" srcOrd="0" destOrd="0" presId="urn:microsoft.com/office/officeart/2008/layout/VerticalCurvedList"/>
    <dgm:cxn modelId="{F136A327-B8CD-45FA-8B49-78910E13B5A8}" type="presParOf" srcId="{D36E3B1E-38C4-4149-A904-5288B5ECA606}" destId="{014AA920-FF4C-4956-B691-F63C5BAE2773}" srcOrd="0" destOrd="0" presId="urn:microsoft.com/office/officeart/2008/layout/VerticalCurvedList"/>
    <dgm:cxn modelId="{2202D30F-564A-4879-9657-321CFB96F8FA}" type="presParOf" srcId="{014AA920-FF4C-4956-B691-F63C5BAE2773}" destId="{60656321-91F8-47B9-937A-CC85053A7237}" srcOrd="0" destOrd="0" presId="urn:microsoft.com/office/officeart/2008/layout/VerticalCurvedList"/>
    <dgm:cxn modelId="{213BF66B-AB07-4A3C-96FB-F65F18833471}" type="presParOf" srcId="{60656321-91F8-47B9-937A-CC85053A7237}" destId="{A281BB0C-6A26-43D7-8648-74956DC405B2}" srcOrd="0" destOrd="0" presId="urn:microsoft.com/office/officeart/2008/layout/VerticalCurvedList"/>
    <dgm:cxn modelId="{A49E91BE-3D7D-472F-81FF-578EACDDDCED}" type="presParOf" srcId="{60656321-91F8-47B9-937A-CC85053A7237}" destId="{A6C5A270-2EB8-43F0-9DB7-75E0217863BD}" srcOrd="1" destOrd="0" presId="urn:microsoft.com/office/officeart/2008/layout/VerticalCurvedList"/>
    <dgm:cxn modelId="{69B0CD65-7B53-4DBB-97C2-4539F3ABB06F}" type="presParOf" srcId="{60656321-91F8-47B9-937A-CC85053A7237}" destId="{F5BA809A-D410-446E-8DF3-1E25ECEB5203}" srcOrd="2" destOrd="0" presId="urn:microsoft.com/office/officeart/2008/layout/VerticalCurvedList"/>
    <dgm:cxn modelId="{E64C0CB6-6432-4E79-98E6-A5C3C053A7A5}" type="presParOf" srcId="{60656321-91F8-47B9-937A-CC85053A7237}" destId="{7D304FD5-C783-49F5-80A5-FA6B8CE6830F}" srcOrd="3" destOrd="0" presId="urn:microsoft.com/office/officeart/2008/layout/VerticalCurvedList"/>
    <dgm:cxn modelId="{8E83B98F-28F8-44BE-AFFF-FE38988334D8}" type="presParOf" srcId="{014AA920-FF4C-4956-B691-F63C5BAE2773}" destId="{D07EAD6C-5358-4A61-AE84-0619AFE7A764}" srcOrd="1" destOrd="0" presId="urn:microsoft.com/office/officeart/2008/layout/VerticalCurvedList"/>
    <dgm:cxn modelId="{1C0E9785-1A77-4170-B53D-400DAA915522}" type="presParOf" srcId="{014AA920-FF4C-4956-B691-F63C5BAE2773}" destId="{6376EAE2-B89D-4663-B298-FAFE0315904E}" srcOrd="2" destOrd="0" presId="urn:microsoft.com/office/officeart/2008/layout/VerticalCurvedList"/>
    <dgm:cxn modelId="{C0F27C56-7A65-4D2A-B34E-FAD2D4BE49F5}" type="presParOf" srcId="{6376EAE2-B89D-4663-B298-FAFE0315904E}" destId="{6B86404E-42A1-4ADC-B268-5F83FD16D61A}" srcOrd="0" destOrd="0" presId="urn:microsoft.com/office/officeart/2008/layout/VerticalCurvedList"/>
    <dgm:cxn modelId="{22CE671E-9387-451E-8ADD-A9BFDF3EBD32}" type="presParOf" srcId="{014AA920-FF4C-4956-B691-F63C5BAE2773}" destId="{A822B27C-865F-4FF3-833F-44BD08068FB6}" srcOrd="3" destOrd="0" presId="urn:microsoft.com/office/officeart/2008/layout/VerticalCurvedList"/>
    <dgm:cxn modelId="{28F9AF1B-5CC5-479A-B40F-36D8FC3948B7}" type="presParOf" srcId="{014AA920-FF4C-4956-B691-F63C5BAE2773}" destId="{18C0BF12-2B8F-4A18-A014-C675182BBF63}" srcOrd="4" destOrd="0" presId="urn:microsoft.com/office/officeart/2008/layout/VerticalCurvedList"/>
    <dgm:cxn modelId="{D8F63782-97E9-4231-AE12-DD85FB405F60}" type="presParOf" srcId="{18C0BF12-2B8F-4A18-A014-C675182BBF63}" destId="{19D04701-890F-4943-8D86-3BB1E90BEACD}" srcOrd="0" destOrd="0" presId="urn:microsoft.com/office/officeart/2008/layout/VerticalCurvedList"/>
    <dgm:cxn modelId="{4B036FF2-FF9D-428A-9F47-F08EA4086ADF}" type="presParOf" srcId="{014AA920-FF4C-4956-B691-F63C5BAE2773}" destId="{FE150482-E192-4BDF-B5FE-DEE630153448}" srcOrd="5" destOrd="0" presId="urn:microsoft.com/office/officeart/2008/layout/VerticalCurvedList"/>
    <dgm:cxn modelId="{261E0DFE-7003-42D7-AD5D-26546EF41AD5}" type="presParOf" srcId="{014AA920-FF4C-4956-B691-F63C5BAE2773}" destId="{C82E41BC-CB34-4930-A78A-FD8AC3139792}" srcOrd="6" destOrd="0" presId="urn:microsoft.com/office/officeart/2008/layout/VerticalCurvedList"/>
    <dgm:cxn modelId="{CF937F98-96B9-4C38-B1E1-31B83CF98012}" type="presParOf" srcId="{C82E41BC-CB34-4930-A78A-FD8AC3139792}" destId="{DE9EBA5E-DF83-45C0-A3B3-C738A9E6BF31}" srcOrd="0" destOrd="0" presId="urn:microsoft.com/office/officeart/2008/layout/VerticalCurvedList"/>
    <dgm:cxn modelId="{0C0AFF05-9C21-491B-BC58-4F6EAA9D73AD}" type="presParOf" srcId="{014AA920-FF4C-4956-B691-F63C5BAE2773}" destId="{4DBA862A-CD55-4D8E-B92B-1869BB232AD3}" srcOrd="7" destOrd="0" presId="urn:microsoft.com/office/officeart/2008/layout/VerticalCurvedList"/>
    <dgm:cxn modelId="{BC074FB5-7E54-4C0D-B773-3D79EB02FC49}" type="presParOf" srcId="{014AA920-FF4C-4956-B691-F63C5BAE2773}" destId="{DC12D91E-C8CE-4589-B56B-518C99EB6D52}" srcOrd="8" destOrd="0" presId="urn:microsoft.com/office/officeart/2008/layout/VerticalCurvedList"/>
    <dgm:cxn modelId="{E4557AAE-9817-4171-9C33-B8E0626D4810}" type="presParOf" srcId="{DC12D91E-C8CE-4589-B56B-518C99EB6D52}" destId="{6D5CA035-84CE-4B89-929F-430C90EA3C50}" srcOrd="0" destOrd="0" presId="urn:microsoft.com/office/officeart/2008/layout/VerticalCurvedList"/>
    <dgm:cxn modelId="{7AB84245-F872-459E-9500-41781C316038}" type="presParOf" srcId="{014AA920-FF4C-4956-B691-F63C5BAE2773}" destId="{FF118285-0D6D-4FD7-B657-E39C13124F8A}" srcOrd="9" destOrd="0" presId="urn:microsoft.com/office/officeart/2008/layout/VerticalCurvedList"/>
    <dgm:cxn modelId="{8FFEE720-0DD6-48ED-9507-B4A2109307D1}" type="presParOf" srcId="{014AA920-FF4C-4956-B691-F63C5BAE2773}" destId="{833D0846-FC0A-4AEA-AF98-09FCE4E8D0F9}" srcOrd="10" destOrd="0" presId="urn:microsoft.com/office/officeart/2008/layout/VerticalCurvedList"/>
    <dgm:cxn modelId="{9F4311EF-10BE-4444-8C32-24343CA2E89E}" type="presParOf" srcId="{833D0846-FC0A-4AEA-AF98-09FCE4E8D0F9}" destId="{95CE5AB6-34F4-41B8-A9C9-F1F9996BC847}" srcOrd="0" destOrd="0" presId="urn:microsoft.com/office/officeart/2008/layout/VerticalCurvedList"/>
    <dgm:cxn modelId="{134E0836-79EC-433C-A2A1-3FAF9E59DAAA}" type="presParOf" srcId="{014AA920-FF4C-4956-B691-F63C5BAE2773}" destId="{CA64F192-8790-4DCD-B9E1-6159F6F8D2CB}" srcOrd="11" destOrd="0" presId="urn:microsoft.com/office/officeart/2008/layout/VerticalCurvedList"/>
    <dgm:cxn modelId="{6C03208D-C0F0-4A39-BDE0-463AE6284229}" type="presParOf" srcId="{014AA920-FF4C-4956-B691-F63C5BAE2773}" destId="{E55E9A88-3D01-4C3E-959A-977705A94A9B}" srcOrd="12" destOrd="0" presId="urn:microsoft.com/office/officeart/2008/layout/VerticalCurvedList"/>
    <dgm:cxn modelId="{2F02C7A7-8A12-421E-8D75-43606F014895}" type="presParOf" srcId="{E55E9A88-3D01-4C3E-959A-977705A94A9B}" destId="{2ABB229D-4D0E-4C37-AD3D-14D6CC62AFA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46676-63A6-40DB-85CD-8354A9E9B67C}"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ru-RU"/>
        </a:p>
      </dgm:t>
    </dgm:pt>
    <dgm:pt modelId="{68F167EF-17EA-4373-9610-79A1F7C2EF13}">
      <dgm:prSet phldrT="[Текст]" custT="1"/>
      <dgm:spPr/>
      <dgm:t>
        <a:bodyPr/>
        <a:lstStyle/>
        <a:p>
          <a:pPr algn="ctr"/>
          <a:r>
            <a:rPr lang="uk-UA" sz="1400">
              <a:latin typeface="Times New Roman" panose="02020603050405020304" pitchFamily="18" charset="0"/>
              <a:cs typeface="Times New Roman" panose="02020603050405020304" pitchFamily="18" charset="0"/>
            </a:rPr>
            <a:t>Зв'язок та спілкування</a:t>
          </a:r>
          <a:endParaRPr lang="ru-RU" sz="1400">
            <a:latin typeface="Times New Roman" panose="02020603050405020304" pitchFamily="18" charset="0"/>
            <a:cs typeface="Times New Roman" panose="02020603050405020304" pitchFamily="18" charset="0"/>
          </a:endParaRPr>
        </a:p>
      </dgm:t>
    </dgm:pt>
    <dgm:pt modelId="{07E28404-FA23-4037-A002-2B0E6E7CBDE6}" type="parTrans" cxnId="{8509B300-A5E5-4EB2-848F-FBE001939F5A}">
      <dgm:prSet/>
      <dgm:spPr/>
      <dgm:t>
        <a:bodyPr/>
        <a:lstStyle/>
        <a:p>
          <a:pPr algn="ctr"/>
          <a:endParaRPr lang="ru-RU"/>
        </a:p>
      </dgm:t>
    </dgm:pt>
    <dgm:pt modelId="{1BACD7F9-EAC8-4256-9CD3-44FC781227A0}" type="sibTrans" cxnId="{8509B300-A5E5-4EB2-848F-FBE001939F5A}">
      <dgm:prSet/>
      <dgm:spPr/>
      <dgm:t>
        <a:bodyPr/>
        <a:lstStyle/>
        <a:p>
          <a:pPr algn="ctr"/>
          <a:endParaRPr lang="ru-RU"/>
        </a:p>
      </dgm:t>
    </dgm:pt>
    <dgm:pt modelId="{C314959D-E882-4A3E-886C-6E633D59CCA0}">
      <dgm:prSet phldrT="[Текст]" custT="1"/>
      <dgm:spPr/>
      <dgm:t>
        <a:bodyPr/>
        <a:lstStyle/>
        <a:p>
          <a:pPr algn="ctr"/>
          <a:r>
            <a:rPr lang="uk-UA" sz="1400">
              <a:latin typeface="Times New Roman" panose="02020603050405020304" pitchFamily="18" charset="0"/>
              <a:cs typeface="Times New Roman" panose="02020603050405020304" pitchFamily="18" charset="0"/>
            </a:rPr>
            <a:t>Культурний обмін та розмаїття</a:t>
          </a:r>
          <a:endParaRPr lang="ru-RU" sz="1400">
            <a:latin typeface="Times New Roman" panose="02020603050405020304" pitchFamily="18" charset="0"/>
            <a:cs typeface="Times New Roman" panose="02020603050405020304" pitchFamily="18" charset="0"/>
          </a:endParaRPr>
        </a:p>
      </dgm:t>
    </dgm:pt>
    <dgm:pt modelId="{85C01B57-C825-4C86-86ED-FC6832809B1B}" type="parTrans" cxnId="{22859C74-92B8-4763-B409-31B317C5B339}">
      <dgm:prSet/>
      <dgm:spPr/>
      <dgm:t>
        <a:bodyPr/>
        <a:lstStyle/>
        <a:p>
          <a:pPr algn="ctr"/>
          <a:endParaRPr lang="ru-RU"/>
        </a:p>
      </dgm:t>
    </dgm:pt>
    <dgm:pt modelId="{F42CA5CB-3C69-4B53-B310-E7FBE44F2C1D}" type="sibTrans" cxnId="{22859C74-92B8-4763-B409-31B317C5B339}">
      <dgm:prSet/>
      <dgm:spPr/>
      <dgm:t>
        <a:bodyPr/>
        <a:lstStyle/>
        <a:p>
          <a:pPr algn="ctr"/>
          <a:endParaRPr lang="ru-RU"/>
        </a:p>
      </dgm:t>
    </dgm:pt>
    <dgm:pt modelId="{7CBBB04A-CF42-419B-BCF1-7BFDCA2B5B88}">
      <dgm:prSet phldrT="[Текст]" custT="1"/>
      <dgm:spPr/>
      <dgm:t>
        <a:bodyPr/>
        <a:lstStyle/>
        <a:p>
          <a:pPr algn="ctr"/>
          <a:r>
            <a:rPr lang="uk-UA" sz="1400">
              <a:latin typeface="Times New Roman" panose="02020603050405020304" pitchFamily="18" charset="0"/>
              <a:cs typeface="Times New Roman" panose="02020603050405020304" pitchFamily="18" charset="0"/>
            </a:rPr>
            <a:t>Політична участь та громадянська активність</a:t>
          </a:r>
          <a:endParaRPr lang="ru-RU" sz="1400">
            <a:latin typeface="Times New Roman" panose="02020603050405020304" pitchFamily="18" charset="0"/>
            <a:cs typeface="Times New Roman" panose="02020603050405020304" pitchFamily="18" charset="0"/>
          </a:endParaRPr>
        </a:p>
      </dgm:t>
    </dgm:pt>
    <dgm:pt modelId="{91161475-2A35-4263-9146-40610717F893}" type="parTrans" cxnId="{8278C9EF-6DAA-48A2-B4C1-182E06D9A40A}">
      <dgm:prSet/>
      <dgm:spPr/>
      <dgm:t>
        <a:bodyPr/>
        <a:lstStyle/>
        <a:p>
          <a:pPr algn="ctr"/>
          <a:endParaRPr lang="ru-RU"/>
        </a:p>
      </dgm:t>
    </dgm:pt>
    <dgm:pt modelId="{D5C57EBD-CC90-43E4-A9A3-AF2E593CB295}" type="sibTrans" cxnId="{8278C9EF-6DAA-48A2-B4C1-182E06D9A40A}">
      <dgm:prSet/>
      <dgm:spPr/>
      <dgm:t>
        <a:bodyPr/>
        <a:lstStyle/>
        <a:p>
          <a:pPr algn="ctr"/>
          <a:endParaRPr lang="ru-RU"/>
        </a:p>
      </dgm:t>
    </dgm:pt>
    <dgm:pt modelId="{E882335C-F4CD-470B-9E8C-3D85A97809CE}">
      <dgm:prSet phldrT="[Текст]" custT="1"/>
      <dgm:spPr/>
      <dgm:t>
        <a:bodyPr/>
        <a:lstStyle/>
        <a:p>
          <a:pPr algn="ctr"/>
          <a:r>
            <a:rPr lang="uk-UA" sz="1400">
              <a:latin typeface="Times New Roman" panose="02020603050405020304" pitchFamily="18" charset="0"/>
              <a:cs typeface="Times New Roman" panose="02020603050405020304" pitchFamily="18" charset="0"/>
            </a:rPr>
            <a:t>Доступ до інформації</a:t>
          </a:r>
          <a:endParaRPr lang="ru-RU" sz="1400">
            <a:latin typeface="Times New Roman" panose="02020603050405020304" pitchFamily="18" charset="0"/>
            <a:cs typeface="Times New Roman" panose="02020603050405020304" pitchFamily="18" charset="0"/>
          </a:endParaRPr>
        </a:p>
      </dgm:t>
    </dgm:pt>
    <dgm:pt modelId="{55FA3131-B31F-4BCD-B206-CCBADD81915E}" type="parTrans" cxnId="{C4DE1D96-C4C6-4DED-845E-44A5823559F9}">
      <dgm:prSet/>
      <dgm:spPr/>
      <dgm:t>
        <a:bodyPr/>
        <a:lstStyle/>
        <a:p>
          <a:pPr algn="ctr"/>
          <a:endParaRPr lang="ru-RU"/>
        </a:p>
      </dgm:t>
    </dgm:pt>
    <dgm:pt modelId="{49617306-C14A-4D55-8A07-579C10C0A393}" type="sibTrans" cxnId="{C4DE1D96-C4C6-4DED-845E-44A5823559F9}">
      <dgm:prSet/>
      <dgm:spPr/>
      <dgm:t>
        <a:bodyPr/>
        <a:lstStyle/>
        <a:p>
          <a:pPr algn="ctr"/>
          <a:endParaRPr lang="ru-RU"/>
        </a:p>
      </dgm:t>
    </dgm:pt>
    <dgm:pt modelId="{B6C84335-C12B-47D9-B358-82CC01666F7C}">
      <dgm:prSet phldrT="[Текст]" custT="1"/>
      <dgm:spPr/>
      <dgm:t>
        <a:bodyPr/>
        <a:lstStyle/>
        <a:p>
          <a:pPr algn="ctr"/>
          <a:r>
            <a:rPr lang="uk-UA" sz="1400" dirty="0">
              <a:latin typeface="Times New Roman" panose="02020603050405020304" pitchFamily="18" charset="0"/>
              <a:cs typeface="Times New Roman" panose="02020603050405020304" pitchFamily="18" charset="0"/>
            </a:rPr>
            <a:t>Економічний розвиток</a:t>
          </a:r>
          <a:endParaRPr lang="ru-RU" sz="1400" dirty="0">
            <a:latin typeface="Times New Roman" panose="02020603050405020304" pitchFamily="18" charset="0"/>
            <a:cs typeface="Times New Roman" panose="02020603050405020304" pitchFamily="18" charset="0"/>
          </a:endParaRPr>
        </a:p>
      </dgm:t>
    </dgm:pt>
    <dgm:pt modelId="{D3ABBF2A-2204-40E6-A52B-C8C522FE758D}" type="parTrans" cxnId="{BCF3B2DF-7282-4067-9D6A-3258B5FFD8EB}">
      <dgm:prSet/>
      <dgm:spPr/>
      <dgm:t>
        <a:bodyPr/>
        <a:lstStyle/>
        <a:p>
          <a:pPr algn="ctr"/>
          <a:endParaRPr lang="ru-RU"/>
        </a:p>
      </dgm:t>
    </dgm:pt>
    <dgm:pt modelId="{B0D02650-B203-49D2-8738-8A59193146E0}" type="sibTrans" cxnId="{BCF3B2DF-7282-4067-9D6A-3258B5FFD8EB}">
      <dgm:prSet/>
      <dgm:spPr/>
      <dgm:t>
        <a:bodyPr/>
        <a:lstStyle/>
        <a:p>
          <a:pPr algn="ctr"/>
          <a:endParaRPr lang="ru-RU"/>
        </a:p>
      </dgm:t>
    </dgm:pt>
    <dgm:pt modelId="{E1ACDEFC-7A4C-4A88-B8B1-B68F0957D6AA}" type="pres">
      <dgm:prSet presAssocID="{05846676-63A6-40DB-85CD-8354A9E9B67C}" presName="Name0" presStyleCnt="0">
        <dgm:presLayoutVars>
          <dgm:chMax val="7"/>
          <dgm:chPref val="7"/>
          <dgm:dir/>
        </dgm:presLayoutVars>
      </dgm:prSet>
      <dgm:spPr/>
    </dgm:pt>
    <dgm:pt modelId="{47DB55F3-EFFD-4C32-ACF0-8D3763C9EF69}" type="pres">
      <dgm:prSet presAssocID="{05846676-63A6-40DB-85CD-8354A9E9B67C}" presName="Name1" presStyleCnt="0"/>
      <dgm:spPr/>
    </dgm:pt>
    <dgm:pt modelId="{581F01AC-75B2-4B6D-B56C-F9479864F75C}" type="pres">
      <dgm:prSet presAssocID="{05846676-63A6-40DB-85CD-8354A9E9B67C}" presName="cycle" presStyleCnt="0"/>
      <dgm:spPr/>
    </dgm:pt>
    <dgm:pt modelId="{8DF322D9-2399-49EF-8BF6-0C75106FF00A}" type="pres">
      <dgm:prSet presAssocID="{05846676-63A6-40DB-85CD-8354A9E9B67C}" presName="srcNode" presStyleLbl="node1" presStyleIdx="0" presStyleCnt="5"/>
      <dgm:spPr/>
    </dgm:pt>
    <dgm:pt modelId="{B42C2E15-2EF4-42F0-8EEA-8098759A6BC4}" type="pres">
      <dgm:prSet presAssocID="{05846676-63A6-40DB-85CD-8354A9E9B67C}" presName="conn" presStyleLbl="parChTrans1D2" presStyleIdx="0" presStyleCnt="1"/>
      <dgm:spPr/>
    </dgm:pt>
    <dgm:pt modelId="{89B339E6-A1AC-4B5F-A3F5-C8456406C6F4}" type="pres">
      <dgm:prSet presAssocID="{05846676-63A6-40DB-85CD-8354A9E9B67C}" presName="extraNode" presStyleLbl="node1" presStyleIdx="0" presStyleCnt="5"/>
      <dgm:spPr/>
    </dgm:pt>
    <dgm:pt modelId="{3C13629D-2FA7-42E0-8AC3-ABD40CA0D5FA}" type="pres">
      <dgm:prSet presAssocID="{05846676-63A6-40DB-85CD-8354A9E9B67C}" presName="dstNode" presStyleLbl="node1" presStyleIdx="0" presStyleCnt="5"/>
      <dgm:spPr/>
    </dgm:pt>
    <dgm:pt modelId="{C8B191EB-D89F-4283-9F13-EC5D098A9918}" type="pres">
      <dgm:prSet presAssocID="{68F167EF-17EA-4373-9610-79A1F7C2EF13}" presName="text_1" presStyleLbl="node1" presStyleIdx="0" presStyleCnt="5">
        <dgm:presLayoutVars>
          <dgm:bulletEnabled val="1"/>
        </dgm:presLayoutVars>
      </dgm:prSet>
      <dgm:spPr/>
    </dgm:pt>
    <dgm:pt modelId="{767F8050-AD30-4989-811C-A84B866718DF}" type="pres">
      <dgm:prSet presAssocID="{68F167EF-17EA-4373-9610-79A1F7C2EF13}" presName="accent_1" presStyleCnt="0"/>
      <dgm:spPr/>
    </dgm:pt>
    <dgm:pt modelId="{4EF1488F-774D-4295-AE89-4F64F6F52A21}" type="pres">
      <dgm:prSet presAssocID="{68F167EF-17EA-4373-9610-79A1F7C2EF13}" presName="accentRepeatNode" presStyleLbl="solidFgAcc1" presStyleIdx="0" presStyleCnt="5"/>
      <dgm:spPr/>
    </dgm:pt>
    <dgm:pt modelId="{F5C3925D-963C-4F3A-A534-F35C0428797A}" type="pres">
      <dgm:prSet presAssocID="{E882335C-F4CD-470B-9E8C-3D85A97809CE}" presName="text_2" presStyleLbl="node1" presStyleIdx="1" presStyleCnt="5">
        <dgm:presLayoutVars>
          <dgm:bulletEnabled val="1"/>
        </dgm:presLayoutVars>
      </dgm:prSet>
      <dgm:spPr/>
    </dgm:pt>
    <dgm:pt modelId="{42D28EE4-9A57-4C61-A6DB-0EED299616AB}" type="pres">
      <dgm:prSet presAssocID="{E882335C-F4CD-470B-9E8C-3D85A97809CE}" presName="accent_2" presStyleCnt="0"/>
      <dgm:spPr/>
    </dgm:pt>
    <dgm:pt modelId="{933D4A37-8AF8-4CE1-A4A0-1EDE9BF06020}" type="pres">
      <dgm:prSet presAssocID="{E882335C-F4CD-470B-9E8C-3D85A97809CE}" presName="accentRepeatNode" presStyleLbl="solidFgAcc1" presStyleIdx="1" presStyleCnt="5"/>
      <dgm:spPr/>
    </dgm:pt>
    <dgm:pt modelId="{46B15ED5-092F-4D5A-8653-825438612F85}" type="pres">
      <dgm:prSet presAssocID="{B6C84335-C12B-47D9-B358-82CC01666F7C}" presName="text_3" presStyleLbl="node1" presStyleIdx="2" presStyleCnt="5">
        <dgm:presLayoutVars>
          <dgm:bulletEnabled val="1"/>
        </dgm:presLayoutVars>
      </dgm:prSet>
      <dgm:spPr/>
    </dgm:pt>
    <dgm:pt modelId="{4B7158B0-901A-4A95-85C2-5E685247352D}" type="pres">
      <dgm:prSet presAssocID="{B6C84335-C12B-47D9-B358-82CC01666F7C}" presName="accent_3" presStyleCnt="0"/>
      <dgm:spPr/>
    </dgm:pt>
    <dgm:pt modelId="{81EDA3A0-C79D-4CAF-96A4-496D28249EE1}" type="pres">
      <dgm:prSet presAssocID="{B6C84335-C12B-47D9-B358-82CC01666F7C}" presName="accentRepeatNode" presStyleLbl="solidFgAcc1" presStyleIdx="2" presStyleCnt="5"/>
      <dgm:spPr/>
    </dgm:pt>
    <dgm:pt modelId="{A9FC8C9D-952A-40F1-95ED-7F4F6C04C9D9}" type="pres">
      <dgm:prSet presAssocID="{C314959D-E882-4A3E-886C-6E633D59CCA0}" presName="text_4" presStyleLbl="node1" presStyleIdx="3" presStyleCnt="5">
        <dgm:presLayoutVars>
          <dgm:bulletEnabled val="1"/>
        </dgm:presLayoutVars>
      </dgm:prSet>
      <dgm:spPr/>
    </dgm:pt>
    <dgm:pt modelId="{4373D7C8-33EF-4487-ADCF-1EC1029F3943}" type="pres">
      <dgm:prSet presAssocID="{C314959D-E882-4A3E-886C-6E633D59CCA0}" presName="accent_4" presStyleCnt="0"/>
      <dgm:spPr/>
    </dgm:pt>
    <dgm:pt modelId="{003DB858-1D30-426E-BA40-8D48EE6E0F51}" type="pres">
      <dgm:prSet presAssocID="{C314959D-E882-4A3E-886C-6E633D59CCA0}" presName="accentRepeatNode" presStyleLbl="solidFgAcc1" presStyleIdx="3" presStyleCnt="5"/>
      <dgm:spPr/>
    </dgm:pt>
    <dgm:pt modelId="{34E96040-2854-42D4-A8A0-092ED582D7F9}" type="pres">
      <dgm:prSet presAssocID="{7CBBB04A-CF42-419B-BCF1-7BFDCA2B5B88}" presName="text_5" presStyleLbl="node1" presStyleIdx="4" presStyleCnt="5">
        <dgm:presLayoutVars>
          <dgm:bulletEnabled val="1"/>
        </dgm:presLayoutVars>
      </dgm:prSet>
      <dgm:spPr/>
    </dgm:pt>
    <dgm:pt modelId="{3E11676A-DFC9-4C97-91BF-366894C50407}" type="pres">
      <dgm:prSet presAssocID="{7CBBB04A-CF42-419B-BCF1-7BFDCA2B5B88}" presName="accent_5" presStyleCnt="0"/>
      <dgm:spPr/>
    </dgm:pt>
    <dgm:pt modelId="{B4DB39E4-51E2-46F9-A0D5-AFAD7269CEB4}" type="pres">
      <dgm:prSet presAssocID="{7CBBB04A-CF42-419B-BCF1-7BFDCA2B5B88}" presName="accentRepeatNode" presStyleLbl="solidFgAcc1" presStyleIdx="4" presStyleCnt="5"/>
      <dgm:spPr/>
    </dgm:pt>
  </dgm:ptLst>
  <dgm:cxnLst>
    <dgm:cxn modelId="{8509B300-A5E5-4EB2-848F-FBE001939F5A}" srcId="{05846676-63A6-40DB-85CD-8354A9E9B67C}" destId="{68F167EF-17EA-4373-9610-79A1F7C2EF13}" srcOrd="0" destOrd="0" parTransId="{07E28404-FA23-4037-A002-2B0E6E7CBDE6}" sibTransId="{1BACD7F9-EAC8-4256-9CD3-44FC781227A0}"/>
    <dgm:cxn modelId="{FC8CFC26-1390-414F-861D-ACAEAD3DF030}" type="presOf" srcId="{05846676-63A6-40DB-85CD-8354A9E9B67C}" destId="{E1ACDEFC-7A4C-4A88-B8B1-B68F0957D6AA}" srcOrd="0" destOrd="0" presId="urn:microsoft.com/office/officeart/2008/layout/VerticalCurvedList"/>
    <dgm:cxn modelId="{DA27D036-CE51-4D30-B420-7C2EE4627898}" type="presOf" srcId="{1BACD7F9-EAC8-4256-9CD3-44FC781227A0}" destId="{B42C2E15-2EF4-42F0-8EEA-8098759A6BC4}" srcOrd="0" destOrd="0" presId="urn:microsoft.com/office/officeart/2008/layout/VerticalCurvedList"/>
    <dgm:cxn modelId="{15837F5C-E716-4901-B194-1DB9D13DB763}" type="presOf" srcId="{E882335C-F4CD-470B-9E8C-3D85A97809CE}" destId="{F5C3925D-963C-4F3A-A534-F35C0428797A}" srcOrd="0" destOrd="0" presId="urn:microsoft.com/office/officeart/2008/layout/VerticalCurvedList"/>
    <dgm:cxn modelId="{20372948-6738-4F4A-9BC9-A434A0FBE700}" type="presOf" srcId="{C314959D-E882-4A3E-886C-6E633D59CCA0}" destId="{A9FC8C9D-952A-40F1-95ED-7F4F6C04C9D9}" srcOrd="0" destOrd="0" presId="urn:microsoft.com/office/officeart/2008/layout/VerticalCurvedList"/>
    <dgm:cxn modelId="{22859C74-92B8-4763-B409-31B317C5B339}" srcId="{05846676-63A6-40DB-85CD-8354A9E9B67C}" destId="{C314959D-E882-4A3E-886C-6E633D59CCA0}" srcOrd="3" destOrd="0" parTransId="{85C01B57-C825-4C86-86ED-FC6832809B1B}" sibTransId="{F42CA5CB-3C69-4B53-B310-E7FBE44F2C1D}"/>
    <dgm:cxn modelId="{C4DE1D96-C4C6-4DED-845E-44A5823559F9}" srcId="{05846676-63A6-40DB-85CD-8354A9E9B67C}" destId="{E882335C-F4CD-470B-9E8C-3D85A97809CE}" srcOrd="1" destOrd="0" parTransId="{55FA3131-B31F-4BCD-B206-CCBADD81915E}" sibTransId="{49617306-C14A-4D55-8A07-579C10C0A393}"/>
    <dgm:cxn modelId="{6EB7B8D5-DD2B-43AE-BCD4-485A543E485C}" type="presOf" srcId="{68F167EF-17EA-4373-9610-79A1F7C2EF13}" destId="{C8B191EB-D89F-4283-9F13-EC5D098A9918}" srcOrd="0" destOrd="0" presId="urn:microsoft.com/office/officeart/2008/layout/VerticalCurvedList"/>
    <dgm:cxn modelId="{CB38EDD7-5D80-40B1-890F-4571BDD2850F}" type="presOf" srcId="{7CBBB04A-CF42-419B-BCF1-7BFDCA2B5B88}" destId="{34E96040-2854-42D4-A8A0-092ED582D7F9}" srcOrd="0" destOrd="0" presId="urn:microsoft.com/office/officeart/2008/layout/VerticalCurvedList"/>
    <dgm:cxn modelId="{BCF3B2DF-7282-4067-9D6A-3258B5FFD8EB}" srcId="{05846676-63A6-40DB-85CD-8354A9E9B67C}" destId="{B6C84335-C12B-47D9-B358-82CC01666F7C}" srcOrd="2" destOrd="0" parTransId="{D3ABBF2A-2204-40E6-A52B-C8C522FE758D}" sibTransId="{B0D02650-B203-49D2-8738-8A59193146E0}"/>
    <dgm:cxn modelId="{8278C9EF-6DAA-48A2-B4C1-182E06D9A40A}" srcId="{05846676-63A6-40DB-85CD-8354A9E9B67C}" destId="{7CBBB04A-CF42-419B-BCF1-7BFDCA2B5B88}" srcOrd="4" destOrd="0" parTransId="{91161475-2A35-4263-9146-40610717F893}" sibTransId="{D5C57EBD-CC90-43E4-A9A3-AF2E593CB295}"/>
    <dgm:cxn modelId="{88039FF2-CCBC-40F2-A7B3-C65CC79D9536}" type="presOf" srcId="{B6C84335-C12B-47D9-B358-82CC01666F7C}" destId="{46B15ED5-092F-4D5A-8653-825438612F85}" srcOrd="0" destOrd="0" presId="urn:microsoft.com/office/officeart/2008/layout/VerticalCurvedList"/>
    <dgm:cxn modelId="{E95E9C64-7ADE-4C53-895D-C8F658C05A4E}" type="presParOf" srcId="{E1ACDEFC-7A4C-4A88-B8B1-B68F0957D6AA}" destId="{47DB55F3-EFFD-4C32-ACF0-8D3763C9EF69}" srcOrd="0" destOrd="0" presId="urn:microsoft.com/office/officeart/2008/layout/VerticalCurvedList"/>
    <dgm:cxn modelId="{12787BE6-DDDC-4639-BFD5-4EB97ACFAD66}" type="presParOf" srcId="{47DB55F3-EFFD-4C32-ACF0-8D3763C9EF69}" destId="{581F01AC-75B2-4B6D-B56C-F9479864F75C}" srcOrd="0" destOrd="0" presId="urn:microsoft.com/office/officeart/2008/layout/VerticalCurvedList"/>
    <dgm:cxn modelId="{94CC68C1-F3BD-493E-A0EF-45A6209A7141}" type="presParOf" srcId="{581F01AC-75B2-4B6D-B56C-F9479864F75C}" destId="{8DF322D9-2399-49EF-8BF6-0C75106FF00A}" srcOrd="0" destOrd="0" presId="urn:microsoft.com/office/officeart/2008/layout/VerticalCurvedList"/>
    <dgm:cxn modelId="{54D155BD-D560-45BF-844C-F5DAE45AC842}" type="presParOf" srcId="{581F01AC-75B2-4B6D-B56C-F9479864F75C}" destId="{B42C2E15-2EF4-42F0-8EEA-8098759A6BC4}" srcOrd="1" destOrd="0" presId="urn:microsoft.com/office/officeart/2008/layout/VerticalCurvedList"/>
    <dgm:cxn modelId="{99A68CF7-1833-492D-9710-B4931F951AA0}" type="presParOf" srcId="{581F01AC-75B2-4B6D-B56C-F9479864F75C}" destId="{89B339E6-A1AC-4B5F-A3F5-C8456406C6F4}" srcOrd="2" destOrd="0" presId="urn:microsoft.com/office/officeart/2008/layout/VerticalCurvedList"/>
    <dgm:cxn modelId="{0A7A609A-7BF7-415D-907E-CF96FFE0A1BA}" type="presParOf" srcId="{581F01AC-75B2-4B6D-B56C-F9479864F75C}" destId="{3C13629D-2FA7-42E0-8AC3-ABD40CA0D5FA}" srcOrd="3" destOrd="0" presId="urn:microsoft.com/office/officeart/2008/layout/VerticalCurvedList"/>
    <dgm:cxn modelId="{8109C834-9245-4C31-9930-3122A7C7C9D1}" type="presParOf" srcId="{47DB55F3-EFFD-4C32-ACF0-8D3763C9EF69}" destId="{C8B191EB-D89F-4283-9F13-EC5D098A9918}" srcOrd="1" destOrd="0" presId="urn:microsoft.com/office/officeart/2008/layout/VerticalCurvedList"/>
    <dgm:cxn modelId="{5FB8ACC2-88E6-498A-AAE9-91E8D1682C28}" type="presParOf" srcId="{47DB55F3-EFFD-4C32-ACF0-8D3763C9EF69}" destId="{767F8050-AD30-4989-811C-A84B866718DF}" srcOrd="2" destOrd="0" presId="urn:microsoft.com/office/officeart/2008/layout/VerticalCurvedList"/>
    <dgm:cxn modelId="{2B3FEDBF-8FB0-4BDF-9EEE-265737B78E9A}" type="presParOf" srcId="{767F8050-AD30-4989-811C-A84B866718DF}" destId="{4EF1488F-774D-4295-AE89-4F64F6F52A21}" srcOrd="0" destOrd="0" presId="urn:microsoft.com/office/officeart/2008/layout/VerticalCurvedList"/>
    <dgm:cxn modelId="{55C3649B-0327-4C8A-BDEB-9E6925F93E11}" type="presParOf" srcId="{47DB55F3-EFFD-4C32-ACF0-8D3763C9EF69}" destId="{F5C3925D-963C-4F3A-A534-F35C0428797A}" srcOrd="3" destOrd="0" presId="urn:microsoft.com/office/officeart/2008/layout/VerticalCurvedList"/>
    <dgm:cxn modelId="{714221EE-FF75-4586-A46E-5E2AB1AA0871}" type="presParOf" srcId="{47DB55F3-EFFD-4C32-ACF0-8D3763C9EF69}" destId="{42D28EE4-9A57-4C61-A6DB-0EED299616AB}" srcOrd="4" destOrd="0" presId="urn:microsoft.com/office/officeart/2008/layout/VerticalCurvedList"/>
    <dgm:cxn modelId="{3FBC9194-4832-482A-9839-56B28C8E8B29}" type="presParOf" srcId="{42D28EE4-9A57-4C61-A6DB-0EED299616AB}" destId="{933D4A37-8AF8-4CE1-A4A0-1EDE9BF06020}" srcOrd="0" destOrd="0" presId="urn:microsoft.com/office/officeart/2008/layout/VerticalCurvedList"/>
    <dgm:cxn modelId="{0D554E4B-124C-4865-9FD9-AB8FEFA7D251}" type="presParOf" srcId="{47DB55F3-EFFD-4C32-ACF0-8D3763C9EF69}" destId="{46B15ED5-092F-4D5A-8653-825438612F85}" srcOrd="5" destOrd="0" presId="urn:microsoft.com/office/officeart/2008/layout/VerticalCurvedList"/>
    <dgm:cxn modelId="{FF53CD3F-20C1-4046-B4B6-1056E3CECD9C}" type="presParOf" srcId="{47DB55F3-EFFD-4C32-ACF0-8D3763C9EF69}" destId="{4B7158B0-901A-4A95-85C2-5E685247352D}" srcOrd="6" destOrd="0" presId="urn:microsoft.com/office/officeart/2008/layout/VerticalCurvedList"/>
    <dgm:cxn modelId="{F933735D-0EF2-477D-BB5E-F6E5EB711A55}" type="presParOf" srcId="{4B7158B0-901A-4A95-85C2-5E685247352D}" destId="{81EDA3A0-C79D-4CAF-96A4-496D28249EE1}" srcOrd="0" destOrd="0" presId="urn:microsoft.com/office/officeart/2008/layout/VerticalCurvedList"/>
    <dgm:cxn modelId="{0EED5B0F-072C-4623-B5B7-349D7BA053FC}" type="presParOf" srcId="{47DB55F3-EFFD-4C32-ACF0-8D3763C9EF69}" destId="{A9FC8C9D-952A-40F1-95ED-7F4F6C04C9D9}" srcOrd="7" destOrd="0" presId="urn:microsoft.com/office/officeart/2008/layout/VerticalCurvedList"/>
    <dgm:cxn modelId="{57092977-5E74-42ED-B364-9705A9407C4D}" type="presParOf" srcId="{47DB55F3-EFFD-4C32-ACF0-8D3763C9EF69}" destId="{4373D7C8-33EF-4487-ADCF-1EC1029F3943}" srcOrd="8" destOrd="0" presId="urn:microsoft.com/office/officeart/2008/layout/VerticalCurvedList"/>
    <dgm:cxn modelId="{CD06D16D-4973-4C9D-990F-0F8C2DEF93A0}" type="presParOf" srcId="{4373D7C8-33EF-4487-ADCF-1EC1029F3943}" destId="{003DB858-1D30-426E-BA40-8D48EE6E0F51}" srcOrd="0" destOrd="0" presId="urn:microsoft.com/office/officeart/2008/layout/VerticalCurvedList"/>
    <dgm:cxn modelId="{785F23D2-3E03-471C-8D92-E52A11E74DA2}" type="presParOf" srcId="{47DB55F3-EFFD-4C32-ACF0-8D3763C9EF69}" destId="{34E96040-2854-42D4-A8A0-092ED582D7F9}" srcOrd="9" destOrd="0" presId="urn:microsoft.com/office/officeart/2008/layout/VerticalCurvedList"/>
    <dgm:cxn modelId="{4816A4A1-A014-4432-AF54-E94787F6C473}" type="presParOf" srcId="{47DB55F3-EFFD-4C32-ACF0-8D3763C9EF69}" destId="{3E11676A-DFC9-4C97-91BF-366894C50407}" srcOrd="10" destOrd="0" presId="urn:microsoft.com/office/officeart/2008/layout/VerticalCurvedList"/>
    <dgm:cxn modelId="{62C77E62-1498-4940-82E0-9B78A370E75A}" type="presParOf" srcId="{3E11676A-DFC9-4C97-91BF-366894C50407}" destId="{B4DB39E4-51E2-46F9-A0D5-AFAD7269CE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3F330-95C5-4C88-94C8-FE7E15B5758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D46144D3-40E0-4428-B5DA-C92E22CA8585}">
      <dgm:prSet phldrT="[Текст]"/>
      <dgm:spPr/>
      <dgm:t>
        <a:bodyPr/>
        <a:lstStyle/>
        <a:p>
          <a:pPr algn="ctr"/>
          <a:r>
            <a:rPr lang="uk-UA">
              <a:latin typeface="Times New Roman" panose="02020603050405020304" pitchFamily="18" charset="0"/>
              <a:cs typeface="Times New Roman" panose="02020603050405020304" pitchFamily="18" charset="0"/>
            </a:rPr>
            <a:t>Засіб комунікації</a:t>
          </a:r>
          <a:endParaRPr lang="ru-RU">
            <a:latin typeface="Times New Roman" panose="02020603050405020304" pitchFamily="18" charset="0"/>
            <a:cs typeface="Times New Roman" panose="02020603050405020304" pitchFamily="18" charset="0"/>
          </a:endParaRPr>
        </a:p>
      </dgm:t>
    </dgm:pt>
    <dgm:pt modelId="{BC2F6CC0-0DF8-4C35-8B23-B1AF04597FAF}" type="parTrans" cxnId="{4A756F48-E93A-47EA-9282-21F2E4EBE911}">
      <dgm:prSet/>
      <dgm:spPr/>
      <dgm:t>
        <a:bodyPr/>
        <a:lstStyle/>
        <a:p>
          <a:endParaRPr lang="ru-RU"/>
        </a:p>
      </dgm:t>
    </dgm:pt>
    <dgm:pt modelId="{CF09C748-9858-4773-A6D2-878E9B151B1B}" type="sibTrans" cxnId="{4A756F48-E93A-47EA-9282-21F2E4EBE911}">
      <dgm:prSet/>
      <dgm:spPr/>
      <dgm:t>
        <a:bodyPr/>
        <a:lstStyle/>
        <a:p>
          <a:endParaRPr lang="ru-RU"/>
        </a:p>
      </dgm:t>
    </dgm:pt>
    <dgm:pt modelId="{83F0257A-A7E5-46FB-A5F8-BC3948B037A6}">
      <dgm:prSet phldrT="[Текст]"/>
      <dgm:spPr/>
      <dgm:t>
        <a:bodyPr/>
        <a:lstStyle/>
        <a:p>
          <a:pPr algn="ctr"/>
          <a:r>
            <a:rPr lang="uk-UA">
              <a:latin typeface="Times New Roman" panose="02020603050405020304" pitchFamily="18" charset="0"/>
              <a:cs typeface="Times New Roman" panose="02020603050405020304" pitchFamily="18" charset="0"/>
            </a:rPr>
            <a:t>Поширення інформації</a:t>
          </a:r>
          <a:endParaRPr lang="ru-RU">
            <a:latin typeface="Times New Roman" panose="02020603050405020304" pitchFamily="18" charset="0"/>
            <a:cs typeface="Times New Roman" panose="02020603050405020304" pitchFamily="18" charset="0"/>
          </a:endParaRPr>
        </a:p>
      </dgm:t>
    </dgm:pt>
    <dgm:pt modelId="{20CBD7E0-C51C-4E2B-BD06-7659CB1EA28D}" type="parTrans" cxnId="{CEBBDEC7-F2E7-4C36-B72B-32CF125C8FE8}">
      <dgm:prSet/>
      <dgm:spPr/>
      <dgm:t>
        <a:bodyPr/>
        <a:lstStyle/>
        <a:p>
          <a:endParaRPr lang="ru-RU"/>
        </a:p>
      </dgm:t>
    </dgm:pt>
    <dgm:pt modelId="{9020F9B7-661B-4DA4-BFD2-485D803495A4}" type="sibTrans" cxnId="{CEBBDEC7-F2E7-4C36-B72B-32CF125C8FE8}">
      <dgm:prSet/>
      <dgm:spPr/>
      <dgm:t>
        <a:bodyPr/>
        <a:lstStyle/>
        <a:p>
          <a:endParaRPr lang="ru-RU"/>
        </a:p>
      </dgm:t>
    </dgm:pt>
    <dgm:pt modelId="{DDDB6631-CFBD-424B-8F96-BEBF6D5673B3}">
      <dgm:prSet phldrT="[Текст]"/>
      <dgm:spPr/>
      <dgm:t>
        <a:bodyPr/>
        <a:lstStyle/>
        <a:p>
          <a:pPr algn="ctr"/>
          <a:r>
            <a:rPr lang="uk-UA">
              <a:latin typeface="Times New Roman" panose="02020603050405020304" pitchFamily="18" charset="0"/>
              <a:cs typeface="Times New Roman" panose="02020603050405020304" pitchFamily="18" charset="0"/>
            </a:rPr>
            <a:t>Спілкування та співпраця</a:t>
          </a:r>
          <a:endParaRPr lang="ru-RU">
            <a:latin typeface="Times New Roman" panose="02020603050405020304" pitchFamily="18" charset="0"/>
            <a:cs typeface="Times New Roman" panose="02020603050405020304" pitchFamily="18" charset="0"/>
          </a:endParaRPr>
        </a:p>
      </dgm:t>
    </dgm:pt>
    <dgm:pt modelId="{CB593929-9310-4F9A-879B-53138B7C8E89}" type="parTrans" cxnId="{72AC13B3-EE6A-4762-A777-EF78C26BC01F}">
      <dgm:prSet/>
      <dgm:spPr/>
      <dgm:t>
        <a:bodyPr/>
        <a:lstStyle/>
        <a:p>
          <a:endParaRPr lang="ru-RU"/>
        </a:p>
      </dgm:t>
    </dgm:pt>
    <dgm:pt modelId="{754FD123-B675-492D-9F02-7FBF58001C99}" type="sibTrans" cxnId="{72AC13B3-EE6A-4762-A777-EF78C26BC01F}">
      <dgm:prSet/>
      <dgm:spPr/>
      <dgm:t>
        <a:bodyPr/>
        <a:lstStyle/>
        <a:p>
          <a:endParaRPr lang="ru-RU"/>
        </a:p>
      </dgm:t>
    </dgm:pt>
    <dgm:pt modelId="{7DD2AE61-D1BB-45B2-9E4C-E117E42C3B48}">
      <dgm:prSet phldrT="[Текст]"/>
      <dgm:spPr/>
      <dgm:t>
        <a:bodyPr/>
        <a:lstStyle/>
        <a:p>
          <a:pPr algn="ctr"/>
          <a:r>
            <a:rPr lang="uk-UA">
              <a:latin typeface="Times New Roman" panose="02020603050405020304" pitchFamily="18" charset="0"/>
              <a:cs typeface="Times New Roman" panose="02020603050405020304" pitchFamily="18" charset="0"/>
            </a:rPr>
            <a:t>Громадська думка та лідери думок</a:t>
          </a:r>
          <a:endParaRPr lang="ru-RU">
            <a:latin typeface="Times New Roman" panose="02020603050405020304" pitchFamily="18" charset="0"/>
            <a:cs typeface="Times New Roman" panose="02020603050405020304" pitchFamily="18" charset="0"/>
          </a:endParaRPr>
        </a:p>
      </dgm:t>
    </dgm:pt>
    <dgm:pt modelId="{612D90E9-D7B8-4583-82D7-EC19F05D86AF}" type="parTrans" cxnId="{F7FACD66-D4EA-4451-976A-EECD0BCD6B8E}">
      <dgm:prSet/>
      <dgm:spPr/>
      <dgm:t>
        <a:bodyPr/>
        <a:lstStyle/>
        <a:p>
          <a:endParaRPr lang="ru-RU"/>
        </a:p>
      </dgm:t>
    </dgm:pt>
    <dgm:pt modelId="{FB08E7D8-6BA1-4F0D-B4BE-B23A594614C3}" type="sibTrans" cxnId="{F7FACD66-D4EA-4451-976A-EECD0BCD6B8E}">
      <dgm:prSet/>
      <dgm:spPr/>
      <dgm:t>
        <a:bodyPr/>
        <a:lstStyle/>
        <a:p>
          <a:endParaRPr lang="ru-RU"/>
        </a:p>
      </dgm:t>
    </dgm:pt>
    <dgm:pt modelId="{113EE44D-BAB8-4C7C-9657-4315C51B35CE}">
      <dgm:prSet phldrT="[Текст]"/>
      <dgm:spPr/>
      <dgm:t>
        <a:bodyPr/>
        <a:lstStyle/>
        <a:p>
          <a:pPr algn="ctr"/>
          <a:r>
            <a:rPr lang="uk-UA">
              <a:latin typeface="Times New Roman" panose="02020603050405020304" pitchFamily="18" charset="0"/>
              <a:cs typeface="Times New Roman" panose="02020603050405020304" pitchFamily="18" charset="0"/>
            </a:rPr>
            <a:t>Реклама та маркетинг</a:t>
          </a:r>
          <a:endParaRPr lang="ru-RU">
            <a:latin typeface="Times New Roman" panose="02020603050405020304" pitchFamily="18" charset="0"/>
            <a:cs typeface="Times New Roman" panose="02020603050405020304" pitchFamily="18" charset="0"/>
          </a:endParaRPr>
        </a:p>
      </dgm:t>
    </dgm:pt>
    <dgm:pt modelId="{7016170E-4D84-4497-A953-EDFF016589A1}" type="parTrans" cxnId="{16A86933-29F2-4E92-BCE2-0C80997E392A}">
      <dgm:prSet/>
      <dgm:spPr/>
      <dgm:t>
        <a:bodyPr/>
        <a:lstStyle/>
        <a:p>
          <a:endParaRPr lang="ru-RU"/>
        </a:p>
      </dgm:t>
    </dgm:pt>
    <dgm:pt modelId="{342538EA-5630-4D9C-B8ED-C2036D1E5134}" type="sibTrans" cxnId="{16A86933-29F2-4E92-BCE2-0C80997E392A}">
      <dgm:prSet/>
      <dgm:spPr/>
      <dgm:t>
        <a:bodyPr/>
        <a:lstStyle/>
        <a:p>
          <a:endParaRPr lang="ru-RU"/>
        </a:p>
      </dgm:t>
    </dgm:pt>
    <dgm:pt modelId="{486DEF4C-29B9-4A7E-BEEB-1A2E6DD8A7DD}" type="pres">
      <dgm:prSet presAssocID="{6FB3F330-95C5-4C88-94C8-FE7E15B5758F}" presName="Name0" presStyleCnt="0">
        <dgm:presLayoutVars>
          <dgm:chMax val="7"/>
          <dgm:chPref val="7"/>
          <dgm:dir/>
        </dgm:presLayoutVars>
      </dgm:prSet>
      <dgm:spPr/>
    </dgm:pt>
    <dgm:pt modelId="{29C0AA50-9D6F-4994-A3D4-CFDEF35A31BE}" type="pres">
      <dgm:prSet presAssocID="{6FB3F330-95C5-4C88-94C8-FE7E15B5758F}" presName="Name1" presStyleCnt="0"/>
      <dgm:spPr/>
    </dgm:pt>
    <dgm:pt modelId="{D05BB8A0-23F9-475B-B5CB-B62FECD933F3}" type="pres">
      <dgm:prSet presAssocID="{6FB3F330-95C5-4C88-94C8-FE7E15B5758F}" presName="cycle" presStyleCnt="0"/>
      <dgm:spPr/>
    </dgm:pt>
    <dgm:pt modelId="{F6CF76BA-7DAC-4BF0-A6F8-E90183EDFDCD}" type="pres">
      <dgm:prSet presAssocID="{6FB3F330-95C5-4C88-94C8-FE7E15B5758F}" presName="srcNode" presStyleLbl="node1" presStyleIdx="0" presStyleCnt="5"/>
      <dgm:spPr/>
    </dgm:pt>
    <dgm:pt modelId="{A6A65B21-C856-4E54-BFE0-EC0B64D681F9}" type="pres">
      <dgm:prSet presAssocID="{6FB3F330-95C5-4C88-94C8-FE7E15B5758F}" presName="conn" presStyleLbl="parChTrans1D2" presStyleIdx="0" presStyleCnt="1"/>
      <dgm:spPr/>
    </dgm:pt>
    <dgm:pt modelId="{57B5C9D2-21DA-4290-A525-721332858E5C}" type="pres">
      <dgm:prSet presAssocID="{6FB3F330-95C5-4C88-94C8-FE7E15B5758F}" presName="extraNode" presStyleLbl="node1" presStyleIdx="0" presStyleCnt="5"/>
      <dgm:spPr/>
    </dgm:pt>
    <dgm:pt modelId="{0906E0CC-127F-4A32-81CE-D3571E7527A4}" type="pres">
      <dgm:prSet presAssocID="{6FB3F330-95C5-4C88-94C8-FE7E15B5758F}" presName="dstNode" presStyleLbl="node1" presStyleIdx="0" presStyleCnt="5"/>
      <dgm:spPr/>
    </dgm:pt>
    <dgm:pt modelId="{0E7BFA01-243F-404F-AA54-3E633B382544}" type="pres">
      <dgm:prSet presAssocID="{D46144D3-40E0-4428-B5DA-C92E22CA8585}" presName="text_1" presStyleLbl="node1" presStyleIdx="0" presStyleCnt="5">
        <dgm:presLayoutVars>
          <dgm:bulletEnabled val="1"/>
        </dgm:presLayoutVars>
      </dgm:prSet>
      <dgm:spPr/>
    </dgm:pt>
    <dgm:pt modelId="{E90D212C-B441-4F75-B79E-FE8629477581}" type="pres">
      <dgm:prSet presAssocID="{D46144D3-40E0-4428-B5DA-C92E22CA8585}" presName="accent_1" presStyleCnt="0"/>
      <dgm:spPr/>
    </dgm:pt>
    <dgm:pt modelId="{A9CAB502-6338-434A-AD16-CE551ADDF5A3}" type="pres">
      <dgm:prSet presAssocID="{D46144D3-40E0-4428-B5DA-C92E22CA8585}" presName="accentRepeatNode" presStyleLbl="solidFgAcc1" presStyleIdx="0" presStyleCnt="5"/>
      <dgm:spPr/>
    </dgm:pt>
    <dgm:pt modelId="{65AAD065-3C4D-433A-A842-F9A8D8125678}" type="pres">
      <dgm:prSet presAssocID="{83F0257A-A7E5-46FB-A5F8-BC3948B037A6}" presName="text_2" presStyleLbl="node1" presStyleIdx="1" presStyleCnt="5">
        <dgm:presLayoutVars>
          <dgm:bulletEnabled val="1"/>
        </dgm:presLayoutVars>
      </dgm:prSet>
      <dgm:spPr/>
    </dgm:pt>
    <dgm:pt modelId="{9A34EFDE-11E4-4173-8131-A1E537C347BA}" type="pres">
      <dgm:prSet presAssocID="{83F0257A-A7E5-46FB-A5F8-BC3948B037A6}" presName="accent_2" presStyleCnt="0"/>
      <dgm:spPr/>
    </dgm:pt>
    <dgm:pt modelId="{D28FF4AC-60CE-4E71-B32B-2143515F28A3}" type="pres">
      <dgm:prSet presAssocID="{83F0257A-A7E5-46FB-A5F8-BC3948B037A6}" presName="accentRepeatNode" presStyleLbl="solidFgAcc1" presStyleIdx="1" presStyleCnt="5"/>
      <dgm:spPr/>
    </dgm:pt>
    <dgm:pt modelId="{FD2C209F-9EF7-47E1-8EB0-C8952124F32F}" type="pres">
      <dgm:prSet presAssocID="{DDDB6631-CFBD-424B-8F96-BEBF6D5673B3}" presName="text_3" presStyleLbl="node1" presStyleIdx="2" presStyleCnt="5">
        <dgm:presLayoutVars>
          <dgm:bulletEnabled val="1"/>
        </dgm:presLayoutVars>
      </dgm:prSet>
      <dgm:spPr/>
    </dgm:pt>
    <dgm:pt modelId="{9AAE1D00-8462-4266-A91D-AFE2803846AD}" type="pres">
      <dgm:prSet presAssocID="{DDDB6631-CFBD-424B-8F96-BEBF6D5673B3}" presName="accent_3" presStyleCnt="0"/>
      <dgm:spPr/>
    </dgm:pt>
    <dgm:pt modelId="{FA77E408-0D79-4B31-B033-D63E87DF5C40}" type="pres">
      <dgm:prSet presAssocID="{DDDB6631-CFBD-424B-8F96-BEBF6D5673B3}" presName="accentRepeatNode" presStyleLbl="solidFgAcc1" presStyleIdx="2" presStyleCnt="5"/>
      <dgm:spPr/>
    </dgm:pt>
    <dgm:pt modelId="{B75DCD2E-2F39-4EAD-A16A-CCF75EA95F50}" type="pres">
      <dgm:prSet presAssocID="{7DD2AE61-D1BB-45B2-9E4C-E117E42C3B48}" presName="text_4" presStyleLbl="node1" presStyleIdx="3" presStyleCnt="5">
        <dgm:presLayoutVars>
          <dgm:bulletEnabled val="1"/>
        </dgm:presLayoutVars>
      </dgm:prSet>
      <dgm:spPr/>
    </dgm:pt>
    <dgm:pt modelId="{1C128599-0538-4D2D-957C-3E6EE0A2E06A}" type="pres">
      <dgm:prSet presAssocID="{7DD2AE61-D1BB-45B2-9E4C-E117E42C3B48}" presName="accent_4" presStyleCnt="0"/>
      <dgm:spPr/>
    </dgm:pt>
    <dgm:pt modelId="{08AFED9E-5AAA-42B5-AC01-36BE60BC15AC}" type="pres">
      <dgm:prSet presAssocID="{7DD2AE61-D1BB-45B2-9E4C-E117E42C3B48}" presName="accentRepeatNode" presStyleLbl="solidFgAcc1" presStyleIdx="3" presStyleCnt="5"/>
      <dgm:spPr/>
    </dgm:pt>
    <dgm:pt modelId="{F93C074D-9288-4859-9CCC-A21E8A7DB4E0}" type="pres">
      <dgm:prSet presAssocID="{113EE44D-BAB8-4C7C-9657-4315C51B35CE}" presName="text_5" presStyleLbl="node1" presStyleIdx="4" presStyleCnt="5">
        <dgm:presLayoutVars>
          <dgm:bulletEnabled val="1"/>
        </dgm:presLayoutVars>
      </dgm:prSet>
      <dgm:spPr/>
    </dgm:pt>
    <dgm:pt modelId="{B9E56578-FA87-4D07-B94E-4753636D1EE5}" type="pres">
      <dgm:prSet presAssocID="{113EE44D-BAB8-4C7C-9657-4315C51B35CE}" presName="accent_5" presStyleCnt="0"/>
      <dgm:spPr/>
    </dgm:pt>
    <dgm:pt modelId="{AA907D04-12A6-4AFA-8B6D-9D307A7AAC63}" type="pres">
      <dgm:prSet presAssocID="{113EE44D-BAB8-4C7C-9657-4315C51B35CE}" presName="accentRepeatNode" presStyleLbl="solidFgAcc1" presStyleIdx="4" presStyleCnt="5"/>
      <dgm:spPr/>
    </dgm:pt>
  </dgm:ptLst>
  <dgm:cxnLst>
    <dgm:cxn modelId="{68BF2717-760C-4473-92F9-A658B7BE67A5}" type="presOf" srcId="{6FB3F330-95C5-4C88-94C8-FE7E15B5758F}" destId="{486DEF4C-29B9-4A7E-BEEB-1A2E6DD8A7DD}" srcOrd="0" destOrd="0" presId="urn:microsoft.com/office/officeart/2008/layout/VerticalCurvedList"/>
    <dgm:cxn modelId="{B9769825-0E9E-484B-9FF7-2AF58EA83596}" type="presOf" srcId="{113EE44D-BAB8-4C7C-9657-4315C51B35CE}" destId="{F93C074D-9288-4859-9CCC-A21E8A7DB4E0}" srcOrd="0" destOrd="0" presId="urn:microsoft.com/office/officeart/2008/layout/VerticalCurvedList"/>
    <dgm:cxn modelId="{16A86933-29F2-4E92-BCE2-0C80997E392A}" srcId="{6FB3F330-95C5-4C88-94C8-FE7E15B5758F}" destId="{113EE44D-BAB8-4C7C-9657-4315C51B35CE}" srcOrd="4" destOrd="0" parTransId="{7016170E-4D84-4497-A953-EDFF016589A1}" sibTransId="{342538EA-5630-4D9C-B8ED-C2036D1E5134}"/>
    <dgm:cxn modelId="{2576473F-CC12-45C9-B4B6-2DED8F0CA850}" type="presOf" srcId="{CF09C748-9858-4773-A6D2-878E9B151B1B}" destId="{A6A65B21-C856-4E54-BFE0-EC0B64D681F9}" srcOrd="0" destOrd="0" presId="urn:microsoft.com/office/officeart/2008/layout/VerticalCurvedList"/>
    <dgm:cxn modelId="{F7FACD66-D4EA-4451-976A-EECD0BCD6B8E}" srcId="{6FB3F330-95C5-4C88-94C8-FE7E15B5758F}" destId="{7DD2AE61-D1BB-45B2-9E4C-E117E42C3B48}" srcOrd="3" destOrd="0" parTransId="{612D90E9-D7B8-4583-82D7-EC19F05D86AF}" sibTransId="{FB08E7D8-6BA1-4F0D-B4BE-B23A594614C3}"/>
    <dgm:cxn modelId="{4A756F48-E93A-47EA-9282-21F2E4EBE911}" srcId="{6FB3F330-95C5-4C88-94C8-FE7E15B5758F}" destId="{D46144D3-40E0-4428-B5DA-C92E22CA8585}" srcOrd="0" destOrd="0" parTransId="{BC2F6CC0-0DF8-4C35-8B23-B1AF04597FAF}" sibTransId="{CF09C748-9858-4773-A6D2-878E9B151B1B}"/>
    <dgm:cxn modelId="{E8E46453-405F-4EB2-BD4A-DCB4CBBED637}" type="presOf" srcId="{7DD2AE61-D1BB-45B2-9E4C-E117E42C3B48}" destId="{B75DCD2E-2F39-4EAD-A16A-CCF75EA95F50}" srcOrd="0" destOrd="0" presId="urn:microsoft.com/office/officeart/2008/layout/VerticalCurvedList"/>
    <dgm:cxn modelId="{E5394F91-1E23-448C-BE82-CB37E41FCE7E}" type="presOf" srcId="{D46144D3-40E0-4428-B5DA-C92E22CA8585}" destId="{0E7BFA01-243F-404F-AA54-3E633B382544}" srcOrd="0" destOrd="0" presId="urn:microsoft.com/office/officeart/2008/layout/VerticalCurvedList"/>
    <dgm:cxn modelId="{2A945F99-1070-4EBB-A98A-6469A55B1B91}" type="presOf" srcId="{83F0257A-A7E5-46FB-A5F8-BC3948B037A6}" destId="{65AAD065-3C4D-433A-A842-F9A8D8125678}" srcOrd="0" destOrd="0" presId="urn:microsoft.com/office/officeart/2008/layout/VerticalCurvedList"/>
    <dgm:cxn modelId="{D247F5A4-BFA9-4BB1-BA36-F24A1D22EBE4}" type="presOf" srcId="{DDDB6631-CFBD-424B-8F96-BEBF6D5673B3}" destId="{FD2C209F-9EF7-47E1-8EB0-C8952124F32F}" srcOrd="0" destOrd="0" presId="urn:microsoft.com/office/officeart/2008/layout/VerticalCurvedList"/>
    <dgm:cxn modelId="{72AC13B3-EE6A-4762-A777-EF78C26BC01F}" srcId="{6FB3F330-95C5-4C88-94C8-FE7E15B5758F}" destId="{DDDB6631-CFBD-424B-8F96-BEBF6D5673B3}" srcOrd="2" destOrd="0" parTransId="{CB593929-9310-4F9A-879B-53138B7C8E89}" sibTransId="{754FD123-B675-492D-9F02-7FBF58001C99}"/>
    <dgm:cxn modelId="{CEBBDEC7-F2E7-4C36-B72B-32CF125C8FE8}" srcId="{6FB3F330-95C5-4C88-94C8-FE7E15B5758F}" destId="{83F0257A-A7E5-46FB-A5F8-BC3948B037A6}" srcOrd="1" destOrd="0" parTransId="{20CBD7E0-C51C-4E2B-BD06-7659CB1EA28D}" sibTransId="{9020F9B7-661B-4DA4-BFD2-485D803495A4}"/>
    <dgm:cxn modelId="{8BA72C83-9653-45D1-BC83-A87308AC9CE1}" type="presParOf" srcId="{486DEF4C-29B9-4A7E-BEEB-1A2E6DD8A7DD}" destId="{29C0AA50-9D6F-4994-A3D4-CFDEF35A31BE}" srcOrd="0" destOrd="0" presId="urn:microsoft.com/office/officeart/2008/layout/VerticalCurvedList"/>
    <dgm:cxn modelId="{92FD89EC-13EF-452B-90A4-01A6322DC94B}" type="presParOf" srcId="{29C0AA50-9D6F-4994-A3D4-CFDEF35A31BE}" destId="{D05BB8A0-23F9-475B-B5CB-B62FECD933F3}" srcOrd="0" destOrd="0" presId="urn:microsoft.com/office/officeart/2008/layout/VerticalCurvedList"/>
    <dgm:cxn modelId="{ED7778E9-04E4-44DD-9458-C920088704DE}" type="presParOf" srcId="{D05BB8A0-23F9-475B-B5CB-B62FECD933F3}" destId="{F6CF76BA-7DAC-4BF0-A6F8-E90183EDFDCD}" srcOrd="0" destOrd="0" presId="urn:microsoft.com/office/officeart/2008/layout/VerticalCurvedList"/>
    <dgm:cxn modelId="{82C7F4EB-368F-4729-8361-C81F2D248305}" type="presParOf" srcId="{D05BB8A0-23F9-475B-B5CB-B62FECD933F3}" destId="{A6A65B21-C856-4E54-BFE0-EC0B64D681F9}" srcOrd="1" destOrd="0" presId="urn:microsoft.com/office/officeart/2008/layout/VerticalCurvedList"/>
    <dgm:cxn modelId="{CB3C3DF2-45A1-480B-B98C-0CD983773E04}" type="presParOf" srcId="{D05BB8A0-23F9-475B-B5CB-B62FECD933F3}" destId="{57B5C9D2-21DA-4290-A525-721332858E5C}" srcOrd="2" destOrd="0" presId="urn:microsoft.com/office/officeart/2008/layout/VerticalCurvedList"/>
    <dgm:cxn modelId="{DA68BA54-DFED-4C43-AC92-B6A7D7EE2E37}" type="presParOf" srcId="{D05BB8A0-23F9-475B-B5CB-B62FECD933F3}" destId="{0906E0CC-127F-4A32-81CE-D3571E7527A4}" srcOrd="3" destOrd="0" presId="urn:microsoft.com/office/officeart/2008/layout/VerticalCurvedList"/>
    <dgm:cxn modelId="{CEC04A3C-B0B3-45C4-99C7-6F0F6D79244F}" type="presParOf" srcId="{29C0AA50-9D6F-4994-A3D4-CFDEF35A31BE}" destId="{0E7BFA01-243F-404F-AA54-3E633B382544}" srcOrd="1" destOrd="0" presId="urn:microsoft.com/office/officeart/2008/layout/VerticalCurvedList"/>
    <dgm:cxn modelId="{8CE8158E-305D-42F8-BCC7-45C28473FE88}" type="presParOf" srcId="{29C0AA50-9D6F-4994-A3D4-CFDEF35A31BE}" destId="{E90D212C-B441-4F75-B79E-FE8629477581}" srcOrd="2" destOrd="0" presId="urn:microsoft.com/office/officeart/2008/layout/VerticalCurvedList"/>
    <dgm:cxn modelId="{3D8FA9D0-82D3-431E-9EE8-6A321FCDFC4F}" type="presParOf" srcId="{E90D212C-B441-4F75-B79E-FE8629477581}" destId="{A9CAB502-6338-434A-AD16-CE551ADDF5A3}" srcOrd="0" destOrd="0" presId="urn:microsoft.com/office/officeart/2008/layout/VerticalCurvedList"/>
    <dgm:cxn modelId="{7DADF182-FF3E-475C-950E-40B7DF8CA0EC}" type="presParOf" srcId="{29C0AA50-9D6F-4994-A3D4-CFDEF35A31BE}" destId="{65AAD065-3C4D-433A-A842-F9A8D8125678}" srcOrd="3" destOrd="0" presId="urn:microsoft.com/office/officeart/2008/layout/VerticalCurvedList"/>
    <dgm:cxn modelId="{F16D804B-4981-46D6-B047-253AB5D1A413}" type="presParOf" srcId="{29C0AA50-9D6F-4994-A3D4-CFDEF35A31BE}" destId="{9A34EFDE-11E4-4173-8131-A1E537C347BA}" srcOrd="4" destOrd="0" presId="urn:microsoft.com/office/officeart/2008/layout/VerticalCurvedList"/>
    <dgm:cxn modelId="{16F21B5C-1306-4280-B774-E350BAE032AD}" type="presParOf" srcId="{9A34EFDE-11E4-4173-8131-A1E537C347BA}" destId="{D28FF4AC-60CE-4E71-B32B-2143515F28A3}" srcOrd="0" destOrd="0" presId="urn:microsoft.com/office/officeart/2008/layout/VerticalCurvedList"/>
    <dgm:cxn modelId="{874D5497-30FE-435B-98A5-93CB25AA7E91}" type="presParOf" srcId="{29C0AA50-9D6F-4994-A3D4-CFDEF35A31BE}" destId="{FD2C209F-9EF7-47E1-8EB0-C8952124F32F}" srcOrd="5" destOrd="0" presId="urn:microsoft.com/office/officeart/2008/layout/VerticalCurvedList"/>
    <dgm:cxn modelId="{12DE3C22-D4A7-4C48-BCCD-2CDC3A2BB206}" type="presParOf" srcId="{29C0AA50-9D6F-4994-A3D4-CFDEF35A31BE}" destId="{9AAE1D00-8462-4266-A91D-AFE2803846AD}" srcOrd="6" destOrd="0" presId="urn:microsoft.com/office/officeart/2008/layout/VerticalCurvedList"/>
    <dgm:cxn modelId="{82FD98F1-36B7-49F8-A1E8-7CB16701C59E}" type="presParOf" srcId="{9AAE1D00-8462-4266-A91D-AFE2803846AD}" destId="{FA77E408-0D79-4B31-B033-D63E87DF5C40}" srcOrd="0" destOrd="0" presId="urn:microsoft.com/office/officeart/2008/layout/VerticalCurvedList"/>
    <dgm:cxn modelId="{B555BFFB-0EE0-4141-896C-B6F237210763}" type="presParOf" srcId="{29C0AA50-9D6F-4994-A3D4-CFDEF35A31BE}" destId="{B75DCD2E-2F39-4EAD-A16A-CCF75EA95F50}" srcOrd="7" destOrd="0" presId="urn:microsoft.com/office/officeart/2008/layout/VerticalCurvedList"/>
    <dgm:cxn modelId="{F5D59296-74A8-4E4C-B101-1D35A4D77F99}" type="presParOf" srcId="{29C0AA50-9D6F-4994-A3D4-CFDEF35A31BE}" destId="{1C128599-0538-4D2D-957C-3E6EE0A2E06A}" srcOrd="8" destOrd="0" presId="urn:microsoft.com/office/officeart/2008/layout/VerticalCurvedList"/>
    <dgm:cxn modelId="{E284B038-FE42-4EB2-B2FD-0F1A07FA9A3F}" type="presParOf" srcId="{1C128599-0538-4D2D-957C-3E6EE0A2E06A}" destId="{08AFED9E-5AAA-42B5-AC01-36BE60BC15AC}" srcOrd="0" destOrd="0" presId="urn:microsoft.com/office/officeart/2008/layout/VerticalCurvedList"/>
    <dgm:cxn modelId="{49588D8C-BB9E-441A-A961-F80DFCA31896}" type="presParOf" srcId="{29C0AA50-9D6F-4994-A3D4-CFDEF35A31BE}" destId="{F93C074D-9288-4859-9CCC-A21E8A7DB4E0}" srcOrd="9" destOrd="0" presId="urn:microsoft.com/office/officeart/2008/layout/VerticalCurvedList"/>
    <dgm:cxn modelId="{510D4DBA-2054-4F90-911E-DCD99B353BDA}" type="presParOf" srcId="{29C0AA50-9D6F-4994-A3D4-CFDEF35A31BE}" destId="{B9E56578-FA87-4D07-B94E-4753636D1EE5}" srcOrd="10" destOrd="0" presId="urn:microsoft.com/office/officeart/2008/layout/VerticalCurvedList"/>
    <dgm:cxn modelId="{362CBF10-7005-4934-8319-3E6C813A549B}" type="presParOf" srcId="{B9E56578-FA87-4D07-B94E-4753636D1EE5}" destId="{AA907D04-12A6-4AFA-8B6D-9D307A7AAC6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AB0650-A7BA-411A-872B-32FE41B93B9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08D034E7-A960-4EAA-933B-21DA270E0362}">
      <dgm:prSet phldrT="[Текст]" custT="1"/>
      <dgm:spPr/>
      <dgm:t>
        <a:bodyPr/>
        <a:lstStyle/>
        <a:p>
          <a:pPr algn="ctr"/>
          <a:r>
            <a:rPr lang="uk-UA" sz="1400">
              <a:latin typeface="Times New Roman" panose="02020603050405020304" pitchFamily="18" charset="0"/>
              <a:cs typeface="Times New Roman" panose="02020603050405020304" pitchFamily="18" charset="0"/>
            </a:rPr>
            <a:t>Веб-сайти</a:t>
          </a:r>
          <a:endParaRPr lang="ru-RU" sz="1400">
            <a:latin typeface="Times New Roman" panose="02020603050405020304" pitchFamily="18" charset="0"/>
            <a:cs typeface="Times New Roman" panose="02020603050405020304" pitchFamily="18" charset="0"/>
          </a:endParaRPr>
        </a:p>
      </dgm:t>
    </dgm:pt>
    <dgm:pt modelId="{FF84E440-B6CC-4136-8839-BDFB599A5CCB}" type="parTrans" cxnId="{74DB0ED4-B5AC-4C22-A42C-C4C39723E438}">
      <dgm:prSet/>
      <dgm:spPr/>
      <dgm:t>
        <a:bodyPr/>
        <a:lstStyle/>
        <a:p>
          <a:endParaRPr lang="ru-RU"/>
        </a:p>
      </dgm:t>
    </dgm:pt>
    <dgm:pt modelId="{2173099D-A398-4720-B46F-C162DED76EB1}" type="sibTrans" cxnId="{74DB0ED4-B5AC-4C22-A42C-C4C39723E438}">
      <dgm:prSet/>
      <dgm:spPr/>
      <dgm:t>
        <a:bodyPr/>
        <a:lstStyle/>
        <a:p>
          <a:endParaRPr lang="ru-RU"/>
        </a:p>
      </dgm:t>
    </dgm:pt>
    <dgm:pt modelId="{71D1EDAB-93FA-4593-B901-224F4488DE26}">
      <dgm:prSet phldrT="[Текст]" custT="1"/>
      <dgm:spPr/>
      <dgm:t>
        <a:bodyPr/>
        <a:lstStyle/>
        <a:p>
          <a:pPr algn="ctr"/>
          <a:r>
            <a:rPr lang="uk-UA" sz="1400">
              <a:latin typeface="Times New Roman" panose="02020603050405020304" pitchFamily="18" charset="0"/>
              <a:cs typeface="Times New Roman" panose="02020603050405020304" pitchFamily="18" charset="0"/>
            </a:rPr>
            <a:t>Електронні журнали та газети</a:t>
          </a:r>
          <a:endParaRPr lang="ru-RU" sz="1400">
            <a:latin typeface="Times New Roman" panose="02020603050405020304" pitchFamily="18" charset="0"/>
            <a:cs typeface="Times New Roman" panose="02020603050405020304" pitchFamily="18" charset="0"/>
          </a:endParaRPr>
        </a:p>
      </dgm:t>
    </dgm:pt>
    <dgm:pt modelId="{7138C635-008B-4F2B-B811-4A9F760ABBF6}" type="parTrans" cxnId="{CC479419-73F2-40C8-8B31-650EE1BA017F}">
      <dgm:prSet/>
      <dgm:spPr/>
      <dgm:t>
        <a:bodyPr/>
        <a:lstStyle/>
        <a:p>
          <a:endParaRPr lang="ru-RU"/>
        </a:p>
      </dgm:t>
    </dgm:pt>
    <dgm:pt modelId="{4C0C3964-6231-48BC-B9A1-B0BB746D4020}" type="sibTrans" cxnId="{CC479419-73F2-40C8-8B31-650EE1BA017F}">
      <dgm:prSet/>
      <dgm:spPr/>
      <dgm:t>
        <a:bodyPr/>
        <a:lstStyle/>
        <a:p>
          <a:endParaRPr lang="ru-RU"/>
        </a:p>
      </dgm:t>
    </dgm:pt>
    <dgm:pt modelId="{5CFA3ABA-DA39-4A49-B892-BEA36D25B5F7}">
      <dgm:prSet phldrT="[Текст]" custT="1"/>
      <dgm:spPr/>
      <dgm:t>
        <a:bodyPr/>
        <a:lstStyle/>
        <a:p>
          <a:pPr algn="ctr"/>
          <a:r>
            <a:rPr lang="uk-UA" sz="1400">
              <a:latin typeface="Times New Roman" panose="02020603050405020304" pitchFamily="18" charset="0"/>
              <a:cs typeface="Times New Roman" panose="02020603050405020304" pitchFamily="18" charset="0"/>
            </a:rPr>
            <a:t>Відео та стрімінгові платформи</a:t>
          </a:r>
          <a:endParaRPr lang="ru-RU" sz="1400">
            <a:latin typeface="Times New Roman" panose="02020603050405020304" pitchFamily="18" charset="0"/>
            <a:cs typeface="Times New Roman" panose="02020603050405020304" pitchFamily="18" charset="0"/>
          </a:endParaRPr>
        </a:p>
      </dgm:t>
    </dgm:pt>
    <dgm:pt modelId="{E631EB82-C5BB-478B-A097-C954BEB1705C}" type="parTrans" cxnId="{F0529B66-F18A-4903-9077-FC0EB5080C6C}">
      <dgm:prSet/>
      <dgm:spPr/>
      <dgm:t>
        <a:bodyPr/>
        <a:lstStyle/>
        <a:p>
          <a:endParaRPr lang="ru-RU"/>
        </a:p>
      </dgm:t>
    </dgm:pt>
    <dgm:pt modelId="{66B89A1A-BF0E-4D6B-9B7E-C48796B27EEB}" type="sibTrans" cxnId="{F0529B66-F18A-4903-9077-FC0EB5080C6C}">
      <dgm:prSet/>
      <dgm:spPr/>
      <dgm:t>
        <a:bodyPr/>
        <a:lstStyle/>
        <a:p>
          <a:endParaRPr lang="ru-RU"/>
        </a:p>
      </dgm:t>
    </dgm:pt>
    <dgm:pt modelId="{89C2E46D-1C32-4BDE-92C7-6A016B534953}">
      <dgm:prSet phldrT="[Текст]" custT="1"/>
      <dgm:spPr/>
      <dgm:t>
        <a:bodyPr/>
        <a:lstStyle/>
        <a:p>
          <a:pPr algn="ctr"/>
          <a:r>
            <a:rPr lang="uk-UA" sz="1400">
              <a:latin typeface="Times New Roman" panose="02020603050405020304" pitchFamily="18" charset="0"/>
              <a:cs typeface="Times New Roman" panose="02020603050405020304" pitchFamily="18" charset="0"/>
            </a:rPr>
            <a:t>Електронні та аудіокнижки</a:t>
          </a:r>
          <a:endParaRPr lang="ru-RU" sz="1400">
            <a:latin typeface="Times New Roman" panose="02020603050405020304" pitchFamily="18" charset="0"/>
            <a:cs typeface="Times New Roman" panose="02020603050405020304" pitchFamily="18" charset="0"/>
          </a:endParaRPr>
        </a:p>
      </dgm:t>
    </dgm:pt>
    <dgm:pt modelId="{B712A9C1-51FD-4C81-A209-2051A0CFB177}" type="parTrans" cxnId="{DECAE15C-3C62-45C0-9287-771CEF549648}">
      <dgm:prSet/>
      <dgm:spPr/>
      <dgm:t>
        <a:bodyPr/>
        <a:lstStyle/>
        <a:p>
          <a:endParaRPr lang="ru-RU"/>
        </a:p>
      </dgm:t>
    </dgm:pt>
    <dgm:pt modelId="{7CE23B51-F9D4-4F90-A20D-B6ACEEA03A7A}" type="sibTrans" cxnId="{DECAE15C-3C62-45C0-9287-771CEF549648}">
      <dgm:prSet/>
      <dgm:spPr/>
      <dgm:t>
        <a:bodyPr/>
        <a:lstStyle/>
        <a:p>
          <a:endParaRPr lang="ru-RU"/>
        </a:p>
      </dgm:t>
    </dgm:pt>
    <dgm:pt modelId="{457172EE-86D5-4AC6-9704-2D34E224479A}">
      <dgm:prSet phldrT="[Текст]" custT="1"/>
      <dgm:spPr/>
      <dgm:t>
        <a:bodyPr/>
        <a:lstStyle/>
        <a:p>
          <a:pPr algn="ctr"/>
          <a:r>
            <a:rPr lang="uk-UA" sz="1400">
              <a:latin typeface="Times New Roman" panose="02020603050405020304" pitchFamily="18" charset="0"/>
              <a:cs typeface="Times New Roman" panose="02020603050405020304" pitchFamily="18" charset="0"/>
            </a:rPr>
            <a:t>Соціальні мережі</a:t>
          </a:r>
          <a:endParaRPr lang="ru-RU" sz="1400">
            <a:latin typeface="Times New Roman" panose="02020603050405020304" pitchFamily="18" charset="0"/>
            <a:cs typeface="Times New Roman" panose="02020603050405020304" pitchFamily="18" charset="0"/>
          </a:endParaRPr>
        </a:p>
      </dgm:t>
    </dgm:pt>
    <dgm:pt modelId="{2C88DB4C-F117-40E9-BE25-42218CD0727E}" type="parTrans" cxnId="{3E74A254-8F86-4CFA-A497-6F82C6CD3086}">
      <dgm:prSet/>
      <dgm:spPr/>
      <dgm:t>
        <a:bodyPr/>
        <a:lstStyle/>
        <a:p>
          <a:endParaRPr lang="ru-RU"/>
        </a:p>
      </dgm:t>
    </dgm:pt>
    <dgm:pt modelId="{5FEF0F16-0B1B-4E5A-BE1E-75F383F73A93}" type="sibTrans" cxnId="{3E74A254-8F86-4CFA-A497-6F82C6CD3086}">
      <dgm:prSet/>
      <dgm:spPr/>
      <dgm:t>
        <a:bodyPr/>
        <a:lstStyle/>
        <a:p>
          <a:endParaRPr lang="ru-RU"/>
        </a:p>
      </dgm:t>
    </dgm:pt>
    <dgm:pt modelId="{4742D89D-8344-451E-8F63-B52216E6D866}" type="pres">
      <dgm:prSet presAssocID="{B6AB0650-A7BA-411A-872B-32FE41B93B94}" presName="Name0" presStyleCnt="0">
        <dgm:presLayoutVars>
          <dgm:chMax val="7"/>
          <dgm:chPref val="7"/>
          <dgm:dir/>
        </dgm:presLayoutVars>
      </dgm:prSet>
      <dgm:spPr/>
    </dgm:pt>
    <dgm:pt modelId="{CB2C26D3-3A8D-475C-9F2E-347989322CD4}" type="pres">
      <dgm:prSet presAssocID="{B6AB0650-A7BA-411A-872B-32FE41B93B94}" presName="Name1" presStyleCnt="0"/>
      <dgm:spPr/>
    </dgm:pt>
    <dgm:pt modelId="{0C183777-5FFD-4716-A914-864B9CA09146}" type="pres">
      <dgm:prSet presAssocID="{B6AB0650-A7BA-411A-872B-32FE41B93B94}" presName="cycle" presStyleCnt="0"/>
      <dgm:spPr/>
    </dgm:pt>
    <dgm:pt modelId="{0BF980C0-3C02-455F-A8CF-D611341AF225}" type="pres">
      <dgm:prSet presAssocID="{B6AB0650-A7BA-411A-872B-32FE41B93B94}" presName="srcNode" presStyleLbl="node1" presStyleIdx="0" presStyleCnt="5"/>
      <dgm:spPr/>
    </dgm:pt>
    <dgm:pt modelId="{FB9908F7-654C-4A9B-9AD6-A421F3A80C4F}" type="pres">
      <dgm:prSet presAssocID="{B6AB0650-A7BA-411A-872B-32FE41B93B94}" presName="conn" presStyleLbl="parChTrans1D2" presStyleIdx="0" presStyleCnt="1"/>
      <dgm:spPr/>
    </dgm:pt>
    <dgm:pt modelId="{071B186E-4202-4155-A397-23D34D0ED5D0}" type="pres">
      <dgm:prSet presAssocID="{B6AB0650-A7BA-411A-872B-32FE41B93B94}" presName="extraNode" presStyleLbl="node1" presStyleIdx="0" presStyleCnt="5"/>
      <dgm:spPr/>
    </dgm:pt>
    <dgm:pt modelId="{71D05673-3F88-4686-9970-DC1F5E9905B9}" type="pres">
      <dgm:prSet presAssocID="{B6AB0650-A7BA-411A-872B-32FE41B93B94}" presName="dstNode" presStyleLbl="node1" presStyleIdx="0" presStyleCnt="5"/>
      <dgm:spPr/>
    </dgm:pt>
    <dgm:pt modelId="{50CADFD3-7948-4EE0-8E83-3E1B0809B224}" type="pres">
      <dgm:prSet presAssocID="{08D034E7-A960-4EAA-933B-21DA270E0362}" presName="text_1" presStyleLbl="node1" presStyleIdx="0" presStyleCnt="5">
        <dgm:presLayoutVars>
          <dgm:bulletEnabled val="1"/>
        </dgm:presLayoutVars>
      </dgm:prSet>
      <dgm:spPr/>
    </dgm:pt>
    <dgm:pt modelId="{211CC505-1857-4130-AF8E-5B048C1CD4A5}" type="pres">
      <dgm:prSet presAssocID="{08D034E7-A960-4EAA-933B-21DA270E0362}" presName="accent_1" presStyleCnt="0"/>
      <dgm:spPr/>
    </dgm:pt>
    <dgm:pt modelId="{0AA360DD-80CB-45AA-B98E-46EB2DBAB37F}" type="pres">
      <dgm:prSet presAssocID="{08D034E7-A960-4EAA-933B-21DA270E0362}" presName="accentRepeatNode" presStyleLbl="solidFgAcc1" presStyleIdx="0" presStyleCnt="5"/>
      <dgm:spPr/>
    </dgm:pt>
    <dgm:pt modelId="{A85A8985-52AC-43D0-83D6-8E1A083A9614}" type="pres">
      <dgm:prSet presAssocID="{71D1EDAB-93FA-4593-B901-224F4488DE26}" presName="text_2" presStyleLbl="node1" presStyleIdx="1" presStyleCnt="5">
        <dgm:presLayoutVars>
          <dgm:bulletEnabled val="1"/>
        </dgm:presLayoutVars>
      </dgm:prSet>
      <dgm:spPr/>
    </dgm:pt>
    <dgm:pt modelId="{124F55A0-33DD-488D-83C8-9E189107A513}" type="pres">
      <dgm:prSet presAssocID="{71D1EDAB-93FA-4593-B901-224F4488DE26}" presName="accent_2" presStyleCnt="0"/>
      <dgm:spPr/>
    </dgm:pt>
    <dgm:pt modelId="{251D871D-67C6-48C4-B504-DDBBFF96EF74}" type="pres">
      <dgm:prSet presAssocID="{71D1EDAB-93FA-4593-B901-224F4488DE26}" presName="accentRepeatNode" presStyleLbl="solidFgAcc1" presStyleIdx="1" presStyleCnt="5"/>
      <dgm:spPr/>
    </dgm:pt>
    <dgm:pt modelId="{653D8FF7-990D-41DF-BB9B-392E6DFD1B6D}" type="pres">
      <dgm:prSet presAssocID="{5CFA3ABA-DA39-4A49-B892-BEA36D25B5F7}" presName="text_3" presStyleLbl="node1" presStyleIdx="2" presStyleCnt="5">
        <dgm:presLayoutVars>
          <dgm:bulletEnabled val="1"/>
        </dgm:presLayoutVars>
      </dgm:prSet>
      <dgm:spPr/>
    </dgm:pt>
    <dgm:pt modelId="{330636DE-F4B2-4922-B04E-ED16EFAE3BE9}" type="pres">
      <dgm:prSet presAssocID="{5CFA3ABA-DA39-4A49-B892-BEA36D25B5F7}" presName="accent_3" presStyleCnt="0"/>
      <dgm:spPr/>
    </dgm:pt>
    <dgm:pt modelId="{395A503B-AEE3-4838-A01A-11D110DD3BF1}" type="pres">
      <dgm:prSet presAssocID="{5CFA3ABA-DA39-4A49-B892-BEA36D25B5F7}" presName="accentRepeatNode" presStyleLbl="solidFgAcc1" presStyleIdx="2" presStyleCnt="5"/>
      <dgm:spPr/>
    </dgm:pt>
    <dgm:pt modelId="{1C030892-8824-431C-B8A9-B3B60FDF5E20}" type="pres">
      <dgm:prSet presAssocID="{457172EE-86D5-4AC6-9704-2D34E224479A}" presName="text_4" presStyleLbl="node1" presStyleIdx="3" presStyleCnt="5">
        <dgm:presLayoutVars>
          <dgm:bulletEnabled val="1"/>
        </dgm:presLayoutVars>
      </dgm:prSet>
      <dgm:spPr/>
    </dgm:pt>
    <dgm:pt modelId="{47500C2D-24E3-4FB8-A87A-1703D68F92C9}" type="pres">
      <dgm:prSet presAssocID="{457172EE-86D5-4AC6-9704-2D34E224479A}" presName="accent_4" presStyleCnt="0"/>
      <dgm:spPr/>
    </dgm:pt>
    <dgm:pt modelId="{9B3C7115-C329-4275-A602-C24AAC28E56F}" type="pres">
      <dgm:prSet presAssocID="{457172EE-86D5-4AC6-9704-2D34E224479A}" presName="accentRepeatNode" presStyleLbl="solidFgAcc1" presStyleIdx="3" presStyleCnt="5"/>
      <dgm:spPr/>
    </dgm:pt>
    <dgm:pt modelId="{F7D7B5F0-F8DC-443F-A8D9-0D6479A43884}" type="pres">
      <dgm:prSet presAssocID="{89C2E46D-1C32-4BDE-92C7-6A016B534953}" presName="text_5" presStyleLbl="node1" presStyleIdx="4" presStyleCnt="5">
        <dgm:presLayoutVars>
          <dgm:bulletEnabled val="1"/>
        </dgm:presLayoutVars>
      </dgm:prSet>
      <dgm:spPr/>
    </dgm:pt>
    <dgm:pt modelId="{FC5E33F4-7253-4EAE-B2A8-2CC9DD3F3BC2}" type="pres">
      <dgm:prSet presAssocID="{89C2E46D-1C32-4BDE-92C7-6A016B534953}" presName="accent_5" presStyleCnt="0"/>
      <dgm:spPr/>
    </dgm:pt>
    <dgm:pt modelId="{02D5A916-AF43-44E4-A59A-F0B90EAFA982}" type="pres">
      <dgm:prSet presAssocID="{89C2E46D-1C32-4BDE-92C7-6A016B534953}" presName="accentRepeatNode" presStyleLbl="solidFgAcc1" presStyleIdx="4" presStyleCnt="5"/>
      <dgm:spPr/>
    </dgm:pt>
  </dgm:ptLst>
  <dgm:cxnLst>
    <dgm:cxn modelId="{7BC07219-A5D3-46C1-BFB2-AFEA58FA6B31}" type="presOf" srcId="{89C2E46D-1C32-4BDE-92C7-6A016B534953}" destId="{F7D7B5F0-F8DC-443F-A8D9-0D6479A43884}" srcOrd="0" destOrd="0" presId="urn:microsoft.com/office/officeart/2008/layout/VerticalCurvedList"/>
    <dgm:cxn modelId="{CC479419-73F2-40C8-8B31-650EE1BA017F}" srcId="{B6AB0650-A7BA-411A-872B-32FE41B93B94}" destId="{71D1EDAB-93FA-4593-B901-224F4488DE26}" srcOrd="1" destOrd="0" parTransId="{7138C635-008B-4F2B-B811-4A9F760ABBF6}" sibTransId="{4C0C3964-6231-48BC-B9A1-B0BB746D4020}"/>
    <dgm:cxn modelId="{EE7FD93D-B147-4D04-A9C7-8657D9A57AB2}" type="presOf" srcId="{457172EE-86D5-4AC6-9704-2D34E224479A}" destId="{1C030892-8824-431C-B8A9-B3B60FDF5E20}" srcOrd="0" destOrd="0" presId="urn:microsoft.com/office/officeart/2008/layout/VerticalCurvedList"/>
    <dgm:cxn modelId="{3093533E-6247-4ABD-B4EB-364B2ADF438D}" type="presOf" srcId="{2173099D-A398-4720-B46F-C162DED76EB1}" destId="{FB9908F7-654C-4A9B-9AD6-A421F3A80C4F}" srcOrd="0" destOrd="0" presId="urn:microsoft.com/office/officeart/2008/layout/VerticalCurvedList"/>
    <dgm:cxn modelId="{21266E5C-BB72-43B4-A54C-4363D866DEE9}" type="presOf" srcId="{B6AB0650-A7BA-411A-872B-32FE41B93B94}" destId="{4742D89D-8344-451E-8F63-B52216E6D866}" srcOrd="0" destOrd="0" presId="urn:microsoft.com/office/officeart/2008/layout/VerticalCurvedList"/>
    <dgm:cxn modelId="{DECAE15C-3C62-45C0-9287-771CEF549648}" srcId="{B6AB0650-A7BA-411A-872B-32FE41B93B94}" destId="{89C2E46D-1C32-4BDE-92C7-6A016B534953}" srcOrd="4" destOrd="0" parTransId="{B712A9C1-51FD-4C81-A209-2051A0CFB177}" sibTransId="{7CE23B51-F9D4-4F90-A20D-B6ACEEA03A7A}"/>
    <dgm:cxn modelId="{F0529B66-F18A-4903-9077-FC0EB5080C6C}" srcId="{B6AB0650-A7BA-411A-872B-32FE41B93B94}" destId="{5CFA3ABA-DA39-4A49-B892-BEA36D25B5F7}" srcOrd="2" destOrd="0" parTransId="{E631EB82-C5BB-478B-A097-C954BEB1705C}" sibTransId="{66B89A1A-BF0E-4D6B-9B7E-C48796B27EEB}"/>
    <dgm:cxn modelId="{E0E71F6A-7033-408C-B203-4E16E4DBBF3A}" type="presOf" srcId="{5CFA3ABA-DA39-4A49-B892-BEA36D25B5F7}" destId="{653D8FF7-990D-41DF-BB9B-392E6DFD1B6D}" srcOrd="0" destOrd="0" presId="urn:microsoft.com/office/officeart/2008/layout/VerticalCurvedList"/>
    <dgm:cxn modelId="{3E74A254-8F86-4CFA-A497-6F82C6CD3086}" srcId="{B6AB0650-A7BA-411A-872B-32FE41B93B94}" destId="{457172EE-86D5-4AC6-9704-2D34E224479A}" srcOrd="3" destOrd="0" parTransId="{2C88DB4C-F117-40E9-BE25-42218CD0727E}" sibTransId="{5FEF0F16-0B1B-4E5A-BE1E-75F383F73A93}"/>
    <dgm:cxn modelId="{84FC17C9-24F0-41D3-B42A-FF4BDFBE2EC2}" type="presOf" srcId="{08D034E7-A960-4EAA-933B-21DA270E0362}" destId="{50CADFD3-7948-4EE0-8E83-3E1B0809B224}" srcOrd="0" destOrd="0" presId="urn:microsoft.com/office/officeart/2008/layout/VerticalCurvedList"/>
    <dgm:cxn modelId="{74DB0ED4-B5AC-4C22-A42C-C4C39723E438}" srcId="{B6AB0650-A7BA-411A-872B-32FE41B93B94}" destId="{08D034E7-A960-4EAA-933B-21DA270E0362}" srcOrd="0" destOrd="0" parTransId="{FF84E440-B6CC-4136-8839-BDFB599A5CCB}" sibTransId="{2173099D-A398-4720-B46F-C162DED76EB1}"/>
    <dgm:cxn modelId="{24FCFDFE-AE0B-4E8B-A27D-623F483D6C91}" type="presOf" srcId="{71D1EDAB-93FA-4593-B901-224F4488DE26}" destId="{A85A8985-52AC-43D0-83D6-8E1A083A9614}" srcOrd="0" destOrd="0" presId="urn:microsoft.com/office/officeart/2008/layout/VerticalCurvedList"/>
    <dgm:cxn modelId="{3FE5F74E-9ED5-481E-8368-6137BC642084}" type="presParOf" srcId="{4742D89D-8344-451E-8F63-B52216E6D866}" destId="{CB2C26D3-3A8D-475C-9F2E-347989322CD4}" srcOrd="0" destOrd="0" presId="urn:microsoft.com/office/officeart/2008/layout/VerticalCurvedList"/>
    <dgm:cxn modelId="{6639121E-9FAC-4A89-B7E9-EEAE0A234C77}" type="presParOf" srcId="{CB2C26D3-3A8D-475C-9F2E-347989322CD4}" destId="{0C183777-5FFD-4716-A914-864B9CA09146}" srcOrd="0" destOrd="0" presId="urn:microsoft.com/office/officeart/2008/layout/VerticalCurvedList"/>
    <dgm:cxn modelId="{0A298BEC-6F0F-424B-BBEF-C8387B905608}" type="presParOf" srcId="{0C183777-5FFD-4716-A914-864B9CA09146}" destId="{0BF980C0-3C02-455F-A8CF-D611341AF225}" srcOrd="0" destOrd="0" presId="urn:microsoft.com/office/officeart/2008/layout/VerticalCurvedList"/>
    <dgm:cxn modelId="{7B818E6E-42FD-438A-8CD1-273933ACAE8E}" type="presParOf" srcId="{0C183777-5FFD-4716-A914-864B9CA09146}" destId="{FB9908F7-654C-4A9B-9AD6-A421F3A80C4F}" srcOrd="1" destOrd="0" presId="urn:microsoft.com/office/officeart/2008/layout/VerticalCurvedList"/>
    <dgm:cxn modelId="{726648B8-7BB6-4BFA-B394-28FEBDE79D61}" type="presParOf" srcId="{0C183777-5FFD-4716-A914-864B9CA09146}" destId="{071B186E-4202-4155-A397-23D34D0ED5D0}" srcOrd="2" destOrd="0" presId="urn:microsoft.com/office/officeart/2008/layout/VerticalCurvedList"/>
    <dgm:cxn modelId="{48AF5153-EE93-490E-BAE5-89079450A8B1}" type="presParOf" srcId="{0C183777-5FFD-4716-A914-864B9CA09146}" destId="{71D05673-3F88-4686-9970-DC1F5E9905B9}" srcOrd="3" destOrd="0" presId="urn:microsoft.com/office/officeart/2008/layout/VerticalCurvedList"/>
    <dgm:cxn modelId="{B0D18479-1D5E-49AF-A41F-02249B2C94DE}" type="presParOf" srcId="{CB2C26D3-3A8D-475C-9F2E-347989322CD4}" destId="{50CADFD3-7948-4EE0-8E83-3E1B0809B224}" srcOrd="1" destOrd="0" presId="urn:microsoft.com/office/officeart/2008/layout/VerticalCurvedList"/>
    <dgm:cxn modelId="{A6CA3BF9-1070-4B10-8969-9C674D6F984F}" type="presParOf" srcId="{CB2C26D3-3A8D-475C-9F2E-347989322CD4}" destId="{211CC505-1857-4130-AF8E-5B048C1CD4A5}" srcOrd="2" destOrd="0" presId="urn:microsoft.com/office/officeart/2008/layout/VerticalCurvedList"/>
    <dgm:cxn modelId="{5FE339DA-4011-4EDE-A21B-B46E01867330}" type="presParOf" srcId="{211CC505-1857-4130-AF8E-5B048C1CD4A5}" destId="{0AA360DD-80CB-45AA-B98E-46EB2DBAB37F}" srcOrd="0" destOrd="0" presId="urn:microsoft.com/office/officeart/2008/layout/VerticalCurvedList"/>
    <dgm:cxn modelId="{133DDAE8-7772-45B0-9C78-FF155A646834}" type="presParOf" srcId="{CB2C26D3-3A8D-475C-9F2E-347989322CD4}" destId="{A85A8985-52AC-43D0-83D6-8E1A083A9614}" srcOrd="3" destOrd="0" presId="urn:microsoft.com/office/officeart/2008/layout/VerticalCurvedList"/>
    <dgm:cxn modelId="{37DC487B-37C4-4EB8-BC06-4FBB96D10F46}" type="presParOf" srcId="{CB2C26D3-3A8D-475C-9F2E-347989322CD4}" destId="{124F55A0-33DD-488D-83C8-9E189107A513}" srcOrd="4" destOrd="0" presId="urn:microsoft.com/office/officeart/2008/layout/VerticalCurvedList"/>
    <dgm:cxn modelId="{74182BB1-E2DB-4FF4-ABA7-61D197E94133}" type="presParOf" srcId="{124F55A0-33DD-488D-83C8-9E189107A513}" destId="{251D871D-67C6-48C4-B504-DDBBFF96EF74}" srcOrd="0" destOrd="0" presId="urn:microsoft.com/office/officeart/2008/layout/VerticalCurvedList"/>
    <dgm:cxn modelId="{5B9FA3DC-B5AE-449E-8654-18A1C8FE2B89}" type="presParOf" srcId="{CB2C26D3-3A8D-475C-9F2E-347989322CD4}" destId="{653D8FF7-990D-41DF-BB9B-392E6DFD1B6D}" srcOrd="5" destOrd="0" presId="urn:microsoft.com/office/officeart/2008/layout/VerticalCurvedList"/>
    <dgm:cxn modelId="{EC390AF3-D3A4-4C99-A8E3-EDAC41B4ACC9}" type="presParOf" srcId="{CB2C26D3-3A8D-475C-9F2E-347989322CD4}" destId="{330636DE-F4B2-4922-B04E-ED16EFAE3BE9}" srcOrd="6" destOrd="0" presId="urn:microsoft.com/office/officeart/2008/layout/VerticalCurvedList"/>
    <dgm:cxn modelId="{928369E1-5A43-43CE-9A34-F91BCC71B4C9}" type="presParOf" srcId="{330636DE-F4B2-4922-B04E-ED16EFAE3BE9}" destId="{395A503B-AEE3-4838-A01A-11D110DD3BF1}" srcOrd="0" destOrd="0" presId="urn:microsoft.com/office/officeart/2008/layout/VerticalCurvedList"/>
    <dgm:cxn modelId="{33A3303E-EB0F-4820-BB3E-A1B39B73720A}" type="presParOf" srcId="{CB2C26D3-3A8D-475C-9F2E-347989322CD4}" destId="{1C030892-8824-431C-B8A9-B3B60FDF5E20}" srcOrd="7" destOrd="0" presId="urn:microsoft.com/office/officeart/2008/layout/VerticalCurvedList"/>
    <dgm:cxn modelId="{1BDBC0B0-83A7-4A4A-9793-54DCE62AEA7E}" type="presParOf" srcId="{CB2C26D3-3A8D-475C-9F2E-347989322CD4}" destId="{47500C2D-24E3-4FB8-A87A-1703D68F92C9}" srcOrd="8" destOrd="0" presId="urn:microsoft.com/office/officeart/2008/layout/VerticalCurvedList"/>
    <dgm:cxn modelId="{62B4CA13-092F-4E4F-A8DB-80779E0FABE7}" type="presParOf" srcId="{47500C2D-24E3-4FB8-A87A-1703D68F92C9}" destId="{9B3C7115-C329-4275-A602-C24AAC28E56F}" srcOrd="0" destOrd="0" presId="urn:microsoft.com/office/officeart/2008/layout/VerticalCurvedList"/>
    <dgm:cxn modelId="{FE6AD13E-7596-4DCE-B42B-1DBB99147557}" type="presParOf" srcId="{CB2C26D3-3A8D-475C-9F2E-347989322CD4}" destId="{F7D7B5F0-F8DC-443F-A8D9-0D6479A43884}" srcOrd="9" destOrd="0" presId="urn:microsoft.com/office/officeart/2008/layout/VerticalCurvedList"/>
    <dgm:cxn modelId="{F713A717-A94A-49BD-BCB7-3F9CC2C291C8}" type="presParOf" srcId="{CB2C26D3-3A8D-475C-9F2E-347989322CD4}" destId="{FC5E33F4-7253-4EAE-B2A8-2CC9DD3F3BC2}" srcOrd="10" destOrd="0" presId="urn:microsoft.com/office/officeart/2008/layout/VerticalCurvedList"/>
    <dgm:cxn modelId="{78FB396A-D826-4E70-AA11-BC5766D7EF87}" type="presParOf" srcId="{FC5E33F4-7253-4EAE-B2A8-2CC9DD3F3BC2}" destId="{02D5A916-AF43-44E4-A59A-F0B90EAFA982}"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40D30E-0011-491F-AAFB-CDDA62EEFBAF}"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997DB5C5-6D03-407A-B8D7-1544372EECF6}">
      <dgm:prSet phldrT="[Текст]" custT="1"/>
      <dgm:spPr/>
      <dgm:t>
        <a:bodyPr/>
        <a:lstStyle/>
        <a:p>
          <a:pPr algn="ctr"/>
          <a:r>
            <a:rPr lang="uk-UA" sz="1400">
              <a:latin typeface="Times New Roman" panose="02020603050405020304" pitchFamily="18" charset="0"/>
              <a:cs typeface="Times New Roman" panose="02020603050405020304" pitchFamily="18" charset="0"/>
            </a:rPr>
            <a:t>Етика в Інтернеті</a:t>
          </a:r>
          <a:endParaRPr lang="ru-RU" sz="1400">
            <a:latin typeface="Times New Roman" panose="02020603050405020304" pitchFamily="18" charset="0"/>
            <a:cs typeface="Times New Roman" panose="02020603050405020304" pitchFamily="18" charset="0"/>
          </a:endParaRPr>
        </a:p>
      </dgm:t>
    </dgm:pt>
    <dgm:pt modelId="{20412F08-8C9D-4398-A8C0-9E01E1479888}" type="parTrans" cxnId="{9E13C935-569F-4089-9F7B-343B809E6FD2}">
      <dgm:prSet/>
      <dgm:spPr/>
      <dgm:t>
        <a:bodyPr/>
        <a:lstStyle/>
        <a:p>
          <a:pPr algn="ctr"/>
          <a:endParaRPr lang="ru-RU"/>
        </a:p>
      </dgm:t>
    </dgm:pt>
    <dgm:pt modelId="{BA29DBE0-90BE-45B8-AD32-32591AA42D0D}" type="sibTrans" cxnId="{9E13C935-569F-4089-9F7B-343B809E6FD2}">
      <dgm:prSet/>
      <dgm:spPr/>
      <dgm:t>
        <a:bodyPr/>
        <a:lstStyle/>
        <a:p>
          <a:pPr algn="ctr"/>
          <a:endParaRPr lang="ru-RU"/>
        </a:p>
      </dgm:t>
    </dgm:pt>
    <dgm:pt modelId="{839EAEB9-B6C6-4A99-967C-D99DB4BBC659}">
      <dgm:prSet phldrT="[Текст]" custT="1"/>
      <dgm:spPr/>
      <dgm:t>
        <a:bodyPr/>
        <a:lstStyle/>
        <a:p>
          <a:pPr algn="ctr"/>
          <a:r>
            <a:rPr lang="uk-UA" sz="1400">
              <a:latin typeface="Times New Roman" panose="02020603050405020304" pitchFamily="18" charset="0"/>
              <a:cs typeface="Times New Roman" panose="02020603050405020304" pitchFamily="18" charset="0"/>
            </a:rPr>
            <a:t>Освіта з медіа</a:t>
          </a:r>
          <a:endParaRPr lang="ru-RU" sz="1400">
            <a:latin typeface="Times New Roman" panose="02020603050405020304" pitchFamily="18" charset="0"/>
            <a:cs typeface="Times New Roman" panose="02020603050405020304" pitchFamily="18" charset="0"/>
          </a:endParaRPr>
        </a:p>
      </dgm:t>
    </dgm:pt>
    <dgm:pt modelId="{9B753954-FE8D-425C-9CDD-51BBEDB0DBD9}" type="parTrans" cxnId="{55F33D73-8F3B-4A30-907C-4ACE1F46058C}">
      <dgm:prSet/>
      <dgm:spPr/>
      <dgm:t>
        <a:bodyPr/>
        <a:lstStyle/>
        <a:p>
          <a:pPr algn="ctr"/>
          <a:endParaRPr lang="ru-RU"/>
        </a:p>
      </dgm:t>
    </dgm:pt>
    <dgm:pt modelId="{55CD7DC0-C709-4019-AF81-E62471E49401}" type="sibTrans" cxnId="{55F33D73-8F3B-4A30-907C-4ACE1F46058C}">
      <dgm:prSet/>
      <dgm:spPr/>
      <dgm:t>
        <a:bodyPr/>
        <a:lstStyle/>
        <a:p>
          <a:pPr algn="ctr"/>
          <a:endParaRPr lang="ru-RU"/>
        </a:p>
      </dgm:t>
    </dgm:pt>
    <dgm:pt modelId="{EA1C9653-F2D9-45BC-B5B9-B16E30FE0068}">
      <dgm:prSet phldrT="[Текст]" custT="1"/>
      <dgm:spPr/>
      <dgm:t>
        <a:bodyPr/>
        <a:lstStyle/>
        <a:p>
          <a:pPr algn="ctr"/>
          <a:r>
            <a:rPr lang="uk-UA" sz="1400">
              <a:latin typeface="Times New Roman" panose="02020603050405020304" pitchFamily="18" charset="0"/>
              <a:cs typeface="Times New Roman" panose="02020603050405020304" pitchFamily="18" charset="0"/>
            </a:rPr>
            <a:t>Комунікаційні навички</a:t>
          </a:r>
          <a:endParaRPr lang="ru-RU" sz="1400">
            <a:latin typeface="Times New Roman" panose="02020603050405020304" pitchFamily="18" charset="0"/>
            <a:cs typeface="Times New Roman" panose="02020603050405020304" pitchFamily="18" charset="0"/>
          </a:endParaRPr>
        </a:p>
      </dgm:t>
    </dgm:pt>
    <dgm:pt modelId="{7DF43F60-6F56-4B04-9357-02DEE15133B0}" type="parTrans" cxnId="{8F082362-066A-4F4B-9D50-191699129EC9}">
      <dgm:prSet/>
      <dgm:spPr/>
      <dgm:t>
        <a:bodyPr/>
        <a:lstStyle/>
        <a:p>
          <a:pPr algn="ctr"/>
          <a:endParaRPr lang="ru-RU"/>
        </a:p>
      </dgm:t>
    </dgm:pt>
    <dgm:pt modelId="{A93FB28C-8E30-470F-A909-8D670553844F}" type="sibTrans" cxnId="{8F082362-066A-4F4B-9D50-191699129EC9}">
      <dgm:prSet/>
      <dgm:spPr/>
      <dgm:t>
        <a:bodyPr/>
        <a:lstStyle/>
        <a:p>
          <a:pPr algn="ctr"/>
          <a:endParaRPr lang="ru-RU"/>
        </a:p>
      </dgm:t>
    </dgm:pt>
    <dgm:pt modelId="{4B839DEF-0E00-4725-B31F-F527220D157C}">
      <dgm:prSet phldrT="[Текст]" custT="1"/>
      <dgm:spPr/>
      <dgm:t>
        <a:bodyPr/>
        <a:lstStyle/>
        <a:p>
          <a:pPr algn="ctr"/>
          <a:r>
            <a:rPr lang="uk-UA" sz="1400">
              <a:latin typeface="Times New Roman" panose="02020603050405020304" pitchFamily="18" charset="0"/>
              <a:cs typeface="Times New Roman" panose="02020603050405020304" pitchFamily="18" charset="0"/>
            </a:rPr>
            <a:t>Критичне мислення</a:t>
          </a:r>
          <a:endParaRPr lang="ru-RU" sz="1400">
            <a:latin typeface="Times New Roman" panose="02020603050405020304" pitchFamily="18" charset="0"/>
            <a:cs typeface="Times New Roman" panose="02020603050405020304" pitchFamily="18" charset="0"/>
          </a:endParaRPr>
        </a:p>
      </dgm:t>
    </dgm:pt>
    <dgm:pt modelId="{2F518241-5BE1-422C-A7E2-C77E7B3BF287}" type="parTrans" cxnId="{4117AC65-F9A3-40F4-9CF8-558309C5D788}">
      <dgm:prSet/>
      <dgm:spPr/>
      <dgm:t>
        <a:bodyPr/>
        <a:lstStyle/>
        <a:p>
          <a:pPr algn="ctr"/>
          <a:endParaRPr lang="ru-RU"/>
        </a:p>
      </dgm:t>
    </dgm:pt>
    <dgm:pt modelId="{799E2424-7D30-4FF7-A980-F755C8B30812}" type="sibTrans" cxnId="{4117AC65-F9A3-40F4-9CF8-558309C5D788}">
      <dgm:prSet/>
      <dgm:spPr/>
      <dgm:t>
        <a:bodyPr/>
        <a:lstStyle/>
        <a:p>
          <a:pPr algn="ctr"/>
          <a:endParaRPr lang="ru-RU"/>
        </a:p>
      </dgm:t>
    </dgm:pt>
    <dgm:pt modelId="{D3FCCCB8-D0D6-495C-9D6C-891E870EEDA6}">
      <dgm:prSet phldrT="[Текст]" custT="1"/>
      <dgm:spPr/>
      <dgm:t>
        <a:bodyPr/>
        <a:lstStyle/>
        <a:p>
          <a:pPr algn="ctr"/>
          <a:r>
            <a:rPr lang="uk-UA" sz="1400">
              <a:latin typeface="Times New Roman" panose="02020603050405020304" pitchFamily="18" charset="0"/>
              <a:cs typeface="Times New Roman" panose="02020603050405020304" pitchFamily="18" charset="0"/>
            </a:rPr>
            <a:t>Пошукові навички</a:t>
          </a:r>
          <a:endParaRPr lang="ru-RU" sz="1400">
            <a:latin typeface="Times New Roman" panose="02020603050405020304" pitchFamily="18" charset="0"/>
            <a:cs typeface="Times New Roman" panose="02020603050405020304" pitchFamily="18" charset="0"/>
          </a:endParaRPr>
        </a:p>
      </dgm:t>
    </dgm:pt>
    <dgm:pt modelId="{864E2306-CD80-43DE-B304-E409D76A1A39}" type="parTrans" cxnId="{4D9B9A81-B398-4FF8-B919-22B1B4830813}">
      <dgm:prSet/>
      <dgm:spPr/>
      <dgm:t>
        <a:bodyPr/>
        <a:lstStyle/>
        <a:p>
          <a:pPr algn="ctr"/>
          <a:endParaRPr lang="ru-RU"/>
        </a:p>
      </dgm:t>
    </dgm:pt>
    <dgm:pt modelId="{EB542E7C-4604-41D5-AB82-CABAB0AE8F4C}" type="sibTrans" cxnId="{4D9B9A81-B398-4FF8-B919-22B1B4830813}">
      <dgm:prSet/>
      <dgm:spPr/>
      <dgm:t>
        <a:bodyPr/>
        <a:lstStyle/>
        <a:p>
          <a:pPr algn="ctr"/>
          <a:endParaRPr lang="ru-RU"/>
        </a:p>
      </dgm:t>
    </dgm:pt>
    <dgm:pt modelId="{EC14C597-3A1C-4D79-84E3-B9ACC429D847}" type="pres">
      <dgm:prSet presAssocID="{8A40D30E-0011-491F-AAFB-CDDA62EEFBAF}" presName="Name0" presStyleCnt="0">
        <dgm:presLayoutVars>
          <dgm:chMax val="7"/>
          <dgm:chPref val="7"/>
          <dgm:dir/>
        </dgm:presLayoutVars>
      </dgm:prSet>
      <dgm:spPr/>
    </dgm:pt>
    <dgm:pt modelId="{5DAC0528-19DA-4E52-B1C0-7B1BC471A4C8}" type="pres">
      <dgm:prSet presAssocID="{8A40D30E-0011-491F-AAFB-CDDA62EEFBAF}" presName="Name1" presStyleCnt="0"/>
      <dgm:spPr/>
    </dgm:pt>
    <dgm:pt modelId="{D1C1FA95-079C-4832-9F61-51263566160B}" type="pres">
      <dgm:prSet presAssocID="{8A40D30E-0011-491F-AAFB-CDDA62EEFBAF}" presName="cycle" presStyleCnt="0"/>
      <dgm:spPr/>
    </dgm:pt>
    <dgm:pt modelId="{E5EF6B63-96F5-473F-9B07-16B473601488}" type="pres">
      <dgm:prSet presAssocID="{8A40D30E-0011-491F-AAFB-CDDA62EEFBAF}" presName="srcNode" presStyleLbl="node1" presStyleIdx="0" presStyleCnt="5"/>
      <dgm:spPr/>
    </dgm:pt>
    <dgm:pt modelId="{E1A1C5CE-5C04-475E-91FD-3AA8E34312D5}" type="pres">
      <dgm:prSet presAssocID="{8A40D30E-0011-491F-AAFB-CDDA62EEFBAF}" presName="conn" presStyleLbl="parChTrans1D2" presStyleIdx="0" presStyleCnt="1"/>
      <dgm:spPr/>
    </dgm:pt>
    <dgm:pt modelId="{121311F4-4733-41E4-8CD1-9977AACB7AA1}" type="pres">
      <dgm:prSet presAssocID="{8A40D30E-0011-491F-AAFB-CDDA62EEFBAF}" presName="extraNode" presStyleLbl="node1" presStyleIdx="0" presStyleCnt="5"/>
      <dgm:spPr/>
    </dgm:pt>
    <dgm:pt modelId="{4C40C399-5861-4059-B202-40185623F386}" type="pres">
      <dgm:prSet presAssocID="{8A40D30E-0011-491F-AAFB-CDDA62EEFBAF}" presName="dstNode" presStyleLbl="node1" presStyleIdx="0" presStyleCnt="5"/>
      <dgm:spPr/>
    </dgm:pt>
    <dgm:pt modelId="{EA141589-AA64-46B2-A8A0-4A8C540603E7}" type="pres">
      <dgm:prSet presAssocID="{D3FCCCB8-D0D6-495C-9D6C-891E870EEDA6}" presName="text_1" presStyleLbl="node1" presStyleIdx="0" presStyleCnt="5">
        <dgm:presLayoutVars>
          <dgm:bulletEnabled val="1"/>
        </dgm:presLayoutVars>
      </dgm:prSet>
      <dgm:spPr/>
    </dgm:pt>
    <dgm:pt modelId="{C374D8BC-EBD4-4777-95AC-4E11D99DCEF8}" type="pres">
      <dgm:prSet presAssocID="{D3FCCCB8-D0D6-495C-9D6C-891E870EEDA6}" presName="accent_1" presStyleCnt="0"/>
      <dgm:spPr/>
    </dgm:pt>
    <dgm:pt modelId="{0988298A-1A34-4FDA-B932-F30F54A1F61E}" type="pres">
      <dgm:prSet presAssocID="{D3FCCCB8-D0D6-495C-9D6C-891E870EEDA6}" presName="accentRepeatNode" presStyleLbl="solidFgAcc1" presStyleIdx="0" presStyleCnt="5"/>
      <dgm:spPr/>
    </dgm:pt>
    <dgm:pt modelId="{E34C9798-B5EB-4872-B111-593E713B2AB9}" type="pres">
      <dgm:prSet presAssocID="{997DB5C5-6D03-407A-B8D7-1544372EECF6}" presName="text_2" presStyleLbl="node1" presStyleIdx="1" presStyleCnt="5">
        <dgm:presLayoutVars>
          <dgm:bulletEnabled val="1"/>
        </dgm:presLayoutVars>
      </dgm:prSet>
      <dgm:spPr/>
    </dgm:pt>
    <dgm:pt modelId="{A72FD756-2070-423D-AD3E-FF16C9CC53A0}" type="pres">
      <dgm:prSet presAssocID="{997DB5C5-6D03-407A-B8D7-1544372EECF6}" presName="accent_2" presStyleCnt="0"/>
      <dgm:spPr/>
    </dgm:pt>
    <dgm:pt modelId="{B9CE909F-9BC6-4C61-9289-9EDB93A34CCE}" type="pres">
      <dgm:prSet presAssocID="{997DB5C5-6D03-407A-B8D7-1544372EECF6}" presName="accentRepeatNode" presStyleLbl="solidFgAcc1" presStyleIdx="1" presStyleCnt="5"/>
      <dgm:spPr/>
    </dgm:pt>
    <dgm:pt modelId="{4A58EEE3-30C0-4C69-A64D-BA42DD5B6B22}" type="pres">
      <dgm:prSet presAssocID="{839EAEB9-B6C6-4A99-967C-D99DB4BBC659}" presName="text_3" presStyleLbl="node1" presStyleIdx="2" presStyleCnt="5">
        <dgm:presLayoutVars>
          <dgm:bulletEnabled val="1"/>
        </dgm:presLayoutVars>
      </dgm:prSet>
      <dgm:spPr/>
    </dgm:pt>
    <dgm:pt modelId="{5ECDE57C-9080-49B9-9234-953D8BBE3EAB}" type="pres">
      <dgm:prSet presAssocID="{839EAEB9-B6C6-4A99-967C-D99DB4BBC659}" presName="accent_3" presStyleCnt="0"/>
      <dgm:spPr/>
    </dgm:pt>
    <dgm:pt modelId="{642448EE-FCB3-46E0-BD1C-4F78D5306732}" type="pres">
      <dgm:prSet presAssocID="{839EAEB9-B6C6-4A99-967C-D99DB4BBC659}" presName="accentRepeatNode" presStyleLbl="solidFgAcc1" presStyleIdx="2" presStyleCnt="5"/>
      <dgm:spPr/>
    </dgm:pt>
    <dgm:pt modelId="{CDD78E31-986E-47E4-A307-7F11C157975C}" type="pres">
      <dgm:prSet presAssocID="{EA1C9653-F2D9-45BC-B5B9-B16E30FE0068}" presName="text_4" presStyleLbl="node1" presStyleIdx="3" presStyleCnt="5">
        <dgm:presLayoutVars>
          <dgm:bulletEnabled val="1"/>
        </dgm:presLayoutVars>
      </dgm:prSet>
      <dgm:spPr/>
    </dgm:pt>
    <dgm:pt modelId="{A5042EC0-A99C-4530-A875-81BE9B666BD6}" type="pres">
      <dgm:prSet presAssocID="{EA1C9653-F2D9-45BC-B5B9-B16E30FE0068}" presName="accent_4" presStyleCnt="0"/>
      <dgm:spPr/>
    </dgm:pt>
    <dgm:pt modelId="{C68387E3-30BF-4409-BFFA-46E6254B3CE9}" type="pres">
      <dgm:prSet presAssocID="{EA1C9653-F2D9-45BC-B5B9-B16E30FE0068}" presName="accentRepeatNode" presStyleLbl="solidFgAcc1" presStyleIdx="3" presStyleCnt="5"/>
      <dgm:spPr/>
    </dgm:pt>
    <dgm:pt modelId="{0462B7E4-94C6-4509-88A5-26222F3DD0C2}" type="pres">
      <dgm:prSet presAssocID="{4B839DEF-0E00-4725-B31F-F527220D157C}" presName="text_5" presStyleLbl="node1" presStyleIdx="4" presStyleCnt="5">
        <dgm:presLayoutVars>
          <dgm:bulletEnabled val="1"/>
        </dgm:presLayoutVars>
      </dgm:prSet>
      <dgm:spPr/>
    </dgm:pt>
    <dgm:pt modelId="{E696A8FD-E9B4-41E8-9709-0FA8E8107B22}" type="pres">
      <dgm:prSet presAssocID="{4B839DEF-0E00-4725-B31F-F527220D157C}" presName="accent_5" presStyleCnt="0"/>
      <dgm:spPr/>
    </dgm:pt>
    <dgm:pt modelId="{FEAADA2B-329C-4EDE-A4FB-406FA89C4BAE}" type="pres">
      <dgm:prSet presAssocID="{4B839DEF-0E00-4725-B31F-F527220D157C}" presName="accentRepeatNode" presStyleLbl="solidFgAcc1" presStyleIdx="4" presStyleCnt="5"/>
      <dgm:spPr/>
    </dgm:pt>
  </dgm:ptLst>
  <dgm:cxnLst>
    <dgm:cxn modelId="{9E13C935-569F-4089-9F7B-343B809E6FD2}" srcId="{8A40D30E-0011-491F-AAFB-CDDA62EEFBAF}" destId="{997DB5C5-6D03-407A-B8D7-1544372EECF6}" srcOrd="1" destOrd="0" parTransId="{20412F08-8C9D-4398-A8C0-9E01E1479888}" sibTransId="{BA29DBE0-90BE-45B8-AD32-32591AA42D0D}"/>
    <dgm:cxn modelId="{8F082362-066A-4F4B-9D50-191699129EC9}" srcId="{8A40D30E-0011-491F-AAFB-CDDA62EEFBAF}" destId="{EA1C9653-F2D9-45BC-B5B9-B16E30FE0068}" srcOrd="3" destOrd="0" parTransId="{7DF43F60-6F56-4B04-9357-02DEE15133B0}" sibTransId="{A93FB28C-8E30-470F-A909-8D670553844F}"/>
    <dgm:cxn modelId="{4117AC65-F9A3-40F4-9CF8-558309C5D788}" srcId="{8A40D30E-0011-491F-AAFB-CDDA62EEFBAF}" destId="{4B839DEF-0E00-4725-B31F-F527220D157C}" srcOrd="4" destOrd="0" parTransId="{2F518241-5BE1-422C-A7E2-C77E7B3BF287}" sibTransId="{799E2424-7D30-4FF7-A980-F755C8B30812}"/>
    <dgm:cxn modelId="{7A4F2D70-E253-4B97-916F-7CF551EC7043}" type="presOf" srcId="{EB542E7C-4604-41D5-AB82-CABAB0AE8F4C}" destId="{E1A1C5CE-5C04-475E-91FD-3AA8E34312D5}" srcOrd="0" destOrd="0" presId="urn:microsoft.com/office/officeart/2008/layout/VerticalCurvedList"/>
    <dgm:cxn modelId="{55F33D73-8F3B-4A30-907C-4ACE1F46058C}" srcId="{8A40D30E-0011-491F-AAFB-CDDA62EEFBAF}" destId="{839EAEB9-B6C6-4A99-967C-D99DB4BBC659}" srcOrd="2" destOrd="0" parTransId="{9B753954-FE8D-425C-9CDD-51BBEDB0DBD9}" sibTransId="{55CD7DC0-C709-4019-AF81-E62471E49401}"/>
    <dgm:cxn modelId="{4CCC9C54-B585-4D77-A102-7EAA63B8AB87}" type="presOf" srcId="{EA1C9653-F2D9-45BC-B5B9-B16E30FE0068}" destId="{CDD78E31-986E-47E4-A307-7F11C157975C}" srcOrd="0" destOrd="0" presId="urn:microsoft.com/office/officeart/2008/layout/VerticalCurvedList"/>
    <dgm:cxn modelId="{619D0C77-8835-462F-BA1E-A273C27EC327}" type="presOf" srcId="{4B839DEF-0E00-4725-B31F-F527220D157C}" destId="{0462B7E4-94C6-4509-88A5-26222F3DD0C2}" srcOrd="0" destOrd="0" presId="urn:microsoft.com/office/officeart/2008/layout/VerticalCurvedList"/>
    <dgm:cxn modelId="{4D9B9A81-B398-4FF8-B919-22B1B4830813}" srcId="{8A40D30E-0011-491F-AAFB-CDDA62EEFBAF}" destId="{D3FCCCB8-D0D6-495C-9D6C-891E870EEDA6}" srcOrd="0" destOrd="0" parTransId="{864E2306-CD80-43DE-B304-E409D76A1A39}" sibTransId="{EB542E7C-4604-41D5-AB82-CABAB0AE8F4C}"/>
    <dgm:cxn modelId="{7D851988-B659-4551-8D25-3B8942BB02E4}" type="presOf" srcId="{997DB5C5-6D03-407A-B8D7-1544372EECF6}" destId="{E34C9798-B5EB-4872-B111-593E713B2AB9}" srcOrd="0" destOrd="0" presId="urn:microsoft.com/office/officeart/2008/layout/VerticalCurvedList"/>
    <dgm:cxn modelId="{749EE694-EF82-4434-AF35-2FAEF2018A8F}" type="presOf" srcId="{D3FCCCB8-D0D6-495C-9D6C-891E870EEDA6}" destId="{EA141589-AA64-46B2-A8A0-4A8C540603E7}" srcOrd="0" destOrd="0" presId="urn:microsoft.com/office/officeart/2008/layout/VerticalCurvedList"/>
    <dgm:cxn modelId="{9C5405F4-7E1E-4309-A50C-CEDF06373D01}" type="presOf" srcId="{839EAEB9-B6C6-4A99-967C-D99DB4BBC659}" destId="{4A58EEE3-30C0-4C69-A64D-BA42DD5B6B22}" srcOrd="0" destOrd="0" presId="urn:microsoft.com/office/officeart/2008/layout/VerticalCurvedList"/>
    <dgm:cxn modelId="{3DF0BEF4-F2BB-4063-BD94-B3A6714BAD81}" type="presOf" srcId="{8A40D30E-0011-491F-AAFB-CDDA62EEFBAF}" destId="{EC14C597-3A1C-4D79-84E3-B9ACC429D847}" srcOrd="0" destOrd="0" presId="urn:microsoft.com/office/officeart/2008/layout/VerticalCurvedList"/>
    <dgm:cxn modelId="{FB0D33A0-6204-4609-88B1-47B76E08107C}" type="presParOf" srcId="{EC14C597-3A1C-4D79-84E3-B9ACC429D847}" destId="{5DAC0528-19DA-4E52-B1C0-7B1BC471A4C8}" srcOrd="0" destOrd="0" presId="urn:microsoft.com/office/officeart/2008/layout/VerticalCurvedList"/>
    <dgm:cxn modelId="{47AC9209-4B63-4D81-AECD-6249546C1087}" type="presParOf" srcId="{5DAC0528-19DA-4E52-B1C0-7B1BC471A4C8}" destId="{D1C1FA95-079C-4832-9F61-51263566160B}" srcOrd="0" destOrd="0" presId="urn:microsoft.com/office/officeart/2008/layout/VerticalCurvedList"/>
    <dgm:cxn modelId="{B022D068-F324-4CE8-BCD3-315D63CD8FBB}" type="presParOf" srcId="{D1C1FA95-079C-4832-9F61-51263566160B}" destId="{E5EF6B63-96F5-473F-9B07-16B473601488}" srcOrd="0" destOrd="0" presId="urn:microsoft.com/office/officeart/2008/layout/VerticalCurvedList"/>
    <dgm:cxn modelId="{EC86EEB1-941D-420F-A0ED-33DF8574569C}" type="presParOf" srcId="{D1C1FA95-079C-4832-9F61-51263566160B}" destId="{E1A1C5CE-5C04-475E-91FD-3AA8E34312D5}" srcOrd="1" destOrd="0" presId="urn:microsoft.com/office/officeart/2008/layout/VerticalCurvedList"/>
    <dgm:cxn modelId="{7626BA03-11BE-4DB8-B90D-8994CC3E4BB3}" type="presParOf" srcId="{D1C1FA95-079C-4832-9F61-51263566160B}" destId="{121311F4-4733-41E4-8CD1-9977AACB7AA1}" srcOrd="2" destOrd="0" presId="urn:microsoft.com/office/officeart/2008/layout/VerticalCurvedList"/>
    <dgm:cxn modelId="{0539435E-F600-48B4-8A62-885246CD1BC8}" type="presParOf" srcId="{D1C1FA95-079C-4832-9F61-51263566160B}" destId="{4C40C399-5861-4059-B202-40185623F386}" srcOrd="3" destOrd="0" presId="urn:microsoft.com/office/officeart/2008/layout/VerticalCurvedList"/>
    <dgm:cxn modelId="{0EDD68BA-9195-4156-82D8-E4AF47E45C1F}" type="presParOf" srcId="{5DAC0528-19DA-4E52-B1C0-7B1BC471A4C8}" destId="{EA141589-AA64-46B2-A8A0-4A8C540603E7}" srcOrd="1" destOrd="0" presId="urn:microsoft.com/office/officeart/2008/layout/VerticalCurvedList"/>
    <dgm:cxn modelId="{1AF9AA86-BCEE-46DD-A90F-0E7ADB633158}" type="presParOf" srcId="{5DAC0528-19DA-4E52-B1C0-7B1BC471A4C8}" destId="{C374D8BC-EBD4-4777-95AC-4E11D99DCEF8}" srcOrd="2" destOrd="0" presId="urn:microsoft.com/office/officeart/2008/layout/VerticalCurvedList"/>
    <dgm:cxn modelId="{30D9EDA5-C7A3-4C88-8822-D0934C8EAA30}" type="presParOf" srcId="{C374D8BC-EBD4-4777-95AC-4E11D99DCEF8}" destId="{0988298A-1A34-4FDA-B932-F30F54A1F61E}" srcOrd="0" destOrd="0" presId="urn:microsoft.com/office/officeart/2008/layout/VerticalCurvedList"/>
    <dgm:cxn modelId="{5FD5F339-567A-4CDE-AA9E-25CC67EB963A}" type="presParOf" srcId="{5DAC0528-19DA-4E52-B1C0-7B1BC471A4C8}" destId="{E34C9798-B5EB-4872-B111-593E713B2AB9}" srcOrd="3" destOrd="0" presId="urn:microsoft.com/office/officeart/2008/layout/VerticalCurvedList"/>
    <dgm:cxn modelId="{38FF8442-CD11-4C96-8A93-C38DCEDBB832}" type="presParOf" srcId="{5DAC0528-19DA-4E52-B1C0-7B1BC471A4C8}" destId="{A72FD756-2070-423D-AD3E-FF16C9CC53A0}" srcOrd="4" destOrd="0" presId="urn:microsoft.com/office/officeart/2008/layout/VerticalCurvedList"/>
    <dgm:cxn modelId="{AEE1EB04-2390-41E7-8940-BACDC0F38E62}" type="presParOf" srcId="{A72FD756-2070-423D-AD3E-FF16C9CC53A0}" destId="{B9CE909F-9BC6-4C61-9289-9EDB93A34CCE}" srcOrd="0" destOrd="0" presId="urn:microsoft.com/office/officeart/2008/layout/VerticalCurvedList"/>
    <dgm:cxn modelId="{0F25C12F-4463-4D57-94E7-18D65BAD9895}" type="presParOf" srcId="{5DAC0528-19DA-4E52-B1C0-7B1BC471A4C8}" destId="{4A58EEE3-30C0-4C69-A64D-BA42DD5B6B22}" srcOrd="5" destOrd="0" presId="urn:microsoft.com/office/officeart/2008/layout/VerticalCurvedList"/>
    <dgm:cxn modelId="{B21756AF-CE21-4488-97C1-BD13C58FBD2A}" type="presParOf" srcId="{5DAC0528-19DA-4E52-B1C0-7B1BC471A4C8}" destId="{5ECDE57C-9080-49B9-9234-953D8BBE3EAB}" srcOrd="6" destOrd="0" presId="urn:microsoft.com/office/officeart/2008/layout/VerticalCurvedList"/>
    <dgm:cxn modelId="{F17F0243-D31F-4914-BCE7-D1A53C492A8B}" type="presParOf" srcId="{5ECDE57C-9080-49B9-9234-953D8BBE3EAB}" destId="{642448EE-FCB3-46E0-BD1C-4F78D5306732}" srcOrd="0" destOrd="0" presId="urn:microsoft.com/office/officeart/2008/layout/VerticalCurvedList"/>
    <dgm:cxn modelId="{2C4B329C-FB2E-4BDD-BBB2-007EDB71409D}" type="presParOf" srcId="{5DAC0528-19DA-4E52-B1C0-7B1BC471A4C8}" destId="{CDD78E31-986E-47E4-A307-7F11C157975C}" srcOrd="7" destOrd="0" presId="urn:microsoft.com/office/officeart/2008/layout/VerticalCurvedList"/>
    <dgm:cxn modelId="{0852EDA1-7CCA-4A11-9604-AE55B819B597}" type="presParOf" srcId="{5DAC0528-19DA-4E52-B1C0-7B1BC471A4C8}" destId="{A5042EC0-A99C-4530-A875-81BE9B666BD6}" srcOrd="8" destOrd="0" presId="urn:microsoft.com/office/officeart/2008/layout/VerticalCurvedList"/>
    <dgm:cxn modelId="{A352F0B9-D099-47AF-9C98-BB6906C11E0E}" type="presParOf" srcId="{A5042EC0-A99C-4530-A875-81BE9B666BD6}" destId="{C68387E3-30BF-4409-BFFA-46E6254B3CE9}" srcOrd="0" destOrd="0" presId="urn:microsoft.com/office/officeart/2008/layout/VerticalCurvedList"/>
    <dgm:cxn modelId="{B291EBE0-088A-4F8C-8DFB-EB8227FA6B6E}" type="presParOf" srcId="{5DAC0528-19DA-4E52-B1C0-7B1BC471A4C8}" destId="{0462B7E4-94C6-4509-88A5-26222F3DD0C2}" srcOrd="9" destOrd="0" presId="urn:microsoft.com/office/officeart/2008/layout/VerticalCurvedList"/>
    <dgm:cxn modelId="{9E2896F7-068B-4570-B8DC-F115383B2269}" type="presParOf" srcId="{5DAC0528-19DA-4E52-B1C0-7B1BC471A4C8}" destId="{E696A8FD-E9B4-41E8-9709-0FA8E8107B22}" srcOrd="10" destOrd="0" presId="urn:microsoft.com/office/officeart/2008/layout/VerticalCurvedList"/>
    <dgm:cxn modelId="{6A2E37A9-01CF-4FFE-94B7-BA5B73285EED}" type="presParOf" srcId="{E696A8FD-E9B4-41E8-9709-0FA8E8107B22}" destId="{FEAADA2B-329C-4EDE-A4FB-406FA89C4BA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B1808D-E900-4CFD-BB02-285CDCFA062D}"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1B93DB79-4FA1-42AD-A3AB-300E149224A7}">
      <dgm:prSet phldrT="[Текст]" custT="1"/>
      <dgm:spPr/>
      <dgm:t>
        <a:bodyPr/>
        <a:lstStyle/>
        <a:p>
          <a:pPr algn="ctr"/>
          <a:r>
            <a:rPr lang="uk-UA" sz="1400">
              <a:latin typeface="Times New Roman" panose="02020603050405020304" pitchFamily="18" charset="0"/>
              <a:cs typeface="Times New Roman" panose="02020603050405020304" pitchFamily="18" charset="0"/>
            </a:rPr>
            <a:t>Електронна торгівля</a:t>
          </a:r>
          <a:endParaRPr lang="ru-RU" sz="1400">
            <a:latin typeface="Times New Roman" panose="02020603050405020304" pitchFamily="18" charset="0"/>
            <a:cs typeface="Times New Roman" panose="02020603050405020304" pitchFamily="18" charset="0"/>
          </a:endParaRPr>
        </a:p>
      </dgm:t>
    </dgm:pt>
    <dgm:pt modelId="{BB40960F-DA64-43EB-A68B-7DF1B49B0876}" type="parTrans" cxnId="{D5270101-F18A-452A-9BD9-4FFEEF2CD217}">
      <dgm:prSet/>
      <dgm:spPr/>
      <dgm:t>
        <a:bodyPr/>
        <a:lstStyle/>
        <a:p>
          <a:endParaRPr lang="ru-RU"/>
        </a:p>
      </dgm:t>
    </dgm:pt>
    <dgm:pt modelId="{53D68DD2-DC95-4AE9-AB63-13A29EF86F7B}" type="sibTrans" cxnId="{D5270101-F18A-452A-9BD9-4FFEEF2CD217}">
      <dgm:prSet/>
      <dgm:spPr/>
      <dgm:t>
        <a:bodyPr/>
        <a:lstStyle/>
        <a:p>
          <a:endParaRPr lang="ru-RU"/>
        </a:p>
      </dgm:t>
    </dgm:pt>
    <dgm:pt modelId="{35969004-DD7E-4E51-B8A2-55451D585563}">
      <dgm:prSet phldrT="[Текст]" custT="1"/>
      <dgm:spPr/>
      <dgm:t>
        <a:bodyPr/>
        <a:lstStyle/>
        <a:p>
          <a:pPr algn="ctr"/>
          <a:r>
            <a:rPr lang="uk-UA" sz="1400">
              <a:latin typeface="Times New Roman" panose="02020603050405020304" pitchFamily="18" charset="0"/>
              <a:cs typeface="Times New Roman" panose="02020603050405020304" pitchFamily="18" charset="0"/>
            </a:rPr>
            <a:t>Електронні платежі</a:t>
          </a:r>
          <a:endParaRPr lang="ru-RU" sz="1400">
            <a:latin typeface="Times New Roman" panose="02020603050405020304" pitchFamily="18" charset="0"/>
            <a:cs typeface="Times New Roman" panose="02020603050405020304" pitchFamily="18" charset="0"/>
          </a:endParaRPr>
        </a:p>
      </dgm:t>
    </dgm:pt>
    <dgm:pt modelId="{0E5BA5B7-D7FD-4538-9CDB-769D49AD8473}" type="parTrans" cxnId="{541F46A7-76DE-4500-AAC4-5725B3E58D46}">
      <dgm:prSet/>
      <dgm:spPr/>
      <dgm:t>
        <a:bodyPr/>
        <a:lstStyle/>
        <a:p>
          <a:endParaRPr lang="ru-RU"/>
        </a:p>
      </dgm:t>
    </dgm:pt>
    <dgm:pt modelId="{EDE18405-90E6-4142-903A-7F6570DE408E}" type="sibTrans" cxnId="{541F46A7-76DE-4500-AAC4-5725B3E58D46}">
      <dgm:prSet/>
      <dgm:spPr/>
      <dgm:t>
        <a:bodyPr/>
        <a:lstStyle/>
        <a:p>
          <a:endParaRPr lang="ru-RU"/>
        </a:p>
      </dgm:t>
    </dgm:pt>
    <dgm:pt modelId="{DF79F756-46E7-41B0-AFE8-5C1797153757}">
      <dgm:prSet phldrT="[Текст]" custT="1"/>
      <dgm:spPr/>
      <dgm:t>
        <a:bodyPr/>
        <a:lstStyle/>
        <a:p>
          <a:pPr algn="ctr"/>
          <a:r>
            <a:rPr lang="uk-UA" sz="1400">
              <a:latin typeface="Times New Roman" panose="02020603050405020304" pitchFamily="18" charset="0"/>
              <a:cs typeface="Times New Roman" panose="02020603050405020304" pitchFamily="18" charset="0"/>
            </a:rPr>
            <a:t>Безпека та конфіденційність</a:t>
          </a:r>
          <a:endParaRPr lang="ru-RU" sz="1400">
            <a:latin typeface="Times New Roman" panose="02020603050405020304" pitchFamily="18" charset="0"/>
            <a:cs typeface="Times New Roman" panose="02020603050405020304" pitchFamily="18" charset="0"/>
          </a:endParaRPr>
        </a:p>
      </dgm:t>
    </dgm:pt>
    <dgm:pt modelId="{7B5D0677-2DDB-4125-BBA7-979B40B61802}" type="parTrans" cxnId="{1E9002F1-6D80-4193-82FC-D9DA94FBC9C3}">
      <dgm:prSet/>
      <dgm:spPr/>
      <dgm:t>
        <a:bodyPr/>
        <a:lstStyle/>
        <a:p>
          <a:endParaRPr lang="ru-RU"/>
        </a:p>
      </dgm:t>
    </dgm:pt>
    <dgm:pt modelId="{20E4933A-3BC9-4713-895D-D223D9B23484}" type="sibTrans" cxnId="{1E9002F1-6D80-4193-82FC-D9DA94FBC9C3}">
      <dgm:prSet/>
      <dgm:spPr/>
      <dgm:t>
        <a:bodyPr/>
        <a:lstStyle/>
        <a:p>
          <a:endParaRPr lang="ru-RU"/>
        </a:p>
      </dgm:t>
    </dgm:pt>
    <dgm:pt modelId="{FE06ABA4-24EA-4633-B8F0-9AB2EBD46716}">
      <dgm:prSet phldrT="[Текст]" custT="1"/>
      <dgm:spPr/>
      <dgm:t>
        <a:bodyPr/>
        <a:lstStyle/>
        <a:p>
          <a:pPr algn="ctr"/>
          <a:r>
            <a:rPr lang="uk-UA" sz="1400">
              <a:latin typeface="Times New Roman" panose="02020603050405020304" pitchFamily="18" charset="0"/>
              <a:cs typeface="Times New Roman" panose="02020603050405020304" pitchFamily="18" charset="0"/>
            </a:rPr>
            <a:t>Міжнародна торгівля</a:t>
          </a:r>
          <a:endParaRPr lang="ru-RU" sz="1400">
            <a:latin typeface="Times New Roman" panose="02020603050405020304" pitchFamily="18" charset="0"/>
            <a:cs typeface="Times New Roman" panose="02020603050405020304" pitchFamily="18" charset="0"/>
          </a:endParaRPr>
        </a:p>
      </dgm:t>
    </dgm:pt>
    <dgm:pt modelId="{CDAAA1E0-4B07-4A54-A580-8CD3AD4FB1BA}" type="parTrans" cxnId="{DB52EE33-1CF2-486C-8C51-117B4591B4A5}">
      <dgm:prSet/>
      <dgm:spPr/>
      <dgm:t>
        <a:bodyPr/>
        <a:lstStyle/>
        <a:p>
          <a:endParaRPr lang="ru-RU"/>
        </a:p>
      </dgm:t>
    </dgm:pt>
    <dgm:pt modelId="{D634A8A3-51D7-49AD-BB5B-9BF0E9FE235D}" type="sibTrans" cxnId="{DB52EE33-1CF2-486C-8C51-117B4591B4A5}">
      <dgm:prSet/>
      <dgm:spPr/>
      <dgm:t>
        <a:bodyPr/>
        <a:lstStyle/>
        <a:p>
          <a:endParaRPr lang="ru-RU"/>
        </a:p>
      </dgm:t>
    </dgm:pt>
    <dgm:pt modelId="{53F6BBE3-60D6-41B4-A02E-EF6E00E676AF}" type="pres">
      <dgm:prSet presAssocID="{19B1808D-E900-4CFD-BB02-285CDCFA062D}" presName="Name0" presStyleCnt="0">
        <dgm:presLayoutVars>
          <dgm:chMax val="7"/>
          <dgm:chPref val="7"/>
          <dgm:dir/>
        </dgm:presLayoutVars>
      </dgm:prSet>
      <dgm:spPr/>
    </dgm:pt>
    <dgm:pt modelId="{0948317D-186F-4A16-9F2D-25A90C720277}" type="pres">
      <dgm:prSet presAssocID="{19B1808D-E900-4CFD-BB02-285CDCFA062D}" presName="Name1" presStyleCnt="0"/>
      <dgm:spPr/>
    </dgm:pt>
    <dgm:pt modelId="{D61B5014-6E98-428A-8A8B-530CECEB3920}" type="pres">
      <dgm:prSet presAssocID="{19B1808D-E900-4CFD-BB02-285CDCFA062D}" presName="cycle" presStyleCnt="0"/>
      <dgm:spPr/>
    </dgm:pt>
    <dgm:pt modelId="{A8811BC0-DDD3-4948-A352-54DF7FDCE407}" type="pres">
      <dgm:prSet presAssocID="{19B1808D-E900-4CFD-BB02-285CDCFA062D}" presName="srcNode" presStyleLbl="node1" presStyleIdx="0" presStyleCnt="4"/>
      <dgm:spPr/>
    </dgm:pt>
    <dgm:pt modelId="{6A5BF830-D41E-45CB-BEF1-ADA723E827C3}" type="pres">
      <dgm:prSet presAssocID="{19B1808D-E900-4CFD-BB02-285CDCFA062D}" presName="conn" presStyleLbl="parChTrans1D2" presStyleIdx="0" presStyleCnt="1"/>
      <dgm:spPr/>
    </dgm:pt>
    <dgm:pt modelId="{9EE2A2FF-2C62-4FEE-B980-4155E519E079}" type="pres">
      <dgm:prSet presAssocID="{19B1808D-E900-4CFD-BB02-285CDCFA062D}" presName="extraNode" presStyleLbl="node1" presStyleIdx="0" presStyleCnt="4"/>
      <dgm:spPr/>
    </dgm:pt>
    <dgm:pt modelId="{FB3DB1AE-B5A2-4755-B0D3-9965118F2692}" type="pres">
      <dgm:prSet presAssocID="{19B1808D-E900-4CFD-BB02-285CDCFA062D}" presName="dstNode" presStyleLbl="node1" presStyleIdx="0" presStyleCnt="4"/>
      <dgm:spPr/>
    </dgm:pt>
    <dgm:pt modelId="{C5D92909-31FC-4F78-BAA7-815EB92CA008}" type="pres">
      <dgm:prSet presAssocID="{1B93DB79-4FA1-42AD-A3AB-300E149224A7}" presName="text_1" presStyleLbl="node1" presStyleIdx="0" presStyleCnt="4">
        <dgm:presLayoutVars>
          <dgm:bulletEnabled val="1"/>
        </dgm:presLayoutVars>
      </dgm:prSet>
      <dgm:spPr/>
    </dgm:pt>
    <dgm:pt modelId="{F67E2217-DCC2-4821-97CA-BC5EF9ACA9D8}" type="pres">
      <dgm:prSet presAssocID="{1B93DB79-4FA1-42AD-A3AB-300E149224A7}" presName="accent_1" presStyleCnt="0"/>
      <dgm:spPr/>
    </dgm:pt>
    <dgm:pt modelId="{E7067AA0-B3A5-433D-B760-03BFCC7EE18A}" type="pres">
      <dgm:prSet presAssocID="{1B93DB79-4FA1-42AD-A3AB-300E149224A7}" presName="accentRepeatNode" presStyleLbl="solidFgAcc1" presStyleIdx="0" presStyleCnt="4"/>
      <dgm:spPr/>
    </dgm:pt>
    <dgm:pt modelId="{796FF27D-B25C-452D-AEEF-8CA14FFAE8F7}" type="pres">
      <dgm:prSet presAssocID="{35969004-DD7E-4E51-B8A2-55451D585563}" presName="text_2" presStyleLbl="node1" presStyleIdx="1" presStyleCnt="4">
        <dgm:presLayoutVars>
          <dgm:bulletEnabled val="1"/>
        </dgm:presLayoutVars>
      </dgm:prSet>
      <dgm:spPr/>
    </dgm:pt>
    <dgm:pt modelId="{6169ECC5-B868-4F5D-8696-572052F9DC03}" type="pres">
      <dgm:prSet presAssocID="{35969004-DD7E-4E51-B8A2-55451D585563}" presName="accent_2" presStyleCnt="0"/>
      <dgm:spPr/>
    </dgm:pt>
    <dgm:pt modelId="{4B6C0B00-8CDF-4F79-A49F-49C1F655B69E}" type="pres">
      <dgm:prSet presAssocID="{35969004-DD7E-4E51-B8A2-55451D585563}" presName="accentRepeatNode" presStyleLbl="solidFgAcc1" presStyleIdx="1" presStyleCnt="4"/>
      <dgm:spPr/>
    </dgm:pt>
    <dgm:pt modelId="{D80C3924-BDD5-4131-9620-847D63C652D2}" type="pres">
      <dgm:prSet presAssocID="{DF79F756-46E7-41B0-AFE8-5C1797153757}" presName="text_3" presStyleLbl="node1" presStyleIdx="2" presStyleCnt="4">
        <dgm:presLayoutVars>
          <dgm:bulletEnabled val="1"/>
        </dgm:presLayoutVars>
      </dgm:prSet>
      <dgm:spPr/>
    </dgm:pt>
    <dgm:pt modelId="{07A68728-3BFC-4BC8-875D-86AE3CFDE5D1}" type="pres">
      <dgm:prSet presAssocID="{DF79F756-46E7-41B0-AFE8-5C1797153757}" presName="accent_3" presStyleCnt="0"/>
      <dgm:spPr/>
    </dgm:pt>
    <dgm:pt modelId="{6F79E5FE-5AE1-406D-98F5-EDF3D7DEF306}" type="pres">
      <dgm:prSet presAssocID="{DF79F756-46E7-41B0-AFE8-5C1797153757}" presName="accentRepeatNode" presStyleLbl="solidFgAcc1" presStyleIdx="2" presStyleCnt="4"/>
      <dgm:spPr/>
    </dgm:pt>
    <dgm:pt modelId="{7D798581-20EB-43DC-AEFC-C2F623CA35DF}" type="pres">
      <dgm:prSet presAssocID="{FE06ABA4-24EA-4633-B8F0-9AB2EBD46716}" presName="text_4" presStyleLbl="node1" presStyleIdx="3" presStyleCnt="4">
        <dgm:presLayoutVars>
          <dgm:bulletEnabled val="1"/>
        </dgm:presLayoutVars>
      </dgm:prSet>
      <dgm:spPr/>
    </dgm:pt>
    <dgm:pt modelId="{1EA57E06-8E54-4F17-9F98-722BC0642BC9}" type="pres">
      <dgm:prSet presAssocID="{FE06ABA4-24EA-4633-B8F0-9AB2EBD46716}" presName="accent_4" presStyleCnt="0"/>
      <dgm:spPr/>
    </dgm:pt>
    <dgm:pt modelId="{6E5C80E5-74A5-4D24-89F8-849BE152BA7E}" type="pres">
      <dgm:prSet presAssocID="{FE06ABA4-24EA-4633-B8F0-9AB2EBD46716}" presName="accentRepeatNode" presStyleLbl="solidFgAcc1" presStyleIdx="3" presStyleCnt="4"/>
      <dgm:spPr/>
    </dgm:pt>
  </dgm:ptLst>
  <dgm:cxnLst>
    <dgm:cxn modelId="{D5270101-F18A-452A-9BD9-4FFEEF2CD217}" srcId="{19B1808D-E900-4CFD-BB02-285CDCFA062D}" destId="{1B93DB79-4FA1-42AD-A3AB-300E149224A7}" srcOrd="0" destOrd="0" parTransId="{BB40960F-DA64-43EB-A68B-7DF1B49B0876}" sibTransId="{53D68DD2-DC95-4AE9-AB63-13A29EF86F7B}"/>
    <dgm:cxn modelId="{CAE9E010-6FFB-467A-ABC2-31661254AA41}" type="presOf" srcId="{35969004-DD7E-4E51-B8A2-55451D585563}" destId="{796FF27D-B25C-452D-AEEF-8CA14FFAE8F7}" srcOrd="0" destOrd="0" presId="urn:microsoft.com/office/officeart/2008/layout/VerticalCurvedList"/>
    <dgm:cxn modelId="{16978E15-EBCB-422E-A01A-2250C24ECDDF}" type="presOf" srcId="{19B1808D-E900-4CFD-BB02-285CDCFA062D}" destId="{53F6BBE3-60D6-41B4-A02E-EF6E00E676AF}" srcOrd="0" destOrd="0" presId="urn:microsoft.com/office/officeart/2008/layout/VerticalCurvedList"/>
    <dgm:cxn modelId="{DB52EE33-1CF2-486C-8C51-117B4591B4A5}" srcId="{19B1808D-E900-4CFD-BB02-285CDCFA062D}" destId="{FE06ABA4-24EA-4633-B8F0-9AB2EBD46716}" srcOrd="3" destOrd="0" parTransId="{CDAAA1E0-4B07-4A54-A580-8CD3AD4FB1BA}" sibTransId="{D634A8A3-51D7-49AD-BB5B-9BF0E9FE235D}"/>
    <dgm:cxn modelId="{9850E484-F752-419B-B5D0-A8DA9C61547F}" type="presOf" srcId="{FE06ABA4-24EA-4633-B8F0-9AB2EBD46716}" destId="{7D798581-20EB-43DC-AEFC-C2F623CA35DF}" srcOrd="0" destOrd="0" presId="urn:microsoft.com/office/officeart/2008/layout/VerticalCurvedList"/>
    <dgm:cxn modelId="{04F48188-E227-4886-BDED-26599BC65C57}" type="presOf" srcId="{DF79F756-46E7-41B0-AFE8-5C1797153757}" destId="{D80C3924-BDD5-4131-9620-847D63C652D2}" srcOrd="0" destOrd="0" presId="urn:microsoft.com/office/officeart/2008/layout/VerticalCurvedList"/>
    <dgm:cxn modelId="{70447494-98A6-4C10-A46F-502C2B35BC73}" type="presOf" srcId="{53D68DD2-DC95-4AE9-AB63-13A29EF86F7B}" destId="{6A5BF830-D41E-45CB-BEF1-ADA723E827C3}" srcOrd="0" destOrd="0" presId="urn:microsoft.com/office/officeart/2008/layout/VerticalCurvedList"/>
    <dgm:cxn modelId="{541F46A7-76DE-4500-AAC4-5725B3E58D46}" srcId="{19B1808D-E900-4CFD-BB02-285CDCFA062D}" destId="{35969004-DD7E-4E51-B8A2-55451D585563}" srcOrd="1" destOrd="0" parTransId="{0E5BA5B7-D7FD-4538-9CDB-769D49AD8473}" sibTransId="{EDE18405-90E6-4142-903A-7F6570DE408E}"/>
    <dgm:cxn modelId="{33A453ED-D6D1-4ACC-84DE-2F749E2A1E8E}" type="presOf" srcId="{1B93DB79-4FA1-42AD-A3AB-300E149224A7}" destId="{C5D92909-31FC-4F78-BAA7-815EB92CA008}" srcOrd="0" destOrd="0" presId="urn:microsoft.com/office/officeart/2008/layout/VerticalCurvedList"/>
    <dgm:cxn modelId="{1E9002F1-6D80-4193-82FC-D9DA94FBC9C3}" srcId="{19B1808D-E900-4CFD-BB02-285CDCFA062D}" destId="{DF79F756-46E7-41B0-AFE8-5C1797153757}" srcOrd="2" destOrd="0" parTransId="{7B5D0677-2DDB-4125-BBA7-979B40B61802}" sibTransId="{20E4933A-3BC9-4713-895D-D223D9B23484}"/>
    <dgm:cxn modelId="{66F35F17-88CA-4504-9FEF-F96BC277C316}" type="presParOf" srcId="{53F6BBE3-60D6-41B4-A02E-EF6E00E676AF}" destId="{0948317D-186F-4A16-9F2D-25A90C720277}" srcOrd="0" destOrd="0" presId="urn:microsoft.com/office/officeart/2008/layout/VerticalCurvedList"/>
    <dgm:cxn modelId="{F34A260B-C62C-4344-BB0B-7CA380768108}" type="presParOf" srcId="{0948317D-186F-4A16-9F2D-25A90C720277}" destId="{D61B5014-6E98-428A-8A8B-530CECEB3920}" srcOrd="0" destOrd="0" presId="urn:microsoft.com/office/officeart/2008/layout/VerticalCurvedList"/>
    <dgm:cxn modelId="{BABF0250-9F91-4E29-85B7-EE146EFAF0C0}" type="presParOf" srcId="{D61B5014-6E98-428A-8A8B-530CECEB3920}" destId="{A8811BC0-DDD3-4948-A352-54DF7FDCE407}" srcOrd="0" destOrd="0" presId="urn:microsoft.com/office/officeart/2008/layout/VerticalCurvedList"/>
    <dgm:cxn modelId="{BEB60DC9-9848-43C3-847E-0C69CAE0D8CC}" type="presParOf" srcId="{D61B5014-6E98-428A-8A8B-530CECEB3920}" destId="{6A5BF830-D41E-45CB-BEF1-ADA723E827C3}" srcOrd="1" destOrd="0" presId="urn:microsoft.com/office/officeart/2008/layout/VerticalCurvedList"/>
    <dgm:cxn modelId="{368C46B7-D8A8-4061-824A-BAC3B0A462C7}" type="presParOf" srcId="{D61B5014-6E98-428A-8A8B-530CECEB3920}" destId="{9EE2A2FF-2C62-4FEE-B980-4155E519E079}" srcOrd="2" destOrd="0" presId="urn:microsoft.com/office/officeart/2008/layout/VerticalCurvedList"/>
    <dgm:cxn modelId="{B3A6FDD0-88B5-48F8-8BA8-2EE6E95B6B01}" type="presParOf" srcId="{D61B5014-6E98-428A-8A8B-530CECEB3920}" destId="{FB3DB1AE-B5A2-4755-B0D3-9965118F2692}" srcOrd="3" destOrd="0" presId="urn:microsoft.com/office/officeart/2008/layout/VerticalCurvedList"/>
    <dgm:cxn modelId="{25F15DEB-7F4C-4E86-A7AB-217789450DD3}" type="presParOf" srcId="{0948317D-186F-4A16-9F2D-25A90C720277}" destId="{C5D92909-31FC-4F78-BAA7-815EB92CA008}" srcOrd="1" destOrd="0" presId="urn:microsoft.com/office/officeart/2008/layout/VerticalCurvedList"/>
    <dgm:cxn modelId="{AF4326DA-FC7C-4FB5-971B-2F55F54EF56E}" type="presParOf" srcId="{0948317D-186F-4A16-9F2D-25A90C720277}" destId="{F67E2217-DCC2-4821-97CA-BC5EF9ACA9D8}" srcOrd="2" destOrd="0" presId="urn:microsoft.com/office/officeart/2008/layout/VerticalCurvedList"/>
    <dgm:cxn modelId="{239442CF-8418-4377-9D8E-E4E45DC3EC41}" type="presParOf" srcId="{F67E2217-DCC2-4821-97CA-BC5EF9ACA9D8}" destId="{E7067AA0-B3A5-433D-B760-03BFCC7EE18A}" srcOrd="0" destOrd="0" presId="urn:microsoft.com/office/officeart/2008/layout/VerticalCurvedList"/>
    <dgm:cxn modelId="{4CCEF978-C3DD-4DCC-8D38-ACE387C8444A}" type="presParOf" srcId="{0948317D-186F-4A16-9F2D-25A90C720277}" destId="{796FF27D-B25C-452D-AEEF-8CA14FFAE8F7}" srcOrd="3" destOrd="0" presId="urn:microsoft.com/office/officeart/2008/layout/VerticalCurvedList"/>
    <dgm:cxn modelId="{21F5367E-1D9C-42AC-8046-DAFE861F89A3}" type="presParOf" srcId="{0948317D-186F-4A16-9F2D-25A90C720277}" destId="{6169ECC5-B868-4F5D-8696-572052F9DC03}" srcOrd="4" destOrd="0" presId="urn:microsoft.com/office/officeart/2008/layout/VerticalCurvedList"/>
    <dgm:cxn modelId="{28870C8F-984E-40D2-A06B-B3431C3295A0}" type="presParOf" srcId="{6169ECC5-B868-4F5D-8696-572052F9DC03}" destId="{4B6C0B00-8CDF-4F79-A49F-49C1F655B69E}" srcOrd="0" destOrd="0" presId="urn:microsoft.com/office/officeart/2008/layout/VerticalCurvedList"/>
    <dgm:cxn modelId="{7DBCC797-7D19-4390-A2CE-CF1149F2801D}" type="presParOf" srcId="{0948317D-186F-4A16-9F2D-25A90C720277}" destId="{D80C3924-BDD5-4131-9620-847D63C652D2}" srcOrd="5" destOrd="0" presId="urn:microsoft.com/office/officeart/2008/layout/VerticalCurvedList"/>
    <dgm:cxn modelId="{73F0FD29-FDEB-4F54-9FF8-B25EE40B2DE8}" type="presParOf" srcId="{0948317D-186F-4A16-9F2D-25A90C720277}" destId="{07A68728-3BFC-4BC8-875D-86AE3CFDE5D1}" srcOrd="6" destOrd="0" presId="urn:microsoft.com/office/officeart/2008/layout/VerticalCurvedList"/>
    <dgm:cxn modelId="{41A056E8-3230-4238-B74C-C813B8D3574A}" type="presParOf" srcId="{07A68728-3BFC-4BC8-875D-86AE3CFDE5D1}" destId="{6F79E5FE-5AE1-406D-98F5-EDF3D7DEF306}" srcOrd="0" destOrd="0" presId="urn:microsoft.com/office/officeart/2008/layout/VerticalCurvedList"/>
    <dgm:cxn modelId="{898DCB4F-8D1E-40B0-916C-146E8C5A7A3B}" type="presParOf" srcId="{0948317D-186F-4A16-9F2D-25A90C720277}" destId="{7D798581-20EB-43DC-AEFC-C2F623CA35DF}" srcOrd="7" destOrd="0" presId="urn:microsoft.com/office/officeart/2008/layout/VerticalCurvedList"/>
    <dgm:cxn modelId="{2BCDEDAB-7C81-4944-9D1E-F18CE8EF64C6}" type="presParOf" srcId="{0948317D-186F-4A16-9F2D-25A90C720277}" destId="{1EA57E06-8E54-4F17-9F98-722BC0642BC9}" srcOrd="8" destOrd="0" presId="urn:microsoft.com/office/officeart/2008/layout/VerticalCurvedList"/>
    <dgm:cxn modelId="{2654724F-0C5C-4931-854B-D6B87521CBC9}" type="presParOf" srcId="{1EA57E06-8E54-4F17-9F98-722BC0642BC9}" destId="{6E5C80E5-74A5-4D24-89F8-849BE152BA7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4E837F-103A-4605-AF61-B0EBF482AF2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0E3858B1-C84C-4618-B927-E15472AF2507}">
      <dgm:prSet phldrT="[Текст]" custT="1"/>
      <dgm:spPr/>
      <dgm:t>
        <a:bodyPr/>
        <a:lstStyle/>
        <a:p>
          <a:pPr algn="ctr"/>
          <a:r>
            <a:rPr lang="uk-UA" sz="1400">
              <a:latin typeface="Times New Roman" panose="02020603050405020304" pitchFamily="18" charset="0"/>
              <a:cs typeface="Times New Roman" panose="02020603050405020304" pitchFamily="18" charset="0"/>
            </a:rPr>
            <a:t>Кіберзахист</a:t>
          </a:r>
          <a:endParaRPr lang="ru-RU" sz="1400">
            <a:latin typeface="Times New Roman" panose="02020603050405020304" pitchFamily="18" charset="0"/>
            <a:cs typeface="Times New Roman" panose="02020603050405020304" pitchFamily="18" charset="0"/>
          </a:endParaRPr>
        </a:p>
      </dgm:t>
    </dgm:pt>
    <dgm:pt modelId="{EE96BCF7-60A3-42A8-B77E-B4C64D8E0FF1}" type="parTrans" cxnId="{A603DD5C-CE6C-4B6B-9A91-ED45552ACDDB}">
      <dgm:prSet/>
      <dgm:spPr/>
      <dgm:t>
        <a:bodyPr/>
        <a:lstStyle/>
        <a:p>
          <a:endParaRPr lang="ru-RU"/>
        </a:p>
      </dgm:t>
    </dgm:pt>
    <dgm:pt modelId="{5B8FBA09-AC5D-4A53-997C-DCADF3808B4F}" type="sibTrans" cxnId="{A603DD5C-CE6C-4B6B-9A91-ED45552ACDDB}">
      <dgm:prSet/>
      <dgm:spPr/>
      <dgm:t>
        <a:bodyPr/>
        <a:lstStyle/>
        <a:p>
          <a:endParaRPr lang="ru-RU"/>
        </a:p>
      </dgm:t>
    </dgm:pt>
    <dgm:pt modelId="{DBED2055-5D17-4DCD-9E45-73F5D7168214}">
      <dgm:prSet phldrT="[Текст]" custT="1"/>
      <dgm:spPr/>
      <dgm:t>
        <a:bodyPr/>
        <a:lstStyle/>
        <a:p>
          <a:pPr algn="ctr"/>
          <a:r>
            <a:rPr lang="uk-UA" sz="1400">
              <a:latin typeface="Times New Roman" panose="02020603050405020304" pitchFamily="18" charset="0"/>
              <a:cs typeface="Times New Roman" panose="02020603050405020304" pitchFamily="18" charset="0"/>
            </a:rPr>
            <a:t>Свідомість та освіта з кібербезпеки</a:t>
          </a:r>
          <a:endParaRPr lang="ru-RU" sz="1400">
            <a:latin typeface="Times New Roman" panose="02020603050405020304" pitchFamily="18" charset="0"/>
            <a:cs typeface="Times New Roman" panose="02020603050405020304" pitchFamily="18" charset="0"/>
          </a:endParaRPr>
        </a:p>
      </dgm:t>
    </dgm:pt>
    <dgm:pt modelId="{9C95FCD4-328D-406D-A41A-CB40B40CD553}" type="parTrans" cxnId="{43A79715-A979-492C-BE3E-E1C08E4ABFF8}">
      <dgm:prSet/>
      <dgm:spPr/>
      <dgm:t>
        <a:bodyPr/>
        <a:lstStyle/>
        <a:p>
          <a:endParaRPr lang="ru-RU"/>
        </a:p>
      </dgm:t>
    </dgm:pt>
    <dgm:pt modelId="{67D00F96-E138-4304-BBA3-EC69F731CCBF}" type="sibTrans" cxnId="{43A79715-A979-492C-BE3E-E1C08E4ABFF8}">
      <dgm:prSet/>
      <dgm:spPr/>
      <dgm:t>
        <a:bodyPr/>
        <a:lstStyle/>
        <a:p>
          <a:endParaRPr lang="ru-RU"/>
        </a:p>
      </dgm:t>
    </dgm:pt>
    <dgm:pt modelId="{E95FDBAD-DD37-4613-B158-5BA289B479E1}">
      <dgm:prSet phldrT="[Текст]" custT="1"/>
      <dgm:spPr/>
      <dgm:t>
        <a:bodyPr/>
        <a:lstStyle/>
        <a:p>
          <a:pPr algn="ctr"/>
          <a:r>
            <a:rPr lang="uk-UA" sz="1400">
              <a:latin typeface="Times New Roman" panose="02020603050405020304" pitchFamily="18" charset="0"/>
              <a:cs typeface="Times New Roman" panose="02020603050405020304" pitchFamily="18" charset="0"/>
            </a:rPr>
            <a:t>Технологічні рішення</a:t>
          </a:r>
          <a:endParaRPr lang="ru-RU" sz="1400">
            <a:latin typeface="Times New Roman" panose="02020603050405020304" pitchFamily="18" charset="0"/>
            <a:cs typeface="Times New Roman" panose="02020603050405020304" pitchFamily="18" charset="0"/>
          </a:endParaRPr>
        </a:p>
      </dgm:t>
    </dgm:pt>
    <dgm:pt modelId="{45DADFCF-E91B-4079-9E6F-B322F191E256}" type="parTrans" cxnId="{A97127DA-0B78-483D-9AED-1DFD4295C17A}">
      <dgm:prSet/>
      <dgm:spPr/>
      <dgm:t>
        <a:bodyPr/>
        <a:lstStyle/>
        <a:p>
          <a:endParaRPr lang="ru-RU"/>
        </a:p>
      </dgm:t>
    </dgm:pt>
    <dgm:pt modelId="{703C8B3F-72A1-4F40-B41C-A9AA6727FDEF}" type="sibTrans" cxnId="{A97127DA-0B78-483D-9AED-1DFD4295C17A}">
      <dgm:prSet/>
      <dgm:spPr/>
      <dgm:t>
        <a:bodyPr/>
        <a:lstStyle/>
        <a:p>
          <a:endParaRPr lang="ru-RU"/>
        </a:p>
      </dgm:t>
    </dgm:pt>
    <dgm:pt modelId="{E92E71C1-59A2-4EDE-A41B-B2972A739CB5}">
      <dgm:prSet phldrT="[Текст]" custT="1"/>
      <dgm:spPr/>
      <dgm:t>
        <a:bodyPr/>
        <a:lstStyle/>
        <a:p>
          <a:pPr algn="ctr"/>
          <a:r>
            <a:rPr lang="uk-UA" sz="1400">
              <a:latin typeface="Times New Roman" panose="02020603050405020304" pitchFamily="18" charset="0"/>
              <a:cs typeface="Times New Roman" panose="02020603050405020304" pitchFamily="18" charset="0"/>
            </a:rPr>
            <a:t>Законодавство та політика кібербезпеки</a:t>
          </a:r>
          <a:endParaRPr lang="ru-RU" sz="1400">
            <a:latin typeface="Times New Roman" panose="02020603050405020304" pitchFamily="18" charset="0"/>
            <a:cs typeface="Times New Roman" panose="02020603050405020304" pitchFamily="18" charset="0"/>
          </a:endParaRPr>
        </a:p>
      </dgm:t>
    </dgm:pt>
    <dgm:pt modelId="{591E7259-1308-4C8F-B363-3F9BC328971B}" type="parTrans" cxnId="{0EF63EAF-2496-42D1-981C-36FB306E0CE3}">
      <dgm:prSet/>
      <dgm:spPr/>
      <dgm:t>
        <a:bodyPr/>
        <a:lstStyle/>
        <a:p>
          <a:endParaRPr lang="ru-RU"/>
        </a:p>
      </dgm:t>
    </dgm:pt>
    <dgm:pt modelId="{937E5E6D-0317-4DAA-9240-4A13B6692DA2}" type="sibTrans" cxnId="{0EF63EAF-2496-42D1-981C-36FB306E0CE3}">
      <dgm:prSet/>
      <dgm:spPr/>
      <dgm:t>
        <a:bodyPr/>
        <a:lstStyle/>
        <a:p>
          <a:endParaRPr lang="ru-RU"/>
        </a:p>
      </dgm:t>
    </dgm:pt>
    <dgm:pt modelId="{F46EF006-84BA-4ACC-9E1E-BE6EF68FDA89}" type="pres">
      <dgm:prSet presAssocID="{A24E837F-103A-4605-AF61-B0EBF482AF25}" presName="Name0" presStyleCnt="0">
        <dgm:presLayoutVars>
          <dgm:chMax val="7"/>
          <dgm:chPref val="7"/>
          <dgm:dir/>
        </dgm:presLayoutVars>
      </dgm:prSet>
      <dgm:spPr/>
    </dgm:pt>
    <dgm:pt modelId="{BC03E3D8-3078-482A-8FFB-7C884FA9DDDB}" type="pres">
      <dgm:prSet presAssocID="{A24E837F-103A-4605-AF61-B0EBF482AF25}" presName="Name1" presStyleCnt="0"/>
      <dgm:spPr/>
    </dgm:pt>
    <dgm:pt modelId="{57BF7637-4267-40AD-81D9-067A158CA723}" type="pres">
      <dgm:prSet presAssocID="{A24E837F-103A-4605-AF61-B0EBF482AF25}" presName="cycle" presStyleCnt="0"/>
      <dgm:spPr/>
    </dgm:pt>
    <dgm:pt modelId="{DD9C1883-E4CA-4A63-9CE0-48400891CC07}" type="pres">
      <dgm:prSet presAssocID="{A24E837F-103A-4605-AF61-B0EBF482AF25}" presName="srcNode" presStyleLbl="node1" presStyleIdx="0" presStyleCnt="4"/>
      <dgm:spPr/>
    </dgm:pt>
    <dgm:pt modelId="{23F89C33-EE26-4897-849B-18F0781582BB}" type="pres">
      <dgm:prSet presAssocID="{A24E837F-103A-4605-AF61-B0EBF482AF25}" presName="conn" presStyleLbl="parChTrans1D2" presStyleIdx="0" presStyleCnt="1"/>
      <dgm:spPr/>
    </dgm:pt>
    <dgm:pt modelId="{73C6DFF7-06E4-43B0-BAA3-B22202A89C55}" type="pres">
      <dgm:prSet presAssocID="{A24E837F-103A-4605-AF61-B0EBF482AF25}" presName="extraNode" presStyleLbl="node1" presStyleIdx="0" presStyleCnt="4"/>
      <dgm:spPr/>
    </dgm:pt>
    <dgm:pt modelId="{E7549532-3354-4976-824F-43AED3512D4F}" type="pres">
      <dgm:prSet presAssocID="{A24E837F-103A-4605-AF61-B0EBF482AF25}" presName="dstNode" presStyleLbl="node1" presStyleIdx="0" presStyleCnt="4"/>
      <dgm:spPr/>
    </dgm:pt>
    <dgm:pt modelId="{453A3A6C-5FD3-4046-9295-CEA7BCFC91DA}" type="pres">
      <dgm:prSet presAssocID="{0E3858B1-C84C-4618-B927-E15472AF2507}" presName="text_1" presStyleLbl="node1" presStyleIdx="0" presStyleCnt="4">
        <dgm:presLayoutVars>
          <dgm:bulletEnabled val="1"/>
        </dgm:presLayoutVars>
      </dgm:prSet>
      <dgm:spPr/>
    </dgm:pt>
    <dgm:pt modelId="{8BAB6160-A915-4D56-A6E3-39511737F2AE}" type="pres">
      <dgm:prSet presAssocID="{0E3858B1-C84C-4618-B927-E15472AF2507}" presName="accent_1" presStyleCnt="0"/>
      <dgm:spPr/>
    </dgm:pt>
    <dgm:pt modelId="{6AE218AF-DCC1-4CD3-B039-254D71D4A0D7}" type="pres">
      <dgm:prSet presAssocID="{0E3858B1-C84C-4618-B927-E15472AF2507}" presName="accentRepeatNode" presStyleLbl="solidFgAcc1" presStyleIdx="0" presStyleCnt="4"/>
      <dgm:spPr/>
    </dgm:pt>
    <dgm:pt modelId="{6149C2C9-7319-4DBB-9BC1-C0F418A86031}" type="pres">
      <dgm:prSet presAssocID="{DBED2055-5D17-4DCD-9E45-73F5D7168214}" presName="text_2" presStyleLbl="node1" presStyleIdx="1" presStyleCnt="4">
        <dgm:presLayoutVars>
          <dgm:bulletEnabled val="1"/>
        </dgm:presLayoutVars>
      </dgm:prSet>
      <dgm:spPr/>
    </dgm:pt>
    <dgm:pt modelId="{3F5F0E8F-7B4B-4936-8F8C-8DBCBCA909A1}" type="pres">
      <dgm:prSet presAssocID="{DBED2055-5D17-4DCD-9E45-73F5D7168214}" presName="accent_2" presStyleCnt="0"/>
      <dgm:spPr/>
    </dgm:pt>
    <dgm:pt modelId="{E91C5AB3-ADBA-4A5A-8BB6-218C8D7C2DED}" type="pres">
      <dgm:prSet presAssocID="{DBED2055-5D17-4DCD-9E45-73F5D7168214}" presName="accentRepeatNode" presStyleLbl="solidFgAcc1" presStyleIdx="1" presStyleCnt="4"/>
      <dgm:spPr/>
    </dgm:pt>
    <dgm:pt modelId="{60E8CE00-2AB7-4DDE-B733-1A4993C10F2F}" type="pres">
      <dgm:prSet presAssocID="{E92E71C1-59A2-4EDE-A41B-B2972A739CB5}" presName="text_3" presStyleLbl="node1" presStyleIdx="2" presStyleCnt="4">
        <dgm:presLayoutVars>
          <dgm:bulletEnabled val="1"/>
        </dgm:presLayoutVars>
      </dgm:prSet>
      <dgm:spPr/>
    </dgm:pt>
    <dgm:pt modelId="{D4435F18-0922-4924-B5EC-DBC92FEA932A}" type="pres">
      <dgm:prSet presAssocID="{E92E71C1-59A2-4EDE-A41B-B2972A739CB5}" presName="accent_3" presStyleCnt="0"/>
      <dgm:spPr/>
    </dgm:pt>
    <dgm:pt modelId="{F64558F6-385B-4B62-915B-14BA0BC45152}" type="pres">
      <dgm:prSet presAssocID="{E92E71C1-59A2-4EDE-A41B-B2972A739CB5}" presName="accentRepeatNode" presStyleLbl="solidFgAcc1" presStyleIdx="2" presStyleCnt="4"/>
      <dgm:spPr/>
    </dgm:pt>
    <dgm:pt modelId="{20BC3E26-2220-4501-B44B-B73D6F17CE29}" type="pres">
      <dgm:prSet presAssocID="{E95FDBAD-DD37-4613-B158-5BA289B479E1}" presName="text_4" presStyleLbl="node1" presStyleIdx="3" presStyleCnt="4">
        <dgm:presLayoutVars>
          <dgm:bulletEnabled val="1"/>
        </dgm:presLayoutVars>
      </dgm:prSet>
      <dgm:spPr/>
    </dgm:pt>
    <dgm:pt modelId="{45C857C5-4DD7-4A99-8FC1-97BA8CD8AABF}" type="pres">
      <dgm:prSet presAssocID="{E95FDBAD-DD37-4613-B158-5BA289B479E1}" presName="accent_4" presStyleCnt="0"/>
      <dgm:spPr/>
    </dgm:pt>
    <dgm:pt modelId="{F03EC320-49AF-4D3A-81F5-DDF6E689EA64}" type="pres">
      <dgm:prSet presAssocID="{E95FDBAD-DD37-4613-B158-5BA289B479E1}" presName="accentRepeatNode" presStyleLbl="solidFgAcc1" presStyleIdx="3" presStyleCnt="4"/>
      <dgm:spPr/>
    </dgm:pt>
  </dgm:ptLst>
  <dgm:cxnLst>
    <dgm:cxn modelId="{43A79715-A979-492C-BE3E-E1C08E4ABFF8}" srcId="{A24E837F-103A-4605-AF61-B0EBF482AF25}" destId="{DBED2055-5D17-4DCD-9E45-73F5D7168214}" srcOrd="1" destOrd="0" parTransId="{9C95FCD4-328D-406D-A41A-CB40B40CD553}" sibTransId="{67D00F96-E138-4304-BBA3-EC69F731CCBF}"/>
    <dgm:cxn modelId="{0955E11B-E642-4D8A-8639-EFA2F21008D7}" type="presOf" srcId="{E95FDBAD-DD37-4613-B158-5BA289B479E1}" destId="{20BC3E26-2220-4501-B44B-B73D6F17CE29}" srcOrd="0" destOrd="0" presId="urn:microsoft.com/office/officeart/2008/layout/VerticalCurvedList"/>
    <dgm:cxn modelId="{56C8BD28-8401-4F7B-81A4-0DF8D09E12FB}" type="presOf" srcId="{A24E837F-103A-4605-AF61-B0EBF482AF25}" destId="{F46EF006-84BA-4ACC-9E1E-BE6EF68FDA89}" srcOrd="0" destOrd="0" presId="urn:microsoft.com/office/officeart/2008/layout/VerticalCurvedList"/>
    <dgm:cxn modelId="{A603DD5C-CE6C-4B6B-9A91-ED45552ACDDB}" srcId="{A24E837F-103A-4605-AF61-B0EBF482AF25}" destId="{0E3858B1-C84C-4618-B927-E15472AF2507}" srcOrd="0" destOrd="0" parTransId="{EE96BCF7-60A3-42A8-B77E-B4C64D8E0FF1}" sibTransId="{5B8FBA09-AC5D-4A53-997C-DCADF3808B4F}"/>
    <dgm:cxn modelId="{9E0F0647-33F9-4F2E-BC22-C98EB2ECA12D}" type="presOf" srcId="{0E3858B1-C84C-4618-B927-E15472AF2507}" destId="{453A3A6C-5FD3-4046-9295-CEA7BCFC91DA}" srcOrd="0" destOrd="0" presId="urn:microsoft.com/office/officeart/2008/layout/VerticalCurvedList"/>
    <dgm:cxn modelId="{02D6FC67-A1D4-4E29-98BE-2A41ACD6BF03}" type="presOf" srcId="{5B8FBA09-AC5D-4A53-997C-DCADF3808B4F}" destId="{23F89C33-EE26-4897-849B-18F0781582BB}" srcOrd="0" destOrd="0" presId="urn:microsoft.com/office/officeart/2008/layout/VerticalCurvedList"/>
    <dgm:cxn modelId="{2D70D472-09FF-41CB-8D77-0AE78D3E4594}" type="presOf" srcId="{DBED2055-5D17-4DCD-9E45-73F5D7168214}" destId="{6149C2C9-7319-4DBB-9BC1-C0F418A86031}" srcOrd="0" destOrd="0" presId="urn:microsoft.com/office/officeart/2008/layout/VerticalCurvedList"/>
    <dgm:cxn modelId="{0EF63EAF-2496-42D1-981C-36FB306E0CE3}" srcId="{A24E837F-103A-4605-AF61-B0EBF482AF25}" destId="{E92E71C1-59A2-4EDE-A41B-B2972A739CB5}" srcOrd="2" destOrd="0" parTransId="{591E7259-1308-4C8F-B363-3F9BC328971B}" sibTransId="{937E5E6D-0317-4DAA-9240-4A13B6692DA2}"/>
    <dgm:cxn modelId="{46467DC7-AC0E-4652-9A19-F52F3695D536}" type="presOf" srcId="{E92E71C1-59A2-4EDE-A41B-B2972A739CB5}" destId="{60E8CE00-2AB7-4DDE-B733-1A4993C10F2F}" srcOrd="0" destOrd="0" presId="urn:microsoft.com/office/officeart/2008/layout/VerticalCurvedList"/>
    <dgm:cxn modelId="{A97127DA-0B78-483D-9AED-1DFD4295C17A}" srcId="{A24E837F-103A-4605-AF61-B0EBF482AF25}" destId="{E95FDBAD-DD37-4613-B158-5BA289B479E1}" srcOrd="3" destOrd="0" parTransId="{45DADFCF-E91B-4079-9E6F-B322F191E256}" sibTransId="{703C8B3F-72A1-4F40-B41C-A9AA6727FDEF}"/>
    <dgm:cxn modelId="{13EC28B7-8A01-4C79-9C35-94FE93284CBD}" type="presParOf" srcId="{F46EF006-84BA-4ACC-9E1E-BE6EF68FDA89}" destId="{BC03E3D8-3078-482A-8FFB-7C884FA9DDDB}" srcOrd="0" destOrd="0" presId="urn:microsoft.com/office/officeart/2008/layout/VerticalCurvedList"/>
    <dgm:cxn modelId="{ADDF9578-64C0-46C5-93FA-A38A81901CBB}" type="presParOf" srcId="{BC03E3D8-3078-482A-8FFB-7C884FA9DDDB}" destId="{57BF7637-4267-40AD-81D9-067A158CA723}" srcOrd="0" destOrd="0" presId="urn:microsoft.com/office/officeart/2008/layout/VerticalCurvedList"/>
    <dgm:cxn modelId="{8925239D-00FC-4721-A04F-4CDD1A86D7C9}" type="presParOf" srcId="{57BF7637-4267-40AD-81D9-067A158CA723}" destId="{DD9C1883-E4CA-4A63-9CE0-48400891CC07}" srcOrd="0" destOrd="0" presId="urn:microsoft.com/office/officeart/2008/layout/VerticalCurvedList"/>
    <dgm:cxn modelId="{C131D48E-1B34-4CF3-9D3E-8A1022B06D2E}" type="presParOf" srcId="{57BF7637-4267-40AD-81D9-067A158CA723}" destId="{23F89C33-EE26-4897-849B-18F0781582BB}" srcOrd="1" destOrd="0" presId="urn:microsoft.com/office/officeart/2008/layout/VerticalCurvedList"/>
    <dgm:cxn modelId="{D4C23F58-E53A-4FBE-A7DA-EB5C6B7CE5D4}" type="presParOf" srcId="{57BF7637-4267-40AD-81D9-067A158CA723}" destId="{73C6DFF7-06E4-43B0-BAA3-B22202A89C55}" srcOrd="2" destOrd="0" presId="urn:microsoft.com/office/officeart/2008/layout/VerticalCurvedList"/>
    <dgm:cxn modelId="{43633962-F254-4CBF-9921-4390F37EC870}" type="presParOf" srcId="{57BF7637-4267-40AD-81D9-067A158CA723}" destId="{E7549532-3354-4976-824F-43AED3512D4F}" srcOrd="3" destOrd="0" presId="urn:microsoft.com/office/officeart/2008/layout/VerticalCurvedList"/>
    <dgm:cxn modelId="{8D01B9E1-B5A6-48CB-A6FE-B5A57FB18010}" type="presParOf" srcId="{BC03E3D8-3078-482A-8FFB-7C884FA9DDDB}" destId="{453A3A6C-5FD3-4046-9295-CEA7BCFC91DA}" srcOrd="1" destOrd="0" presId="urn:microsoft.com/office/officeart/2008/layout/VerticalCurvedList"/>
    <dgm:cxn modelId="{F99AB726-6545-4CA9-B706-9C5AD21CC057}" type="presParOf" srcId="{BC03E3D8-3078-482A-8FFB-7C884FA9DDDB}" destId="{8BAB6160-A915-4D56-A6E3-39511737F2AE}" srcOrd="2" destOrd="0" presId="urn:microsoft.com/office/officeart/2008/layout/VerticalCurvedList"/>
    <dgm:cxn modelId="{179F7E4A-7BAA-45A7-9854-6BA6E7DA6F3E}" type="presParOf" srcId="{8BAB6160-A915-4D56-A6E3-39511737F2AE}" destId="{6AE218AF-DCC1-4CD3-B039-254D71D4A0D7}" srcOrd="0" destOrd="0" presId="urn:microsoft.com/office/officeart/2008/layout/VerticalCurvedList"/>
    <dgm:cxn modelId="{2B061FA0-70AD-4875-8CB3-12469F40B9BA}" type="presParOf" srcId="{BC03E3D8-3078-482A-8FFB-7C884FA9DDDB}" destId="{6149C2C9-7319-4DBB-9BC1-C0F418A86031}" srcOrd="3" destOrd="0" presId="urn:microsoft.com/office/officeart/2008/layout/VerticalCurvedList"/>
    <dgm:cxn modelId="{859F7AAD-7A93-497D-B4CD-A2D5E2CB7038}" type="presParOf" srcId="{BC03E3D8-3078-482A-8FFB-7C884FA9DDDB}" destId="{3F5F0E8F-7B4B-4936-8F8C-8DBCBCA909A1}" srcOrd="4" destOrd="0" presId="urn:microsoft.com/office/officeart/2008/layout/VerticalCurvedList"/>
    <dgm:cxn modelId="{78727EEB-F503-4D6A-A0A7-0FCC59FC54D5}" type="presParOf" srcId="{3F5F0E8F-7B4B-4936-8F8C-8DBCBCA909A1}" destId="{E91C5AB3-ADBA-4A5A-8BB6-218C8D7C2DED}" srcOrd="0" destOrd="0" presId="urn:microsoft.com/office/officeart/2008/layout/VerticalCurvedList"/>
    <dgm:cxn modelId="{477F8A3F-4280-4B9C-B3B1-CDD74C63D5BF}" type="presParOf" srcId="{BC03E3D8-3078-482A-8FFB-7C884FA9DDDB}" destId="{60E8CE00-2AB7-4DDE-B733-1A4993C10F2F}" srcOrd="5" destOrd="0" presId="urn:microsoft.com/office/officeart/2008/layout/VerticalCurvedList"/>
    <dgm:cxn modelId="{044DDDB9-534F-44CD-9F03-85E7542838A4}" type="presParOf" srcId="{BC03E3D8-3078-482A-8FFB-7C884FA9DDDB}" destId="{D4435F18-0922-4924-B5EC-DBC92FEA932A}" srcOrd="6" destOrd="0" presId="urn:microsoft.com/office/officeart/2008/layout/VerticalCurvedList"/>
    <dgm:cxn modelId="{8F29413D-521F-4CAF-9858-32BD90730796}" type="presParOf" srcId="{D4435F18-0922-4924-B5EC-DBC92FEA932A}" destId="{F64558F6-385B-4B62-915B-14BA0BC45152}" srcOrd="0" destOrd="0" presId="urn:microsoft.com/office/officeart/2008/layout/VerticalCurvedList"/>
    <dgm:cxn modelId="{62ACFE99-2588-4D13-B839-FFF560F12E78}" type="presParOf" srcId="{BC03E3D8-3078-482A-8FFB-7C884FA9DDDB}" destId="{20BC3E26-2220-4501-B44B-B73D6F17CE29}" srcOrd="7" destOrd="0" presId="urn:microsoft.com/office/officeart/2008/layout/VerticalCurvedList"/>
    <dgm:cxn modelId="{FF3F6A72-F78A-4009-A816-042DC945E7F8}" type="presParOf" srcId="{BC03E3D8-3078-482A-8FFB-7C884FA9DDDB}" destId="{45C857C5-4DD7-4A99-8FC1-97BA8CD8AABF}" srcOrd="8" destOrd="0" presId="urn:microsoft.com/office/officeart/2008/layout/VerticalCurvedList"/>
    <dgm:cxn modelId="{10527932-D2E0-4561-A229-93BCE88C0AE3}" type="presParOf" srcId="{45C857C5-4DD7-4A99-8FC1-97BA8CD8AABF}" destId="{F03EC320-49AF-4D3A-81F5-DDF6E689EA64}"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4E837F-103A-4605-AF61-B0EBF482AF25}"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0E3858B1-C84C-4618-B927-E15472AF2507}">
      <dgm:prSet phldrT="[Текст]" custT="1"/>
      <dgm:spPr/>
      <dgm:t>
        <a:bodyPr/>
        <a:lstStyle/>
        <a:p>
          <a:pPr algn="ctr"/>
          <a:r>
            <a:rPr lang="uk-UA" sz="1400">
              <a:latin typeface="Times New Roman" panose="02020603050405020304" pitchFamily="18" charset="0"/>
              <a:cs typeface="Times New Roman" panose="02020603050405020304" pitchFamily="18" charset="0"/>
            </a:rPr>
            <a:t>Інформаційні технології</a:t>
          </a:r>
          <a:endParaRPr lang="ru-RU" sz="1400">
            <a:latin typeface="Times New Roman" panose="02020603050405020304" pitchFamily="18" charset="0"/>
            <a:cs typeface="Times New Roman" panose="02020603050405020304" pitchFamily="18" charset="0"/>
          </a:endParaRPr>
        </a:p>
      </dgm:t>
    </dgm:pt>
    <dgm:pt modelId="{EE96BCF7-60A3-42A8-B77E-B4C64D8E0FF1}" type="parTrans" cxnId="{A603DD5C-CE6C-4B6B-9A91-ED45552ACDDB}">
      <dgm:prSet/>
      <dgm:spPr/>
      <dgm:t>
        <a:bodyPr/>
        <a:lstStyle/>
        <a:p>
          <a:endParaRPr lang="ru-RU"/>
        </a:p>
      </dgm:t>
    </dgm:pt>
    <dgm:pt modelId="{5B8FBA09-AC5D-4A53-997C-DCADF3808B4F}" type="sibTrans" cxnId="{A603DD5C-CE6C-4B6B-9A91-ED45552ACDDB}">
      <dgm:prSet/>
      <dgm:spPr/>
      <dgm:t>
        <a:bodyPr/>
        <a:lstStyle/>
        <a:p>
          <a:endParaRPr lang="ru-RU"/>
        </a:p>
      </dgm:t>
    </dgm:pt>
    <dgm:pt modelId="{DBED2055-5D17-4DCD-9E45-73F5D7168214}">
      <dgm:prSet phldrT="[Текст]" custT="1"/>
      <dgm:spPr/>
      <dgm:t>
        <a:bodyPr/>
        <a:lstStyle/>
        <a:p>
          <a:pPr algn="ctr"/>
          <a:r>
            <a:rPr lang="uk-UA" sz="1400">
              <a:latin typeface="Times New Roman" panose="02020603050405020304" pitchFamily="18" charset="0"/>
              <a:cs typeface="Times New Roman" panose="02020603050405020304" pitchFamily="18" charset="0"/>
            </a:rPr>
            <a:t>Комунікаційна інфраструктура</a:t>
          </a:r>
          <a:endParaRPr lang="ru-RU" sz="1400">
            <a:latin typeface="Times New Roman" panose="02020603050405020304" pitchFamily="18" charset="0"/>
            <a:cs typeface="Times New Roman" panose="02020603050405020304" pitchFamily="18" charset="0"/>
          </a:endParaRPr>
        </a:p>
      </dgm:t>
    </dgm:pt>
    <dgm:pt modelId="{9C95FCD4-328D-406D-A41A-CB40B40CD553}" type="parTrans" cxnId="{43A79715-A979-492C-BE3E-E1C08E4ABFF8}">
      <dgm:prSet/>
      <dgm:spPr/>
      <dgm:t>
        <a:bodyPr/>
        <a:lstStyle/>
        <a:p>
          <a:endParaRPr lang="ru-RU"/>
        </a:p>
      </dgm:t>
    </dgm:pt>
    <dgm:pt modelId="{67D00F96-E138-4304-BBA3-EC69F731CCBF}" type="sibTrans" cxnId="{43A79715-A979-492C-BE3E-E1C08E4ABFF8}">
      <dgm:prSet/>
      <dgm:spPr/>
      <dgm:t>
        <a:bodyPr/>
        <a:lstStyle/>
        <a:p>
          <a:endParaRPr lang="ru-RU"/>
        </a:p>
      </dgm:t>
    </dgm:pt>
    <dgm:pt modelId="{E95FDBAD-DD37-4613-B158-5BA289B479E1}">
      <dgm:prSet phldrT="[Текст]" custT="1"/>
      <dgm:spPr/>
      <dgm:t>
        <a:bodyPr/>
        <a:lstStyle/>
        <a:p>
          <a:pPr algn="ctr"/>
          <a:r>
            <a:rPr lang="uk-UA" sz="1400">
              <a:latin typeface="Times New Roman" panose="02020603050405020304" pitchFamily="18" charset="0"/>
              <a:cs typeface="Times New Roman" panose="02020603050405020304" pitchFamily="18" charset="0"/>
            </a:rPr>
            <a:t>Правовий та етичний фреймворк</a:t>
          </a:r>
          <a:endParaRPr lang="ru-RU" sz="1400">
            <a:latin typeface="Times New Roman" panose="02020603050405020304" pitchFamily="18" charset="0"/>
            <a:cs typeface="Times New Roman" panose="02020603050405020304" pitchFamily="18" charset="0"/>
          </a:endParaRPr>
        </a:p>
      </dgm:t>
    </dgm:pt>
    <dgm:pt modelId="{45DADFCF-E91B-4079-9E6F-B322F191E256}" type="parTrans" cxnId="{A97127DA-0B78-483D-9AED-1DFD4295C17A}">
      <dgm:prSet/>
      <dgm:spPr/>
      <dgm:t>
        <a:bodyPr/>
        <a:lstStyle/>
        <a:p>
          <a:endParaRPr lang="ru-RU"/>
        </a:p>
      </dgm:t>
    </dgm:pt>
    <dgm:pt modelId="{703C8B3F-72A1-4F40-B41C-A9AA6727FDEF}" type="sibTrans" cxnId="{A97127DA-0B78-483D-9AED-1DFD4295C17A}">
      <dgm:prSet/>
      <dgm:spPr/>
      <dgm:t>
        <a:bodyPr/>
        <a:lstStyle/>
        <a:p>
          <a:endParaRPr lang="ru-RU"/>
        </a:p>
      </dgm:t>
    </dgm:pt>
    <dgm:pt modelId="{E92E71C1-59A2-4EDE-A41B-B2972A739CB5}">
      <dgm:prSet phldrT="[Текст]" custT="1"/>
      <dgm:spPr/>
      <dgm:t>
        <a:bodyPr/>
        <a:lstStyle/>
        <a:p>
          <a:pPr algn="ctr"/>
          <a:r>
            <a:rPr lang="uk-UA" sz="1400">
              <a:latin typeface="Times New Roman" panose="02020603050405020304" pitchFamily="18" charset="0"/>
              <a:cs typeface="Times New Roman" panose="02020603050405020304" pitchFamily="18" charset="0"/>
            </a:rPr>
            <a:t>Актори і користувачі</a:t>
          </a:r>
          <a:endParaRPr lang="ru-RU" sz="1400">
            <a:latin typeface="Times New Roman" panose="02020603050405020304" pitchFamily="18" charset="0"/>
            <a:cs typeface="Times New Roman" panose="02020603050405020304" pitchFamily="18" charset="0"/>
          </a:endParaRPr>
        </a:p>
      </dgm:t>
    </dgm:pt>
    <dgm:pt modelId="{591E7259-1308-4C8F-B363-3F9BC328971B}" type="parTrans" cxnId="{0EF63EAF-2496-42D1-981C-36FB306E0CE3}">
      <dgm:prSet/>
      <dgm:spPr/>
      <dgm:t>
        <a:bodyPr/>
        <a:lstStyle/>
        <a:p>
          <a:endParaRPr lang="ru-RU"/>
        </a:p>
      </dgm:t>
    </dgm:pt>
    <dgm:pt modelId="{937E5E6D-0317-4DAA-9240-4A13B6692DA2}" type="sibTrans" cxnId="{0EF63EAF-2496-42D1-981C-36FB306E0CE3}">
      <dgm:prSet/>
      <dgm:spPr/>
      <dgm:t>
        <a:bodyPr/>
        <a:lstStyle/>
        <a:p>
          <a:endParaRPr lang="ru-RU"/>
        </a:p>
      </dgm:t>
    </dgm:pt>
    <dgm:pt modelId="{E568C963-52CB-4963-8E9D-A23ED0CC37C0}">
      <dgm:prSet phldrT="[Текст]" custT="1"/>
      <dgm:spPr/>
      <dgm:t>
        <a:bodyPr/>
        <a:lstStyle/>
        <a:p>
          <a:pPr algn="ctr"/>
          <a:r>
            <a:rPr lang="uk-UA" sz="1400">
              <a:latin typeface="Times New Roman" panose="02020603050405020304" pitchFamily="18" charset="0"/>
              <a:cs typeface="Times New Roman" panose="02020603050405020304" pitchFamily="18" charset="0"/>
            </a:rPr>
            <a:t>Інформаційні ресурси</a:t>
          </a:r>
          <a:endParaRPr lang="ru-RU" sz="1400">
            <a:latin typeface="Times New Roman" panose="02020603050405020304" pitchFamily="18" charset="0"/>
            <a:cs typeface="Times New Roman" panose="02020603050405020304" pitchFamily="18" charset="0"/>
          </a:endParaRPr>
        </a:p>
      </dgm:t>
    </dgm:pt>
    <dgm:pt modelId="{1515AE72-D29E-4546-85C5-ED7A90886222}" type="parTrans" cxnId="{89A782F8-59D1-4884-B8B3-66F8D549CDA6}">
      <dgm:prSet/>
      <dgm:spPr/>
      <dgm:t>
        <a:bodyPr/>
        <a:lstStyle/>
        <a:p>
          <a:endParaRPr lang="ru-RU"/>
        </a:p>
      </dgm:t>
    </dgm:pt>
    <dgm:pt modelId="{147B5823-FBDD-423B-B547-9F35A23E7869}" type="sibTrans" cxnId="{89A782F8-59D1-4884-B8B3-66F8D549CDA6}">
      <dgm:prSet/>
      <dgm:spPr/>
      <dgm:t>
        <a:bodyPr/>
        <a:lstStyle/>
        <a:p>
          <a:endParaRPr lang="ru-RU"/>
        </a:p>
      </dgm:t>
    </dgm:pt>
    <dgm:pt modelId="{F46EF006-84BA-4ACC-9E1E-BE6EF68FDA89}" type="pres">
      <dgm:prSet presAssocID="{A24E837F-103A-4605-AF61-B0EBF482AF25}" presName="Name0" presStyleCnt="0">
        <dgm:presLayoutVars>
          <dgm:chMax val="7"/>
          <dgm:chPref val="7"/>
          <dgm:dir/>
        </dgm:presLayoutVars>
      </dgm:prSet>
      <dgm:spPr/>
    </dgm:pt>
    <dgm:pt modelId="{BC03E3D8-3078-482A-8FFB-7C884FA9DDDB}" type="pres">
      <dgm:prSet presAssocID="{A24E837F-103A-4605-AF61-B0EBF482AF25}" presName="Name1" presStyleCnt="0"/>
      <dgm:spPr/>
    </dgm:pt>
    <dgm:pt modelId="{57BF7637-4267-40AD-81D9-067A158CA723}" type="pres">
      <dgm:prSet presAssocID="{A24E837F-103A-4605-AF61-B0EBF482AF25}" presName="cycle" presStyleCnt="0"/>
      <dgm:spPr/>
    </dgm:pt>
    <dgm:pt modelId="{DD9C1883-E4CA-4A63-9CE0-48400891CC07}" type="pres">
      <dgm:prSet presAssocID="{A24E837F-103A-4605-AF61-B0EBF482AF25}" presName="srcNode" presStyleLbl="node1" presStyleIdx="0" presStyleCnt="5"/>
      <dgm:spPr/>
    </dgm:pt>
    <dgm:pt modelId="{23F89C33-EE26-4897-849B-18F0781582BB}" type="pres">
      <dgm:prSet presAssocID="{A24E837F-103A-4605-AF61-B0EBF482AF25}" presName="conn" presStyleLbl="parChTrans1D2" presStyleIdx="0" presStyleCnt="1"/>
      <dgm:spPr/>
    </dgm:pt>
    <dgm:pt modelId="{73C6DFF7-06E4-43B0-BAA3-B22202A89C55}" type="pres">
      <dgm:prSet presAssocID="{A24E837F-103A-4605-AF61-B0EBF482AF25}" presName="extraNode" presStyleLbl="node1" presStyleIdx="0" presStyleCnt="5"/>
      <dgm:spPr/>
    </dgm:pt>
    <dgm:pt modelId="{E7549532-3354-4976-824F-43AED3512D4F}" type="pres">
      <dgm:prSet presAssocID="{A24E837F-103A-4605-AF61-B0EBF482AF25}" presName="dstNode" presStyleLbl="node1" presStyleIdx="0" presStyleCnt="5"/>
      <dgm:spPr/>
    </dgm:pt>
    <dgm:pt modelId="{453A3A6C-5FD3-4046-9295-CEA7BCFC91DA}" type="pres">
      <dgm:prSet presAssocID="{0E3858B1-C84C-4618-B927-E15472AF2507}" presName="text_1" presStyleLbl="node1" presStyleIdx="0" presStyleCnt="5">
        <dgm:presLayoutVars>
          <dgm:bulletEnabled val="1"/>
        </dgm:presLayoutVars>
      </dgm:prSet>
      <dgm:spPr/>
    </dgm:pt>
    <dgm:pt modelId="{8BAB6160-A915-4D56-A6E3-39511737F2AE}" type="pres">
      <dgm:prSet presAssocID="{0E3858B1-C84C-4618-B927-E15472AF2507}" presName="accent_1" presStyleCnt="0"/>
      <dgm:spPr/>
    </dgm:pt>
    <dgm:pt modelId="{6AE218AF-DCC1-4CD3-B039-254D71D4A0D7}" type="pres">
      <dgm:prSet presAssocID="{0E3858B1-C84C-4618-B927-E15472AF2507}" presName="accentRepeatNode" presStyleLbl="solidFgAcc1" presStyleIdx="0" presStyleCnt="5"/>
      <dgm:spPr/>
    </dgm:pt>
    <dgm:pt modelId="{6149C2C9-7319-4DBB-9BC1-C0F418A86031}" type="pres">
      <dgm:prSet presAssocID="{DBED2055-5D17-4DCD-9E45-73F5D7168214}" presName="text_2" presStyleLbl="node1" presStyleIdx="1" presStyleCnt="5">
        <dgm:presLayoutVars>
          <dgm:bulletEnabled val="1"/>
        </dgm:presLayoutVars>
      </dgm:prSet>
      <dgm:spPr/>
    </dgm:pt>
    <dgm:pt modelId="{3F5F0E8F-7B4B-4936-8F8C-8DBCBCA909A1}" type="pres">
      <dgm:prSet presAssocID="{DBED2055-5D17-4DCD-9E45-73F5D7168214}" presName="accent_2" presStyleCnt="0"/>
      <dgm:spPr/>
    </dgm:pt>
    <dgm:pt modelId="{E91C5AB3-ADBA-4A5A-8BB6-218C8D7C2DED}" type="pres">
      <dgm:prSet presAssocID="{DBED2055-5D17-4DCD-9E45-73F5D7168214}" presName="accentRepeatNode" presStyleLbl="solidFgAcc1" presStyleIdx="1" presStyleCnt="5"/>
      <dgm:spPr/>
    </dgm:pt>
    <dgm:pt modelId="{60E8CE00-2AB7-4DDE-B733-1A4993C10F2F}" type="pres">
      <dgm:prSet presAssocID="{E92E71C1-59A2-4EDE-A41B-B2972A739CB5}" presName="text_3" presStyleLbl="node1" presStyleIdx="2" presStyleCnt="5">
        <dgm:presLayoutVars>
          <dgm:bulletEnabled val="1"/>
        </dgm:presLayoutVars>
      </dgm:prSet>
      <dgm:spPr/>
    </dgm:pt>
    <dgm:pt modelId="{D4435F18-0922-4924-B5EC-DBC92FEA932A}" type="pres">
      <dgm:prSet presAssocID="{E92E71C1-59A2-4EDE-A41B-B2972A739CB5}" presName="accent_3" presStyleCnt="0"/>
      <dgm:spPr/>
    </dgm:pt>
    <dgm:pt modelId="{F64558F6-385B-4B62-915B-14BA0BC45152}" type="pres">
      <dgm:prSet presAssocID="{E92E71C1-59A2-4EDE-A41B-B2972A739CB5}" presName="accentRepeatNode" presStyleLbl="solidFgAcc1" presStyleIdx="2" presStyleCnt="5"/>
      <dgm:spPr/>
    </dgm:pt>
    <dgm:pt modelId="{20BC3E26-2220-4501-B44B-B73D6F17CE29}" type="pres">
      <dgm:prSet presAssocID="{E95FDBAD-DD37-4613-B158-5BA289B479E1}" presName="text_4" presStyleLbl="node1" presStyleIdx="3" presStyleCnt="5">
        <dgm:presLayoutVars>
          <dgm:bulletEnabled val="1"/>
        </dgm:presLayoutVars>
      </dgm:prSet>
      <dgm:spPr/>
    </dgm:pt>
    <dgm:pt modelId="{45C857C5-4DD7-4A99-8FC1-97BA8CD8AABF}" type="pres">
      <dgm:prSet presAssocID="{E95FDBAD-DD37-4613-B158-5BA289B479E1}" presName="accent_4" presStyleCnt="0"/>
      <dgm:spPr/>
    </dgm:pt>
    <dgm:pt modelId="{F03EC320-49AF-4D3A-81F5-DDF6E689EA64}" type="pres">
      <dgm:prSet presAssocID="{E95FDBAD-DD37-4613-B158-5BA289B479E1}" presName="accentRepeatNode" presStyleLbl="solidFgAcc1" presStyleIdx="3" presStyleCnt="5"/>
      <dgm:spPr/>
    </dgm:pt>
    <dgm:pt modelId="{8E8D9E8C-F820-4749-B958-F07ADAABFCA0}" type="pres">
      <dgm:prSet presAssocID="{E568C963-52CB-4963-8E9D-A23ED0CC37C0}" presName="text_5" presStyleLbl="node1" presStyleIdx="4" presStyleCnt="5">
        <dgm:presLayoutVars>
          <dgm:bulletEnabled val="1"/>
        </dgm:presLayoutVars>
      </dgm:prSet>
      <dgm:spPr/>
    </dgm:pt>
    <dgm:pt modelId="{6F7373D1-C53F-4145-81E0-B9DE88A7A84B}" type="pres">
      <dgm:prSet presAssocID="{E568C963-52CB-4963-8E9D-A23ED0CC37C0}" presName="accent_5" presStyleCnt="0"/>
      <dgm:spPr/>
    </dgm:pt>
    <dgm:pt modelId="{17E27526-9A00-44B3-9604-FBF02A9D7F38}" type="pres">
      <dgm:prSet presAssocID="{E568C963-52CB-4963-8E9D-A23ED0CC37C0}" presName="accentRepeatNode" presStyleLbl="solidFgAcc1" presStyleIdx="4" presStyleCnt="5"/>
      <dgm:spPr/>
    </dgm:pt>
  </dgm:ptLst>
  <dgm:cxnLst>
    <dgm:cxn modelId="{43A79715-A979-492C-BE3E-E1C08E4ABFF8}" srcId="{A24E837F-103A-4605-AF61-B0EBF482AF25}" destId="{DBED2055-5D17-4DCD-9E45-73F5D7168214}" srcOrd="1" destOrd="0" parTransId="{9C95FCD4-328D-406D-A41A-CB40B40CD553}" sibTransId="{67D00F96-E138-4304-BBA3-EC69F731CCBF}"/>
    <dgm:cxn modelId="{0955E11B-E642-4D8A-8639-EFA2F21008D7}" type="presOf" srcId="{E95FDBAD-DD37-4613-B158-5BA289B479E1}" destId="{20BC3E26-2220-4501-B44B-B73D6F17CE29}" srcOrd="0" destOrd="0" presId="urn:microsoft.com/office/officeart/2008/layout/VerticalCurvedList"/>
    <dgm:cxn modelId="{53E29F1F-34CC-4CAF-B8CE-798FCB5CDA65}" type="presOf" srcId="{E568C963-52CB-4963-8E9D-A23ED0CC37C0}" destId="{8E8D9E8C-F820-4749-B958-F07ADAABFCA0}" srcOrd="0" destOrd="0" presId="urn:microsoft.com/office/officeart/2008/layout/VerticalCurvedList"/>
    <dgm:cxn modelId="{56C8BD28-8401-4F7B-81A4-0DF8D09E12FB}" type="presOf" srcId="{A24E837F-103A-4605-AF61-B0EBF482AF25}" destId="{F46EF006-84BA-4ACC-9E1E-BE6EF68FDA89}" srcOrd="0" destOrd="0" presId="urn:microsoft.com/office/officeart/2008/layout/VerticalCurvedList"/>
    <dgm:cxn modelId="{A603DD5C-CE6C-4B6B-9A91-ED45552ACDDB}" srcId="{A24E837F-103A-4605-AF61-B0EBF482AF25}" destId="{0E3858B1-C84C-4618-B927-E15472AF2507}" srcOrd="0" destOrd="0" parTransId="{EE96BCF7-60A3-42A8-B77E-B4C64D8E0FF1}" sibTransId="{5B8FBA09-AC5D-4A53-997C-DCADF3808B4F}"/>
    <dgm:cxn modelId="{9E0F0647-33F9-4F2E-BC22-C98EB2ECA12D}" type="presOf" srcId="{0E3858B1-C84C-4618-B927-E15472AF2507}" destId="{453A3A6C-5FD3-4046-9295-CEA7BCFC91DA}" srcOrd="0" destOrd="0" presId="urn:microsoft.com/office/officeart/2008/layout/VerticalCurvedList"/>
    <dgm:cxn modelId="{02D6FC67-A1D4-4E29-98BE-2A41ACD6BF03}" type="presOf" srcId="{5B8FBA09-AC5D-4A53-997C-DCADF3808B4F}" destId="{23F89C33-EE26-4897-849B-18F0781582BB}" srcOrd="0" destOrd="0" presId="urn:microsoft.com/office/officeart/2008/layout/VerticalCurvedList"/>
    <dgm:cxn modelId="{2D70D472-09FF-41CB-8D77-0AE78D3E4594}" type="presOf" srcId="{DBED2055-5D17-4DCD-9E45-73F5D7168214}" destId="{6149C2C9-7319-4DBB-9BC1-C0F418A86031}" srcOrd="0" destOrd="0" presId="urn:microsoft.com/office/officeart/2008/layout/VerticalCurvedList"/>
    <dgm:cxn modelId="{0EF63EAF-2496-42D1-981C-36FB306E0CE3}" srcId="{A24E837F-103A-4605-AF61-B0EBF482AF25}" destId="{E92E71C1-59A2-4EDE-A41B-B2972A739CB5}" srcOrd="2" destOrd="0" parTransId="{591E7259-1308-4C8F-B363-3F9BC328971B}" sibTransId="{937E5E6D-0317-4DAA-9240-4A13B6692DA2}"/>
    <dgm:cxn modelId="{46467DC7-AC0E-4652-9A19-F52F3695D536}" type="presOf" srcId="{E92E71C1-59A2-4EDE-A41B-B2972A739CB5}" destId="{60E8CE00-2AB7-4DDE-B733-1A4993C10F2F}" srcOrd="0" destOrd="0" presId="urn:microsoft.com/office/officeart/2008/layout/VerticalCurvedList"/>
    <dgm:cxn modelId="{A97127DA-0B78-483D-9AED-1DFD4295C17A}" srcId="{A24E837F-103A-4605-AF61-B0EBF482AF25}" destId="{E95FDBAD-DD37-4613-B158-5BA289B479E1}" srcOrd="3" destOrd="0" parTransId="{45DADFCF-E91B-4079-9E6F-B322F191E256}" sibTransId="{703C8B3F-72A1-4F40-B41C-A9AA6727FDEF}"/>
    <dgm:cxn modelId="{89A782F8-59D1-4884-B8B3-66F8D549CDA6}" srcId="{A24E837F-103A-4605-AF61-B0EBF482AF25}" destId="{E568C963-52CB-4963-8E9D-A23ED0CC37C0}" srcOrd="4" destOrd="0" parTransId="{1515AE72-D29E-4546-85C5-ED7A90886222}" sibTransId="{147B5823-FBDD-423B-B547-9F35A23E7869}"/>
    <dgm:cxn modelId="{13EC28B7-8A01-4C79-9C35-94FE93284CBD}" type="presParOf" srcId="{F46EF006-84BA-4ACC-9E1E-BE6EF68FDA89}" destId="{BC03E3D8-3078-482A-8FFB-7C884FA9DDDB}" srcOrd="0" destOrd="0" presId="urn:microsoft.com/office/officeart/2008/layout/VerticalCurvedList"/>
    <dgm:cxn modelId="{ADDF9578-64C0-46C5-93FA-A38A81901CBB}" type="presParOf" srcId="{BC03E3D8-3078-482A-8FFB-7C884FA9DDDB}" destId="{57BF7637-4267-40AD-81D9-067A158CA723}" srcOrd="0" destOrd="0" presId="urn:microsoft.com/office/officeart/2008/layout/VerticalCurvedList"/>
    <dgm:cxn modelId="{8925239D-00FC-4721-A04F-4CDD1A86D7C9}" type="presParOf" srcId="{57BF7637-4267-40AD-81D9-067A158CA723}" destId="{DD9C1883-E4CA-4A63-9CE0-48400891CC07}" srcOrd="0" destOrd="0" presId="urn:microsoft.com/office/officeart/2008/layout/VerticalCurvedList"/>
    <dgm:cxn modelId="{C131D48E-1B34-4CF3-9D3E-8A1022B06D2E}" type="presParOf" srcId="{57BF7637-4267-40AD-81D9-067A158CA723}" destId="{23F89C33-EE26-4897-849B-18F0781582BB}" srcOrd="1" destOrd="0" presId="urn:microsoft.com/office/officeart/2008/layout/VerticalCurvedList"/>
    <dgm:cxn modelId="{D4C23F58-E53A-4FBE-A7DA-EB5C6B7CE5D4}" type="presParOf" srcId="{57BF7637-4267-40AD-81D9-067A158CA723}" destId="{73C6DFF7-06E4-43B0-BAA3-B22202A89C55}" srcOrd="2" destOrd="0" presId="urn:microsoft.com/office/officeart/2008/layout/VerticalCurvedList"/>
    <dgm:cxn modelId="{43633962-F254-4CBF-9921-4390F37EC870}" type="presParOf" srcId="{57BF7637-4267-40AD-81D9-067A158CA723}" destId="{E7549532-3354-4976-824F-43AED3512D4F}" srcOrd="3" destOrd="0" presId="urn:microsoft.com/office/officeart/2008/layout/VerticalCurvedList"/>
    <dgm:cxn modelId="{8D01B9E1-B5A6-48CB-A6FE-B5A57FB18010}" type="presParOf" srcId="{BC03E3D8-3078-482A-8FFB-7C884FA9DDDB}" destId="{453A3A6C-5FD3-4046-9295-CEA7BCFC91DA}" srcOrd="1" destOrd="0" presId="urn:microsoft.com/office/officeart/2008/layout/VerticalCurvedList"/>
    <dgm:cxn modelId="{F99AB726-6545-4CA9-B706-9C5AD21CC057}" type="presParOf" srcId="{BC03E3D8-3078-482A-8FFB-7C884FA9DDDB}" destId="{8BAB6160-A915-4D56-A6E3-39511737F2AE}" srcOrd="2" destOrd="0" presId="urn:microsoft.com/office/officeart/2008/layout/VerticalCurvedList"/>
    <dgm:cxn modelId="{179F7E4A-7BAA-45A7-9854-6BA6E7DA6F3E}" type="presParOf" srcId="{8BAB6160-A915-4D56-A6E3-39511737F2AE}" destId="{6AE218AF-DCC1-4CD3-B039-254D71D4A0D7}" srcOrd="0" destOrd="0" presId="urn:microsoft.com/office/officeart/2008/layout/VerticalCurvedList"/>
    <dgm:cxn modelId="{2B061FA0-70AD-4875-8CB3-12469F40B9BA}" type="presParOf" srcId="{BC03E3D8-3078-482A-8FFB-7C884FA9DDDB}" destId="{6149C2C9-7319-4DBB-9BC1-C0F418A86031}" srcOrd="3" destOrd="0" presId="urn:microsoft.com/office/officeart/2008/layout/VerticalCurvedList"/>
    <dgm:cxn modelId="{859F7AAD-7A93-497D-B4CD-A2D5E2CB7038}" type="presParOf" srcId="{BC03E3D8-3078-482A-8FFB-7C884FA9DDDB}" destId="{3F5F0E8F-7B4B-4936-8F8C-8DBCBCA909A1}" srcOrd="4" destOrd="0" presId="urn:microsoft.com/office/officeart/2008/layout/VerticalCurvedList"/>
    <dgm:cxn modelId="{78727EEB-F503-4D6A-A0A7-0FCC59FC54D5}" type="presParOf" srcId="{3F5F0E8F-7B4B-4936-8F8C-8DBCBCA909A1}" destId="{E91C5AB3-ADBA-4A5A-8BB6-218C8D7C2DED}" srcOrd="0" destOrd="0" presId="urn:microsoft.com/office/officeart/2008/layout/VerticalCurvedList"/>
    <dgm:cxn modelId="{477F8A3F-4280-4B9C-B3B1-CDD74C63D5BF}" type="presParOf" srcId="{BC03E3D8-3078-482A-8FFB-7C884FA9DDDB}" destId="{60E8CE00-2AB7-4DDE-B733-1A4993C10F2F}" srcOrd="5" destOrd="0" presId="urn:microsoft.com/office/officeart/2008/layout/VerticalCurvedList"/>
    <dgm:cxn modelId="{044DDDB9-534F-44CD-9F03-85E7542838A4}" type="presParOf" srcId="{BC03E3D8-3078-482A-8FFB-7C884FA9DDDB}" destId="{D4435F18-0922-4924-B5EC-DBC92FEA932A}" srcOrd="6" destOrd="0" presId="urn:microsoft.com/office/officeart/2008/layout/VerticalCurvedList"/>
    <dgm:cxn modelId="{8F29413D-521F-4CAF-9858-32BD90730796}" type="presParOf" srcId="{D4435F18-0922-4924-B5EC-DBC92FEA932A}" destId="{F64558F6-385B-4B62-915B-14BA0BC45152}" srcOrd="0" destOrd="0" presId="urn:microsoft.com/office/officeart/2008/layout/VerticalCurvedList"/>
    <dgm:cxn modelId="{62ACFE99-2588-4D13-B839-FFF560F12E78}" type="presParOf" srcId="{BC03E3D8-3078-482A-8FFB-7C884FA9DDDB}" destId="{20BC3E26-2220-4501-B44B-B73D6F17CE29}" srcOrd="7" destOrd="0" presId="urn:microsoft.com/office/officeart/2008/layout/VerticalCurvedList"/>
    <dgm:cxn modelId="{FF3F6A72-F78A-4009-A816-042DC945E7F8}" type="presParOf" srcId="{BC03E3D8-3078-482A-8FFB-7C884FA9DDDB}" destId="{45C857C5-4DD7-4A99-8FC1-97BA8CD8AABF}" srcOrd="8" destOrd="0" presId="urn:microsoft.com/office/officeart/2008/layout/VerticalCurvedList"/>
    <dgm:cxn modelId="{10527932-D2E0-4561-A229-93BCE88C0AE3}" type="presParOf" srcId="{45C857C5-4DD7-4A99-8FC1-97BA8CD8AABF}" destId="{F03EC320-49AF-4D3A-81F5-DDF6E689EA64}" srcOrd="0" destOrd="0" presId="urn:microsoft.com/office/officeart/2008/layout/VerticalCurvedList"/>
    <dgm:cxn modelId="{7C033FAD-FDC4-4959-8316-E75317C5B471}" type="presParOf" srcId="{BC03E3D8-3078-482A-8FFB-7C884FA9DDDB}" destId="{8E8D9E8C-F820-4749-B958-F07ADAABFCA0}" srcOrd="9" destOrd="0" presId="urn:microsoft.com/office/officeart/2008/layout/VerticalCurvedList"/>
    <dgm:cxn modelId="{AC0D8C3C-08F3-45C8-8179-5617D18CB03D}" type="presParOf" srcId="{BC03E3D8-3078-482A-8FFB-7C884FA9DDDB}" destId="{6F7373D1-C53F-4145-81E0-B9DE88A7A84B}" srcOrd="10" destOrd="0" presId="urn:microsoft.com/office/officeart/2008/layout/VerticalCurvedList"/>
    <dgm:cxn modelId="{DF88259E-CFAB-4107-9911-9384C75311B5}" type="presParOf" srcId="{6F7373D1-C53F-4145-81E0-B9DE88A7A84B}" destId="{17E27526-9A00-44B3-9604-FBF02A9D7F3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D92F7-D895-4E82-8EC0-60CCE4BEB340}">
      <dsp:nvSpPr>
        <dsp:cNvPr id="0" name=""/>
        <dsp:cNvSpPr/>
      </dsp:nvSpPr>
      <dsp:spPr>
        <a:xfrm>
          <a:off x="-5365024" y="-821968"/>
          <a:ext cx="6391430" cy="6391430"/>
        </a:xfrm>
        <a:prstGeom prst="blockArc">
          <a:avLst>
            <a:gd name="adj1" fmla="val 18900000"/>
            <a:gd name="adj2" fmla="val 2700000"/>
            <a:gd name="adj3" fmla="val 338"/>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FF364B-FA46-4D20-B71D-FA61A58EEC27}">
      <dsp:nvSpPr>
        <dsp:cNvPr id="0" name=""/>
        <dsp:cNvSpPr/>
      </dsp:nvSpPr>
      <dsp:spPr>
        <a:xfrm>
          <a:off x="333036" y="215821"/>
          <a:ext cx="5062276"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Захист інформації та кібербезпека </a:t>
          </a:r>
          <a:endParaRPr lang="ru-RU" sz="1200" kern="1200">
            <a:latin typeface="Times New Roman" panose="02020603050405020304" pitchFamily="18" charset="0"/>
            <a:cs typeface="Times New Roman" panose="02020603050405020304" pitchFamily="18" charset="0"/>
          </a:endParaRPr>
        </a:p>
      </dsp:txBody>
      <dsp:txXfrm>
        <a:off x="333036" y="215821"/>
        <a:ext cx="5062276" cy="431452"/>
      </dsp:txXfrm>
    </dsp:sp>
    <dsp:sp modelId="{F886E8EF-8229-4FAF-84BA-306FBE30F0D0}">
      <dsp:nvSpPr>
        <dsp:cNvPr id="0" name=""/>
        <dsp:cNvSpPr/>
      </dsp:nvSpPr>
      <dsp:spPr>
        <a:xfrm>
          <a:off x="63379" y="161889"/>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C83C9-A9DC-4478-92EC-943D09804C41}">
      <dsp:nvSpPr>
        <dsp:cNvPr id="0" name=""/>
        <dsp:cNvSpPr/>
      </dsp:nvSpPr>
      <dsp:spPr>
        <a:xfrm>
          <a:off x="723755" y="863379"/>
          <a:ext cx="4671557"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Електронна комерція та електронні платежі</a:t>
          </a:r>
          <a:endParaRPr lang="ru-RU" sz="1200" kern="1200">
            <a:latin typeface="Times New Roman" panose="02020603050405020304" pitchFamily="18" charset="0"/>
            <a:cs typeface="Times New Roman" panose="02020603050405020304" pitchFamily="18" charset="0"/>
          </a:endParaRPr>
        </a:p>
      </dsp:txBody>
      <dsp:txXfrm>
        <a:off x="723755" y="863379"/>
        <a:ext cx="4671557" cy="431452"/>
      </dsp:txXfrm>
    </dsp:sp>
    <dsp:sp modelId="{3C8BF371-AE4D-4618-9FE3-21253AD13DAC}">
      <dsp:nvSpPr>
        <dsp:cNvPr id="0" name=""/>
        <dsp:cNvSpPr/>
      </dsp:nvSpPr>
      <dsp:spPr>
        <a:xfrm>
          <a:off x="454097" y="809447"/>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4DE079-90C1-4598-B796-6FAED7B240CF}">
      <dsp:nvSpPr>
        <dsp:cNvPr id="0" name=""/>
        <dsp:cNvSpPr/>
      </dsp:nvSpPr>
      <dsp:spPr>
        <a:xfrm>
          <a:off x="937867" y="1510462"/>
          <a:ext cx="4457445"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Інформаційна грамотність та освіта</a:t>
          </a:r>
          <a:endParaRPr lang="ru-RU" sz="1200" kern="1200">
            <a:latin typeface="Times New Roman" panose="02020603050405020304" pitchFamily="18" charset="0"/>
            <a:cs typeface="Times New Roman" panose="02020603050405020304" pitchFamily="18" charset="0"/>
          </a:endParaRPr>
        </a:p>
      </dsp:txBody>
      <dsp:txXfrm>
        <a:off x="937867" y="1510462"/>
        <a:ext cx="4457445" cy="431452"/>
      </dsp:txXfrm>
    </dsp:sp>
    <dsp:sp modelId="{A94B0FC5-AFF7-4117-8B43-50EF3409E1D5}">
      <dsp:nvSpPr>
        <dsp:cNvPr id="0" name=""/>
        <dsp:cNvSpPr/>
      </dsp:nvSpPr>
      <dsp:spPr>
        <a:xfrm>
          <a:off x="668209" y="1456530"/>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7A2950-AB7B-40D3-AE36-FAE4BB770123}">
      <dsp:nvSpPr>
        <dsp:cNvPr id="0" name=""/>
        <dsp:cNvSpPr/>
      </dsp:nvSpPr>
      <dsp:spPr>
        <a:xfrm>
          <a:off x="1006231" y="2158020"/>
          <a:ext cx="4389081"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dirty="0">
              <a:latin typeface="Times New Roman" panose="02020603050405020304" pitchFamily="18" charset="0"/>
              <a:cs typeface="Times New Roman" panose="02020603050405020304" pitchFamily="18" charset="0"/>
            </a:rPr>
            <a:t>Інформаційні ресурси та контент</a:t>
          </a:r>
          <a:endParaRPr lang="ru-RU" sz="1200" kern="1200" dirty="0">
            <a:latin typeface="Times New Roman" panose="02020603050405020304" pitchFamily="18" charset="0"/>
            <a:cs typeface="Times New Roman" panose="02020603050405020304" pitchFamily="18" charset="0"/>
          </a:endParaRPr>
        </a:p>
      </dsp:txBody>
      <dsp:txXfrm>
        <a:off x="1006231" y="2158020"/>
        <a:ext cx="4389081" cy="431452"/>
      </dsp:txXfrm>
    </dsp:sp>
    <dsp:sp modelId="{F952D493-E8DD-4387-82B6-D9489CD4A1C3}">
      <dsp:nvSpPr>
        <dsp:cNvPr id="0" name=""/>
        <dsp:cNvSpPr/>
      </dsp:nvSpPr>
      <dsp:spPr>
        <a:xfrm>
          <a:off x="736573" y="2104088"/>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669A21-339C-4283-BCD4-7F2C03F57A1F}">
      <dsp:nvSpPr>
        <dsp:cNvPr id="0" name=""/>
        <dsp:cNvSpPr/>
      </dsp:nvSpPr>
      <dsp:spPr>
        <a:xfrm>
          <a:off x="937867" y="2805578"/>
          <a:ext cx="4457445"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dirty="0">
              <a:latin typeface="Times New Roman" panose="02020603050405020304" pitchFamily="18" charset="0"/>
              <a:cs typeface="Times New Roman" panose="02020603050405020304" pitchFamily="18" charset="0"/>
            </a:rPr>
            <a:t>Цифрові медіа та соціальні мережі</a:t>
          </a:r>
          <a:endParaRPr lang="ru-RU" sz="1200" kern="1200" dirty="0">
            <a:latin typeface="Times New Roman" panose="02020603050405020304" pitchFamily="18" charset="0"/>
            <a:cs typeface="Times New Roman" panose="02020603050405020304" pitchFamily="18" charset="0"/>
          </a:endParaRPr>
        </a:p>
      </dsp:txBody>
      <dsp:txXfrm>
        <a:off x="937867" y="2805578"/>
        <a:ext cx="4457445" cy="431452"/>
      </dsp:txXfrm>
    </dsp:sp>
    <dsp:sp modelId="{178DE724-2259-4456-9AA3-B3520682FAA2}">
      <dsp:nvSpPr>
        <dsp:cNvPr id="0" name=""/>
        <dsp:cNvSpPr/>
      </dsp:nvSpPr>
      <dsp:spPr>
        <a:xfrm>
          <a:off x="668209" y="2751646"/>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44F90-1884-4707-94B7-0FF8F94F0BC1}">
      <dsp:nvSpPr>
        <dsp:cNvPr id="0" name=""/>
        <dsp:cNvSpPr/>
      </dsp:nvSpPr>
      <dsp:spPr>
        <a:xfrm>
          <a:off x="723755" y="3452661"/>
          <a:ext cx="4671557"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Комунікаційні мережі та інтернет</a:t>
          </a:r>
          <a:endParaRPr lang="ru-RU" sz="1200" kern="1200">
            <a:latin typeface="Times New Roman" panose="02020603050405020304" pitchFamily="18" charset="0"/>
            <a:cs typeface="Times New Roman" panose="02020603050405020304" pitchFamily="18" charset="0"/>
          </a:endParaRPr>
        </a:p>
      </dsp:txBody>
      <dsp:txXfrm>
        <a:off x="723755" y="3452661"/>
        <a:ext cx="4671557" cy="431452"/>
      </dsp:txXfrm>
    </dsp:sp>
    <dsp:sp modelId="{6755CE0F-6209-455D-9BEA-F28856C90C99}">
      <dsp:nvSpPr>
        <dsp:cNvPr id="0" name=""/>
        <dsp:cNvSpPr/>
      </dsp:nvSpPr>
      <dsp:spPr>
        <a:xfrm>
          <a:off x="454097" y="3398730"/>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C2055-CDA8-4D7D-8146-AA6CDFFDEB5B}">
      <dsp:nvSpPr>
        <dsp:cNvPr id="0" name=""/>
        <dsp:cNvSpPr/>
      </dsp:nvSpPr>
      <dsp:spPr>
        <a:xfrm>
          <a:off x="333036" y="4100219"/>
          <a:ext cx="5062276" cy="431452"/>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465" tIns="30480" rIns="30480" bIns="30480" numCol="1" spcCol="1270" anchor="ctr" anchorCtr="0">
          <a:noAutofit/>
        </a:bodyPr>
        <a:lstStyle/>
        <a:p>
          <a:pPr marL="0" lvl="0" indent="0" algn="ctr" defTabSz="533400">
            <a:lnSpc>
              <a:spcPct val="90000"/>
            </a:lnSpc>
            <a:spcBef>
              <a:spcPct val="0"/>
            </a:spcBef>
            <a:spcAft>
              <a:spcPct val="35000"/>
            </a:spcAft>
            <a:buNone/>
          </a:pPr>
          <a:r>
            <a:rPr lang="uk-UA" sz="1200" kern="1200">
              <a:latin typeface="Times New Roman" panose="02020603050405020304" pitchFamily="18" charset="0"/>
              <a:cs typeface="Times New Roman" panose="02020603050405020304" pitchFamily="18" charset="0"/>
            </a:rPr>
            <a:t>Інформаційні технології та інфраструктура</a:t>
          </a:r>
          <a:endParaRPr lang="ru-RU" sz="1200" kern="1200">
            <a:latin typeface="Times New Roman" panose="02020603050405020304" pitchFamily="18" charset="0"/>
            <a:cs typeface="Times New Roman" panose="02020603050405020304" pitchFamily="18" charset="0"/>
          </a:endParaRPr>
        </a:p>
      </dsp:txBody>
      <dsp:txXfrm>
        <a:off x="333036" y="4100219"/>
        <a:ext cx="5062276" cy="431452"/>
      </dsp:txXfrm>
    </dsp:sp>
    <dsp:sp modelId="{97F73E0D-AD46-4A62-A12A-1011CB91C20D}">
      <dsp:nvSpPr>
        <dsp:cNvPr id="0" name=""/>
        <dsp:cNvSpPr/>
      </dsp:nvSpPr>
      <dsp:spPr>
        <a:xfrm>
          <a:off x="63379" y="4046288"/>
          <a:ext cx="539315" cy="539315"/>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5A270-2EB8-43F0-9DB7-75E0217863BD}">
      <dsp:nvSpPr>
        <dsp:cNvPr id="0" name=""/>
        <dsp:cNvSpPr/>
      </dsp:nvSpPr>
      <dsp:spPr>
        <a:xfrm>
          <a:off x="-3978532" y="-610789"/>
          <a:ext cx="4741286" cy="4741286"/>
        </a:xfrm>
        <a:prstGeom prst="blockArc">
          <a:avLst>
            <a:gd name="adj1" fmla="val 18900000"/>
            <a:gd name="adj2" fmla="val 2700000"/>
            <a:gd name="adj3" fmla="val 456"/>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7EAD6C-5358-4A61-AE84-0619AFE7A764}">
      <dsp:nvSpPr>
        <dsp:cNvPr id="0" name=""/>
        <dsp:cNvSpPr/>
      </dsp:nvSpPr>
      <dsp:spPr>
        <a:xfrm>
          <a:off x="285318" y="185347"/>
          <a:ext cx="6860333"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Комп'ютери та мобільні пристрої</a:t>
          </a:r>
          <a:endParaRPr lang="ru-RU" sz="1400" kern="1200">
            <a:latin typeface="Times New Roman" panose="02020603050405020304" pitchFamily="18" charset="0"/>
            <a:cs typeface="Times New Roman" panose="02020603050405020304" pitchFamily="18" charset="0"/>
          </a:endParaRPr>
        </a:p>
      </dsp:txBody>
      <dsp:txXfrm>
        <a:off x="285318" y="185347"/>
        <a:ext cx="6860333" cy="370554"/>
      </dsp:txXfrm>
    </dsp:sp>
    <dsp:sp modelId="{6B86404E-42A1-4ADC-B268-5F83FD16D61A}">
      <dsp:nvSpPr>
        <dsp:cNvPr id="0" name=""/>
        <dsp:cNvSpPr/>
      </dsp:nvSpPr>
      <dsp:spPr>
        <a:xfrm>
          <a:off x="53721" y="139028"/>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22B27C-865F-4FF3-833F-44BD08068FB6}">
      <dsp:nvSpPr>
        <dsp:cNvPr id="0" name=""/>
        <dsp:cNvSpPr/>
      </dsp:nvSpPr>
      <dsp:spPr>
        <a:xfrm>
          <a:off x="590124" y="741109"/>
          <a:ext cx="6555527"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Технологічна інфраструктура</a:t>
          </a:r>
          <a:endParaRPr lang="ru-RU" sz="1400" kern="1200" dirty="0">
            <a:latin typeface="Times New Roman" panose="02020603050405020304" pitchFamily="18" charset="0"/>
            <a:cs typeface="Times New Roman" panose="02020603050405020304" pitchFamily="18" charset="0"/>
          </a:endParaRPr>
        </a:p>
      </dsp:txBody>
      <dsp:txXfrm>
        <a:off x="590124" y="741109"/>
        <a:ext cx="6555527" cy="370554"/>
      </dsp:txXfrm>
    </dsp:sp>
    <dsp:sp modelId="{19D04701-890F-4943-8D86-3BB1E90BEACD}">
      <dsp:nvSpPr>
        <dsp:cNvPr id="0" name=""/>
        <dsp:cNvSpPr/>
      </dsp:nvSpPr>
      <dsp:spPr>
        <a:xfrm>
          <a:off x="358528" y="694790"/>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150482-E192-4BDF-B5FE-DEE630153448}">
      <dsp:nvSpPr>
        <dsp:cNvPr id="0" name=""/>
        <dsp:cNvSpPr/>
      </dsp:nvSpPr>
      <dsp:spPr>
        <a:xfrm>
          <a:off x="729505" y="1296871"/>
          <a:ext cx="6416146"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Безпека інформації</a:t>
          </a:r>
          <a:endParaRPr lang="ru-RU" sz="1400" kern="1200">
            <a:latin typeface="Times New Roman" panose="02020603050405020304" pitchFamily="18" charset="0"/>
            <a:cs typeface="Times New Roman" panose="02020603050405020304" pitchFamily="18" charset="0"/>
          </a:endParaRPr>
        </a:p>
      </dsp:txBody>
      <dsp:txXfrm>
        <a:off x="729505" y="1296871"/>
        <a:ext cx="6416146" cy="370554"/>
      </dsp:txXfrm>
    </dsp:sp>
    <dsp:sp modelId="{DE9EBA5E-DF83-45C0-A3B3-C738A9E6BF31}">
      <dsp:nvSpPr>
        <dsp:cNvPr id="0" name=""/>
        <dsp:cNvSpPr/>
      </dsp:nvSpPr>
      <dsp:spPr>
        <a:xfrm>
          <a:off x="497908" y="1250551"/>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A862A-CD55-4D8E-B92B-1869BB232AD3}">
      <dsp:nvSpPr>
        <dsp:cNvPr id="0" name=""/>
        <dsp:cNvSpPr/>
      </dsp:nvSpPr>
      <dsp:spPr>
        <a:xfrm>
          <a:off x="729505" y="1852281"/>
          <a:ext cx="6416146"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Програмне забезпечення</a:t>
          </a:r>
          <a:endParaRPr lang="ru-RU" sz="1400" kern="1200">
            <a:latin typeface="Times New Roman" panose="02020603050405020304" pitchFamily="18" charset="0"/>
            <a:cs typeface="Times New Roman" panose="02020603050405020304" pitchFamily="18" charset="0"/>
          </a:endParaRPr>
        </a:p>
      </dsp:txBody>
      <dsp:txXfrm>
        <a:off x="729505" y="1852281"/>
        <a:ext cx="6416146" cy="370554"/>
      </dsp:txXfrm>
    </dsp:sp>
    <dsp:sp modelId="{6D5CA035-84CE-4B89-929F-430C90EA3C50}">
      <dsp:nvSpPr>
        <dsp:cNvPr id="0" name=""/>
        <dsp:cNvSpPr/>
      </dsp:nvSpPr>
      <dsp:spPr>
        <a:xfrm>
          <a:off x="497908" y="1805961"/>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18285-0D6D-4FD7-B657-E39C13124F8A}">
      <dsp:nvSpPr>
        <dsp:cNvPr id="0" name=""/>
        <dsp:cNvSpPr/>
      </dsp:nvSpPr>
      <dsp:spPr>
        <a:xfrm>
          <a:off x="590124" y="2408042"/>
          <a:ext cx="6555527"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Сервери та хмарні технології</a:t>
          </a:r>
          <a:endParaRPr lang="ru-RU" sz="1400" kern="1200">
            <a:latin typeface="Times New Roman" panose="02020603050405020304" pitchFamily="18" charset="0"/>
            <a:cs typeface="Times New Roman" panose="02020603050405020304" pitchFamily="18" charset="0"/>
          </a:endParaRPr>
        </a:p>
      </dsp:txBody>
      <dsp:txXfrm>
        <a:off x="590124" y="2408042"/>
        <a:ext cx="6555527" cy="370554"/>
      </dsp:txXfrm>
    </dsp:sp>
    <dsp:sp modelId="{95CE5AB6-34F4-41B8-A9C9-F1F9996BC847}">
      <dsp:nvSpPr>
        <dsp:cNvPr id="0" name=""/>
        <dsp:cNvSpPr/>
      </dsp:nvSpPr>
      <dsp:spPr>
        <a:xfrm>
          <a:off x="358528" y="2361723"/>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4F192-8790-4DCD-B9E1-6159F6F8D2CB}">
      <dsp:nvSpPr>
        <dsp:cNvPr id="0" name=""/>
        <dsp:cNvSpPr/>
      </dsp:nvSpPr>
      <dsp:spPr>
        <a:xfrm>
          <a:off x="285318" y="2963804"/>
          <a:ext cx="6860333" cy="370554"/>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12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Мережі зв'язку</a:t>
          </a:r>
          <a:endParaRPr lang="ru-RU" sz="1400" kern="1200">
            <a:latin typeface="Times New Roman" panose="02020603050405020304" pitchFamily="18" charset="0"/>
            <a:cs typeface="Times New Roman" panose="02020603050405020304" pitchFamily="18" charset="0"/>
          </a:endParaRPr>
        </a:p>
      </dsp:txBody>
      <dsp:txXfrm>
        <a:off x="285318" y="2963804"/>
        <a:ext cx="6860333" cy="370554"/>
      </dsp:txXfrm>
    </dsp:sp>
    <dsp:sp modelId="{2ABB229D-4D0E-4C37-AD3D-14D6CC62AFAB}">
      <dsp:nvSpPr>
        <dsp:cNvPr id="0" name=""/>
        <dsp:cNvSpPr/>
      </dsp:nvSpPr>
      <dsp:spPr>
        <a:xfrm>
          <a:off x="53721" y="2917485"/>
          <a:ext cx="463193" cy="463193"/>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C2E15-2EF4-42F0-8EEA-8098759A6BC4}">
      <dsp:nvSpPr>
        <dsp:cNvPr id="0" name=""/>
        <dsp:cNvSpPr/>
      </dsp:nvSpPr>
      <dsp:spPr>
        <a:xfrm>
          <a:off x="-4311219" y="-661366"/>
          <a:ext cx="5136494" cy="5136494"/>
        </a:xfrm>
        <a:prstGeom prst="blockArc">
          <a:avLst>
            <a:gd name="adj1" fmla="val 18900000"/>
            <a:gd name="adj2" fmla="val 2700000"/>
            <a:gd name="adj3" fmla="val 421"/>
          </a:avLst>
        </a:pr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B191EB-D89F-4283-9F13-EC5D098A9918}">
      <dsp:nvSpPr>
        <dsp:cNvPr id="0" name=""/>
        <dsp:cNvSpPr/>
      </dsp:nvSpPr>
      <dsp:spPr>
        <a:xfrm>
          <a:off x="361414" y="238283"/>
          <a:ext cx="6002005" cy="47687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1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Зв'язок та спілкування</a:t>
          </a:r>
          <a:endParaRPr lang="ru-RU" sz="1400" kern="1200">
            <a:latin typeface="Times New Roman" panose="02020603050405020304" pitchFamily="18" charset="0"/>
            <a:cs typeface="Times New Roman" panose="02020603050405020304" pitchFamily="18" charset="0"/>
          </a:endParaRPr>
        </a:p>
      </dsp:txBody>
      <dsp:txXfrm>
        <a:off x="361414" y="238283"/>
        <a:ext cx="6002005" cy="476872"/>
      </dsp:txXfrm>
    </dsp:sp>
    <dsp:sp modelId="{4EF1488F-774D-4295-AE89-4F64F6F52A21}">
      <dsp:nvSpPr>
        <dsp:cNvPr id="0" name=""/>
        <dsp:cNvSpPr/>
      </dsp:nvSpPr>
      <dsp:spPr>
        <a:xfrm>
          <a:off x="63369" y="178674"/>
          <a:ext cx="596090" cy="596090"/>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3925D-963C-4F3A-A534-F35C0428797A}">
      <dsp:nvSpPr>
        <dsp:cNvPr id="0" name=""/>
        <dsp:cNvSpPr/>
      </dsp:nvSpPr>
      <dsp:spPr>
        <a:xfrm>
          <a:off x="703127" y="953363"/>
          <a:ext cx="5660292" cy="47687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1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Доступ до інформації</a:t>
          </a:r>
          <a:endParaRPr lang="ru-RU" sz="1400" kern="1200">
            <a:latin typeface="Times New Roman" panose="02020603050405020304" pitchFamily="18" charset="0"/>
            <a:cs typeface="Times New Roman" panose="02020603050405020304" pitchFamily="18" charset="0"/>
          </a:endParaRPr>
        </a:p>
      </dsp:txBody>
      <dsp:txXfrm>
        <a:off x="703127" y="953363"/>
        <a:ext cx="5660292" cy="476872"/>
      </dsp:txXfrm>
    </dsp:sp>
    <dsp:sp modelId="{933D4A37-8AF8-4CE1-A4A0-1EDE9BF06020}">
      <dsp:nvSpPr>
        <dsp:cNvPr id="0" name=""/>
        <dsp:cNvSpPr/>
      </dsp:nvSpPr>
      <dsp:spPr>
        <a:xfrm>
          <a:off x="405082" y="893754"/>
          <a:ext cx="596090" cy="596090"/>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B15ED5-092F-4D5A-8653-825438612F85}">
      <dsp:nvSpPr>
        <dsp:cNvPr id="0" name=""/>
        <dsp:cNvSpPr/>
      </dsp:nvSpPr>
      <dsp:spPr>
        <a:xfrm>
          <a:off x="808006" y="1668444"/>
          <a:ext cx="5555413" cy="47687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1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dirty="0">
              <a:latin typeface="Times New Roman" panose="02020603050405020304" pitchFamily="18" charset="0"/>
              <a:cs typeface="Times New Roman" panose="02020603050405020304" pitchFamily="18" charset="0"/>
            </a:rPr>
            <a:t>Економічний розвиток</a:t>
          </a:r>
          <a:endParaRPr lang="ru-RU" sz="1400" kern="1200" dirty="0">
            <a:latin typeface="Times New Roman" panose="02020603050405020304" pitchFamily="18" charset="0"/>
            <a:cs typeface="Times New Roman" panose="02020603050405020304" pitchFamily="18" charset="0"/>
          </a:endParaRPr>
        </a:p>
      </dsp:txBody>
      <dsp:txXfrm>
        <a:off x="808006" y="1668444"/>
        <a:ext cx="5555413" cy="476872"/>
      </dsp:txXfrm>
    </dsp:sp>
    <dsp:sp modelId="{81EDA3A0-C79D-4CAF-96A4-496D28249EE1}">
      <dsp:nvSpPr>
        <dsp:cNvPr id="0" name=""/>
        <dsp:cNvSpPr/>
      </dsp:nvSpPr>
      <dsp:spPr>
        <a:xfrm>
          <a:off x="509960" y="1608835"/>
          <a:ext cx="596090" cy="596090"/>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FC8C9D-952A-40F1-95ED-7F4F6C04C9D9}">
      <dsp:nvSpPr>
        <dsp:cNvPr id="0" name=""/>
        <dsp:cNvSpPr/>
      </dsp:nvSpPr>
      <dsp:spPr>
        <a:xfrm>
          <a:off x="703127" y="2383524"/>
          <a:ext cx="5660292" cy="47687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1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Культурний обмін та розмаїття</a:t>
          </a:r>
          <a:endParaRPr lang="ru-RU" sz="1400" kern="1200">
            <a:latin typeface="Times New Roman" panose="02020603050405020304" pitchFamily="18" charset="0"/>
            <a:cs typeface="Times New Roman" panose="02020603050405020304" pitchFamily="18" charset="0"/>
          </a:endParaRPr>
        </a:p>
      </dsp:txBody>
      <dsp:txXfrm>
        <a:off x="703127" y="2383524"/>
        <a:ext cx="5660292" cy="476872"/>
      </dsp:txXfrm>
    </dsp:sp>
    <dsp:sp modelId="{003DB858-1D30-426E-BA40-8D48EE6E0F51}">
      <dsp:nvSpPr>
        <dsp:cNvPr id="0" name=""/>
        <dsp:cNvSpPr/>
      </dsp:nvSpPr>
      <dsp:spPr>
        <a:xfrm>
          <a:off x="405082" y="2323915"/>
          <a:ext cx="596090" cy="596090"/>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96040-2854-42D4-A8A0-092ED582D7F9}">
      <dsp:nvSpPr>
        <dsp:cNvPr id="0" name=""/>
        <dsp:cNvSpPr/>
      </dsp:nvSpPr>
      <dsp:spPr>
        <a:xfrm>
          <a:off x="361414" y="3098604"/>
          <a:ext cx="6002005" cy="476872"/>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18"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Політична участь та громадянська активність</a:t>
          </a:r>
          <a:endParaRPr lang="ru-RU" sz="1400" kern="1200">
            <a:latin typeface="Times New Roman" panose="02020603050405020304" pitchFamily="18" charset="0"/>
            <a:cs typeface="Times New Roman" panose="02020603050405020304" pitchFamily="18" charset="0"/>
          </a:endParaRPr>
        </a:p>
      </dsp:txBody>
      <dsp:txXfrm>
        <a:off x="361414" y="3098604"/>
        <a:ext cx="6002005" cy="476872"/>
      </dsp:txXfrm>
    </dsp:sp>
    <dsp:sp modelId="{B4DB39E4-51E2-46F9-A0D5-AFAD7269CEB4}">
      <dsp:nvSpPr>
        <dsp:cNvPr id="0" name=""/>
        <dsp:cNvSpPr/>
      </dsp:nvSpPr>
      <dsp:spPr>
        <a:xfrm>
          <a:off x="63369" y="3038995"/>
          <a:ext cx="596090" cy="596090"/>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5B21-C856-4E54-BFE0-EC0B64D681F9}">
      <dsp:nvSpPr>
        <dsp:cNvPr id="0" name=""/>
        <dsp:cNvSpPr/>
      </dsp:nvSpPr>
      <dsp:spPr>
        <a:xfrm>
          <a:off x="-3875898" y="-595186"/>
          <a:ext cx="4619363" cy="4619363"/>
        </a:xfrm>
        <a:prstGeom prst="blockArc">
          <a:avLst>
            <a:gd name="adj1" fmla="val 18900000"/>
            <a:gd name="adj2" fmla="val 2700000"/>
            <a:gd name="adj3" fmla="val 468"/>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BFA01-243F-404F-AA54-3E633B382544}">
      <dsp:nvSpPr>
        <dsp:cNvPr id="0" name=""/>
        <dsp:cNvSpPr/>
      </dsp:nvSpPr>
      <dsp:spPr>
        <a:xfrm>
          <a:off x="325859" y="214243"/>
          <a:ext cx="6482365" cy="4287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29" tIns="58420" rIns="58420" bIns="58420" numCol="1" spcCol="1270" anchor="ctr" anchorCtr="0">
          <a:noAutofit/>
        </a:bodyPr>
        <a:lstStyle/>
        <a:p>
          <a:pPr marL="0" lvl="0" indent="0" algn="ctr"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Засіб комунікації</a:t>
          </a:r>
          <a:endParaRPr lang="ru-RU" sz="2300" kern="1200">
            <a:latin typeface="Times New Roman" panose="02020603050405020304" pitchFamily="18" charset="0"/>
            <a:cs typeface="Times New Roman" panose="02020603050405020304" pitchFamily="18" charset="0"/>
          </a:endParaRPr>
        </a:p>
      </dsp:txBody>
      <dsp:txXfrm>
        <a:off x="325859" y="214243"/>
        <a:ext cx="6482365" cy="428761"/>
      </dsp:txXfrm>
    </dsp:sp>
    <dsp:sp modelId="{A9CAB502-6338-434A-AD16-CE551ADDF5A3}">
      <dsp:nvSpPr>
        <dsp:cNvPr id="0" name=""/>
        <dsp:cNvSpPr/>
      </dsp:nvSpPr>
      <dsp:spPr>
        <a:xfrm>
          <a:off x="57883" y="160648"/>
          <a:ext cx="535951" cy="535951"/>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AAD065-3C4D-433A-A842-F9A8D8125678}">
      <dsp:nvSpPr>
        <dsp:cNvPr id="0" name=""/>
        <dsp:cNvSpPr/>
      </dsp:nvSpPr>
      <dsp:spPr>
        <a:xfrm>
          <a:off x="633097" y="857179"/>
          <a:ext cx="6175127" cy="4287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29" tIns="58420" rIns="58420" bIns="58420" numCol="1" spcCol="1270" anchor="ctr" anchorCtr="0">
          <a:noAutofit/>
        </a:bodyPr>
        <a:lstStyle/>
        <a:p>
          <a:pPr marL="0" lvl="0" indent="0" algn="ctr"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Поширення інформації</a:t>
          </a:r>
          <a:endParaRPr lang="ru-RU" sz="2300" kern="1200">
            <a:latin typeface="Times New Roman" panose="02020603050405020304" pitchFamily="18" charset="0"/>
            <a:cs typeface="Times New Roman" panose="02020603050405020304" pitchFamily="18" charset="0"/>
          </a:endParaRPr>
        </a:p>
      </dsp:txBody>
      <dsp:txXfrm>
        <a:off x="633097" y="857179"/>
        <a:ext cx="6175127" cy="428761"/>
      </dsp:txXfrm>
    </dsp:sp>
    <dsp:sp modelId="{D28FF4AC-60CE-4E71-B32B-2143515F28A3}">
      <dsp:nvSpPr>
        <dsp:cNvPr id="0" name=""/>
        <dsp:cNvSpPr/>
      </dsp:nvSpPr>
      <dsp:spPr>
        <a:xfrm>
          <a:off x="365121" y="803584"/>
          <a:ext cx="535951" cy="535951"/>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2C209F-9EF7-47E1-8EB0-C8952124F32F}">
      <dsp:nvSpPr>
        <dsp:cNvPr id="0" name=""/>
        <dsp:cNvSpPr/>
      </dsp:nvSpPr>
      <dsp:spPr>
        <a:xfrm>
          <a:off x="727394" y="1500114"/>
          <a:ext cx="6080830" cy="4287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29" tIns="58420" rIns="58420" bIns="58420" numCol="1" spcCol="1270" anchor="ctr" anchorCtr="0">
          <a:noAutofit/>
        </a:bodyPr>
        <a:lstStyle/>
        <a:p>
          <a:pPr marL="0" lvl="0" indent="0" algn="ctr"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Спілкування та співпраця</a:t>
          </a:r>
          <a:endParaRPr lang="ru-RU" sz="2300" kern="1200">
            <a:latin typeface="Times New Roman" panose="02020603050405020304" pitchFamily="18" charset="0"/>
            <a:cs typeface="Times New Roman" panose="02020603050405020304" pitchFamily="18" charset="0"/>
          </a:endParaRPr>
        </a:p>
      </dsp:txBody>
      <dsp:txXfrm>
        <a:off x="727394" y="1500114"/>
        <a:ext cx="6080830" cy="428761"/>
      </dsp:txXfrm>
    </dsp:sp>
    <dsp:sp modelId="{FA77E408-0D79-4B31-B033-D63E87DF5C40}">
      <dsp:nvSpPr>
        <dsp:cNvPr id="0" name=""/>
        <dsp:cNvSpPr/>
      </dsp:nvSpPr>
      <dsp:spPr>
        <a:xfrm>
          <a:off x="459418" y="1446519"/>
          <a:ext cx="535951" cy="535951"/>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5DCD2E-2F39-4EAD-A16A-CCF75EA95F50}">
      <dsp:nvSpPr>
        <dsp:cNvPr id="0" name=""/>
        <dsp:cNvSpPr/>
      </dsp:nvSpPr>
      <dsp:spPr>
        <a:xfrm>
          <a:off x="633097" y="2143050"/>
          <a:ext cx="6175127" cy="4287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29" tIns="58420" rIns="58420" bIns="58420" numCol="1" spcCol="1270" anchor="ctr" anchorCtr="0">
          <a:noAutofit/>
        </a:bodyPr>
        <a:lstStyle/>
        <a:p>
          <a:pPr marL="0" lvl="0" indent="0" algn="ctr"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Громадська думка та лідери думок</a:t>
          </a:r>
          <a:endParaRPr lang="ru-RU" sz="2300" kern="1200">
            <a:latin typeface="Times New Roman" panose="02020603050405020304" pitchFamily="18" charset="0"/>
            <a:cs typeface="Times New Roman" panose="02020603050405020304" pitchFamily="18" charset="0"/>
          </a:endParaRPr>
        </a:p>
      </dsp:txBody>
      <dsp:txXfrm>
        <a:off x="633097" y="2143050"/>
        <a:ext cx="6175127" cy="428761"/>
      </dsp:txXfrm>
    </dsp:sp>
    <dsp:sp modelId="{08AFED9E-5AAA-42B5-AC01-36BE60BC15AC}">
      <dsp:nvSpPr>
        <dsp:cNvPr id="0" name=""/>
        <dsp:cNvSpPr/>
      </dsp:nvSpPr>
      <dsp:spPr>
        <a:xfrm>
          <a:off x="365121" y="2089455"/>
          <a:ext cx="535951" cy="535951"/>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3C074D-9288-4859-9CCC-A21E8A7DB4E0}">
      <dsp:nvSpPr>
        <dsp:cNvPr id="0" name=""/>
        <dsp:cNvSpPr/>
      </dsp:nvSpPr>
      <dsp:spPr>
        <a:xfrm>
          <a:off x="325859" y="2785986"/>
          <a:ext cx="6482365" cy="42876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29" tIns="58420" rIns="58420" bIns="58420" numCol="1" spcCol="1270" anchor="ctr" anchorCtr="0">
          <a:noAutofit/>
        </a:bodyPr>
        <a:lstStyle/>
        <a:p>
          <a:pPr marL="0" lvl="0" indent="0" algn="ctr" defTabSz="1022350">
            <a:lnSpc>
              <a:spcPct val="90000"/>
            </a:lnSpc>
            <a:spcBef>
              <a:spcPct val="0"/>
            </a:spcBef>
            <a:spcAft>
              <a:spcPct val="35000"/>
            </a:spcAft>
            <a:buNone/>
          </a:pPr>
          <a:r>
            <a:rPr lang="uk-UA" sz="2300" kern="1200">
              <a:latin typeface="Times New Roman" panose="02020603050405020304" pitchFamily="18" charset="0"/>
              <a:cs typeface="Times New Roman" panose="02020603050405020304" pitchFamily="18" charset="0"/>
            </a:rPr>
            <a:t>Реклама та маркетинг</a:t>
          </a:r>
          <a:endParaRPr lang="ru-RU" sz="2300" kern="1200">
            <a:latin typeface="Times New Roman" panose="02020603050405020304" pitchFamily="18" charset="0"/>
            <a:cs typeface="Times New Roman" panose="02020603050405020304" pitchFamily="18" charset="0"/>
          </a:endParaRPr>
        </a:p>
      </dsp:txBody>
      <dsp:txXfrm>
        <a:off x="325859" y="2785986"/>
        <a:ext cx="6482365" cy="428761"/>
      </dsp:txXfrm>
    </dsp:sp>
    <dsp:sp modelId="{AA907D04-12A6-4AFA-8B6D-9D307A7AAC63}">
      <dsp:nvSpPr>
        <dsp:cNvPr id="0" name=""/>
        <dsp:cNvSpPr/>
      </dsp:nvSpPr>
      <dsp:spPr>
        <a:xfrm>
          <a:off x="57883" y="2732391"/>
          <a:ext cx="535951" cy="535951"/>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908F7-654C-4A9B-9AD6-A421F3A80C4F}">
      <dsp:nvSpPr>
        <dsp:cNvPr id="0" name=""/>
        <dsp:cNvSpPr/>
      </dsp:nvSpPr>
      <dsp:spPr>
        <a:xfrm>
          <a:off x="-4166871" y="-639422"/>
          <a:ext cx="4965019" cy="4965019"/>
        </a:xfrm>
        <a:prstGeom prst="blockArc">
          <a:avLst>
            <a:gd name="adj1" fmla="val 18900000"/>
            <a:gd name="adj2" fmla="val 2700000"/>
            <a:gd name="adj3" fmla="val 435"/>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CADFD3-7948-4EE0-8E83-3E1B0809B224}">
      <dsp:nvSpPr>
        <dsp:cNvPr id="0" name=""/>
        <dsp:cNvSpPr/>
      </dsp:nvSpPr>
      <dsp:spPr>
        <a:xfrm>
          <a:off x="349624" y="230312"/>
          <a:ext cx="5535228" cy="46091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855"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Веб-сайти</a:t>
          </a:r>
          <a:endParaRPr lang="ru-RU" sz="1400" kern="1200">
            <a:latin typeface="Times New Roman" panose="02020603050405020304" pitchFamily="18" charset="0"/>
            <a:cs typeface="Times New Roman" panose="02020603050405020304" pitchFamily="18" charset="0"/>
          </a:endParaRPr>
        </a:p>
      </dsp:txBody>
      <dsp:txXfrm>
        <a:off x="349624" y="230312"/>
        <a:ext cx="5535228" cy="460919"/>
      </dsp:txXfrm>
    </dsp:sp>
    <dsp:sp modelId="{0AA360DD-80CB-45AA-B98E-46EB2DBAB37F}">
      <dsp:nvSpPr>
        <dsp:cNvPr id="0" name=""/>
        <dsp:cNvSpPr/>
      </dsp:nvSpPr>
      <dsp:spPr>
        <a:xfrm>
          <a:off x="61550" y="172697"/>
          <a:ext cx="576149" cy="57614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A8985-52AC-43D0-83D6-8E1A083A9614}">
      <dsp:nvSpPr>
        <dsp:cNvPr id="0" name=""/>
        <dsp:cNvSpPr/>
      </dsp:nvSpPr>
      <dsp:spPr>
        <a:xfrm>
          <a:off x="679906" y="921470"/>
          <a:ext cx="5204947" cy="46091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855"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Електронні журнали та газети</a:t>
          </a:r>
          <a:endParaRPr lang="ru-RU" sz="1400" kern="1200">
            <a:latin typeface="Times New Roman" panose="02020603050405020304" pitchFamily="18" charset="0"/>
            <a:cs typeface="Times New Roman" panose="02020603050405020304" pitchFamily="18" charset="0"/>
          </a:endParaRPr>
        </a:p>
      </dsp:txBody>
      <dsp:txXfrm>
        <a:off x="679906" y="921470"/>
        <a:ext cx="5204947" cy="460919"/>
      </dsp:txXfrm>
    </dsp:sp>
    <dsp:sp modelId="{251D871D-67C6-48C4-B504-DDBBFF96EF74}">
      <dsp:nvSpPr>
        <dsp:cNvPr id="0" name=""/>
        <dsp:cNvSpPr/>
      </dsp:nvSpPr>
      <dsp:spPr>
        <a:xfrm>
          <a:off x="391831" y="863855"/>
          <a:ext cx="576149" cy="57614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D8FF7-990D-41DF-BB9B-392E6DFD1B6D}">
      <dsp:nvSpPr>
        <dsp:cNvPr id="0" name=""/>
        <dsp:cNvSpPr/>
      </dsp:nvSpPr>
      <dsp:spPr>
        <a:xfrm>
          <a:off x="781276" y="1612627"/>
          <a:ext cx="5103577" cy="46091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855"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Відео та стрімінгові платформи</a:t>
          </a:r>
          <a:endParaRPr lang="ru-RU" sz="1400" kern="1200">
            <a:latin typeface="Times New Roman" panose="02020603050405020304" pitchFamily="18" charset="0"/>
            <a:cs typeface="Times New Roman" panose="02020603050405020304" pitchFamily="18" charset="0"/>
          </a:endParaRPr>
        </a:p>
      </dsp:txBody>
      <dsp:txXfrm>
        <a:off x="781276" y="1612627"/>
        <a:ext cx="5103577" cy="460919"/>
      </dsp:txXfrm>
    </dsp:sp>
    <dsp:sp modelId="{395A503B-AEE3-4838-A01A-11D110DD3BF1}">
      <dsp:nvSpPr>
        <dsp:cNvPr id="0" name=""/>
        <dsp:cNvSpPr/>
      </dsp:nvSpPr>
      <dsp:spPr>
        <a:xfrm>
          <a:off x="493201" y="1555012"/>
          <a:ext cx="576149" cy="57614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030892-8824-431C-B8A9-B3B60FDF5E20}">
      <dsp:nvSpPr>
        <dsp:cNvPr id="0" name=""/>
        <dsp:cNvSpPr/>
      </dsp:nvSpPr>
      <dsp:spPr>
        <a:xfrm>
          <a:off x="679906" y="2303785"/>
          <a:ext cx="5204947" cy="46091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855"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Соціальні мережі</a:t>
          </a:r>
          <a:endParaRPr lang="ru-RU" sz="1400" kern="1200">
            <a:latin typeface="Times New Roman" panose="02020603050405020304" pitchFamily="18" charset="0"/>
            <a:cs typeface="Times New Roman" panose="02020603050405020304" pitchFamily="18" charset="0"/>
          </a:endParaRPr>
        </a:p>
      </dsp:txBody>
      <dsp:txXfrm>
        <a:off x="679906" y="2303785"/>
        <a:ext cx="5204947" cy="460919"/>
      </dsp:txXfrm>
    </dsp:sp>
    <dsp:sp modelId="{9B3C7115-C329-4275-A602-C24AAC28E56F}">
      <dsp:nvSpPr>
        <dsp:cNvPr id="0" name=""/>
        <dsp:cNvSpPr/>
      </dsp:nvSpPr>
      <dsp:spPr>
        <a:xfrm>
          <a:off x="391831" y="2246170"/>
          <a:ext cx="576149" cy="57614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7B5F0-F8DC-443F-A8D9-0D6479A43884}">
      <dsp:nvSpPr>
        <dsp:cNvPr id="0" name=""/>
        <dsp:cNvSpPr/>
      </dsp:nvSpPr>
      <dsp:spPr>
        <a:xfrm>
          <a:off x="349624" y="2994943"/>
          <a:ext cx="5535228" cy="46091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855"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Електронні та аудіокнижки</a:t>
          </a:r>
          <a:endParaRPr lang="ru-RU" sz="1400" kern="1200">
            <a:latin typeface="Times New Roman" panose="02020603050405020304" pitchFamily="18" charset="0"/>
            <a:cs typeface="Times New Roman" panose="02020603050405020304" pitchFamily="18" charset="0"/>
          </a:endParaRPr>
        </a:p>
      </dsp:txBody>
      <dsp:txXfrm>
        <a:off x="349624" y="2994943"/>
        <a:ext cx="5535228" cy="460919"/>
      </dsp:txXfrm>
    </dsp:sp>
    <dsp:sp modelId="{02D5A916-AF43-44E4-A59A-F0B90EAFA982}">
      <dsp:nvSpPr>
        <dsp:cNvPr id="0" name=""/>
        <dsp:cNvSpPr/>
      </dsp:nvSpPr>
      <dsp:spPr>
        <a:xfrm>
          <a:off x="61550" y="2937328"/>
          <a:ext cx="576149" cy="57614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1C5CE-5C04-475E-91FD-3AA8E34312D5}">
      <dsp:nvSpPr>
        <dsp:cNvPr id="0" name=""/>
        <dsp:cNvSpPr/>
      </dsp:nvSpPr>
      <dsp:spPr>
        <a:xfrm>
          <a:off x="-4339293" y="-665634"/>
          <a:ext cx="5169844" cy="5169844"/>
        </a:xfrm>
        <a:prstGeom prst="blockArc">
          <a:avLst>
            <a:gd name="adj1" fmla="val 18900000"/>
            <a:gd name="adj2" fmla="val 2700000"/>
            <a:gd name="adj3" fmla="val 418"/>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141589-AA64-46B2-A8A0-4A8C540603E7}">
      <dsp:nvSpPr>
        <dsp:cNvPr id="0" name=""/>
        <dsp:cNvSpPr/>
      </dsp:nvSpPr>
      <dsp:spPr>
        <a:xfrm>
          <a:off x="363707" y="239834"/>
          <a:ext cx="6042616" cy="4799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98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Пошукові навички</a:t>
          </a:r>
          <a:endParaRPr lang="ru-RU" sz="1400" kern="1200">
            <a:latin typeface="Times New Roman" panose="02020603050405020304" pitchFamily="18" charset="0"/>
            <a:cs typeface="Times New Roman" panose="02020603050405020304" pitchFamily="18" charset="0"/>
          </a:endParaRPr>
        </a:p>
      </dsp:txBody>
      <dsp:txXfrm>
        <a:off x="363707" y="239834"/>
        <a:ext cx="6042616" cy="479975"/>
      </dsp:txXfrm>
    </dsp:sp>
    <dsp:sp modelId="{0988298A-1A34-4FDA-B932-F30F54A1F61E}">
      <dsp:nvSpPr>
        <dsp:cNvPr id="0" name=""/>
        <dsp:cNvSpPr/>
      </dsp:nvSpPr>
      <dsp:spPr>
        <a:xfrm>
          <a:off x="63722" y="179837"/>
          <a:ext cx="599969" cy="59996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4C9798-B5EB-4872-B111-593E713B2AB9}">
      <dsp:nvSpPr>
        <dsp:cNvPr id="0" name=""/>
        <dsp:cNvSpPr/>
      </dsp:nvSpPr>
      <dsp:spPr>
        <a:xfrm>
          <a:off x="707643" y="959566"/>
          <a:ext cx="5698679" cy="4799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98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Етика в Інтернеті</a:t>
          </a:r>
          <a:endParaRPr lang="ru-RU" sz="1400" kern="1200">
            <a:latin typeface="Times New Roman" panose="02020603050405020304" pitchFamily="18" charset="0"/>
            <a:cs typeface="Times New Roman" panose="02020603050405020304" pitchFamily="18" charset="0"/>
          </a:endParaRPr>
        </a:p>
      </dsp:txBody>
      <dsp:txXfrm>
        <a:off x="707643" y="959566"/>
        <a:ext cx="5698679" cy="479975"/>
      </dsp:txXfrm>
    </dsp:sp>
    <dsp:sp modelId="{B9CE909F-9BC6-4C61-9289-9EDB93A34CCE}">
      <dsp:nvSpPr>
        <dsp:cNvPr id="0" name=""/>
        <dsp:cNvSpPr/>
      </dsp:nvSpPr>
      <dsp:spPr>
        <a:xfrm>
          <a:off x="407659" y="899570"/>
          <a:ext cx="599969" cy="59996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58EEE3-30C0-4C69-A64D-BA42DD5B6B22}">
      <dsp:nvSpPr>
        <dsp:cNvPr id="0" name=""/>
        <dsp:cNvSpPr/>
      </dsp:nvSpPr>
      <dsp:spPr>
        <a:xfrm>
          <a:off x="813204" y="1679299"/>
          <a:ext cx="5593119" cy="4799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98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Освіта з медіа</a:t>
          </a:r>
          <a:endParaRPr lang="ru-RU" sz="1400" kern="1200">
            <a:latin typeface="Times New Roman" panose="02020603050405020304" pitchFamily="18" charset="0"/>
            <a:cs typeface="Times New Roman" panose="02020603050405020304" pitchFamily="18" charset="0"/>
          </a:endParaRPr>
        </a:p>
      </dsp:txBody>
      <dsp:txXfrm>
        <a:off x="813204" y="1679299"/>
        <a:ext cx="5593119" cy="479975"/>
      </dsp:txXfrm>
    </dsp:sp>
    <dsp:sp modelId="{642448EE-FCB3-46E0-BD1C-4F78D5306732}">
      <dsp:nvSpPr>
        <dsp:cNvPr id="0" name=""/>
        <dsp:cNvSpPr/>
      </dsp:nvSpPr>
      <dsp:spPr>
        <a:xfrm>
          <a:off x="513220" y="1619302"/>
          <a:ext cx="599969" cy="59996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78E31-986E-47E4-A307-7F11C157975C}">
      <dsp:nvSpPr>
        <dsp:cNvPr id="0" name=""/>
        <dsp:cNvSpPr/>
      </dsp:nvSpPr>
      <dsp:spPr>
        <a:xfrm>
          <a:off x="707643" y="2399032"/>
          <a:ext cx="5698679" cy="4799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98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Комунікаційні навички</a:t>
          </a:r>
          <a:endParaRPr lang="ru-RU" sz="1400" kern="1200">
            <a:latin typeface="Times New Roman" panose="02020603050405020304" pitchFamily="18" charset="0"/>
            <a:cs typeface="Times New Roman" panose="02020603050405020304" pitchFamily="18" charset="0"/>
          </a:endParaRPr>
        </a:p>
      </dsp:txBody>
      <dsp:txXfrm>
        <a:off x="707643" y="2399032"/>
        <a:ext cx="5698679" cy="479975"/>
      </dsp:txXfrm>
    </dsp:sp>
    <dsp:sp modelId="{C68387E3-30BF-4409-BFFA-46E6254B3CE9}">
      <dsp:nvSpPr>
        <dsp:cNvPr id="0" name=""/>
        <dsp:cNvSpPr/>
      </dsp:nvSpPr>
      <dsp:spPr>
        <a:xfrm>
          <a:off x="407659" y="2339035"/>
          <a:ext cx="599969" cy="59996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62B7E4-94C6-4509-88A5-26222F3DD0C2}">
      <dsp:nvSpPr>
        <dsp:cNvPr id="0" name=""/>
        <dsp:cNvSpPr/>
      </dsp:nvSpPr>
      <dsp:spPr>
        <a:xfrm>
          <a:off x="363707" y="3118765"/>
          <a:ext cx="6042616" cy="4799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980"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Критичне мислення</a:t>
          </a:r>
          <a:endParaRPr lang="ru-RU" sz="1400" kern="1200">
            <a:latin typeface="Times New Roman" panose="02020603050405020304" pitchFamily="18" charset="0"/>
            <a:cs typeface="Times New Roman" panose="02020603050405020304" pitchFamily="18" charset="0"/>
          </a:endParaRPr>
        </a:p>
      </dsp:txBody>
      <dsp:txXfrm>
        <a:off x="363707" y="3118765"/>
        <a:ext cx="6042616" cy="479975"/>
      </dsp:txXfrm>
    </dsp:sp>
    <dsp:sp modelId="{FEAADA2B-329C-4EDE-A4FB-406FA89C4BAE}">
      <dsp:nvSpPr>
        <dsp:cNvPr id="0" name=""/>
        <dsp:cNvSpPr/>
      </dsp:nvSpPr>
      <dsp:spPr>
        <a:xfrm>
          <a:off x="63722" y="3058768"/>
          <a:ext cx="599969" cy="599969"/>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BF830-D41E-45CB-BEF1-ADA723E827C3}">
      <dsp:nvSpPr>
        <dsp:cNvPr id="0" name=""/>
        <dsp:cNvSpPr/>
      </dsp:nvSpPr>
      <dsp:spPr>
        <a:xfrm>
          <a:off x="-4188424" y="-642698"/>
          <a:ext cx="4990622" cy="4990622"/>
        </a:xfrm>
        <a:prstGeom prst="blockArc">
          <a:avLst>
            <a:gd name="adj1" fmla="val 18900000"/>
            <a:gd name="adj2" fmla="val 2700000"/>
            <a:gd name="adj3" fmla="val 433"/>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92909-31FC-4F78-BAA7-815EB92CA008}">
      <dsp:nvSpPr>
        <dsp:cNvPr id="0" name=""/>
        <dsp:cNvSpPr/>
      </dsp:nvSpPr>
      <dsp:spPr>
        <a:xfrm>
          <a:off x="420302" y="284857"/>
          <a:ext cx="6769177" cy="57001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447"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Електронна торгівля</a:t>
          </a:r>
          <a:endParaRPr lang="ru-RU" sz="1400" kern="1200">
            <a:latin typeface="Times New Roman" panose="02020603050405020304" pitchFamily="18" charset="0"/>
            <a:cs typeface="Times New Roman" panose="02020603050405020304" pitchFamily="18" charset="0"/>
          </a:endParaRPr>
        </a:p>
      </dsp:txBody>
      <dsp:txXfrm>
        <a:off x="420302" y="284857"/>
        <a:ext cx="6769177" cy="570011"/>
      </dsp:txXfrm>
    </dsp:sp>
    <dsp:sp modelId="{E7067AA0-B3A5-433D-B760-03BFCC7EE18A}">
      <dsp:nvSpPr>
        <dsp:cNvPr id="0" name=""/>
        <dsp:cNvSpPr/>
      </dsp:nvSpPr>
      <dsp:spPr>
        <a:xfrm>
          <a:off x="64045" y="213606"/>
          <a:ext cx="712514" cy="71251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FF27D-B25C-452D-AEEF-8CA14FFAE8F7}">
      <dsp:nvSpPr>
        <dsp:cNvPr id="0" name=""/>
        <dsp:cNvSpPr/>
      </dsp:nvSpPr>
      <dsp:spPr>
        <a:xfrm>
          <a:off x="747103" y="1140023"/>
          <a:ext cx="6442376" cy="57001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447"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Електронні платежі</a:t>
          </a:r>
          <a:endParaRPr lang="ru-RU" sz="1400" kern="1200">
            <a:latin typeface="Times New Roman" panose="02020603050405020304" pitchFamily="18" charset="0"/>
            <a:cs typeface="Times New Roman" panose="02020603050405020304" pitchFamily="18" charset="0"/>
          </a:endParaRPr>
        </a:p>
      </dsp:txBody>
      <dsp:txXfrm>
        <a:off x="747103" y="1140023"/>
        <a:ext cx="6442376" cy="570011"/>
      </dsp:txXfrm>
    </dsp:sp>
    <dsp:sp modelId="{4B6C0B00-8CDF-4F79-A49F-49C1F655B69E}">
      <dsp:nvSpPr>
        <dsp:cNvPr id="0" name=""/>
        <dsp:cNvSpPr/>
      </dsp:nvSpPr>
      <dsp:spPr>
        <a:xfrm>
          <a:off x="390845" y="1068772"/>
          <a:ext cx="712514" cy="71251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0C3924-BDD5-4131-9620-847D63C652D2}">
      <dsp:nvSpPr>
        <dsp:cNvPr id="0" name=""/>
        <dsp:cNvSpPr/>
      </dsp:nvSpPr>
      <dsp:spPr>
        <a:xfrm>
          <a:off x="747103" y="1995189"/>
          <a:ext cx="6442376" cy="57001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447"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Безпека та конфіденційність</a:t>
          </a:r>
          <a:endParaRPr lang="ru-RU" sz="1400" kern="1200">
            <a:latin typeface="Times New Roman" panose="02020603050405020304" pitchFamily="18" charset="0"/>
            <a:cs typeface="Times New Roman" panose="02020603050405020304" pitchFamily="18" charset="0"/>
          </a:endParaRPr>
        </a:p>
      </dsp:txBody>
      <dsp:txXfrm>
        <a:off x="747103" y="1995189"/>
        <a:ext cx="6442376" cy="570011"/>
      </dsp:txXfrm>
    </dsp:sp>
    <dsp:sp modelId="{6F79E5FE-5AE1-406D-98F5-EDF3D7DEF306}">
      <dsp:nvSpPr>
        <dsp:cNvPr id="0" name=""/>
        <dsp:cNvSpPr/>
      </dsp:nvSpPr>
      <dsp:spPr>
        <a:xfrm>
          <a:off x="390845" y="1923938"/>
          <a:ext cx="712514" cy="71251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98581-20EB-43DC-AEFC-C2F623CA35DF}">
      <dsp:nvSpPr>
        <dsp:cNvPr id="0" name=""/>
        <dsp:cNvSpPr/>
      </dsp:nvSpPr>
      <dsp:spPr>
        <a:xfrm>
          <a:off x="420302" y="2850355"/>
          <a:ext cx="6769177" cy="57001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447"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Міжнародна торгівля</a:t>
          </a:r>
          <a:endParaRPr lang="ru-RU" sz="1400" kern="1200">
            <a:latin typeface="Times New Roman" panose="02020603050405020304" pitchFamily="18" charset="0"/>
            <a:cs typeface="Times New Roman" panose="02020603050405020304" pitchFamily="18" charset="0"/>
          </a:endParaRPr>
        </a:p>
      </dsp:txBody>
      <dsp:txXfrm>
        <a:off x="420302" y="2850355"/>
        <a:ext cx="6769177" cy="570011"/>
      </dsp:txXfrm>
    </dsp:sp>
    <dsp:sp modelId="{6E5C80E5-74A5-4D24-89F8-849BE152BA7E}">
      <dsp:nvSpPr>
        <dsp:cNvPr id="0" name=""/>
        <dsp:cNvSpPr/>
      </dsp:nvSpPr>
      <dsp:spPr>
        <a:xfrm>
          <a:off x="64045" y="2779104"/>
          <a:ext cx="712514" cy="71251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9C33-EE26-4897-849B-18F0781582BB}">
      <dsp:nvSpPr>
        <dsp:cNvPr id="0" name=""/>
        <dsp:cNvSpPr/>
      </dsp:nvSpPr>
      <dsp:spPr>
        <a:xfrm>
          <a:off x="-4263859" y="-654166"/>
          <a:ext cx="5080233" cy="5080233"/>
        </a:xfrm>
        <a:prstGeom prst="blockArc">
          <a:avLst>
            <a:gd name="adj1" fmla="val 18900000"/>
            <a:gd name="adj2" fmla="val 2700000"/>
            <a:gd name="adj3" fmla="val 425"/>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A3A6C-5FD3-4046-9295-CEA7BCFC91DA}">
      <dsp:nvSpPr>
        <dsp:cNvPr id="0" name=""/>
        <dsp:cNvSpPr/>
      </dsp:nvSpPr>
      <dsp:spPr>
        <a:xfrm>
          <a:off x="427703" y="289983"/>
          <a:ext cx="5651400" cy="580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89"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Кіберзахист</a:t>
          </a:r>
          <a:endParaRPr lang="ru-RU" sz="1400" kern="1200">
            <a:latin typeface="Times New Roman" panose="02020603050405020304" pitchFamily="18" charset="0"/>
            <a:cs typeface="Times New Roman" panose="02020603050405020304" pitchFamily="18" charset="0"/>
          </a:endParaRPr>
        </a:p>
      </dsp:txBody>
      <dsp:txXfrm>
        <a:off x="427703" y="289983"/>
        <a:ext cx="5651400" cy="580269"/>
      </dsp:txXfrm>
    </dsp:sp>
    <dsp:sp modelId="{6AE218AF-DCC1-4CD3-B039-254D71D4A0D7}">
      <dsp:nvSpPr>
        <dsp:cNvPr id="0" name=""/>
        <dsp:cNvSpPr/>
      </dsp:nvSpPr>
      <dsp:spPr>
        <a:xfrm>
          <a:off x="65035" y="217450"/>
          <a:ext cx="725336" cy="725336"/>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9C2C9-7319-4DBB-9BC1-C0F418A86031}">
      <dsp:nvSpPr>
        <dsp:cNvPr id="0" name=""/>
        <dsp:cNvSpPr/>
      </dsp:nvSpPr>
      <dsp:spPr>
        <a:xfrm>
          <a:off x="760385" y="1160538"/>
          <a:ext cx="5318718" cy="580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89"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Свідомість та освіта з кібербезпеки</a:t>
          </a:r>
          <a:endParaRPr lang="ru-RU" sz="1400" kern="1200">
            <a:latin typeface="Times New Roman" panose="02020603050405020304" pitchFamily="18" charset="0"/>
            <a:cs typeface="Times New Roman" panose="02020603050405020304" pitchFamily="18" charset="0"/>
          </a:endParaRPr>
        </a:p>
      </dsp:txBody>
      <dsp:txXfrm>
        <a:off x="760385" y="1160538"/>
        <a:ext cx="5318718" cy="580269"/>
      </dsp:txXfrm>
    </dsp:sp>
    <dsp:sp modelId="{E91C5AB3-ADBA-4A5A-8BB6-218C8D7C2DED}">
      <dsp:nvSpPr>
        <dsp:cNvPr id="0" name=""/>
        <dsp:cNvSpPr/>
      </dsp:nvSpPr>
      <dsp:spPr>
        <a:xfrm>
          <a:off x="397717" y="1088004"/>
          <a:ext cx="725336" cy="725336"/>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8CE00-2AB7-4DDE-B733-1A4993C10F2F}">
      <dsp:nvSpPr>
        <dsp:cNvPr id="0" name=""/>
        <dsp:cNvSpPr/>
      </dsp:nvSpPr>
      <dsp:spPr>
        <a:xfrm>
          <a:off x="760385" y="2031092"/>
          <a:ext cx="5318718" cy="580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89"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Законодавство та політика кібербезпеки</a:t>
          </a:r>
          <a:endParaRPr lang="ru-RU" sz="1400" kern="1200">
            <a:latin typeface="Times New Roman" panose="02020603050405020304" pitchFamily="18" charset="0"/>
            <a:cs typeface="Times New Roman" panose="02020603050405020304" pitchFamily="18" charset="0"/>
          </a:endParaRPr>
        </a:p>
      </dsp:txBody>
      <dsp:txXfrm>
        <a:off x="760385" y="2031092"/>
        <a:ext cx="5318718" cy="580269"/>
      </dsp:txXfrm>
    </dsp:sp>
    <dsp:sp modelId="{F64558F6-385B-4B62-915B-14BA0BC45152}">
      <dsp:nvSpPr>
        <dsp:cNvPr id="0" name=""/>
        <dsp:cNvSpPr/>
      </dsp:nvSpPr>
      <dsp:spPr>
        <a:xfrm>
          <a:off x="397717" y="1958559"/>
          <a:ext cx="725336" cy="725336"/>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C3E26-2220-4501-B44B-B73D6F17CE29}">
      <dsp:nvSpPr>
        <dsp:cNvPr id="0" name=""/>
        <dsp:cNvSpPr/>
      </dsp:nvSpPr>
      <dsp:spPr>
        <a:xfrm>
          <a:off x="427703" y="2901647"/>
          <a:ext cx="5651400" cy="58026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89"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Технологічні рішення</a:t>
          </a:r>
          <a:endParaRPr lang="ru-RU" sz="1400" kern="1200">
            <a:latin typeface="Times New Roman" panose="02020603050405020304" pitchFamily="18" charset="0"/>
            <a:cs typeface="Times New Roman" panose="02020603050405020304" pitchFamily="18" charset="0"/>
          </a:endParaRPr>
        </a:p>
      </dsp:txBody>
      <dsp:txXfrm>
        <a:off x="427703" y="2901647"/>
        <a:ext cx="5651400" cy="580269"/>
      </dsp:txXfrm>
    </dsp:sp>
    <dsp:sp modelId="{F03EC320-49AF-4D3A-81F5-DDF6E689EA64}">
      <dsp:nvSpPr>
        <dsp:cNvPr id="0" name=""/>
        <dsp:cNvSpPr/>
      </dsp:nvSpPr>
      <dsp:spPr>
        <a:xfrm>
          <a:off x="65035" y="2829113"/>
          <a:ext cx="725336" cy="725336"/>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9C33-EE26-4897-849B-18F0781582BB}">
      <dsp:nvSpPr>
        <dsp:cNvPr id="0" name=""/>
        <dsp:cNvSpPr/>
      </dsp:nvSpPr>
      <dsp:spPr>
        <a:xfrm>
          <a:off x="-3967344" y="-609088"/>
          <a:ext cx="4727995" cy="4727995"/>
        </a:xfrm>
        <a:prstGeom prst="blockArc">
          <a:avLst>
            <a:gd name="adj1" fmla="val 18900000"/>
            <a:gd name="adj2" fmla="val 2700000"/>
            <a:gd name="adj3" fmla="val 457"/>
          </a:avLst>
        </a:prstGeom>
        <a:noFill/>
        <a:ln w="1905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A3A6C-5FD3-4046-9295-CEA7BCFC91DA}">
      <dsp:nvSpPr>
        <dsp:cNvPr id="0" name=""/>
        <dsp:cNvSpPr/>
      </dsp:nvSpPr>
      <dsp:spPr>
        <a:xfrm>
          <a:off x="333328" y="219293"/>
          <a:ext cx="5208237" cy="438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351"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Інформаційні технології</a:t>
          </a:r>
          <a:endParaRPr lang="ru-RU" sz="1400" kern="1200">
            <a:latin typeface="Times New Roman" panose="02020603050405020304" pitchFamily="18" charset="0"/>
            <a:cs typeface="Times New Roman" panose="02020603050405020304" pitchFamily="18" charset="0"/>
          </a:endParaRPr>
        </a:p>
      </dsp:txBody>
      <dsp:txXfrm>
        <a:off x="333328" y="219293"/>
        <a:ext cx="5208237" cy="438867"/>
      </dsp:txXfrm>
    </dsp:sp>
    <dsp:sp modelId="{6AE218AF-DCC1-4CD3-B039-254D71D4A0D7}">
      <dsp:nvSpPr>
        <dsp:cNvPr id="0" name=""/>
        <dsp:cNvSpPr/>
      </dsp:nvSpPr>
      <dsp:spPr>
        <a:xfrm>
          <a:off x="59036" y="164434"/>
          <a:ext cx="548584" cy="54858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9C2C9-7319-4DBB-9BC1-C0F418A86031}">
      <dsp:nvSpPr>
        <dsp:cNvPr id="0" name=""/>
        <dsp:cNvSpPr/>
      </dsp:nvSpPr>
      <dsp:spPr>
        <a:xfrm>
          <a:off x="647808" y="877384"/>
          <a:ext cx="4893757" cy="438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351"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Комунікаційна інфраструктура</a:t>
          </a:r>
          <a:endParaRPr lang="ru-RU" sz="1400" kern="1200">
            <a:latin typeface="Times New Roman" panose="02020603050405020304" pitchFamily="18" charset="0"/>
            <a:cs typeface="Times New Roman" panose="02020603050405020304" pitchFamily="18" charset="0"/>
          </a:endParaRPr>
        </a:p>
      </dsp:txBody>
      <dsp:txXfrm>
        <a:off x="647808" y="877384"/>
        <a:ext cx="4893757" cy="438867"/>
      </dsp:txXfrm>
    </dsp:sp>
    <dsp:sp modelId="{E91C5AB3-ADBA-4A5A-8BB6-218C8D7C2DED}">
      <dsp:nvSpPr>
        <dsp:cNvPr id="0" name=""/>
        <dsp:cNvSpPr/>
      </dsp:nvSpPr>
      <dsp:spPr>
        <a:xfrm>
          <a:off x="373515" y="822525"/>
          <a:ext cx="548584" cy="54858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8CE00-2AB7-4DDE-B733-1A4993C10F2F}">
      <dsp:nvSpPr>
        <dsp:cNvPr id="0" name=""/>
        <dsp:cNvSpPr/>
      </dsp:nvSpPr>
      <dsp:spPr>
        <a:xfrm>
          <a:off x="744328" y="1535475"/>
          <a:ext cx="4797238" cy="438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351"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Актори і користувачі</a:t>
          </a:r>
          <a:endParaRPr lang="ru-RU" sz="1400" kern="1200">
            <a:latin typeface="Times New Roman" panose="02020603050405020304" pitchFamily="18" charset="0"/>
            <a:cs typeface="Times New Roman" panose="02020603050405020304" pitchFamily="18" charset="0"/>
          </a:endParaRPr>
        </a:p>
      </dsp:txBody>
      <dsp:txXfrm>
        <a:off x="744328" y="1535475"/>
        <a:ext cx="4797238" cy="438867"/>
      </dsp:txXfrm>
    </dsp:sp>
    <dsp:sp modelId="{F64558F6-385B-4B62-915B-14BA0BC45152}">
      <dsp:nvSpPr>
        <dsp:cNvPr id="0" name=""/>
        <dsp:cNvSpPr/>
      </dsp:nvSpPr>
      <dsp:spPr>
        <a:xfrm>
          <a:off x="470035" y="1480616"/>
          <a:ext cx="548584" cy="54858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C3E26-2220-4501-B44B-B73D6F17CE29}">
      <dsp:nvSpPr>
        <dsp:cNvPr id="0" name=""/>
        <dsp:cNvSpPr/>
      </dsp:nvSpPr>
      <dsp:spPr>
        <a:xfrm>
          <a:off x="647808" y="2193566"/>
          <a:ext cx="4893757" cy="438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351"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Правовий та етичний фреймворк</a:t>
          </a:r>
          <a:endParaRPr lang="ru-RU" sz="1400" kern="1200">
            <a:latin typeface="Times New Roman" panose="02020603050405020304" pitchFamily="18" charset="0"/>
            <a:cs typeface="Times New Roman" panose="02020603050405020304" pitchFamily="18" charset="0"/>
          </a:endParaRPr>
        </a:p>
      </dsp:txBody>
      <dsp:txXfrm>
        <a:off x="647808" y="2193566"/>
        <a:ext cx="4893757" cy="438867"/>
      </dsp:txXfrm>
    </dsp:sp>
    <dsp:sp modelId="{F03EC320-49AF-4D3A-81F5-DDF6E689EA64}">
      <dsp:nvSpPr>
        <dsp:cNvPr id="0" name=""/>
        <dsp:cNvSpPr/>
      </dsp:nvSpPr>
      <dsp:spPr>
        <a:xfrm>
          <a:off x="373515" y="2138707"/>
          <a:ext cx="548584" cy="54858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D9E8C-F820-4749-B958-F07ADAABFCA0}">
      <dsp:nvSpPr>
        <dsp:cNvPr id="0" name=""/>
        <dsp:cNvSpPr/>
      </dsp:nvSpPr>
      <dsp:spPr>
        <a:xfrm>
          <a:off x="333328" y="2851656"/>
          <a:ext cx="5208237" cy="438867"/>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351" tIns="35560" rIns="35560" bIns="35560" numCol="1" spcCol="1270" anchor="ctr" anchorCtr="0">
          <a:noAutofit/>
        </a:bodyPr>
        <a:lstStyle/>
        <a:p>
          <a:pPr marL="0" lvl="0" indent="0" algn="ctr" defTabSz="622300">
            <a:lnSpc>
              <a:spcPct val="90000"/>
            </a:lnSpc>
            <a:spcBef>
              <a:spcPct val="0"/>
            </a:spcBef>
            <a:spcAft>
              <a:spcPct val="35000"/>
            </a:spcAft>
            <a:buNone/>
          </a:pPr>
          <a:r>
            <a:rPr lang="uk-UA" sz="1400" kern="1200">
              <a:latin typeface="Times New Roman" panose="02020603050405020304" pitchFamily="18" charset="0"/>
              <a:cs typeface="Times New Roman" panose="02020603050405020304" pitchFamily="18" charset="0"/>
            </a:rPr>
            <a:t>Інформаційні ресурси</a:t>
          </a:r>
          <a:endParaRPr lang="ru-RU" sz="1400" kern="1200">
            <a:latin typeface="Times New Roman" panose="02020603050405020304" pitchFamily="18" charset="0"/>
            <a:cs typeface="Times New Roman" panose="02020603050405020304" pitchFamily="18" charset="0"/>
          </a:endParaRPr>
        </a:p>
      </dsp:txBody>
      <dsp:txXfrm>
        <a:off x="333328" y="2851656"/>
        <a:ext cx="5208237" cy="438867"/>
      </dsp:txXfrm>
    </dsp:sp>
    <dsp:sp modelId="{17E27526-9A00-44B3-9604-FBF02A9D7F38}">
      <dsp:nvSpPr>
        <dsp:cNvPr id="0" name=""/>
        <dsp:cNvSpPr/>
      </dsp:nvSpPr>
      <dsp:spPr>
        <a:xfrm>
          <a:off x="59036" y="2796798"/>
          <a:ext cx="548584" cy="548584"/>
        </a:xfrm>
        <a:prstGeom prst="ellipse">
          <a:avLst/>
        </a:prstGeom>
        <a:solidFill>
          <a:schemeClr val="lt1">
            <a:hueOff val="0"/>
            <a:satOff val="0"/>
            <a:lumOff val="0"/>
            <a:alphaOff val="0"/>
          </a:schemeClr>
        </a:solidFill>
        <a:ln w="1905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CE0621-5014-9D60-9998-3338FFE7125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5B786C8-0631-4FDC-1ABE-5F573BD96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348E156-12B8-6430-0106-A88591D5CE7D}"/>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F4D88211-A083-981C-BAE6-B7961F72B0C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183FF0-0131-D4D8-9A98-ED24E2C8BE4B}"/>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176896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0AE50-4BAA-B8D9-0A04-EF02328D2F9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683733A-8A0B-B9E8-86C4-3E52F2E9001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391F9F9-A295-485C-709F-15A20D1333D1}"/>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D1C2BC20-4BF5-8A8F-002F-C1E3D1FEB8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FA5058-B519-E24E-1863-4938F3DE762D}"/>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215953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CCC96E2-556A-CD46-4E92-01A4F4D499A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64FC576-0FDC-E1C7-867D-0D8F435C1E9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E31B4D-06DF-E246-8A6A-FCCAAEF8FA0E}"/>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19F4CA74-939F-6A49-7845-5A57D0674B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85092F-94D2-CBEF-B23C-5FB84F443490}"/>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248795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8FD54-026B-58EA-DF71-AF08E24DA57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6DA882-C516-6636-2501-7E9D7FB9A2B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8D118A-D66A-11C9-17D2-18E5068992B0}"/>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D160E671-F677-91D4-AC49-51CA0F0C6E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458D2D-84DD-3503-C62C-3372BD5D7449}"/>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323705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CE1A68-4DF5-F1FE-5D99-7A5275DA864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ED703E3-5BC7-EB17-B64A-C9BE4CE96B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03E5A77-6780-DCDC-7B00-77F75D7A1706}"/>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8033F1C4-E322-CDC1-2969-09C33018D3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4CA06EB-8FBD-FA63-E572-BAF43D4DF78C}"/>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16157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356464-867B-8BE7-2889-85AC5AA1347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7C37296-4DF8-2844-5790-B5B096A7754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A2151D5-2631-2858-74C7-87A6F0F75A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6AC00E9-2AB3-346A-E493-CE741FB1874C}"/>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A86AC1ED-3A2D-9683-F6D7-D15BFCF344A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CFDEB66-28E1-AF45-DF98-8C501721EC72}"/>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260569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66FD2E-8BEF-D2E4-B71F-23F72AC9968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54B4B7B-1E49-0D81-D68E-E78389884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38F72CC-EA57-2C3B-EE1C-F6D22BE0AE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3D8CB7E-A2C6-4375-4170-AC9445151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33BEBF3-24BB-BB00-F1EC-4050A56FBFF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7A793A6-2FF2-66B3-570A-8130623E8024}"/>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8" name="Нижний колонтитул 7">
            <a:extLst>
              <a:ext uri="{FF2B5EF4-FFF2-40B4-BE49-F238E27FC236}">
                <a16:creationId xmlns:a16="http://schemas.microsoft.com/office/drawing/2014/main" id="{EA382EC5-1A67-1231-C484-9DD62EFE375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6DF0760-E58B-CAFD-2B62-068C46F5B953}"/>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332930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CA161C-5843-4725-D33F-8AC0E5E4E28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823B41E-213E-11B5-8108-AB6D9F903C6E}"/>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4" name="Нижний колонтитул 3">
            <a:extLst>
              <a:ext uri="{FF2B5EF4-FFF2-40B4-BE49-F238E27FC236}">
                <a16:creationId xmlns:a16="http://schemas.microsoft.com/office/drawing/2014/main" id="{A9D73B6C-97B9-7951-8EFF-51A6F632175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C6F81B0-17FC-8FC8-566B-EC17F0A4B7B6}"/>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13461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34392C0-428D-8C87-4756-ED8D0B7B738C}"/>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3" name="Нижний колонтитул 2">
            <a:extLst>
              <a:ext uri="{FF2B5EF4-FFF2-40B4-BE49-F238E27FC236}">
                <a16:creationId xmlns:a16="http://schemas.microsoft.com/office/drawing/2014/main" id="{C9CE772F-9D9F-5326-171B-14470E91099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3BB8836-05A7-C60D-17A7-3644033AEBBD}"/>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36642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4EE596-A5B0-11D9-1E2B-7386CE9BAE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2EBBE0E-D4C3-48A0-5E3D-26EFECD1AB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EE3001E-4DD4-FEFB-8891-39DB35B68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87A3D6-F855-0530-C825-BB2C410A4ECC}"/>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71C19590-593B-39CE-D6F4-FAD1AE90AA2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3150F9-D20F-B7BA-0AE8-01447D87C830}"/>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348289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D4811-7DB3-45D5-B09F-14FE3626B5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DE28F18-5488-5A31-8C95-9163E4577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C38F631-858C-A713-6E20-081C01C75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8AA416-66B2-88F2-2422-A2455141C9EB}"/>
              </a:ext>
            </a:extLst>
          </p:cNvPr>
          <p:cNvSpPr>
            <a:spLocks noGrp="1"/>
          </p:cNvSpPr>
          <p:nvPr>
            <p:ph type="dt" sz="half" idx="10"/>
          </p:nvPr>
        </p:nvSpPr>
        <p:spPr/>
        <p:txBody>
          <a:bodyPr/>
          <a:lstStyle/>
          <a:p>
            <a:fld id="{CDA8E0E4-1900-4A4E-83D4-AE178404CD4A}" type="datetimeFigureOut">
              <a:rPr lang="ru-RU" smtClean="0"/>
              <a:t>04.02.2024</a:t>
            </a:fld>
            <a:endParaRPr lang="ru-RU"/>
          </a:p>
        </p:txBody>
      </p:sp>
      <p:sp>
        <p:nvSpPr>
          <p:cNvPr id="6" name="Нижний колонтитул 5">
            <a:extLst>
              <a:ext uri="{FF2B5EF4-FFF2-40B4-BE49-F238E27FC236}">
                <a16:creationId xmlns:a16="http://schemas.microsoft.com/office/drawing/2014/main" id="{F2D6B9FC-394C-E31D-8B04-5EC3A83A0FE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CA4B22-0F91-92A8-03AB-6832C7801D11}"/>
              </a:ext>
            </a:extLst>
          </p:cNvPr>
          <p:cNvSpPr>
            <a:spLocks noGrp="1"/>
          </p:cNvSpPr>
          <p:nvPr>
            <p:ph type="sldNum" sz="quarter" idx="12"/>
          </p:nvPr>
        </p:nvSpPr>
        <p:spPr/>
        <p:txBody>
          <a:bodyPr/>
          <a:lstStyle/>
          <a:p>
            <a:fld id="{69F16EC7-C1F0-4C4C-B6A3-4E0641278219}" type="slidenum">
              <a:rPr lang="ru-RU" smtClean="0"/>
              <a:t>‹#›</a:t>
            </a:fld>
            <a:endParaRPr lang="ru-RU"/>
          </a:p>
        </p:txBody>
      </p:sp>
    </p:spTree>
    <p:extLst>
      <p:ext uri="{BB962C8B-B14F-4D97-AF65-F5344CB8AC3E}">
        <p14:creationId xmlns:p14="http://schemas.microsoft.com/office/powerpoint/2010/main" val="355024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AAC5C0-DBE1-9532-C942-4F7B4E11F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E36BA438-DE4F-0160-03FB-668C1D596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4083926-677B-8A2A-58C3-1C3C383B6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A8E0E4-1900-4A4E-83D4-AE178404CD4A}" type="datetimeFigureOut">
              <a:rPr lang="ru-RU" smtClean="0"/>
              <a:t>04.02.2024</a:t>
            </a:fld>
            <a:endParaRPr lang="ru-RU"/>
          </a:p>
        </p:txBody>
      </p:sp>
      <p:sp>
        <p:nvSpPr>
          <p:cNvPr id="5" name="Нижний колонтитул 4">
            <a:extLst>
              <a:ext uri="{FF2B5EF4-FFF2-40B4-BE49-F238E27FC236}">
                <a16:creationId xmlns:a16="http://schemas.microsoft.com/office/drawing/2014/main" id="{6E7775FD-0AB0-8DAE-16CB-E574F322C5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F41CFB01-1F1C-0F5C-2C6D-FE49AD101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F16EC7-C1F0-4C4C-B6A3-4E0641278219}" type="slidenum">
              <a:rPr lang="ru-RU" smtClean="0"/>
              <a:t>‹#›</a:t>
            </a:fld>
            <a:endParaRPr lang="ru-RU"/>
          </a:p>
        </p:txBody>
      </p:sp>
    </p:spTree>
    <p:extLst>
      <p:ext uri="{BB962C8B-B14F-4D97-AF65-F5344CB8AC3E}">
        <p14:creationId xmlns:p14="http://schemas.microsoft.com/office/powerpoint/2010/main" val="147305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sv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sv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7.svg"/><Relationship Id="rId4" Type="http://schemas.openxmlformats.org/officeDocument/2006/relationships/diagramData" Target="../diagrams/data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sv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svg"/><Relationship Id="rId4" Type="http://schemas.openxmlformats.org/officeDocument/2006/relationships/diagramData" Target="../diagrams/data3.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sv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1.svg"/><Relationship Id="rId4" Type="http://schemas.openxmlformats.org/officeDocument/2006/relationships/diagramData" Target="../diagrams/data4.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svg"/><Relationship Id="rId7" Type="http://schemas.openxmlformats.org/officeDocument/2006/relationships/diagramLayout" Target="../diagrams/layout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13.svg"/><Relationship Id="rId10" Type="http://schemas.microsoft.com/office/2007/relationships/diagramDrawing" Target="../diagrams/drawing5.xml"/><Relationship Id="rId4" Type="http://schemas.openxmlformats.org/officeDocument/2006/relationships/image" Target="../media/image12.png"/><Relationship Id="rId9"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5.svg"/><Relationship Id="rId7" Type="http://schemas.openxmlformats.org/officeDocument/2006/relationships/diagramLayout" Target="../diagrams/layout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15.svg"/><Relationship Id="rId10" Type="http://schemas.microsoft.com/office/2007/relationships/diagramDrawing" Target="../diagrams/drawing6.xml"/><Relationship Id="rId4" Type="http://schemas.openxmlformats.org/officeDocument/2006/relationships/image" Target="../media/image14.png"/><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5.svg"/><Relationship Id="rId7" Type="http://schemas.openxmlformats.org/officeDocument/2006/relationships/diagramLayout" Target="../diagrams/layout7.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17.svg"/><Relationship Id="rId10" Type="http://schemas.microsoft.com/office/2007/relationships/diagramDrawing" Target="../diagrams/drawing7.xml"/><Relationship Id="rId4" Type="http://schemas.openxmlformats.org/officeDocument/2006/relationships/image" Target="../media/image16.png"/><Relationship Id="rId9" Type="http://schemas.openxmlformats.org/officeDocument/2006/relationships/diagramColors" Target="../diagrams/colors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svg"/><Relationship Id="rId7" Type="http://schemas.openxmlformats.org/officeDocument/2006/relationships/diagramLayout" Target="../diagrams/layout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19.svg"/><Relationship Id="rId10" Type="http://schemas.microsoft.com/office/2007/relationships/diagramDrawing" Target="../diagrams/drawing8.xml"/><Relationship Id="rId4" Type="http://schemas.openxmlformats.org/officeDocument/2006/relationships/image" Target="../media/image18.png"/><Relationship Id="rId9" Type="http://schemas.openxmlformats.org/officeDocument/2006/relationships/diagramColors" Target="../diagrams/colors8.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svg"/><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9D52DB2B-F685-3093-E07E-EB797D938DA3}"/>
              </a:ext>
            </a:extLst>
          </p:cNvPr>
          <p:cNvPicPr>
            <a:picLocks noChangeAspect="1"/>
          </p:cNvPicPr>
          <p:nvPr/>
        </p:nvPicPr>
        <p:blipFill rotWithShape="1">
          <a:blip r:embed="rId2">
            <a:extLst>
              <a:ext uri="{28A0092B-C50C-407E-A947-70E740481C1C}">
                <a14:useLocalDpi xmlns:a14="http://schemas.microsoft.com/office/drawing/2010/main" val="0"/>
              </a:ext>
            </a:extLst>
          </a:blip>
          <a:srcRect t="16108" b="2811"/>
          <a:stretch/>
        </p:blipFill>
        <p:spPr>
          <a:xfrm>
            <a:off x="21" y="10"/>
            <a:ext cx="12191979" cy="68579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EAA82C6-02A2-4DF8-E220-AA651BA5D73F}"/>
              </a:ext>
            </a:extLst>
          </p:cNvPr>
          <p:cNvSpPr>
            <a:spLocks noGrp="1"/>
          </p:cNvSpPr>
          <p:nvPr>
            <p:ph type="ctrTitle"/>
          </p:nvPr>
        </p:nvSpPr>
        <p:spPr>
          <a:xfrm>
            <a:off x="295565" y="286326"/>
            <a:ext cx="8312726" cy="2770909"/>
          </a:xfrm>
        </p:spPr>
        <p:txBody>
          <a:bodyPr anchor="ctr">
            <a:normAutofit/>
          </a:bodyPr>
          <a:lstStyle/>
          <a:p>
            <a:pPr>
              <a:lnSpc>
                <a:spcPct val="150000"/>
              </a:lnSpc>
              <a:spcBef>
                <a:spcPts val="600"/>
              </a:spcBef>
            </a:pPr>
            <a:r>
              <a:rPr lang="uk-UA" sz="3100" b="1" kern="0" dirty="0">
                <a:effectLst/>
                <a:latin typeface="Comic Sans MS" panose="030F0702030302020204" pitchFamily="66" charset="0"/>
                <a:ea typeface="Times New Roman" panose="02020603050405020304" pitchFamily="18" charset="0"/>
              </a:rPr>
              <a:t>РОЗБУДОВА ІНФОРМАЦІЙНОГО </a:t>
            </a:r>
            <a:br>
              <a:rPr lang="ru-RU" sz="3100" b="1" kern="0" dirty="0">
                <a:effectLst/>
                <a:latin typeface="Comic Sans MS" panose="030F0702030302020204" pitchFamily="66" charset="0"/>
                <a:ea typeface="Times New Roman" panose="02020603050405020304" pitchFamily="18" charset="0"/>
              </a:rPr>
            </a:br>
            <a:r>
              <a:rPr lang="uk-UA" sz="3100" b="1" kern="0" dirty="0">
                <a:effectLst/>
                <a:latin typeface="Comic Sans MS" panose="030F0702030302020204" pitchFamily="66" charset="0"/>
                <a:ea typeface="Times New Roman" panose="02020603050405020304" pitchFamily="18" charset="0"/>
              </a:rPr>
              <a:t>СУСПІЛЬСТВА В УКРАЇНІ</a:t>
            </a:r>
            <a:br>
              <a:rPr lang="ru-RU" sz="1800" b="1" kern="0" dirty="0">
                <a:solidFill>
                  <a:srgbClr val="C00000"/>
                </a:solidFill>
                <a:effectLst/>
                <a:latin typeface="Times New Roman" panose="02020603050405020304" pitchFamily="18" charset="0"/>
                <a:ea typeface="Times New Roman" panose="02020603050405020304" pitchFamily="18" charset="0"/>
              </a:rPr>
            </a:br>
            <a:endParaRPr lang="ru-RU" sz="3600" dirty="0">
              <a:solidFill>
                <a:srgbClr val="C00000"/>
              </a:solidFill>
            </a:endParaRPr>
          </a:p>
        </p:txBody>
      </p:sp>
      <p:sp>
        <p:nvSpPr>
          <p:cNvPr id="3" name="Подзаголовок 2">
            <a:extLst>
              <a:ext uri="{FF2B5EF4-FFF2-40B4-BE49-F238E27FC236}">
                <a16:creationId xmlns:a16="http://schemas.microsoft.com/office/drawing/2014/main" id="{54081983-EBDD-FED2-8A3F-3D1DCEE9906B}"/>
              </a:ext>
            </a:extLst>
          </p:cNvPr>
          <p:cNvSpPr>
            <a:spLocks noGrp="1"/>
          </p:cNvSpPr>
          <p:nvPr>
            <p:ph type="subTitle" idx="1"/>
          </p:nvPr>
        </p:nvSpPr>
        <p:spPr>
          <a:xfrm>
            <a:off x="7032114" y="5719414"/>
            <a:ext cx="4114801" cy="852260"/>
          </a:xfrm>
        </p:spPr>
        <p:txBody>
          <a:bodyPr anchor="ctr">
            <a:normAutofit fontScale="92500"/>
          </a:bodyPr>
          <a:lstStyle/>
          <a:p>
            <a:pPr algn="r"/>
            <a:r>
              <a:rPr lang="uk-UA" sz="2800" i="1" dirty="0">
                <a:latin typeface="Times New Roman" panose="02020603050405020304" pitchFamily="18" charset="0"/>
                <a:cs typeface="Times New Roman" panose="02020603050405020304" pitchFamily="18" charset="0"/>
              </a:rPr>
              <a:t>ОГЛЯД ОСНОВНИХ ІНДЕКСІВ ТА РЕЙТИНГІВ</a:t>
            </a:r>
            <a:endParaRPr lang="ru-RU"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592" y="2921577"/>
            <a:ext cx="4572000" cy="4572000"/>
          </a:xfrm>
          <a:prstGeom prst="rect">
            <a:avLst/>
          </a:prstGeom>
        </p:spPr>
      </p:pic>
      <p:sp>
        <p:nvSpPr>
          <p:cNvPr id="4" name="TextBox 3">
            <a:extLst>
              <a:ext uri="{FF2B5EF4-FFF2-40B4-BE49-F238E27FC236}">
                <a16:creationId xmlns:a16="http://schemas.microsoft.com/office/drawing/2014/main" id="{91496B55-D4DD-2E87-D2F6-B3526DB29709}"/>
              </a:ext>
            </a:extLst>
          </p:cNvPr>
          <p:cNvSpPr txBox="1"/>
          <p:nvPr/>
        </p:nvSpPr>
        <p:spPr>
          <a:xfrm>
            <a:off x="3493653" y="406698"/>
            <a:ext cx="8061037" cy="5582939"/>
          </a:xfrm>
          <a:prstGeom prst="rect">
            <a:avLst/>
          </a:prstGeom>
          <a:noFill/>
        </p:spPr>
        <p:txBody>
          <a:bodyPr wrap="square">
            <a:spAutoFit/>
          </a:bodyPr>
          <a:lstStyle/>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Перші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джерела даних, які використовуються для розроблення індексів, включають </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офіційні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статистичні матеріали та бази даних, індекси можуть використовувати офіційні статистичні дані, що надаються урядами та міжнародними організаціями і містяться у відкритому доступі на офіційних порталах. </a:t>
            </a: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 можуть бути дані про економіку, населення, освіту, охорону здоров'я, торгівлю, транспорт тощо, а деякі індекси використовують інформацію з внутрішніх баз даних, що належать організації, яка розробляє індекс, або зовнішніх баз даних, доступних громадськості.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 можуть бути фінансові дані, статистика соціальних медіа, дані про клімат, екологію, технології тощо.</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93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0291" y="4271780"/>
            <a:ext cx="7471353" cy="2946400"/>
          </a:xfrm>
          <a:prstGeom prst="rect">
            <a:avLst/>
          </a:prstGeom>
        </p:spPr>
      </p:pic>
      <p:sp>
        <p:nvSpPr>
          <p:cNvPr id="4" name="TextBox 3">
            <a:extLst>
              <a:ext uri="{FF2B5EF4-FFF2-40B4-BE49-F238E27FC236}">
                <a16:creationId xmlns:a16="http://schemas.microsoft.com/office/drawing/2014/main" id="{860EE51E-5250-02AE-79CA-B0CCD6D7E192}"/>
              </a:ext>
            </a:extLst>
          </p:cNvPr>
          <p:cNvSpPr txBox="1"/>
          <p:nvPr/>
        </p:nvSpPr>
        <p:spPr>
          <a:xfrm>
            <a:off x="711200" y="295603"/>
            <a:ext cx="10621818" cy="6044603"/>
          </a:xfrm>
          <a:prstGeom prst="rect">
            <a:avLst/>
          </a:prstGeom>
          <a:noFill/>
        </p:spPr>
        <p:txBody>
          <a:bodyPr wrap="square">
            <a:spAutoFit/>
          </a:bodyPr>
          <a:lstStyle/>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Другою</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групою джерел даних для індексів є </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емпіричні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методи, до яких належать опитування, дослідження та експертний аналіз.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Деякі індекси базуються на результатах опитувань та досліджень, які проводяться серед населення, бізнесу, посадовців або інших зацікавлених сторін.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Ці дані можуть відображати думки, переконання, досвід або власні сприйняття різних аспектів, які вимірюються індексом. Для більшої об'єктивності досліджень, деякі індекси використовують експертні оцінки, їх аналіз та інтерпретацію для визначення показників або розрахунків підсумкових значень. </a:t>
            </a: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Експерти відіграють важливу роль </a:t>
            </a:r>
          </a:p>
          <a:p>
            <a:pPr indent="450215">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у визначенні вагомості показників, </a:t>
            </a:r>
          </a:p>
          <a:p>
            <a:pPr indent="450215">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методології розрахунку та інтерпретації</a:t>
            </a:r>
          </a:p>
          <a:p>
            <a:pPr indent="450215">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результатів.</a:t>
            </a:r>
            <a:endParaRPr lang="ru-RU" sz="2000" b="1" i="1"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84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2975" y="85436"/>
            <a:ext cx="4166466" cy="6687127"/>
          </a:xfrm>
          <a:prstGeom prst="rect">
            <a:avLst/>
          </a:prstGeom>
        </p:spPr>
      </p:pic>
      <p:sp>
        <p:nvSpPr>
          <p:cNvPr id="4" name="TextBox 3">
            <a:extLst>
              <a:ext uri="{FF2B5EF4-FFF2-40B4-BE49-F238E27FC236}">
                <a16:creationId xmlns:a16="http://schemas.microsoft.com/office/drawing/2014/main" id="{20F3C545-9F80-DB31-2A29-8BFC341BC1D3}"/>
              </a:ext>
            </a:extLst>
          </p:cNvPr>
          <p:cNvSpPr txBox="1"/>
          <p:nvPr/>
        </p:nvSpPr>
        <p:spPr>
          <a:xfrm>
            <a:off x="4036291" y="337097"/>
            <a:ext cx="7617690" cy="5121274"/>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Важливо відзначити, що розробниками індексів ретельно відбираються джерела даних та застосовуються методологічні підходи для забезпечення точності, об'єктивності та незалежності результатів, а комбінація даних з різних джерел дає змогу отримати широку та репрезентативну картину стану різних аспектів, які вимірюються індексом</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Важливим чинником у розробленні індексів є і використання сучасних емпіричних методів та підходів, що допомагають об’єктивно оцінити стан досліджуваної ситуації в країні за певними показниками.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2573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120" y="3041650"/>
            <a:ext cx="4572000" cy="4572000"/>
          </a:xfrm>
          <a:prstGeom prst="rect">
            <a:avLst/>
          </a:prstGeom>
        </p:spPr>
      </p:pic>
      <p:sp>
        <p:nvSpPr>
          <p:cNvPr id="4" name="TextBox 3">
            <a:extLst>
              <a:ext uri="{FF2B5EF4-FFF2-40B4-BE49-F238E27FC236}">
                <a16:creationId xmlns:a16="http://schemas.microsoft.com/office/drawing/2014/main" id="{C81E6A86-B69C-FD48-0B63-879E3EB64CFF}"/>
              </a:ext>
            </a:extLst>
          </p:cNvPr>
          <p:cNvSpPr txBox="1"/>
          <p:nvPr/>
        </p:nvSpPr>
        <p:spPr>
          <a:xfrm>
            <a:off x="997528" y="610882"/>
            <a:ext cx="10363199" cy="5121274"/>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Метод нормування</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застосовується для стандартизації різних показників, які мають різну шкалу або одиницю виміру. </a:t>
            </a: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Нормування дає змогу зводити показники до одного рівня, що спрощує порівняння та обчислення підсумкового значення індексу. </a:t>
            </a: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Встановлення вагових коефіцієнтів використовується для визначення вагомості різних показників, які складають індекс. </a:t>
            </a:r>
          </a:p>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Вагові значення встановлюються на основі їхньої важливості або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релевантності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для оцінки об'єкта. </a:t>
            </a:r>
          </a:p>
          <a:p>
            <a:pPr lvl="7"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Вагові коефіцієнти можуть встановлюватися за допомогою експертних оцінок, опитувань або статистичного аналізу.</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23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4" name="TextBox 3">
            <a:extLst>
              <a:ext uri="{FF2B5EF4-FFF2-40B4-BE49-F238E27FC236}">
                <a16:creationId xmlns:a16="http://schemas.microsoft.com/office/drawing/2014/main" id="{35C22C83-0AE7-D41B-E106-863C9E2CC341}"/>
              </a:ext>
            </a:extLst>
          </p:cNvPr>
          <p:cNvSpPr txBox="1"/>
          <p:nvPr/>
        </p:nvSpPr>
        <p:spPr>
          <a:xfrm>
            <a:off x="4066307" y="980337"/>
            <a:ext cx="7793183" cy="4659609"/>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Метод ранжування</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застосовується для порівняння об'єктів (наприклад, країн) за певними показниками і визначення їх позиції в рейтингу, він дає можливість наочно демонструвати місце країни в низці держав від найкращого до найгіршого. </a:t>
            </a: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Експертний аналіз використовує оцінки для визначення показників, їх вагомості та розрахунку підсумкового значення індексу, експерти можуть бути залучені до процесу розробки індексу для надання своєї думки та фахової оцінки на основі власних знань та досвіду в досліджуваній галузі.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35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4" name="TextBox 3">
            <a:extLst>
              <a:ext uri="{FF2B5EF4-FFF2-40B4-BE49-F238E27FC236}">
                <a16:creationId xmlns:a16="http://schemas.microsoft.com/office/drawing/2014/main" id="{0C5B9F67-EFFE-3364-8AC5-DFEFA4835F62}"/>
              </a:ext>
            </a:extLst>
          </p:cNvPr>
          <p:cNvSpPr txBox="1"/>
          <p:nvPr/>
        </p:nvSpPr>
        <p:spPr>
          <a:xfrm>
            <a:off x="988291" y="564700"/>
            <a:ext cx="10908145" cy="5121274"/>
          </a:xfrm>
          <a:prstGeom prst="rect">
            <a:avLst/>
          </a:prstGeom>
          <a:noFill/>
        </p:spPr>
        <p:txBody>
          <a:bodyPr wrap="square">
            <a:spAutoFit/>
          </a:bodyPr>
          <a:lstStyle/>
          <a:p>
            <a:pPr lvl="6"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Для розроблення індексів можуть використовуватися і </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статистичні методи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такі як факторний аналіз, кореляційний аналіз, регресійний аналіз та інші. </a:t>
            </a:r>
          </a:p>
          <a:p>
            <a:pPr lvl="6"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Ці методи дають можливість виявити залежності та вплив факторів на показники індексу і дають змогу відстежувати зміни індексів як у бік покращення так і навпаки з урахуванням певних умов і часового проміжку.</a:t>
            </a: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Важливо відзначити, що комбінація різних методів та підходів може застосовуватися залежно від конкретного індексу та його цілей і методології обрахунку, це, як правило, ретельно прописується організаціями, що створили той чи інший індекс.</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29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7814830" cy="3497695"/>
          </a:xfrm>
          <a:prstGeom prst="rect">
            <a:avLst/>
          </a:prstGeom>
        </p:spPr>
      </p:pic>
      <p:sp>
        <p:nvSpPr>
          <p:cNvPr id="4" name="TextBox 3">
            <a:extLst>
              <a:ext uri="{FF2B5EF4-FFF2-40B4-BE49-F238E27FC236}">
                <a16:creationId xmlns:a16="http://schemas.microsoft.com/office/drawing/2014/main" id="{9995A6AB-9222-6B61-36DF-DF12F4C058AE}"/>
              </a:ext>
            </a:extLst>
          </p:cNvPr>
          <p:cNvSpPr txBox="1"/>
          <p:nvPr/>
        </p:nvSpPr>
        <p:spPr>
          <a:xfrm>
            <a:off x="762000" y="2066606"/>
            <a:ext cx="11069781" cy="3736279"/>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Проте, наразі важливо зазначити, що світові індекси часто не враховують специфічні особливості та контекст кожної держави: різні країни мають унікальні особливості, культурні, історичні, політичні та економічні умови, які не завжди можна адекватно врахувати у загальних рейтингах.</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 огляду на вищезазначене, можна назвати кілька найпоширеніших недоліків індексів.</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(1) Спрощене відображення – індекси нерідко пропонують спрощені трактування та зведені показники для представлення складних явищ, що може викликати втрату деталей та нюансів і відповідно призвести до спрощеного розуміння та оцінки ситуації.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74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2871" y="-717550"/>
            <a:ext cx="7130473" cy="3322205"/>
          </a:xfrm>
          <a:prstGeom prst="rect">
            <a:avLst/>
          </a:prstGeom>
        </p:spPr>
      </p:pic>
      <p:sp>
        <p:nvSpPr>
          <p:cNvPr id="4" name="TextBox 3">
            <a:extLst>
              <a:ext uri="{FF2B5EF4-FFF2-40B4-BE49-F238E27FC236}">
                <a16:creationId xmlns:a16="http://schemas.microsoft.com/office/drawing/2014/main" id="{F8FA188E-9F07-79C9-7008-0D2DF27836D1}"/>
              </a:ext>
            </a:extLst>
          </p:cNvPr>
          <p:cNvSpPr txBox="1"/>
          <p:nvPr/>
        </p:nvSpPr>
        <p:spPr>
          <a:xfrm>
            <a:off x="304801" y="600364"/>
            <a:ext cx="11647054" cy="5582939"/>
          </a:xfrm>
          <a:prstGeom prst="rect">
            <a:avLst/>
          </a:prstGeom>
          <a:noFill/>
        </p:spPr>
        <p:txBody>
          <a:bodyPr wrap="square">
            <a:spAutoFit/>
          </a:bodyPr>
          <a:lstStyle/>
          <a:p>
            <a:pPr indent="450215" algn="just">
              <a:lnSpc>
                <a:spcPct val="150000"/>
              </a:lnSpc>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(2)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 багатьох індексах можуть бути наявні суб'єктивні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елементи, так як ваги показників, їх вибір та методи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розрахунку, що можуть базуватися на експертних оцінках або суб'єктивних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судженнях, а це, своєю чергою, може породити до сумнівів у незалежності та об'єктивності індексу.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(3) Ще одним недоліком може бути і застарілість даних або не регулярний їх збір; індекси можуть опиратися на дані, які збираються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рідко</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або мають значну затримку що може обмежувати їхню актуальність та корисність у вимірюванні сучасних явищ, особливо в сфері інформаційних технологій.</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(4) Вибір показників та потенційна маніпуляція – це часто навмисне викривлення ситуації в державі з метою покращення/погіршення інвестиційної привабливості країни. Індекси можуть залежати від маніпуляцій, оскільки вибір показників, їх ваги та методи розрахунку можуть бути об'єктом впливу та зловживань з боку зацікавлених сторін. Відбір неправильних показників або неправильна їхня вага може спотворити індекс та призвести до неточних висновків.</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51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380" y="4091708"/>
            <a:ext cx="4572000" cy="3591413"/>
          </a:xfrm>
          <a:prstGeom prst="rect">
            <a:avLst/>
          </a:prstGeom>
        </p:spPr>
      </p:pic>
      <p:sp>
        <p:nvSpPr>
          <p:cNvPr id="4" name="TextBox 3">
            <a:extLst>
              <a:ext uri="{FF2B5EF4-FFF2-40B4-BE49-F238E27FC236}">
                <a16:creationId xmlns:a16="http://schemas.microsoft.com/office/drawing/2014/main" id="{D01CA5DE-F1A9-F8A6-CAB9-40A180B06BF1}"/>
              </a:ext>
            </a:extLst>
          </p:cNvPr>
          <p:cNvSpPr txBox="1"/>
          <p:nvPr/>
        </p:nvSpPr>
        <p:spPr>
          <a:xfrm>
            <a:off x="5842000" y="377808"/>
            <a:ext cx="6169891" cy="5582939"/>
          </a:xfrm>
          <a:prstGeom prst="rect">
            <a:avLst/>
          </a:prstGeom>
          <a:noFill/>
        </p:spPr>
        <p:txBody>
          <a:bodyPr wrap="square">
            <a:spAutoFit/>
          </a:bodyPr>
          <a:lstStyle/>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Основні складові інформаційного суспільства</a:t>
            </a: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Вони відображають різні аспекти та елементи, які наявні в цьому суспільстві та взаємодіють між собою.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Складові інформаційного суспільства допомагають аналізувати різні аспекти його функціонування та розвитку.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Вони взаємодіють між собою, забезпечуючи  розвиток інформаційного суспільства, доступ до інформації та нарощування комунікаційних можливостей.</a:t>
            </a:r>
            <a:endParaRPr lang="ru-RU" sz="2000" dirty="0">
              <a:effectLst/>
              <a:latin typeface="UkrainianSchoolBook"/>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F1FCBB3B-F398-A08C-A556-99101CC7C98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Схема 5">
            <a:extLst>
              <a:ext uri="{FF2B5EF4-FFF2-40B4-BE49-F238E27FC236}">
                <a16:creationId xmlns:a16="http://schemas.microsoft.com/office/drawing/2014/main" id="{CBA3AFDA-039F-5B24-B606-98659EFC54CC}"/>
              </a:ext>
            </a:extLst>
          </p:cNvPr>
          <p:cNvGraphicFramePr/>
          <p:nvPr>
            <p:extLst>
              <p:ext uri="{D42A27DB-BD31-4B8C-83A1-F6EECF244321}">
                <p14:modId xmlns:p14="http://schemas.microsoft.com/office/powerpoint/2010/main" val="3010588824"/>
              </p:ext>
            </p:extLst>
          </p:nvPr>
        </p:nvGraphicFramePr>
        <p:xfrm>
          <a:off x="-1" y="-3"/>
          <a:ext cx="5458692" cy="4747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3">
            <a:extLst>
              <a:ext uri="{FF2B5EF4-FFF2-40B4-BE49-F238E27FC236}">
                <a16:creationId xmlns:a16="http://schemas.microsoft.com/office/drawing/2014/main" id="{C4B0EFBE-BF7D-8CCA-2D96-9BB4955ED759}"/>
              </a:ext>
            </a:extLst>
          </p:cNvPr>
          <p:cNvSpPr>
            <a:spLocks noChangeArrowheads="1"/>
          </p:cNvSpPr>
          <p:nvPr/>
        </p:nvSpPr>
        <p:spPr bwMode="auto">
          <a:xfrm>
            <a:off x="203200" y="44372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54257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1788" y="3031836"/>
            <a:ext cx="4572000" cy="4572000"/>
          </a:xfrm>
          <a:prstGeom prst="rect">
            <a:avLst/>
          </a:prstGeom>
        </p:spPr>
      </p:pic>
      <p:sp>
        <p:nvSpPr>
          <p:cNvPr id="4" name="TextBox 3">
            <a:extLst>
              <a:ext uri="{FF2B5EF4-FFF2-40B4-BE49-F238E27FC236}">
                <a16:creationId xmlns:a16="http://schemas.microsoft.com/office/drawing/2014/main" id="{B3F77390-3FCF-42EB-1005-9E3E1B1D2D04}"/>
              </a:ext>
            </a:extLst>
          </p:cNvPr>
          <p:cNvSpPr txBox="1"/>
          <p:nvPr/>
        </p:nvSpPr>
        <p:spPr>
          <a:xfrm>
            <a:off x="787399" y="4023510"/>
            <a:ext cx="7700819" cy="188962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технології та інфраструктура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Вона включає комп'ютери, мобільні пристрої, мережі зв'язку, інтернет-провайдерів, бездротові технології та інші технічні засоби, які забезпечують передачу, оброблення та зберігання інформації.</a:t>
            </a:r>
            <a:endParaRPr lang="ru-RU" sz="2000" dirty="0">
              <a:effectLst/>
              <a:latin typeface="UkrainianSchoolBook"/>
              <a:ea typeface="Times New Roman" panose="02020603050405020304" pitchFamily="18"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8760A099-419D-BCCA-0827-FAF16F106F40}"/>
              </a:ext>
            </a:extLst>
          </p:cNvPr>
          <p:cNvGraphicFramePr/>
          <p:nvPr>
            <p:extLst>
              <p:ext uri="{D42A27DB-BD31-4B8C-83A1-F6EECF244321}">
                <p14:modId xmlns:p14="http://schemas.microsoft.com/office/powerpoint/2010/main" val="3224415592"/>
              </p:ext>
            </p:extLst>
          </p:nvPr>
        </p:nvGraphicFramePr>
        <p:xfrm>
          <a:off x="233794" y="221019"/>
          <a:ext cx="7192242" cy="3519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Рисунок 6" descr="Значок 7 контур">
            <a:extLst>
              <a:ext uri="{FF2B5EF4-FFF2-40B4-BE49-F238E27FC236}">
                <a16:creationId xmlns:a16="http://schemas.microsoft.com/office/drawing/2014/main" id="{648007A9-03C7-B755-7CD6-42F5B3DC36D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20588" y="1373909"/>
            <a:ext cx="1895764" cy="1895764"/>
          </a:xfrm>
          <a:prstGeom prst="rect">
            <a:avLst/>
          </a:prstGeom>
        </p:spPr>
      </p:pic>
    </p:spTree>
    <p:extLst>
      <p:ext uri="{BB962C8B-B14F-4D97-AF65-F5344CB8AC3E}">
        <p14:creationId xmlns:p14="http://schemas.microsoft.com/office/powerpoint/2010/main" val="58152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амповый блестящий свет на столе">
            <a:extLst>
              <a:ext uri="{FF2B5EF4-FFF2-40B4-BE49-F238E27FC236}">
                <a16:creationId xmlns:a16="http://schemas.microsoft.com/office/drawing/2014/main" id="{5BFF8C14-8105-B99D-9C28-5BBD9444A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587AEE-E28D-7FDF-6BAA-CB2F5C7799CA}"/>
              </a:ext>
            </a:extLst>
          </p:cNvPr>
          <p:cNvSpPr txBox="1"/>
          <p:nvPr/>
        </p:nvSpPr>
        <p:spPr>
          <a:xfrm>
            <a:off x="3094181" y="2373745"/>
            <a:ext cx="8829963" cy="3274614"/>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 переходом людства до інформаційного суспільства, або як ще його називають «суспільства знань», важливість індексів почала стрімко зростати. Це зумовлено насамперед глобальністю процесу і залученням до нього всіх без винятку країн світу. Наразі будь-якій країні неможливо лишатись осторонь світових інформаційних процесів, виключення з яких неодмінно прирікає її до занепаду, а той й краху як актора міжнародних відносин, внаслідок чого може постати питання взагалі про її існування.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379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7135" y="-758240"/>
            <a:ext cx="4572000" cy="4572000"/>
          </a:xfrm>
          <a:prstGeom prst="rect">
            <a:avLst/>
          </a:prstGeom>
        </p:spPr>
      </p:pic>
      <p:sp>
        <p:nvSpPr>
          <p:cNvPr id="6" name="TextBox 5">
            <a:extLst>
              <a:ext uri="{FF2B5EF4-FFF2-40B4-BE49-F238E27FC236}">
                <a16:creationId xmlns:a16="http://schemas.microsoft.com/office/drawing/2014/main" id="{BD196D75-D13F-62CC-3984-EB46CEA521F6}"/>
              </a:ext>
            </a:extLst>
          </p:cNvPr>
          <p:cNvSpPr txBox="1"/>
          <p:nvPr/>
        </p:nvSpPr>
        <p:spPr>
          <a:xfrm>
            <a:off x="1418936" y="4169913"/>
            <a:ext cx="9991435" cy="1427955"/>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Комунікаційні мережі та Інтернет</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системи зв'язку, що дають змогу людям спілкуватися, обмінюватися інформацією та отримувати доступ до різноманітних ресурсів через Інтернет.</a:t>
            </a:r>
            <a:endParaRPr lang="ru-RU" sz="2000" dirty="0">
              <a:effectLst/>
              <a:latin typeface="UkrainianSchoolBook"/>
              <a:ea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29CA9F4E-220A-834E-63F2-0CBB3B94138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Схема 7">
            <a:extLst>
              <a:ext uri="{FF2B5EF4-FFF2-40B4-BE49-F238E27FC236}">
                <a16:creationId xmlns:a16="http://schemas.microsoft.com/office/drawing/2014/main" id="{8BDDE65A-E470-EE75-908D-D41C6E7ADA46}"/>
              </a:ext>
            </a:extLst>
          </p:cNvPr>
          <p:cNvGraphicFramePr/>
          <p:nvPr>
            <p:extLst>
              <p:ext uri="{D42A27DB-BD31-4B8C-83A1-F6EECF244321}">
                <p14:modId xmlns:p14="http://schemas.microsoft.com/office/powerpoint/2010/main" val="1745299939"/>
              </p:ext>
            </p:extLst>
          </p:nvPr>
        </p:nvGraphicFramePr>
        <p:xfrm>
          <a:off x="0" y="-1"/>
          <a:ext cx="6414654" cy="3813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3">
            <a:extLst>
              <a:ext uri="{FF2B5EF4-FFF2-40B4-BE49-F238E27FC236}">
                <a16:creationId xmlns:a16="http://schemas.microsoft.com/office/drawing/2014/main" id="{1E1E50C6-A67C-9F52-97DB-171658ED5CDB}"/>
              </a:ext>
            </a:extLst>
          </p:cNvPr>
          <p:cNvSpPr>
            <a:spLocks noChangeArrowheads="1"/>
          </p:cNvSpPr>
          <p:nvPr/>
        </p:nvSpPr>
        <p:spPr bwMode="auto">
          <a:xfrm>
            <a:off x="0" y="2979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Значок 6 контур">
            <a:extLst>
              <a:ext uri="{FF2B5EF4-FFF2-40B4-BE49-F238E27FC236}">
                <a16:creationId xmlns:a16="http://schemas.microsoft.com/office/drawing/2014/main" id="{AD2D930F-F1B6-B9AA-3D1F-5F9D28BEB3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39026" y="1687818"/>
            <a:ext cx="2000538" cy="2000538"/>
          </a:xfrm>
          <a:prstGeom prst="rect">
            <a:avLst/>
          </a:prstGeom>
        </p:spPr>
      </p:pic>
    </p:spTree>
    <p:extLst>
      <p:ext uri="{BB962C8B-B14F-4D97-AF65-F5344CB8AC3E}">
        <p14:creationId xmlns:p14="http://schemas.microsoft.com/office/powerpoint/2010/main" val="227041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4080" y="3020291"/>
            <a:ext cx="4572000" cy="4572000"/>
          </a:xfrm>
          <a:prstGeom prst="rect">
            <a:avLst/>
          </a:prstGeom>
        </p:spPr>
      </p:pic>
      <p:sp>
        <p:nvSpPr>
          <p:cNvPr id="4" name="TextBox 3">
            <a:extLst>
              <a:ext uri="{FF2B5EF4-FFF2-40B4-BE49-F238E27FC236}">
                <a16:creationId xmlns:a16="http://schemas.microsoft.com/office/drawing/2014/main" id="{B0B56655-4104-7957-F577-50CDB685BD5F}"/>
              </a:ext>
            </a:extLst>
          </p:cNvPr>
          <p:cNvSpPr txBox="1"/>
          <p:nvPr/>
        </p:nvSpPr>
        <p:spPr>
          <a:xfrm>
            <a:off x="720436" y="4572014"/>
            <a:ext cx="6952672" cy="188962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Цифрові медіа та соціальні мережі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платформи, де люди можуть створювати свій продукт, спілкуватися, ділитися та використовувати різноманітний цифровий контент, такий як текст, фотографії, відео, аудіо тощо.</a:t>
            </a:r>
            <a:endParaRPr lang="ru-RU" sz="2000" dirty="0">
              <a:effectLst/>
              <a:latin typeface="UkrainianSchoolBook"/>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A3C206A1-9EAD-E16F-FE8E-B08C963B40C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Схема 5">
            <a:extLst>
              <a:ext uri="{FF2B5EF4-FFF2-40B4-BE49-F238E27FC236}">
                <a16:creationId xmlns:a16="http://schemas.microsoft.com/office/drawing/2014/main" id="{CB25A075-4373-AFF3-6E48-83815A2A3FFB}"/>
              </a:ext>
            </a:extLst>
          </p:cNvPr>
          <p:cNvGraphicFramePr/>
          <p:nvPr>
            <p:extLst>
              <p:ext uri="{D42A27DB-BD31-4B8C-83A1-F6EECF244321}">
                <p14:modId xmlns:p14="http://schemas.microsoft.com/office/powerpoint/2010/main" val="2569878990"/>
              </p:ext>
            </p:extLst>
          </p:nvPr>
        </p:nvGraphicFramePr>
        <p:xfrm>
          <a:off x="0" y="-1"/>
          <a:ext cx="6853382" cy="3428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3">
            <a:extLst>
              <a:ext uri="{FF2B5EF4-FFF2-40B4-BE49-F238E27FC236}">
                <a16:creationId xmlns:a16="http://schemas.microsoft.com/office/drawing/2014/main" id="{FF8D0FC4-4DA9-5AE8-681C-EF16C4BDAA05}"/>
              </a:ext>
            </a:extLst>
          </p:cNvPr>
          <p:cNvSpPr>
            <a:spLocks noChangeArrowheads="1"/>
          </p:cNvSpPr>
          <p:nvPr/>
        </p:nvSpPr>
        <p:spPr bwMode="auto">
          <a:xfrm>
            <a:off x="0" y="270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Значок 5 контур">
            <a:extLst>
              <a:ext uri="{FF2B5EF4-FFF2-40B4-BE49-F238E27FC236}">
                <a16:creationId xmlns:a16="http://schemas.microsoft.com/office/drawing/2014/main" id="{9E94F933-AE93-1CA4-14A5-9C5A532440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8618" y="1281545"/>
            <a:ext cx="1528617" cy="1528617"/>
          </a:xfrm>
          <a:prstGeom prst="rect">
            <a:avLst/>
          </a:prstGeom>
        </p:spPr>
      </p:pic>
    </p:spTree>
    <p:extLst>
      <p:ext uri="{BB962C8B-B14F-4D97-AF65-F5344CB8AC3E}">
        <p14:creationId xmlns:p14="http://schemas.microsoft.com/office/powerpoint/2010/main" val="82615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4850" y="-885825"/>
            <a:ext cx="4572000" cy="4572000"/>
          </a:xfrm>
          <a:prstGeom prst="rect">
            <a:avLst/>
          </a:prstGeom>
        </p:spPr>
      </p:pic>
      <p:sp>
        <p:nvSpPr>
          <p:cNvPr id="4" name="TextBox 3">
            <a:extLst>
              <a:ext uri="{FF2B5EF4-FFF2-40B4-BE49-F238E27FC236}">
                <a16:creationId xmlns:a16="http://schemas.microsoft.com/office/drawing/2014/main" id="{7552F84E-F3D1-85C3-100B-35A6CA84A46F}"/>
              </a:ext>
            </a:extLst>
          </p:cNvPr>
          <p:cNvSpPr txBox="1"/>
          <p:nvPr/>
        </p:nvSpPr>
        <p:spPr>
          <a:xfrm>
            <a:off x="3045401" y="4383523"/>
            <a:ext cx="7136822" cy="188962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ресурси та контент</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Він включає веб-сайти, електронні видання, бази даних, відео- та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аудіоархіви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електронні книги та інші джерела інформації, які доступні в електронному форматі.</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4 контур">
            <a:extLst>
              <a:ext uri="{FF2B5EF4-FFF2-40B4-BE49-F238E27FC236}">
                <a16:creationId xmlns:a16="http://schemas.microsoft.com/office/drawing/2014/main" id="{D6071075-EE96-5659-C4BA-8666EF79EA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4" y="2180884"/>
            <a:ext cx="1438275" cy="1438275"/>
          </a:xfrm>
          <a:prstGeom prst="rect">
            <a:avLst/>
          </a:prstGeom>
        </p:spPr>
      </p:pic>
      <p:sp>
        <p:nvSpPr>
          <p:cNvPr id="7" name="Rectangle 2">
            <a:extLst>
              <a:ext uri="{FF2B5EF4-FFF2-40B4-BE49-F238E27FC236}">
                <a16:creationId xmlns:a16="http://schemas.microsoft.com/office/drawing/2014/main" id="{2EEF2A40-D32E-AB96-0D5E-4477E1EE2D93}"/>
              </a:ext>
            </a:extLst>
          </p:cNvPr>
          <p:cNvSpPr>
            <a:spLocks noChangeArrowheads="1"/>
          </p:cNvSpPr>
          <p:nvPr/>
        </p:nvSpPr>
        <p:spPr bwMode="auto">
          <a:xfrm>
            <a:off x="-1" y="0"/>
            <a:ext cx="18653275" cy="7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Схема 7">
            <a:extLst>
              <a:ext uri="{FF2B5EF4-FFF2-40B4-BE49-F238E27FC236}">
                <a16:creationId xmlns:a16="http://schemas.microsoft.com/office/drawing/2014/main" id="{5D34C900-53A1-947C-273E-C1D912D3142E}"/>
              </a:ext>
            </a:extLst>
          </p:cNvPr>
          <p:cNvGraphicFramePr/>
          <p:nvPr>
            <p:extLst>
              <p:ext uri="{D42A27DB-BD31-4B8C-83A1-F6EECF244321}">
                <p14:modId xmlns:p14="http://schemas.microsoft.com/office/powerpoint/2010/main" val="3916878091"/>
              </p:ext>
            </p:extLst>
          </p:nvPr>
        </p:nvGraphicFramePr>
        <p:xfrm>
          <a:off x="-1" y="-1"/>
          <a:ext cx="5934073" cy="36861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3">
            <a:extLst>
              <a:ext uri="{FF2B5EF4-FFF2-40B4-BE49-F238E27FC236}">
                <a16:creationId xmlns:a16="http://schemas.microsoft.com/office/drawing/2014/main" id="{775F3C4A-6DCA-10DD-21A4-F7B7B4B89AD3}"/>
              </a:ext>
            </a:extLst>
          </p:cNvPr>
          <p:cNvSpPr>
            <a:spLocks noChangeArrowheads="1"/>
          </p:cNvSpPr>
          <p:nvPr/>
        </p:nvSpPr>
        <p:spPr bwMode="auto">
          <a:xfrm>
            <a:off x="-1" y="2659062"/>
            <a:ext cx="186532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691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2975" y="174372"/>
            <a:ext cx="4305300" cy="6248400"/>
          </a:xfrm>
          <a:prstGeom prst="rect">
            <a:avLst/>
          </a:prstGeom>
        </p:spPr>
      </p:pic>
      <p:sp>
        <p:nvSpPr>
          <p:cNvPr id="4" name="TextBox 3">
            <a:extLst>
              <a:ext uri="{FF2B5EF4-FFF2-40B4-BE49-F238E27FC236}">
                <a16:creationId xmlns:a16="http://schemas.microsoft.com/office/drawing/2014/main" id="{CAF5F480-0FB9-0344-519B-326F34F101EB}"/>
              </a:ext>
            </a:extLst>
          </p:cNvPr>
          <p:cNvSpPr txBox="1"/>
          <p:nvPr/>
        </p:nvSpPr>
        <p:spPr>
          <a:xfrm>
            <a:off x="1971675" y="4575173"/>
            <a:ext cx="8048625" cy="1427955"/>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Інформаційна грамотність та освіта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знання, вміння та навички, необхідні для ефективного використання інформаційних технологій та ресурсів.</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3 контур">
            <a:extLst>
              <a:ext uri="{FF2B5EF4-FFF2-40B4-BE49-F238E27FC236}">
                <a16:creationId xmlns:a16="http://schemas.microsoft.com/office/drawing/2014/main" id="{8E9829E3-F674-9938-DB8A-69B60BF7D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62975" y="0"/>
            <a:ext cx="1609726" cy="1609726"/>
          </a:xfrm>
          <a:prstGeom prst="rect">
            <a:avLst/>
          </a:prstGeom>
        </p:spPr>
      </p:pic>
      <p:sp>
        <p:nvSpPr>
          <p:cNvPr id="7" name="Rectangle 2">
            <a:extLst>
              <a:ext uri="{FF2B5EF4-FFF2-40B4-BE49-F238E27FC236}">
                <a16:creationId xmlns:a16="http://schemas.microsoft.com/office/drawing/2014/main" id="{CE9B7DEA-F6CE-8C71-7947-4AE6B6CE498F}"/>
              </a:ext>
            </a:extLst>
          </p:cNvPr>
          <p:cNvSpPr>
            <a:spLocks noChangeArrowheads="1"/>
          </p:cNvSpPr>
          <p:nvPr/>
        </p:nvSpPr>
        <p:spPr bwMode="auto">
          <a:xfrm>
            <a:off x="-1" y="0"/>
            <a:ext cx="1931349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Схема 7">
            <a:extLst>
              <a:ext uri="{FF2B5EF4-FFF2-40B4-BE49-F238E27FC236}">
                <a16:creationId xmlns:a16="http://schemas.microsoft.com/office/drawing/2014/main" id="{AC77F944-D684-E922-3EA2-FFF4699E9D2A}"/>
              </a:ext>
            </a:extLst>
          </p:cNvPr>
          <p:cNvGraphicFramePr/>
          <p:nvPr>
            <p:extLst>
              <p:ext uri="{D42A27DB-BD31-4B8C-83A1-F6EECF244321}">
                <p14:modId xmlns:p14="http://schemas.microsoft.com/office/powerpoint/2010/main" val="2630649886"/>
              </p:ext>
            </p:extLst>
          </p:nvPr>
        </p:nvGraphicFramePr>
        <p:xfrm>
          <a:off x="0" y="-1"/>
          <a:ext cx="6457950" cy="3838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3">
            <a:extLst>
              <a:ext uri="{FF2B5EF4-FFF2-40B4-BE49-F238E27FC236}">
                <a16:creationId xmlns:a16="http://schemas.microsoft.com/office/drawing/2014/main" id="{B219B244-D25B-6243-D520-3FB693FF103B}"/>
              </a:ext>
            </a:extLst>
          </p:cNvPr>
          <p:cNvSpPr>
            <a:spLocks noChangeArrowheads="1"/>
          </p:cNvSpPr>
          <p:nvPr/>
        </p:nvSpPr>
        <p:spPr bwMode="auto">
          <a:xfrm>
            <a:off x="-1" y="2346324"/>
            <a:ext cx="193134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797519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01025" y="3000375"/>
            <a:ext cx="4572000" cy="4572000"/>
          </a:xfrm>
          <a:prstGeom prst="rect">
            <a:avLst/>
          </a:prstGeom>
        </p:spPr>
      </p:pic>
      <p:sp>
        <p:nvSpPr>
          <p:cNvPr id="4" name="TextBox 3">
            <a:extLst>
              <a:ext uri="{FF2B5EF4-FFF2-40B4-BE49-F238E27FC236}">
                <a16:creationId xmlns:a16="http://schemas.microsoft.com/office/drawing/2014/main" id="{9E0ECB99-9A6E-F861-6149-7211941C2D56}"/>
              </a:ext>
            </a:extLst>
          </p:cNvPr>
          <p:cNvSpPr txBox="1"/>
          <p:nvPr/>
        </p:nvSpPr>
        <p:spPr>
          <a:xfrm>
            <a:off x="1036492" y="4614029"/>
            <a:ext cx="7307407" cy="188962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Електронна комерція та електронні платежі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використання Інтернету та електронних систем для здійснення покупок, продажів, фінансових транзакцій та інших економічних операцій</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контур">
            <a:extLst>
              <a:ext uri="{FF2B5EF4-FFF2-40B4-BE49-F238E27FC236}">
                <a16:creationId xmlns:a16="http://schemas.microsoft.com/office/drawing/2014/main" id="{DB9A4822-76BD-A5F7-9EEF-F9CD67B9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4749" y="991492"/>
            <a:ext cx="1840026" cy="1580258"/>
          </a:xfrm>
          <a:prstGeom prst="rect">
            <a:avLst/>
          </a:prstGeom>
        </p:spPr>
      </p:pic>
      <p:sp>
        <p:nvSpPr>
          <p:cNvPr id="7" name="Rectangle 2">
            <a:extLst>
              <a:ext uri="{FF2B5EF4-FFF2-40B4-BE49-F238E27FC236}">
                <a16:creationId xmlns:a16="http://schemas.microsoft.com/office/drawing/2014/main" id="{9A031DAC-7D93-A818-F999-6CF33DAA41D8}"/>
              </a:ext>
            </a:extLst>
          </p:cNvPr>
          <p:cNvSpPr>
            <a:spLocks noChangeArrowheads="1"/>
          </p:cNvSpPr>
          <p:nvPr/>
        </p:nvSpPr>
        <p:spPr bwMode="auto">
          <a:xfrm>
            <a:off x="0" y="-1"/>
            <a:ext cx="19466218" cy="9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Схема 7">
            <a:extLst>
              <a:ext uri="{FF2B5EF4-FFF2-40B4-BE49-F238E27FC236}">
                <a16:creationId xmlns:a16="http://schemas.microsoft.com/office/drawing/2014/main" id="{F73470C1-CC7F-C8BE-6632-912D6151B3A9}"/>
              </a:ext>
            </a:extLst>
          </p:cNvPr>
          <p:cNvGraphicFramePr/>
          <p:nvPr>
            <p:extLst>
              <p:ext uri="{D42A27DB-BD31-4B8C-83A1-F6EECF244321}">
                <p14:modId xmlns:p14="http://schemas.microsoft.com/office/powerpoint/2010/main" val="1185001657"/>
              </p:ext>
            </p:extLst>
          </p:nvPr>
        </p:nvGraphicFramePr>
        <p:xfrm>
          <a:off x="0" y="0"/>
          <a:ext cx="7239000" cy="37052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3">
            <a:extLst>
              <a:ext uri="{FF2B5EF4-FFF2-40B4-BE49-F238E27FC236}">
                <a16:creationId xmlns:a16="http://schemas.microsoft.com/office/drawing/2014/main" id="{8ADE0FFC-416C-F6C9-6B03-72F831A8850B}"/>
              </a:ext>
            </a:extLst>
          </p:cNvPr>
          <p:cNvSpPr>
            <a:spLocks noChangeArrowheads="1"/>
          </p:cNvSpPr>
          <p:nvPr/>
        </p:nvSpPr>
        <p:spPr bwMode="auto">
          <a:xfrm>
            <a:off x="0" y="2339974"/>
            <a:ext cx="194662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129100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0075" y="-800100"/>
            <a:ext cx="4572000" cy="4572000"/>
          </a:xfrm>
          <a:prstGeom prst="rect">
            <a:avLst/>
          </a:prstGeom>
        </p:spPr>
      </p:pic>
      <p:sp>
        <p:nvSpPr>
          <p:cNvPr id="4" name="TextBox 3">
            <a:extLst>
              <a:ext uri="{FF2B5EF4-FFF2-40B4-BE49-F238E27FC236}">
                <a16:creationId xmlns:a16="http://schemas.microsoft.com/office/drawing/2014/main" id="{104BF57D-0406-FB62-C370-6DC882C3F06B}"/>
              </a:ext>
            </a:extLst>
          </p:cNvPr>
          <p:cNvSpPr txBox="1"/>
          <p:nvPr/>
        </p:nvSpPr>
        <p:spPr>
          <a:xfrm>
            <a:off x="5012748" y="4623554"/>
            <a:ext cx="6414654" cy="188962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Захист інформації та </a:t>
            </a:r>
            <a:r>
              <a:rPr lang="uk-UA" sz="2000" i="1"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сукупність заходів та методів, спрямованих на захист інформації від несанкціонованого доступу, крадіжки, кібератак та інших загроз.</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1 контур">
            <a:extLst>
              <a:ext uri="{FF2B5EF4-FFF2-40B4-BE49-F238E27FC236}">
                <a16:creationId xmlns:a16="http://schemas.microsoft.com/office/drawing/2014/main" id="{EC045DA3-4503-8A42-D92D-7A1D346CF1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0625" y="2223748"/>
            <a:ext cx="1300502" cy="1300502"/>
          </a:xfrm>
          <a:prstGeom prst="rect">
            <a:avLst/>
          </a:prstGeom>
        </p:spPr>
      </p:pic>
      <p:sp>
        <p:nvSpPr>
          <p:cNvPr id="7" name="Rectangle 2">
            <a:extLst>
              <a:ext uri="{FF2B5EF4-FFF2-40B4-BE49-F238E27FC236}">
                <a16:creationId xmlns:a16="http://schemas.microsoft.com/office/drawing/2014/main" id="{BD37BB52-A143-ABC7-7452-5C1F9D3B9EBB}"/>
              </a:ext>
            </a:extLst>
          </p:cNvPr>
          <p:cNvSpPr>
            <a:spLocks noChangeArrowheads="1"/>
          </p:cNvSpPr>
          <p:nvPr/>
        </p:nvSpPr>
        <p:spPr bwMode="auto">
          <a:xfrm>
            <a:off x="0" y="0"/>
            <a:ext cx="15493654" cy="8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8" name="Схема 7">
            <a:extLst>
              <a:ext uri="{FF2B5EF4-FFF2-40B4-BE49-F238E27FC236}">
                <a16:creationId xmlns:a16="http://schemas.microsoft.com/office/drawing/2014/main" id="{84756DD6-3F1C-4B11-EE85-3E534D9F546E}"/>
              </a:ext>
            </a:extLst>
          </p:cNvPr>
          <p:cNvGraphicFramePr/>
          <p:nvPr>
            <p:extLst>
              <p:ext uri="{D42A27DB-BD31-4B8C-83A1-F6EECF244321}">
                <p14:modId xmlns:p14="http://schemas.microsoft.com/office/powerpoint/2010/main" val="903825326"/>
              </p:ext>
            </p:extLst>
          </p:nvPr>
        </p:nvGraphicFramePr>
        <p:xfrm>
          <a:off x="-1" y="0"/>
          <a:ext cx="6129677" cy="3771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ctangle 3">
            <a:extLst>
              <a:ext uri="{FF2B5EF4-FFF2-40B4-BE49-F238E27FC236}">
                <a16:creationId xmlns:a16="http://schemas.microsoft.com/office/drawing/2014/main" id="{0A762E66-EBCE-F496-9B80-B7278251DEDD}"/>
              </a:ext>
            </a:extLst>
          </p:cNvPr>
          <p:cNvSpPr>
            <a:spLocks noChangeArrowheads="1"/>
          </p:cNvSpPr>
          <p:nvPr/>
        </p:nvSpPr>
        <p:spPr bwMode="auto">
          <a:xfrm>
            <a:off x="0" y="2392362"/>
            <a:ext cx="154936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81359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745260"/>
            <a:ext cx="6003636" cy="3793260"/>
          </a:xfrm>
          <a:prstGeom prst="rect">
            <a:avLst/>
          </a:prstGeom>
        </p:spPr>
      </p:pic>
      <p:sp>
        <p:nvSpPr>
          <p:cNvPr id="2" name="Rectangle 2">
            <a:extLst>
              <a:ext uri="{FF2B5EF4-FFF2-40B4-BE49-F238E27FC236}">
                <a16:creationId xmlns:a16="http://schemas.microsoft.com/office/drawing/2014/main" id="{37192473-8CCE-61AB-D691-73A2C14C3445}"/>
              </a:ext>
            </a:extLst>
          </p:cNvPr>
          <p:cNvSpPr>
            <a:spLocks noChangeArrowheads="1"/>
          </p:cNvSpPr>
          <p:nvPr/>
        </p:nvSpPr>
        <p:spPr bwMode="auto">
          <a:xfrm>
            <a:off x="-1" y="0"/>
            <a:ext cx="1412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4" name="Схема 3">
            <a:extLst>
              <a:ext uri="{FF2B5EF4-FFF2-40B4-BE49-F238E27FC236}">
                <a16:creationId xmlns:a16="http://schemas.microsoft.com/office/drawing/2014/main" id="{C28836A6-60BD-C7EB-2B3A-B6640B2B55CB}"/>
              </a:ext>
            </a:extLst>
          </p:cNvPr>
          <p:cNvGraphicFramePr/>
          <p:nvPr>
            <p:extLst>
              <p:ext uri="{D42A27DB-BD31-4B8C-83A1-F6EECF244321}">
                <p14:modId xmlns:p14="http://schemas.microsoft.com/office/powerpoint/2010/main" val="4140065126"/>
              </p:ext>
            </p:extLst>
          </p:nvPr>
        </p:nvGraphicFramePr>
        <p:xfrm>
          <a:off x="129309" y="1764145"/>
          <a:ext cx="5588000" cy="3509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3">
            <a:extLst>
              <a:ext uri="{FF2B5EF4-FFF2-40B4-BE49-F238E27FC236}">
                <a16:creationId xmlns:a16="http://schemas.microsoft.com/office/drawing/2014/main" id="{6696EE1D-2FA3-09BC-9D57-393F81D16DAD}"/>
              </a:ext>
            </a:extLst>
          </p:cNvPr>
          <p:cNvSpPr>
            <a:spLocks noChangeArrowheads="1"/>
          </p:cNvSpPr>
          <p:nvPr/>
        </p:nvSpPr>
        <p:spPr bwMode="auto">
          <a:xfrm>
            <a:off x="-1" y="2392363"/>
            <a:ext cx="141244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7" name="TextBox 6">
            <a:extLst>
              <a:ext uri="{FF2B5EF4-FFF2-40B4-BE49-F238E27FC236}">
                <a16:creationId xmlns:a16="http://schemas.microsoft.com/office/drawing/2014/main" id="{D46159AC-92BC-D2F7-E5BA-E636349BB993}"/>
              </a:ext>
            </a:extLst>
          </p:cNvPr>
          <p:cNvSpPr txBox="1"/>
          <p:nvPr/>
        </p:nvSpPr>
        <p:spPr>
          <a:xfrm>
            <a:off x="129309" y="499581"/>
            <a:ext cx="11443855" cy="6038641"/>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Всі ці складові інформаційного суспільства,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перебуваючи в інформаційній екосистемі,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працюють в загальному комплексі. </a:t>
            </a:r>
          </a:p>
          <a:p>
            <a:pPr lvl="1" indent="450215" algn="just">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450215" algn="just">
              <a:lnSpc>
                <a:spcPct val="150000"/>
              </a:lnSpc>
            </a:pPr>
            <a:endParaRPr lang="uk-UA"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lvl="1" indent="450215" algn="just">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450215" algn="just">
              <a:lnSpc>
                <a:spcPct val="150000"/>
              </a:lnSpc>
            </a:pPr>
            <a:endParaRPr lang="uk-UA"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lvl="1" indent="450215" algn="just">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8" indent="450215" algn="just">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8" indent="450215" algn="just">
              <a:lnSpc>
                <a:spcPct val="150000"/>
              </a:lnSpc>
            </a:pPr>
            <a:endParaRPr lang="uk-UA" sz="2000" b="1" i="1" dirty="0">
              <a:latin typeface="Times New Roman" panose="02020603050405020304" pitchFamily="18" charset="0"/>
              <a:ea typeface="Times New Roman" panose="02020603050405020304" pitchFamily="18" charset="0"/>
              <a:cs typeface="Times New Roman" panose="02020603050405020304" pitchFamily="18" charset="0"/>
            </a:endParaRPr>
          </a:p>
          <a:p>
            <a:pPr lvl="8"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Інформаційна екосистема це комплексна система, яка об'єднує різні компоненти, процеси та учасників для створення, обміну, зберігання та використання інформації. </a:t>
            </a:r>
          </a:p>
        </p:txBody>
      </p:sp>
    </p:spTree>
    <p:extLst>
      <p:ext uri="{BB962C8B-B14F-4D97-AF65-F5344CB8AC3E}">
        <p14:creationId xmlns:p14="http://schemas.microsoft.com/office/powerpoint/2010/main" val="1474626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1"/>
            <a:ext cx="2781011" cy="7677151"/>
          </a:xfrm>
          <a:prstGeom prst="rect">
            <a:avLst/>
          </a:prstGeom>
        </p:spPr>
      </p:pic>
      <p:sp>
        <p:nvSpPr>
          <p:cNvPr id="4" name="TextBox 3">
            <a:extLst>
              <a:ext uri="{FF2B5EF4-FFF2-40B4-BE49-F238E27FC236}">
                <a16:creationId xmlns:a16="http://schemas.microsoft.com/office/drawing/2014/main" id="{207B5B2E-8735-E02C-BAD1-74136208FDC4}"/>
              </a:ext>
            </a:extLst>
          </p:cNvPr>
          <p:cNvSpPr txBox="1"/>
          <p:nvPr/>
        </p:nvSpPr>
        <p:spPr>
          <a:xfrm>
            <a:off x="2059709" y="213441"/>
            <a:ext cx="10012218"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Наведемо основні складові інформаційної екосистеми.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ресурси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дані, факти, знання та інформація, які є основою інформаційної екосистеми. Інформаційні ресурси можуть бути зібрані з різних джерел та зберігатись на різних носіях інформації.</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технології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апаратне та програмне забезпечення, яке використовується для оброблення, передачі та зберігання інформації. Інформаційні технології включають комп'ютери, мережі зв'язку, хмарні сервіси, програми, програмні інтерфейси та інші інструменти, що допомагають управляти інформацією.</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Комунікаційна інфраструктура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мережі та засоби зв'язку, з допомогою яких передається інформація. Інфраструктура включає провідні та бездротові мережі, супутникові зв'язок, мобільні телефони, інтернет-провайдерів, телекомунікаційні компанії та інші технології зв'язку.</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29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3141230" cy="7677150"/>
          </a:xfrm>
          <a:prstGeom prst="rect">
            <a:avLst/>
          </a:prstGeom>
        </p:spPr>
      </p:pic>
      <p:sp>
        <p:nvSpPr>
          <p:cNvPr id="4" name="TextBox 3">
            <a:extLst>
              <a:ext uri="{FF2B5EF4-FFF2-40B4-BE49-F238E27FC236}">
                <a16:creationId xmlns:a16="http://schemas.microsoft.com/office/drawing/2014/main" id="{94D46831-ABB1-F088-3C79-154B6B9544D9}"/>
              </a:ext>
            </a:extLst>
          </p:cNvPr>
          <p:cNvSpPr txBox="1"/>
          <p:nvPr/>
        </p:nvSpPr>
        <p:spPr>
          <a:xfrm>
            <a:off x="2133599" y="184628"/>
            <a:ext cx="9882909" cy="6969600"/>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Актори і користувачі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фахівці, організації, урядові структури та інші суб'єкти, які використовують інформацію та беруть участь у процесах функціонування інформаційної екосистеми. Вони можуть бути авторами, споживачами, посередниками, постачальниками послуг, аналітиками тощо.</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Правовий та етичний фреймворк</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Основа цього складнику – правила, норми, закони та етичні принципи, які регулюють використання інформації в інформаційному суспільстві. Йдеться також про права на конфіденційність, інтелектуальну власність, свободу слова, доступ до інформації та інші аспекти, що впливають на використання інформаційних ресурсів.</a:t>
            </a:r>
          </a:p>
          <a:p>
            <a:pPr indent="450215" algn="just">
              <a:lnSpc>
                <a:spcPct val="150000"/>
              </a:lnSpc>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І</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нформаційна екосистема впливає на розвиток економіки, політики, культури та інших сфер життєдіяльності суспільства. Для забезпечення стабільного та ефективного функціонування інформаційної екосистеми важливо тримати в полі зору захист персональних даних, </a:t>
            </a:r>
            <a:r>
              <a:rPr lang="uk-UA" sz="2000" i="1"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кібербезпеку</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 цифрову грамотність та інші аспекти, що впливають на безпеку та ефективність використання інформаційних ресурсів.</a:t>
            </a:r>
            <a:endParaRPr lang="ru-RU" sz="2000" i="1"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786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амповый блестящий свет на столе">
            <a:extLst>
              <a:ext uri="{FF2B5EF4-FFF2-40B4-BE49-F238E27FC236}">
                <a16:creationId xmlns:a16="http://schemas.microsoft.com/office/drawing/2014/main" id="{5BFF8C14-8105-B99D-9C28-5BBD9444A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 name="Рисунок 1" descr="Ламповый блестящий свет на столе">
            <a:extLst>
              <a:ext uri="{FF2B5EF4-FFF2-40B4-BE49-F238E27FC236}">
                <a16:creationId xmlns:a16="http://schemas.microsoft.com/office/drawing/2014/main" id="{A7EC02FA-5E2D-DE86-C9FF-4FED5CA9A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52400"/>
            <a:ext cx="12192000" cy="6858000"/>
          </a:xfrm>
          <a:prstGeom prst="rect">
            <a:avLst/>
          </a:prstGeom>
        </p:spPr>
      </p:pic>
      <p:pic>
        <p:nvPicPr>
          <p:cNvPr id="4" name="Рисунок 3" descr="Ламповый блестящий свет на столе">
            <a:extLst>
              <a:ext uri="{FF2B5EF4-FFF2-40B4-BE49-F238E27FC236}">
                <a16:creationId xmlns:a16="http://schemas.microsoft.com/office/drawing/2014/main" id="{ABB20653-9053-AB44-2C4D-8B5128ED4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304800"/>
            <a:ext cx="12192000" cy="6858000"/>
          </a:xfrm>
          <a:prstGeom prst="rect">
            <a:avLst/>
          </a:prstGeom>
        </p:spPr>
      </p:pic>
      <p:pic>
        <p:nvPicPr>
          <p:cNvPr id="6" name="Рисунок 5" descr="Ламповый блестящий свет на столе">
            <a:extLst>
              <a:ext uri="{FF2B5EF4-FFF2-40B4-BE49-F238E27FC236}">
                <a16:creationId xmlns:a16="http://schemas.microsoft.com/office/drawing/2014/main" id="{0F142C20-74E9-1DD0-79CD-22BF0E1CD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12192000" cy="6858000"/>
          </a:xfrm>
          <a:prstGeom prst="rect">
            <a:avLst/>
          </a:prstGeom>
        </p:spPr>
      </p:pic>
      <p:pic>
        <p:nvPicPr>
          <p:cNvPr id="7" name="Рисунок 6" descr="Ламповый блестящий свет на столе">
            <a:extLst>
              <a:ext uri="{FF2B5EF4-FFF2-40B4-BE49-F238E27FC236}">
                <a16:creationId xmlns:a16="http://schemas.microsoft.com/office/drawing/2014/main" id="{BF688D88-59EB-9045-9652-02836DDE34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609600"/>
            <a:ext cx="12192000" cy="6858000"/>
          </a:xfrm>
          <a:prstGeom prst="rect">
            <a:avLst/>
          </a:prstGeom>
        </p:spPr>
      </p:pic>
      <p:pic>
        <p:nvPicPr>
          <p:cNvPr id="8" name="Рисунок 7" descr="Ламповый блестящий свет на столе">
            <a:extLst>
              <a:ext uri="{FF2B5EF4-FFF2-40B4-BE49-F238E27FC236}">
                <a16:creationId xmlns:a16="http://schemas.microsoft.com/office/drawing/2014/main" id="{751DC54E-5F47-78FC-C280-420B21F86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2000"/>
            <a:ext cx="12192000" cy="6858000"/>
          </a:xfrm>
          <a:prstGeom prst="rect">
            <a:avLst/>
          </a:prstGeom>
        </p:spPr>
      </p:pic>
      <p:sp>
        <p:nvSpPr>
          <p:cNvPr id="9" name="TextBox 8">
            <a:extLst>
              <a:ext uri="{FF2B5EF4-FFF2-40B4-BE49-F238E27FC236}">
                <a16:creationId xmlns:a16="http://schemas.microsoft.com/office/drawing/2014/main" id="{24515BD6-CFC6-AE43-078C-A73E7970CDA0}"/>
              </a:ext>
            </a:extLst>
          </p:cNvPr>
          <p:cNvSpPr txBox="1"/>
          <p:nvPr/>
        </p:nvSpPr>
        <p:spPr>
          <a:xfrm>
            <a:off x="457200" y="914508"/>
            <a:ext cx="11734800" cy="5582939"/>
          </a:xfrm>
          <a:prstGeom prst="rect">
            <a:avLst/>
          </a:prstGeom>
          <a:noFill/>
        </p:spPr>
        <p:txBody>
          <a:bodyPr wrap="square">
            <a:spAutoFit/>
          </a:bodyPr>
          <a:lstStyle/>
          <a:p>
            <a:pPr indent="450215" algn="ctr">
              <a:lnSpc>
                <a:spcPct val="150000"/>
              </a:lnSpc>
            </a:pPr>
            <a:r>
              <a:rPr lang="uk-UA" sz="2000" b="1" dirty="0">
                <a:effectLst/>
                <a:latin typeface="Times New Roman" panose="02020603050405020304" pitchFamily="18" charset="0"/>
                <a:ea typeface="Times New Roman" panose="02020603050405020304" pitchFamily="18" charset="0"/>
              </a:rPr>
              <a:t>Характеристика інформаційного суспільства в Україні з використанням глобальних індексів</a:t>
            </a:r>
            <a:endParaRPr lang="ru-RU" sz="2400" b="1" dirty="0">
              <a:effectLst/>
              <a:latin typeface="Times New Roman" panose="02020603050405020304" pitchFamily="18" charset="0"/>
              <a:ea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Дослідження глобальних індексів інформаційного суспільства в Україні допомагають нам зрозуміти рівень розвитку вітчизняного інформаційного суспільства, виявити проблемні аспекти та ресурси, що потребують удосконалення.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Вони є важливим інструментом для визначення напрямів розвитку та формування інформаційної політики держави.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Застосування глобальних індексів надає можливість здійснити об'єктивний аналіз у порівнянні з кращими світовими практиками стану інформаційного суспільства та виявити потреби в покращенні державної політики та управління в інформаційній сфері.</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84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5" name="TextBox 4">
            <a:extLst>
              <a:ext uri="{FF2B5EF4-FFF2-40B4-BE49-F238E27FC236}">
                <a16:creationId xmlns:a16="http://schemas.microsoft.com/office/drawing/2014/main" id="{706EA1F3-04AB-4994-5F31-D8D718D04C4E}"/>
              </a:ext>
            </a:extLst>
          </p:cNvPr>
          <p:cNvSpPr txBox="1"/>
          <p:nvPr/>
        </p:nvSpPr>
        <p:spPr>
          <a:xfrm>
            <a:off x="3714678" y="322308"/>
            <a:ext cx="8181758" cy="5121274"/>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Індекси інформаційного суспільства є інструментом для вимірювання рівня розвитку інформаційного суспільства в різних країнах та регіонах. Вони допомагають оцінити доступність технологій, рівень доступу до Інтернету, кількість інтернет-користувачів, а також кількість електронних послуг, які надаються урядом та бізнесом. Індекси інформаційного суспільства є важливим інструментом для розуміння того, як країни розвиваються в сучасному світі з використанням технологічних досягнень і як вони можуть досягти більш ефективного використання інформації та комунікаційних технологій.</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07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A9C724BE-B75A-AA3E-DB95-4DFAB5B4ACD0}"/>
              </a:ext>
            </a:extLst>
          </p:cNvPr>
          <p:cNvGraphicFramePr>
            <a:graphicFrameLocks noGrp="1"/>
          </p:cNvGraphicFramePr>
          <p:nvPr>
            <p:extLst>
              <p:ext uri="{D42A27DB-BD31-4B8C-83A1-F6EECF244321}">
                <p14:modId xmlns:p14="http://schemas.microsoft.com/office/powerpoint/2010/main" val="1381382831"/>
              </p:ext>
            </p:extLst>
          </p:nvPr>
        </p:nvGraphicFramePr>
        <p:xfrm>
          <a:off x="0" y="109719"/>
          <a:ext cx="12192001" cy="6848999"/>
        </p:xfrm>
        <a:graphic>
          <a:graphicData uri="http://schemas.openxmlformats.org/drawingml/2006/table">
            <a:tbl>
              <a:tblPr firstRow="1" firstCol="1" bandRow="1">
                <a:tableStyleId>{5C22544A-7EE6-4342-B048-85BDC9FD1C3A}</a:tableStyleId>
              </a:tblPr>
              <a:tblGrid>
                <a:gridCol w="3498080">
                  <a:extLst>
                    <a:ext uri="{9D8B030D-6E8A-4147-A177-3AD203B41FA5}">
                      <a16:colId xmlns:a16="http://schemas.microsoft.com/office/drawing/2014/main" val="626428169"/>
                    </a:ext>
                  </a:extLst>
                </a:gridCol>
                <a:gridCol w="8693921">
                  <a:extLst>
                    <a:ext uri="{9D8B030D-6E8A-4147-A177-3AD203B41FA5}">
                      <a16:colId xmlns:a16="http://schemas.microsoft.com/office/drawing/2014/main" val="4033476615"/>
                    </a:ext>
                  </a:extLst>
                </a:gridCol>
              </a:tblGrid>
              <a:tr h="815205">
                <a:tc>
                  <a:txBody>
                    <a:bodyPr/>
                    <a:lstStyle/>
                    <a:p>
                      <a:pPr algn="ctr">
                        <a:lnSpc>
                          <a:spcPct val="115000"/>
                        </a:lnSpc>
                      </a:pPr>
                      <a:r>
                        <a:rPr lang="uk-UA" sz="2000" dirty="0">
                          <a:effectLst/>
                        </a:rPr>
                        <a:t>Критерії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Назва</a:t>
                      </a:r>
                      <a:endParaRPr lang="ru-RU" sz="2000" dirty="0">
                        <a:effectLst/>
                      </a:endParaRPr>
                    </a:p>
                    <a:p>
                      <a:pPr algn="ctr">
                        <a:lnSpc>
                          <a:spcPct val="115000"/>
                        </a:lnSpc>
                      </a:pPr>
                      <a:r>
                        <a:rPr lang="uk-UA" sz="2000" dirty="0">
                          <a:effectLst/>
                        </a:rPr>
                        <a:t>міжнародного індексу</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250464517"/>
                  </a:ext>
                </a:extLst>
              </a:tr>
              <a:tr h="320966">
                <a:tc rowSpan="2">
                  <a:txBody>
                    <a:bodyPr/>
                    <a:lstStyle/>
                    <a:p>
                      <a:pPr algn="ctr">
                        <a:lnSpc>
                          <a:spcPct val="115000"/>
                        </a:lnSpc>
                      </a:pPr>
                      <a:r>
                        <a:rPr lang="uk-UA" sz="2000" dirty="0">
                          <a:effectLst/>
                        </a:rPr>
                        <a:t>Інформаційні технології та інфраструктура</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a:effectLst/>
                        </a:rPr>
                        <a:t>Індекс розвитку електронного урядування</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3158122876"/>
                  </a:ext>
                </a:extLst>
              </a:tr>
              <a:tr h="535611">
                <a:tc vMerge="1">
                  <a:txBody>
                    <a:bodyPr/>
                    <a:lstStyle/>
                    <a:p>
                      <a:endParaRPr lang="ru-RU"/>
                    </a:p>
                  </a:txBody>
                  <a:tcPr/>
                </a:tc>
                <a:tc>
                  <a:txBody>
                    <a:bodyPr/>
                    <a:lstStyle/>
                    <a:p>
                      <a:pPr algn="ctr">
                        <a:lnSpc>
                          <a:spcPct val="115000"/>
                        </a:lnSpc>
                      </a:pPr>
                      <a:r>
                        <a:rPr lang="uk-UA" sz="2000" dirty="0">
                          <a:effectLst/>
                        </a:rPr>
                        <a:t>Індекс готовності країн до цифрової трансформації</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1573439836"/>
                  </a:ext>
                </a:extLst>
              </a:tr>
              <a:tr h="320966">
                <a:tc rowSpan="2">
                  <a:txBody>
                    <a:bodyPr/>
                    <a:lstStyle/>
                    <a:p>
                      <a:pPr algn="ctr">
                        <a:lnSpc>
                          <a:spcPct val="115000"/>
                        </a:lnSpc>
                      </a:pPr>
                      <a:r>
                        <a:rPr lang="uk-UA" sz="2000" dirty="0">
                          <a:effectLst/>
                        </a:rPr>
                        <a:t>Комунікаційні мережі та інтернет</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Частка домогосподарств, які мають доступ до послуг інтернету вдома</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666853845"/>
                  </a:ext>
                </a:extLst>
              </a:tr>
              <a:tr h="329493">
                <a:tc vMerge="1">
                  <a:txBody>
                    <a:bodyPr/>
                    <a:lstStyle/>
                    <a:p>
                      <a:endParaRPr lang="ru-RU"/>
                    </a:p>
                  </a:txBody>
                  <a:tcPr/>
                </a:tc>
                <a:tc>
                  <a:txBody>
                    <a:bodyPr/>
                    <a:lstStyle/>
                    <a:p>
                      <a:pPr algn="ctr">
                        <a:lnSpc>
                          <a:spcPct val="115000"/>
                        </a:lnSpc>
                      </a:pPr>
                      <a:r>
                        <a:rPr lang="uk-UA" sz="2000" dirty="0">
                          <a:effectLst/>
                        </a:rPr>
                        <a:t>Індекс цифрової якості життя</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1857937928"/>
                  </a:ext>
                </a:extLst>
              </a:tr>
              <a:tr h="156219">
                <a:tc rowSpan="2">
                  <a:txBody>
                    <a:bodyPr/>
                    <a:lstStyle/>
                    <a:p>
                      <a:pPr algn="ctr">
                        <a:lnSpc>
                          <a:spcPct val="115000"/>
                        </a:lnSpc>
                      </a:pPr>
                      <a:r>
                        <a:rPr lang="uk-UA" sz="2000">
                          <a:effectLst/>
                        </a:rPr>
                        <a:t>Цифрові медіа та соціальні мережі</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a:effectLst/>
                        </a:rPr>
                        <a:t>Світовий індекс свободи преси</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137656239"/>
                  </a:ext>
                </a:extLst>
              </a:tr>
              <a:tr h="494240">
                <a:tc vMerge="1">
                  <a:txBody>
                    <a:bodyPr/>
                    <a:lstStyle/>
                    <a:p>
                      <a:endParaRPr lang="ru-RU"/>
                    </a:p>
                  </a:txBody>
                  <a:tcPr/>
                </a:tc>
                <a:tc>
                  <a:txBody>
                    <a:bodyPr/>
                    <a:lstStyle/>
                    <a:p>
                      <a:pPr algn="ctr">
                        <a:lnSpc>
                          <a:spcPct val="115000"/>
                        </a:lnSpc>
                      </a:pPr>
                      <a:r>
                        <a:rPr lang="uk-UA" sz="2000" dirty="0">
                          <a:effectLst/>
                        </a:rPr>
                        <a:t>Кількість користувачів соціальних мереж</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4070629809"/>
                  </a:ext>
                </a:extLst>
              </a:tr>
              <a:tr h="156219">
                <a:tc rowSpan="2">
                  <a:txBody>
                    <a:bodyPr/>
                    <a:lstStyle/>
                    <a:p>
                      <a:pPr algn="ctr">
                        <a:lnSpc>
                          <a:spcPct val="115000"/>
                        </a:lnSpc>
                      </a:pPr>
                      <a:r>
                        <a:rPr lang="uk-UA" sz="2000">
                          <a:effectLst/>
                        </a:rPr>
                        <a:t>Інформаційні ресурси та контент</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Індекс зрілості відкритих даних у Європі</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3744588698"/>
                  </a:ext>
                </a:extLst>
              </a:tr>
              <a:tr h="519786">
                <a:tc vMerge="1">
                  <a:txBody>
                    <a:bodyPr/>
                    <a:lstStyle/>
                    <a:p>
                      <a:pPr>
                        <a:lnSpc>
                          <a:spcPct val="115000"/>
                        </a:lnSpc>
                      </a:pPr>
                      <a:endParaRPr lang="ru-RU" sz="70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Індекс комплексного управління даними</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4057064915"/>
                  </a:ext>
                </a:extLst>
              </a:tr>
              <a:tr h="156219">
                <a:tc rowSpan="2">
                  <a:txBody>
                    <a:bodyPr/>
                    <a:lstStyle/>
                    <a:p>
                      <a:pPr algn="ctr">
                        <a:lnSpc>
                          <a:spcPct val="115000"/>
                        </a:lnSpc>
                      </a:pPr>
                      <a:r>
                        <a:rPr lang="uk-UA" sz="2000">
                          <a:effectLst/>
                        </a:rPr>
                        <a:t>Інформаційна грамотність та освіта</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a:effectLst/>
                        </a:rPr>
                        <a:t>Глобальний індекс знань</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465721954"/>
                  </a:ext>
                </a:extLst>
              </a:tr>
              <a:tr h="658986">
                <a:tc vMerge="1">
                  <a:txBody>
                    <a:bodyPr/>
                    <a:lstStyle/>
                    <a:p>
                      <a:endParaRPr lang="ru-RU"/>
                    </a:p>
                  </a:txBody>
                  <a:tcPr/>
                </a:tc>
                <a:tc>
                  <a:txBody>
                    <a:bodyPr/>
                    <a:lstStyle/>
                    <a:p>
                      <a:pPr algn="ctr">
                        <a:lnSpc>
                          <a:spcPct val="115000"/>
                        </a:lnSpc>
                      </a:pPr>
                      <a:r>
                        <a:rPr lang="uk-UA" sz="2000" dirty="0">
                          <a:effectLst/>
                        </a:rPr>
                        <a:t>Кількість користувачів інтернету</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3204483851"/>
                  </a:ext>
                </a:extLst>
              </a:tr>
              <a:tr h="156219">
                <a:tc rowSpan="2">
                  <a:txBody>
                    <a:bodyPr/>
                    <a:lstStyle/>
                    <a:p>
                      <a:pPr algn="ctr">
                        <a:lnSpc>
                          <a:spcPct val="115000"/>
                        </a:lnSpc>
                      </a:pPr>
                      <a:r>
                        <a:rPr lang="uk-UA" sz="2000">
                          <a:effectLst/>
                        </a:rPr>
                        <a:t>Електронна комерція та електронні платежі</a:t>
                      </a:r>
                      <a:endParaRPr lang="ru-RU" sz="200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Глобальний інноваційний індекс</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3468290358"/>
                  </a:ext>
                </a:extLst>
              </a:tr>
              <a:tr h="488263">
                <a:tc vMerge="1">
                  <a:txBody>
                    <a:bodyPr/>
                    <a:lstStyle/>
                    <a:p>
                      <a:endParaRPr lang="ru-RU"/>
                    </a:p>
                  </a:txBody>
                  <a:tcPr/>
                </a:tc>
                <a:tc>
                  <a:txBody>
                    <a:bodyPr/>
                    <a:lstStyle/>
                    <a:p>
                      <a:pPr algn="ctr">
                        <a:lnSpc>
                          <a:spcPct val="115000"/>
                        </a:lnSpc>
                      </a:pPr>
                      <a:r>
                        <a:rPr lang="uk-UA" sz="2000" dirty="0">
                          <a:effectLst/>
                        </a:rPr>
                        <a:t>Рейтинг цифрової конкурентоспроможності</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404503844"/>
                  </a:ext>
                </a:extLst>
              </a:tr>
              <a:tr h="156219">
                <a:tc rowSpan="2">
                  <a:txBody>
                    <a:bodyPr/>
                    <a:lstStyle/>
                    <a:p>
                      <a:pPr algn="ctr">
                        <a:lnSpc>
                          <a:spcPct val="115000"/>
                        </a:lnSpc>
                      </a:pPr>
                      <a:r>
                        <a:rPr lang="uk-UA" sz="2000" dirty="0">
                          <a:effectLst/>
                        </a:rPr>
                        <a:t>Захист інформації та </a:t>
                      </a:r>
                      <a:r>
                        <a:rPr lang="uk-UA" sz="2000" dirty="0" err="1">
                          <a:effectLst/>
                        </a:rPr>
                        <a:t>кібербезпека</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tc>
                  <a:txBody>
                    <a:bodyPr/>
                    <a:lstStyle/>
                    <a:p>
                      <a:pPr algn="ctr">
                        <a:lnSpc>
                          <a:spcPct val="115000"/>
                        </a:lnSpc>
                      </a:pPr>
                      <a:r>
                        <a:rPr lang="uk-UA" sz="2000" dirty="0">
                          <a:effectLst/>
                        </a:rPr>
                        <a:t>Глобальний індекс </a:t>
                      </a:r>
                      <a:r>
                        <a:rPr lang="uk-UA" sz="2000" dirty="0" err="1">
                          <a:effectLst/>
                        </a:rPr>
                        <a:t>кібербезпеки</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160609222"/>
                  </a:ext>
                </a:extLst>
              </a:tr>
              <a:tr h="658986">
                <a:tc vMerge="1">
                  <a:txBody>
                    <a:bodyPr/>
                    <a:lstStyle/>
                    <a:p>
                      <a:endParaRPr lang="ru-RU"/>
                    </a:p>
                  </a:txBody>
                  <a:tcPr/>
                </a:tc>
                <a:tc>
                  <a:txBody>
                    <a:bodyPr/>
                    <a:lstStyle/>
                    <a:p>
                      <a:pPr algn="ctr">
                        <a:lnSpc>
                          <a:spcPct val="115000"/>
                        </a:lnSpc>
                      </a:pPr>
                      <a:r>
                        <a:rPr lang="uk-UA" sz="2000" dirty="0">
                          <a:effectLst/>
                        </a:rPr>
                        <a:t>Національний індекс </a:t>
                      </a:r>
                      <a:r>
                        <a:rPr lang="uk-UA" sz="2000" dirty="0" err="1">
                          <a:effectLst/>
                        </a:rPr>
                        <a:t>кібербезпеки</a:t>
                      </a:r>
                      <a:endParaRPr lang="ru-RU" sz="2000" dirty="0">
                        <a:effectLst/>
                        <a:latin typeface="UkrainianSchoolBook"/>
                        <a:ea typeface="Times New Roman" panose="02020603050405020304" pitchFamily="18" charset="0"/>
                        <a:cs typeface="Times New Roman" panose="02020603050405020304" pitchFamily="18" charset="0"/>
                      </a:endParaRPr>
                    </a:p>
                  </a:txBody>
                  <a:tcPr marL="33327" marR="33327" marT="0" marB="0"/>
                </a:tc>
                <a:extLst>
                  <a:ext uri="{0D108BD9-81ED-4DB2-BD59-A6C34878D82A}">
                    <a16:rowId xmlns:a16="http://schemas.microsoft.com/office/drawing/2014/main" val="2976116940"/>
                  </a:ext>
                </a:extLst>
              </a:tr>
            </a:tbl>
          </a:graphicData>
        </a:graphic>
      </p:graphicFrame>
    </p:spTree>
    <p:extLst>
      <p:ext uri="{BB962C8B-B14F-4D97-AF65-F5344CB8AC3E}">
        <p14:creationId xmlns:p14="http://schemas.microsoft.com/office/powerpoint/2010/main" val="2865523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302" y="1143000"/>
            <a:ext cx="3787775" cy="4572000"/>
          </a:xfrm>
          <a:prstGeom prst="rect">
            <a:avLst/>
          </a:prstGeom>
        </p:spPr>
      </p:pic>
      <p:sp>
        <p:nvSpPr>
          <p:cNvPr id="4" name="TextBox 3">
            <a:extLst>
              <a:ext uri="{FF2B5EF4-FFF2-40B4-BE49-F238E27FC236}">
                <a16:creationId xmlns:a16="http://schemas.microsoft.com/office/drawing/2014/main" id="{621B23B8-4A8B-A9FA-1A13-7ACCCBD9B92E}"/>
              </a:ext>
            </a:extLst>
          </p:cNvPr>
          <p:cNvSpPr txBox="1"/>
          <p:nvPr/>
        </p:nvSpPr>
        <p:spPr>
          <a:xfrm>
            <a:off x="2669308" y="117872"/>
            <a:ext cx="9319491" cy="6506268"/>
          </a:xfrm>
          <a:prstGeom prst="rect">
            <a:avLst/>
          </a:prstGeom>
          <a:noFill/>
        </p:spPr>
        <p:txBody>
          <a:bodyPr wrap="square">
            <a:spAutoFit/>
          </a:bodyPr>
          <a:lstStyle/>
          <a:p>
            <a:pPr indent="450215"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технології та інфраструктура</a:t>
            </a:r>
            <a:endParaRPr lang="ru-RU" sz="2000" b="1"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Індекс розвитку електронного уряду, E-</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Government</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Development</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 один з ключових показників оцінки ефективності електронного урядування в країнах світу. Зазначений комплексний індекс вимірює прогрес країни в розвитку послуг електронного уряду.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індекс став логічним продовженням</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Індексу готовності до електронного урядування, що розраховувався до 2008 року, а результат публікувався в щорічному звіті –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UN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E-</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Government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Readіness</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Report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готовності</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до електронного урядування складався із трьох вихідних індексів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підіндексів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aren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розвитку урядових веб-сайтів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Web</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Measure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Іndex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aren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телекомунікаційної інфраструктури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Telecommunіcatіon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Іnfrastructure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Іndex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lphaLcParen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людського капіталу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Human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Capіtal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Іndex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1 контур">
            <a:extLst>
              <a:ext uri="{FF2B5EF4-FFF2-40B4-BE49-F238E27FC236}">
                <a16:creationId xmlns:a16="http://schemas.microsoft.com/office/drawing/2014/main" id="{FF80C51F-8E32-DFCB-799A-6814E7D4A3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875" y="685800"/>
            <a:ext cx="914400" cy="914400"/>
          </a:xfrm>
          <a:prstGeom prst="rect">
            <a:avLst/>
          </a:prstGeom>
        </p:spPr>
      </p:pic>
    </p:spTree>
    <p:extLst>
      <p:ext uri="{BB962C8B-B14F-4D97-AF65-F5344CB8AC3E}">
        <p14:creationId xmlns:p14="http://schemas.microsoft.com/office/powerpoint/2010/main" val="16173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9230" y="4294910"/>
            <a:ext cx="6572250" cy="2937740"/>
          </a:xfrm>
          <a:prstGeom prst="rect">
            <a:avLst/>
          </a:prstGeom>
        </p:spPr>
      </p:pic>
      <p:sp>
        <p:nvSpPr>
          <p:cNvPr id="6" name="TextBox 5">
            <a:extLst>
              <a:ext uri="{FF2B5EF4-FFF2-40B4-BE49-F238E27FC236}">
                <a16:creationId xmlns:a16="http://schemas.microsoft.com/office/drawing/2014/main" id="{A6C0A65C-7395-7235-96D9-869B3260490B}"/>
              </a:ext>
            </a:extLst>
          </p:cNvPr>
          <p:cNvSpPr txBox="1"/>
          <p:nvPr/>
        </p:nvSpPr>
        <p:spPr>
          <a:xfrm>
            <a:off x="454314" y="426575"/>
            <a:ext cx="11477625" cy="6004849"/>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Новий індекс був представлений ООН в Огляді електронного урядування 2010 під назвою «Використання електронного урядування під час фінансової та економічної кризи»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United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Nations</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E-</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Government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Survey</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2010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Leveraging</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e-</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government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at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time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financial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economic</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crisis</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EGDI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більшою мірою акцентує увагу на тому, як уряди використовують веб-сайти та веб-портали для надання суспільних послуг та розширення можливостей громадян брати участь у процесі прийняття рішень.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Наразі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EGDI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використовує наступні показники:</a:t>
            </a:r>
            <a:endParaRPr lang="ru-RU" sz="2000" dirty="0">
              <a:effectLst/>
              <a:latin typeface="UkrainianSchoolBook"/>
              <a:ea typeface="Times New Roman" panose="02020603050405020304" pitchFamily="18" charset="0"/>
              <a:cs typeface="Times New Roman" panose="02020603050405020304" pitchFamily="18" charset="0"/>
            </a:endParaRPr>
          </a:p>
          <a:p>
            <a:pPr marL="4000500" lvl="8" indent="-342900" algn="just">
              <a:lnSpc>
                <a:spcPct val="150000"/>
              </a:lnSpc>
              <a:buFont typeface="Wingdings" panose="05000000000000000000" pitchFamily="2" charset="2"/>
              <a:buChar cha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телекомунікаційної інфраструктури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TII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спирається на данні Міжнародного союзу електрозв’язку; </a:t>
            </a:r>
            <a:endParaRPr lang="ru-RU" sz="2000" dirty="0">
              <a:effectLst/>
              <a:latin typeface="UkrainianSchoolBook"/>
              <a:ea typeface="Times New Roman" panose="02020603050405020304" pitchFamily="18" charset="0"/>
              <a:cs typeface="Times New Roman" panose="02020603050405020304" pitchFamily="18" charset="0"/>
            </a:endParaRPr>
          </a:p>
          <a:p>
            <a:pPr marL="4000500" lvl="8" indent="-342900" algn="just">
              <a:lnSpc>
                <a:spcPct val="150000"/>
              </a:lnSpc>
              <a:buFont typeface="Wingdings" panose="05000000000000000000" pitchFamily="2" charset="2"/>
              <a:buChar cha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людського капіталу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HCI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спирається на данні ЮНЕСКО;</a:t>
            </a:r>
            <a:endParaRPr lang="ru-RU" sz="2000" dirty="0">
              <a:effectLst/>
              <a:latin typeface="UkrainianSchoolBook"/>
              <a:ea typeface="Times New Roman" panose="02020603050405020304" pitchFamily="18" charset="0"/>
              <a:cs typeface="Times New Roman" panose="02020603050405020304" pitchFamily="18" charset="0"/>
            </a:endParaRPr>
          </a:p>
          <a:p>
            <a:pPr marL="4000500" lvl="8" indent="-342900" algn="just">
              <a:lnSpc>
                <a:spcPct val="150000"/>
              </a:lnSpc>
              <a:buFont typeface="Wingdings" panose="05000000000000000000" pitchFamily="2" charset="2"/>
              <a:buChar char=""/>
              <a:tabLst>
                <a:tab pos="457200" algn="l"/>
              </a:tabLst>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онлайн-услуг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OSI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спирається на данні незалежної онлайн-оцінки.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ru-RU" sz="18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942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830" y="1533236"/>
            <a:ext cx="4009448" cy="5978814"/>
          </a:xfrm>
          <a:prstGeom prst="rect">
            <a:avLst/>
          </a:prstGeom>
        </p:spPr>
      </p:pic>
      <p:sp>
        <p:nvSpPr>
          <p:cNvPr id="4" name="TextBox 3">
            <a:extLst>
              <a:ext uri="{FF2B5EF4-FFF2-40B4-BE49-F238E27FC236}">
                <a16:creationId xmlns:a16="http://schemas.microsoft.com/office/drawing/2014/main" id="{2E46885E-458B-3A90-45FC-413BCB1B8F6D}"/>
              </a:ext>
            </a:extLst>
          </p:cNvPr>
          <p:cNvSpPr txBox="1"/>
          <p:nvPr/>
        </p:nvSpPr>
        <p:spPr>
          <a:xfrm>
            <a:off x="3696853" y="166846"/>
            <a:ext cx="8024091" cy="6044603"/>
          </a:xfrm>
          <a:prstGeom prst="rect">
            <a:avLst/>
          </a:prstGeom>
          <a:noFill/>
        </p:spPr>
        <p:txBody>
          <a:bodyPr wrap="square">
            <a:spAutoFit/>
          </a:bodyPr>
          <a:lstStyle/>
          <a:p>
            <a:pPr indent="450215" algn="just">
              <a:lnSpc>
                <a:spcPct val="150000"/>
              </a:lnSpc>
            </a:pP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EGDI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оцінює обсяг та якість державних послуг онлайн, базову інфраструктуру ІКТ та рівень людського розвитку, що включає рівень освіти та грамотності. Високий показник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EGDI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свідчить про розвинену систему електронного урядування, що сприяє кращому доступу до державних послуг та підвищенню прозорості, ефективності та підзвітності.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Оцінка надається на шкалі від 0 до 1, де 1 – найвищий рівень розвитку електронного урядування, а 0 – найнижчий рівень.</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 2022 році показник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EGDI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України становив 0,6567, що свідчить про близький до середнього рівень розвитку електронного урядування та демонструє прагнення країни надавати державні послуги в цифровому форматі.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0,6567.</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118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4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644FAA-88CA-D150-922F-372A36E158DA}"/>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000" kern="1200">
                <a:solidFill>
                  <a:srgbClr val="FFFFFF"/>
                </a:solidFill>
                <a:latin typeface="+mj-lt"/>
                <a:ea typeface="+mj-ea"/>
                <a:cs typeface="+mj-cs"/>
              </a:rPr>
              <a:t>https://publicadministration.un.org/egovkb/en-us/Reports/UN-E-Government-Survey-2022#0</a:t>
            </a:r>
          </a:p>
        </p:txBody>
      </p:sp>
      <p:pic>
        <p:nvPicPr>
          <p:cNvPr id="6" name="Рисунок 5" descr="Изображение выглядит как текст, снимок экрана, программное обеспечение, веб-страница&#10;&#10;Автоматически созданное описание">
            <a:extLst>
              <a:ext uri="{FF2B5EF4-FFF2-40B4-BE49-F238E27FC236}">
                <a16:creationId xmlns:a16="http://schemas.microsoft.com/office/drawing/2014/main" id="{259026D2-F448-F837-D83A-A7C948B6944E}"/>
              </a:ext>
            </a:extLst>
          </p:cNvPr>
          <p:cNvPicPr>
            <a:picLocks noChangeAspect="1"/>
          </p:cNvPicPr>
          <p:nvPr/>
        </p:nvPicPr>
        <p:blipFill rotWithShape="1">
          <a:blip r:embed="rId2"/>
          <a:srcRect l="2181" t="5930" r="14057" b="6271"/>
          <a:stretch/>
        </p:blipFill>
        <p:spPr bwMode="auto">
          <a:xfrm>
            <a:off x="4038600" y="1308189"/>
            <a:ext cx="7188199" cy="423823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39599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3381375" cy="4572000"/>
          </a:xfrm>
          <a:prstGeom prst="rect">
            <a:avLst/>
          </a:prstGeom>
        </p:spPr>
      </p:pic>
      <p:sp>
        <p:nvSpPr>
          <p:cNvPr id="4" name="TextBox 3">
            <a:extLst>
              <a:ext uri="{FF2B5EF4-FFF2-40B4-BE49-F238E27FC236}">
                <a16:creationId xmlns:a16="http://schemas.microsoft.com/office/drawing/2014/main" id="{E51317CA-7BED-0D17-696A-EC69E0ED9EAB}"/>
              </a:ext>
            </a:extLst>
          </p:cNvPr>
          <p:cNvSpPr txBox="1"/>
          <p:nvPr/>
        </p:nvSpPr>
        <p:spPr>
          <a:xfrm>
            <a:off x="498763" y="343236"/>
            <a:ext cx="11148291" cy="5697072"/>
          </a:xfrm>
          <a:prstGeom prst="rect">
            <a:avLst/>
          </a:prstGeom>
          <a:noFill/>
        </p:spPr>
        <p:txBody>
          <a:bodyPr wrap="square">
            <a:spAutoFit/>
          </a:bodyPr>
          <a:lstStyle/>
          <a:p>
            <a:pPr lvl="5" indent="450215" algn="just">
              <a:lnSpc>
                <a:spcPct val="150000"/>
              </a:lnSpc>
              <a:spcBef>
                <a:spcPts val="1400"/>
              </a:spcBef>
              <a:spcAft>
                <a:spcPts val="1400"/>
              </a:spcAft>
            </a:pPr>
            <a:r>
              <a:rPr lang="uk-UA" b="1" i="1" dirty="0">
                <a:effectLst/>
                <a:latin typeface="Times New Roman" panose="02020603050405020304" pitchFamily="18" charset="0"/>
                <a:ea typeface="Times New Roman" panose="02020603050405020304" pitchFamily="18" charset="0"/>
                <a:cs typeface="Times New Roman" panose="02020603050405020304" pitchFamily="18" charset="0"/>
              </a:rPr>
              <a:t>Індекс готовності країн до цифрової трансформації, </a:t>
            </a:r>
            <a:r>
              <a:rPr lang="en-US" b="1" i="1"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uk-UA" b="1" i="1" dirty="0" err="1">
                <a:effectLst/>
                <a:latin typeface="Times New Roman" panose="02020603050405020304" pitchFamily="18" charset="0"/>
                <a:ea typeface="Times New Roman" panose="02020603050405020304" pitchFamily="18" charset="0"/>
                <a:cs typeface="Times New Roman" panose="02020603050405020304" pitchFamily="18" charset="0"/>
              </a:rPr>
              <a:t>he</a:t>
            </a:r>
            <a:r>
              <a:rPr lang="uk-UA"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i="1"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i="1" dirty="0" err="1">
                <a:effectLst/>
                <a:latin typeface="Times New Roman" panose="02020603050405020304" pitchFamily="18" charset="0"/>
                <a:ea typeface="Times New Roman" panose="02020603050405020304" pitchFamily="18" charset="0"/>
                <a:cs typeface="Times New Roman" panose="02020603050405020304" pitchFamily="18" charset="0"/>
              </a:rPr>
              <a:t>readiness</a:t>
            </a:r>
            <a:r>
              <a:rPr lang="uk-UA"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b="1"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UkrainianSchoolBook"/>
              <a:ea typeface="Times New Roman" panose="02020603050405020304" pitchFamily="18" charset="0"/>
              <a:cs typeface="Times New Roman" panose="02020603050405020304" pitchFamily="18" charset="0"/>
            </a:endParaRPr>
          </a:p>
          <a:p>
            <a:pPr lvl="5" indent="450215" algn="just">
              <a:lnSpc>
                <a:spcPct val="150000"/>
              </a:lnSpc>
              <a:spcBef>
                <a:spcPts val="1400"/>
              </a:spcBef>
              <a:spcAft>
                <a:spcPts val="1400"/>
              </a:spcAft>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Цей рейтинг показує здатність країн використовувати інформаційні технології для покращення економіки, соціального розвитку та ефективної державного управління. Показник виводиться на основі кількох параметрів, таких як доступ до Інтернету, електронних платежів, цифрових публічних послуг та інфраструктури, рівня цифрової грамотності населення тощо.</a:t>
            </a:r>
          </a:p>
          <a:p>
            <a:pPr indent="450215" algn="just">
              <a:lnSpc>
                <a:spcPct val="150000"/>
              </a:lnSpc>
              <a:spcBef>
                <a:spcPts val="1400"/>
              </a:spcBef>
              <a:spcAft>
                <a:spcPts val="1400"/>
              </a:spcAft>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Транснаціональна компанія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Cisco</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розробила структуру та модель для визначення цифрової готовності, вимірювання цифрової готовності країн і виявлення ключових заходів, які можуть допомогти країнам просунутися на шляху до цифрової готовності. Цю модель також можна застосувати до регіонального та державного рівнів за допомогою відповідних показників.</a:t>
            </a:r>
            <a:endParaRPr lang="ru-RU" sz="18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spcBef>
                <a:spcPts val="1400"/>
              </a:spcBef>
              <a:spcAft>
                <a:spcPts val="1400"/>
              </a:spcAft>
            </a:pPr>
            <a:endParaRPr lang="ru-RU" sz="18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44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3228975"/>
            <a:ext cx="3143250" cy="4572000"/>
          </a:xfrm>
          <a:prstGeom prst="rect">
            <a:avLst/>
          </a:prstGeom>
        </p:spPr>
      </p:pic>
      <p:sp>
        <p:nvSpPr>
          <p:cNvPr id="4" name="TextBox 3">
            <a:extLst>
              <a:ext uri="{FF2B5EF4-FFF2-40B4-BE49-F238E27FC236}">
                <a16:creationId xmlns:a16="http://schemas.microsoft.com/office/drawing/2014/main" id="{BBF8E6B7-FCD6-F8CF-F2AF-811B75D158D3}"/>
              </a:ext>
            </a:extLst>
          </p:cNvPr>
          <p:cNvSpPr txBox="1"/>
          <p:nvPr/>
        </p:nvSpPr>
        <p:spPr>
          <a:xfrm>
            <a:off x="2886075" y="285423"/>
            <a:ext cx="7755947" cy="6044603"/>
          </a:xfrm>
          <a:prstGeom prst="rect">
            <a:avLst/>
          </a:prstGeom>
          <a:noFill/>
        </p:spPr>
        <p:txBody>
          <a:bodyPr wrap="square">
            <a:spAutoFit/>
          </a:bodyPr>
          <a:lstStyle/>
          <a:p>
            <a:pPr indent="450215" algn="just">
              <a:lnSpc>
                <a:spcPct val="150000"/>
              </a:lnSpc>
            </a:pPr>
            <a:r>
              <a:rPr lang="uk-UA" sz="2000" dirty="0">
                <a:solidFill>
                  <a:srgbClr val="000000"/>
                </a:solidFill>
                <a:effectLst/>
                <a:latin typeface="Times New Roman" panose="02020603050405020304" pitchFamily="18" charset="0"/>
                <a:ea typeface="Times New Roman" panose="02020603050405020304" pitchFamily="18" charset="0"/>
              </a:rPr>
              <a:t>В основі рейтингу закладено цілісну модель, засновану на семи компонентах: технологічна інфраструктура, впровадження технологій, легкість ведення бізнесу, розвиток людського капіталу, комерційні та державні інвестиції, основні людські потреби та середовище.</a:t>
            </a: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Оцінка готовності країн до цифрової трансформації дає можливість країнам відслідковувати свій прогрес та розвивати стратегії для досягнення більш високого рівня готовності до цифрової трансформації.</a:t>
            </a:r>
            <a:endParaRPr lang="ru-RU" sz="2000" dirty="0">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Україна посіла 79 місце зі 146 країн у рейтингу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DRI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2021, який оцінює здатність країни використовувати ІКТ для цифрової трансформації.</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0,46.</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631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FEA136-C903-6D05-B6CE-4911A0C63837}"/>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200" kern="1200">
                <a:solidFill>
                  <a:schemeClr val="bg1"/>
                </a:solidFill>
                <a:latin typeface="+mj-lt"/>
                <a:ea typeface="+mj-ea"/>
                <a:cs typeface="+mj-cs"/>
              </a:rPr>
              <a:t>https://www.cisco.com/c/m/en_us/about/corporate-social-responsibility/research-resources/digital-readiness-index.html#/</a:t>
            </a:r>
          </a:p>
        </p:txBody>
      </p:sp>
      <p:pic>
        <p:nvPicPr>
          <p:cNvPr id="4" name="Рисунок 3" descr="Изображение выглядит как текст, снимок экрана, программное обеспечение, Значок на компьютере&#10;&#10;Автоматически созданное описание">
            <a:extLst>
              <a:ext uri="{FF2B5EF4-FFF2-40B4-BE49-F238E27FC236}">
                <a16:creationId xmlns:a16="http://schemas.microsoft.com/office/drawing/2014/main" id="{9ADF7A2C-9BBC-B2DB-0DC7-ECBDAB36C733}"/>
              </a:ext>
            </a:extLst>
          </p:cNvPr>
          <p:cNvPicPr>
            <a:picLocks noChangeAspect="1"/>
          </p:cNvPicPr>
          <p:nvPr/>
        </p:nvPicPr>
        <p:blipFill rotWithShape="1">
          <a:blip r:embed="rId2"/>
          <a:srcRect t="5473" b="4675"/>
          <a:stretch/>
        </p:blipFill>
        <p:spPr bwMode="auto">
          <a:xfrm>
            <a:off x="1748901" y="1675227"/>
            <a:ext cx="8694198" cy="43941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78257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5924" y="-895350"/>
            <a:ext cx="3743325" cy="6134100"/>
          </a:xfrm>
          <a:prstGeom prst="rect">
            <a:avLst/>
          </a:prstGeom>
        </p:spPr>
      </p:pic>
      <p:pic>
        <p:nvPicPr>
          <p:cNvPr id="4" name="Рисунок 3" descr="Значок контур">
            <a:extLst>
              <a:ext uri="{FF2B5EF4-FFF2-40B4-BE49-F238E27FC236}">
                <a16:creationId xmlns:a16="http://schemas.microsoft.com/office/drawing/2014/main" id="{6E743B0B-D1E1-B3D8-D22E-0B5C9479D7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949" y="209549"/>
            <a:ext cx="1133475" cy="1133475"/>
          </a:xfrm>
          <a:prstGeom prst="rect">
            <a:avLst/>
          </a:prstGeom>
        </p:spPr>
      </p:pic>
      <p:sp>
        <p:nvSpPr>
          <p:cNvPr id="6" name="TextBox 5">
            <a:extLst>
              <a:ext uri="{FF2B5EF4-FFF2-40B4-BE49-F238E27FC236}">
                <a16:creationId xmlns:a16="http://schemas.microsoft.com/office/drawing/2014/main" id="{ED16E35F-10C9-D186-DF10-E98416771D0E}"/>
              </a:ext>
            </a:extLst>
          </p:cNvPr>
          <p:cNvSpPr txBox="1"/>
          <p:nvPr/>
        </p:nvSpPr>
        <p:spPr>
          <a:xfrm>
            <a:off x="554182" y="-74906"/>
            <a:ext cx="9615053" cy="6044603"/>
          </a:xfrm>
          <a:prstGeom prst="rect">
            <a:avLst/>
          </a:prstGeom>
          <a:noFill/>
        </p:spPr>
        <p:txBody>
          <a:bodyPr wrap="square">
            <a:spAutoFit/>
          </a:bodyPr>
          <a:lstStyle/>
          <a:p>
            <a:pPr marL="457200" indent="450215" algn="ctr">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ctr">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Комунікаційні мережі та інтернет</a:t>
            </a:r>
            <a:endParaRPr lang="ru-RU" sz="2000" b="1" dirty="0">
              <a:effectLst/>
              <a:latin typeface="UkrainianSchoolBook"/>
              <a:ea typeface="Times New Roman" panose="02020603050405020304" pitchFamily="18" charset="0"/>
              <a:cs typeface="Times New Roman" panose="02020603050405020304" pitchFamily="18" charset="0"/>
            </a:endParaRPr>
          </a:p>
          <a:p>
            <a:pPr marL="457200" indent="450215">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Частка домогосподарств, які мають доступ до послуг Інтернету вдома, </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share</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households</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that</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have</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access</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internet</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services</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at</a:t>
            </a:r>
            <a:r>
              <a:rPr lang="ru-RU"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home</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показник вказує на відсоток домогосподарств у певній країні або регіоні, які мають можливість підключитися до Інтернету в своєму домі.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Висока частка домогосподарств з доступом до послуг Інтернету вдома вказує на значне поширення та доступність цифрових технологій у суспільстві. Це стимулює розвиток електронної комунікації, електронної торгівлі, е-урядування та інших інтернет-послуг. Доступ до Інтернету вдома дає змогу людям використовувати різноманітні цифрові ресурси, отримувати освіту, здійснювати електронні платежі та взагалі користуватися перевагами інформаційного суспільства.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1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7971" y="-976168"/>
            <a:ext cx="4572000" cy="4572000"/>
          </a:xfrm>
          <a:prstGeom prst="rect">
            <a:avLst/>
          </a:prstGeom>
        </p:spPr>
      </p:pic>
      <p:sp>
        <p:nvSpPr>
          <p:cNvPr id="4" name="TextBox 3">
            <a:extLst>
              <a:ext uri="{FF2B5EF4-FFF2-40B4-BE49-F238E27FC236}">
                <a16:creationId xmlns:a16="http://schemas.microsoft.com/office/drawing/2014/main" id="{9D3CB1BF-3D16-4E64-B9F4-8AFB126D53BC}"/>
              </a:ext>
            </a:extLst>
          </p:cNvPr>
          <p:cNvSpPr txBox="1"/>
          <p:nvPr/>
        </p:nvSpPr>
        <p:spPr>
          <a:xfrm>
            <a:off x="1046017" y="1108265"/>
            <a:ext cx="8061037" cy="4197944"/>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Низька частка домогосподарств з доступом до послуг Інтернету вдома свідчить про нерівномірний розподіл технологічних можливостей та нерівність у доступі до інформаційних ресурсів. Це може створювати цифровий розрив між тими, хто має доступ до Інтернету, і тими, хто його не має, що обмежує можливості розвитку та участі в інформаційному суспільстві.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 Україні частка домогосподарств, які мають доступ до Інтернету вдома, постійно збільшується і в 2021 році становила 82,7%.</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0,83.</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20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B71AB1-6ABE-033A-4B12-2C6B4996F217}"/>
              </a:ext>
            </a:extLst>
          </p:cNvPr>
          <p:cNvSpPr txBox="1"/>
          <p:nvPr/>
        </p:nvSpPr>
        <p:spPr>
          <a:xfrm>
            <a:off x="296140" y="212695"/>
            <a:ext cx="9014691" cy="4197944"/>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Використання великої кількості базових індикаторів при моделюванні оцінки розвитку інформаційного суспільства дає змогу оцінити вплив кожного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фактора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проаналізувати критичні значення та звернути більше увагу на ті чи інші позиції, які тягнуть країну назад. Кожен з індексів застосовує свої власні методики вимірювання рівня розвитку інформаційного суспільства, але всі вони базуються на спільному принципі вимірювання доступності технологій та електронних сервісів для населення. Зростання індексів інформаційного суспільства може бути важливим фактором, який допоможе країні зробити крок вперед у своєму економічному та соціальному поступі.</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8" name="Рисунок 7"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1475" y="3048000"/>
            <a:ext cx="4572000" cy="4572000"/>
          </a:xfrm>
          <a:prstGeom prst="rect">
            <a:avLst/>
          </a:prstGeom>
        </p:spPr>
      </p:pic>
    </p:spTree>
    <p:extLst>
      <p:ext uri="{BB962C8B-B14F-4D97-AF65-F5344CB8AC3E}">
        <p14:creationId xmlns:p14="http://schemas.microsoft.com/office/powerpoint/2010/main" val="71116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37397"/>
            <a:ext cx="12192000" cy="1720601"/>
          </a:xfrm>
          <a:prstGeom prst="rect">
            <a:avLst/>
          </a:prstGeom>
          <a:ln>
            <a:noFill/>
          </a:ln>
          <a:effectLst>
            <a:outerShdw blurRad="254000" dist="127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B2490C-2C44-0BC2-5B19-9B1B294128EB}"/>
              </a:ext>
            </a:extLst>
          </p:cNvPr>
          <p:cNvSpPr txBox="1"/>
          <p:nvPr/>
        </p:nvSpPr>
        <p:spPr>
          <a:xfrm>
            <a:off x="589558" y="5505709"/>
            <a:ext cx="7015500" cy="101944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a:effectLst/>
                <a:latin typeface="+mj-lt"/>
                <a:ea typeface="+mj-ea"/>
                <a:cs typeface="+mj-cs"/>
              </a:rPr>
              <a:t>https://ukrstat.gov.ua/druk/publicat/kat_u/2022/zb/07/zb_dd_internet_21.pdf </a:t>
            </a:r>
            <a:endParaRPr lang="en-US" sz="3100">
              <a:latin typeface="+mj-lt"/>
              <a:ea typeface="+mj-ea"/>
              <a:cs typeface="+mj-cs"/>
            </a:endParaRPr>
          </a:p>
        </p:txBody>
      </p:sp>
      <p:pic>
        <p:nvPicPr>
          <p:cNvPr id="4" name="Рисунок 3">
            <a:extLst>
              <a:ext uri="{FF2B5EF4-FFF2-40B4-BE49-F238E27FC236}">
                <a16:creationId xmlns:a16="http://schemas.microsoft.com/office/drawing/2014/main" id="{96291C6A-42EF-6C56-85CF-C86E3F03660C}"/>
              </a:ext>
            </a:extLst>
          </p:cNvPr>
          <p:cNvPicPr>
            <a:picLocks noChangeAspect="1"/>
          </p:cNvPicPr>
          <p:nvPr/>
        </p:nvPicPr>
        <p:blipFill rotWithShape="1">
          <a:blip r:embed="rId2"/>
          <a:srcRect t="18787" b="6302"/>
          <a:stretch/>
        </p:blipFill>
        <p:spPr bwMode="auto">
          <a:xfrm>
            <a:off x="20" y="10"/>
            <a:ext cx="12191979" cy="5137387"/>
          </a:xfrm>
          <a:prstGeom prst="rect">
            <a:avLst/>
          </a:prstGeom>
          <a:effectLst>
            <a:outerShdw blurRad="190500" dist="63500" dir="5400000" sx="98000" sy="98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32478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593" y="3207905"/>
            <a:ext cx="2540866" cy="4572000"/>
          </a:xfrm>
          <a:prstGeom prst="rect">
            <a:avLst/>
          </a:prstGeom>
        </p:spPr>
      </p:pic>
      <p:sp>
        <p:nvSpPr>
          <p:cNvPr id="4" name="TextBox 3">
            <a:extLst>
              <a:ext uri="{FF2B5EF4-FFF2-40B4-BE49-F238E27FC236}">
                <a16:creationId xmlns:a16="http://schemas.microsoft.com/office/drawing/2014/main" id="{BF416461-96BF-FA35-760F-E83031580BFA}"/>
              </a:ext>
            </a:extLst>
          </p:cNvPr>
          <p:cNvSpPr txBox="1"/>
          <p:nvPr/>
        </p:nvSpPr>
        <p:spPr>
          <a:xfrm>
            <a:off x="748146" y="416435"/>
            <a:ext cx="11102108" cy="6044603"/>
          </a:xfrm>
          <a:prstGeom prst="rect">
            <a:avLst/>
          </a:prstGeom>
          <a:noFill/>
        </p:spPr>
        <p:txBody>
          <a:bodyPr wrap="square">
            <a:spAutoFit/>
          </a:bodyPr>
          <a:lstStyle/>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Індекс цифрової якості життя, </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igital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Quality</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Life</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індекс вимірює рівень доступності та якості цифрових технологій і послуг для населення, оцінює, наскільки поширені цифрові технології серед населення, які можливості вони надають для покращення якості життя та економічного розвитку.</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just">
              <a:lnSpc>
                <a:spcPct val="150000"/>
              </a:lnSpc>
            </a:pPr>
            <a:r>
              <a:rPr lang="uk-UA" sz="2000" spc="-10" dirty="0">
                <a:effectLst/>
                <a:latin typeface="Times New Roman" panose="02020603050405020304" pitchFamily="18" charset="0"/>
                <a:ea typeface="Times New Roman" panose="02020603050405020304" pitchFamily="18" charset="0"/>
                <a:cs typeface="Times New Roman" panose="02020603050405020304" pitchFamily="18" charset="0"/>
              </a:rPr>
              <a:t>Щорічний індекс цифрової якості життя (</a:t>
            </a:r>
            <a:r>
              <a:rPr lang="uk-UA" sz="2000" spc="-10" dirty="0" err="1">
                <a:effectLst/>
                <a:latin typeface="Times New Roman" panose="02020603050405020304" pitchFamily="18" charset="0"/>
                <a:ea typeface="Times New Roman" panose="02020603050405020304" pitchFamily="18" charset="0"/>
                <a:cs typeface="Times New Roman" panose="02020603050405020304" pitchFamily="18" charset="0"/>
              </a:rPr>
              <a:t>DQL</a:t>
            </a:r>
            <a:r>
              <a:rPr lang="uk-UA" sz="2000" spc="-10" dirty="0">
                <a:effectLst/>
                <a:latin typeface="Times New Roman" panose="02020603050405020304" pitchFamily="18" charset="0"/>
                <a:ea typeface="Times New Roman" panose="02020603050405020304" pitchFamily="18" charset="0"/>
                <a:cs typeface="Times New Roman" panose="02020603050405020304" pitchFamily="18" charset="0"/>
              </a:rPr>
              <a:t>) є продуктом досліджень </a:t>
            </a:r>
            <a:r>
              <a:rPr lang="uk-UA" sz="2000" spc="-10" dirty="0" err="1">
                <a:effectLst/>
                <a:latin typeface="Times New Roman" panose="02020603050405020304" pitchFamily="18" charset="0"/>
                <a:ea typeface="Times New Roman" panose="02020603050405020304" pitchFamily="18" charset="0"/>
                <a:cs typeface="Times New Roman" panose="02020603050405020304" pitchFamily="18" charset="0"/>
              </a:rPr>
              <a:t>Surfshark</a:t>
            </a:r>
            <a:r>
              <a:rPr lang="uk-UA" sz="20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 основі даних ООН, Світового банку,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Freedom</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House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 Міжнародного союзу комунікацій</a:t>
            </a:r>
            <a:r>
              <a:rPr lang="uk-UA" sz="2000" spc="-10" dirty="0">
                <a:effectLst/>
                <a:latin typeface="Times New Roman" panose="02020603050405020304" pitchFamily="18" charset="0"/>
                <a:ea typeface="Times New Roman" panose="02020603050405020304" pitchFamily="18" charset="0"/>
                <a:cs typeface="Times New Roman" panose="02020603050405020304" pitchFamily="18" charset="0"/>
              </a:rPr>
              <a:t>, він включає 14 факторів, які безпосередньо впливають на цифрову якість життя в тій чи іншій країні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 а</a:t>
            </a:r>
            <a:r>
              <a:rPr lang="uk-UA" sz="2000" spc="-10" dirty="0">
                <a:effectLst/>
                <a:latin typeface="Times New Roman" panose="02020603050405020304" pitchFamily="18" charset="0"/>
                <a:ea typeface="Times New Roman" panose="02020603050405020304" pitchFamily="18" charset="0"/>
                <a:cs typeface="Times New Roman" panose="02020603050405020304" pitchFamily="18" charset="0"/>
              </a:rPr>
              <a:t>налізує 110 країн у всьому світі з точки зору п’яти основних компонентів: доступність Інтернету, якість Інтернету, електронна інфраструктура, електронна безпека та електронний уряд, що своєю чергою складаються з 14 індикаторів, які взаємопов’язані та функціонують разом для вимірювання загальної цифрової якості життя.</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28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8320" y="3180196"/>
            <a:ext cx="4572000" cy="4572000"/>
          </a:xfrm>
          <a:prstGeom prst="rect">
            <a:avLst/>
          </a:prstGeom>
        </p:spPr>
      </p:pic>
      <p:sp>
        <p:nvSpPr>
          <p:cNvPr id="4" name="TextBox 3">
            <a:extLst>
              <a:ext uri="{FF2B5EF4-FFF2-40B4-BE49-F238E27FC236}">
                <a16:creationId xmlns:a16="http://schemas.microsoft.com/office/drawing/2014/main" id="{313349AF-4574-3A53-8CC0-9C436BA0D600}"/>
              </a:ext>
            </a:extLst>
          </p:cNvPr>
          <p:cNvSpPr txBox="1"/>
          <p:nvPr/>
        </p:nvSpPr>
        <p:spPr>
          <a:xfrm>
            <a:off x="2680205" y="93469"/>
            <a:ext cx="9197758" cy="6044603"/>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Якщо зазначений індекс високий, то це свідчить про те, що країна або регіон має розвинену інформаційну інфраструктуру, високу швидкість Інтернету та доступність цифрових послуг для населення. Це сприяє поліпшенню якості життя громадян, розвитку освіти, охорони здоров'я, економіки та інших сфер життя. Крім того, високий індекс цифрової якості життя підтримує інновації та розвиток цифрової економіки.</a:t>
            </a:r>
            <a:endParaRPr lang="ru-RU" sz="2000" dirty="0">
              <a:effectLst/>
              <a:latin typeface="UkrainianSchoolBook"/>
              <a:ea typeface="Times New Roman" panose="02020603050405020304" pitchFamily="18" charset="0"/>
              <a:cs typeface="Times New Roman" panose="02020603050405020304" pitchFamily="18" charset="0"/>
            </a:endParaRPr>
          </a:p>
          <a:p>
            <a:pPr lvl="2"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Низький індекс цифрової якості життя, навпаки, свідчить про недостатню доступність та якість цифрових технологій та послуг. Це може обмежувати можливості населення в отриманні освіти, здобутті інформації, знаходженні роботи та взаємодії з державними службами. Низький індекс цифрової якості життя може бути перешкодою для соціального та економічного розвитку.</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584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5607" y="3143250"/>
            <a:ext cx="4572000" cy="4572000"/>
          </a:xfrm>
          <a:prstGeom prst="rect">
            <a:avLst/>
          </a:prstGeom>
        </p:spPr>
      </p:pic>
      <p:sp>
        <p:nvSpPr>
          <p:cNvPr id="4" name="TextBox 3">
            <a:extLst>
              <a:ext uri="{FF2B5EF4-FFF2-40B4-BE49-F238E27FC236}">
                <a16:creationId xmlns:a16="http://schemas.microsoft.com/office/drawing/2014/main" id="{11D661AA-A30F-3C91-DFC0-4AB86F279BD9}"/>
              </a:ext>
            </a:extLst>
          </p:cNvPr>
          <p:cNvSpPr txBox="1"/>
          <p:nvPr/>
        </p:nvSpPr>
        <p:spPr>
          <a:xfrm>
            <a:off x="923636" y="918850"/>
            <a:ext cx="8061036" cy="3736279"/>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Таким чином, значення Індексу цифрової якості життя полягає у визначенні рівня розвитку інформаційного суспільства, його впливу на покращення якості життя та економічний розвиток населення, а також визначенні пріоритетів для поліпшення доступності та якості цифрових технологій та послуг.</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Згідно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Quality</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of</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Life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(2021), Україна посідає 47 місце з загальним балом 0,56 з 1. Рейтинг охоплює 110 країни.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0,57.</a:t>
            </a:r>
            <a:endParaRPr lang="ru-RU" sz="18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87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E369A2F1-D4DA-F076-E796-9AF1C8058EA0}"/>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kern="1200">
                <a:solidFill>
                  <a:srgbClr val="FFFFFF"/>
                </a:solidFill>
                <a:effectLst/>
                <a:latin typeface="+mj-lt"/>
                <a:ea typeface="+mj-ea"/>
                <a:cs typeface="+mj-cs"/>
              </a:rPr>
              <a:t>https://surfshark.com/dql2021/visuals-for-press?country=UA</a:t>
            </a:r>
            <a:endParaRPr lang="en-US" sz="3400" kern="1200">
              <a:solidFill>
                <a:srgbClr val="FFFFFF"/>
              </a:solidFill>
              <a:latin typeface="+mj-lt"/>
              <a:ea typeface="+mj-ea"/>
              <a:cs typeface="+mj-cs"/>
            </a:endParaRPr>
          </a:p>
        </p:txBody>
      </p:sp>
      <p:pic>
        <p:nvPicPr>
          <p:cNvPr id="4" name="Рисунок 3" descr="Изображение выглядит как текст, снимок экрана, программное обеспечение, Значок на компьютере&#10;&#10;Автоматически созданное описание">
            <a:extLst>
              <a:ext uri="{FF2B5EF4-FFF2-40B4-BE49-F238E27FC236}">
                <a16:creationId xmlns:a16="http://schemas.microsoft.com/office/drawing/2014/main" id="{355CE781-0914-4527-6471-35D8D6AEF39F}"/>
              </a:ext>
            </a:extLst>
          </p:cNvPr>
          <p:cNvPicPr>
            <a:picLocks noChangeAspect="1"/>
          </p:cNvPicPr>
          <p:nvPr/>
        </p:nvPicPr>
        <p:blipFill rotWithShape="1">
          <a:blip r:embed="rId2"/>
          <a:srcRect t="5245" b="5131"/>
          <a:stretch/>
        </p:blipFill>
        <p:spPr bwMode="auto">
          <a:xfrm>
            <a:off x="4502428" y="1607624"/>
            <a:ext cx="7225748" cy="364275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147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9570" y="-837623"/>
            <a:ext cx="4572000" cy="4572000"/>
          </a:xfrm>
          <a:prstGeom prst="rect">
            <a:avLst/>
          </a:prstGeom>
        </p:spPr>
      </p:pic>
      <p:sp>
        <p:nvSpPr>
          <p:cNvPr id="4" name="TextBox 3">
            <a:extLst>
              <a:ext uri="{FF2B5EF4-FFF2-40B4-BE49-F238E27FC236}">
                <a16:creationId xmlns:a16="http://schemas.microsoft.com/office/drawing/2014/main" id="{4C07ED64-DC8C-0C23-087D-A8E9C95A5CD7}"/>
              </a:ext>
            </a:extLst>
          </p:cNvPr>
          <p:cNvSpPr txBox="1"/>
          <p:nvPr/>
        </p:nvSpPr>
        <p:spPr>
          <a:xfrm>
            <a:off x="572655" y="294737"/>
            <a:ext cx="8411800" cy="5582939"/>
          </a:xfrm>
          <a:prstGeom prst="rect">
            <a:avLst/>
          </a:prstGeom>
          <a:noFill/>
        </p:spPr>
        <p:txBody>
          <a:bodyPr wrap="square">
            <a:spAutoFit/>
          </a:bodyPr>
          <a:lstStyle/>
          <a:p>
            <a:pPr lvl="4" indent="450215"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Цифрові медіа та соціальні мережі</a:t>
            </a:r>
            <a:endParaRPr lang="ru-RU" sz="2000" b="1" dirty="0">
              <a:effectLst/>
              <a:latin typeface="UkrainianSchoolBook"/>
              <a:ea typeface="Times New Roman" panose="02020603050405020304" pitchFamily="18" charset="0"/>
              <a:cs typeface="Times New Roman" panose="02020603050405020304" pitchFamily="18" charset="0"/>
            </a:endParaRPr>
          </a:p>
          <a:p>
            <a:pPr lvl="4"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Свобода ЗМІ має важливе значення для відкритого та прозорого інформаційного суспільства, оскільки вона забезпечує медіа доступ до різноманітних та надійних джерел інформації і можливість її оприлюднення.</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Світовий індекс свободи преси, </a:t>
            </a:r>
            <a:r>
              <a:rPr lang="en-US"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uk-UA"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ress</a:t>
            </a:r>
            <a:r>
              <a:rPr lang="uk-UA"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Freedom</a:t>
            </a:r>
            <a:r>
              <a:rPr lang="uk-UA" sz="2000" b="1" i="1" dirty="0">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Index</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Світовий індекс свободи преси – це рейтинг країн за рівнем свободи, доступної для журналістів та ЗМІ. Метою Світового індексу свободи преси є порівняння рівня свободи, яким користуються журналісти та ЗМІ в 180 країнах і регіонах, цей рейтинг щорічно публікується міжнародною неурядовою організацією «Репортери без кордонів».</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3 контур">
            <a:extLst>
              <a:ext uri="{FF2B5EF4-FFF2-40B4-BE49-F238E27FC236}">
                <a16:creationId xmlns:a16="http://schemas.microsoft.com/office/drawing/2014/main" id="{5E94703D-F92A-0F72-E061-CD0407804F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654" y="523123"/>
            <a:ext cx="1162801" cy="1162801"/>
          </a:xfrm>
          <a:prstGeom prst="rect">
            <a:avLst/>
          </a:prstGeom>
        </p:spPr>
      </p:pic>
    </p:spTree>
    <p:extLst>
      <p:ext uri="{BB962C8B-B14F-4D97-AF65-F5344CB8AC3E}">
        <p14:creationId xmlns:p14="http://schemas.microsoft.com/office/powerpoint/2010/main" val="4210206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0945" y="-893041"/>
            <a:ext cx="3592946" cy="6416385"/>
          </a:xfrm>
          <a:prstGeom prst="rect">
            <a:avLst/>
          </a:prstGeom>
        </p:spPr>
      </p:pic>
      <p:sp>
        <p:nvSpPr>
          <p:cNvPr id="4" name="TextBox 3">
            <a:extLst>
              <a:ext uri="{FF2B5EF4-FFF2-40B4-BE49-F238E27FC236}">
                <a16:creationId xmlns:a16="http://schemas.microsoft.com/office/drawing/2014/main" id="{00C4ACB7-58C7-ED53-C302-9C37D8B18AD9}"/>
              </a:ext>
            </a:extLst>
          </p:cNvPr>
          <p:cNvSpPr txBox="1"/>
          <p:nvPr/>
        </p:nvSpPr>
        <p:spPr>
          <a:xfrm>
            <a:off x="692727" y="258933"/>
            <a:ext cx="8950037"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Поняття свободи преси для складання Індексу сформульовано так: </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«Свобода преси визначається як здатність журналістів, як окремих осіб, так і колективів відбирати, створювати та поширювати новини в суспільних інтересах незалежно від політичного, економічного, правового та соціального втручання та за відсутності загроз для їх фізичної та психічної безпеки».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 основі цього визначення індекс свободи преси включає п’ять окремих категорій або показників (політичний контекст, правова база, економічний контекст, соціокультурний контекст і безпека).</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Критерії оцінювання: п'ять контекстних показників</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Оцінка кожної країни або території оцінюється за допомогою п’яти контекстуальних показників, які відображають ситуацію зі свободою преси в усій її багатогранності: політичний контекст, правова база, економічний контекст, соціокультурний контекст і безпека.</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072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2618" y="711200"/>
            <a:ext cx="3048000" cy="6049818"/>
          </a:xfrm>
          <a:prstGeom prst="rect">
            <a:avLst/>
          </a:prstGeom>
        </p:spPr>
      </p:pic>
      <p:sp>
        <p:nvSpPr>
          <p:cNvPr id="4" name="TextBox 3">
            <a:extLst>
              <a:ext uri="{FF2B5EF4-FFF2-40B4-BE49-F238E27FC236}">
                <a16:creationId xmlns:a16="http://schemas.microsoft.com/office/drawing/2014/main" id="{04A11251-E0E3-A2C6-69DB-D3312D734706}"/>
              </a:ext>
            </a:extLst>
          </p:cNvPr>
          <p:cNvSpPr txBox="1"/>
          <p:nvPr/>
        </p:nvSpPr>
        <p:spPr>
          <a:xfrm>
            <a:off x="387927" y="268170"/>
            <a:ext cx="9347200" cy="6044603"/>
          </a:xfrm>
          <a:prstGeom prst="rect">
            <a:avLst/>
          </a:prstGeom>
          <a:noFill/>
        </p:spPr>
        <p:txBody>
          <a:bodyPr wrap="square">
            <a:spAutoFit/>
          </a:bodyPr>
          <a:lstStyle/>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	Політичний контекст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спрямований на оцінку:</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рівня підтримки та поваги до автономії ЗМІ;</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рівня сприйняття політично орієнтованих і незалежних підходів;</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рівня підтримки ЗМІ у притягненні політиків і уряду до відповідальності в суспільних інтересах.</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	Правова база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спрямована на оцінку:</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рівня свободи журналістів і ЗМІ, включаючи можливість працювати без цензури та судових санкцій чи надмірних обмежень їхньої свободи і вільне висловлення поглядів;</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можливості доступу до інформації без дискримінації журналістів та здатність захистити джерела;</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відповідальності або безкарності осіб, винних у насильницьких діях щодо журналістів.</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456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7273" y="1274617"/>
            <a:ext cx="3250334" cy="6673273"/>
          </a:xfrm>
          <a:prstGeom prst="rect">
            <a:avLst/>
          </a:prstGeom>
        </p:spPr>
      </p:pic>
      <p:sp>
        <p:nvSpPr>
          <p:cNvPr id="4" name="TextBox 3">
            <a:extLst>
              <a:ext uri="{FF2B5EF4-FFF2-40B4-BE49-F238E27FC236}">
                <a16:creationId xmlns:a16="http://schemas.microsoft.com/office/drawing/2014/main" id="{94F9F656-A069-4D89-BEF4-76F45B8A15F7}"/>
              </a:ext>
            </a:extLst>
          </p:cNvPr>
          <p:cNvSpPr txBox="1"/>
          <p:nvPr/>
        </p:nvSpPr>
        <p:spPr>
          <a:xfrm>
            <a:off x="341745" y="415951"/>
            <a:ext cx="9531928" cy="6044603"/>
          </a:xfrm>
          <a:prstGeom prst="rect">
            <a:avLst/>
          </a:prstGeom>
          <a:noFill/>
        </p:spPr>
        <p:txBody>
          <a:bodyPr wrap="square">
            <a:spAutoFit/>
          </a:bodyPr>
          <a:lstStyle/>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	Економічний контекст</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спрямований на оцінку:</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економічних обмежень, пов’язаних з урядовою політикою (зокрема, проблеми зі створення ЗМІ, фаворитизм у розподілі державних субсидій та корупція);</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економічних обмежень, пов'язаних з недержавними акторами (рекламодавцями та комерційними партнерами);</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економічних обмежень, пов'язаних з власниками ЗМІ, які прагнуть просувати або захищати свої бізнес-інтереси.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	Соціокультурний контекст</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спрямований на оцінку:</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соціальних обмежень, що є наслідком очорнення та нападів на пресу на основі таких питань, як стать, клас, етнічна та релігійна приналежність;</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культурних обмежень, включаючи тиск на журналістів, щоб вони не ставили під сумнів особливе положення влади або не висвітлювали певні теми, оскільки це нібито  суперечило б культурі, яка утвердилася в країні чи на території.</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465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6546" y="1644072"/>
            <a:ext cx="4393333" cy="3814619"/>
          </a:xfrm>
          <a:prstGeom prst="rect">
            <a:avLst/>
          </a:prstGeom>
        </p:spPr>
      </p:pic>
      <p:sp>
        <p:nvSpPr>
          <p:cNvPr id="4" name="TextBox 3">
            <a:extLst>
              <a:ext uri="{FF2B5EF4-FFF2-40B4-BE49-F238E27FC236}">
                <a16:creationId xmlns:a16="http://schemas.microsoft.com/office/drawing/2014/main" id="{28B02455-9BE6-234C-711A-8C17D2E0D740}"/>
              </a:ext>
            </a:extLst>
          </p:cNvPr>
          <p:cNvSpPr txBox="1"/>
          <p:nvPr/>
        </p:nvSpPr>
        <p:spPr>
          <a:xfrm>
            <a:off x="267854" y="103157"/>
            <a:ext cx="11720945" cy="6695872"/>
          </a:xfrm>
          <a:prstGeom prst="rect">
            <a:avLst/>
          </a:prstGeom>
          <a:noFill/>
        </p:spPr>
        <p:txBody>
          <a:bodyPr wrap="square">
            <a:spAutoFit/>
          </a:bodyPr>
          <a:lstStyle/>
          <a:p>
            <a:pPr indent="450215" algn="just">
              <a:lnSpc>
                <a:spcPct val="150000"/>
              </a:lnSpc>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Безпековий контекст</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Тут йдеться про безпеку журналістів. З цією метою свобода преси визначається як здатність ідентифікувати, збирати та поширювати новини та інформацію відповідно до журналістських методів та етики, не наражаючись на ризик, який може привести, зокрема, до тілесних ушкоджень, психологічного або емоційного стресу</a:t>
            </a:r>
            <a:r>
              <a:rPr lang="uk-UA" dirty="0">
                <a:latin typeface="Times New Roman" panose="02020603050405020304" pitchFamily="18" charset="0"/>
                <a:ea typeface="Times New Roman" panose="02020603050405020304" pitchFamily="18" charset="0"/>
                <a:cs typeface="Times New Roman" panose="02020603050405020304" pitchFamily="18" charset="0"/>
              </a:rPr>
              <a:t> та іншої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професійної шкоди.</a:t>
            </a:r>
          </a:p>
          <a:p>
            <a:pPr indent="450215" algn="just">
              <a:lnSpc>
                <a:spcPct val="150000"/>
              </a:lnSpc>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Окрім цифрових показників «Репортери без кордонів» публікують і Карту свободи преси, що пропонує візуальний огляд балів Індексу в усіх країнах. Кольори та класифікації визначаються таким чином:</a:t>
            </a:r>
            <a:endParaRPr lang="ru-RU" sz="18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[85 - 100 балів] добре (зелений)</a:t>
            </a:r>
            <a:endParaRPr lang="ru-RU"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[70 - 85 балів</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задовільно (жовтий)</a:t>
            </a:r>
            <a:endParaRPr lang="ru-RU"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[55 - 70 балів</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проблемний (світло-помаранчевий)</a:t>
            </a:r>
            <a:endParaRPr lang="ru-RU"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[40 - 55 балів</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складно (темно-помаранчевий)</a:t>
            </a:r>
            <a:endParaRPr lang="ru-RU"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[0 - 40 балів</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дуже серйозно (темно-червоний)</a:t>
            </a:r>
            <a:endParaRPr lang="ru-RU"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Вищий рейтинг означає більшу свободу ЗМІ, яка є важливою для відкритого та прозорого інформаційного суспільства, що забезпечує громадянам доступ до різноманітних і надійних джерел інформації.</a:t>
            </a:r>
            <a:endParaRPr lang="ru-RU" sz="18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Україна посіла 106 місце зі 180 країн у Світовому індексі свободи преси за 2022 рік, що свідчить про відносно помірний рівень свободи ЗМІ та доступу до інформації.</a:t>
            </a:r>
            <a:endParaRPr lang="ru-RU" sz="18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18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0,41.</a:t>
            </a:r>
            <a:endParaRPr lang="ru-RU" sz="18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30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3279775" cy="7072168"/>
          </a:xfrm>
          <a:prstGeom prst="rect">
            <a:avLst/>
          </a:prstGeom>
        </p:spPr>
      </p:pic>
      <p:sp>
        <p:nvSpPr>
          <p:cNvPr id="4" name="TextBox 3">
            <a:extLst>
              <a:ext uri="{FF2B5EF4-FFF2-40B4-BE49-F238E27FC236}">
                <a16:creationId xmlns:a16="http://schemas.microsoft.com/office/drawing/2014/main" id="{63622CB8-96A4-C388-765E-397ACB9E1C34}"/>
              </a:ext>
            </a:extLst>
          </p:cNvPr>
          <p:cNvSpPr txBox="1"/>
          <p:nvPr/>
        </p:nvSpPr>
        <p:spPr>
          <a:xfrm>
            <a:off x="2641601" y="244499"/>
            <a:ext cx="9208654" cy="5582939"/>
          </a:xfrm>
          <a:prstGeom prst="rect">
            <a:avLst/>
          </a:prstGeom>
          <a:noFill/>
        </p:spPr>
        <p:txBody>
          <a:bodyPr wrap="square">
            <a:spAutoFit/>
          </a:bodyPr>
          <a:lstStyle/>
          <a:p>
            <a:pPr lvl="1" algn="ctr">
              <a:lnSpc>
                <a:spcPct val="150000"/>
              </a:lnSpc>
            </a:pPr>
            <a:endPar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Проблема дослідження світових індексів в контексті комплексного аналізу держави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Міжнародні відносини, як наукова галузь, часто стикається з проблемами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вимірюваності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 певної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унормованості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процесів, які за своєю суттю дуже важко привести до якоїсь цифри, особливо коли мова йде про порівняння країн в таких питаннях, як наприклад, демократія, свобода слова, цифрова грамотність або рівень включення населення в процеси прийняття суспільно-політичних рішень.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 тут, власне, головним механізмом оцінки процесів стають індекси, що розробляються як міжнародними інституціями так і на рівні держави чи громадської організації.</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9627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E4CCA0-B4C5-4EFF-799F-F042F5ADAA49}"/>
              </a:ext>
            </a:extLst>
          </p:cNvPr>
          <p:cNvSpPr txBox="1"/>
          <p:nvPr/>
        </p:nvSpPr>
        <p:spPr>
          <a:xfrm>
            <a:off x="9093496" y="618681"/>
            <a:ext cx="2613872"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FFFFFF"/>
                </a:solidFill>
                <a:effectLst/>
                <a:latin typeface="+mj-lt"/>
                <a:ea typeface="+mj-ea"/>
                <a:cs typeface="+mj-cs"/>
              </a:rPr>
              <a:t>https://rsf.org/en/ranking</a:t>
            </a:r>
            <a:endParaRPr lang="en-US" sz="3600">
              <a:solidFill>
                <a:srgbClr val="FFFFFF"/>
              </a:solidFill>
              <a:latin typeface="+mj-lt"/>
              <a:ea typeface="+mj-ea"/>
              <a:cs typeface="+mj-cs"/>
            </a:endParaRPr>
          </a:p>
        </p:txBody>
      </p:sp>
      <p:sp>
        <p:nvSpPr>
          <p:cNvPr id="2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текст, карта, снимок экрана, программное обеспечение&#10;&#10;Автоматически созданное описание">
            <a:extLst>
              <a:ext uri="{FF2B5EF4-FFF2-40B4-BE49-F238E27FC236}">
                <a16:creationId xmlns:a16="http://schemas.microsoft.com/office/drawing/2014/main" id="{99FCB542-2339-72CC-72EE-FA5DC6D0F6A5}"/>
              </a:ext>
            </a:extLst>
          </p:cNvPr>
          <p:cNvPicPr>
            <a:picLocks noChangeAspect="1"/>
          </p:cNvPicPr>
          <p:nvPr/>
        </p:nvPicPr>
        <p:blipFill rotWithShape="1">
          <a:blip r:embed="rId2"/>
          <a:srcRect l="5554" r="10646" b="-2"/>
          <a:stretch/>
        </p:blipFill>
        <p:spPr bwMode="auto">
          <a:xfrm>
            <a:off x="976251" y="942538"/>
            <a:ext cx="7163222" cy="4808332"/>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09101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84152" y="2515177"/>
            <a:ext cx="4572000" cy="4572000"/>
          </a:xfrm>
          <a:prstGeom prst="rect">
            <a:avLst/>
          </a:prstGeom>
        </p:spPr>
      </p:pic>
      <p:sp>
        <p:nvSpPr>
          <p:cNvPr id="4" name="TextBox 3">
            <a:extLst>
              <a:ext uri="{FF2B5EF4-FFF2-40B4-BE49-F238E27FC236}">
                <a16:creationId xmlns:a16="http://schemas.microsoft.com/office/drawing/2014/main" id="{666917CC-BA47-FA1F-7098-CB4AEA05AEBE}"/>
              </a:ext>
            </a:extLst>
          </p:cNvPr>
          <p:cNvSpPr txBox="1"/>
          <p:nvPr/>
        </p:nvSpPr>
        <p:spPr>
          <a:xfrm>
            <a:off x="860641" y="355946"/>
            <a:ext cx="7941613" cy="6044603"/>
          </a:xfrm>
          <a:prstGeom prst="rect">
            <a:avLst/>
          </a:prstGeom>
          <a:noFill/>
        </p:spPr>
        <p:txBody>
          <a:bodyPr wrap="square">
            <a:spAutoFit/>
          </a:bodyPr>
          <a:lstStyle/>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Кількість користувачів соціальних мереж,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Social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Networks</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Users</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Показник кількості користувачів соціальних мереж вказує на популярність та поширеність використання соціальних мереж серед населення.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кількості користувачів соціальних мереж свідчить про широке використання цих платформ як засобу комунікації, обміну інформацією та спілкування між людьми, що може сприяти швидкому поширенню інформації, створенню спільнот та мережі контактів, а також сприяти розвитку онлайн-комерції та реклами. Також цей показник може бути використаний для вивчення поведінки користувачів, їх інтересів та потреб, що може бути корисною інформацією для розроблення нових продуктів та послуг.</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568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4916" y="3134014"/>
            <a:ext cx="4572000" cy="4572000"/>
          </a:xfrm>
          <a:prstGeom prst="rect">
            <a:avLst/>
          </a:prstGeom>
        </p:spPr>
      </p:pic>
      <p:sp>
        <p:nvSpPr>
          <p:cNvPr id="4" name="TextBox 3">
            <a:extLst>
              <a:ext uri="{FF2B5EF4-FFF2-40B4-BE49-F238E27FC236}">
                <a16:creationId xmlns:a16="http://schemas.microsoft.com/office/drawing/2014/main" id="{4E076103-F385-BA76-67EF-8CAE9EAAAB46}"/>
              </a:ext>
            </a:extLst>
          </p:cNvPr>
          <p:cNvSpPr txBox="1"/>
          <p:nvPr/>
        </p:nvSpPr>
        <p:spPr>
          <a:xfrm>
            <a:off x="378691" y="272719"/>
            <a:ext cx="8578272"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Зазначений показник важливий і для розвитку інформаційного суспільства, оскільки він відображає поширення та використання соціальних мереж серед населення, його значення вказує на популярність та вплив соціальних мереж у суспільстві.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Висока кількість користувачів соціальних мереж свідчить про відповідне поширення цифрових комунікаційних засобів та можливостей для взаємодії, обміну думками, спілкування та співпраці, що сприяє формуванню активної громадської думки, обміну ідеями, організації громадських рухів та мобілізації громадськості навколо питань загального інтересу.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 Україні кількість користувачів соціальних мереж постійно збільшується і на початок 2022 року становила 64,6 відсотка від загальної кількості населення, що складає 28,00 млн. користувачів соціальних мереж.</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0,65.</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509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6297A8-196A-89D7-113D-76AE29DB08E0}"/>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dirty="0">
                <a:solidFill>
                  <a:srgbClr val="FFFFFF"/>
                </a:solidFill>
                <a:effectLst/>
                <a:latin typeface="+mj-lt"/>
                <a:ea typeface="+mj-ea"/>
                <a:cs typeface="+mj-cs"/>
              </a:rPr>
              <a:t>https://datareportal.com/reports/digital-2022-ukraine </a:t>
            </a:r>
            <a:endParaRPr lang="en-US" sz="2800" dirty="0">
              <a:solidFill>
                <a:srgbClr val="FFFFFF"/>
              </a:solidFill>
              <a:latin typeface="+mj-lt"/>
              <a:ea typeface="+mj-ea"/>
              <a:cs typeface="+mj-cs"/>
            </a:endParaRPr>
          </a:p>
        </p:txBody>
      </p:sp>
      <p:pic>
        <p:nvPicPr>
          <p:cNvPr id="5" name="Рисунок 4" descr="Изображение выглядит как текст, электроника, снимок экрана, программное обеспечение&#10;&#10;Автоматически созданное описание">
            <a:extLst>
              <a:ext uri="{FF2B5EF4-FFF2-40B4-BE49-F238E27FC236}">
                <a16:creationId xmlns:a16="http://schemas.microsoft.com/office/drawing/2014/main" id="{0B2AEF86-4342-69A3-10DC-E2D782E52C78}"/>
              </a:ext>
            </a:extLst>
          </p:cNvPr>
          <p:cNvPicPr>
            <a:picLocks noChangeAspect="1"/>
          </p:cNvPicPr>
          <p:nvPr/>
        </p:nvPicPr>
        <p:blipFill rotWithShape="1">
          <a:blip r:embed="rId2"/>
          <a:srcRect l="8979" t="5017" r="21753" b="25200"/>
          <a:stretch/>
        </p:blipFill>
        <p:spPr bwMode="auto">
          <a:xfrm>
            <a:off x="5772150" y="3236026"/>
            <a:ext cx="6332610" cy="3588577"/>
          </a:xfrm>
          <a:prstGeom prst="rect">
            <a:avLst/>
          </a:prstGeom>
          <a:extLst>
            <a:ext uri="{53640926-AAD7-44D8-BBD7-CCE9431645EC}">
              <a14:shadowObscured xmlns:a14="http://schemas.microsoft.com/office/drawing/2010/main"/>
            </a:ext>
          </a:extLst>
        </p:spPr>
      </p:pic>
      <p:pic>
        <p:nvPicPr>
          <p:cNvPr id="4" name="Рисунок 3">
            <a:extLst>
              <a:ext uri="{FF2B5EF4-FFF2-40B4-BE49-F238E27FC236}">
                <a16:creationId xmlns:a16="http://schemas.microsoft.com/office/drawing/2014/main" id="{F8297C7B-D01D-1545-C9AA-F7217EEA3E35}"/>
              </a:ext>
            </a:extLst>
          </p:cNvPr>
          <p:cNvPicPr>
            <a:picLocks noChangeAspect="1"/>
          </p:cNvPicPr>
          <p:nvPr/>
        </p:nvPicPr>
        <p:blipFill rotWithShape="1">
          <a:blip r:embed="rId3"/>
          <a:srcRect l="9364" t="5930" r="18033" b="17218"/>
          <a:stretch/>
        </p:blipFill>
        <p:spPr bwMode="auto">
          <a:xfrm>
            <a:off x="87240" y="1592910"/>
            <a:ext cx="5691223" cy="338866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34990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0521" y="-846859"/>
            <a:ext cx="3270539" cy="4572000"/>
          </a:xfrm>
          <a:prstGeom prst="rect">
            <a:avLst/>
          </a:prstGeom>
        </p:spPr>
      </p:pic>
      <p:sp>
        <p:nvSpPr>
          <p:cNvPr id="4" name="TextBox 3">
            <a:extLst>
              <a:ext uri="{FF2B5EF4-FFF2-40B4-BE49-F238E27FC236}">
                <a16:creationId xmlns:a16="http://schemas.microsoft.com/office/drawing/2014/main" id="{B8A9E481-7066-7AF1-539E-B9BFB13431B3}"/>
              </a:ext>
            </a:extLst>
          </p:cNvPr>
          <p:cNvSpPr txBox="1"/>
          <p:nvPr/>
        </p:nvSpPr>
        <p:spPr>
          <a:xfrm>
            <a:off x="2477655" y="88268"/>
            <a:ext cx="9409546" cy="5582939"/>
          </a:xfrm>
          <a:prstGeom prst="rect">
            <a:avLst/>
          </a:prstGeom>
          <a:noFill/>
        </p:spPr>
        <p:txBody>
          <a:bodyPr wrap="square">
            <a:spAutoFit/>
          </a:bodyPr>
          <a:lstStyle/>
          <a:p>
            <a:pPr indent="450215"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Інформаційні ресурси та контент</a:t>
            </a:r>
            <a:endParaRPr lang="ru-RU" sz="2000" b="1"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Індекс зрілості відкритих даних у Європі,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Open</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Data</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Maturity</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Публікація Індексу зрілості відкритих даних здійснюється щорічно Генеральним директоратом Європейської комісії з комунікаційних мереж, контенту та технологій і є ініціативою Європейської комісії під егідою Європейського Союзу.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індекс є важливим інструментом для забезпечення відкритості та прозорості владних органів, забезпечення доступу до інформації та збільшення можливостей для розвитку інноваційних рішень та бізнесу.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Оцінки країн за індексом використовуються для порівняння та моніторингу прогресу країн у розвитку відкритих даних та визначення потенційних напрямів для покращення доступу до відкритих даних.</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4 контур">
            <a:extLst>
              <a:ext uri="{FF2B5EF4-FFF2-40B4-BE49-F238E27FC236}">
                <a16:creationId xmlns:a16="http://schemas.microsoft.com/office/drawing/2014/main" id="{B671845C-DF40-9E82-3EF0-DB8302E494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348" y="3038834"/>
            <a:ext cx="1066800" cy="1066800"/>
          </a:xfrm>
          <a:prstGeom prst="rect">
            <a:avLst/>
          </a:prstGeom>
        </p:spPr>
      </p:pic>
    </p:spTree>
    <p:extLst>
      <p:ext uri="{BB962C8B-B14F-4D97-AF65-F5344CB8AC3E}">
        <p14:creationId xmlns:p14="http://schemas.microsoft.com/office/powerpoint/2010/main" val="2249225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2886075" cy="4572000"/>
          </a:xfrm>
          <a:prstGeom prst="rect">
            <a:avLst/>
          </a:prstGeom>
        </p:spPr>
      </p:pic>
      <p:sp>
        <p:nvSpPr>
          <p:cNvPr id="4" name="TextBox 3">
            <a:extLst>
              <a:ext uri="{FF2B5EF4-FFF2-40B4-BE49-F238E27FC236}">
                <a16:creationId xmlns:a16="http://schemas.microsoft.com/office/drawing/2014/main" id="{167C4982-ECCC-A301-AB8C-98BB4D40FA34}"/>
              </a:ext>
            </a:extLst>
          </p:cNvPr>
          <p:cNvSpPr txBox="1"/>
          <p:nvPr/>
        </p:nvSpPr>
        <p:spPr>
          <a:xfrm>
            <a:off x="1904999" y="126192"/>
            <a:ext cx="10106025" cy="6500306"/>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Звіт за рік ґрунтується на опитуванні для самооцінки</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35 європейських країн.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Запитання, на які відповідають країни, стосуються чотирьох основних аспектів розвитку відкритих даних: </a:t>
            </a: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політика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цей вимір досліджує політику та стратегії відкритих даних, які діють у європейських країнах; </a:t>
            </a: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вплив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цей параметр аналізує бажання, підготовленість і здатність європейських країн вимірювати як повторне використання відкритих даних, так і вплив відкритих даних; </a:t>
            </a: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портал</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цей аспект зосереджується на функціях, використанні та стабільності національних порталів відкритих даних у країнах; </a:t>
            </a:r>
          </a:p>
          <a:p>
            <a:pPr indent="450215" algn="just">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якість</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цей параметр вивчає заходи, вжиті менеджерами порталу для забезпечення систематичного збору метаданих із джерел по всій країні.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 основі цих параметрів країни оцінюються та групуються в чотири різні групи, від найбільш зрілих до найменш зрілих: законодавці трендів, ті, хто швидко відстежує, послідовники та початківці.</a:t>
            </a:r>
          </a:p>
        </p:txBody>
      </p:sp>
    </p:spTree>
    <p:extLst>
      <p:ext uri="{BB962C8B-B14F-4D97-AF65-F5344CB8AC3E}">
        <p14:creationId xmlns:p14="http://schemas.microsoft.com/office/powerpoint/2010/main" val="1636182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4" name="TextBox 3">
            <a:extLst>
              <a:ext uri="{FF2B5EF4-FFF2-40B4-BE49-F238E27FC236}">
                <a16:creationId xmlns:a16="http://schemas.microsoft.com/office/drawing/2014/main" id="{A3C4B9FE-757E-0164-E280-431017EFB558}"/>
              </a:ext>
            </a:extLst>
          </p:cNvPr>
          <p:cNvSpPr txBox="1"/>
          <p:nvPr/>
        </p:nvSpPr>
        <p:spPr>
          <a:xfrm>
            <a:off x="2392218" y="918850"/>
            <a:ext cx="9448800" cy="4659609"/>
          </a:xfrm>
          <a:prstGeom prst="rect">
            <a:avLst/>
          </a:prstGeom>
          <a:noFill/>
        </p:spPr>
        <p:txBody>
          <a:bodyPr wrap="square">
            <a:spAutoFit/>
          </a:bodyPr>
          <a:lstStyle/>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Серед найбільш сильних сторін України за результатами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ODMR</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високий рівень відкритості владних даних та наявність національного порталу відкритих даних. Однак, серед слабких сторін країни є недостатня прозорість та доступність даних, відсутність механізмів моніторингу використання відкритих даних та недостатній рівень участі громадськості в процесі розробленні відкритих даних.</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Україна посіла 2 місце зі 35 країн Європи у рейтингу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ODM</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2022, який оцінює прогрес країни у зрілості відкритих даних.</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0,94.</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2272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15F3FA-E1AE-B709-729B-2A37C8372930}"/>
              </a:ext>
            </a:extLst>
          </p:cNvPr>
          <p:cNvSpPr txBox="1"/>
          <p:nvPr/>
        </p:nvSpPr>
        <p:spPr>
          <a:xfrm>
            <a:off x="1198181" y="557189"/>
            <a:ext cx="9795637" cy="11048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dirty="0">
                <a:effectLst/>
                <a:latin typeface="+mj-lt"/>
                <a:ea typeface="+mj-ea"/>
                <a:cs typeface="+mj-cs"/>
              </a:rPr>
              <a:t>https://data.europa.eu/en/publications/open-data-maturity/2022</a:t>
            </a:r>
            <a:endParaRPr lang="en-US" sz="3600" dirty="0">
              <a:latin typeface="+mj-lt"/>
              <a:ea typeface="+mj-ea"/>
              <a:cs typeface="+mj-cs"/>
            </a:endParaRPr>
          </a:p>
        </p:txBody>
      </p:sp>
      <p:pic>
        <p:nvPicPr>
          <p:cNvPr id="5" name="Рисунок 4" descr="Изображение выглядит как текст, снимок экрана, программное обеспечение, Мультимедийное программное обеспечение&#10;&#10;Автоматически созданное описание">
            <a:extLst>
              <a:ext uri="{FF2B5EF4-FFF2-40B4-BE49-F238E27FC236}">
                <a16:creationId xmlns:a16="http://schemas.microsoft.com/office/drawing/2014/main" id="{6A412054-462C-D88C-6052-753194187CB5}"/>
              </a:ext>
            </a:extLst>
          </p:cNvPr>
          <p:cNvPicPr>
            <a:picLocks noChangeAspect="1"/>
          </p:cNvPicPr>
          <p:nvPr/>
        </p:nvPicPr>
        <p:blipFill rotWithShape="1">
          <a:blip r:embed="rId2"/>
          <a:srcRect l="24116" t="20296" r="1486" b="4903"/>
          <a:stretch/>
        </p:blipFill>
        <p:spPr bwMode="auto">
          <a:xfrm>
            <a:off x="3819525" y="3234661"/>
            <a:ext cx="4408966" cy="2493475"/>
          </a:xfrm>
          <a:prstGeom prst="rect">
            <a:avLst/>
          </a:prstGeom>
          <a:extLst>
            <a:ext uri="{53640926-AAD7-44D8-BBD7-CCE9431645EC}">
              <a14:shadowObscured xmlns:a14="http://schemas.microsoft.com/office/drawing/2010/main"/>
            </a:ext>
          </a:extLst>
        </p:spPr>
      </p:pic>
      <p:pic>
        <p:nvPicPr>
          <p:cNvPr id="6" name="Рисунок 5" descr="Изображение выглядит как текст, снимок экрана, программное обеспечение, Значок на компьютере&#10;&#10;Автоматически созданное описание">
            <a:extLst>
              <a:ext uri="{FF2B5EF4-FFF2-40B4-BE49-F238E27FC236}">
                <a16:creationId xmlns:a16="http://schemas.microsoft.com/office/drawing/2014/main" id="{2C13934D-E8AF-E697-FF9C-9479FAC17D93}"/>
              </a:ext>
            </a:extLst>
          </p:cNvPr>
          <p:cNvPicPr>
            <a:picLocks noChangeAspect="1"/>
          </p:cNvPicPr>
          <p:nvPr/>
        </p:nvPicPr>
        <p:blipFill rotWithShape="1">
          <a:blip r:embed="rId3"/>
          <a:srcRect l="23602" t="20068" r="2384" b="6043"/>
          <a:stretch/>
        </p:blipFill>
        <p:spPr bwMode="auto">
          <a:xfrm>
            <a:off x="8205214" y="4581526"/>
            <a:ext cx="3983737" cy="2237066"/>
          </a:xfrm>
          <a:prstGeom prst="rect">
            <a:avLst/>
          </a:prstGeom>
          <a:extLst>
            <a:ext uri="{53640926-AAD7-44D8-BBD7-CCE9431645EC}">
              <a14:shadowObscured xmlns:a14="http://schemas.microsoft.com/office/drawing/2010/main"/>
            </a:ext>
          </a:extLst>
        </p:spPr>
      </p:pic>
      <p:pic>
        <p:nvPicPr>
          <p:cNvPr id="4" name="Рисунок 3" descr="Изображение выглядит как текст, снимок экрана, программное обеспечение, Мультимедийное программное обеспечение&#10;&#10;Автоматически созданное описание">
            <a:extLst>
              <a:ext uri="{FF2B5EF4-FFF2-40B4-BE49-F238E27FC236}">
                <a16:creationId xmlns:a16="http://schemas.microsoft.com/office/drawing/2014/main" id="{C7B2CC32-63FD-1736-A134-63C7674FAFCE}"/>
              </a:ext>
            </a:extLst>
          </p:cNvPr>
          <p:cNvPicPr>
            <a:picLocks noChangeAspect="1"/>
          </p:cNvPicPr>
          <p:nvPr/>
        </p:nvPicPr>
        <p:blipFill rotWithShape="1">
          <a:blip r:embed="rId4"/>
          <a:srcRect l="23217" t="19613" r="2128" b="6272"/>
          <a:stretch/>
        </p:blipFill>
        <p:spPr bwMode="auto">
          <a:xfrm>
            <a:off x="-1" y="1452373"/>
            <a:ext cx="4034252" cy="225285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00715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327" y="-809913"/>
            <a:ext cx="4572000" cy="4572000"/>
          </a:xfrm>
          <a:prstGeom prst="rect">
            <a:avLst/>
          </a:prstGeom>
        </p:spPr>
      </p:pic>
      <p:sp>
        <p:nvSpPr>
          <p:cNvPr id="4" name="TextBox 3">
            <a:extLst>
              <a:ext uri="{FF2B5EF4-FFF2-40B4-BE49-F238E27FC236}">
                <a16:creationId xmlns:a16="http://schemas.microsoft.com/office/drawing/2014/main" id="{8B56CA44-163D-46AE-CB63-5D7105F9E563}"/>
              </a:ext>
            </a:extLst>
          </p:cNvPr>
          <p:cNvSpPr txBox="1"/>
          <p:nvPr/>
        </p:nvSpPr>
        <p:spPr>
          <a:xfrm>
            <a:off x="738909" y="180317"/>
            <a:ext cx="10982036" cy="5121274"/>
          </a:xfrm>
          <a:prstGeom prst="rect">
            <a:avLst/>
          </a:prstGeom>
          <a:noFill/>
        </p:spPr>
        <p:txBody>
          <a:bodyPr wrap="square">
            <a:spAutoFit/>
          </a:bodyPr>
          <a:lstStyle/>
          <a:p>
            <a:pPr lvl="5" indent="450215" algn="ctr">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Індекс комплексного управління даними</a:t>
            </a:r>
            <a:r>
              <a:rPr lang="ru-RU"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Data</a:t>
            </a:r>
            <a:r>
              <a:rPr lang="uk-UA"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Governance</a:t>
            </a:r>
            <a:r>
              <a:rPr lang="uk-UA"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Hub</a:t>
            </a:r>
            <a:endParaRPr lang="ru-RU" sz="2000" dirty="0">
              <a:effectLst/>
              <a:latin typeface="UkrainianSchoolBook"/>
              <a:ea typeface="Times New Roman" panose="02020603050405020304" pitchFamily="18" charset="0"/>
              <a:cs typeface="Times New Roman" panose="02020603050405020304" pitchFamily="18" charset="0"/>
            </a:endParaRPr>
          </a:p>
          <a:p>
            <a:pPr lvl="5"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 співпраці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Planet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Центр цифрової торгівлі та управління даними при Університеті Джорджа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Вашингтона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розробив першу в світі комплексну метрику управління даними. В дослідженні використано 26 різних показників у шести категоріях: структурна, законодавство, спільні дії, міжнародна співпраця, стратегія і відповідальність, які описують дії, що робить уряд, щоб рухатися до комплексного управління даними.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Data</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Governance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Hub</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визначає </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комплексне управління даними як системний і гнучкий підхід до управління різними типами використання та повторного використання даних</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953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7207" y="3151374"/>
            <a:ext cx="4572000" cy="4572000"/>
          </a:xfrm>
          <a:prstGeom prst="rect">
            <a:avLst/>
          </a:prstGeom>
        </p:spPr>
      </p:pic>
      <p:sp>
        <p:nvSpPr>
          <p:cNvPr id="4" name="TextBox 3">
            <a:extLst>
              <a:ext uri="{FF2B5EF4-FFF2-40B4-BE49-F238E27FC236}">
                <a16:creationId xmlns:a16="http://schemas.microsoft.com/office/drawing/2014/main" id="{9729CC13-8772-A080-9111-70F8F7D6BD99}"/>
              </a:ext>
            </a:extLst>
          </p:cNvPr>
          <p:cNvSpPr txBox="1"/>
          <p:nvPr/>
        </p:nvSpPr>
        <p:spPr>
          <a:xfrm>
            <a:off x="399473" y="0"/>
            <a:ext cx="10998200" cy="6044603"/>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комплексного управління даними є інструментом для вимірювання та вдосконалення рівня управління даними, що має прямий вплив на розвиток інформаційного суспільства, забезпечуючи доступ до якісної та достовірної інформації та сприяючи ефективному використанню даних для інновацій та прийняття рішень.</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допомагає виявити можливості для ефективного використання даних в різних сферах, таких як наука, бізнес, уряд та громадські організації. Це сприяє зростанню інновацій, покращенню прийняття рішень та розвитку інформаційної економіки. Це допомагає створити фундамент для сталого розвитку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Згідно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Planet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 2021 рік, Україна посідає 27 місце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 загальним балом 46 зі 100. Рейтинг охоплює 52 країни .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0,48.</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46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6900430" cy="2592532"/>
          </a:xfrm>
          <a:prstGeom prst="rect">
            <a:avLst/>
          </a:prstGeom>
        </p:spPr>
      </p:pic>
      <p:sp>
        <p:nvSpPr>
          <p:cNvPr id="4" name="TextBox 3">
            <a:extLst>
              <a:ext uri="{FF2B5EF4-FFF2-40B4-BE49-F238E27FC236}">
                <a16:creationId xmlns:a16="http://schemas.microsoft.com/office/drawing/2014/main" id="{847BCC27-4915-A80F-325C-3291AB0B988A}"/>
              </a:ext>
            </a:extLst>
          </p:cNvPr>
          <p:cNvSpPr txBox="1"/>
          <p:nvPr/>
        </p:nvSpPr>
        <p:spPr>
          <a:xfrm>
            <a:off x="387927" y="1749847"/>
            <a:ext cx="11526982" cy="4619854"/>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Міжнародні індекси відіграють важливу роль у дослідженні сфер держави і її стану в різних аспектах, вони надають об'єктивну і вимірювальну оцінку за різними аспектами функціонування держави, даючи можливість порівнювати її з іншими країнами та оцінювати її позиції в міжнародному співтоваристві.</a:t>
            </a: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Основна мета використання світових індексів полягає у вимірюванні, порівнянні та ранжуванні різних аспектів готовності, продуктивності або розвитку країн у різних сферах та галузях. Такі індекси надають важливі дані, які можуть бути використані для аналізу, прийняття рішень та розроблення відповідної політики на рівні країни, регіону або глобального рівня.</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ru-RU" sz="18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969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0">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4" name="Freeform: Shape 13">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F545142C-A8A5-4AA1-FD46-506DFBDFBFA5}"/>
              </a:ext>
            </a:extLst>
          </p:cNvPr>
          <p:cNvSpPr txBox="1"/>
          <p:nvPr/>
        </p:nvSpPr>
        <p:spPr>
          <a:xfrm>
            <a:off x="804672" y="3121701"/>
            <a:ext cx="3658053"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200" kern="1200">
                <a:solidFill>
                  <a:schemeClr val="tx2"/>
                </a:solidFill>
                <a:effectLst/>
                <a:latin typeface="+mj-lt"/>
                <a:ea typeface="+mj-ea"/>
                <a:cs typeface="+mj-cs"/>
              </a:rPr>
              <a:t>https://sites.tufts.edu/digitalplanet/datagovhub-paradigm-for-a-comprehensive-approach-to-data-governance/</a:t>
            </a:r>
            <a:endParaRPr lang="en-US" sz="2200" kern="1200">
              <a:solidFill>
                <a:schemeClr val="tx2"/>
              </a:solidFill>
              <a:latin typeface="+mj-lt"/>
              <a:ea typeface="+mj-ea"/>
              <a:cs typeface="+mj-cs"/>
            </a:endParaRPr>
          </a:p>
        </p:txBody>
      </p:sp>
      <p:pic>
        <p:nvPicPr>
          <p:cNvPr id="2" name="Рисунок 1" descr="Изображение выглядит как текст, снимок экрана, программное обеспечение, Мультимедийное программное обеспечение&#10;&#10;Автоматически созданное описание">
            <a:extLst>
              <a:ext uri="{FF2B5EF4-FFF2-40B4-BE49-F238E27FC236}">
                <a16:creationId xmlns:a16="http://schemas.microsoft.com/office/drawing/2014/main" id="{07883014-4C47-22FF-DAB1-C6171642ADEA}"/>
              </a:ext>
            </a:extLst>
          </p:cNvPr>
          <p:cNvPicPr>
            <a:picLocks noChangeAspect="1"/>
          </p:cNvPicPr>
          <p:nvPr/>
        </p:nvPicPr>
        <p:blipFill rotWithShape="1">
          <a:blip r:embed="rId2"/>
          <a:srcRect l="44896" t="21893" r="23164" b="8095"/>
          <a:stretch/>
        </p:blipFill>
        <p:spPr bwMode="auto">
          <a:xfrm>
            <a:off x="6411686" y="-4695"/>
            <a:ext cx="5777265" cy="6892302"/>
          </a:xfrm>
          <a:prstGeom prst="rect">
            <a:avLst/>
          </a:prstGeom>
          <a:ln w="952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100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4" name="TextBox 3">
            <a:extLst>
              <a:ext uri="{FF2B5EF4-FFF2-40B4-BE49-F238E27FC236}">
                <a16:creationId xmlns:a16="http://schemas.microsoft.com/office/drawing/2014/main" id="{4AEFE832-74FF-EDE3-872E-F20DAF099BD3}"/>
              </a:ext>
            </a:extLst>
          </p:cNvPr>
          <p:cNvSpPr txBox="1"/>
          <p:nvPr/>
        </p:nvSpPr>
        <p:spPr>
          <a:xfrm>
            <a:off x="740229" y="327671"/>
            <a:ext cx="11212285" cy="6044603"/>
          </a:xfrm>
          <a:prstGeom prst="rect">
            <a:avLst/>
          </a:prstGeom>
          <a:noFill/>
        </p:spPr>
        <p:txBody>
          <a:bodyPr wrap="square">
            <a:spAutoFit/>
          </a:bodyPr>
          <a:lstStyle/>
          <a:p>
            <a:pPr lvl="6" indent="450215"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Інформаційна грамотність та освіта</a:t>
            </a:r>
            <a:endParaRPr lang="ru-RU" sz="2000" b="1" dirty="0">
              <a:effectLst/>
              <a:latin typeface="UkrainianSchoolBook"/>
              <a:ea typeface="Times New Roman" panose="02020603050405020304" pitchFamily="18" charset="0"/>
              <a:cs typeface="Times New Roman" panose="02020603050405020304" pitchFamily="18" charset="0"/>
            </a:endParaRPr>
          </a:p>
          <a:p>
            <a:pPr lvl="6"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індекс знань,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Knowledge</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endParaRPr lang="ru-RU" sz="2000" dirty="0">
              <a:effectLst/>
              <a:latin typeface="UkrainianSchoolBook"/>
              <a:ea typeface="Times New Roman" panose="02020603050405020304" pitchFamily="18" charset="0"/>
              <a:cs typeface="Times New Roman" panose="02020603050405020304" pitchFamily="18" charset="0"/>
            </a:endParaRPr>
          </a:p>
          <a:p>
            <a:pPr lvl="6"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індекс знань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GKI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надає різноманітні та надійні дані, які можуть допомогти країнам і особам, які приймають рішення, чіткіше розуміти та реагувати на пов’язані з інформаційним суспільством трансформації та виклики. Цей індекс щорічно публікується Програмою розвитку ООН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United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Nations</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Development</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Programme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спільно з Фондом знань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Мухаммеда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Бін</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Рашида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Mohammed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Bin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Rashid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Maktoum</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Knowledge</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Foundation</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індекс оцінює сім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субіндексів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ретельно розроблених з огляду на їх корелятивні взаємозв’язки та центральну роль у процесі прогресу та розвитку. Ці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підіндекси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доуніверситетська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освіта; технічна та професійно-технічна освіта і навчання; вища освіта; дослідження, розробки та інновації; інформаційно-комунікаційні технології; економіка та сприятливе середовище. </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5 контур">
            <a:extLst>
              <a:ext uri="{FF2B5EF4-FFF2-40B4-BE49-F238E27FC236}">
                <a16:creationId xmlns:a16="http://schemas.microsoft.com/office/drawing/2014/main" id="{5E4D95D7-4DEE-8FD3-30ED-45EE906A7D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942" y="1464129"/>
            <a:ext cx="1393371" cy="1393371"/>
          </a:xfrm>
          <a:prstGeom prst="rect">
            <a:avLst/>
          </a:prstGeom>
        </p:spPr>
      </p:pic>
    </p:spTree>
    <p:extLst>
      <p:ext uri="{BB962C8B-B14F-4D97-AF65-F5344CB8AC3E}">
        <p14:creationId xmlns:p14="http://schemas.microsoft.com/office/powerpoint/2010/main" val="1268968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4" name="TextBox 3">
            <a:extLst>
              <a:ext uri="{FF2B5EF4-FFF2-40B4-BE49-F238E27FC236}">
                <a16:creationId xmlns:a16="http://schemas.microsoft.com/office/drawing/2014/main" id="{C03E7F20-6170-0C27-F4A1-08F68DABB754}"/>
              </a:ext>
            </a:extLst>
          </p:cNvPr>
          <p:cNvSpPr txBox="1"/>
          <p:nvPr/>
        </p:nvSpPr>
        <p:spPr>
          <a:xfrm>
            <a:off x="3763735" y="898494"/>
            <a:ext cx="7916636" cy="4197944"/>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Удосконалення в усіх цих аспектах розвитку, заснованого на знаннях, потребує відповідного та сприятливого середовища, заснованого на соціальних і політичних свободах, а також здорових умов навколишнього середовища та здоров’я, просування до яких відображається в сприятливому середовищі.</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Станом на 2022 рік Україна займає 63 місце зі 132 країн у Глобальному індексі знань, що є досить помірним показником.</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Нормалізований показник 0,52.</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08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18DEEB-B089-E6A2-FE7E-4CB047F6BFD1}"/>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dirty="0">
                <a:solidFill>
                  <a:srgbClr val="FFFFFF"/>
                </a:solidFill>
                <a:effectLst/>
                <a:latin typeface="+mj-lt"/>
                <a:ea typeface="+mj-ea"/>
                <a:cs typeface="+mj-cs"/>
              </a:rPr>
              <a:t>https://www.knowledge4all.com/future-of-knowledge </a:t>
            </a:r>
            <a:endParaRPr lang="en-US" sz="3300" kern="1200" dirty="0">
              <a:solidFill>
                <a:srgbClr val="FFFFFF"/>
              </a:solidFill>
              <a:latin typeface="+mj-lt"/>
              <a:ea typeface="+mj-ea"/>
              <a:cs typeface="+mj-cs"/>
            </a:endParaRPr>
          </a:p>
        </p:txBody>
      </p:sp>
      <p:pic>
        <p:nvPicPr>
          <p:cNvPr id="4" name="Рисунок 3" descr="Изображение выглядит как текст, электроника, компьютер, снимок экрана&#10;&#10;Автоматически созданное описание">
            <a:extLst>
              <a:ext uri="{FF2B5EF4-FFF2-40B4-BE49-F238E27FC236}">
                <a16:creationId xmlns:a16="http://schemas.microsoft.com/office/drawing/2014/main" id="{8404AB3A-63BE-F82D-F12B-CE6C90A3EEF6}"/>
              </a:ext>
            </a:extLst>
          </p:cNvPr>
          <p:cNvPicPr>
            <a:picLocks noChangeAspect="1"/>
          </p:cNvPicPr>
          <p:nvPr/>
        </p:nvPicPr>
        <p:blipFill rotWithShape="1">
          <a:blip r:embed="rId2"/>
          <a:srcRect t="5930" b="4903"/>
          <a:stretch/>
        </p:blipFill>
        <p:spPr bwMode="auto">
          <a:xfrm>
            <a:off x="4242985" y="1152525"/>
            <a:ext cx="7949015" cy="398694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45301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3925" y="3429000"/>
            <a:ext cx="4572000" cy="4572000"/>
          </a:xfrm>
          <a:prstGeom prst="rect">
            <a:avLst/>
          </a:prstGeom>
        </p:spPr>
      </p:pic>
      <p:sp>
        <p:nvSpPr>
          <p:cNvPr id="4" name="TextBox 3">
            <a:extLst>
              <a:ext uri="{FF2B5EF4-FFF2-40B4-BE49-F238E27FC236}">
                <a16:creationId xmlns:a16="http://schemas.microsoft.com/office/drawing/2014/main" id="{8CF0F2BF-425C-E5E6-AE51-698504A6950B}"/>
              </a:ext>
            </a:extLst>
          </p:cNvPr>
          <p:cNvSpPr txBox="1"/>
          <p:nvPr/>
        </p:nvSpPr>
        <p:spPr>
          <a:xfrm>
            <a:off x="350043" y="0"/>
            <a:ext cx="11127581" cy="5582939"/>
          </a:xfrm>
          <a:prstGeom prst="rect">
            <a:avLst/>
          </a:prstGeom>
          <a:noFill/>
        </p:spPr>
        <p:txBody>
          <a:bodyPr wrap="square">
            <a:spAutoFit/>
          </a:bodyPr>
          <a:lstStyle/>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Кількість користувачів інтернету, </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The Number Of Internet Users</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Показник кількість користувачів Інтернету вказує на кількість людей, які мають доступ до Інтернету та активно його використовують. Значення цього показника відображає наскільки поширений доступ до Інтернету в певній країні чи регіоні. Чим вище значення цього показника, тим більше людей мають можливість отримувати і передавати інформацію, спілкуватися, здійснювати електронну комерцію, отримувати освіту та користуватися іншими цифровими послугами.</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показник також може бути використаний для вимірювання рівня цифрової грамотності населення.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 Україні кількість користувачів Інтернету постійно збільшується і на 2021 рік</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становила 71,8 відсотка від загальної кількості населення.</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0,72.</a:t>
            </a:r>
            <a:endParaRPr lang="ru-RU" sz="18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855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774FDF9E-7363-9320-9975-F4D3150532FB}"/>
              </a:ext>
            </a:extLst>
          </p:cNvPr>
          <p:cNvPicPr>
            <a:picLocks noChangeAspect="1"/>
          </p:cNvPicPr>
          <p:nvPr/>
        </p:nvPicPr>
        <p:blipFill rotWithShape="1">
          <a:blip r:embed="rId2"/>
          <a:srcRect t="12222" b="17778"/>
          <a:stretch/>
        </p:blipFill>
        <p:spPr>
          <a:xfrm>
            <a:off x="643467" y="1282065"/>
            <a:ext cx="10905066" cy="429386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771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0" y="3581400"/>
            <a:ext cx="4086225" cy="4114800"/>
          </a:xfrm>
          <a:prstGeom prst="rect">
            <a:avLst/>
          </a:prstGeom>
        </p:spPr>
      </p:pic>
      <p:sp>
        <p:nvSpPr>
          <p:cNvPr id="4" name="TextBox 3">
            <a:extLst>
              <a:ext uri="{FF2B5EF4-FFF2-40B4-BE49-F238E27FC236}">
                <a16:creationId xmlns:a16="http://schemas.microsoft.com/office/drawing/2014/main" id="{CD1622AB-4F92-9B7E-DC18-3B023AF81A67}"/>
              </a:ext>
            </a:extLst>
          </p:cNvPr>
          <p:cNvSpPr txBox="1"/>
          <p:nvPr/>
        </p:nvSpPr>
        <p:spPr>
          <a:xfrm>
            <a:off x="1323975" y="84666"/>
            <a:ext cx="10572750" cy="6506268"/>
          </a:xfrm>
          <a:prstGeom prst="rect">
            <a:avLst/>
          </a:prstGeom>
          <a:noFill/>
        </p:spPr>
        <p:txBody>
          <a:bodyPr wrap="square">
            <a:spAutoFit/>
          </a:bodyPr>
          <a:lstStyle/>
          <a:p>
            <a:pPr indent="450215" algn="ctr">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Електронна комерція та електронні платежі</a:t>
            </a:r>
            <a:endParaRPr lang="ru-RU" sz="2000" b="1"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інноваційний індекс, </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The G</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lobal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Innovation</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 комплексний рейтинг, який оцінює інноваційну діяльність країн за показниками, згрупованих за сімома основними компонентами: інституції, людський капітал та дослідження, інфраструктура, розвиненість ринку, розвиненість бізнесу, знання та технологічні результати, креативні результати. Він щорічно публікується спільно Індексним центром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Insead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Всесвітньою організацією інтелектуальної власності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ВОІВ</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 Королівським інститутом для стратегічних досліджень.</a:t>
            </a:r>
            <a:endParaRPr lang="ru-RU" sz="2000" dirty="0">
              <a:effectLst/>
              <a:latin typeface="UkrainianSchoolBook"/>
              <a:ea typeface="Times New Roman" panose="02020603050405020304" pitchFamily="18" charset="0"/>
              <a:cs typeface="Times New Roman" panose="02020603050405020304" pitchFamily="18" charset="0"/>
            </a:endParaRPr>
          </a:p>
          <a:p>
            <a:pPr lvl="4" indent="450215" algn="just">
              <a:lnSpc>
                <a:spcPct val="150000"/>
              </a:lnSpc>
            </a:pP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включає в себе більше 80 країн та охоплює різні показники, які вказують на готовність країн до інновацій та цифрової трансформації, такі як наукові дослідження та розроблення, технологічний потенціал, інфраструктура, культурні та креативні ресурси та інше.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також надає рекомендації країнам щодо розвитку їх інноваційного потенціалу.</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6 контур">
            <a:extLst>
              <a:ext uri="{FF2B5EF4-FFF2-40B4-BE49-F238E27FC236}">
                <a16:creationId xmlns:a16="http://schemas.microsoft.com/office/drawing/2014/main" id="{3AA4E07C-3F81-4A73-0022-8913FD3DC9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067" y="161925"/>
            <a:ext cx="1556808" cy="1556808"/>
          </a:xfrm>
          <a:prstGeom prst="rect">
            <a:avLst/>
          </a:prstGeom>
        </p:spPr>
      </p:pic>
    </p:spTree>
    <p:extLst>
      <p:ext uri="{BB962C8B-B14F-4D97-AF65-F5344CB8AC3E}">
        <p14:creationId xmlns:p14="http://schemas.microsoft.com/office/powerpoint/2010/main" val="20165176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4076700"/>
            <a:ext cx="3619500" cy="3619500"/>
          </a:xfrm>
          <a:prstGeom prst="rect">
            <a:avLst/>
          </a:prstGeom>
        </p:spPr>
      </p:pic>
      <p:sp>
        <p:nvSpPr>
          <p:cNvPr id="4" name="TextBox 3">
            <a:extLst>
              <a:ext uri="{FF2B5EF4-FFF2-40B4-BE49-F238E27FC236}">
                <a16:creationId xmlns:a16="http://schemas.microsoft.com/office/drawing/2014/main" id="{BBAF8D21-3D14-337A-8D97-18297000A2AD}"/>
              </a:ext>
            </a:extLst>
          </p:cNvPr>
          <p:cNvSpPr txBox="1"/>
          <p:nvPr/>
        </p:nvSpPr>
        <p:spPr>
          <a:xfrm>
            <a:off x="400050" y="131068"/>
            <a:ext cx="11572875" cy="6046271"/>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Високий рейтинг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свідчить про сприятливе середовище для інновацій та технологічного прогресу, які мають визначальне значення для розвитку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 Звіті за 2022 рік наголошено, що у хвилю цифрової епохи вплив ІКТ розгортається двома напрямами: </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r">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(1) ІКТ як інструмент дослідження</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r">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(2) Передові ІКТ як технологія загального призначення</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5"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 2022 році Україна посіла 57 місце з 132 країн в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GII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що підкреслює її потенціал для інновацій та технологічного прогресу в різних секторах.</a:t>
            </a:r>
            <a:endParaRPr lang="ru-RU" sz="2000" dirty="0">
              <a:effectLst/>
              <a:latin typeface="UkrainianSchoolBook"/>
              <a:ea typeface="Times New Roman" panose="02020603050405020304" pitchFamily="18" charset="0"/>
              <a:cs typeface="Times New Roman" panose="02020603050405020304" pitchFamily="18" charset="0"/>
            </a:endParaRPr>
          </a:p>
          <a:p>
            <a:pPr lvl="5"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0,56.</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884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07E98E-F2B0-57C5-BE83-3850B3EB2D12}"/>
              </a:ext>
            </a:extLst>
          </p:cNvPr>
          <p:cNvSpPr txBox="1"/>
          <p:nvPr/>
        </p:nvSpPr>
        <p:spPr>
          <a:xfrm>
            <a:off x="200025" y="680482"/>
            <a:ext cx="3691689" cy="328312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kern="1200" dirty="0">
                <a:solidFill>
                  <a:schemeClr val="tx1">
                    <a:lumMod val="65000"/>
                    <a:lumOff val="35000"/>
                  </a:schemeClr>
                </a:solidFill>
                <a:effectLst/>
                <a:latin typeface="+mj-lt"/>
                <a:ea typeface="+mj-ea"/>
                <a:cs typeface="+mj-cs"/>
              </a:rPr>
              <a:t>https://www.globalinnovationindex.org/gii-2022-report</a:t>
            </a:r>
            <a:endParaRPr lang="en-US" sz="2800" kern="1200" dirty="0">
              <a:solidFill>
                <a:schemeClr val="tx1">
                  <a:lumMod val="65000"/>
                  <a:lumOff val="35000"/>
                </a:schemeClr>
              </a:solidFill>
              <a:latin typeface="+mj-lt"/>
              <a:ea typeface="+mj-ea"/>
              <a:cs typeface="+mj-cs"/>
            </a:endParaRPr>
          </a:p>
        </p:txBody>
      </p:sp>
      <p:sp>
        <p:nvSpPr>
          <p:cNvPr id="12" name="Rectangle 1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Рисунок 4">
            <a:extLst>
              <a:ext uri="{FF2B5EF4-FFF2-40B4-BE49-F238E27FC236}">
                <a16:creationId xmlns:a16="http://schemas.microsoft.com/office/drawing/2014/main" id="{0A933668-F0AA-DAD4-E86F-244E2C2CA2E0}"/>
              </a:ext>
            </a:extLst>
          </p:cNvPr>
          <p:cNvPicPr>
            <a:picLocks noChangeAspect="1"/>
          </p:cNvPicPr>
          <p:nvPr/>
        </p:nvPicPr>
        <p:blipFill rotWithShape="1">
          <a:blip r:embed="rId2"/>
          <a:srcRect l="1953" t="6335" r="5469" b="10694"/>
          <a:stretch/>
        </p:blipFill>
        <p:spPr>
          <a:xfrm>
            <a:off x="5462674" y="1726872"/>
            <a:ext cx="6052010" cy="3404255"/>
          </a:xfrm>
          <a:prstGeom prst="rect">
            <a:avLst/>
          </a:prstGeom>
        </p:spPr>
      </p:pic>
    </p:spTree>
    <p:extLst>
      <p:ext uri="{BB962C8B-B14F-4D97-AF65-F5344CB8AC3E}">
        <p14:creationId xmlns:p14="http://schemas.microsoft.com/office/powerpoint/2010/main" val="2460922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2525" y="-914400"/>
            <a:ext cx="4572000" cy="4572000"/>
          </a:xfrm>
          <a:prstGeom prst="rect">
            <a:avLst/>
          </a:prstGeom>
        </p:spPr>
      </p:pic>
      <p:sp>
        <p:nvSpPr>
          <p:cNvPr id="4" name="TextBox 3">
            <a:extLst>
              <a:ext uri="{FF2B5EF4-FFF2-40B4-BE49-F238E27FC236}">
                <a16:creationId xmlns:a16="http://schemas.microsoft.com/office/drawing/2014/main" id="{DE20D4AC-BC61-CC99-4AD8-FD12546BFE88}"/>
              </a:ext>
            </a:extLst>
          </p:cNvPr>
          <p:cNvSpPr txBox="1"/>
          <p:nvPr/>
        </p:nvSpPr>
        <p:spPr>
          <a:xfrm>
            <a:off x="590549" y="525376"/>
            <a:ext cx="10315575" cy="5121274"/>
          </a:xfrm>
          <a:prstGeom prst="rect">
            <a:avLst/>
          </a:prstGeom>
          <a:noFill/>
        </p:spPr>
        <p:txBody>
          <a:bodyPr wrap="square">
            <a:spAutoFit/>
          </a:bodyPr>
          <a:lstStyle/>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Рейтинг цифрової конкурентоспроможності, </a:t>
            </a:r>
          </a:p>
          <a:p>
            <a:pPr indent="450215" algn="just">
              <a:lnSpc>
                <a:spcPct val="150000"/>
              </a:lnSpc>
            </a:pP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World</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Competitiveness</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Ranking</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Зазначений рейтинг оцінює здатність країни впроваджувати та досліджувати цифрові технології для економічної трансформації.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Цифровий рейтинг, заснований на поєднанні надійних даних і відповідей на опитування керівників бізнесу та уряду, допомагає урядам і компаніям зрозуміти, на чому зосередити свої ресурси та якими можуть бути найкращі практики для започаткування цифрової трансформації.</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базується на трьох основних факторах: знання, технології та готовність до майбутнього.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661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5200" y="3115541"/>
            <a:ext cx="2612591" cy="4572000"/>
          </a:xfrm>
          <a:prstGeom prst="rect">
            <a:avLst/>
          </a:prstGeom>
        </p:spPr>
      </p:pic>
      <p:sp>
        <p:nvSpPr>
          <p:cNvPr id="4" name="TextBox 3">
            <a:extLst>
              <a:ext uri="{FF2B5EF4-FFF2-40B4-BE49-F238E27FC236}">
                <a16:creationId xmlns:a16="http://schemas.microsoft.com/office/drawing/2014/main" id="{B6F05057-0F1D-5FE2-190C-499AD9F3B8D9}"/>
              </a:ext>
            </a:extLst>
          </p:cNvPr>
          <p:cNvSpPr txBox="1"/>
          <p:nvPr/>
        </p:nvSpPr>
        <p:spPr>
          <a:xfrm>
            <a:off x="443345" y="269136"/>
            <a:ext cx="9700780" cy="6506268"/>
          </a:xfrm>
          <a:prstGeom prst="rect">
            <a:avLst/>
          </a:prstGeom>
          <a:noFill/>
        </p:spPr>
        <p:txBody>
          <a:bodyPr wrap="square">
            <a:spAutoFit/>
          </a:bodyPr>
          <a:lstStyle/>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Основні цілі індексного аналізу на рівні міжнародних відносин (макрорівні):</a:t>
            </a:r>
          </a:p>
          <a:p>
            <a:pPr indent="450215" algn="just">
              <a:lnSpc>
                <a:spcPct val="150000"/>
              </a:lnSpc>
            </a:pPr>
            <a:r>
              <a:rPr lang="uk-UA" sz="2000" i="1" dirty="0">
                <a:latin typeface="Times New Roman" panose="02020603050405020304" pitchFamily="18" charset="0"/>
                <a:ea typeface="Times New Roman" panose="02020603050405020304" pitchFamily="18" charset="0"/>
                <a:cs typeface="Times New Roman" panose="02020603050405020304" pitchFamily="18" charset="0"/>
              </a:rPr>
              <a:t>(1) </a:t>
            </a: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ПОРІВНЯННЯ КРАЇН.</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Індекси дають можливість досить легко порівняти країни за певними показниками і визначити їх рівень розвитку, впровадження новацій чи успішності в певній галузі. Це може бути корисним для країни у розумінні своїх сильних та слабких сторін порівняно з іншими країнами та у розробленні стратегії для покращення власних результатів.</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(2) ВИЗНАЧЕННЯ ПРІОРИТЕТІВ</a:t>
            </a:r>
            <a:r>
              <a:rPr lang="ru-RU" sz="20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Індекси надають дані у цифровому вигляді про ключові фактори або показники, що впливають на розвиток країни у певній галузі. Це допомагає урядам, організаціям та іншим зацікавленим сторонам визначити пріоритетні напрями для реформ та розвитку.</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(3) МОНІТОРИНГ ПРОГРЕСУ.</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Індекси можуть служити і як інструмент для вимірювання рівня прогресу та/або оцінки ефективності заходів, вжитих країнами з метою розвитку в певній галузі. Це дає можливість стежити за змінами в часі та визначати, які стратегії або політики дають найефективніші результати.</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169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4975" y="-152400"/>
            <a:ext cx="3600450" cy="6934200"/>
          </a:xfrm>
          <a:prstGeom prst="rect">
            <a:avLst/>
          </a:prstGeom>
        </p:spPr>
      </p:pic>
      <p:sp>
        <p:nvSpPr>
          <p:cNvPr id="4" name="TextBox 3">
            <a:extLst>
              <a:ext uri="{FF2B5EF4-FFF2-40B4-BE49-F238E27FC236}">
                <a16:creationId xmlns:a16="http://schemas.microsoft.com/office/drawing/2014/main" id="{6C3C7807-15A6-740C-2340-92E676AEA9F7}"/>
              </a:ext>
            </a:extLst>
          </p:cNvPr>
          <p:cNvSpPr txBox="1"/>
          <p:nvPr/>
        </p:nvSpPr>
        <p:spPr>
          <a:xfrm>
            <a:off x="254793" y="0"/>
            <a:ext cx="9565482" cy="6044603"/>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Рейтинг оцінює такі аспекти, як освіта та професійна підготовка, регуляторне середовище, технологічна інфраструктура, гнучкість бізнесу та цифрові інновації. Вищий рейтинг свідчить про те, що країна має більше шансів скористатися можливостями, які надає цифрова економіка, що є ключовим компонентом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Цифрова конкурентоспроможність вказує на те, наскільки добре країна позиціонує себе для отримання вигоди від можливостей, які надає цифрова економіка, що є ключовим компонентом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У 2022 році Україна посіла 63 місце з 64 країн у Світовому рейтингу цифрової конкурентоспроможності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IMD</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який вимірює здатність країни впроваджувати та досліджувати цифрові технології для економічних перетворень.</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0,016.</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154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a:extLst>
              <a:ext uri="{FF2B5EF4-FFF2-40B4-BE49-F238E27FC236}">
                <a16:creationId xmlns:a16="http://schemas.microsoft.com/office/drawing/2014/main" id="{97314C75-5A5F-DDAE-D8E6-C6F560F50081}"/>
              </a:ext>
            </a:extLst>
          </p:cNvPr>
          <p:cNvPicPr>
            <a:picLocks noChangeAspect="1"/>
          </p:cNvPicPr>
          <p:nvPr/>
        </p:nvPicPr>
        <p:blipFill rotWithShape="1">
          <a:blip r:embed="rId2"/>
          <a:srcRect t="6538" r="1875" b="6538"/>
          <a:stretch/>
        </p:blipFill>
        <p:spPr>
          <a:xfrm>
            <a:off x="2522299" y="0"/>
            <a:ext cx="7044267" cy="3962400"/>
          </a:xfrm>
          <a:prstGeom prst="rect">
            <a:avLst/>
          </a:prstGeom>
        </p:spPr>
      </p:pic>
      <p:sp>
        <p:nvSpPr>
          <p:cNvPr id="3" name="TextBox 2">
            <a:extLst>
              <a:ext uri="{FF2B5EF4-FFF2-40B4-BE49-F238E27FC236}">
                <a16:creationId xmlns:a16="http://schemas.microsoft.com/office/drawing/2014/main" id="{01EB1958-4892-EF81-EFF8-C706E57FE2C3}"/>
              </a:ext>
            </a:extLst>
          </p:cNvPr>
          <p:cNvSpPr txBox="1"/>
          <p:nvPr/>
        </p:nvSpPr>
        <p:spPr>
          <a:xfrm>
            <a:off x="1940256" y="3833199"/>
            <a:ext cx="8332826" cy="1119982"/>
          </a:xfrm>
          <a:prstGeom prst="rect">
            <a:avLst/>
          </a:prstGeom>
        </p:spPr>
        <p:txBody>
          <a:bodyPr vert="horz" lIns="91440" tIns="45720" rIns="91440" bIns="45720" rtlCol="0" anchor="ctr">
            <a:normAutofit/>
          </a:bodyPr>
          <a:lstStyle/>
          <a:p>
            <a:pPr>
              <a:lnSpc>
                <a:spcPct val="90000"/>
              </a:lnSpc>
              <a:spcAft>
                <a:spcPts val="600"/>
              </a:spcAft>
            </a:pPr>
            <a:r>
              <a:rPr lang="en-US" sz="2000" dirty="0">
                <a:effectLst/>
              </a:rPr>
              <a:t>https://www.imd.org/wcc/world-competitiveness-center-rankings/world-digital-competitiveness-rankings</a:t>
            </a:r>
            <a:endParaRPr lang="en-US" sz="2000" dirty="0"/>
          </a:p>
        </p:txBody>
      </p:sp>
    </p:spTree>
    <p:extLst>
      <p:ext uri="{BB962C8B-B14F-4D97-AF65-F5344CB8AC3E}">
        <p14:creationId xmlns:p14="http://schemas.microsoft.com/office/powerpoint/2010/main" val="2069759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725" y="3267075"/>
            <a:ext cx="2676525" cy="4572000"/>
          </a:xfrm>
          <a:prstGeom prst="rect">
            <a:avLst/>
          </a:prstGeom>
        </p:spPr>
      </p:pic>
      <p:sp>
        <p:nvSpPr>
          <p:cNvPr id="4" name="TextBox 3">
            <a:extLst>
              <a:ext uri="{FF2B5EF4-FFF2-40B4-BE49-F238E27FC236}">
                <a16:creationId xmlns:a16="http://schemas.microsoft.com/office/drawing/2014/main" id="{10EAA995-CCE3-F639-772B-7A76C7DE52AB}"/>
              </a:ext>
            </a:extLst>
          </p:cNvPr>
          <p:cNvSpPr txBox="1"/>
          <p:nvPr/>
        </p:nvSpPr>
        <p:spPr>
          <a:xfrm>
            <a:off x="657226" y="13941"/>
            <a:ext cx="11439524" cy="6506268"/>
          </a:xfrm>
          <a:prstGeom prst="rect">
            <a:avLst/>
          </a:prstGeom>
          <a:noFill/>
        </p:spPr>
        <p:txBody>
          <a:bodyPr wrap="square">
            <a:spAutoFit/>
          </a:bodyPr>
          <a:lstStyle/>
          <a:p>
            <a:pPr indent="450215">
              <a:lnSpc>
                <a:spcPct val="150000"/>
              </a:lnSpc>
            </a:pP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Захист інформації та </a:t>
            </a:r>
            <a:r>
              <a:rPr lang="uk-UA" sz="2000" b="1"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кібербезпека</a:t>
            </a:r>
            <a:endParaRPr lang="ru-RU" sz="2000" b="1"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індекс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cybersecurity</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Цей індекс визначає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 країнах та оцінює їхні зусилля у забезпеченні безпеки в цифровому просторі. Індекс був розроблений Міжнародним союзом зв'язку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ITU</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разом зі спеціалістами в галузі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надає можливість оцінити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країни або регіону, що включає оцінку наявності та ефективності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кібербезпекових</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політик, законодавства, інфраструктури та здатності реагувати на кібератаки, – ці дані допомагають виявити слабкі місця і визначити пріоритети для поліпшення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Також індекс сприяє створенню стандартів та норм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що є важливим кроком у напрямі гармонізації підходів до захисту в цифровому просторі.</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надає можливість порівнювати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між різними країнами та регіонами. Це сприяє обміну найкращими практиками та способами вирішення проблем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сприяючи загальному розвитку інформаційного суспільства.</a:t>
            </a:r>
            <a:endParaRPr lang="ru-RU" sz="2000" dirty="0">
              <a:effectLst/>
              <a:latin typeface="UkrainianSchoolBook"/>
              <a:ea typeface="Times New Roman" panose="02020603050405020304" pitchFamily="18" charset="0"/>
              <a:cs typeface="Times New Roman" panose="02020603050405020304" pitchFamily="18" charset="0"/>
            </a:endParaRPr>
          </a:p>
        </p:txBody>
      </p:sp>
      <p:pic>
        <p:nvPicPr>
          <p:cNvPr id="6" name="Рисунок 5" descr="Значок 7 контур">
            <a:extLst>
              <a:ext uri="{FF2B5EF4-FFF2-40B4-BE49-F238E27FC236}">
                <a16:creationId xmlns:a16="http://schemas.microsoft.com/office/drawing/2014/main" id="{17C37B32-5D5E-DAD2-52C0-BA4BDCC863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49" y="337790"/>
            <a:ext cx="1095375" cy="1095375"/>
          </a:xfrm>
          <a:prstGeom prst="rect">
            <a:avLst/>
          </a:prstGeom>
        </p:spPr>
      </p:pic>
    </p:spTree>
    <p:extLst>
      <p:ext uri="{BB962C8B-B14F-4D97-AF65-F5344CB8AC3E}">
        <p14:creationId xmlns:p14="http://schemas.microsoft.com/office/powerpoint/2010/main" val="34718999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175" y="-771525"/>
            <a:ext cx="2343150" cy="4572000"/>
          </a:xfrm>
          <a:prstGeom prst="rect">
            <a:avLst/>
          </a:prstGeom>
        </p:spPr>
      </p:pic>
      <p:sp>
        <p:nvSpPr>
          <p:cNvPr id="4" name="TextBox 3">
            <a:extLst>
              <a:ext uri="{FF2B5EF4-FFF2-40B4-BE49-F238E27FC236}">
                <a16:creationId xmlns:a16="http://schemas.microsoft.com/office/drawing/2014/main" id="{4C9D9C48-5490-6980-2675-0456E2597D6F}"/>
              </a:ext>
            </a:extLst>
          </p:cNvPr>
          <p:cNvSpPr txBox="1"/>
          <p:nvPr/>
        </p:nvSpPr>
        <p:spPr>
          <a:xfrm>
            <a:off x="1847850" y="788474"/>
            <a:ext cx="9467850" cy="5582939"/>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Глобальний індекс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містить 82 критерія, розподілених на 5 груп:</a:t>
            </a:r>
          </a:p>
          <a:p>
            <a:pPr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правові заходи – вимірювання законів та підзаконних актів щодо кіберзлочинності та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технічні заходи – вимірювання впровадження технічних можливостей через національні та галузеві агентства;</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організаційні заходи – вимірювання національних стратегій та організацій, які впроваджують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кібербезпеку</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заходи з розвитку потенціалу – вимірювання інформаційних кампаній, навчання, освіти та стимулів для розвитку потенціалу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заходи співпраці – вимірювання партнерства між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агенствами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фірмами та країнами.</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3483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572000" cy="4572000"/>
          </a:xfrm>
          <a:prstGeom prst="rect">
            <a:avLst/>
          </a:prstGeom>
        </p:spPr>
      </p:pic>
      <p:sp>
        <p:nvSpPr>
          <p:cNvPr id="6" name="TextBox 5">
            <a:extLst>
              <a:ext uri="{FF2B5EF4-FFF2-40B4-BE49-F238E27FC236}">
                <a16:creationId xmlns:a16="http://schemas.microsoft.com/office/drawing/2014/main" id="{134D80C6-1A7A-D994-DDA0-D323DF537917}"/>
              </a:ext>
            </a:extLst>
          </p:cNvPr>
          <p:cNvSpPr txBox="1"/>
          <p:nvPr/>
        </p:nvSpPr>
        <p:spPr>
          <a:xfrm>
            <a:off x="1009650" y="532862"/>
            <a:ext cx="10086975" cy="6044603"/>
          </a:xfrm>
          <a:prstGeom prst="rect">
            <a:avLst/>
          </a:prstGeom>
          <a:noFill/>
        </p:spPr>
        <p:txBody>
          <a:bodyPr wrap="square">
            <a:spAutoFit/>
          </a:bodyPr>
          <a:lstStyle/>
          <a:p>
            <a:pPr lvl="7"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Високий глобальний індекс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вказує на те, що країна або регіон має ефективну систему захисту від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кіберзагроз</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 високий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 підтримка розвитку інформаційного суспільства, оскільки забезпечує довіру та безпеку використання інформаційно-комунікаційних технологій на всіх рівнях діяльності суспільства та держави.</a:t>
            </a:r>
          </a:p>
          <a:p>
            <a:pPr lvl="7"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Низький глобальний індекс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навпаки, свідчить про наявність значних проблем і вразливостей у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кібербезпеці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може обмежувати розвиток інформаційного суспільства, оскільки створює ризик для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приватності</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безпеки та довіри користувачів. Недостатня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кібербезпека</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може призводити до ситуацій, що негативно впливають на інформаційне середовище та розвиток цифрових технологій.</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092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1600" y="3800475"/>
            <a:ext cx="3752850" cy="3752850"/>
          </a:xfrm>
          <a:prstGeom prst="rect">
            <a:avLst/>
          </a:prstGeom>
        </p:spPr>
      </p:pic>
      <p:sp>
        <p:nvSpPr>
          <p:cNvPr id="4" name="TextBox 3">
            <a:extLst>
              <a:ext uri="{FF2B5EF4-FFF2-40B4-BE49-F238E27FC236}">
                <a16:creationId xmlns:a16="http://schemas.microsoft.com/office/drawing/2014/main" id="{FECE3191-F7E5-8921-468D-45CD91399601}"/>
              </a:ext>
            </a:extLst>
          </p:cNvPr>
          <p:cNvSpPr txBox="1"/>
          <p:nvPr/>
        </p:nvSpPr>
        <p:spPr>
          <a:xfrm>
            <a:off x="400050" y="175866"/>
            <a:ext cx="10325100" cy="6044603"/>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Основними чинниками, які впливають на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України, є недостатній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кібербезпекової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культури населення та бізнесу, відсутність ефективної державної політики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недостатнє фінансування відповідних заходів, технічна застарілість інформаційних систем та недостатнє навчання фахівців у галузі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Останніми роками Україна вжила низку заходів для покращення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включаючи створення національної стратегії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 зміцнення співпраці з міжнародними організаціями в цій галузі. Однак велике значення має також підвищення рівня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кібербезпекової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культури в країні та використання сучасних технологій для захисту від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кіберзагроз</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Згідно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Global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Cybersecurity</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 2020 рік, Україна посідає 78 місце</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 загальним балом 65,93 з 100. Рейтинг охоплює 182 країни, тож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це досить низька позиція. </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0,57</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5488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6">
            <a:extLst>
              <a:ext uri="{FF2B5EF4-FFF2-40B4-BE49-F238E27FC236}">
                <a16:creationId xmlns:a16="http://schemas.microsoft.com/office/drawing/2014/main" id="{35D813D1-BA6B-40B4-A101-04BB8944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5" name="Rectangle 30">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A3DFA5-2D7B-4989-8ED7-8321EC11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TextBox 4">
            <a:extLst>
              <a:ext uri="{FF2B5EF4-FFF2-40B4-BE49-F238E27FC236}">
                <a16:creationId xmlns:a16="http://schemas.microsoft.com/office/drawing/2014/main" id="{0A35DFE3-FDD6-7C61-2B2F-C608EF9C8C1A}"/>
              </a:ext>
            </a:extLst>
          </p:cNvPr>
          <p:cNvSpPr txBox="1"/>
          <p:nvPr/>
        </p:nvSpPr>
        <p:spPr>
          <a:xfrm>
            <a:off x="1191966" y="4552949"/>
            <a:ext cx="3629555" cy="1354187"/>
          </a:xfrm>
          <a:prstGeom prst="rect">
            <a:avLst/>
          </a:prstGeom>
        </p:spPr>
        <p:txBody>
          <a:bodyPr vert="horz" lIns="91440" tIns="45720" rIns="91440" bIns="45720" rtlCol="0">
            <a:normAutofit/>
          </a:bodyPr>
          <a:lstStyle/>
          <a:p>
            <a:pPr>
              <a:lnSpc>
                <a:spcPct val="90000"/>
              </a:lnSpc>
              <a:spcAft>
                <a:spcPts val="600"/>
              </a:spcAft>
            </a:pPr>
            <a:r>
              <a:rPr lang="en-US" sz="2000" dirty="0">
                <a:effectLst/>
              </a:rPr>
              <a:t>https://www.itu.int/epublications/publication/D-STR-GCI.01-2021-HTM-E</a:t>
            </a:r>
            <a:endParaRPr lang="en-US" sz="2000" dirty="0"/>
          </a:p>
        </p:txBody>
      </p:sp>
      <p:pic>
        <p:nvPicPr>
          <p:cNvPr id="3" name="Рисунок 2" descr="Изображение выглядит как текст, снимок экрана, программное обеспечение, Значок на компьютере&#10;&#10;Автоматически созданное описание">
            <a:extLst>
              <a:ext uri="{FF2B5EF4-FFF2-40B4-BE49-F238E27FC236}">
                <a16:creationId xmlns:a16="http://schemas.microsoft.com/office/drawing/2014/main" id="{9CFFB8EA-87A6-0223-A7F9-611856B320B5}"/>
              </a:ext>
            </a:extLst>
          </p:cNvPr>
          <p:cNvPicPr>
            <a:picLocks noChangeAspect="1"/>
          </p:cNvPicPr>
          <p:nvPr/>
        </p:nvPicPr>
        <p:blipFill rotWithShape="1">
          <a:blip r:embed="rId3"/>
          <a:srcRect t="14890" r="-2" b="3261"/>
          <a:stretch/>
        </p:blipFill>
        <p:spPr>
          <a:xfrm>
            <a:off x="536678" y="0"/>
            <a:ext cx="9041060" cy="4162425"/>
          </a:xfrm>
          <a:prstGeom prst="rect">
            <a:avLst/>
          </a:prstGeom>
        </p:spPr>
      </p:pic>
      <p:pic>
        <p:nvPicPr>
          <p:cNvPr id="2" name="Рисунок 1" descr="Изображение выглядит как текст, снимок экрана, программное обеспечение, Мультимедийное программное обеспечение&#10;&#10;Автоматически созданное описание">
            <a:extLst>
              <a:ext uri="{FF2B5EF4-FFF2-40B4-BE49-F238E27FC236}">
                <a16:creationId xmlns:a16="http://schemas.microsoft.com/office/drawing/2014/main" id="{3DD2E408-DDB2-9DAE-1682-4D1739122ECF}"/>
              </a:ext>
            </a:extLst>
          </p:cNvPr>
          <p:cNvPicPr>
            <a:picLocks noChangeAspect="1"/>
          </p:cNvPicPr>
          <p:nvPr/>
        </p:nvPicPr>
        <p:blipFill rotWithShape="1">
          <a:blip r:embed="rId4"/>
          <a:srcRect r="-2" b="18151"/>
          <a:stretch/>
        </p:blipFill>
        <p:spPr>
          <a:xfrm>
            <a:off x="5334881" y="3948123"/>
            <a:ext cx="6320441" cy="2909876"/>
          </a:xfrm>
          <a:prstGeom prst="rect">
            <a:avLst/>
          </a:prstGeom>
        </p:spPr>
      </p:pic>
    </p:spTree>
    <p:extLst>
      <p:ext uri="{BB962C8B-B14F-4D97-AF65-F5344CB8AC3E}">
        <p14:creationId xmlns:p14="http://schemas.microsoft.com/office/powerpoint/2010/main" val="237284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 y="3057525"/>
            <a:ext cx="2619375" cy="4572000"/>
          </a:xfrm>
          <a:prstGeom prst="rect">
            <a:avLst/>
          </a:prstGeom>
        </p:spPr>
      </p:pic>
      <p:sp>
        <p:nvSpPr>
          <p:cNvPr id="4" name="TextBox 3">
            <a:extLst>
              <a:ext uri="{FF2B5EF4-FFF2-40B4-BE49-F238E27FC236}">
                <a16:creationId xmlns:a16="http://schemas.microsoft.com/office/drawing/2014/main" id="{2C71682E-6D81-8576-D784-FA51386FA8CE}"/>
              </a:ext>
            </a:extLst>
          </p:cNvPr>
          <p:cNvSpPr txBox="1"/>
          <p:nvPr/>
        </p:nvSpPr>
        <p:spPr>
          <a:xfrm>
            <a:off x="733425" y="388022"/>
            <a:ext cx="11268075" cy="5582939"/>
          </a:xfrm>
          <a:prstGeom prst="rect">
            <a:avLst/>
          </a:prstGeom>
          <a:noFill/>
        </p:spPr>
        <p:txBody>
          <a:bodyPr wrap="square">
            <a:spAutoFit/>
          </a:bodyPr>
          <a:lstStyle/>
          <a:p>
            <a:pPr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індекс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National</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Cybersecurity</a:t>
            </a: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i="1"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індекс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National</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Cybersecurity</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Index</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розроблений фондом Академії електронного урядування (Естонія), вимірює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 країні та допомагає виявити сильні та слабкі сторони в системі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а також вимірює готовність країн запобігати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кіберзагрозам</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 керувати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кіберінцидентами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NCSI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також є базою даних із загальнодоступними доказовими матеріалами та інструментом для нарощування потенціалу національної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effectLst/>
              <a:latin typeface="UkrainianSchoolBook"/>
              <a:ea typeface="Times New Roman" panose="02020603050405020304" pitchFamily="18" charset="0"/>
              <a:cs typeface="Times New Roman" panose="02020603050405020304" pitchFamily="18" charset="0"/>
            </a:endParaRPr>
          </a:p>
          <a:p>
            <a:pPr lvl="4"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4"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було розроблено з урахуванням п’яти основних етапів: визначення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кіберзагроз</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національного рівня, визначення заходів та можливостей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вибір важливих та вимірних аспектів, розроблення показників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групування показників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Він містить загалом 46 показників.</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8081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150" y="1657350"/>
            <a:ext cx="2571750" cy="4572000"/>
          </a:xfrm>
          <a:prstGeom prst="rect">
            <a:avLst/>
          </a:prstGeom>
        </p:spPr>
      </p:pic>
      <p:sp>
        <p:nvSpPr>
          <p:cNvPr id="4" name="TextBox 3">
            <a:extLst>
              <a:ext uri="{FF2B5EF4-FFF2-40B4-BE49-F238E27FC236}">
                <a16:creationId xmlns:a16="http://schemas.microsoft.com/office/drawing/2014/main" id="{E094E8E8-DE21-9C0E-1DF3-00B21D71C35E}"/>
              </a:ext>
            </a:extLst>
          </p:cNvPr>
          <p:cNvSpPr txBox="1"/>
          <p:nvPr/>
        </p:nvSpPr>
        <p:spPr>
          <a:xfrm>
            <a:off x="762000" y="549069"/>
            <a:ext cx="10972800" cy="5582939"/>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Індекс допомагає країнам виявити ризики та слабкі місця в системі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що сприяє прийняттю ефективних заходів для захисту інформації та мереж від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кіберзагроз</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Індекс допомагає встановити стандарти та норми безпеки в електронному середовищі. </a:t>
            </a:r>
            <a:endParaRPr lang="ru-RU" sz="2000" dirty="0">
              <a:effectLst/>
              <a:latin typeface="UkrainianSchoolBook"/>
              <a:ea typeface="Times New Roman" panose="02020603050405020304" pitchFamily="18" charset="0"/>
              <a:cs typeface="Times New Roman" panose="02020603050405020304" pitchFamily="18" charset="0"/>
            </a:endParaRPr>
          </a:p>
          <a:p>
            <a:pPr lvl="2"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індекс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є важливим інструментом вимірювання в інформаційному суспільстві, оскільки визначає рівень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країни та сприяє створенню безпечного та захищеного електронного середовища для розвитку інформаційних технологій та цифрових інновацій.</a:t>
            </a:r>
            <a:endParaRPr lang="ru-RU" sz="2000" dirty="0">
              <a:effectLst/>
              <a:latin typeface="UkrainianSchoolBook"/>
              <a:ea typeface="Times New Roman" panose="02020603050405020304" pitchFamily="18" charset="0"/>
              <a:cs typeface="Times New Roman" panose="02020603050405020304" pitchFamily="18" charset="0"/>
            </a:endParaRPr>
          </a:p>
          <a:p>
            <a:pPr lvl="5"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5"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Згідно з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NCSI</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на 2021 рік, Україна посідає 24 місце з загальним балом 75,32 зі 100. Рейтинг охоплює 175 країн. </a:t>
            </a:r>
            <a:endParaRPr lang="ru-RU" sz="2000" dirty="0">
              <a:effectLst/>
              <a:latin typeface="UkrainianSchoolBook"/>
              <a:ea typeface="Times New Roman" panose="02020603050405020304" pitchFamily="18" charset="0"/>
              <a:cs typeface="Times New Roman" panose="02020603050405020304" pitchFamily="18" charset="0"/>
            </a:endParaRPr>
          </a:p>
          <a:p>
            <a:pPr lvl="5" indent="450215" algn="just">
              <a:lnSpc>
                <a:spcPct val="150000"/>
              </a:lnSpc>
            </a:pPr>
            <a:r>
              <a:rPr lang="uk-UA" sz="2000" b="1" dirty="0">
                <a:solidFill>
                  <a:schemeClr val="tx2">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Нормалізоване значення: 0,86.</a:t>
            </a:r>
            <a:endParaRPr lang="ru-RU" sz="2000" b="1" dirty="0">
              <a:solidFill>
                <a:schemeClr val="tx2">
                  <a:lumMod val="75000"/>
                  <a:lumOff val="25000"/>
                </a:schemeClr>
              </a:solidFill>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4094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B8A38B3-693F-B047-173C-CDE4915833E7}"/>
              </a:ext>
            </a:extLst>
          </p:cNvPr>
          <p:cNvPicPr>
            <a:picLocks noChangeAspect="1"/>
          </p:cNvPicPr>
          <p:nvPr/>
        </p:nvPicPr>
        <p:blipFill rotWithShape="1">
          <a:blip r:embed="rId2"/>
          <a:srcRect t="5416" b="8194"/>
          <a:stretch/>
        </p:blipFill>
        <p:spPr>
          <a:xfrm>
            <a:off x="0" y="933449"/>
            <a:ext cx="12192000" cy="5924551"/>
          </a:xfrm>
          <a:prstGeom prst="rect">
            <a:avLst/>
          </a:prstGeom>
        </p:spPr>
      </p:pic>
      <p:sp>
        <p:nvSpPr>
          <p:cNvPr id="5" name="TextBox 4">
            <a:extLst>
              <a:ext uri="{FF2B5EF4-FFF2-40B4-BE49-F238E27FC236}">
                <a16:creationId xmlns:a16="http://schemas.microsoft.com/office/drawing/2014/main" id="{A64C3ABB-7C76-7AA8-8698-002535EABA92}"/>
              </a:ext>
            </a:extLst>
          </p:cNvPr>
          <p:cNvSpPr txBox="1"/>
          <p:nvPr/>
        </p:nvSpPr>
        <p:spPr>
          <a:xfrm>
            <a:off x="485775" y="291584"/>
            <a:ext cx="6096000" cy="400110"/>
          </a:xfrm>
          <a:prstGeom prst="rect">
            <a:avLst/>
          </a:prstGeom>
          <a:noFill/>
        </p:spPr>
        <p:txBody>
          <a:bodyPr wrap="square">
            <a:spAutoFit/>
          </a:bodyPr>
          <a:lstStyle/>
          <a:p>
            <a:r>
              <a:rPr lang="ru-RU" sz="2000" dirty="0"/>
              <a:t>https://ncsi.ega.ee/country/ua_2022/</a:t>
            </a:r>
          </a:p>
        </p:txBody>
      </p:sp>
    </p:spTree>
    <p:extLst>
      <p:ext uri="{BB962C8B-B14F-4D97-AF65-F5344CB8AC3E}">
        <p14:creationId xmlns:p14="http://schemas.microsoft.com/office/powerpoint/2010/main" val="223514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175" y="-819150"/>
            <a:ext cx="4055630" cy="4572000"/>
          </a:xfrm>
          <a:prstGeom prst="rect">
            <a:avLst/>
          </a:prstGeom>
        </p:spPr>
      </p:pic>
      <p:sp>
        <p:nvSpPr>
          <p:cNvPr id="4" name="TextBox 3">
            <a:extLst>
              <a:ext uri="{FF2B5EF4-FFF2-40B4-BE49-F238E27FC236}">
                <a16:creationId xmlns:a16="http://schemas.microsoft.com/office/drawing/2014/main" id="{ECA60567-C6FD-1253-A960-4982484E9EED}"/>
              </a:ext>
            </a:extLst>
          </p:cNvPr>
          <p:cNvSpPr txBox="1"/>
          <p:nvPr/>
        </p:nvSpPr>
        <p:spPr>
          <a:xfrm>
            <a:off x="471055" y="87854"/>
            <a:ext cx="11092872" cy="6969600"/>
          </a:xfrm>
          <a:prstGeom prst="rect">
            <a:avLst/>
          </a:prstGeom>
          <a:noFill/>
        </p:spPr>
        <p:txBody>
          <a:bodyPr wrap="square">
            <a:spAutoFit/>
          </a:bodyPr>
          <a:lstStyle/>
          <a:p>
            <a:pPr lvl="7"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(4) ЗАЛУЧЕННЯ ІНВЕСТИЦІЙ.</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Індекси можуть бути корисним інструментом для оцінки економічної стійкості держави, фінансової дисципліни та залучення інвестицій, виразно показуючи потенційним інвесторам прогрес та ключові пріоритети урядів у певній галузі.</a:t>
            </a:r>
            <a:endParaRPr lang="ru-RU" sz="2000" dirty="0">
              <a:effectLst/>
              <a:latin typeface="UkrainianSchoolBook"/>
              <a:ea typeface="Times New Roman" panose="02020603050405020304" pitchFamily="18" charset="0"/>
              <a:cs typeface="Times New Roman" panose="02020603050405020304" pitchFamily="18" charset="0"/>
            </a:endParaRPr>
          </a:p>
          <a:p>
            <a:pPr lvl="7"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(5) СПРИЯННЯ РЕФОРМАМ.</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Отримання низьких показників у деяких індексах може стимулювати уряд держави до здійснення реформ та поліпшення свого стану у певних сферах.</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i="1" dirty="0">
                <a:effectLst/>
                <a:latin typeface="Times New Roman" panose="02020603050405020304" pitchFamily="18" charset="0"/>
                <a:ea typeface="Times New Roman" panose="02020603050405020304" pitchFamily="18" charset="0"/>
                <a:cs typeface="Times New Roman" panose="02020603050405020304" pitchFamily="18" charset="0"/>
              </a:rPr>
              <a:t>(6) ОЦІНКА ГЛОБАЛЬНОЇ ПОЗИЦІЇ.</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Міжнародні індекси можуть допомогти зрозуміти, наскільки держава має вплив на міжнародне середовище, її роль у міжнародних відносинах та геополітичних процесах, наскільки вона є впливовим актором міжнародних відносин.</a:t>
            </a:r>
          </a:p>
          <a:p>
            <a:pPr lvl="1" indent="450215" algn="just">
              <a:lnSpc>
                <a:spcPct val="150000"/>
              </a:lnSpc>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Все це на макрорівні допомагає осягнути поточний стан держави, ідентифікувати проблеми та можливості для подальшого розвитку. Зазначені індекси також допомагають привернути увагу міжнародної спільноти до питань, що потребують нагального вирішення, та сприяють співпраці між країнами у розв’язанні спільних проблем.</a:t>
            </a:r>
            <a:endParaRPr lang="ru-RU" sz="2000" b="1" i="1"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96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88A7EA49-EF0C-E705-6795-8FFDB4AF55DA}"/>
              </a:ext>
            </a:extLst>
          </p:cNvPr>
          <p:cNvGraphicFramePr>
            <a:graphicFrameLocks noGrp="1"/>
          </p:cNvGraphicFramePr>
          <p:nvPr>
            <p:extLst>
              <p:ext uri="{D42A27DB-BD31-4B8C-83A1-F6EECF244321}">
                <p14:modId xmlns:p14="http://schemas.microsoft.com/office/powerpoint/2010/main" val="864036029"/>
              </p:ext>
            </p:extLst>
          </p:nvPr>
        </p:nvGraphicFramePr>
        <p:xfrm>
          <a:off x="0" y="0"/>
          <a:ext cx="12192001" cy="7278838"/>
        </p:xfrm>
        <a:graphic>
          <a:graphicData uri="http://schemas.openxmlformats.org/drawingml/2006/table">
            <a:tbl>
              <a:tblPr firstRow="1" firstCol="1" bandRow="1">
                <a:noFill/>
                <a:tableStyleId>{5C22544A-7EE6-4342-B048-85BDC9FD1C3A}</a:tableStyleId>
              </a:tblPr>
              <a:tblGrid>
                <a:gridCol w="2895600">
                  <a:extLst>
                    <a:ext uri="{9D8B030D-6E8A-4147-A177-3AD203B41FA5}">
                      <a16:colId xmlns:a16="http://schemas.microsoft.com/office/drawing/2014/main" val="489961436"/>
                    </a:ext>
                  </a:extLst>
                </a:gridCol>
                <a:gridCol w="6172200">
                  <a:extLst>
                    <a:ext uri="{9D8B030D-6E8A-4147-A177-3AD203B41FA5}">
                      <a16:colId xmlns:a16="http://schemas.microsoft.com/office/drawing/2014/main" val="2938786332"/>
                    </a:ext>
                  </a:extLst>
                </a:gridCol>
                <a:gridCol w="1381125">
                  <a:extLst>
                    <a:ext uri="{9D8B030D-6E8A-4147-A177-3AD203B41FA5}">
                      <a16:colId xmlns:a16="http://schemas.microsoft.com/office/drawing/2014/main" val="2650908298"/>
                    </a:ext>
                  </a:extLst>
                </a:gridCol>
                <a:gridCol w="1743076">
                  <a:extLst>
                    <a:ext uri="{9D8B030D-6E8A-4147-A177-3AD203B41FA5}">
                      <a16:colId xmlns:a16="http://schemas.microsoft.com/office/drawing/2014/main" val="3231193286"/>
                    </a:ext>
                  </a:extLst>
                </a:gridCol>
              </a:tblGrid>
              <a:tr h="581728">
                <a:tc>
                  <a:txBody>
                    <a:bodyPr/>
                    <a:lstStyle/>
                    <a:p>
                      <a:pPr algn="ctr">
                        <a:lnSpc>
                          <a:spcPct val="115000"/>
                        </a:lnSpc>
                      </a:pPr>
                      <a:r>
                        <a:rPr lang="uk-UA" sz="1600" b="1" cap="none" spc="0" dirty="0">
                          <a:solidFill>
                            <a:schemeClr val="bg1"/>
                          </a:solidFill>
                          <a:effectLst/>
                        </a:rPr>
                        <a:t>Критерії інформаційного суспільства</a:t>
                      </a:r>
                      <a:endParaRPr lang="ru-RU" sz="1600" b="1" cap="none" spc="0" dirty="0">
                        <a:solidFill>
                          <a:schemeClr val="bg1"/>
                        </a:solidFill>
                        <a:effectLst/>
                        <a:latin typeface="UkrainianSchoolBook"/>
                        <a:ea typeface="Times New Roman" panose="02020603050405020304" pitchFamily="18" charset="0"/>
                        <a:cs typeface="Times New Roman" panose="02020603050405020304" pitchFamily="18" charset="0"/>
                      </a:endParaRPr>
                    </a:p>
                  </a:txBody>
                  <a:tcPr marL="43561" marR="31115" marT="62231" marB="62231"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15000"/>
                        </a:lnSpc>
                      </a:pPr>
                      <a:r>
                        <a:rPr lang="uk-UA" sz="1600" b="1" cap="none" spc="0">
                          <a:solidFill>
                            <a:schemeClr val="bg1"/>
                          </a:solidFill>
                          <a:effectLst/>
                        </a:rPr>
                        <a:t>Назва</a:t>
                      </a:r>
                      <a:endParaRPr lang="ru-RU" sz="1600" b="1" cap="none" spc="0">
                        <a:solidFill>
                          <a:schemeClr val="bg1"/>
                        </a:solidFill>
                        <a:effectLst/>
                      </a:endParaRPr>
                    </a:p>
                    <a:p>
                      <a:pPr algn="ctr">
                        <a:lnSpc>
                          <a:spcPct val="115000"/>
                        </a:lnSpc>
                      </a:pPr>
                      <a:r>
                        <a:rPr lang="uk-UA" sz="1600" b="1" cap="none" spc="0">
                          <a:solidFill>
                            <a:schemeClr val="bg1"/>
                          </a:solidFill>
                          <a:effectLst/>
                        </a:rPr>
                        <a:t>міжнародного індексу</a:t>
                      </a:r>
                      <a:endParaRPr lang="ru-RU" sz="1600" b="1" cap="none" spc="0">
                        <a:solidFill>
                          <a:schemeClr val="bg1"/>
                        </a:solidFill>
                        <a:effectLst/>
                        <a:latin typeface="UkrainianSchoolBook"/>
                        <a:ea typeface="Times New Roman" panose="02020603050405020304" pitchFamily="18" charset="0"/>
                        <a:cs typeface="Times New Roman" panose="02020603050405020304" pitchFamily="18" charset="0"/>
                      </a:endParaRPr>
                    </a:p>
                  </a:txBody>
                  <a:tcPr marL="43561" marR="31115" marT="62231" marB="62231"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15000"/>
                        </a:lnSpc>
                      </a:pPr>
                      <a:r>
                        <a:rPr lang="uk-UA" sz="1600" b="1" cap="none" spc="0" dirty="0">
                          <a:solidFill>
                            <a:schemeClr val="bg1"/>
                          </a:solidFill>
                          <a:effectLst/>
                        </a:rPr>
                        <a:t>Скорочена назва</a:t>
                      </a:r>
                      <a:endParaRPr lang="ru-RU" sz="1600" b="1" cap="none" spc="0" dirty="0">
                        <a:solidFill>
                          <a:schemeClr val="bg1"/>
                        </a:solidFill>
                        <a:effectLst/>
                        <a:latin typeface="UkrainianSchoolBook"/>
                        <a:ea typeface="Times New Roman" panose="02020603050405020304" pitchFamily="18" charset="0"/>
                        <a:cs typeface="Times New Roman" panose="02020603050405020304" pitchFamily="18" charset="0"/>
                      </a:endParaRPr>
                    </a:p>
                  </a:txBody>
                  <a:tcPr marL="43561" marR="31115" marT="62231" marB="62231"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15000"/>
                        </a:lnSpc>
                      </a:pPr>
                      <a:r>
                        <a:rPr lang="uk-UA" sz="1600" b="1" cap="none" spc="0">
                          <a:solidFill>
                            <a:schemeClr val="bg1"/>
                          </a:solidFill>
                          <a:effectLst/>
                        </a:rPr>
                        <a:t>Нормалізоване значення</a:t>
                      </a:r>
                      <a:endParaRPr lang="ru-RU" sz="1600" b="1" cap="none" spc="0">
                        <a:solidFill>
                          <a:schemeClr val="bg1"/>
                        </a:solidFill>
                        <a:effectLst/>
                        <a:latin typeface="UkrainianSchoolBook"/>
                        <a:ea typeface="Times New Roman" panose="02020603050405020304" pitchFamily="18" charset="0"/>
                        <a:cs typeface="Times New Roman" panose="02020603050405020304" pitchFamily="18" charset="0"/>
                      </a:endParaRPr>
                    </a:p>
                  </a:txBody>
                  <a:tcPr marL="43561" marR="31115" marT="62231" marB="62231"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992743196"/>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Інформаційні технології та інфраструктура</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38100" cmpd="sng">
                      <a:noFill/>
                    </a:lnT>
                    <a:lnB w="12700" cmpd="sng">
                      <a:noFill/>
                      <a:prstDash val="solid"/>
                    </a:lnB>
                    <a:noFill/>
                  </a:tcPr>
                </a:tc>
                <a:tc>
                  <a:txBody>
                    <a:bodyPr/>
                    <a:lstStyle/>
                    <a:p>
                      <a:pPr algn="ctr">
                        <a:lnSpc>
                          <a:spcPct val="115000"/>
                        </a:lnSpc>
                      </a:pPr>
                      <a:r>
                        <a:rPr lang="uk-UA" sz="1200" cap="none" spc="0" dirty="0">
                          <a:solidFill>
                            <a:schemeClr val="tx1"/>
                          </a:solidFill>
                          <a:effectLst/>
                        </a:rPr>
                        <a:t>Індекс розвитку електронного урядування</a:t>
                      </a:r>
                      <a:endParaRPr lang="ru-RU" sz="1200" cap="none" spc="0" dirty="0">
                        <a:solidFill>
                          <a:schemeClr val="tx1"/>
                        </a:solidFill>
                        <a:effectLst/>
                      </a:endParaRPr>
                    </a:p>
                    <a:p>
                      <a:pPr algn="ctr">
                        <a:lnSpc>
                          <a:spcPct val="115000"/>
                        </a:lnSpc>
                      </a:pPr>
                      <a:r>
                        <a:rPr lang="uk-UA" sz="1200" cap="none" spc="0" dirty="0">
                          <a:solidFill>
                            <a:schemeClr val="tx1"/>
                          </a:solidFill>
                          <a:effectLst/>
                        </a:rPr>
                        <a:t>E-</a:t>
                      </a:r>
                      <a:r>
                        <a:rPr lang="uk-UA" sz="1200" cap="none" spc="0" dirty="0" err="1">
                          <a:solidFill>
                            <a:schemeClr val="tx1"/>
                          </a:solidFill>
                          <a:effectLst/>
                        </a:rPr>
                        <a:t>Government</a:t>
                      </a:r>
                      <a:r>
                        <a:rPr lang="uk-UA" sz="1200" cap="none" spc="0" dirty="0">
                          <a:solidFill>
                            <a:schemeClr val="tx1"/>
                          </a:solidFill>
                          <a:effectLst/>
                        </a:rPr>
                        <a:t> </a:t>
                      </a:r>
                      <a:r>
                        <a:rPr lang="uk-UA" sz="1200" cap="none" spc="0" dirty="0" err="1">
                          <a:solidFill>
                            <a:schemeClr val="tx1"/>
                          </a:solidFill>
                          <a:effectLst/>
                        </a:rPr>
                        <a:t>Development</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EGDI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0,66</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107641415"/>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Індекс готовності країн до цифрової трансформації</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The</a:t>
                      </a:r>
                      <a:r>
                        <a:rPr lang="uk-UA" sz="1200" cap="none" spc="0" dirty="0">
                          <a:solidFill>
                            <a:schemeClr val="tx1"/>
                          </a:solidFill>
                          <a:effectLst/>
                        </a:rPr>
                        <a:t> </a:t>
                      </a:r>
                      <a:r>
                        <a:rPr lang="uk-UA" sz="1200" cap="none" spc="0" dirty="0" err="1">
                          <a:solidFill>
                            <a:schemeClr val="tx1"/>
                          </a:solidFill>
                          <a:effectLst/>
                        </a:rPr>
                        <a:t>Digital</a:t>
                      </a:r>
                      <a:r>
                        <a:rPr lang="uk-UA" sz="1200" cap="none" spc="0" dirty="0">
                          <a:solidFill>
                            <a:schemeClr val="tx1"/>
                          </a:solidFill>
                          <a:effectLst/>
                        </a:rPr>
                        <a:t> </a:t>
                      </a:r>
                      <a:r>
                        <a:rPr lang="uk-UA" sz="1200" cap="none" spc="0" dirty="0" err="1">
                          <a:solidFill>
                            <a:schemeClr val="tx1"/>
                          </a:solidFill>
                          <a:effectLst/>
                        </a:rPr>
                        <a:t>Readiness</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a:solidFill>
                            <a:schemeClr val="tx1"/>
                          </a:solidFill>
                          <a:effectLst/>
                        </a:rPr>
                        <a:t>DRI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0,46</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573243524"/>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Комунікаційні мережі та інтернет</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dirty="0">
                          <a:solidFill>
                            <a:schemeClr val="tx1"/>
                          </a:solidFill>
                          <a:effectLst/>
                        </a:rPr>
                        <a:t>Частка домогосподарств, які мають доступ до послуг інтернету вдома</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The</a:t>
                      </a:r>
                      <a:r>
                        <a:rPr lang="uk-UA" sz="1200" cap="none" spc="0" dirty="0">
                          <a:solidFill>
                            <a:schemeClr val="tx1"/>
                          </a:solidFill>
                          <a:effectLst/>
                        </a:rPr>
                        <a:t> </a:t>
                      </a:r>
                      <a:r>
                        <a:rPr lang="uk-UA" sz="1200" cap="none" spc="0" dirty="0" err="1">
                          <a:solidFill>
                            <a:schemeClr val="tx1"/>
                          </a:solidFill>
                          <a:effectLst/>
                        </a:rPr>
                        <a:t>Share</a:t>
                      </a:r>
                      <a:r>
                        <a:rPr lang="uk-UA" sz="1200" cap="none" spc="0" dirty="0">
                          <a:solidFill>
                            <a:schemeClr val="tx1"/>
                          </a:solidFill>
                          <a:effectLst/>
                        </a:rPr>
                        <a:t> </a:t>
                      </a:r>
                      <a:r>
                        <a:rPr lang="uk-UA" sz="1200" cap="none" spc="0" dirty="0" err="1">
                          <a:solidFill>
                            <a:schemeClr val="tx1"/>
                          </a:solidFill>
                          <a:effectLst/>
                        </a:rPr>
                        <a:t>Of</a:t>
                      </a:r>
                      <a:r>
                        <a:rPr lang="uk-UA" sz="1200" cap="none" spc="0" dirty="0">
                          <a:solidFill>
                            <a:schemeClr val="tx1"/>
                          </a:solidFill>
                          <a:effectLst/>
                        </a:rPr>
                        <a:t> </a:t>
                      </a:r>
                      <a:r>
                        <a:rPr lang="uk-UA" sz="1200" cap="none" spc="0" dirty="0" err="1">
                          <a:solidFill>
                            <a:schemeClr val="tx1"/>
                          </a:solidFill>
                          <a:effectLst/>
                        </a:rPr>
                        <a:t>Households</a:t>
                      </a:r>
                      <a:r>
                        <a:rPr lang="uk-UA" sz="1200" cap="none" spc="0" dirty="0">
                          <a:solidFill>
                            <a:schemeClr val="tx1"/>
                          </a:solidFill>
                          <a:effectLst/>
                        </a:rPr>
                        <a:t> </a:t>
                      </a:r>
                      <a:r>
                        <a:rPr lang="uk-UA" sz="1200" cap="none" spc="0" dirty="0" err="1">
                          <a:solidFill>
                            <a:schemeClr val="tx1"/>
                          </a:solidFill>
                          <a:effectLst/>
                        </a:rPr>
                        <a:t>That</a:t>
                      </a:r>
                      <a:r>
                        <a:rPr lang="uk-UA" sz="1200" cap="none" spc="0" dirty="0">
                          <a:solidFill>
                            <a:schemeClr val="tx1"/>
                          </a:solidFill>
                          <a:effectLst/>
                        </a:rPr>
                        <a:t> </a:t>
                      </a:r>
                      <a:r>
                        <a:rPr lang="uk-UA" sz="1200" cap="none" spc="0" dirty="0" err="1">
                          <a:solidFill>
                            <a:schemeClr val="tx1"/>
                          </a:solidFill>
                          <a:effectLst/>
                        </a:rPr>
                        <a:t>Have</a:t>
                      </a:r>
                      <a:r>
                        <a:rPr lang="uk-UA" sz="1200" cap="none" spc="0" dirty="0">
                          <a:solidFill>
                            <a:schemeClr val="tx1"/>
                          </a:solidFill>
                          <a:effectLst/>
                        </a:rPr>
                        <a:t> Access </a:t>
                      </a:r>
                      <a:r>
                        <a:rPr lang="uk-UA" sz="1200" cap="none" spc="0" dirty="0" err="1">
                          <a:solidFill>
                            <a:schemeClr val="tx1"/>
                          </a:solidFill>
                          <a:effectLst/>
                        </a:rPr>
                        <a:t>To</a:t>
                      </a:r>
                      <a:r>
                        <a:rPr lang="uk-UA" sz="1200" cap="none" spc="0" dirty="0">
                          <a:solidFill>
                            <a:schemeClr val="tx1"/>
                          </a:solidFill>
                          <a:effectLst/>
                        </a:rPr>
                        <a:t> </a:t>
                      </a:r>
                      <a:r>
                        <a:rPr lang="uk-UA" sz="1200" cap="none" spc="0" dirty="0" err="1">
                          <a:solidFill>
                            <a:schemeClr val="tx1"/>
                          </a:solidFill>
                          <a:effectLst/>
                        </a:rPr>
                        <a:t>Internet</a:t>
                      </a:r>
                      <a:r>
                        <a:rPr lang="uk-UA" sz="1200" cap="none" spc="0" dirty="0">
                          <a:solidFill>
                            <a:schemeClr val="tx1"/>
                          </a:solidFill>
                          <a:effectLst/>
                        </a:rPr>
                        <a:t> </a:t>
                      </a:r>
                      <a:r>
                        <a:rPr lang="uk-UA" sz="1200" cap="none" spc="0" dirty="0" err="1">
                          <a:solidFill>
                            <a:schemeClr val="tx1"/>
                          </a:solidFill>
                          <a:effectLst/>
                        </a:rPr>
                        <a:t>Services</a:t>
                      </a:r>
                      <a:r>
                        <a:rPr lang="uk-UA" sz="1200" cap="none" spc="0" dirty="0">
                          <a:solidFill>
                            <a:schemeClr val="tx1"/>
                          </a:solidFill>
                          <a:effectLst/>
                        </a:rPr>
                        <a:t> </a:t>
                      </a:r>
                      <a:r>
                        <a:rPr lang="uk-UA" sz="1200" cap="none" spc="0" dirty="0" err="1">
                          <a:solidFill>
                            <a:schemeClr val="tx1"/>
                          </a:solidFill>
                          <a:effectLst/>
                        </a:rPr>
                        <a:t>At</a:t>
                      </a:r>
                      <a:r>
                        <a:rPr lang="uk-UA" sz="1200" cap="none" spc="0" dirty="0">
                          <a:solidFill>
                            <a:schemeClr val="tx1"/>
                          </a:solidFill>
                          <a:effectLst/>
                        </a:rPr>
                        <a:t> </a:t>
                      </a:r>
                      <a:r>
                        <a:rPr lang="uk-UA" sz="1200" cap="none" spc="0" dirty="0" err="1">
                          <a:solidFill>
                            <a:schemeClr val="tx1"/>
                          </a:solidFill>
                          <a:effectLst/>
                        </a:rPr>
                        <a:t>Home</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en-US" sz="1200" cap="none" spc="0" dirty="0" err="1">
                          <a:solidFill>
                            <a:schemeClr val="tx1"/>
                          </a:solidFill>
                          <a:effectLst/>
                        </a:rPr>
                        <a:t>SHAISH</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0,83</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554613708"/>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Індекс цифрової якості життя</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Digital</a:t>
                      </a:r>
                      <a:r>
                        <a:rPr lang="uk-UA" sz="1200" cap="none" spc="0" dirty="0">
                          <a:solidFill>
                            <a:schemeClr val="tx1"/>
                          </a:solidFill>
                          <a:effectLst/>
                        </a:rPr>
                        <a:t> </a:t>
                      </a:r>
                      <a:r>
                        <a:rPr lang="uk-UA" sz="1200" cap="none" spc="0" dirty="0" err="1">
                          <a:solidFill>
                            <a:schemeClr val="tx1"/>
                          </a:solidFill>
                          <a:effectLst/>
                        </a:rPr>
                        <a:t>Quality</a:t>
                      </a:r>
                      <a:r>
                        <a:rPr lang="uk-UA" sz="1200" cap="none" spc="0" dirty="0">
                          <a:solidFill>
                            <a:schemeClr val="tx1"/>
                          </a:solidFill>
                          <a:effectLst/>
                        </a:rPr>
                        <a:t> </a:t>
                      </a:r>
                      <a:r>
                        <a:rPr lang="uk-UA" sz="1200" cap="none" spc="0" dirty="0" err="1">
                          <a:solidFill>
                            <a:schemeClr val="tx1"/>
                          </a:solidFill>
                          <a:effectLst/>
                        </a:rPr>
                        <a:t>Of</a:t>
                      </a:r>
                      <a:r>
                        <a:rPr lang="uk-UA" sz="1200" cap="none" spc="0" dirty="0">
                          <a:solidFill>
                            <a:schemeClr val="tx1"/>
                          </a:solidFill>
                          <a:effectLst/>
                        </a:rPr>
                        <a:t> </a:t>
                      </a:r>
                      <a:r>
                        <a:rPr lang="uk-UA" sz="1200" cap="none" spc="0" dirty="0" err="1">
                          <a:solidFill>
                            <a:schemeClr val="tx1"/>
                          </a:solidFill>
                          <a:effectLst/>
                        </a:rPr>
                        <a:t>Life</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DQL</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0,57</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22241143"/>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Цифрові медіа та соціальні мережі</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a:solidFill>
                            <a:schemeClr val="tx1"/>
                          </a:solidFill>
                          <a:effectLst/>
                        </a:rPr>
                        <a:t>Світовий індекс свободи преси</a:t>
                      </a:r>
                      <a:endParaRPr lang="ru-RU" sz="1200" cap="none" spc="0">
                        <a:solidFill>
                          <a:schemeClr val="tx1"/>
                        </a:solidFill>
                        <a:effectLst/>
                      </a:endParaRPr>
                    </a:p>
                    <a:p>
                      <a:pPr algn="ctr">
                        <a:lnSpc>
                          <a:spcPct val="115000"/>
                        </a:lnSpc>
                      </a:pPr>
                      <a:r>
                        <a:rPr lang="uk-UA" sz="1200" cap="none" spc="0">
                          <a:solidFill>
                            <a:schemeClr val="tx1"/>
                          </a:solidFill>
                          <a:effectLst/>
                        </a:rPr>
                        <a:t>Press Freedom Index</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en-US" sz="1200" cap="none" spc="0">
                          <a:solidFill>
                            <a:schemeClr val="tx1"/>
                          </a:solidFill>
                          <a:effectLst/>
                        </a:rPr>
                        <a:t>PFI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dirty="0">
                          <a:solidFill>
                            <a:schemeClr val="tx1"/>
                          </a:solidFill>
                          <a:effectLst/>
                        </a:rPr>
                        <a:t>0,41</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356905412"/>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Кількість користувачів соціальних мереж</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Social</a:t>
                      </a:r>
                      <a:r>
                        <a:rPr lang="uk-UA" sz="1200" cap="none" spc="0" dirty="0">
                          <a:solidFill>
                            <a:schemeClr val="tx1"/>
                          </a:solidFill>
                          <a:effectLst/>
                        </a:rPr>
                        <a:t> </a:t>
                      </a:r>
                      <a:r>
                        <a:rPr lang="uk-UA" sz="1200" cap="none" spc="0" dirty="0" err="1">
                          <a:solidFill>
                            <a:schemeClr val="tx1"/>
                          </a:solidFill>
                          <a:effectLst/>
                        </a:rPr>
                        <a:t>Networks</a:t>
                      </a:r>
                      <a:r>
                        <a:rPr lang="uk-UA" sz="1200" cap="none" spc="0" dirty="0">
                          <a:solidFill>
                            <a:schemeClr val="tx1"/>
                          </a:solidFill>
                          <a:effectLst/>
                        </a:rPr>
                        <a:t> </a:t>
                      </a:r>
                      <a:r>
                        <a:rPr lang="uk-UA" sz="1200" cap="none" spc="0" dirty="0" err="1">
                          <a:solidFill>
                            <a:schemeClr val="tx1"/>
                          </a:solidFill>
                          <a:effectLst/>
                        </a:rPr>
                        <a:t>Users</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dirty="0">
                          <a:solidFill>
                            <a:schemeClr val="tx1"/>
                          </a:solidFill>
                          <a:effectLst/>
                        </a:rPr>
                        <a:t>SNU</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0,65</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91698030"/>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Інформаційні ресурси та контент</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dirty="0">
                          <a:solidFill>
                            <a:schemeClr val="tx1"/>
                          </a:solidFill>
                          <a:effectLst/>
                        </a:rPr>
                        <a:t>Індекс зрілості відкритих даних у Європі</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Open</a:t>
                      </a:r>
                      <a:r>
                        <a:rPr lang="uk-UA" sz="1200" cap="none" spc="0" dirty="0">
                          <a:solidFill>
                            <a:schemeClr val="tx1"/>
                          </a:solidFill>
                          <a:effectLst/>
                        </a:rPr>
                        <a:t> </a:t>
                      </a:r>
                      <a:r>
                        <a:rPr lang="uk-UA" sz="1200" cap="none" spc="0" dirty="0" err="1">
                          <a:solidFill>
                            <a:schemeClr val="tx1"/>
                          </a:solidFill>
                          <a:effectLst/>
                        </a:rPr>
                        <a:t>Data</a:t>
                      </a:r>
                      <a:r>
                        <a:rPr lang="uk-UA" sz="1200" cap="none" spc="0" dirty="0">
                          <a:solidFill>
                            <a:schemeClr val="tx1"/>
                          </a:solidFill>
                          <a:effectLst/>
                        </a:rPr>
                        <a:t> </a:t>
                      </a:r>
                      <a:r>
                        <a:rPr lang="uk-UA" sz="1200" cap="none" spc="0" dirty="0" err="1">
                          <a:solidFill>
                            <a:schemeClr val="tx1"/>
                          </a:solidFill>
                          <a:effectLst/>
                        </a:rPr>
                        <a:t>Maturity</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en-US" sz="1200" cap="none" spc="0">
                          <a:solidFill>
                            <a:schemeClr val="tx1"/>
                          </a:solidFill>
                          <a:effectLst/>
                        </a:rPr>
                        <a:t>ODM</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0,94</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132602625"/>
                  </a:ext>
                </a:extLst>
              </a:tr>
              <a:tr h="448305">
                <a:tc vMerge="1">
                  <a:txBody>
                    <a:bodyPr/>
                    <a:lstStyle/>
                    <a:p>
                      <a:endParaRPr lang="ru-RU"/>
                    </a:p>
                  </a:txBody>
                  <a:tcPr/>
                </a:tc>
                <a:tc>
                  <a:txBody>
                    <a:bodyPr/>
                    <a:lstStyle/>
                    <a:p>
                      <a:pPr algn="ctr">
                        <a:lnSpc>
                          <a:spcPct val="115000"/>
                        </a:lnSpc>
                      </a:pPr>
                      <a:r>
                        <a:rPr lang="uk-UA" sz="1200" cap="none" spc="0">
                          <a:solidFill>
                            <a:schemeClr val="tx1"/>
                          </a:solidFill>
                          <a:effectLst/>
                        </a:rPr>
                        <a:t>Індекс комплексного управління даними</a:t>
                      </a:r>
                      <a:endParaRPr lang="ru-RU" sz="1200" cap="none" spc="0">
                        <a:solidFill>
                          <a:schemeClr val="tx1"/>
                        </a:solidFill>
                        <a:effectLst/>
                      </a:endParaRPr>
                    </a:p>
                    <a:p>
                      <a:pPr algn="ctr">
                        <a:lnSpc>
                          <a:spcPct val="115000"/>
                        </a:lnSpc>
                      </a:pPr>
                      <a:r>
                        <a:rPr lang="uk-UA" sz="1200" cap="none" spc="0">
                          <a:solidFill>
                            <a:schemeClr val="tx1"/>
                          </a:solidFill>
                          <a:effectLst/>
                        </a:rPr>
                        <a:t>Data Governance Hub</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a:solidFill>
                            <a:schemeClr val="tx1"/>
                          </a:solidFill>
                          <a:effectLst/>
                        </a:rPr>
                        <a:t>DGH</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0,48</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956364694"/>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Інформаційна грамотність та освіта</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dirty="0">
                          <a:solidFill>
                            <a:schemeClr val="tx1"/>
                          </a:solidFill>
                          <a:effectLst/>
                        </a:rPr>
                        <a:t>Глобальний індекс знань</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Global</a:t>
                      </a:r>
                      <a:r>
                        <a:rPr lang="uk-UA" sz="1200" cap="none" spc="0" dirty="0">
                          <a:solidFill>
                            <a:schemeClr val="tx1"/>
                          </a:solidFill>
                          <a:effectLst/>
                        </a:rPr>
                        <a:t> </a:t>
                      </a:r>
                      <a:r>
                        <a:rPr lang="uk-UA" sz="1200" cap="none" spc="0" dirty="0" err="1">
                          <a:solidFill>
                            <a:schemeClr val="tx1"/>
                          </a:solidFill>
                          <a:effectLst/>
                        </a:rPr>
                        <a:t>Knowledge</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en-US" sz="1200" cap="none" spc="0">
                          <a:solidFill>
                            <a:schemeClr val="tx1"/>
                          </a:solidFill>
                          <a:effectLst/>
                        </a:rPr>
                        <a:t>GKN</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0,52</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713132018"/>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Кількість користувачів інтернету</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The</a:t>
                      </a:r>
                      <a:r>
                        <a:rPr lang="uk-UA" sz="1200" cap="none" spc="0" dirty="0">
                          <a:solidFill>
                            <a:schemeClr val="tx1"/>
                          </a:solidFill>
                          <a:effectLst/>
                        </a:rPr>
                        <a:t> </a:t>
                      </a:r>
                      <a:r>
                        <a:rPr lang="uk-UA" sz="1200" cap="none" spc="0" dirty="0" err="1">
                          <a:solidFill>
                            <a:schemeClr val="tx1"/>
                          </a:solidFill>
                          <a:effectLst/>
                        </a:rPr>
                        <a:t>Number</a:t>
                      </a:r>
                      <a:r>
                        <a:rPr lang="uk-UA" sz="1200" cap="none" spc="0" dirty="0">
                          <a:solidFill>
                            <a:schemeClr val="tx1"/>
                          </a:solidFill>
                          <a:effectLst/>
                        </a:rPr>
                        <a:t> </a:t>
                      </a:r>
                      <a:r>
                        <a:rPr lang="uk-UA" sz="1200" cap="none" spc="0" dirty="0" err="1">
                          <a:solidFill>
                            <a:schemeClr val="tx1"/>
                          </a:solidFill>
                          <a:effectLst/>
                        </a:rPr>
                        <a:t>Of</a:t>
                      </a:r>
                      <a:r>
                        <a:rPr lang="uk-UA" sz="1200" cap="none" spc="0" dirty="0">
                          <a:solidFill>
                            <a:schemeClr val="tx1"/>
                          </a:solidFill>
                          <a:effectLst/>
                        </a:rPr>
                        <a:t> </a:t>
                      </a:r>
                      <a:r>
                        <a:rPr lang="uk-UA" sz="1200" cap="none" spc="0" dirty="0" err="1">
                          <a:solidFill>
                            <a:schemeClr val="tx1"/>
                          </a:solidFill>
                          <a:effectLst/>
                        </a:rPr>
                        <a:t>Internet</a:t>
                      </a:r>
                      <a:r>
                        <a:rPr lang="uk-UA" sz="1200" cap="none" spc="0" dirty="0">
                          <a:solidFill>
                            <a:schemeClr val="tx1"/>
                          </a:solidFill>
                          <a:effectLst/>
                        </a:rPr>
                        <a:t> </a:t>
                      </a:r>
                      <a:r>
                        <a:rPr lang="uk-UA" sz="1200" cap="none" spc="0" dirty="0" err="1">
                          <a:solidFill>
                            <a:schemeClr val="tx1"/>
                          </a:solidFill>
                          <a:effectLst/>
                        </a:rPr>
                        <a:t>Users</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a:solidFill>
                            <a:schemeClr val="tx1"/>
                          </a:solidFill>
                          <a:effectLst/>
                        </a:rPr>
                        <a:t>NIU</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0,69</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894163905"/>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Електронна комерція та електронні платежі</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dirty="0">
                          <a:solidFill>
                            <a:schemeClr val="tx1"/>
                          </a:solidFill>
                          <a:effectLst/>
                        </a:rPr>
                        <a:t>Глобальний інноваційний індекс</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The</a:t>
                      </a:r>
                      <a:r>
                        <a:rPr lang="uk-UA" sz="1200" cap="none" spc="0" dirty="0">
                          <a:solidFill>
                            <a:schemeClr val="tx1"/>
                          </a:solidFill>
                          <a:effectLst/>
                        </a:rPr>
                        <a:t> </a:t>
                      </a:r>
                      <a:r>
                        <a:rPr lang="uk-UA" sz="1200" cap="none" spc="0" dirty="0" err="1">
                          <a:solidFill>
                            <a:schemeClr val="tx1"/>
                          </a:solidFill>
                          <a:effectLst/>
                        </a:rPr>
                        <a:t>Global</a:t>
                      </a:r>
                      <a:r>
                        <a:rPr lang="uk-UA" sz="1200" cap="none" spc="0" dirty="0">
                          <a:solidFill>
                            <a:schemeClr val="tx1"/>
                          </a:solidFill>
                          <a:effectLst/>
                        </a:rPr>
                        <a:t> </a:t>
                      </a:r>
                      <a:r>
                        <a:rPr lang="uk-UA" sz="1200" cap="none" spc="0" dirty="0" err="1">
                          <a:solidFill>
                            <a:schemeClr val="tx1"/>
                          </a:solidFill>
                          <a:effectLst/>
                        </a:rPr>
                        <a:t>Innovation</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GII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0,56</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3864822904"/>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Рейтинг цифрової конкурентоспроможності</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World</a:t>
                      </a:r>
                      <a:r>
                        <a:rPr lang="uk-UA" sz="1200" cap="none" spc="0" dirty="0">
                          <a:solidFill>
                            <a:schemeClr val="tx1"/>
                          </a:solidFill>
                          <a:effectLst/>
                        </a:rPr>
                        <a:t> </a:t>
                      </a:r>
                      <a:r>
                        <a:rPr lang="uk-UA" sz="1200" cap="none" spc="0" dirty="0" err="1">
                          <a:solidFill>
                            <a:schemeClr val="tx1"/>
                          </a:solidFill>
                          <a:effectLst/>
                        </a:rPr>
                        <a:t>Digital</a:t>
                      </a:r>
                      <a:r>
                        <a:rPr lang="uk-UA" sz="1200" cap="none" spc="0" dirty="0">
                          <a:solidFill>
                            <a:schemeClr val="tx1"/>
                          </a:solidFill>
                          <a:effectLst/>
                        </a:rPr>
                        <a:t> </a:t>
                      </a:r>
                      <a:r>
                        <a:rPr lang="uk-UA" sz="1200" cap="none" spc="0" dirty="0" err="1">
                          <a:solidFill>
                            <a:schemeClr val="tx1"/>
                          </a:solidFill>
                          <a:effectLst/>
                        </a:rPr>
                        <a:t>Competitiveness</a:t>
                      </a:r>
                      <a:r>
                        <a:rPr lang="uk-UA" sz="1200" cap="none" spc="0" dirty="0">
                          <a:solidFill>
                            <a:schemeClr val="tx1"/>
                          </a:solidFill>
                          <a:effectLst/>
                        </a:rPr>
                        <a:t> </a:t>
                      </a:r>
                      <a:r>
                        <a:rPr lang="uk-UA" sz="1200" cap="none" spc="0" dirty="0" err="1">
                          <a:solidFill>
                            <a:schemeClr val="tx1"/>
                          </a:solidFill>
                          <a:effectLst/>
                        </a:rPr>
                        <a:t>Ranking</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a:solidFill>
                            <a:schemeClr val="tx1"/>
                          </a:solidFill>
                          <a:effectLst/>
                        </a:rPr>
                        <a:t>WDCR</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a:solidFill>
                            <a:schemeClr val="tx1"/>
                          </a:solidFill>
                          <a:effectLst/>
                        </a:rPr>
                        <a:t>0,02</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39733242"/>
                  </a:ext>
                </a:extLst>
              </a:tr>
              <a:tr h="448305">
                <a:tc rowSpan="2">
                  <a:txBody>
                    <a:bodyPr/>
                    <a:lstStyle/>
                    <a:p>
                      <a:pPr algn="ctr">
                        <a:lnSpc>
                          <a:spcPct val="115000"/>
                        </a:lnSpc>
                      </a:pPr>
                      <a:r>
                        <a:rPr lang="uk-UA" sz="1200" b="1" cap="none" spc="0">
                          <a:solidFill>
                            <a:schemeClr val="tx1"/>
                          </a:solidFill>
                          <a:effectLst/>
                        </a:rPr>
                        <a:t> </a:t>
                      </a:r>
                      <a:endParaRPr lang="ru-RU" sz="1200" b="1" cap="none" spc="0">
                        <a:solidFill>
                          <a:schemeClr val="tx1"/>
                        </a:solidFill>
                        <a:effectLst/>
                      </a:endParaRPr>
                    </a:p>
                    <a:p>
                      <a:pPr algn="ctr">
                        <a:lnSpc>
                          <a:spcPct val="115000"/>
                        </a:lnSpc>
                      </a:pPr>
                      <a:r>
                        <a:rPr lang="uk-UA" sz="1200" b="1" cap="none" spc="0">
                          <a:solidFill>
                            <a:schemeClr val="tx1"/>
                          </a:solidFill>
                          <a:effectLst/>
                        </a:rPr>
                        <a:t>Захист інформації та </a:t>
                      </a:r>
                      <a:r>
                        <a:rPr lang="uk-UA" sz="1200" b="1" cap="none" spc="0" err="1">
                          <a:solidFill>
                            <a:schemeClr val="tx1"/>
                          </a:solidFill>
                          <a:effectLst/>
                        </a:rPr>
                        <a:t>кібербезпека</a:t>
                      </a:r>
                      <a:endParaRPr lang="ru-RU" sz="1200" b="1"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15000"/>
                        </a:lnSpc>
                      </a:pPr>
                      <a:r>
                        <a:rPr lang="uk-UA" sz="1200" cap="none" spc="0" dirty="0">
                          <a:solidFill>
                            <a:schemeClr val="tx1"/>
                          </a:solidFill>
                          <a:effectLst/>
                        </a:rPr>
                        <a:t>Глобальний індекс </a:t>
                      </a:r>
                      <a:r>
                        <a:rPr lang="uk-UA" sz="1200" cap="none" spc="0" dirty="0" err="1">
                          <a:solidFill>
                            <a:schemeClr val="tx1"/>
                          </a:solidFill>
                          <a:effectLst/>
                        </a:rPr>
                        <a:t>кібербезпеки</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Global</a:t>
                      </a:r>
                      <a:r>
                        <a:rPr lang="uk-UA" sz="1200" cap="none" spc="0" dirty="0">
                          <a:solidFill>
                            <a:schemeClr val="tx1"/>
                          </a:solidFill>
                          <a:effectLst/>
                        </a:rPr>
                        <a:t> </a:t>
                      </a:r>
                      <a:r>
                        <a:rPr lang="uk-UA" sz="1200" cap="none" spc="0" dirty="0" err="1">
                          <a:solidFill>
                            <a:schemeClr val="tx1"/>
                          </a:solidFill>
                          <a:effectLst/>
                        </a:rPr>
                        <a:t>Cybersecurity</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GCI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algn="ctr">
                        <a:lnSpc>
                          <a:spcPct val="115000"/>
                        </a:lnSpc>
                      </a:pPr>
                      <a:r>
                        <a:rPr lang="uk-UA" sz="1200" cap="none" spc="0">
                          <a:solidFill>
                            <a:schemeClr val="tx1"/>
                          </a:solidFill>
                          <a:effectLst/>
                        </a:rPr>
                        <a:t>0,57</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mpd="sng">
                      <a:noFill/>
                      <a:prstDash val="solid"/>
                    </a:lnT>
                    <a:lnB w="12700" cap="flat" cmpd="sng" algn="ctr">
                      <a:solidFill>
                        <a:schemeClr val="tx1"/>
                      </a:solidFill>
                      <a:prstDash val="solid"/>
                    </a:lnB>
                    <a:noFill/>
                  </a:tcPr>
                </a:tc>
                <a:extLst>
                  <a:ext uri="{0D108BD9-81ED-4DB2-BD59-A6C34878D82A}">
                    <a16:rowId xmlns:a16="http://schemas.microsoft.com/office/drawing/2014/main" val="1706782049"/>
                  </a:ext>
                </a:extLst>
              </a:tr>
              <a:tr h="448305">
                <a:tc vMerge="1">
                  <a:txBody>
                    <a:bodyPr/>
                    <a:lstStyle/>
                    <a:p>
                      <a:endParaRPr lang="ru-RU"/>
                    </a:p>
                  </a:txBody>
                  <a:tcPr/>
                </a:tc>
                <a:tc>
                  <a:txBody>
                    <a:bodyPr/>
                    <a:lstStyle/>
                    <a:p>
                      <a:pPr algn="ctr">
                        <a:lnSpc>
                          <a:spcPct val="115000"/>
                        </a:lnSpc>
                      </a:pPr>
                      <a:r>
                        <a:rPr lang="uk-UA" sz="1200" cap="none" spc="0" dirty="0">
                          <a:solidFill>
                            <a:schemeClr val="tx1"/>
                          </a:solidFill>
                          <a:effectLst/>
                        </a:rPr>
                        <a:t>Національний індекс </a:t>
                      </a:r>
                      <a:r>
                        <a:rPr lang="uk-UA" sz="1200" cap="none" spc="0" dirty="0" err="1">
                          <a:solidFill>
                            <a:schemeClr val="tx1"/>
                          </a:solidFill>
                          <a:effectLst/>
                        </a:rPr>
                        <a:t>кібербезпеки</a:t>
                      </a:r>
                      <a:endParaRPr lang="ru-RU" sz="1200" cap="none" spc="0" dirty="0">
                        <a:solidFill>
                          <a:schemeClr val="tx1"/>
                        </a:solidFill>
                        <a:effectLst/>
                      </a:endParaRPr>
                    </a:p>
                    <a:p>
                      <a:pPr algn="ctr">
                        <a:lnSpc>
                          <a:spcPct val="115000"/>
                        </a:lnSpc>
                      </a:pPr>
                      <a:r>
                        <a:rPr lang="uk-UA" sz="1200" cap="none" spc="0" dirty="0" err="1">
                          <a:solidFill>
                            <a:schemeClr val="tx1"/>
                          </a:solidFill>
                          <a:effectLst/>
                        </a:rPr>
                        <a:t>National</a:t>
                      </a:r>
                      <a:r>
                        <a:rPr lang="uk-UA" sz="1200" cap="none" spc="0" dirty="0">
                          <a:solidFill>
                            <a:schemeClr val="tx1"/>
                          </a:solidFill>
                          <a:effectLst/>
                        </a:rPr>
                        <a:t> </a:t>
                      </a:r>
                      <a:r>
                        <a:rPr lang="uk-UA" sz="1200" cap="none" spc="0" dirty="0" err="1">
                          <a:solidFill>
                            <a:schemeClr val="tx1"/>
                          </a:solidFill>
                          <a:effectLst/>
                        </a:rPr>
                        <a:t>Cybersecurity</a:t>
                      </a:r>
                      <a:r>
                        <a:rPr lang="uk-UA" sz="1200" cap="none" spc="0" dirty="0">
                          <a:solidFill>
                            <a:schemeClr val="tx1"/>
                          </a:solidFill>
                          <a:effectLst/>
                        </a:rPr>
                        <a:t> </a:t>
                      </a:r>
                      <a:r>
                        <a:rPr lang="uk-UA" sz="1200" cap="none" spc="0" dirty="0" err="1">
                          <a:solidFill>
                            <a:schemeClr val="tx1"/>
                          </a:solidFill>
                          <a:effectLst/>
                        </a:rPr>
                        <a:t>Index</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en-US" sz="1200" cap="none" spc="0">
                          <a:solidFill>
                            <a:schemeClr val="tx1"/>
                          </a:solidFill>
                          <a:effectLst/>
                        </a:rPr>
                        <a:t>NCSI</a:t>
                      </a:r>
                      <a:endParaRPr lang="ru-RU" sz="1200" cap="none" spc="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gn="ctr">
                        <a:lnSpc>
                          <a:spcPct val="115000"/>
                        </a:lnSpc>
                      </a:pPr>
                      <a:r>
                        <a:rPr lang="uk-UA" sz="1200" cap="none" spc="0" dirty="0">
                          <a:solidFill>
                            <a:schemeClr val="tx1"/>
                          </a:solidFill>
                          <a:effectLst/>
                        </a:rPr>
                        <a:t>0,86</a:t>
                      </a:r>
                      <a:endParaRPr lang="ru-RU" sz="1200" cap="none" spc="0" dirty="0">
                        <a:solidFill>
                          <a:schemeClr val="tx1"/>
                        </a:solidFill>
                        <a:effectLst/>
                        <a:latin typeface="UkrainianSchoolBook"/>
                        <a:ea typeface="Times New Roman" panose="02020603050405020304" pitchFamily="18" charset="0"/>
                        <a:cs typeface="Times New Roman" panose="02020603050405020304" pitchFamily="18" charset="0"/>
                      </a:endParaRPr>
                    </a:p>
                  </a:txBody>
                  <a:tcPr marL="43561" marR="31115" marT="0" marB="6223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364501778"/>
                  </a:ext>
                </a:extLst>
              </a:tr>
            </a:tbl>
          </a:graphicData>
        </a:graphic>
      </p:graphicFrame>
    </p:spTree>
    <p:extLst>
      <p:ext uri="{BB962C8B-B14F-4D97-AF65-F5344CB8AC3E}">
        <p14:creationId xmlns:p14="http://schemas.microsoft.com/office/powerpoint/2010/main" val="1343333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Диаграмма 1">
            <a:extLst>
              <a:ext uri="{FF2B5EF4-FFF2-40B4-BE49-F238E27FC236}">
                <a16:creationId xmlns:a16="http://schemas.microsoft.com/office/drawing/2014/main" id="{A70F4A59-7209-5359-D385-7BE4C30D8F18}"/>
              </a:ext>
            </a:extLst>
          </p:cNvPr>
          <p:cNvGraphicFramePr/>
          <p:nvPr>
            <p:extLst>
              <p:ext uri="{D42A27DB-BD31-4B8C-83A1-F6EECF244321}">
                <p14:modId xmlns:p14="http://schemas.microsoft.com/office/powerpoint/2010/main" val="852924733"/>
              </p:ext>
            </p:extLst>
          </p:nvPr>
        </p:nvGraphicFramePr>
        <p:xfrm>
          <a:off x="1120477" y="1123527"/>
          <a:ext cx="9951041" cy="460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9562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Ламповый блестящий свет на столе">
            <a:extLst>
              <a:ext uri="{FF2B5EF4-FFF2-40B4-BE49-F238E27FC236}">
                <a16:creationId xmlns:a16="http://schemas.microsoft.com/office/drawing/2014/main" id="{5BFF8C14-8105-B99D-9C28-5BBD9444A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2" name="Рисунок 1" descr="Ламповый блестящий свет на столе">
            <a:extLst>
              <a:ext uri="{FF2B5EF4-FFF2-40B4-BE49-F238E27FC236}">
                <a16:creationId xmlns:a16="http://schemas.microsoft.com/office/drawing/2014/main" id="{A7EC02FA-5E2D-DE86-C9FF-4FED5CA9A0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52400"/>
            <a:ext cx="12192000" cy="6858000"/>
          </a:xfrm>
          <a:prstGeom prst="rect">
            <a:avLst/>
          </a:prstGeom>
        </p:spPr>
      </p:pic>
      <p:pic>
        <p:nvPicPr>
          <p:cNvPr id="4" name="Рисунок 3" descr="Ламповый блестящий свет на столе">
            <a:extLst>
              <a:ext uri="{FF2B5EF4-FFF2-40B4-BE49-F238E27FC236}">
                <a16:creationId xmlns:a16="http://schemas.microsoft.com/office/drawing/2014/main" id="{ABB20653-9053-AB44-2C4D-8B5128ED48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304800"/>
            <a:ext cx="12192000" cy="6858000"/>
          </a:xfrm>
          <a:prstGeom prst="rect">
            <a:avLst/>
          </a:prstGeom>
        </p:spPr>
      </p:pic>
      <p:pic>
        <p:nvPicPr>
          <p:cNvPr id="6" name="Рисунок 5" descr="Ламповый блестящий свет на столе">
            <a:extLst>
              <a:ext uri="{FF2B5EF4-FFF2-40B4-BE49-F238E27FC236}">
                <a16:creationId xmlns:a16="http://schemas.microsoft.com/office/drawing/2014/main" id="{0F142C20-74E9-1DD0-79CD-22BF0E1CDD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12192000" cy="6858000"/>
          </a:xfrm>
          <a:prstGeom prst="rect">
            <a:avLst/>
          </a:prstGeom>
        </p:spPr>
      </p:pic>
      <p:pic>
        <p:nvPicPr>
          <p:cNvPr id="7" name="Рисунок 6" descr="Ламповый блестящий свет на столе">
            <a:extLst>
              <a:ext uri="{FF2B5EF4-FFF2-40B4-BE49-F238E27FC236}">
                <a16:creationId xmlns:a16="http://schemas.microsoft.com/office/drawing/2014/main" id="{BF688D88-59EB-9045-9652-02836DDE34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609600"/>
            <a:ext cx="12192000" cy="6858000"/>
          </a:xfrm>
          <a:prstGeom prst="rect">
            <a:avLst/>
          </a:prstGeom>
        </p:spPr>
      </p:pic>
      <p:pic>
        <p:nvPicPr>
          <p:cNvPr id="8" name="Рисунок 7" descr="Ламповый блестящий свет на столе">
            <a:extLst>
              <a:ext uri="{FF2B5EF4-FFF2-40B4-BE49-F238E27FC236}">
                <a16:creationId xmlns:a16="http://schemas.microsoft.com/office/drawing/2014/main" id="{751DC54E-5F47-78FC-C280-420B21F86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2000"/>
            <a:ext cx="12192000" cy="6858000"/>
          </a:xfrm>
          <a:prstGeom prst="rect">
            <a:avLst/>
          </a:prstGeom>
        </p:spPr>
      </p:pic>
      <p:sp>
        <p:nvSpPr>
          <p:cNvPr id="10" name="TextBox 9">
            <a:extLst>
              <a:ext uri="{FF2B5EF4-FFF2-40B4-BE49-F238E27FC236}">
                <a16:creationId xmlns:a16="http://schemas.microsoft.com/office/drawing/2014/main" id="{4A970FBC-C632-012B-3BFA-9E318A252694}"/>
              </a:ext>
            </a:extLst>
          </p:cNvPr>
          <p:cNvSpPr txBox="1"/>
          <p:nvPr/>
        </p:nvSpPr>
        <p:spPr>
          <a:xfrm>
            <a:off x="600075" y="399357"/>
            <a:ext cx="11972925" cy="6506268"/>
          </a:xfrm>
          <a:prstGeom prst="rect">
            <a:avLst/>
          </a:prstGeom>
          <a:noFill/>
        </p:spPr>
        <p:txBody>
          <a:bodyPr wrap="square">
            <a:spAutoFit/>
          </a:bodyPr>
          <a:lstStyle/>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Середнє значення наведених нами індексних показників становить 0,5871, однак, ми можемо говорити лише з певним поміркованим оптимізмом про процеси впровадження інформаційного суспільства в українських реаліях.</a:t>
            </a:r>
            <a:endParaRPr lang="ru-RU" sz="2000" dirty="0">
              <a:effectLst/>
              <a:latin typeface="UkrainianSchoolBook"/>
              <a:ea typeface="Times New Roman" panose="02020603050405020304" pitchFamily="18" charset="0"/>
              <a:cs typeface="Times New Roman" panose="02020603050405020304" pitchFamily="18" charset="0"/>
            </a:endParaRPr>
          </a:p>
          <a:p>
            <a:pPr indent="450215" algn="just">
              <a:lnSpc>
                <a:spcPct val="150000"/>
              </a:lnSpc>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Р</a:t>
            </a: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озглянемо нашу діаграму більш детально, акцентуючи увагу на трьох характеристиках: високі показники (понад 0,8), обнадійливі показники (0,79-0,5) та тривожні показники (менше 0,5).</a:t>
            </a: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Середні показники за критеріями виглядають наступним чином:</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0,715 Захист інформації та </a:t>
            </a:r>
            <a:r>
              <a:rPr lang="uk-UA" sz="2000" dirty="0" err="1">
                <a:effectLst/>
                <a:latin typeface="Times New Roman" panose="02020603050405020304" pitchFamily="18" charset="0"/>
                <a:ea typeface="Times New Roman" panose="02020603050405020304" pitchFamily="18" charset="0"/>
                <a:cs typeface="Times New Roman" panose="02020603050405020304" pitchFamily="18" charset="0"/>
              </a:rPr>
              <a:t>кібербезпека</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0,71 Інформаційні ресурси та контент</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0,7 Комунікаційні мережі та інтернет</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0,605 Інформаційна грамотність та освіта</a:t>
            </a:r>
            <a:endParaRPr lang="ru-RU" sz="2000" dirty="0">
              <a:effectLst/>
              <a:latin typeface="UkrainianSchoolBook"/>
              <a:ea typeface="Times New Roman" panose="02020603050405020304" pitchFamily="18" charset="0"/>
              <a:cs typeface="Times New Roman" panose="02020603050405020304" pitchFamily="18" charset="0"/>
            </a:endParaRPr>
          </a:p>
          <a:p>
            <a:pPr lvl="1"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0,56 Інформаційні технології та інфраструктура</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0,53 Цифрові медіа та соціальні мережі</a:t>
            </a:r>
            <a:endParaRPr lang="ru-RU" sz="2000" dirty="0">
              <a:effectLst/>
              <a:latin typeface="UkrainianSchoolBook"/>
              <a:ea typeface="Times New Roman" panose="02020603050405020304" pitchFamily="18" charset="0"/>
              <a:cs typeface="Times New Roman" panose="02020603050405020304" pitchFamily="18" charset="0"/>
            </a:endParaRPr>
          </a:p>
          <a:p>
            <a:pPr lvl="3"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0,29 Електронна комерція та електронні платежі</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493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100" y="-542925"/>
            <a:ext cx="5124450" cy="3019425"/>
          </a:xfrm>
          <a:prstGeom prst="rect">
            <a:avLst/>
          </a:prstGeom>
        </p:spPr>
      </p:pic>
      <p:sp>
        <p:nvSpPr>
          <p:cNvPr id="4" name="TextBox 3">
            <a:extLst>
              <a:ext uri="{FF2B5EF4-FFF2-40B4-BE49-F238E27FC236}">
                <a16:creationId xmlns:a16="http://schemas.microsoft.com/office/drawing/2014/main" id="{D9C39F01-3F86-B171-A832-1851CE1888D6}"/>
              </a:ext>
            </a:extLst>
          </p:cNvPr>
          <p:cNvSpPr txBox="1"/>
          <p:nvPr/>
        </p:nvSpPr>
        <p:spPr>
          <a:xfrm>
            <a:off x="2569369" y="86988"/>
            <a:ext cx="9384506" cy="6506268"/>
          </a:xfrm>
          <a:prstGeom prst="rect">
            <a:avLst/>
          </a:prstGeom>
          <a:noFill/>
        </p:spPr>
        <p:txBody>
          <a:bodyPr wrap="square">
            <a:spAutoFit/>
          </a:bodyPr>
          <a:lstStyle/>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endParaRPr lang="uk-UA"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Незважаючи на всі успіхи в сфері ІКТ в Україні, наше дослідження доводить, що системна криза, яку ми спостерігаємо в нашій державі не оминула і кластер впровадження інформаційного суспільства. Жоден з критеріїв не перетнув планку високих показників і лише деякі індекси перетнули цю межу, але в поєднанні з іншими індексами все ж не змогли суттєво покращити ситуацію. </a:t>
            </a:r>
          </a:p>
          <a:p>
            <a:pPr indent="450215"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Наразі ми не можемо говорити про високе визнання наших досягнень з боку міжнародних аналітичних та рейтингових центрів на шляху розбудови інформаційного суспільства. Тут, радше, можна констатувати значне відставання в кластері електронної комерції та електронних платежів, у яких ми не змогли перетнути межу обнадійливих показників та знаходимось в тривожній зоні. </a:t>
            </a:r>
            <a:endParaRPr lang="ru-RU" sz="2000" dirty="0">
              <a:effectLst/>
              <a:latin typeface="UkrainianSchoolBook"/>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46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Два квадрата и зигзагной линии">
            <a:extLst>
              <a:ext uri="{FF2B5EF4-FFF2-40B4-BE49-F238E27FC236}">
                <a16:creationId xmlns:a16="http://schemas.microsoft.com/office/drawing/2014/main" id="{CFABD47E-2186-B56C-4E04-24C072FB8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7751" y="-440459"/>
            <a:ext cx="7676283" cy="3017405"/>
          </a:xfrm>
          <a:prstGeom prst="rect">
            <a:avLst/>
          </a:prstGeom>
        </p:spPr>
      </p:pic>
      <p:sp>
        <p:nvSpPr>
          <p:cNvPr id="4" name="TextBox 3">
            <a:extLst>
              <a:ext uri="{FF2B5EF4-FFF2-40B4-BE49-F238E27FC236}">
                <a16:creationId xmlns:a16="http://schemas.microsoft.com/office/drawing/2014/main" id="{3E08666F-F589-6D91-614C-FC4E11275834}"/>
              </a:ext>
            </a:extLst>
          </p:cNvPr>
          <p:cNvSpPr txBox="1"/>
          <p:nvPr/>
        </p:nvSpPr>
        <p:spPr>
          <a:xfrm>
            <a:off x="1499608" y="2483638"/>
            <a:ext cx="7676284" cy="2815514"/>
          </a:xfrm>
          <a:prstGeom prst="rect">
            <a:avLst/>
          </a:prstGeom>
          <a:noFill/>
        </p:spPr>
        <p:txBody>
          <a:bodyPr wrap="square">
            <a:spAutoFit/>
          </a:bodyPr>
          <a:lstStyle/>
          <a:p>
            <a:pPr algn="just">
              <a:lnSpc>
                <a:spcPct val="150000"/>
              </a:lnSpc>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Розроблення індексів зазвичай ґрунтується на широкому спектрі даних з різних джерел або може включати і спеціально проведене дослідження з метою аналізу інформації задля отримання того чи іншого індексу. Тут можна виокремити дві групи джерел даних, на яких базується переважна більшість методологічних підходів у розробці світових індексів. </a:t>
            </a:r>
            <a:endParaRPr lang="ru-RU" sz="2000" dirty="0"/>
          </a:p>
        </p:txBody>
      </p:sp>
    </p:spTree>
    <p:extLst>
      <p:ext uri="{BB962C8B-B14F-4D97-AF65-F5344CB8AC3E}">
        <p14:creationId xmlns:p14="http://schemas.microsoft.com/office/powerpoint/2010/main" val="5765850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1429</TotalTime>
  <Words>6852</Words>
  <Application>Microsoft Office PowerPoint</Application>
  <PresentationFormat>Широкоэкранный</PresentationFormat>
  <Paragraphs>468</Paragraphs>
  <Slides>83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83</vt:i4>
      </vt:variant>
    </vt:vector>
  </HeadingPairs>
  <TitlesOfParts>
    <vt:vector size="91" baseType="lpstr">
      <vt:lpstr>Aptos</vt:lpstr>
      <vt:lpstr>Aptos Display</vt:lpstr>
      <vt:lpstr>Arial</vt:lpstr>
      <vt:lpstr>Comic Sans MS</vt:lpstr>
      <vt:lpstr>Times New Roman</vt:lpstr>
      <vt:lpstr>UkrainianSchoolBook</vt:lpstr>
      <vt:lpstr>Wingdings</vt:lpstr>
      <vt:lpstr>Тема Office</vt:lpstr>
      <vt:lpstr>РОЗБУДОВА ІНФОРМАЦІЙНОГО  СУСПІЛЬСТВА В УКРАЇНІ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РОЗБУДОВА ІНФОРМАЦІЙНОГО  СУСПІЛЬСТВА В УКРАЇНІ </dc:title>
  <dc:creator>Андрєєва Ольга Миколаївна</dc:creator>
  <cp:lastModifiedBy>Андрєєва Ольга Миколаївна</cp:lastModifiedBy>
  <cp:revision>12</cp:revision>
  <dcterms:created xsi:type="dcterms:W3CDTF">2024-01-30T10:12:33Z</dcterms:created>
  <dcterms:modified xsi:type="dcterms:W3CDTF">2024-02-04T18:16:29Z</dcterms:modified>
</cp:coreProperties>
</file>