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3990B-0647-3F09-6DE6-C1CE306EC628}" v="2018" dt="2020-09-15T11:52:52.231"/>
    <p1510:client id="{0F52831F-B22D-46A7-E3FB-8843D870A6E4}" v="5978" dt="2020-09-15T04:28:50.849"/>
    <p1510:client id="{748E1226-D84F-32B1-CE01-20A5DB10B175}" v="5991" dt="2020-09-15T08:04:27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802567-C3E0-413B-8DD1-322908E463B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7842BC5-D8D6-44F1-B485-515B23DE71B9}">
      <dgm:prSet/>
      <dgm:spPr/>
      <dgm:t>
        <a:bodyPr/>
        <a:lstStyle/>
        <a:p>
          <a:r>
            <a:rPr lang="uk-UA"/>
            <a:t>- міжвоєнний період</a:t>
          </a:r>
          <a:endParaRPr lang="en-US"/>
        </a:p>
      </dgm:t>
    </dgm:pt>
    <dgm:pt modelId="{F229A774-8A13-45D1-ACDA-D28006C609F9}" type="parTrans" cxnId="{0A789422-3BFE-40F1-BFD3-C4FB3595D864}">
      <dgm:prSet/>
      <dgm:spPr/>
      <dgm:t>
        <a:bodyPr/>
        <a:lstStyle/>
        <a:p>
          <a:endParaRPr lang="en-US"/>
        </a:p>
      </dgm:t>
    </dgm:pt>
    <dgm:pt modelId="{268955BE-9D05-4BAC-BC2B-FA5550AC5799}" type="sibTrans" cxnId="{0A789422-3BFE-40F1-BFD3-C4FB3595D864}">
      <dgm:prSet/>
      <dgm:spPr/>
      <dgm:t>
        <a:bodyPr/>
        <a:lstStyle/>
        <a:p>
          <a:endParaRPr lang="en-US"/>
        </a:p>
      </dgm:t>
    </dgm:pt>
    <dgm:pt modelId="{9E692428-7FB8-4C00-9A45-8DC6D711718A}">
      <dgm:prSet/>
      <dgm:spPr/>
      <dgm:t>
        <a:bodyPr/>
        <a:lstStyle/>
        <a:p>
          <a:r>
            <a:rPr lang="uk-UA"/>
            <a:t>-після завершення ІІ Світової війни</a:t>
          </a:r>
          <a:endParaRPr lang="en-US"/>
        </a:p>
      </dgm:t>
    </dgm:pt>
    <dgm:pt modelId="{C0ED5E38-92F1-4BF3-814B-FF7C4D718723}" type="parTrans" cxnId="{BA6D2248-6588-4135-BB4E-F1D9EEF393D8}">
      <dgm:prSet/>
      <dgm:spPr/>
      <dgm:t>
        <a:bodyPr/>
        <a:lstStyle/>
        <a:p>
          <a:endParaRPr lang="en-US"/>
        </a:p>
      </dgm:t>
    </dgm:pt>
    <dgm:pt modelId="{5377ED01-027E-4F92-96E4-2BD9594CF977}" type="sibTrans" cxnId="{BA6D2248-6588-4135-BB4E-F1D9EEF393D8}">
      <dgm:prSet/>
      <dgm:spPr/>
      <dgm:t>
        <a:bodyPr/>
        <a:lstStyle/>
        <a:p>
          <a:endParaRPr lang="en-US"/>
        </a:p>
      </dgm:t>
    </dgm:pt>
    <dgm:pt modelId="{380989DC-8AFC-4F34-B1D8-849C59B6687F}">
      <dgm:prSet/>
      <dgm:spPr/>
      <dgm:t>
        <a:bodyPr/>
        <a:lstStyle/>
        <a:p>
          <a:r>
            <a:rPr lang="uk-UA"/>
            <a:t>- після завершення Холодної війни</a:t>
          </a:r>
          <a:endParaRPr lang="en-US"/>
        </a:p>
      </dgm:t>
    </dgm:pt>
    <dgm:pt modelId="{DC3F057C-6D22-4E71-93EC-1C7C7E55C279}" type="parTrans" cxnId="{81AFB445-0F8E-45F0-A4D9-B7B57C73B9F0}">
      <dgm:prSet/>
      <dgm:spPr/>
      <dgm:t>
        <a:bodyPr/>
        <a:lstStyle/>
        <a:p>
          <a:endParaRPr lang="en-US"/>
        </a:p>
      </dgm:t>
    </dgm:pt>
    <dgm:pt modelId="{92F11DA8-1C57-4F0A-9D32-5EC0DB1397C1}" type="sibTrans" cxnId="{81AFB445-0F8E-45F0-A4D9-B7B57C73B9F0}">
      <dgm:prSet/>
      <dgm:spPr/>
      <dgm:t>
        <a:bodyPr/>
        <a:lstStyle/>
        <a:p>
          <a:endParaRPr lang="en-US"/>
        </a:p>
      </dgm:t>
    </dgm:pt>
    <dgm:pt modelId="{17F50250-AC1D-46DC-9BCC-02A15CAC5F81}" type="pres">
      <dgm:prSet presAssocID="{C9802567-C3E0-413B-8DD1-322908E463B6}" presName="linear" presStyleCnt="0">
        <dgm:presLayoutVars>
          <dgm:dir/>
          <dgm:animLvl val="lvl"/>
          <dgm:resizeHandles val="exact"/>
        </dgm:presLayoutVars>
      </dgm:prSet>
      <dgm:spPr/>
    </dgm:pt>
    <dgm:pt modelId="{BEAC5F47-1C62-4C00-9612-B5DB32200426}" type="pres">
      <dgm:prSet presAssocID="{07842BC5-D8D6-44F1-B485-515B23DE71B9}" presName="parentLin" presStyleCnt="0"/>
      <dgm:spPr/>
    </dgm:pt>
    <dgm:pt modelId="{5FE51BB3-38EA-401D-8124-E04253EE87CF}" type="pres">
      <dgm:prSet presAssocID="{07842BC5-D8D6-44F1-B485-515B23DE71B9}" presName="parentLeftMargin" presStyleLbl="node1" presStyleIdx="0" presStyleCnt="3"/>
      <dgm:spPr/>
    </dgm:pt>
    <dgm:pt modelId="{459F76CC-2EA4-4B47-8E8B-DDF5D6453F19}" type="pres">
      <dgm:prSet presAssocID="{07842BC5-D8D6-44F1-B485-515B23DE71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F784CC9-CC2F-4255-8DF5-475D172E6ABF}" type="pres">
      <dgm:prSet presAssocID="{07842BC5-D8D6-44F1-B485-515B23DE71B9}" presName="negativeSpace" presStyleCnt="0"/>
      <dgm:spPr/>
    </dgm:pt>
    <dgm:pt modelId="{F25036CC-812A-4A87-A25D-B18E4E57247F}" type="pres">
      <dgm:prSet presAssocID="{07842BC5-D8D6-44F1-B485-515B23DE71B9}" presName="childText" presStyleLbl="conFgAcc1" presStyleIdx="0" presStyleCnt="3">
        <dgm:presLayoutVars>
          <dgm:bulletEnabled val="1"/>
        </dgm:presLayoutVars>
      </dgm:prSet>
      <dgm:spPr/>
    </dgm:pt>
    <dgm:pt modelId="{D0356338-55F2-4818-B9E4-FF4295C96444}" type="pres">
      <dgm:prSet presAssocID="{268955BE-9D05-4BAC-BC2B-FA5550AC5799}" presName="spaceBetweenRectangles" presStyleCnt="0"/>
      <dgm:spPr/>
    </dgm:pt>
    <dgm:pt modelId="{B5BE0805-6FEA-43BC-B6F8-F12632E8BE1A}" type="pres">
      <dgm:prSet presAssocID="{9E692428-7FB8-4C00-9A45-8DC6D711718A}" presName="parentLin" presStyleCnt="0"/>
      <dgm:spPr/>
    </dgm:pt>
    <dgm:pt modelId="{3594202C-7F0C-4B9E-AB32-1495959B987A}" type="pres">
      <dgm:prSet presAssocID="{9E692428-7FB8-4C00-9A45-8DC6D711718A}" presName="parentLeftMargin" presStyleLbl="node1" presStyleIdx="0" presStyleCnt="3"/>
      <dgm:spPr/>
    </dgm:pt>
    <dgm:pt modelId="{9126BE96-0AEF-471A-9C9B-FF199870EF30}" type="pres">
      <dgm:prSet presAssocID="{9E692428-7FB8-4C00-9A45-8DC6D71171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BF19A94-5AD2-4575-8203-9C49D67DBC32}" type="pres">
      <dgm:prSet presAssocID="{9E692428-7FB8-4C00-9A45-8DC6D711718A}" presName="negativeSpace" presStyleCnt="0"/>
      <dgm:spPr/>
    </dgm:pt>
    <dgm:pt modelId="{1A265854-8A1E-4036-974F-791D671263E6}" type="pres">
      <dgm:prSet presAssocID="{9E692428-7FB8-4C00-9A45-8DC6D711718A}" presName="childText" presStyleLbl="conFgAcc1" presStyleIdx="1" presStyleCnt="3">
        <dgm:presLayoutVars>
          <dgm:bulletEnabled val="1"/>
        </dgm:presLayoutVars>
      </dgm:prSet>
      <dgm:spPr/>
    </dgm:pt>
    <dgm:pt modelId="{D85CB986-00C3-4A9D-9C65-968665A82439}" type="pres">
      <dgm:prSet presAssocID="{5377ED01-027E-4F92-96E4-2BD9594CF977}" presName="spaceBetweenRectangles" presStyleCnt="0"/>
      <dgm:spPr/>
    </dgm:pt>
    <dgm:pt modelId="{3E83CD03-92E4-4A47-ABE7-7E3F8F6984EC}" type="pres">
      <dgm:prSet presAssocID="{380989DC-8AFC-4F34-B1D8-849C59B6687F}" presName="parentLin" presStyleCnt="0"/>
      <dgm:spPr/>
    </dgm:pt>
    <dgm:pt modelId="{855B276C-C854-4E81-8587-FDDB16BC1163}" type="pres">
      <dgm:prSet presAssocID="{380989DC-8AFC-4F34-B1D8-849C59B6687F}" presName="parentLeftMargin" presStyleLbl="node1" presStyleIdx="1" presStyleCnt="3"/>
      <dgm:spPr/>
    </dgm:pt>
    <dgm:pt modelId="{737AF7B5-B1DB-4A67-8CC2-A1E72439D181}" type="pres">
      <dgm:prSet presAssocID="{380989DC-8AFC-4F34-B1D8-849C59B6687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864E8FB-C9D6-4BAD-B060-8EDA31D8CA25}" type="pres">
      <dgm:prSet presAssocID="{380989DC-8AFC-4F34-B1D8-849C59B6687F}" presName="negativeSpace" presStyleCnt="0"/>
      <dgm:spPr/>
    </dgm:pt>
    <dgm:pt modelId="{4F8E5A37-FB9A-4FB1-A007-BF02FDF6CE28}" type="pres">
      <dgm:prSet presAssocID="{380989DC-8AFC-4F34-B1D8-849C59B668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0BB7F16-34BD-435A-A2B9-D24378460532}" type="presOf" srcId="{9E692428-7FB8-4C00-9A45-8DC6D711718A}" destId="{3594202C-7F0C-4B9E-AB32-1495959B987A}" srcOrd="0" destOrd="0" presId="urn:microsoft.com/office/officeart/2005/8/layout/list1"/>
    <dgm:cxn modelId="{0A789422-3BFE-40F1-BFD3-C4FB3595D864}" srcId="{C9802567-C3E0-413B-8DD1-322908E463B6}" destId="{07842BC5-D8D6-44F1-B485-515B23DE71B9}" srcOrd="0" destOrd="0" parTransId="{F229A774-8A13-45D1-ACDA-D28006C609F9}" sibTransId="{268955BE-9D05-4BAC-BC2B-FA5550AC5799}"/>
    <dgm:cxn modelId="{8C10A933-1B18-4C6B-9EFC-621990E9C168}" type="presOf" srcId="{07842BC5-D8D6-44F1-B485-515B23DE71B9}" destId="{5FE51BB3-38EA-401D-8124-E04253EE87CF}" srcOrd="0" destOrd="0" presId="urn:microsoft.com/office/officeart/2005/8/layout/list1"/>
    <dgm:cxn modelId="{88362D38-B599-4F67-BF52-242A36AB8011}" type="presOf" srcId="{9E692428-7FB8-4C00-9A45-8DC6D711718A}" destId="{9126BE96-0AEF-471A-9C9B-FF199870EF30}" srcOrd="1" destOrd="0" presId="urn:microsoft.com/office/officeart/2005/8/layout/list1"/>
    <dgm:cxn modelId="{81AFB445-0F8E-45F0-A4D9-B7B57C73B9F0}" srcId="{C9802567-C3E0-413B-8DD1-322908E463B6}" destId="{380989DC-8AFC-4F34-B1D8-849C59B6687F}" srcOrd="2" destOrd="0" parTransId="{DC3F057C-6D22-4E71-93EC-1C7C7E55C279}" sibTransId="{92F11DA8-1C57-4F0A-9D32-5EC0DB1397C1}"/>
    <dgm:cxn modelId="{BA6D2248-6588-4135-BB4E-F1D9EEF393D8}" srcId="{C9802567-C3E0-413B-8DD1-322908E463B6}" destId="{9E692428-7FB8-4C00-9A45-8DC6D711718A}" srcOrd="1" destOrd="0" parTransId="{C0ED5E38-92F1-4BF3-814B-FF7C4D718723}" sibTransId="{5377ED01-027E-4F92-96E4-2BD9594CF977}"/>
    <dgm:cxn modelId="{83832174-E093-42D2-B19C-DE5ABDBE10BC}" type="presOf" srcId="{07842BC5-D8D6-44F1-B485-515B23DE71B9}" destId="{459F76CC-2EA4-4B47-8E8B-DDF5D6453F19}" srcOrd="1" destOrd="0" presId="urn:microsoft.com/office/officeart/2005/8/layout/list1"/>
    <dgm:cxn modelId="{001EEB86-9F1A-4F44-85AA-4277CE122990}" type="presOf" srcId="{C9802567-C3E0-413B-8DD1-322908E463B6}" destId="{17F50250-AC1D-46DC-9BCC-02A15CAC5F81}" srcOrd="0" destOrd="0" presId="urn:microsoft.com/office/officeart/2005/8/layout/list1"/>
    <dgm:cxn modelId="{6FA57DB8-544F-402B-9D5D-3E02394E3324}" type="presOf" srcId="{380989DC-8AFC-4F34-B1D8-849C59B6687F}" destId="{737AF7B5-B1DB-4A67-8CC2-A1E72439D181}" srcOrd="1" destOrd="0" presId="urn:microsoft.com/office/officeart/2005/8/layout/list1"/>
    <dgm:cxn modelId="{465DC9BA-FB3D-4D35-A124-CA02235D6D3F}" type="presOf" srcId="{380989DC-8AFC-4F34-B1D8-849C59B6687F}" destId="{855B276C-C854-4E81-8587-FDDB16BC1163}" srcOrd="0" destOrd="0" presId="urn:microsoft.com/office/officeart/2005/8/layout/list1"/>
    <dgm:cxn modelId="{1426591C-E9E3-4751-91AE-E2317137C4B8}" type="presParOf" srcId="{17F50250-AC1D-46DC-9BCC-02A15CAC5F81}" destId="{BEAC5F47-1C62-4C00-9612-B5DB32200426}" srcOrd="0" destOrd="0" presId="urn:microsoft.com/office/officeart/2005/8/layout/list1"/>
    <dgm:cxn modelId="{3B98A0FF-9B78-44C5-904F-B6697107C921}" type="presParOf" srcId="{BEAC5F47-1C62-4C00-9612-B5DB32200426}" destId="{5FE51BB3-38EA-401D-8124-E04253EE87CF}" srcOrd="0" destOrd="0" presId="urn:microsoft.com/office/officeart/2005/8/layout/list1"/>
    <dgm:cxn modelId="{6B71775B-091E-484B-BE52-4A6AA7ACC23D}" type="presParOf" srcId="{BEAC5F47-1C62-4C00-9612-B5DB32200426}" destId="{459F76CC-2EA4-4B47-8E8B-DDF5D6453F19}" srcOrd="1" destOrd="0" presId="urn:microsoft.com/office/officeart/2005/8/layout/list1"/>
    <dgm:cxn modelId="{AB369F36-6CDD-4006-843B-7D52ECE0D7E3}" type="presParOf" srcId="{17F50250-AC1D-46DC-9BCC-02A15CAC5F81}" destId="{AF784CC9-CC2F-4255-8DF5-475D172E6ABF}" srcOrd="1" destOrd="0" presId="urn:microsoft.com/office/officeart/2005/8/layout/list1"/>
    <dgm:cxn modelId="{8F604BE4-498B-4F8C-81B1-83926A49781E}" type="presParOf" srcId="{17F50250-AC1D-46DC-9BCC-02A15CAC5F81}" destId="{F25036CC-812A-4A87-A25D-B18E4E57247F}" srcOrd="2" destOrd="0" presId="urn:microsoft.com/office/officeart/2005/8/layout/list1"/>
    <dgm:cxn modelId="{A590568D-B22B-4258-B5E5-F12168B5DC93}" type="presParOf" srcId="{17F50250-AC1D-46DC-9BCC-02A15CAC5F81}" destId="{D0356338-55F2-4818-B9E4-FF4295C96444}" srcOrd="3" destOrd="0" presId="urn:microsoft.com/office/officeart/2005/8/layout/list1"/>
    <dgm:cxn modelId="{C87263CB-B4F9-4785-9D81-98585FE549D8}" type="presParOf" srcId="{17F50250-AC1D-46DC-9BCC-02A15CAC5F81}" destId="{B5BE0805-6FEA-43BC-B6F8-F12632E8BE1A}" srcOrd="4" destOrd="0" presId="urn:microsoft.com/office/officeart/2005/8/layout/list1"/>
    <dgm:cxn modelId="{67888359-C5A5-4F17-A381-7290207966DF}" type="presParOf" srcId="{B5BE0805-6FEA-43BC-B6F8-F12632E8BE1A}" destId="{3594202C-7F0C-4B9E-AB32-1495959B987A}" srcOrd="0" destOrd="0" presId="urn:microsoft.com/office/officeart/2005/8/layout/list1"/>
    <dgm:cxn modelId="{A6E0194F-9CFC-40DD-928D-34CE7AC881B1}" type="presParOf" srcId="{B5BE0805-6FEA-43BC-B6F8-F12632E8BE1A}" destId="{9126BE96-0AEF-471A-9C9B-FF199870EF30}" srcOrd="1" destOrd="0" presId="urn:microsoft.com/office/officeart/2005/8/layout/list1"/>
    <dgm:cxn modelId="{63F88A86-60CF-4F4C-858F-7EEA25715675}" type="presParOf" srcId="{17F50250-AC1D-46DC-9BCC-02A15CAC5F81}" destId="{3BF19A94-5AD2-4575-8203-9C49D67DBC32}" srcOrd="5" destOrd="0" presId="urn:microsoft.com/office/officeart/2005/8/layout/list1"/>
    <dgm:cxn modelId="{39961650-9331-493E-9452-B886E0606CC7}" type="presParOf" srcId="{17F50250-AC1D-46DC-9BCC-02A15CAC5F81}" destId="{1A265854-8A1E-4036-974F-791D671263E6}" srcOrd="6" destOrd="0" presId="urn:microsoft.com/office/officeart/2005/8/layout/list1"/>
    <dgm:cxn modelId="{F537F0E5-24CB-4568-8066-47D65A6577B3}" type="presParOf" srcId="{17F50250-AC1D-46DC-9BCC-02A15CAC5F81}" destId="{D85CB986-00C3-4A9D-9C65-968665A82439}" srcOrd="7" destOrd="0" presId="urn:microsoft.com/office/officeart/2005/8/layout/list1"/>
    <dgm:cxn modelId="{0A5F679A-08C7-488F-87FA-FC7EB3BE1004}" type="presParOf" srcId="{17F50250-AC1D-46DC-9BCC-02A15CAC5F81}" destId="{3E83CD03-92E4-4A47-ABE7-7E3F8F6984EC}" srcOrd="8" destOrd="0" presId="urn:microsoft.com/office/officeart/2005/8/layout/list1"/>
    <dgm:cxn modelId="{80861F69-3A73-41C6-B5DA-4173AB6E9EC5}" type="presParOf" srcId="{3E83CD03-92E4-4A47-ABE7-7E3F8F6984EC}" destId="{855B276C-C854-4E81-8587-FDDB16BC1163}" srcOrd="0" destOrd="0" presId="urn:microsoft.com/office/officeart/2005/8/layout/list1"/>
    <dgm:cxn modelId="{35F6331A-1576-4FFC-B22C-BEB2B20FD5BD}" type="presParOf" srcId="{3E83CD03-92E4-4A47-ABE7-7E3F8F6984EC}" destId="{737AF7B5-B1DB-4A67-8CC2-A1E72439D181}" srcOrd="1" destOrd="0" presId="urn:microsoft.com/office/officeart/2005/8/layout/list1"/>
    <dgm:cxn modelId="{85B4380C-90CD-4703-91E2-9FC81598AA86}" type="presParOf" srcId="{17F50250-AC1D-46DC-9BCC-02A15CAC5F81}" destId="{F864E8FB-C9D6-4BAD-B060-8EDA31D8CA25}" srcOrd="9" destOrd="0" presId="urn:microsoft.com/office/officeart/2005/8/layout/list1"/>
    <dgm:cxn modelId="{EA26E5D6-B09A-4133-8D9D-091D9E4B8C35}" type="presParOf" srcId="{17F50250-AC1D-46DC-9BCC-02A15CAC5F81}" destId="{4F8E5A37-FB9A-4FB1-A007-BF02FDF6CE2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5E1E3-824A-42EA-A7E3-DE9B43F32C81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5D25CE9-6892-4035-BC2F-361DC4F37C34}">
      <dgm:prSet/>
      <dgm:spPr/>
      <dgm:t>
        <a:bodyPr/>
        <a:lstStyle/>
        <a:p>
          <a:r>
            <a:rPr lang="uk-UA"/>
            <a:t>-дезінтеграційні процеси внаслідок завершення І Світової війни, </a:t>
          </a:r>
          <a:endParaRPr lang="en-US"/>
        </a:p>
      </dgm:t>
    </dgm:pt>
    <dgm:pt modelId="{45B09BD2-44E2-4C95-B8C9-05EBC45566F7}" type="parTrans" cxnId="{67DF0D6C-B532-443B-894A-C804BD9F3BEF}">
      <dgm:prSet/>
      <dgm:spPr/>
      <dgm:t>
        <a:bodyPr/>
        <a:lstStyle/>
        <a:p>
          <a:endParaRPr lang="en-US"/>
        </a:p>
      </dgm:t>
    </dgm:pt>
    <dgm:pt modelId="{CD3AB98A-0D85-4407-B9F7-51865D4754BB}" type="sibTrans" cxnId="{67DF0D6C-B532-443B-894A-C804BD9F3BEF}">
      <dgm:prSet/>
      <dgm:spPr/>
      <dgm:t>
        <a:bodyPr/>
        <a:lstStyle/>
        <a:p>
          <a:endParaRPr lang="en-US"/>
        </a:p>
      </dgm:t>
    </dgm:pt>
    <dgm:pt modelId="{DEECFBAB-3281-4421-A7C0-F4740526EFF4}">
      <dgm:prSet/>
      <dgm:spPr/>
      <dgm:t>
        <a:bodyPr/>
        <a:lstStyle/>
        <a:p>
          <a:r>
            <a:rPr lang="uk-UA"/>
            <a:t>дезінтеграційні процеси внаслідок завершення І Світової війни, розпад імперій, утворення нових держав</a:t>
          </a:r>
          <a:endParaRPr lang="en-US"/>
        </a:p>
      </dgm:t>
    </dgm:pt>
    <dgm:pt modelId="{E71F0308-EB2E-4E90-9DCD-293E5881592E}" type="parTrans" cxnId="{DBE2BBA8-9E0F-4275-A1AB-2AB26377607C}">
      <dgm:prSet/>
      <dgm:spPr/>
      <dgm:t>
        <a:bodyPr/>
        <a:lstStyle/>
        <a:p>
          <a:endParaRPr lang="en-US"/>
        </a:p>
      </dgm:t>
    </dgm:pt>
    <dgm:pt modelId="{B72BBA02-0E45-453D-8AF2-C19AA4E9B0B0}" type="sibTrans" cxnId="{DBE2BBA8-9E0F-4275-A1AB-2AB26377607C}">
      <dgm:prSet/>
      <dgm:spPr/>
      <dgm:t>
        <a:bodyPr/>
        <a:lstStyle/>
        <a:p>
          <a:endParaRPr lang="en-US"/>
        </a:p>
      </dgm:t>
    </dgm:pt>
    <dgm:pt modelId="{D2C55D36-2356-45AA-A827-ED2CDEE83EE8}">
      <dgm:prSet/>
      <dgm:spPr/>
      <dgm:t>
        <a:bodyPr/>
        <a:lstStyle/>
        <a:p>
          <a:r>
            <a:rPr lang="uk-UA"/>
            <a:t>Збільшення кількості митних територій, бар'єрів у міжнародній торгівлі, фрагментація компліментарних економічних систем</a:t>
          </a:r>
          <a:endParaRPr lang="en-US"/>
        </a:p>
      </dgm:t>
    </dgm:pt>
    <dgm:pt modelId="{F6BA01C8-0289-4BFE-908D-ED7B481AD71C}" type="parTrans" cxnId="{BB804D96-95EC-41C2-9985-27A29E43F9B9}">
      <dgm:prSet/>
      <dgm:spPr/>
      <dgm:t>
        <a:bodyPr/>
        <a:lstStyle/>
        <a:p>
          <a:endParaRPr lang="en-US"/>
        </a:p>
      </dgm:t>
    </dgm:pt>
    <dgm:pt modelId="{D92F3DB4-AC11-40B2-AD61-03434DA38F52}" type="sibTrans" cxnId="{BB804D96-95EC-41C2-9985-27A29E43F9B9}">
      <dgm:prSet/>
      <dgm:spPr/>
      <dgm:t>
        <a:bodyPr/>
        <a:lstStyle/>
        <a:p>
          <a:endParaRPr lang="en-US"/>
        </a:p>
      </dgm:t>
    </dgm:pt>
    <dgm:pt modelId="{8AC63BCD-3087-4400-A031-F449C01DFBFE}">
      <dgm:prSet/>
      <dgm:spPr/>
      <dgm:t>
        <a:bodyPr/>
        <a:lstStyle/>
        <a:p>
          <a:r>
            <a:rPr lang="uk-UA"/>
            <a:t>Протекціонізм в економіці, політика автаркії </a:t>
          </a:r>
          <a:endParaRPr lang="en-US"/>
        </a:p>
      </dgm:t>
    </dgm:pt>
    <dgm:pt modelId="{F0971A0A-0F26-4DFF-9209-30789A862EE9}" type="parTrans" cxnId="{7410579C-3C89-460D-878A-F86DCD8B87F2}">
      <dgm:prSet/>
      <dgm:spPr/>
      <dgm:t>
        <a:bodyPr/>
        <a:lstStyle/>
        <a:p>
          <a:endParaRPr lang="en-US"/>
        </a:p>
      </dgm:t>
    </dgm:pt>
    <dgm:pt modelId="{6866FBA2-9B19-45E4-910C-863DE17A9828}" type="sibTrans" cxnId="{7410579C-3C89-460D-878A-F86DCD8B87F2}">
      <dgm:prSet/>
      <dgm:spPr/>
      <dgm:t>
        <a:bodyPr/>
        <a:lstStyle/>
        <a:p>
          <a:endParaRPr lang="en-US"/>
        </a:p>
      </dgm:t>
    </dgm:pt>
    <dgm:pt modelId="{55B5C602-56EE-4EDB-A980-CE37DE591396}">
      <dgm:prSet/>
      <dgm:spPr/>
      <dgm:t>
        <a:bodyPr/>
        <a:lstStyle/>
        <a:p>
          <a:r>
            <a:rPr lang="uk-UA"/>
            <a:t>Збільшення кількості митних територій, бар'єрів у міжнародній торгівлі, фрагментація компліментарних економічних систем</a:t>
          </a:r>
          <a:endParaRPr lang="en-US"/>
        </a:p>
      </dgm:t>
    </dgm:pt>
    <dgm:pt modelId="{6F2F7D20-93A1-42AB-A9C0-DECF1353C2AC}" type="parTrans" cxnId="{45B23AF9-3920-4813-838A-76AB83A3E05A}">
      <dgm:prSet/>
      <dgm:spPr/>
      <dgm:t>
        <a:bodyPr/>
        <a:lstStyle/>
        <a:p>
          <a:endParaRPr lang="en-US"/>
        </a:p>
      </dgm:t>
    </dgm:pt>
    <dgm:pt modelId="{22728895-605E-47EE-9BF0-99BF03E33977}" type="sibTrans" cxnId="{45B23AF9-3920-4813-838A-76AB83A3E05A}">
      <dgm:prSet/>
      <dgm:spPr/>
      <dgm:t>
        <a:bodyPr/>
        <a:lstStyle/>
        <a:p>
          <a:endParaRPr lang="en-US"/>
        </a:p>
      </dgm:t>
    </dgm:pt>
    <dgm:pt modelId="{809995DD-F719-4EBA-8824-DEA27330ADBD}">
      <dgm:prSet/>
      <dgm:spPr/>
      <dgm:t>
        <a:bodyPr/>
        <a:lstStyle/>
        <a:p>
          <a:r>
            <a:rPr lang="uk-UA"/>
            <a:t>Протекціонізм в економіці, політика автаркії</a:t>
          </a:r>
          <a:endParaRPr lang="en-US"/>
        </a:p>
      </dgm:t>
    </dgm:pt>
    <dgm:pt modelId="{B2AC4848-654D-4416-8F87-6C55C9086DA8}" type="parTrans" cxnId="{4B150D15-F8F5-4584-B8CD-395A92593FC8}">
      <dgm:prSet/>
      <dgm:spPr/>
      <dgm:t>
        <a:bodyPr/>
        <a:lstStyle/>
        <a:p>
          <a:endParaRPr lang="en-US"/>
        </a:p>
      </dgm:t>
    </dgm:pt>
    <dgm:pt modelId="{73A406C0-EF6D-4C27-A9A2-D1EB5E259EF9}" type="sibTrans" cxnId="{4B150D15-F8F5-4584-B8CD-395A92593FC8}">
      <dgm:prSet/>
      <dgm:spPr/>
      <dgm:t>
        <a:bodyPr/>
        <a:lstStyle/>
        <a:p>
          <a:endParaRPr lang="en-US"/>
        </a:p>
      </dgm:t>
    </dgm:pt>
    <dgm:pt modelId="{1C4B1C0A-BDDA-481B-89C4-93ADD58F4E71}">
      <dgm:prSet/>
      <dgm:spPr/>
      <dgm:t>
        <a:bodyPr/>
        <a:lstStyle/>
        <a:p>
          <a:r>
            <a:rPr lang="uk-UA"/>
            <a:t>Необхідність забезпечення безпеки - утворення низки регіональних угод</a:t>
          </a:r>
          <a:endParaRPr lang="en-US"/>
        </a:p>
      </dgm:t>
    </dgm:pt>
    <dgm:pt modelId="{02502217-4247-46C6-822F-E0886EF4DBCF}" type="parTrans" cxnId="{239C52BC-5749-4222-BDEB-592BA8FC306A}">
      <dgm:prSet/>
      <dgm:spPr/>
      <dgm:t>
        <a:bodyPr/>
        <a:lstStyle/>
        <a:p>
          <a:endParaRPr lang="en-US"/>
        </a:p>
      </dgm:t>
    </dgm:pt>
    <dgm:pt modelId="{DC4233CD-D45C-45F2-B152-544F2AFF8C55}" type="sibTrans" cxnId="{239C52BC-5749-4222-BDEB-592BA8FC306A}">
      <dgm:prSet/>
      <dgm:spPr/>
      <dgm:t>
        <a:bodyPr/>
        <a:lstStyle/>
        <a:p>
          <a:endParaRPr lang="en-US"/>
        </a:p>
      </dgm:t>
    </dgm:pt>
    <dgm:pt modelId="{2A77B988-B84D-467E-ACB5-BD6838EA2024}" type="pres">
      <dgm:prSet presAssocID="{3B55E1E3-824A-42EA-A7E3-DE9B43F32C81}" presName="cycle" presStyleCnt="0">
        <dgm:presLayoutVars>
          <dgm:dir/>
          <dgm:resizeHandles val="exact"/>
        </dgm:presLayoutVars>
      </dgm:prSet>
      <dgm:spPr/>
    </dgm:pt>
    <dgm:pt modelId="{47FAD98D-3325-4AEF-B26D-F14CD1571C56}" type="pres">
      <dgm:prSet presAssocID="{85D25CE9-6892-4035-BC2F-361DC4F37C34}" presName="node" presStyleLbl="node1" presStyleIdx="0" presStyleCnt="7">
        <dgm:presLayoutVars>
          <dgm:bulletEnabled val="1"/>
        </dgm:presLayoutVars>
      </dgm:prSet>
      <dgm:spPr/>
    </dgm:pt>
    <dgm:pt modelId="{973E7417-1E9E-4CA0-B50C-B7F8C8F672BA}" type="pres">
      <dgm:prSet presAssocID="{85D25CE9-6892-4035-BC2F-361DC4F37C34}" presName="spNode" presStyleCnt="0"/>
      <dgm:spPr/>
    </dgm:pt>
    <dgm:pt modelId="{09BC6859-BAFF-48F4-A258-6BCB80ED93DF}" type="pres">
      <dgm:prSet presAssocID="{CD3AB98A-0D85-4407-B9F7-51865D4754BB}" presName="sibTrans" presStyleLbl="sibTrans1D1" presStyleIdx="0" presStyleCnt="7"/>
      <dgm:spPr/>
    </dgm:pt>
    <dgm:pt modelId="{A99D0469-ADC5-414A-B4EF-A990F82F6940}" type="pres">
      <dgm:prSet presAssocID="{DEECFBAB-3281-4421-A7C0-F4740526EFF4}" presName="node" presStyleLbl="node1" presStyleIdx="1" presStyleCnt="7">
        <dgm:presLayoutVars>
          <dgm:bulletEnabled val="1"/>
        </dgm:presLayoutVars>
      </dgm:prSet>
      <dgm:spPr/>
    </dgm:pt>
    <dgm:pt modelId="{34E5FCB7-8639-4D21-89CD-EAC2D37274D0}" type="pres">
      <dgm:prSet presAssocID="{DEECFBAB-3281-4421-A7C0-F4740526EFF4}" presName="spNode" presStyleCnt="0"/>
      <dgm:spPr/>
    </dgm:pt>
    <dgm:pt modelId="{8CD3E670-E8C6-4329-92AD-D025C70837B3}" type="pres">
      <dgm:prSet presAssocID="{B72BBA02-0E45-453D-8AF2-C19AA4E9B0B0}" presName="sibTrans" presStyleLbl="sibTrans1D1" presStyleIdx="1" presStyleCnt="7"/>
      <dgm:spPr/>
    </dgm:pt>
    <dgm:pt modelId="{983D384D-6C4E-4821-8742-90C7E629DE20}" type="pres">
      <dgm:prSet presAssocID="{D2C55D36-2356-45AA-A827-ED2CDEE83EE8}" presName="node" presStyleLbl="node1" presStyleIdx="2" presStyleCnt="7">
        <dgm:presLayoutVars>
          <dgm:bulletEnabled val="1"/>
        </dgm:presLayoutVars>
      </dgm:prSet>
      <dgm:spPr/>
    </dgm:pt>
    <dgm:pt modelId="{E8D2A732-0052-4B23-AAFA-4353AAC41D01}" type="pres">
      <dgm:prSet presAssocID="{D2C55D36-2356-45AA-A827-ED2CDEE83EE8}" presName="spNode" presStyleCnt="0"/>
      <dgm:spPr/>
    </dgm:pt>
    <dgm:pt modelId="{4DD65FC6-BB5D-42FA-9BC0-C809DEEB76E0}" type="pres">
      <dgm:prSet presAssocID="{D92F3DB4-AC11-40B2-AD61-03434DA38F52}" presName="sibTrans" presStyleLbl="sibTrans1D1" presStyleIdx="2" presStyleCnt="7"/>
      <dgm:spPr/>
    </dgm:pt>
    <dgm:pt modelId="{B9B56F83-315F-4617-A7A5-0C64874E1FE4}" type="pres">
      <dgm:prSet presAssocID="{8AC63BCD-3087-4400-A031-F449C01DFBFE}" presName="node" presStyleLbl="node1" presStyleIdx="3" presStyleCnt="7">
        <dgm:presLayoutVars>
          <dgm:bulletEnabled val="1"/>
        </dgm:presLayoutVars>
      </dgm:prSet>
      <dgm:spPr/>
    </dgm:pt>
    <dgm:pt modelId="{645BCB34-53F0-44FF-B2CF-699060377941}" type="pres">
      <dgm:prSet presAssocID="{8AC63BCD-3087-4400-A031-F449C01DFBFE}" presName="spNode" presStyleCnt="0"/>
      <dgm:spPr/>
    </dgm:pt>
    <dgm:pt modelId="{AF419425-C4CB-4AF3-9022-A0FC163F53C7}" type="pres">
      <dgm:prSet presAssocID="{6866FBA2-9B19-45E4-910C-863DE17A9828}" presName="sibTrans" presStyleLbl="sibTrans1D1" presStyleIdx="3" presStyleCnt="7"/>
      <dgm:spPr/>
    </dgm:pt>
    <dgm:pt modelId="{D5A7747B-6FBA-460A-B37A-1D7D66056445}" type="pres">
      <dgm:prSet presAssocID="{55B5C602-56EE-4EDB-A980-CE37DE591396}" presName="node" presStyleLbl="node1" presStyleIdx="4" presStyleCnt="7">
        <dgm:presLayoutVars>
          <dgm:bulletEnabled val="1"/>
        </dgm:presLayoutVars>
      </dgm:prSet>
      <dgm:spPr/>
    </dgm:pt>
    <dgm:pt modelId="{0E8D939A-213E-474C-B692-6AA1D84197A9}" type="pres">
      <dgm:prSet presAssocID="{55B5C602-56EE-4EDB-A980-CE37DE591396}" presName="spNode" presStyleCnt="0"/>
      <dgm:spPr/>
    </dgm:pt>
    <dgm:pt modelId="{A1C42520-210B-4BA0-83C2-933B3CF18FA7}" type="pres">
      <dgm:prSet presAssocID="{22728895-605E-47EE-9BF0-99BF03E33977}" presName="sibTrans" presStyleLbl="sibTrans1D1" presStyleIdx="4" presStyleCnt="7"/>
      <dgm:spPr/>
    </dgm:pt>
    <dgm:pt modelId="{3845AB04-5A1A-4A81-A7EF-685180A9D9DE}" type="pres">
      <dgm:prSet presAssocID="{809995DD-F719-4EBA-8824-DEA27330ADBD}" presName="node" presStyleLbl="node1" presStyleIdx="5" presStyleCnt="7">
        <dgm:presLayoutVars>
          <dgm:bulletEnabled val="1"/>
        </dgm:presLayoutVars>
      </dgm:prSet>
      <dgm:spPr/>
    </dgm:pt>
    <dgm:pt modelId="{3AA6B303-8F2D-4E87-907C-EDF1F76A4A91}" type="pres">
      <dgm:prSet presAssocID="{809995DD-F719-4EBA-8824-DEA27330ADBD}" presName="spNode" presStyleCnt="0"/>
      <dgm:spPr/>
    </dgm:pt>
    <dgm:pt modelId="{FC75FC5B-54A2-4A98-9B85-EF82859E92EF}" type="pres">
      <dgm:prSet presAssocID="{73A406C0-EF6D-4C27-A9A2-D1EB5E259EF9}" presName="sibTrans" presStyleLbl="sibTrans1D1" presStyleIdx="5" presStyleCnt="7"/>
      <dgm:spPr/>
    </dgm:pt>
    <dgm:pt modelId="{3BB871CA-AC61-4739-9959-124853AFE8AD}" type="pres">
      <dgm:prSet presAssocID="{1C4B1C0A-BDDA-481B-89C4-93ADD58F4E71}" presName="node" presStyleLbl="node1" presStyleIdx="6" presStyleCnt="7">
        <dgm:presLayoutVars>
          <dgm:bulletEnabled val="1"/>
        </dgm:presLayoutVars>
      </dgm:prSet>
      <dgm:spPr/>
    </dgm:pt>
    <dgm:pt modelId="{870B374F-1D31-46F6-A477-787AB3F993F2}" type="pres">
      <dgm:prSet presAssocID="{1C4B1C0A-BDDA-481B-89C4-93ADD58F4E71}" presName="spNode" presStyleCnt="0"/>
      <dgm:spPr/>
    </dgm:pt>
    <dgm:pt modelId="{A1040AC7-81CD-4829-9F67-C2DE1DBB1766}" type="pres">
      <dgm:prSet presAssocID="{DC4233CD-D45C-45F2-B152-544F2AFF8C55}" presName="sibTrans" presStyleLbl="sibTrans1D1" presStyleIdx="6" presStyleCnt="7"/>
      <dgm:spPr/>
    </dgm:pt>
  </dgm:ptLst>
  <dgm:cxnLst>
    <dgm:cxn modelId="{931D0A00-5F26-4F2E-88CC-CA60AB94C435}" type="presOf" srcId="{DC4233CD-D45C-45F2-B152-544F2AFF8C55}" destId="{A1040AC7-81CD-4829-9F67-C2DE1DBB1766}" srcOrd="0" destOrd="0" presId="urn:microsoft.com/office/officeart/2005/8/layout/cycle5"/>
    <dgm:cxn modelId="{7E0C6604-9B29-444A-B2ED-F0B487CEBB8B}" type="presOf" srcId="{6866FBA2-9B19-45E4-910C-863DE17A9828}" destId="{AF419425-C4CB-4AF3-9022-A0FC163F53C7}" srcOrd="0" destOrd="0" presId="urn:microsoft.com/office/officeart/2005/8/layout/cycle5"/>
    <dgm:cxn modelId="{4B150D15-F8F5-4584-B8CD-395A92593FC8}" srcId="{3B55E1E3-824A-42EA-A7E3-DE9B43F32C81}" destId="{809995DD-F719-4EBA-8824-DEA27330ADBD}" srcOrd="5" destOrd="0" parTransId="{B2AC4848-654D-4416-8F87-6C55C9086DA8}" sibTransId="{73A406C0-EF6D-4C27-A9A2-D1EB5E259EF9}"/>
    <dgm:cxn modelId="{7278832A-B9A9-429A-8AE8-42298D955E46}" type="presOf" srcId="{D2C55D36-2356-45AA-A827-ED2CDEE83EE8}" destId="{983D384D-6C4E-4821-8742-90C7E629DE20}" srcOrd="0" destOrd="0" presId="urn:microsoft.com/office/officeart/2005/8/layout/cycle5"/>
    <dgm:cxn modelId="{2350255C-CC4F-46A6-925E-E4A44B8133A1}" type="presOf" srcId="{22728895-605E-47EE-9BF0-99BF03E33977}" destId="{A1C42520-210B-4BA0-83C2-933B3CF18FA7}" srcOrd="0" destOrd="0" presId="urn:microsoft.com/office/officeart/2005/8/layout/cycle5"/>
    <dgm:cxn modelId="{EC85245D-AFFC-4042-AE32-9C2D3D71DA8D}" type="presOf" srcId="{809995DD-F719-4EBA-8824-DEA27330ADBD}" destId="{3845AB04-5A1A-4A81-A7EF-685180A9D9DE}" srcOrd="0" destOrd="0" presId="urn:microsoft.com/office/officeart/2005/8/layout/cycle5"/>
    <dgm:cxn modelId="{19EB8D43-97EC-4513-A3D7-7807C4789E38}" type="presOf" srcId="{B72BBA02-0E45-453D-8AF2-C19AA4E9B0B0}" destId="{8CD3E670-E8C6-4329-92AD-D025C70837B3}" srcOrd="0" destOrd="0" presId="urn:microsoft.com/office/officeart/2005/8/layout/cycle5"/>
    <dgm:cxn modelId="{76AEDE4B-2E74-48A4-A811-AEE72268305B}" type="presOf" srcId="{CD3AB98A-0D85-4407-B9F7-51865D4754BB}" destId="{09BC6859-BAFF-48F4-A258-6BCB80ED93DF}" srcOrd="0" destOrd="0" presId="urn:microsoft.com/office/officeart/2005/8/layout/cycle5"/>
    <dgm:cxn modelId="{67DF0D6C-B532-443B-894A-C804BD9F3BEF}" srcId="{3B55E1E3-824A-42EA-A7E3-DE9B43F32C81}" destId="{85D25CE9-6892-4035-BC2F-361DC4F37C34}" srcOrd="0" destOrd="0" parTransId="{45B09BD2-44E2-4C95-B8C9-05EBC45566F7}" sibTransId="{CD3AB98A-0D85-4407-B9F7-51865D4754BB}"/>
    <dgm:cxn modelId="{09F3E078-2260-4F88-A0D6-93F01C0C71F4}" type="presOf" srcId="{DEECFBAB-3281-4421-A7C0-F4740526EFF4}" destId="{A99D0469-ADC5-414A-B4EF-A990F82F6940}" srcOrd="0" destOrd="0" presId="urn:microsoft.com/office/officeart/2005/8/layout/cycle5"/>
    <dgm:cxn modelId="{BCEA7786-72E7-4B54-AB8C-B803D46B54A0}" type="presOf" srcId="{3B55E1E3-824A-42EA-A7E3-DE9B43F32C81}" destId="{2A77B988-B84D-467E-ACB5-BD6838EA2024}" srcOrd="0" destOrd="0" presId="urn:microsoft.com/office/officeart/2005/8/layout/cycle5"/>
    <dgm:cxn modelId="{BB804D96-95EC-41C2-9985-27A29E43F9B9}" srcId="{3B55E1E3-824A-42EA-A7E3-DE9B43F32C81}" destId="{D2C55D36-2356-45AA-A827-ED2CDEE83EE8}" srcOrd="2" destOrd="0" parTransId="{F6BA01C8-0289-4BFE-908D-ED7B481AD71C}" sibTransId="{D92F3DB4-AC11-40B2-AD61-03434DA38F52}"/>
    <dgm:cxn modelId="{7410579C-3C89-460D-878A-F86DCD8B87F2}" srcId="{3B55E1E3-824A-42EA-A7E3-DE9B43F32C81}" destId="{8AC63BCD-3087-4400-A031-F449C01DFBFE}" srcOrd="3" destOrd="0" parTransId="{F0971A0A-0F26-4DFF-9209-30789A862EE9}" sibTransId="{6866FBA2-9B19-45E4-910C-863DE17A9828}"/>
    <dgm:cxn modelId="{C70019A3-C316-4C2F-A62C-4AC9092C6407}" type="presOf" srcId="{8AC63BCD-3087-4400-A031-F449C01DFBFE}" destId="{B9B56F83-315F-4617-A7A5-0C64874E1FE4}" srcOrd="0" destOrd="0" presId="urn:microsoft.com/office/officeart/2005/8/layout/cycle5"/>
    <dgm:cxn modelId="{2E413CA3-2F8C-48B4-A48A-809DC5825921}" type="presOf" srcId="{55B5C602-56EE-4EDB-A980-CE37DE591396}" destId="{D5A7747B-6FBA-460A-B37A-1D7D66056445}" srcOrd="0" destOrd="0" presId="urn:microsoft.com/office/officeart/2005/8/layout/cycle5"/>
    <dgm:cxn modelId="{DBE2BBA8-9E0F-4275-A1AB-2AB26377607C}" srcId="{3B55E1E3-824A-42EA-A7E3-DE9B43F32C81}" destId="{DEECFBAB-3281-4421-A7C0-F4740526EFF4}" srcOrd="1" destOrd="0" parTransId="{E71F0308-EB2E-4E90-9DCD-293E5881592E}" sibTransId="{B72BBA02-0E45-453D-8AF2-C19AA4E9B0B0}"/>
    <dgm:cxn modelId="{239C52BC-5749-4222-BDEB-592BA8FC306A}" srcId="{3B55E1E3-824A-42EA-A7E3-DE9B43F32C81}" destId="{1C4B1C0A-BDDA-481B-89C4-93ADD58F4E71}" srcOrd="6" destOrd="0" parTransId="{02502217-4247-46C6-822F-E0886EF4DBCF}" sibTransId="{DC4233CD-D45C-45F2-B152-544F2AFF8C55}"/>
    <dgm:cxn modelId="{208EF8CE-8F38-4E40-8CDC-B581ABC7290E}" type="presOf" srcId="{D92F3DB4-AC11-40B2-AD61-03434DA38F52}" destId="{4DD65FC6-BB5D-42FA-9BC0-C809DEEB76E0}" srcOrd="0" destOrd="0" presId="urn:microsoft.com/office/officeart/2005/8/layout/cycle5"/>
    <dgm:cxn modelId="{6ACC65D0-4B07-4B38-B9AE-B184084D34C3}" type="presOf" srcId="{85D25CE9-6892-4035-BC2F-361DC4F37C34}" destId="{47FAD98D-3325-4AEF-B26D-F14CD1571C56}" srcOrd="0" destOrd="0" presId="urn:microsoft.com/office/officeart/2005/8/layout/cycle5"/>
    <dgm:cxn modelId="{45B23AF9-3920-4813-838A-76AB83A3E05A}" srcId="{3B55E1E3-824A-42EA-A7E3-DE9B43F32C81}" destId="{55B5C602-56EE-4EDB-A980-CE37DE591396}" srcOrd="4" destOrd="0" parTransId="{6F2F7D20-93A1-42AB-A9C0-DECF1353C2AC}" sibTransId="{22728895-605E-47EE-9BF0-99BF03E33977}"/>
    <dgm:cxn modelId="{3F891DFA-7B9E-4A3D-B64D-E85694D2F035}" type="presOf" srcId="{73A406C0-EF6D-4C27-A9A2-D1EB5E259EF9}" destId="{FC75FC5B-54A2-4A98-9B85-EF82859E92EF}" srcOrd="0" destOrd="0" presId="urn:microsoft.com/office/officeart/2005/8/layout/cycle5"/>
    <dgm:cxn modelId="{080713FF-547B-43C1-AB64-113A5B8A91B8}" type="presOf" srcId="{1C4B1C0A-BDDA-481B-89C4-93ADD58F4E71}" destId="{3BB871CA-AC61-4739-9959-124853AFE8AD}" srcOrd="0" destOrd="0" presId="urn:microsoft.com/office/officeart/2005/8/layout/cycle5"/>
    <dgm:cxn modelId="{DF18ADC6-45B7-42C9-A266-A46B55ADAC6F}" type="presParOf" srcId="{2A77B988-B84D-467E-ACB5-BD6838EA2024}" destId="{47FAD98D-3325-4AEF-B26D-F14CD1571C56}" srcOrd="0" destOrd="0" presId="urn:microsoft.com/office/officeart/2005/8/layout/cycle5"/>
    <dgm:cxn modelId="{57713932-BD7D-4668-B48E-4B82F533FB41}" type="presParOf" srcId="{2A77B988-B84D-467E-ACB5-BD6838EA2024}" destId="{973E7417-1E9E-4CA0-B50C-B7F8C8F672BA}" srcOrd="1" destOrd="0" presId="urn:microsoft.com/office/officeart/2005/8/layout/cycle5"/>
    <dgm:cxn modelId="{035F5DB8-EE92-4C29-A833-6E9EADE378DA}" type="presParOf" srcId="{2A77B988-B84D-467E-ACB5-BD6838EA2024}" destId="{09BC6859-BAFF-48F4-A258-6BCB80ED93DF}" srcOrd="2" destOrd="0" presId="urn:microsoft.com/office/officeart/2005/8/layout/cycle5"/>
    <dgm:cxn modelId="{A8E87A21-2F68-4083-B124-671C8E0EBE2D}" type="presParOf" srcId="{2A77B988-B84D-467E-ACB5-BD6838EA2024}" destId="{A99D0469-ADC5-414A-B4EF-A990F82F6940}" srcOrd="3" destOrd="0" presId="urn:microsoft.com/office/officeart/2005/8/layout/cycle5"/>
    <dgm:cxn modelId="{ACE77768-EC6F-452B-B5AE-2EDDBF0C5CAB}" type="presParOf" srcId="{2A77B988-B84D-467E-ACB5-BD6838EA2024}" destId="{34E5FCB7-8639-4D21-89CD-EAC2D37274D0}" srcOrd="4" destOrd="0" presId="urn:microsoft.com/office/officeart/2005/8/layout/cycle5"/>
    <dgm:cxn modelId="{CCF8D47D-30E0-4A93-847F-CF39289FC680}" type="presParOf" srcId="{2A77B988-B84D-467E-ACB5-BD6838EA2024}" destId="{8CD3E670-E8C6-4329-92AD-D025C70837B3}" srcOrd="5" destOrd="0" presId="urn:microsoft.com/office/officeart/2005/8/layout/cycle5"/>
    <dgm:cxn modelId="{6A334359-F3BC-40FE-BB8F-6D0C0F4F53B8}" type="presParOf" srcId="{2A77B988-B84D-467E-ACB5-BD6838EA2024}" destId="{983D384D-6C4E-4821-8742-90C7E629DE20}" srcOrd="6" destOrd="0" presId="urn:microsoft.com/office/officeart/2005/8/layout/cycle5"/>
    <dgm:cxn modelId="{2D9B0A7E-5DB8-4E92-A789-072DE2DEBD8D}" type="presParOf" srcId="{2A77B988-B84D-467E-ACB5-BD6838EA2024}" destId="{E8D2A732-0052-4B23-AAFA-4353AAC41D01}" srcOrd="7" destOrd="0" presId="urn:microsoft.com/office/officeart/2005/8/layout/cycle5"/>
    <dgm:cxn modelId="{BF06BEFD-7916-4EBE-BB05-174A395B8BA7}" type="presParOf" srcId="{2A77B988-B84D-467E-ACB5-BD6838EA2024}" destId="{4DD65FC6-BB5D-42FA-9BC0-C809DEEB76E0}" srcOrd="8" destOrd="0" presId="urn:microsoft.com/office/officeart/2005/8/layout/cycle5"/>
    <dgm:cxn modelId="{C155D994-8441-4FA0-A483-C26D43CF5698}" type="presParOf" srcId="{2A77B988-B84D-467E-ACB5-BD6838EA2024}" destId="{B9B56F83-315F-4617-A7A5-0C64874E1FE4}" srcOrd="9" destOrd="0" presId="urn:microsoft.com/office/officeart/2005/8/layout/cycle5"/>
    <dgm:cxn modelId="{9F05E869-DB06-4F7F-804A-4B831514EEE4}" type="presParOf" srcId="{2A77B988-B84D-467E-ACB5-BD6838EA2024}" destId="{645BCB34-53F0-44FF-B2CF-699060377941}" srcOrd="10" destOrd="0" presId="urn:microsoft.com/office/officeart/2005/8/layout/cycle5"/>
    <dgm:cxn modelId="{36A67E16-16C9-4FB5-BECF-949A20D06485}" type="presParOf" srcId="{2A77B988-B84D-467E-ACB5-BD6838EA2024}" destId="{AF419425-C4CB-4AF3-9022-A0FC163F53C7}" srcOrd="11" destOrd="0" presId="urn:microsoft.com/office/officeart/2005/8/layout/cycle5"/>
    <dgm:cxn modelId="{14B8B2F1-9895-4839-97A9-A5FE712BD543}" type="presParOf" srcId="{2A77B988-B84D-467E-ACB5-BD6838EA2024}" destId="{D5A7747B-6FBA-460A-B37A-1D7D66056445}" srcOrd="12" destOrd="0" presId="urn:microsoft.com/office/officeart/2005/8/layout/cycle5"/>
    <dgm:cxn modelId="{0872D6D3-5EBD-4018-BB3C-0CD645F7403A}" type="presParOf" srcId="{2A77B988-B84D-467E-ACB5-BD6838EA2024}" destId="{0E8D939A-213E-474C-B692-6AA1D84197A9}" srcOrd="13" destOrd="0" presId="urn:microsoft.com/office/officeart/2005/8/layout/cycle5"/>
    <dgm:cxn modelId="{0A893B2B-8624-48B3-9C41-1C3739BDD97C}" type="presParOf" srcId="{2A77B988-B84D-467E-ACB5-BD6838EA2024}" destId="{A1C42520-210B-4BA0-83C2-933B3CF18FA7}" srcOrd="14" destOrd="0" presId="urn:microsoft.com/office/officeart/2005/8/layout/cycle5"/>
    <dgm:cxn modelId="{8F7D50F3-A344-4494-82F7-70EE89A5B5A8}" type="presParOf" srcId="{2A77B988-B84D-467E-ACB5-BD6838EA2024}" destId="{3845AB04-5A1A-4A81-A7EF-685180A9D9DE}" srcOrd="15" destOrd="0" presId="urn:microsoft.com/office/officeart/2005/8/layout/cycle5"/>
    <dgm:cxn modelId="{11FE12EF-7850-488F-95D1-C3670304D997}" type="presParOf" srcId="{2A77B988-B84D-467E-ACB5-BD6838EA2024}" destId="{3AA6B303-8F2D-4E87-907C-EDF1F76A4A91}" srcOrd="16" destOrd="0" presId="urn:microsoft.com/office/officeart/2005/8/layout/cycle5"/>
    <dgm:cxn modelId="{3494C649-B151-49B1-AABC-935753CED0C5}" type="presParOf" srcId="{2A77B988-B84D-467E-ACB5-BD6838EA2024}" destId="{FC75FC5B-54A2-4A98-9B85-EF82859E92EF}" srcOrd="17" destOrd="0" presId="urn:microsoft.com/office/officeart/2005/8/layout/cycle5"/>
    <dgm:cxn modelId="{649DBFE7-37F8-4720-8451-8DB260028588}" type="presParOf" srcId="{2A77B988-B84D-467E-ACB5-BD6838EA2024}" destId="{3BB871CA-AC61-4739-9959-124853AFE8AD}" srcOrd="18" destOrd="0" presId="urn:microsoft.com/office/officeart/2005/8/layout/cycle5"/>
    <dgm:cxn modelId="{3F40A529-5695-4011-A928-A362B4289522}" type="presParOf" srcId="{2A77B988-B84D-467E-ACB5-BD6838EA2024}" destId="{870B374F-1D31-46F6-A477-787AB3F993F2}" srcOrd="19" destOrd="0" presId="urn:microsoft.com/office/officeart/2005/8/layout/cycle5"/>
    <dgm:cxn modelId="{85B6ABB6-4C5F-4E78-9913-463869BB1145}" type="presParOf" srcId="{2A77B988-B84D-467E-ACB5-BD6838EA2024}" destId="{A1040AC7-81CD-4829-9F67-C2DE1DBB1766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8B15C8-D34F-49CC-BF23-38C04D9A22C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EE8866D-A575-447A-BEA1-E5E26F75F0EC}">
      <dgm:prSet/>
      <dgm:spPr/>
      <dgm:t>
        <a:bodyPr/>
        <a:lstStyle/>
        <a:p>
          <a:r>
            <a:rPr lang="uk-UA"/>
            <a:t>Західна (стара)</a:t>
          </a:r>
          <a:endParaRPr lang="en-US"/>
        </a:p>
      </dgm:t>
    </dgm:pt>
    <dgm:pt modelId="{FBB9803A-2DC5-4669-8583-1EA32629F91E}" type="parTrans" cxnId="{9374BAB1-9A20-4F1E-B274-014901396628}">
      <dgm:prSet/>
      <dgm:spPr/>
      <dgm:t>
        <a:bodyPr/>
        <a:lstStyle/>
        <a:p>
          <a:endParaRPr lang="en-US"/>
        </a:p>
      </dgm:t>
    </dgm:pt>
    <dgm:pt modelId="{E6E3D327-D1B0-4423-A3FD-F6E635389A6A}" type="sibTrans" cxnId="{9374BAB1-9A20-4F1E-B274-014901396628}">
      <dgm:prSet/>
      <dgm:spPr/>
      <dgm:t>
        <a:bodyPr/>
        <a:lstStyle/>
        <a:p>
          <a:endParaRPr lang="en-US"/>
        </a:p>
      </dgm:t>
    </dgm:pt>
    <dgm:pt modelId="{4D908CD8-AC3C-40B5-B135-0F5A84BE3A30}">
      <dgm:prSet/>
      <dgm:spPr/>
      <dgm:t>
        <a:bodyPr/>
        <a:lstStyle/>
        <a:p>
          <a:r>
            <a:rPr lang="uk-UA"/>
            <a:t>Північна, держави Балтії</a:t>
          </a:r>
          <a:endParaRPr lang="en-US"/>
        </a:p>
      </dgm:t>
    </dgm:pt>
    <dgm:pt modelId="{A33A1A06-8E69-4AB6-B323-DDA85D493D25}" type="parTrans" cxnId="{561E8C04-1E24-490D-B2AD-240D491889A1}">
      <dgm:prSet/>
      <dgm:spPr/>
      <dgm:t>
        <a:bodyPr/>
        <a:lstStyle/>
        <a:p>
          <a:endParaRPr lang="en-US"/>
        </a:p>
      </dgm:t>
    </dgm:pt>
    <dgm:pt modelId="{234793E3-0CBB-4977-94E6-DCDCDAFFC44D}" type="sibTrans" cxnId="{561E8C04-1E24-490D-B2AD-240D491889A1}">
      <dgm:prSet/>
      <dgm:spPr/>
      <dgm:t>
        <a:bodyPr/>
        <a:lstStyle/>
        <a:p>
          <a:endParaRPr lang="en-US"/>
        </a:p>
      </dgm:t>
    </dgm:pt>
    <dgm:pt modelId="{98FE5E2B-1C2E-41F9-9612-BCF4FA74D098}">
      <dgm:prSet/>
      <dgm:spPr/>
      <dgm:t>
        <a:bodyPr/>
        <a:lstStyle/>
        <a:p>
          <a:r>
            <a:rPr lang="uk-UA"/>
            <a:t>Південна</a:t>
          </a:r>
          <a:endParaRPr lang="en-US"/>
        </a:p>
      </dgm:t>
    </dgm:pt>
    <dgm:pt modelId="{A5CF3C0A-4670-4F48-AD2A-F44A875C2B6E}" type="parTrans" cxnId="{C0D1CAAA-2B19-414B-B3B9-A944921DFEE9}">
      <dgm:prSet/>
      <dgm:spPr/>
      <dgm:t>
        <a:bodyPr/>
        <a:lstStyle/>
        <a:p>
          <a:endParaRPr lang="en-US"/>
        </a:p>
      </dgm:t>
    </dgm:pt>
    <dgm:pt modelId="{187B3041-8DA0-4535-939F-E016053B036D}" type="sibTrans" cxnId="{C0D1CAAA-2B19-414B-B3B9-A944921DFEE9}">
      <dgm:prSet/>
      <dgm:spPr/>
      <dgm:t>
        <a:bodyPr/>
        <a:lstStyle/>
        <a:p>
          <a:endParaRPr lang="en-US"/>
        </a:p>
      </dgm:t>
    </dgm:pt>
    <dgm:pt modelId="{8E7E6405-F437-4D1B-BEB2-F1D220D900C7}">
      <dgm:prSet/>
      <dgm:spPr/>
      <dgm:t>
        <a:bodyPr/>
        <a:lstStyle/>
        <a:p>
          <a:r>
            <a:rPr lang="uk-UA"/>
            <a:t>Центрально-Східна</a:t>
          </a:r>
          <a:endParaRPr lang="en-US"/>
        </a:p>
      </dgm:t>
    </dgm:pt>
    <dgm:pt modelId="{00957DEB-6B60-4B9C-87D6-C3CE320F5C1B}" type="parTrans" cxnId="{B83BB92E-663D-48A0-A4C9-0E39AC7A82F8}">
      <dgm:prSet/>
      <dgm:spPr/>
      <dgm:t>
        <a:bodyPr/>
        <a:lstStyle/>
        <a:p>
          <a:endParaRPr lang="en-US"/>
        </a:p>
      </dgm:t>
    </dgm:pt>
    <dgm:pt modelId="{A8913513-87C5-4A6F-88A2-3E40916D373E}" type="sibTrans" cxnId="{B83BB92E-663D-48A0-A4C9-0E39AC7A82F8}">
      <dgm:prSet/>
      <dgm:spPr/>
      <dgm:t>
        <a:bodyPr/>
        <a:lstStyle/>
        <a:p>
          <a:endParaRPr lang="en-US"/>
        </a:p>
      </dgm:t>
    </dgm:pt>
    <dgm:pt modelId="{8881A9D6-7259-421A-80B7-A344463503FC}">
      <dgm:prSet/>
      <dgm:spPr/>
      <dgm:t>
        <a:bodyPr/>
        <a:lstStyle/>
        <a:p>
          <a:r>
            <a:rPr lang="uk-UA"/>
            <a:t>Південно Східна</a:t>
          </a:r>
          <a:endParaRPr lang="en-US"/>
        </a:p>
      </dgm:t>
    </dgm:pt>
    <dgm:pt modelId="{F98C0192-0294-4C8F-BB51-0F83E4CD0092}" type="parTrans" cxnId="{564F6576-6C13-44E2-9CAB-63368CA59288}">
      <dgm:prSet/>
      <dgm:spPr/>
      <dgm:t>
        <a:bodyPr/>
        <a:lstStyle/>
        <a:p>
          <a:endParaRPr lang="en-US"/>
        </a:p>
      </dgm:t>
    </dgm:pt>
    <dgm:pt modelId="{6B442EBF-6476-4606-AEB4-B4F27FFACB30}" type="sibTrans" cxnId="{564F6576-6C13-44E2-9CAB-63368CA59288}">
      <dgm:prSet/>
      <dgm:spPr/>
      <dgm:t>
        <a:bodyPr/>
        <a:lstStyle/>
        <a:p>
          <a:endParaRPr lang="en-US"/>
        </a:p>
      </dgm:t>
    </dgm:pt>
    <dgm:pt modelId="{B94E6549-EF1D-4416-956D-D377E72BAB7C}" type="pres">
      <dgm:prSet presAssocID="{B18B15C8-D34F-49CC-BF23-38C04D9A22CE}" presName="linear" presStyleCnt="0">
        <dgm:presLayoutVars>
          <dgm:animLvl val="lvl"/>
          <dgm:resizeHandles val="exact"/>
        </dgm:presLayoutVars>
      </dgm:prSet>
      <dgm:spPr/>
    </dgm:pt>
    <dgm:pt modelId="{22A3259A-12A9-426F-A770-0C087530372B}" type="pres">
      <dgm:prSet presAssocID="{BEE8866D-A575-447A-BEA1-E5E26F75F0E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AEEDA47-D14F-4071-B39C-776E86B65275}" type="pres">
      <dgm:prSet presAssocID="{E6E3D327-D1B0-4423-A3FD-F6E635389A6A}" presName="spacer" presStyleCnt="0"/>
      <dgm:spPr/>
    </dgm:pt>
    <dgm:pt modelId="{9038D64D-0F0F-4150-BDBE-CEF2B9B92051}" type="pres">
      <dgm:prSet presAssocID="{4D908CD8-AC3C-40B5-B135-0F5A84BE3A3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73AD7FB-FE12-4882-BB72-F784BA3F0F08}" type="pres">
      <dgm:prSet presAssocID="{234793E3-0CBB-4977-94E6-DCDCDAFFC44D}" presName="spacer" presStyleCnt="0"/>
      <dgm:spPr/>
    </dgm:pt>
    <dgm:pt modelId="{65C25FBF-929A-457C-9D8A-EDB5DB12FD39}" type="pres">
      <dgm:prSet presAssocID="{98FE5E2B-1C2E-41F9-9612-BCF4FA74D09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AA31BE0-A08B-4DBA-AEDA-694B7FFBD4A6}" type="pres">
      <dgm:prSet presAssocID="{187B3041-8DA0-4535-939F-E016053B036D}" presName="spacer" presStyleCnt="0"/>
      <dgm:spPr/>
    </dgm:pt>
    <dgm:pt modelId="{FB53A5A1-AA98-4A01-A655-BB86A0D5B36A}" type="pres">
      <dgm:prSet presAssocID="{8E7E6405-F437-4D1B-BEB2-F1D220D900C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CFE38A0-9D3D-4CC9-AC3C-F32389FD8241}" type="pres">
      <dgm:prSet presAssocID="{A8913513-87C5-4A6F-88A2-3E40916D373E}" presName="spacer" presStyleCnt="0"/>
      <dgm:spPr/>
    </dgm:pt>
    <dgm:pt modelId="{609C5165-6312-41AF-B098-B455BBA39B6A}" type="pres">
      <dgm:prSet presAssocID="{8881A9D6-7259-421A-80B7-A344463503F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61E8C04-1E24-490D-B2AD-240D491889A1}" srcId="{B18B15C8-D34F-49CC-BF23-38C04D9A22CE}" destId="{4D908CD8-AC3C-40B5-B135-0F5A84BE3A30}" srcOrd="1" destOrd="0" parTransId="{A33A1A06-8E69-4AB6-B323-DDA85D493D25}" sibTransId="{234793E3-0CBB-4977-94E6-DCDCDAFFC44D}"/>
    <dgm:cxn modelId="{D37A4B28-F56E-47DD-A8B9-4B312E0BA9C2}" type="presOf" srcId="{B18B15C8-D34F-49CC-BF23-38C04D9A22CE}" destId="{B94E6549-EF1D-4416-956D-D377E72BAB7C}" srcOrd="0" destOrd="0" presId="urn:microsoft.com/office/officeart/2005/8/layout/vList2"/>
    <dgm:cxn modelId="{B83BB92E-663D-48A0-A4C9-0E39AC7A82F8}" srcId="{B18B15C8-D34F-49CC-BF23-38C04D9A22CE}" destId="{8E7E6405-F437-4D1B-BEB2-F1D220D900C7}" srcOrd="3" destOrd="0" parTransId="{00957DEB-6B60-4B9C-87D6-C3CE320F5C1B}" sibTransId="{A8913513-87C5-4A6F-88A2-3E40916D373E}"/>
    <dgm:cxn modelId="{D7C7A65F-039F-494A-A1F8-23E3C6A7FD1A}" type="presOf" srcId="{BEE8866D-A575-447A-BEA1-E5E26F75F0EC}" destId="{22A3259A-12A9-426F-A770-0C087530372B}" srcOrd="0" destOrd="0" presId="urn:microsoft.com/office/officeart/2005/8/layout/vList2"/>
    <dgm:cxn modelId="{54EEE460-5F85-4472-9BAA-E0070162643C}" type="presOf" srcId="{8E7E6405-F437-4D1B-BEB2-F1D220D900C7}" destId="{FB53A5A1-AA98-4A01-A655-BB86A0D5B36A}" srcOrd="0" destOrd="0" presId="urn:microsoft.com/office/officeart/2005/8/layout/vList2"/>
    <dgm:cxn modelId="{34828D4A-FBE7-43D7-AAC5-5B7C63AE1455}" type="presOf" srcId="{98FE5E2B-1C2E-41F9-9612-BCF4FA74D098}" destId="{65C25FBF-929A-457C-9D8A-EDB5DB12FD39}" srcOrd="0" destOrd="0" presId="urn:microsoft.com/office/officeart/2005/8/layout/vList2"/>
    <dgm:cxn modelId="{564F6576-6C13-44E2-9CAB-63368CA59288}" srcId="{B18B15C8-D34F-49CC-BF23-38C04D9A22CE}" destId="{8881A9D6-7259-421A-80B7-A344463503FC}" srcOrd="4" destOrd="0" parTransId="{F98C0192-0294-4C8F-BB51-0F83E4CD0092}" sibTransId="{6B442EBF-6476-4606-AEB4-B4F27FFACB30}"/>
    <dgm:cxn modelId="{C0D1CAAA-2B19-414B-B3B9-A944921DFEE9}" srcId="{B18B15C8-D34F-49CC-BF23-38C04D9A22CE}" destId="{98FE5E2B-1C2E-41F9-9612-BCF4FA74D098}" srcOrd="2" destOrd="0" parTransId="{A5CF3C0A-4670-4F48-AD2A-F44A875C2B6E}" sibTransId="{187B3041-8DA0-4535-939F-E016053B036D}"/>
    <dgm:cxn modelId="{4E1B5FAC-5874-407C-9219-D8B929AFE02C}" type="presOf" srcId="{4D908CD8-AC3C-40B5-B135-0F5A84BE3A30}" destId="{9038D64D-0F0F-4150-BDBE-CEF2B9B92051}" srcOrd="0" destOrd="0" presId="urn:microsoft.com/office/officeart/2005/8/layout/vList2"/>
    <dgm:cxn modelId="{9374BAB1-9A20-4F1E-B274-014901396628}" srcId="{B18B15C8-D34F-49CC-BF23-38C04D9A22CE}" destId="{BEE8866D-A575-447A-BEA1-E5E26F75F0EC}" srcOrd="0" destOrd="0" parTransId="{FBB9803A-2DC5-4669-8583-1EA32629F91E}" sibTransId="{E6E3D327-D1B0-4423-A3FD-F6E635389A6A}"/>
    <dgm:cxn modelId="{022C0EF0-7A84-447F-8BB0-7E29957E0B53}" type="presOf" srcId="{8881A9D6-7259-421A-80B7-A344463503FC}" destId="{609C5165-6312-41AF-B098-B455BBA39B6A}" srcOrd="0" destOrd="0" presId="urn:microsoft.com/office/officeart/2005/8/layout/vList2"/>
    <dgm:cxn modelId="{65338916-CE55-48D0-BB73-FB9C3A752597}" type="presParOf" srcId="{B94E6549-EF1D-4416-956D-D377E72BAB7C}" destId="{22A3259A-12A9-426F-A770-0C087530372B}" srcOrd="0" destOrd="0" presId="urn:microsoft.com/office/officeart/2005/8/layout/vList2"/>
    <dgm:cxn modelId="{C0C4B198-40DC-420F-8A86-E55D695B7713}" type="presParOf" srcId="{B94E6549-EF1D-4416-956D-D377E72BAB7C}" destId="{1AEEDA47-D14F-4071-B39C-776E86B65275}" srcOrd="1" destOrd="0" presId="urn:microsoft.com/office/officeart/2005/8/layout/vList2"/>
    <dgm:cxn modelId="{6CC08BFD-65EF-4AB0-B1A9-A3F8FEDE7548}" type="presParOf" srcId="{B94E6549-EF1D-4416-956D-D377E72BAB7C}" destId="{9038D64D-0F0F-4150-BDBE-CEF2B9B92051}" srcOrd="2" destOrd="0" presId="urn:microsoft.com/office/officeart/2005/8/layout/vList2"/>
    <dgm:cxn modelId="{CC483A51-7B0F-4778-981F-A29716AB230D}" type="presParOf" srcId="{B94E6549-EF1D-4416-956D-D377E72BAB7C}" destId="{973AD7FB-FE12-4882-BB72-F784BA3F0F08}" srcOrd="3" destOrd="0" presId="urn:microsoft.com/office/officeart/2005/8/layout/vList2"/>
    <dgm:cxn modelId="{BAFF74C9-BDE3-410D-94D8-1BE9C3906EE5}" type="presParOf" srcId="{B94E6549-EF1D-4416-956D-D377E72BAB7C}" destId="{65C25FBF-929A-457C-9D8A-EDB5DB12FD39}" srcOrd="4" destOrd="0" presId="urn:microsoft.com/office/officeart/2005/8/layout/vList2"/>
    <dgm:cxn modelId="{C2EBD884-6252-40BA-B2C8-165FED67744F}" type="presParOf" srcId="{B94E6549-EF1D-4416-956D-D377E72BAB7C}" destId="{7AA31BE0-A08B-4DBA-AEDA-694B7FFBD4A6}" srcOrd="5" destOrd="0" presId="urn:microsoft.com/office/officeart/2005/8/layout/vList2"/>
    <dgm:cxn modelId="{200E4B3F-F0AE-42DF-95CE-8114C353ECFB}" type="presParOf" srcId="{B94E6549-EF1D-4416-956D-D377E72BAB7C}" destId="{FB53A5A1-AA98-4A01-A655-BB86A0D5B36A}" srcOrd="6" destOrd="0" presId="urn:microsoft.com/office/officeart/2005/8/layout/vList2"/>
    <dgm:cxn modelId="{3043E4E4-965A-4340-994D-0F1AE43E88B8}" type="presParOf" srcId="{B94E6549-EF1D-4416-956D-D377E72BAB7C}" destId="{FCFE38A0-9D3D-4CC9-AC3C-F32389FD8241}" srcOrd="7" destOrd="0" presId="urn:microsoft.com/office/officeart/2005/8/layout/vList2"/>
    <dgm:cxn modelId="{91C1671F-C479-4C5F-A1F2-46CADD1A464B}" type="presParOf" srcId="{B94E6549-EF1D-4416-956D-D377E72BAB7C}" destId="{609C5165-6312-41AF-B098-B455BBA39B6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BC1A66-F12E-47C5-9597-857593E9BC8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FC1375-C7E7-4867-86BD-924F27B63FA4}">
      <dgm:prSet/>
      <dgm:spPr/>
      <dgm:t>
        <a:bodyPr/>
        <a:lstStyle/>
        <a:p>
          <a:r>
            <a:rPr lang="uk-UA"/>
            <a:t>Британія та Ірландія</a:t>
          </a:r>
          <a:endParaRPr lang="en-US"/>
        </a:p>
      </dgm:t>
    </dgm:pt>
    <dgm:pt modelId="{B7ACE3B1-8BA8-4F0F-9C99-1556EAE75B39}" type="parTrans" cxnId="{58991EC4-737E-4C19-9926-CE64CC47B420}">
      <dgm:prSet/>
      <dgm:spPr/>
      <dgm:t>
        <a:bodyPr/>
        <a:lstStyle/>
        <a:p>
          <a:endParaRPr lang="en-US"/>
        </a:p>
      </dgm:t>
    </dgm:pt>
    <dgm:pt modelId="{1A8AE319-EB0F-496B-894F-C56C902F052E}" type="sibTrans" cxnId="{58991EC4-737E-4C19-9926-CE64CC47B420}">
      <dgm:prSet/>
      <dgm:spPr/>
      <dgm:t>
        <a:bodyPr/>
        <a:lstStyle/>
        <a:p>
          <a:endParaRPr lang="en-US"/>
        </a:p>
      </dgm:t>
    </dgm:pt>
    <dgm:pt modelId="{DB72BDB3-718C-4263-8400-08C108CB1B29}">
      <dgm:prSet/>
      <dgm:spPr/>
      <dgm:t>
        <a:bodyPr/>
        <a:lstStyle/>
        <a:p>
          <a:r>
            <a:rPr lang="uk-UA"/>
            <a:t>Ісландія</a:t>
          </a:r>
          <a:endParaRPr lang="en-US"/>
        </a:p>
      </dgm:t>
    </dgm:pt>
    <dgm:pt modelId="{0B2EDC7A-8AE9-4822-B586-808D0127959C}" type="parTrans" cxnId="{646BEF29-AFB3-4A6A-8B51-E43C6EA91056}">
      <dgm:prSet/>
      <dgm:spPr/>
      <dgm:t>
        <a:bodyPr/>
        <a:lstStyle/>
        <a:p>
          <a:endParaRPr lang="en-US"/>
        </a:p>
      </dgm:t>
    </dgm:pt>
    <dgm:pt modelId="{5D7C9A18-DEBE-48AA-9E0A-425D0E52DBD7}" type="sibTrans" cxnId="{646BEF29-AFB3-4A6A-8B51-E43C6EA91056}">
      <dgm:prSet/>
      <dgm:spPr/>
      <dgm:t>
        <a:bodyPr/>
        <a:lstStyle/>
        <a:p>
          <a:endParaRPr lang="en-US"/>
        </a:p>
      </dgm:t>
    </dgm:pt>
    <dgm:pt modelId="{02EE2754-48EF-44D5-B6CF-73EFF67DA9C7}">
      <dgm:prSet/>
      <dgm:spPr/>
      <dgm:t>
        <a:bodyPr/>
        <a:lstStyle/>
        <a:p>
          <a:r>
            <a:rPr lang="uk-UA"/>
            <a:t>Скандинавія: Данія, Норвегія, Швеція, Фінляндія</a:t>
          </a:r>
          <a:endParaRPr lang="en-US"/>
        </a:p>
      </dgm:t>
    </dgm:pt>
    <dgm:pt modelId="{593A797E-2B62-4376-BC9D-9DC8F7F0EC86}" type="parTrans" cxnId="{5FD99189-4C46-480C-A856-8FAC8E9A4814}">
      <dgm:prSet/>
      <dgm:spPr/>
      <dgm:t>
        <a:bodyPr/>
        <a:lstStyle/>
        <a:p>
          <a:endParaRPr lang="en-US"/>
        </a:p>
      </dgm:t>
    </dgm:pt>
    <dgm:pt modelId="{A6677D52-1A5D-4083-822A-66D4CC9185D1}" type="sibTrans" cxnId="{5FD99189-4C46-480C-A856-8FAC8E9A4814}">
      <dgm:prSet/>
      <dgm:spPr/>
      <dgm:t>
        <a:bodyPr/>
        <a:lstStyle/>
        <a:p>
          <a:endParaRPr lang="en-US"/>
        </a:p>
      </dgm:t>
    </dgm:pt>
    <dgm:pt modelId="{6CDFEBD5-0FBC-4AFD-9710-72D9AE0D0FCE}">
      <dgm:prSet/>
      <dgm:spPr/>
      <dgm:t>
        <a:bodyPr/>
        <a:lstStyle/>
        <a:p>
          <a:r>
            <a:rPr lang="uk-UA"/>
            <a:t>Росія (частина)</a:t>
          </a:r>
          <a:endParaRPr lang="en-US"/>
        </a:p>
      </dgm:t>
    </dgm:pt>
    <dgm:pt modelId="{B5F39E61-DE71-4564-8E0B-CFFA13F9D834}" type="parTrans" cxnId="{65A27C3D-67F8-4AAE-89C6-AA59FAC27056}">
      <dgm:prSet/>
      <dgm:spPr/>
      <dgm:t>
        <a:bodyPr/>
        <a:lstStyle/>
        <a:p>
          <a:endParaRPr lang="en-US"/>
        </a:p>
      </dgm:t>
    </dgm:pt>
    <dgm:pt modelId="{49C329CE-94E0-4643-8F37-CB9CACAA9FCA}" type="sibTrans" cxnId="{65A27C3D-67F8-4AAE-89C6-AA59FAC27056}">
      <dgm:prSet/>
      <dgm:spPr/>
      <dgm:t>
        <a:bodyPr/>
        <a:lstStyle/>
        <a:p>
          <a:endParaRPr lang="en-US"/>
        </a:p>
      </dgm:t>
    </dgm:pt>
    <dgm:pt modelId="{D1032200-265B-4F57-B3F7-93E7F6299560}">
      <dgm:prSet/>
      <dgm:spPr/>
      <dgm:t>
        <a:bodyPr/>
        <a:lstStyle/>
        <a:p>
          <a:r>
            <a:rPr lang="uk-UA"/>
            <a:t>Держави Балтії</a:t>
          </a:r>
          <a:endParaRPr lang="en-US"/>
        </a:p>
      </dgm:t>
    </dgm:pt>
    <dgm:pt modelId="{D7EE5870-A7AF-46CE-8BC7-D556C9760996}" type="parTrans" cxnId="{4593AC4E-74D3-4D63-9350-AA74BCA320B6}">
      <dgm:prSet/>
      <dgm:spPr/>
      <dgm:t>
        <a:bodyPr/>
        <a:lstStyle/>
        <a:p>
          <a:endParaRPr lang="en-US"/>
        </a:p>
      </dgm:t>
    </dgm:pt>
    <dgm:pt modelId="{47D0D290-2BC6-41AF-AFF2-759786A8D9C6}" type="sibTrans" cxnId="{4593AC4E-74D3-4D63-9350-AA74BCA320B6}">
      <dgm:prSet/>
      <dgm:spPr/>
      <dgm:t>
        <a:bodyPr/>
        <a:lstStyle/>
        <a:p>
          <a:endParaRPr lang="en-US"/>
        </a:p>
      </dgm:t>
    </dgm:pt>
    <dgm:pt modelId="{D913F521-5082-49C3-ADA5-227B63D5CD11}" type="pres">
      <dgm:prSet presAssocID="{74BC1A66-F12E-47C5-9597-857593E9BC83}" presName="linear" presStyleCnt="0">
        <dgm:presLayoutVars>
          <dgm:dir/>
          <dgm:animLvl val="lvl"/>
          <dgm:resizeHandles val="exact"/>
        </dgm:presLayoutVars>
      </dgm:prSet>
      <dgm:spPr/>
    </dgm:pt>
    <dgm:pt modelId="{D3192531-63FC-40E8-84AD-28A2A49020CC}" type="pres">
      <dgm:prSet presAssocID="{CAFC1375-C7E7-4867-86BD-924F27B63FA4}" presName="parentLin" presStyleCnt="0"/>
      <dgm:spPr/>
    </dgm:pt>
    <dgm:pt modelId="{F54BEA73-414A-451B-AB04-9998BB5E70FF}" type="pres">
      <dgm:prSet presAssocID="{CAFC1375-C7E7-4867-86BD-924F27B63FA4}" presName="parentLeftMargin" presStyleLbl="node1" presStyleIdx="0" presStyleCnt="5"/>
      <dgm:spPr/>
    </dgm:pt>
    <dgm:pt modelId="{0A10CD61-06A8-4CA5-AFB4-8CCC06C2DE29}" type="pres">
      <dgm:prSet presAssocID="{CAFC1375-C7E7-4867-86BD-924F27B63FA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DB40AE6-1E6C-436E-83DD-0A87E9BC37BB}" type="pres">
      <dgm:prSet presAssocID="{CAFC1375-C7E7-4867-86BD-924F27B63FA4}" presName="negativeSpace" presStyleCnt="0"/>
      <dgm:spPr/>
    </dgm:pt>
    <dgm:pt modelId="{FEDCD1C2-A7D5-4DFC-A537-6DF14C8DAC0A}" type="pres">
      <dgm:prSet presAssocID="{CAFC1375-C7E7-4867-86BD-924F27B63FA4}" presName="childText" presStyleLbl="conFgAcc1" presStyleIdx="0" presStyleCnt="5">
        <dgm:presLayoutVars>
          <dgm:bulletEnabled val="1"/>
        </dgm:presLayoutVars>
      </dgm:prSet>
      <dgm:spPr/>
    </dgm:pt>
    <dgm:pt modelId="{45D01ECB-8B9D-4C7B-BD9E-4AB69ECE38AB}" type="pres">
      <dgm:prSet presAssocID="{1A8AE319-EB0F-496B-894F-C56C902F052E}" presName="spaceBetweenRectangles" presStyleCnt="0"/>
      <dgm:spPr/>
    </dgm:pt>
    <dgm:pt modelId="{1FB743FF-0FE5-4FCC-AA75-EE6F6A833C33}" type="pres">
      <dgm:prSet presAssocID="{DB72BDB3-718C-4263-8400-08C108CB1B29}" presName="parentLin" presStyleCnt="0"/>
      <dgm:spPr/>
    </dgm:pt>
    <dgm:pt modelId="{05DBC2A1-9956-4122-B23A-1BAB52A32C3D}" type="pres">
      <dgm:prSet presAssocID="{DB72BDB3-718C-4263-8400-08C108CB1B29}" presName="parentLeftMargin" presStyleLbl="node1" presStyleIdx="0" presStyleCnt="5"/>
      <dgm:spPr/>
    </dgm:pt>
    <dgm:pt modelId="{1A0ED27E-BD7C-41E6-BED6-386B1163CD69}" type="pres">
      <dgm:prSet presAssocID="{DB72BDB3-718C-4263-8400-08C108CB1B2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15B8A8B-74BA-483F-B1B9-682D944A35E8}" type="pres">
      <dgm:prSet presAssocID="{DB72BDB3-718C-4263-8400-08C108CB1B29}" presName="negativeSpace" presStyleCnt="0"/>
      <dgm:spPr/>
    </dgm:pt>
    <dgm:pt modelId="{144B1260-D123-4565-93F0-2E6BA600545A}" type="pres">
      <dgm:prSet presAssocID="{DB72BDB3-718C-4263-8400-08C108CB1B29}" presName="childText" presStyleLbl="conFgAcc1" presStyleIdx="1" presStyleCnt="5">
        <dgm:presLayoutVars>
          <dgm:bulletEnabled val="1"/>
        </dgm:presLayoutVars>
      </dgm:prSet>
      <dgm:spPr/>
    </dgm:pt>
    <dgm:pt modelId="{1482EA0B-7F3A-4738-9C64-90DFCF8FD019}" type="pres">
      <dgm:prSet presAssocID="{5D7C9A18-DEBE-48AA-9E0A-425D0E52DBD7}" presName="spaceBetweenRectangles" presStyleCnt="0"/>
      <dgm:spPr/>
    </dgm:pt>
    <dgm:pt modelId="{EDE8355A-FBB3-4385-AED5-D414C40B1D35}" type="pres">
      <dgm:prSet presAssocID="{02EE2754-48EF-44D5-B6CF-73EFF67DA9C7}" presName="parentLin" presStyleCnt="0"/>
      <dgm:spPr/>
    </dgm:pt>
    <dgm:pt modelId="{C2A2237C-C594-46A0-8B90-3F3E3260669B}" type="pres">
      <dgm:prSet presAssocID="{02EE2754-48EF-44D5-B6CF-73EFF67DA9C7}" presName="parentLeftMargin" presStyleLbl="node1" presStyleIdx="1" presStyleCnt="5"/>
      <dgm:spPr/>
    </dgm:pt>
    <dgm:pt modelId="{48FF6C62-4E31-4CD8-91D2-9F7CFF6B0894}" type="pres">
      <dgm:prSet presAssocID="{02EE2754-48EF-44D5-B6CF-73EFF67DA9C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07CBE68-62A2-47A0-BC2E-7EE1F72B69F4}" type="pres">
      <dgm:prSet presAssocID="{02EE2754-48EF-44D5-B6CF-73EFF67DA9C7}" presName="negativeSpace" presStyleCnt="0"/>
      <dgm:spPr/>
    </dgm:pt>
    <dgm:pt modelId="{C44008D7-06AD-4FD8-80AA-33EDE0827C06}" type="pres">
      <dgm:prSet presAssocID="{02EE2754-48EF-44D5-B6CF-73EFF67DA9C7}" presName="childText" presStyleLbl="conFgAcc1" presStyleIdx="2" presStyleCnt="5">
        <dgm:presLayoutVars>
          <dgm:bulletEnabled val="1"/>
        </dgm:presLayoutVars>
      </dgm:prSet>
      <dgm:spPr/>
    </dgm:pt>
    <dgm:pt modelId="{6A266848-5AC2-49A9-B0EE-7823796B12D2}" type="pres">
      <dgm:prSet presAssocID="{A6677D52-1A5D-4083-822A-66D4CC9185D1}" presName="spaceBetweenRectangles" presStyleCnt="0"/>
      <dgm:spPr/>
    </dgm:pt>
    <dgm:pt modelId="{8E9BB320-9BF0-420F-A6BD-AA6846593BEB}" type="pres">
      <dgm:prSet presAssocID="{6CDFEBD5-0FBC-4AFD-9710-72D9AE0D0FCE}" presName="parentLin" presStyleCnt="0"/>
      <dgm:spPr/>
    </dgm:pt>
    <dgm:pt modelId="{ECB817E9-3C1B-41F4-85FB-1BD813FB4B14}" type="pres">
      <dgm:prSet presAssocID="{6CDFEBD5-0FBC-4AFD-9710-72D9AE0D0FCE}" presName="parentLeftMargin" presStyleLbl="node1" presStyleIdx="2" presStyleCnt="5"/>
      <dgm:spPr/>
    </dgm:pt>
    <dgm:pt modelId="{2FEDC813-EF6F-4FB4-9A6C-F9C00F68A1C8}" type="pres">
      <dgm:prSet presAssocID="{6CDFEBD5-0FBC-4AFD-9710-72D9AE0D0FC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C82466F-9EBB-42FA-8BA0-B39D9F3B332B}" type="pres">
      <dgm:prSet presAssocID="{6CDFEBD5-0FBC-4AFD-9710-72D9AE0D0FCE}" presName="negativeSpace" presStyleCnt="0"/>
      <dgm:spPr/>
    </dgm:pt>
    <dgm:pt modelId="{08D604AB-72A1-41AA-BEED-6D1F19117A74}" type="pres">
      <dgm:prSet presAssocID="{6CDFEBD5-0FBC-4AFD-9710-72D9AE0D0FCE}" presName="childText" presStyleLbl="conFgAcc1" presStyleIdx="3" presStyleCnt="5">
        <dgm:presLayoutVars>
          <dgm:bulletEnabled val="1"/>
        </dgm:presLayoutVars>
      </dgm:prSet>
      <dgm:spPr/>
    </dgm:pt>
    <dgm:pt modelId="{C65DE1D7-5E92-4A63-83DD-600B2C984F85}" type="pres">
      <dgm:prSet presAssocID="{49C329CE-94E0-4643-8F37-CB9CACAA9FCA}" presName="spaceBetweenRectangles" presStyleCnt="0"/>
      <dgm:spPr/>
    </dgm:pt>
    <dgm:pt modelId="{2E525556-0503-41D9-B7E5-5F49D21AA14F}" type="pres">
      <dgm:prSet presAssocID="{D1032200-265B-4F57-B3F7-93E7F6299560}" presName="parentLin" presStyleCnt="0"/>
      <dgm:spPr/>
    </dgm:pt>
    <dgm:pt modelId="{9A002C4C-E6EE-47EF-A8BF-112C0297603F}" type="pres">
      <dgm:prSet presAssocID="{D1032200-265B-4F57-B3F7-93E7F6299560}" presName="parentLeftMargin" presStyleLbl="node1" presStyleIdx="3" presStyleCnt="5"/>
      <dgm:spPr/>
    </dgm:pt>
    <dgm:pt modelId="{E868F50B-5A8C-4557-98A0-AE53A29C0AC4}" type="pres">
      <dgm:prSet presAssocID="{D1032200-265B-4F57-B3F7-93E7F629956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3DB5E99-5585-44D0-9A23-90B63AE20942}" type="pres">
      <dgm:prSet presAssocID="{D1032200-265B-4F57-B3F7-93E7F6299560}" presName="negativeSpace" presStyleCnt="0"/>
      <dgm:spPr/>
    </dgm:pt>
    <dgm:pt modelId="{09427257-F26C-4882-BA1C-1A1D7C3E37E7}" type="pres">
      <dgm:prSet presAssocID="{D1032200-265B-4F57-B3F7-93E7F629956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86CE607-F049-4020-B275-F333B8739847}" type="presOf" srcId="{02EE2754-48EF-44D5-B6CF-73EFF67DA9C7}" destId="{48FF6C62-4E31-4CD8-91D2-9F7CFF6B0894}" srcOrd="1" destOrd="0" presId="urn:microsoft.com/office/officeart/2005/8/layout/list1"/>
    <dgm:cxn modelId="{A70C4316-8F1E-4F77-A32F-A84B4EAC4995}" type="presOf" srcId="{6CDFEBD5-0FBC-4AFD-9710-72D9AE0D0FCE}" destId="{ECB817E9-3C1B-41F4-85FB-1BD813FB4B14}" srcOrd="0" destOrd="0" presId="urn:microsoft.com/office/officeart/2005/8/layout/list1"/>
    <dgm:cxn modelId="{0EB42219-38DB-466A-BA6E-1B5936BC9EA3}" type="presOf" srcId="{02EE2754-48EF-44D5-B6CF-73EFF67DA9C7}" destId="{C2A2237C-C594-46A0-8B90-3F3E3260669B}" srcOrd="0" destOrd="0" presId="urn:microsoft.com/office/officeart/2005/8/layout/list1"/>
    <dgm:cxn modelId="{646BEF29-AFB3-4A6A-8B51-E43C6EA91056}" srcId="{74BC1A66-F12E-47C5-9597-857593E9BC83}" destId="{DB72BDB3-718C-4263-8400-08C108CB1B29}" srcOrd="1" destOrd="0" parTransId="{0B2EDC7A-8AE9-4822-B586-808D0127959C}" sibTransId="{5D7C9A18-DEBE-48AA-9E0A-425D0E52DBD7}"/>
    <dgm:cxn modelId="{65A27C3D-67F8-4AAE-89C6-AA59FAC27056}" srcId="{74BC1A66-F12E-47C5-9597-857593E9BC83}" destId="{6CDFEBD5-0FBC-4AFD-9710-72D9AE0D0FCE}" srcOrd="3" destOrd="0" parTransId="{B5F39E61-DE71-4564-8E0B-CFFA13F9D834}" sibTransId="{49C329CE-94E0-4643-8F37-CB9CACAA9FCA}"/>
    <dgm:cxn modelId="{4DF4643E-9438-4331-8726-DD295418BECE}" type="presOf" srcId="{D1032200-265B-4F57-B3F7-93E7F6299560}" destId="{E868F50B-5A8C-4557-98A0-AE53A29C0AC4}" srcOrd="1" destOrd="0" presId="urn:microsoft.com/office/officeart/2005/8/layout/list1"/>
    <dgm:cxn modelId="{B28FC965-485C-448B-88E4-F1A88C2B554F}" type="presOf" srcId="{DB72BDB3-718C-4263-8400-08C108CB1B29}" destId="{05DBC2A1-9956-4122-B23A-1BAB52A32C3D}" srcOrd="0" destOrd="0" presId="urn:microsoft.com/office/officeart/2005/8/layout/list1"/>
    <dgm:cxn modelId="{36DA3468-5CB5-4697-8404-351AB1776A64}" type="presOf" srcId="{74BC1A66-F12E-47C5-9597-857593E9BC83}" destId="{D913F521-5082-49C3-ADA5-227B63D5CD11}" srcOrd="0" destOrd="0" presId="urn:microsoft.com/office/officeart/2005/8/layout/list1"/>
    <dgm:cxn modelId="{144F9648-33C3-4CA8-B554-5B7BF811E035}" type="presOf" srcId="{D1032200-265B-4F57-B3F7-93E7F6299560}" destId="{9A002C4C-E6EE-47EF-A8BF-112C0297603F}" srcOrd="0" destOrd="0" presId="urn:microsoft.com/office/officeart/2005/8/layout/list1"/>
    <dgm:cxn modelId="{4593AC4E-74D3-4D63-9350-AA74BCA320B6}" srcId="{74BC1A66-F12E-47C5-9597-857593E9BC83}" destId="{D1032200-265B-4F57-B3F7-93E7F6299560}" srcOrd="4" destOrd="0" parTransId="{D7EE5870-A7AF-46CE-8BC7-D556C9760996}" sibTransId="{47D0D290-2BC6-41AF-AFF2-759786A8D9C6}"/>
    <dgm:cxn modelId="{5C663E81-78FA-4720-97B3-F2BB9D9E7466}" type="presOf" srcId="{CAFC1375-C7E7-4867-86BD-924F27B63FA4}" destId="{0A10CD61-06A8-4CA5-AFB4-8CCC06C2DE29}" srcOrd="1" destOrd="0" presId="urn:microsoft.com/office/officeart/2005/8/layout/list1"/>
    <dgm:cxn modelId="{5FD99189-4C46-480C-A856-8FAC8E9A4814}" srcId="{74BC1A66-F12E-47C5-9597-857593E9BC83}" destId="{02EE2754-48EF-44D5-B6CF-73EFF67DA9C7}" srcOrd="2" destOrd="0" parTransId="{593A797E-2B62-4376-BC9D-9DC8F7F0EC86}" sibTransId="{A6677D52-1A5D-4083-822A-66D4CC9185D1}"/>
    <dgm:cxn modelId="{4E5A379F-67AF-4CC9-9CBA-1C179AC3A566}" type="presOf" srcId="{DB72BDB3-718C-4263-8400-08C108CB1B29}" destId="{1A0ED27E-BD7C-41E6-BED6-386B1163CD69}" srcOrd="1" destOrd="0" presId="urn:microsoft.com/office/officeart/2005/8/layout/list1"/>
    <dgm:cxn modelId="{819C60B9-F6E1-4965-9B13-E27C357E5A67}" type="presOf" srcId="{CAFC1375-C7E7-4867-86BD-924F27B63FA4}" destId="{F54BEA73-414A-451B-AB04-9998BB5E70FF}" srcOrd="0" destOrd="0" presId="urn:microsoft.com/office/officeart/2005/8/layout/list1"/>
    <dgm:cxn modelId="{58991EC4-737E-4C19-9926-CE64CC47B420}" srcId="{74BC1A66-F12E-47C5-9597-857593E9BC83}" destId="{CAFC1375-C7E7-4867-86BD-924F27B63FA4}" srcOrd="0" destOrd="0" parTransId="{B7ACE3B1-8BA8-4F0F-9C99-1556EAE75B39}" sibTransId="{1A8AE319-EB0F-496B-894F-C56C902F052E}"/>
    <dgm:cxn modelId="{E96C7CE4-FFDA-49CA-862E-3191BCE5D935}" type="presOf" srcId="{6CDFEBD5-0FBC-4AFD-9710-72D9AE0D0FCE}" destId="{2FEDC813-EF6F-4FB4-9A6C-F9C00F68A1C8}" srcOrd="1" destOrd="0" presId="urn:microsoft.com/office/officeart/2005/8/layout/list1"/>
    <dgm:cxn modelId="{6ECF6828-5C03-4858-8C27-B6ADB7C5DCEC}" type="presParOf" srcId="{D913F521-5082-49C3-ADA5-227B63D5CD11}" destId="{D3192531-63FC-40E8-84AD-28A2A49020CC}" srcOrd="0" destOrd="0" presId="urn:microsoft.com/office/officeart/2005/8/layout/list1"/>
    <dgm:cxn modelId="{437418B8-ACD0-4DE9-AE96-14808D0B25FD}" type="presParOf" srcId="{D3192531-63FC-40E8-84AD-28A2A49020CC}" destId="{F54BEA73-414A-451B-AB04-9998BB5E70FF}" srcOrd="0" destOrd="0" presId="urn:microsoft.com/office/officeart/2005/8/layout/list1"/>
    <dgm:cxn modelId="{33522D30-7CE2-4598-9C48-E4084E2713A7}" type="presParOf" srcId="{D3192531-63FC-40E8-84AD-28A2A49020CC}" destId="{0A10CD61-06A8-4CA5-AFB4-8CCC06C2DE29}" srcOrd="1" destOrd="0" presId="urn:microsoft.com/office/officeart/2005/8/layout/list1"/>
    <dgm:cxn modelId="{DD8D4CD6-93B4-40E7-948B-5CFB603FE807}" type="presParOf" srcId="{D913F521-5082-49C3-ADA5-227B63D5CD11}" destId="{CDB40AE6-1E6C-436E-83DD-0A87E9BC37BB}" srcOrd="1" destOrd="0" presId="urn:microsoft.com/office/officeart/2005/8/layout/list1"/>
    <dgm:cxn modelId="{AB45A8A9-2ED5-4BDB-9841-E321F6E7CAFE}" type="presParOf" srcId="{D913F521-5082-49C3-ADA5-227B63D5CD11}" destId="{FEDCD1C2-A7D5-4DFC-A537-6DF14C8DAC0A}" srcOrd="2" destOrd="0" presId="urn:microsoft.com/office/officeart/2005/8/layout/list1"/>
    <dgm:cxn modelId="{82BAF6B0-24A5-4739-AD74-9A1693DA157E}" type="presParOf" srcId="{D913F521-5082-49C3-ADA5-227B63D5CD11}" destId="{45D01ECB-8B9D-4C7B-BD9E-4AB69ECE38AB}" srcOrd="3" destOrd="0" presId="urn:microsoft.com/office/officeart/2005/8/layout/list1"/>
    <dgm:cxn modelId="{8E0A4049-F2EC-41A9-9344-67CB70E0C465}" type="presParOf" srcId="{D913F521-5082-49C3-ADA5-227B63D5CD11}" destId="{1FB743FF-0FE5-4FCC-AA75-EE6F6A833C33}" srcOrd="4" destOrd="0" presId="urn:microsoft.com/office/officeart/2005/8/layout/list1"/>
    <dgm:cxn modelId="{B343E8E4-FE98-4432-9D80-F9E8B22B86EA}" type="presParOf" srcId="{1FB743FF-0FE5-4FCC-AA75-EE6F6A833C33}" destId="{05DBC2A1-9956-4122-B23A-1BAB52A32C3D}" srcOrd="0" destOrd="0" presId="urn:microsoft.com/office/officeart/2005/8/layout/list1"/>
    <dgm:cxn modelId="{33981320-F824-4440-B988-A158F6A7C478}" type="presParOf" srcId="{1FB743FF-0FE5-4FCC-AA75-EE6F6A833C33}" destId="{1A0ED27E-BD7C-41E6-BED6-386B1163CD69}" srcOrd="1" destOrd="0" presId="urn:microsoft.com/office/officeart/2005/8/layout/list1"/>
    <dgm:cxn modelId="{3E28F9C1-DAB4-464C-914C-3438C51C54C6}" type="presParOf" srcId="{D913F521-5082-49C3-ADA5-227B63D5CD11}" destId="{015B8A8B-74BA-483F-B1B9-682D944A35E8}" srcOrd="5" destOrd="0" presId="urn:microsoft.com/office/officeart/2005/8/layout/list1"/>
    <dgm:cxn modelId="{9E688605-E46D-426F-8AF7-68C7DB7846FC}" type="presParOf" srcId="{D913F521-5082-49C3-ADA5-227B63D5CD11}" destId="{144B1260-D123-4565-93F0-2E6BA600545A}" srcOrd="6" destOrd="0" presId="urn:microsoft.com/office/officeart/2005/8/layout/list1"/>
    <dgm:cxn modelId="{C3786B6E-491C-4123-AD80-A526447DD5AA}" type="presParOf" srcId="{D913F521-5082-49C3-ADA5-227B63D5CD11}" destId="{1482EA0B-7F3A-4738-9C64-90DFCF8FD019}" srcOrd="7" destOrd="0" presId="urn:microsoft.com/office/officeart/2005/8/layout/list1"/>
    <dgm:cxn modelId="{FC56D065-29B1-4250-8E3F-D5730251A8E3}" type="presParOf" srcId="{D913F521-5082-49C3-ADA5-227B63D5CD11}" destId="{EDE8355A-FBB3-4385-AED5-D414C40B1D35}" srcOrd="8" destOrd="0" presId="urn:microsoft.com/office/officeart/2005/8/layout/list1"/>
    <dgm:cxn modelId="{7A7BFC02-0195-42A8-9BC8-60008F55A0D5}" type="presParOf" srcId="{EDE8355A-FBB3-4385-AED5-D414C40B1D35}" destId="{C2A2237C-C594-46A0-8B90-3F3E3260669B}" srcOrd="0" destOrd="0" presId="urn:microsoft.com/office/officeart/2005/8/layout/list1"/>
    <dgm:cxn modelId="{8EF6B9A5-F064-4569-B6B1-19EFDDD9EB2A}" type="presParOf" srcId="{EDE8355A-FBB3-4385-AED5-D414C40B1D35}" destId="{48FF6C62-4E31-4CD8-91D2-9F7CFF6B0894}" srcOrd="1" destOrd="0" presId="urn:microsoft.com/office/officeart/2005/8/layout/list1"/>
    <dgm:cxn modelId="{BED01101-CEA2-41C6-AF5D-1D1B084ABE87}" type="presParOf" srcId="{D913F521-5082-49C3-ADA5-227B63D5CD11}" destId="{B07CBE68-62A2-47A0-BC2E-7EE1F72B69F4}" srcOrd="9" destOrd="0" presId="urn:microsoft.com/office/officeart/2005/8/layout/list1"/>
    <dgm:cxn modelId="{4A4353EB-9C83-473D-B1B3-7893E8E2FC5E}" type="presParOf" srcId="{D913F521-5082-49C3-ADA5-227B63D5CD11}" destId="{C44008D7-06AD-4FD8-80AA-33EDE0827C06}" srcOrd="10" destOrd="0" presId="urn:microsoft.com/office/officeart/2005/8/layout/list1"/>
    <dgm:cxn modelId="{A0053AAA-C3EC-4B43-8328-0E0AEA019366}" type="presParOf" srcId="{D913F521-5082-49C3-ADA5-227B63D5CD11}" destId="{6A266848-5AC2-49A9-B0EE-7823796B12D2}" srcOrd="11" destOrd="0" presId="urn:microsoft.com/office/officeart/2005/8/layout/list1"/>
    <dgm:cxn modelId="{675954D8-1455-4A99-94AD-BDE53799F778}" type="presParOf" srcId="{D913F521-5082-49C3-ADA5-227B63D5CD11}" destId="{8E9BB320-9BF0-420F-A6BD-AA6846593BEB}" srcOrd="12" destOrd="0" presId="urn:microsoft.com/office/officeart/2005/8/layout/list1"/>
    <dgm:cxn modelId="{A1874965-F437-471B-8FD5-63293484893C}" type="presParOf" srcId="{8E9BB320-9BF0-420F-A6BD-AA6846593BEB}" destId="{ECB817E9-3C1B-41F4-85FB-1BD813FB4B14}" srcOrd="0" destOrd="0" presId="urn:microsoft.com/office/officeart/2005/8/layout/list1"/>
    <dgm:cxn modelId="{45EAE006-B4D5-440F-8B6A-917B7D3B538A}" type="presParOf" srcId="{8E9BB320-9BF0-420F-A6BD-AA6846593BEB}" destId="{2FEDC813-EF6F-4FB4-9A6C-F9C00F68A1C8}" srcOrd="1" destOrd="0" presId="urn:microsoft.com/office/officeart/2005/8/layout/list1"/>
    <dgm:cxn modelId="{820F280E-5D81-406A-BD7A-5EEC89071E2A}" type="presParOf" srcId="{D913F521-5082-49C3-ADA5-227B63D5CD11}" destId="{3C82466F-9EBB-42FA-8BA0-B39D9F3B332B}" srcOrd="13" destOrd="0" presId="urn:microsoft.com/office/officeart/2005/8/layout/list1"/>
    <dgm:cxn modelId="{3350B854-F93D-42CA-A601-811FA6E2B95D}" type="presParOf" srcId="{D913F521-5082-49C3-ADA5-227B63D5CD11}" destId="{08D604AB-72A1-41AA-BEED-6D1F19117A74}" srcOrd="14" destOrd="0" presId="urn:microsoft.com/office/officeart/2005/8/layout/list1"/>
    <dgm:cxn modelId="{3B276D25-BA28-4186-BD3D-65F46A6CCA13}" type="presParOf" srcId="{D913F521-5082-49C3-ADA5-227B63D5CD11}" destId="{C65DE1D7-5E92-4A63-83DD-600B2C984F85}" srcOrd="15" destOrd="0" presId="urn:microsoft.com/office/officeart/2005/8/layout/list1"/>
    <dgm:cxn modelId="{E7EF2C6F-05E2-4171-89BF-4FFD684939B8}" type="presParOf" srcId="{D913F521-5082-49C3-ADA5-227B63D5CD11}" destId="{2E525556-0503-41D9-B7E5-5F49D21AA14F}" srcOrd="16" destOrd="0" presId="urn:microsoft.com/office/officeart/2005/8/layout/list1"/>
    <dgm:cxn modelId="{1828F4B7-B926-4B9D-8781-DF1618596952}" type="presParOf" srcId="{2E525556-0503-41D9-B7E5-5F49D21AA14F}" destId="{9A002C4C-E6EE-47EF-A8BF-112C0297603F}" srcOrd="0" destOrd="0" presId="urn:microsoft.com/office/officeart/2005/8/layout/list1"/>
    <dgm:cxn modelId="{57A6C112-62E1-48C4-B011-6B0CD8FFBA94}" type="presParOf" srcId="{2E525556-0503-41D9-B7E5-5F49D21AA14F}" destId="{E868F50B-5A8C-4557-98A0-AE53A29C0AC4}" srcOrd="1" destOrd="0" presId="urn:microsoft.com/office/officeart/2005/8/layout/list1"/>
    <dgm:cxn modelId="{64A6C429-AFB3-496A-B55C-D359F4440432}" type="presParOf" srcId="{D913F521-5082-49C3-ADA5-227B63D5CD11}" destId="{E3DB5E99-5585-44D0-9A23-90B63AE20942}" srcOrd="17" destOrd="0" presId="urn:microsoft.com/office/officeart/2005/8/layout/list1"/>
    <dgm:cxn modelId="{BC534030-BC38-463D-8415-E52CEB2C0EFF}" type="presParOf" srcId="{D913F521-5082-49C3-ADA5-227B63D5CD11}" destId="{09427257-F26C-4882-BA1C-1A1D7C3E37E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B56FA9-D392-4AC8-BA25-60BA801236F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AE3C0F4-8E35-41A5-95FE-E219F372D20A}">
      <dgm:prSet/>
      <dgm:spPr/>
      <dgm:t>
        <a:bodyPr/>
        <a:lstStyle/>
        <a:p>
          <a:r>
            <a:rPr lang="uk-UA"/>
            <a:t>Обидві держави були частинами в одному випадку шведської, в іншому випадку данської держав</a:t>
          </a:r>
          <a:endParaRPr lang="en-US"/>
        </a:p>
      </dgm:t>
    </dgm:pt>
    <dgm:pt modelId="{273C2BC1-CF69-4351-80F2-0CD530F32961}" type="parTrans" cxnId="{63E1E0EE-7E20-4699-9506-F96096BD22F4}">
      <dgm:prSet/>
      <dgm:spPr/>
      <dgm:t>
        <a:bodyPr/>
        <a:lstStyle/>
        <a:p>
          <a:endParaRPr lang="en-US"/>
        </a:p>
      </dgm:t>
    </dgm:pt>
    <dgm:pt modelId="{D872FB23-37AF-4783-9C6B-D353569B9D9A}" type="sibTrans" cxnId="{63E1E0EE-7E20-4699-9506-F96096BD22F4}">
      <dgm:prSet/>
      <dgm:spPr/>
      <dgm:t>
        <a:bodyPr/>
        <a:lstStyle/>
        <a:p>
          <a:endParaRPr lang="en-US"/>
        </a:p>
      </dgm:t>
    </dgm:pt>
    <dgm:pt modelId="{775B00F0-4628-4FB7-9B01-F7DCBA6DB2B0}">
      <dgm:prSet/>
      <dgm:spPr/>
      <dgm:t>
        <a:bodyPr/>
        <a:lstStyle/>
        <a:p>
          <a:r>
            <a:rPr lang="uk-UA"/>
            <a:t>Члени ЄАВТ та НАТО</a:t>
          </a:r>
          <a:endParaRPr lang="en-US"/>
        </a:p>
      </dgm:t>
    </dgm:pt>
    <dgm:pt modelId="{5F95095E-E5E0-4453-A1ED-94B6E39F28D2}" type="parTrans" cxnId="{EB724457-24FD-4C8A-99E5-D8A1F799C750}">
      <dgm:prSet/>
      <dgm:spPr/>
      <dgm:t>
        <a:bodyPr/>
        <a:lstStyle/>
        <a:p>
          <a:endParaRPr lang="en-US"/>
        </a:p>
      </dgm:t>
    </dgm:pt>
    <dgm:pt modelId="{746389BA-45D6-4FF5-90A6-638ED99155C6}" type="sibTrans" cxnId="{EB724457-24FD-4C8A-99E5-D8A1F799C750}">
      <dgm:prSet/>
      <dgm:spPr/>
      <dgm:t>
        <a:bodyPr/>
        <a:lstStyle/>
        <a:p>
          <a:endParaRPr lang="en-US"/>
        </a:p>
      </dgm:t>
    </dgm:pt>
    <dgm:pt modelId="{23D9B686-46A0-4898-9C44-6D8A04A1B66B}">
      <dgm:prSet/>
      <dgm:spPr/>
      <dgm:t>
        <a:bodyPr/>
        <a:lstStyle/>
        <a:p>
          <a:r>
            <a:rPr lang="uk-UA"/>
            <a:t>Спроби приєднатись до ЄС (Норвегія двічі проголосувала проти, Ісландія призупинила процес через дефолт)</a:t>
          </a:r>
          <a:endParaRPr lang="en-US"/>
        </a:p>
      </dgm:t>
    </dgm:pt>
    <dgm:pt modelId="{69C6CD07-75D7-42ED-A076-22CD9CF09008}" type="parTrans" cxnId="{77051394-FF28-43EC-AA59-10A6E36D3C00}">
      <dgm:prSet/>
      <dgm:spPr/>
      <dgm:t>
        <a:bodyPr/>
        <a:lstStyle/>
        <a:p>
          <a:endParaRPr lang="en-US"/>
        </a:p>
      </dgm:t>
    </dgm:pt>
    <dgm:pt modelId="{78F4E2AC-4360-4488-A00A-431BD6EB234E}" type="sibTrans" cxnId="{77051394-FF28-43EC-AA59-10A6E36D3C00}">
      <dgm:prSet/>
      <dgm:spPr/>
      <dgm:t>
        <a:bodyPr/>
        <a:lstStyle/>
        <a:p>
          <a:endParaRPr lang="en-US"/>
        </a:p>
      </dgm:t>
    </dgm:pt>
    <dgm:pt modelId="{797BE904-CB11-4F00-B6E2-2A37A2431519}">
      <dgm:prSet/>
      <dgm:spPr/>
      <dgm:t>
        <a:bodyPr/>
        <a:lstStyle/>
        <a:p>
          <a:r>
            <a:rPr lang="uk-UA"/>
            <a:t>Учасники північноєвропейської регіональної інтеграції, причому Норвегія виступала за створення регіональної організації оборони (до створення НАТО), однак проект не був реалізований</a:t>
          </a:r>
          <a:endParaRPr lang="en-US"/>
        </a:p>
      </dgm:t>
    </dgm:pt>
    <dgm:pt modelId="{9E4D568A-7F99-46B4-BD13-A73043D7A0F5}" type="parTrans" cxnId="{2559C4CF-D293-4B06-AB9D-8C4B6DC08C26}">
      <dgm:prSet/>
      <dgm:spPr/>
      <dgm:t>
        <a:bodyPr/>
        <a:lstStyle/>
        <a:p>
          <a:endParaRPr lang="en-US"/>
        </a:p>
      </dgm:t>
    </dgm:pt>
    <dgm:pt modelId="{42504FE4-5CD0-4D31-A111-FCF5D8FD3DDC}" type="sibTrans" cxnId="{2559C4CF-D293-4B06-AB9D-8C4B6DC08C26}">
      <dgm:prSet/>
      <dgm:spPr/>
      <dgm:t>
        <a:bodyPr/>
        <a:lstStyle/>
        <a:p>
          <a:endParaRPr lang="en-US"/>
        </a:p>
      </dgm:t>
    </dgm:pt>
    <dgm:pt modelId="{C216D941-3171-4E90-B418-F6DDE1841679}" type="pres">
      <dgm:prSet presAssocID="{AEB56FA9-D392-4AC8-BA25-60BA801236FA}" presName="Name0" presStyleCnt="0">
        <dgm:presLayoutVars>
          <dgm:dir/>
          <dgm:resizeHandles val="exact"/>
        </dgm:presLayoutVars>
      </dgm:prSet>
      <dgm:spPr/>
    </dgm:pt>
    <dgm:pt modelId="{D522A684-60A7-48C8-B788-45AF8F77A794}" type="pres">
      <dgm:prSet presAssocID="{BAE3C0F4-8E35-41A5-95FE-E219F372D20A}" presName="node" presStyleLbl="node1" presStyleIdx="0" presStyleCnt="4">
        <dgm:presLayoutVars>
          <dgm:bulletEnabled val="1"/>
        </dgm:presLayoutVars>
      </dgm:prSet>
      <dgm:spPr/>
    </dgm:pt>
    <dgm:pt modelId="{BDBEADF6-0DF2-458B-B16B-73C8EAAB7F13}" type="pres">
      <dgm:prSet presAssocID="{D872FB23-37AF-4783-9C6B-D353569B9D9A}" presName="sibTrans" presStyleLbl="sibTrans1D1" presStyleIdx="0" presStyleCnt="3"/>
      <dgm:spPr/>
    </dgm:pt>
    <dgm:pt modelId="{4B112843-4428-44FF-B4C2-9C0452A2D624}" type="pres">
      <dgm:prSet presAssocID="{D872FB23-37AF-4783-9C6B-D353569B9D9A}" presName="connectorText" presStyleLbl="sibTrans1D1" presStyleIdx="0" presStyleCnt="3"/>
      <dgm:spPr/>
    </dgm:pt>
    <dgm:pt modelId="{46AC9D06-6590-4F09-8321-51518E249867}" type="pres">
      <dgm:prSet presAssocID="{775B00F0-4628-4FB7-9B01-F7DCBA6DB2B0}" presName="node" presStyleLbl="node1" presStyleIdx="1" presStyleCnt="4">
        <dgm:presLayoutVars>
          <dgm:bulletEnabled val="1"/>
        </dgm:presLayoutVars>
      </dgm:prSet>
      <dgm:spPr/>
    </dgm:pt>
    <dgm:pt modelId="{8A21DA7B-DF48-49E4-944A-3415C8E24F38}" type="pres">
      <dgm:prSet presAssocID="{746389BA-45D6-4FF5-90A6-638ED99155C6}" presName="sibTrans" presStyleLbl="sibTrans1D1" presStyleIdx="1" presStyleCnt="3"/>
      <dgm:spPr/>
    </dgm:pt>
    <dgm:pt modelId="{DC7C0C60-2898-4D92-AB22-891496C2ABBC}" type="pres">
      <dgm:prSet presAssocID="{746389BA-45D6-4FF5-90A6-638ED99155C6}" presName="connectorText" presStyleLbl="sibTrans1D1" presStyleIdx="1" presStyleCnt="3"/>
      <dgm:spPr/>
    </dgm:pt>
    <dgm:pt modelId="{FB31DB0F-7127-4B38-829E-50A440F02FB4}" type="pres">
      <dgm:prSet presAssocID="{23D9B686-46A0-4898-9C44-6D8A04A1B66B}" presName="node" presStyleLbl="node1" presStyleIdx="2" presStyleCnt="4">
        <dgm:presLayoutVars>
          <dgm:bulletEnabled val="1"/>
        </dgm:presLayoutVars>
      </dgm:prSet>
      <dgm:spPr/>
    </dgm:pt>
    <dgm:pt modelId="{7E67952A-27D0-49C9-97B8-F3936EEFC17B}" type="pres">
      <dgm:prSet presAssocID="{78F4E2AC-4360-4488-A00A-431BD6EB234E}" presName="sibTrans" presStyleLbl="sibTrans1D1" presStyleIdx="2" presStyleCnt="3"/>
      <dgm:spPr/>
    </dgm:pt>
    <dgm:pt modelId="{A7F0F193-511D-4B82-A293-D2BB72A58662}" type="pres">
      <dgm:prSet presAssocID="{78F4E2AC-4360-4488-A00A-431BD6EB234E}" presName="connectorText" presStyleLbl="sibTrans1D1" presStyleIdx="2" presStyleCnt="3"/>
      <dgm:spPr/>
    </dgm:pt>
    <dgm:pt modelId="{DF579A22-FB76-4D3A-8725-5F9CEF802005}" type="pres">
      <dgm:prSet presAssocID="{797BE904-CB11-4F00-B6E2-2A37A2431519}" presName="node" presStyleLbl="node1" presStyleIdx="3" presStyleCnt="4">
        <dgm:presLayoutVars>
          <dgm:bulletEnabled val="1"/>
        </dgm:presLayoutVars>
      </dgm:prSet>
      <dgm:spPr/>
    </dgm:pt>
  </dgm:ptLst>
  <dgm:cxnLst>
    <dgm:cxn modelId="{9A76C903-DBCD-446D-B694-B3DD32252E19}" type="presOf" srcId="{746389BA-45D6-4FF5-90A6-638ED99155C6}" destId="{8A21DA7B-DF48-49E4-944A-3415C8E24F38}" srcOrd="0" destOrd="0" presId="urn:microsoft.com/office/officeart/2016/7/layout/RepeatingBendingProcessNew"/>
    <dgm:cxn modelId="{DDE9A311-E23E-4AE2-9D7D-182BB360D3B6}" type="presOf" srcId="{746389BA-45D6-4FF5-90A6-638ED99155C6}" destId="{DC7C0C60-2898-4D92-AB22-891496C2ABBC}" srcOrd="1" destOrd="0" presId="urn:microsoft.com/office/officeart/2016/7/layout/RepeatingBendingProcessNew"/>
    <dgm:cxn modelId="{CCF08114-F216-41DB-AEC8-9FE94BC9018E}" type="presOf" srcId="{AEB56FA9-D392-4AC8-BA25-60BA801236FA}" destId="{C216D941-3171-4E90-B418-F6DDE1841679}" srcOrd="0" destOrd="0" presId="urn:microsoft.com/office/officeart/2016/7/layout/RepeatingBendingProcessNew"/>
    <dgm:cxn modelId="{2B78CA32-FE20-4FF3-B811-A8ACA518BB1B}" type="presOf" srcId="{78F4E2AC-4360-4488-A00A-431BD6EB234E}" destId="{A7F0F193-511D-4B82-A293-D2BB72A58662}" srcOrd="1" destOrd="0" presId="urn:microsoft.com/office/officeart/2016/7/layout/RepeatingBendingProcessNew"/>
    <dgm:cxn modelId="{35AE8C39-E910-4E45-B40A-5109226096A7}" type="presOf" srcId="{BAE3C0F4-8E35-41A5-95FE-E219F372D20A}" destId="{D522A684-60A7-48C8-B788-45AF8F77A794}" srcOrd="0" destOrd="0" presId="urn:microsoft.com/office/officeart/2016/7/layout/RepeatingBendingProcessNew"/>
    <dgm:cxn modelId="{297C2245-CDAD-41D1-96CF-4A2DE6AE410F}" type="presOf" srcId="{78F4E2AC-4360-4488-A00A-431BD6EB234E}" destId="{7E67952A-27D0-49C9-97B8-F3936EEFC17B}" srcOrd="0" destOrd="0" presId="urn:microsoft.com/office/officeart/2016/7/layout/RepeatingBendingProcessNew"/>
    <dgm:cxn modelId="{7F52C16A-D39E-415A-8208-75F09EF8FF4E}" type="presOf" srcId="{D872FB23-37AF-4783-9C6B-D353569B9D9A}" destId="{4B112843-4428-44FF-B4C2-9C0452A2D624}" srcOrd="1" destOrd="0" presId="urn:microsoft.com/office/officeart/2016/7/layout/RepeatingBendingProcessNew"/>
    <dgm:cxn modelId="{EB724457-24FD-4C8A-99E5-D8A1F799C750}" srcId="{AEB56FA9-D392-4AC8-BA25-60BA801236FA}" destId="{775B00F0-4628-4FB7-9B01-F7DCBA6DB2B0}" srcOrd="1" destOrd="0" parTransId="{5F95095E-E5E0-4453-A1ED-94B6E39F28D2}" sibTransId="{746389BA-45D6-4FF5-90A6-638ED99155C6}"/>
    <dgm:cxn modelId="{77051394-FF28-43EC-AA59-10A6E36D3C00}" srcId="{AEB56FA9-D392-4AC8-BA25-60BA801236FA}" destId="{23D9B686-46A0-4898-9C44-6D8A04A1B66B}" srcOrd="2" destOrd="0" parTransId="{69C6CD07-75D7-42ED-A076-22CD9CF09008}" sibTransId="{78F4E2AC-4360-4488-A00A-431BD6EB234E}"/>
    <dgm:cxn modelId="{D84506CA-5C1D-4BD2-B6D0-43C9F42FC132}" type="presOf" srcId="{775B00F0-4628-4FB7-9B01-F7DCBA6DB2B0}" destId="{46AC9D06-6590-4F09-8321-51518E249867}" srcOrd="0" destOrd="0" presId="urn:microsoft.com/office/officeart/2016/7/layout/RepeatingBendingProcessNew"/>
    <dgm:cxn modelId="{86E3A2CE-A575-44A8-8154-5A4F317BDE2F}" type="presOf" srcId="{797BE904-CB11-4F00-B6E2-2A37A2431519}" destId="{DF579A22-FB76-4D3A-8725-5F9CEF802005}" srcOrd="0" destOrd="0" presId="urn:microsoft.com/office/officeart/2016/7/layout/RepeatingBendingProcessNew"/>
    <dgm:cxn modelId="{2559C4CF-D293-4B06-AB9D-8C4B6DC08C26}" srcId="{AEB56FA9-D392-4AC8-BA25-60BA801236FA}" destId="{797BE904-CB11-4F00-B6E2-2A37A2431519}" srcOrd="3" destOrd="0" parTransId="{9E4D568A-7F99-46B4-BD13-A73043D7A0F5}" sibTransId="{42504FE4-5CD0-4D31-A111-FCF5D8FD3DDC}"/>
    <dgm:cxn modelId="{5AE2B1E6-D42E-4968-8B4C-453BB28A1110}" type="presOf" srcId="{D872FB23-37AF-4783-9C6B-D353569B9D9A}" destId="{BDBEADF6-0DF2-458B-B16B-73C8EAAB7F13}" srcOrd="0" destOrd="0" presId="urn:microsoft.com/office/officeart/2016/7/layout/RepeatingBendingProcessNew"/>
    <dgm:cxn modelId="{63E1E0EE-7E20-4699-9506-F96096BD22F4}" srcId="{AEB56FA9-D392-4AC8-BA25-60BA801236FA}" destId="{BAE3C0F4-8E35-41A5-95FE-E219F372D20A}" srcOrd="0" destOrd="0" parTransId="{273C2BC1-CF69-4351-80F2-0CD530F32961}" sibTransId="{D872FB23-37AF-4783-9C6B-D353569B9D9A}"/>
    <dgm:cxn modelId="{A1720CF4-6667-4C25-8EDA-633B7B6B014F}" type="presOf" srcId="{23D9B686-46A0-4898-9C44-6D8A04A1B66B}" destId="{FB31DB0F-7127-4B38-829E-50A440F02FB4}" srcOrd="0" destOrd="0" presId="urn:microsoft.com/office/officeart/2016/7/layout/RepeatingBendingProcessNew"/>
    <dgm:cxn modelId="{B11FE8E9-4726-42E9-820D-025071DD6A0C}" type="presParOf" srcId="{C216D941-3171-4E90-B418-F6DDE1841679}" destId="{D522A684-60A7-48C8-B788-45AF8F77A794}" srcOrd="0" destOrd="0" presId="urn:microsoft.com/office/officeart/2016/7/layout/RepeatingBendingProcessNew"/>
    <dgm:cxn modelId="{672A1D71-B802-4612-8BAC-EC1CB5B7735C}" type="presParOf" srcId="{C216D941-3171-4E90-B418-F6DDE1841679}" destId="{BDBEADF6-0DF2-458B-B16B-73C8EAAB7F13}" srcOrd="1" destOrd="0" presId="urn:microsoft.com/office/officeart/2016/7/layout/RepeatingBendingProcessNew"/>
    <dgm:cxn modelId="{BCDBB47A-B264-4C5F-B16C-6E2B04786A49}" type="presParOf" srcId="{BDBEADF6-0DF2-458B-B16B-73C8EAAB7F13}" destId="{4B112843-4428-44FF-B4C2-9C0452A2D624}" srcOrd="0" destOrd="0" presId="urn:microsoft.com/office/officeart/2016/7/layout/RepeatingBendingProcessNew"/>
    <dgm:cxn modelId="{AA2B40B0-F8AF-4A37-84C2-AC5EA3E7261D}" type="presParOf" srcId="{C216D941-3171-4E90-B418-F6DDE1841679}" destId="{46AC9D06-6590-4F09-8321-51518E249867}" srcOrd="2" destOrd="0" presId="urn:microsoft.com/office/officeart/2016/7/layout/RepeatingBendingProcessNew"/>
    <dgm:cxn modelId="{168EFB93-0B9A-4E0E-BF58-720B85BCDA22}" type="presParOf" srcId="{C216D941-3171-4E90-B418-F6DDE1841679}" destId="{8A21DA7B-DF48-49E4-944A-3415C8E24F38}" srcOrd="3" destOrd="0" presId="urn:microsoft.com/office/officeart/2016/7/layout/RepeatingBendingProcessNew"/>
    <dgm:cxn modelId="{E536B5FC-E8FD-408C-B624-7595E9A55D69}" type="presParOf" srcId="{8A21DA7B-DF48-49E4-944A-3415C8E24F38}" destId="{DC7C0C60-2898-4D92-AB22-891496C2ABBC}" srcOrd="0" destOrd="0" presId="urn:microsoft.com/office/officeart/2016/7/layout/RepeatingBendingProcessNew"/>
    <dgm:cxn modelId="{7034CB8F-02A6-4E65-9EE7-948DB44072B0}" type="presParOf" srcId="{C216D941-3171-4E90-B418-F6DDE1841679}" destId="{FB31DB0F-7127-4B38-829E-50A440F02FB4}" srcOrd="4" destOrd="0" presId="urn:microsoft.com/office/officeart/2016/7/layout/RepeatingBendingProcessNew"/>
    <dgm:cxn modelId="{2ADEB47D-EB80-4A32-AB49-E747E352166D}" type="presParOf" srcId="{C216D941-3171-4E90-B418-F6DDE1841679}" destId="{7E67952A-27D0-49C9-97B8-F3936EEFC17B}" srcOrd="5" destOrd="0" presId="urn:microsoft.com/office/officeart/2016/7/layout/RepeatingBendingProcessNew"/>
    <dgm:cxn modelId="{E90CE170-BFE2-4E12-B36F-460D2587FB3F}" type="presParOf" srcId="{7E67952A-27D0-49C9-97B8-F3936EEFC17B}" destId="{A7F0F193-511D-4B82-A293-D2BB72A58662}" srcOrd="0" destOrd="0" presId="urn:microsoft.com/office/officeart/2016/7/layout/RepeatingBendingProcessNew"/>
    <dgm:cxn modelId="{A25F49A6-91D3-4E43-9486-8A8394B521EE}" type="presParOf" srcId="{C216D941-3171-4E90-B418-F6DDE1841679}" destId="{DF579A22-FB76-4D3A-8725-5F9CEF802005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992BDE-B851-4429-B3D7-2ACDF92815C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631FCCB-AF0D-4C1A-A556-A7112541FCB9}">
      <dgm:prSet/>
      <dgm:spPr/>
      <dgm:t>
        <a:bodyPr/>
        <a:lstStyle/>
        <a:p>
          <a:r>
            <a:rPr lang="uk-UA"/>
            <a:t>Член ЄС і НАТО</a:t>
          </a:r>
          <a:endParaRPr lang="en-US"/>
        </a:p>
      </dgm:t>
    </dgm:pt>
    <dgm:pt modelId="{E0153E81-4132-4F50-9B02-9FBA0B89216D}" type="parTrans" cxnId="{4C70470D-D426-47C5-A109-3183E0AF61EF}">
      <dgm:prSet/>
      <dgm:spPr/>
      <dgm:t>
        <a:bodyPr/>
        <a:lstStyle/>
        <a:p>
          <a:endParaRPr lang="en-US"/>
        </a:p>
      </dgm:t>
    </dgm:pt>
    <dgm:pt modelId="{10838149-8F0D-4986-80FB-B845CE51F056}" type="sibTrans" cxnId="{4C70470D-D426-47C5-A109-3183E0AF61EF}">
      <dgm:prSet/>
      <dgm:spPr/>
      <dgm:t>
        <a:bodyPr/>
        <a:lstStyle/>
        <a:p>
          <a:endParaRPr lang="en-US"/>
        </a:p>
      </dgm:t>
    </dgm:pt>
    <dgm:pt modelId="{2D0F49A6-EF94-49FB-BD11-48CC00975B16}">
      <dgm:prSet/>
      <dgm:spPr/>
      <dgm:t>
        <a:bodyPr/>
        <a:lstStyle/>
        <a:p>
          <a:r>
            <a:rPr lang="uk-UA"/>
            <a:t>Партнер Великобританії</a:t>
          </a:r>
          <a:endParaRPr lang="en-US"/>
        </a:p>
      </dgm:t>
    </dgm:pt>
    <dgm:pt modelId="{2EF3B1BA-8833-40AC-8459-283D605BDF79}" type="parTrans" cxnId="{5C495693-CB13-48EA-9E5F-1C802D0CE2CA}">
      <dgm:prSet/>
      <dgm:spPr/>
      <dgm:t>
        <a:bodyPr/>
        <a:lstStyle/>
        <a:p>
          <a:endParaRPr lang="en-US"/>
        </a:p>
      </dgm:t>
    </dgm:pt>
    <dgm:pt modelId="{3186B2F2-E819-4DE6-A2D0-42015D4270F2}" type="sibTrans" cxnId="{5C495693-CB13-48EA-9E5F-1C802D0CE2CA}">
      <dgm:prSet/>
      <dgm:spPr/>
      <dgm:t>
        <a:bodyPr/>
        <a:lstStyle/>
        <a:p>
          <a:endParaRPr lang="en-US"/>
        </a:p>
      </dgm:t>
    </dgm:pt>
    <dgm:pt modelId="{04C466A2-F011-4A12-8295-ED104F53BE3D}">
      <dgm:prSet/>
      <dgm:spPr/>
      <dgm:t>
        <a:bodyPr/>
        <a:lstStyle/>
        <a:p>
          <a:r>
            <a:rPr lang="uk-UA"/>
            <a:t>Прибічниця процесів регіональої інтеграції, зокрема через регіональні двосторонні ініціативи (наприклад з Швецією)</a:t>
          </a:r>
          <a:endParaRPr lang="en-US"/>
        </a:p>
      </dgm:t>
    </dgm:pt>
    <dgm:pt modelId="{F5D096A3-5472-4EB8-B56D-4F4335D6B9C8}" type="parTrans" cxnId="{C31D03EA-9394-40C4-AF3C-DD84586BBAC6}">
      <dgm:prSet/>
      <dgm:spPr/>
      <dgm:t>
        <a:bodyPr/>
        <a:lstStyle/>
        <a:p>
          <a:endParaRPr lang="en-US"/>
        </a:p>
      </dgm:t>
    </dgm:pt>
    <dgm:pt modelId="{88696E3B-C913-4525-9F16-182F31BC4500}" type="sibTrans" cxnId="{C31D03EA-9394-40C4-AF3C-DD84586BBAC6}">
      <dgm:prSet/>
      <dgm:spPr/>
      <dgm:t>
        <a:bodyPr/>
        <a:lstStyle/>
        <a:p>
          <a:endParaRPr lang="en-US"/>
        </a:p>
      </dgm:t>
    </dgm:pt>
    <dgm:pt modelId="{DAB1C343-90A9-457C-BCDA-3B59DC922E38}" type="pres">
      <dgm:prSet presAssocID="{4E992BDE-B851-4429-B3D7-2ACDF92815C3}" presName="linear" presStyleCnt="0">
        <dgm:presLayoutVars>
          <dgm:animLvl val="lvl"/>
          <dgm:resizeHandles val="exact"/>
        </dgm:presLayoutVars>
      </dgm:prSet>
      <dgm:spPr/>
    </dgm:pt>
    <dgm:pt modelId="{12F8AE0D-1601-4D4A-B316-427D0DDD8A9E}" type="pres">
      <dgm:prSet presAssocID="{B631FCCB-AF0D-4C1A-A556-A7112541FC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3401E6-4E6F-46DB-867A-3057CEF9F458}" type="pres">
      <dgm:prSet presAssocID="{10838149-8F0D-4986-80FB-B845CE51F056}" presName="spacer" presStyleCnt="0"/>
      <dgm:spPr/>
    </dgm:pt>
    <dgm:pt modelId="{EDD6B83B-1D84-43A5-8636-BBE3FD6483BB}" type="pres">
      <dgm:prSet presAssocID="{2D0F49A6-EF94-49FB-BD11-48CC00975B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B66F1CC-52D7-4708-B541-E80070020756}" type="pres">
      <dgm:prSet presAssocID="{3186B2F2-E819-4DE6-A2D0-42015D4270F2}" presName="spacer" presStyleCnt="0"/>
      <dgm:spPr/>
    </dgm:pt>
    <dgm:pt modelId="{44110C6C-92FD-4366-8CBA-8F40AA8061A8}" type="pres">
      <dgm:prSet presAssocID="{04C466A2-F011-4A12-8295-ED104F53BE3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70470D-D426-47C5-A109-3183E0AF61EF}" srcId="{4E992BDE-B851-4429-B3D7-2ACDF92815C3}" destId="{B631FCCB-AF0D-4C1A-A556-A7112541FCB9}" srcOrd="0" destOrd="0" parTransId="{E0153E81-4132-4F50-9B02-9FBA0B89216D}" sibTransId="{10838149-8F0D-4986-80FB-B845CE51F056}"/>
    <dgm:cxn modelId="{6D33D810-4527-4754-8A00-B457045A98A3}" type="presOf" srcId="{4E992BDE-B851-4429-B3D7-2ACDF92815C3}" destId="{DAB1C343-90A9-457C-BCDA-3B59DC922E38}" srcOrd="0" destOrd="0" presId="urn:microsoft.com/office/officeart/2005/8/layout/vList2"/>
    <dgm:cxn modelId="{5C495693-CB13-48EA-9E5F-1C802D0CE2CA}" srcId="{4E992BDE-B851-4429-B3D7-2ACDF92815C3}" destId="{2D0F49A6-EF94-49FB-BD11-48CC00975B16}" srcOrd="1" destOrd="0" parTransId="{2EF3B1BA-8833-40AC-8459-283D605BDF79}" sibTransId="{3186B2F2-E819-4DE6-A2D0-42015D4270F2}"/>
    <dgm:cxn modelId="{866327E1-7FDC-4A34-933B-4DB22F169A77}" type="presOf" srcId="{04C466A2-F011-4A12-8295-ED104F53BE3D}" destId="{44110C6C-92FD-4366-8CBA-8F40AA8061A8}" srcOrd="0" destOrd="0" presId="urn:microsoft.com/office/officeart/2005/8/layout/vList2"/>
    <dgm:cxn modelId="{C31D03EA-9394-40C4-AF3C-DD84586BBAC6}" srcId="{4E992BDE-B851-4429-B3D7-2ACDF92815C3}" destId="{04C466A2-F011-4A12-8295-ED104F53BE3D}" srcOrd="2" destOrd="0" parTransId="{F5D096A3-5472-4EB8-B56D-4F4335D6B9C8}" sibTransId="{88696E3B-C913-4525-9F16-182F31BC4500}"/>
    <dgm:cxn modelId="{2D8336FC-9EFA-40B4-A126-522792893010}" type="presOf" srcId="{2D0F49A6-EF94-49FB-BD11-48CC00975B16}" destId="{EDD6B83B-1D84-43A5-8636-BBE3FD6483BB}" srcOrd="0" destOrd="0" presId="urn:microsoft.com/office/officeart/2005/8/layout/vList2"/>
    <dgm:cxn modelId="{D2B779FF-B259-43BB-BBC2-43AB7A6470E0}" type="presOf" srcId="{B631FCCB-AF0D-4C1A-A556-A7112541FCB9}" destId="{12F8AE0D-1601-4D4A-B316-427D0DDD8A9E}" srcOrd="0" destOrd="0" presId="urn:microsoft.com/office/officeart/2005/8/layout/vList2"/>
    <dgm:cxn modelId="{05D4E3DD-93FA-471E-A801-6F5756BED3B0}" type="presParOf" srcId="{DAB1C343-90A9-457C-BCDA-3B59DC922E38}" destId="{12F8AE0D-1601-4D4A-B316-427D0DDD8A9E}" srcOrd="0" destOrd="0" presId="urn:microsoft.com/office/officeart/2005/8/layout/vList2"/>
    <dgm:cxn modelId="{7A6DD4E0-A53F-4F47-A4CA-F2151FAC84E4}" type="presParOf" srcId="{DAB1C343-90A9-457C-BCDA-3B59DC922E38}" destId="{F63401E6-4E6F-46DB-867A-3057CEF9F458}" srcOrd="1" destOrd="0" presId="urn:microsoft.com/office/officeart/2005/8/layout/vList2"/>
    <dgm:cxn modelId="{015153CB-576D-40EB-9199-8268115DFD20}" type="presParOf" srcId="{DAB1C343-90A9-457C-BCDA-3B59DC922E38}" destId="{EDD6B83B-1D84-43A5-8636-BBE3FD6483BB}" srcOrd="2" destOrd="0" presId="urn:microsoft.com/office/officeart/2005/8/layout/vList2"/>
    <dgm:cxn modelId="{D848D179-7E15-4F15-A349-CCF0602EC065}" type="presParOf" srcId="{DAB1C343-90A9-457C-BCDA-3B59DC922E38}" destId="{AB66F1CC-52D7-4708-B541-E80070020756}" srcOrd="3" destOrd="0" presId="urn:microsoft.com/office/officeart/2005/8/layout/vList2"/>
    <dgm:cxn modelId="{6F2DD9BB-24B8-4608-80A2-7474791B530E}" type="presParOf" srcId="{DAB1C343-90A9-457C-BCDA-3B59DC922E38}" destId="{44110C6C-92FD-4366-8CBA-8F40AA8061A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F7743A-1724-4EE4-9E72-71014BCBFDD3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23189239-ACE5-4396-83AE-66B276EFD93A}">
      <dgm:prSet/>
      <dgm:spPr/>
      <dgm:t>
        <a:bodyPr/>
        <a:lstStyle/>
        <a:p>
          <a:r>
            <a:rPr lang="uk-UA"/>
            <a:t>Спільна політика ЄС, Ісландії, Норвегії та Росії щодо транскордонного співробітництва в регіоні Північно-Західної частини Росії, Балтики, Арктичних регіонів (в т.ч. і Баренцевого моря)</a:t>
          </a:r>
          <a:endParaRPr lang="en-US"/>
        </a:p>
      </dgm:t>
    </dgm:pt>
    <dgm:pt modelId="{5F18903E-1953-44CB-8BDE-6713086FADEB}" type="parTrans" cxnId="{C3B8D7F3-5303-43CF-8824-01A5F080E0B8}">
      <dgm:prSet/>
      <dgm:spPr/>
      <dgm:t>
        <a:bodyPr/>
        <a:lstStyle/>
        <a:p>
          <a:endParaRPr lang="en-US"/>
        </a:p>
      </dgm:t>
    </dgm:pt>
    <dgm:pt modelId="{09DA3C01-6581-4A3D-9C60-79820B4ED453}" type="sibTrans" cxnId="{C3B8D7F3-5303-43CF-8824-01A5F080E0B8}">
      <dgm:prSet/>
      <dgm:spPr/>
      <dgm:t>
        <a:bodyPr/>
        <a:lstStyle/>
        <a:p>
          <a:endParaRPr lang="en-US"/>
        </a:p>
      </dgm:t>
    </dgm:pt>
    <dgm:pt modelId="{2BF90229-1448-427B-AC9F-4F1F5F2F04FD}">
      <dgm:prSet/>
      <dgm:spPr/>
      <dgm:t>
        <a:bodyPr/>
        <a:lstStyle/>
        <a:p>
          <a:r>
            <a:rPr lang="uk-UA"/>
            <a:t>Ініційована 1999, поновлена 2006</a:t>
          </a:r>
          <a:endParaRPr lang="en-US"/>
        </a:p>
      </dgm:t>
    </dgm:pt>
    <dgm:pt modelId="{BE00D4F1-5484-44E2-BAAC-C39283D242B0}" type="parTrans" cxnId="{548A1105-FB10-45EF-92F2-D0D3A4ECBA15}">
      <dgm:prSet/>
      <dgm:spPr/>
      <dgm:t>
        <a:bodyPr/>
        <a:lstStyle/>
        <a:p>
          <a:endParaRPr lang="en-US"/>
        </a:p>
      </dgm:t>
    </dgm:pt>
    <dgm:pt modelId="{AE434108-FE80-4BFF-92E5-7BCD593F3E52}" type="sibTrans" cxnId="{548A1105-FB10-45EF-92F2-D0D3A4ECBA15}">
      <dgm:prSet/>
      <dgm:spPr/>
      <dgm:t>
        <a:bodyPr/>
        <a:lstStyle/>
        <a:p>
          <a:endParaRPr lang="en-US"/>
        </a:p>
      </dgm:t>
    </dgm:pt>
    <dgm:pt modelId="{030BED7C-B9E3-4FB9-A7D5-C306B113F639}">
      <dgm:prSet/>
      <dgm:spPr/>
      <dgm:t>
        <a:bodyPr/>
        <a:lstStyle/>
        <a:p>
          <a:r>
            <a:rPr lang="uk-UA"/>
            <a:t>Направлена на розвиток діалогу ( зауважемо різний рівень інтеграції по лінії ЄС-Норвегія та Ісландія та ЄС-Росія)</a:t>
          </a:r>
          <a:endParaRPr lang="en-US"/>
        </a:p>
      </dgm:t>
    </dgm:pt>
    <dgm:pt modelId="{7B41246F-B9E8-4E9B-81CA-64B783BB81ED}" type="parTrans" cxnId="{89BED522-3476-457F-84D9-FDD9E2509325}">
      <dgm:prSet/>
      <dgm:spPr/>
      <dgm:t>
        <a:bodyPr/>
        <a:lstStyle/>
        <a:p>
          <a:endParaRPr lang="en-US"/>
        </a:p>
      </dgm:t>
    </dgm:pt>
    <dgm:pt modelId="{5DF00F96-3127-4879-BAF2-87CABFFB65E3}" type="sibTrans" cxnId="{89BED522-3476-457F-84D9-FDD9E2509325}">
      <dgm:prSet/>
      <dgm:spPr/>
      <dgm:t>
        <a:bodyPr/>
        <a:lstStyle/>
        <a:p>
          <a:endParaRPr lang="en-US"/>
        </a:p>
      </dgm:t>
    </dgm:pt>
    <dgm:pt modelId="{81227FD6-B703-47E7-8DCB-DA4D20ED8C31}">
      <dgm:prSet/>
      <dgm:spPr/>
      <dgm:t>
        <a:bodyPr/>
        <a:lstStyle/>
        <a:p>
          <a:r>
            <a:rPr lang="uk-UA"/>
            <a:t>Більше інформації  - http://www.northerndimension.info/northern-dimension</a:t>
          </a:r>
          <a:endParaRPr lang="en-US"/>
        </a:p>
      </dgm:t>
    </dgm:pt>
    <dgm:pt modelId="{AC918959-3CAC-4225-BE5D-AB7728943B0E}" type="parTrans" cxnId="{DC7ABE7A-847D-4E9C-B387-23FDF9F1668D}">
      <dgm:prSet/>
      <dgm:spPr/>
      <dgm:t>
        <a:bodyPr/>
        <a:lstStyle/>
        <a:p>
          <a:endParaRPr lang="en-US"/>
        </a:p>
      </dgm:t>
    </dgm:pt>
    <dgm:pt modelId="{19EFC61E-ABE8-4B01-9566-A1D577322906}" type="sibTrans" cxnId="{DC7ABE7A-847D-4E9C-B387-23FDF9F1668D}">
      <dgm:prSet/>
      <dgm:spPr/>
      <dgm:t>
        <a:bodyPr/>
        <a:lstStyle/>
        <a:p>
          <a:endParaRPr lang="en-US"/>
        </a:p>
      </dgm:t>
    </dgm:pt>
    <dgm:pt modelId="{977BBE48-84BF-4F7B-846F-14F28760CB7C}" type="pres">
      <dgm:prSet presAssocID="{A6F7743A-1724-4EE4-9E72-71014BCBFDD3}" presName="matrix" presStyleCnt="0">
        <dgm:presLayoutVars>
          <dgm:chMax val="1"/>
          <dgm:dir/>
          <dgm:resizeHandles val="exact"/>
        </dgm:presLayoutVars>
      </dgm:prSet>
      <dgm:spPr/>
    </dgm:pt>
    <dgm:pt modelId="{379EB3BD-9322-4804-8DC6-037A56D21EAE}" type="pres">
      <dgm:prSet presAssocID="{A6F7743A-1724-4EE4-9E72-71014BCBFDD3}" presName="diamond" presStyleLbl="bgShp" presStyleIdx="0" presStyleCnt="1"/>
      <dgm:spPr/>
    </dgm:pt>
    <dgm:pt modelId="{6149D670-2FFA-423F-A062-39E774A9C260}" type="pres">
      <dgm:prSet presAssocID="{A6F7743A-1724-4EE4-9E72-71014BCBFDD3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D8E4952-A20E-4715-B267-42A86E0FAE22}" type="pres">
      <dgm:prSet presAssocID="{A6F7743A-1724-4EE4-9E72-71014BCBFDD3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E7D687B-580C-4A35-9210-0E67D7CDD0E1}" type="pres">
      <dgm:prSet presAssocID="{A6F7743A-1724-4EE4-9E72-71014BCBFDD3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F1C5671-0C1E-4CFC-824D-171E3B161A8C}" type="pres">
      <dgm:prSet presAssocID="{A6F7743A-1724-4EE4-9E72-71014BCBFDD3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48A1105-FB10-45EF-92F2-D0D3A4ECBA15}" srcId="{A6F7743A-1724-4EE4-9E72-71014BCBFDD3}" destId="{2BF90229-1448-427B-AC9F-4F1F5F2F04FD}" srcOrd="1" destOrd="0" parTransId="{BE00D4F1-5484-44E2-BAAC-C39283D242B0}" sibTransId="{AE434108-FE80-4BFF-92E5-7BCD593F3E52}"/>
    <dgm:cxn modelId="{89BED522-3476-457F-84D9-FDD9E2509325}" srcId="{A6F7743A-1724-4EE4-9E72-71014BCBFDD3}" destId="{030BED7C-B9E3-4FB9-A7D5-C306B113F639}" srcOrd="2" destOrd="0" parTransId="{7B41246F-B9E8-4E9B-81CA-64B783BB81ED}" sibTransId="{5DF00F96-3127-4879-BAF2-87CABFFB65E3}"/>
    <dgm:cxn modelId="{E6FDC36D-73A3-488E-B79A-0D9E245C79C6}" type="presOf" srcId="{A6F7743A-1724-4EE4-9E72-71014BCBFDD3}" destId="{977BBE48-84BF-4F7B-846F-14F28760CB7C}" srcOrd="0" destOrd="0" presId="urn:microsoft.com/office/officeart/2005/8/layout/matrix3"/>
    <dgm:cxn modelId="{DC7ABE7A-847D-4E9C-B387-23FDF9F1668D}" srcId="{A6F7743A-1724-4EE4-9E72-71014BCBFDD3}" destId="{81227FD6-B703-47E7-8DCB-DA4D20ED8C31}" srcOrd="3" destOrd="0" parTransId="{AC918959-3CAC-4225-BE5D-AB7728943B0E}" sibTransId="{19EFC61E-ABE8-4B01-9566-A1D577322906}"/>
    <dgm:cxn modelId="{B7819384-C608-4DDE-A062-E43E2563602C}" type="presOf" srcId="{81227FD6-B703-47E7-8DCB-DA4D20ED8C31}" destId="{2F1C5671-0C1E-4CFC-824D-171E3B161A8C}" srcOrd="0" destOrd="0" presId="urn:microsoft.com/office/officeart/2005/8/layout/matrix3"/>
    <dgm:cxn modelId="{E5AFEB9E-92B4-4651-A65E-3C6F370AEEF4}" type="presOf" srcId="{2BF90229-1448-427B-AC9F-4F1F5F2F04FD}" destId="{AD8E4952-A20E-4715-B267-42A86E0FAE22}" srcOrd="0" destOrd="0" presId="urn:microsoft.com/office/officeart/2005/8/layout/matrix3"/>
    <dgm:cxn modelId="{AB7264BB-A5EF-4D26-ADC4-895A3DB540E8}" type="presOf" srcId="{030BED7C-B9E3-4FB9-A7D5-C306B113F639}" destId="{FE7D687B-580C-4A35-9210-0E67D7CDD0E1}" srcOrd="0" destOrd="0" presId="urn:microsoft.com/office/officeart/2005/8/layout/matrix3"/>
    <dgm:cxn modelId="{4067B0DA-1620-42A9-9B3D-68ACE219335C}" type="presOf" srcId="{23189239-ACE5-4396-83AE-66B276EFD93A}" destId="{6149D670-2FFA-423F-A062-39E774A9C260}" srcOrd="0" destOrd="0" presId="urn:microsoft.com/office/officeart/2005/8/layout/matrix3"/>
    <dgm:cxn modelId="{C3B8D7F3-5303-43CF-8824-01A5F080E0B8}" srcId="{A6F7743A-1724-4EE4-9E72-71014BCBFDD3}" destId="{23189239-ACE5-4396-83AE-66B276EFD93A}" srcOrd="0" destOrd="0" parTransId="{5F18903E-1953-44CB-8BDE-6713086FADEB}" sibTransId="{09DA3C01-6581-4A3D-9C60-79820B4ED453}"/>
    <dgm:cxn modelId="{3496CF9A-FB17-4726-BADB-4F3BA735943B}" type="presParOf" srcId="{977BBE48-84BF-4F7B-846F-14F28760CB7C}" destId="{379EB3BD-9322-4804-8DC6-037A56D21EAE}" srcOrd="0" destOrd="0" presId="urn:microsoft.com/office/officeart/2005/8/layout/matrix3"/>
    <dgm:cxn modelId="{55D6AC17-4DBA-4163-B9C8-66523CCDF926}" type="presParOf" srcId="{977BBE48-84BF-4F7B-846F-14F28760CB7C}" destId="{6149D670-2FFA-423F-A062-39E774A9C260}" srcOrd="1" destOrd="0" presId="urn:microsoft.com/office/officeart/2005/8/layout/matrix3"/>
    <dgm:cxn modelId="{0D1C8094-A730-4125-A4E5-F0C4B52F01DF}" type="presParOf" srcId="{977BBE48-84BF-4F7B-846F-14F28760CB7C}" destId="{AD8E4952-A20E-4715-B267-42A86E0FAE22}" srcOrd="2" destOrd="0" presId="urn:microsoft.com/office/officeart/2005/8/layout/matrix3"/>
    <dgm:cxn modelId="{2357958D-DED4-40F3-858F-B9A6EEE15741}" type="presParOf" srcId="{977BBE48-84BF-4F7B-846F-14F28760CB7C}" destId="{FE7D687B-580C-4A35-9210-0E67D7CDD0E1}" srcOrd="3" destOrd="0" presId="urn:microsoft.com/office/officeart/2005/8/layout/matrix3"/>
    <dgm:cxn modelId="{2009C512-45FE-455C-875C-234D8A46371F}" type="presParOf" srcId="{977BBE48-84BF-4F7B-846F-14F28760CB7C}" destId="{2F1C5671-0C1E-4CFC-824D-171E3B161A8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036CC-812A-4A87-A25D-B18E4E57247F}">
      <dsp:nvSpPr>
        <dsp:cNvPr id="0" name=""/>
        <dsp:cNvSpPr/>
      </dsp:nvSpPr>
      <dsp:spPr>
        <a:xfrm>
          <a:off x="0" y="1892483"/>
          <a:ext cx="52578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F76CC-2EA4-4B47-8E8B-DDF5D6453F19}">
      <dsp:nvSpPr>
        <dsp:cNvPr id="0" name=""/>
        <dsp:cNvSpPr/>
      </dsp:nvSpPr>
      <dsp:spPr>
        <a:xfrm>
          <a:off x="262890" y="1641563"/>
          <a:ext cx="368046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- міжвоєнний період</a:t>
          </a:r>
          <a:endParaRPr lang="en-US" sz="1700" kern="1200"/>
        </a:p>
      </dsp:txBody>
      <dsp:txXfrm>
        <a:off x="287388" y="1666061"/>
        <a:ext cx="3631464" cy="452844"/>
      </dsp:txXfrm>
    </dsp:sp>
    <dsp:sp modelId="{1A265854-8A1E-4036-974F-791D671263E6}">
      <dsp:nvSpPr>
        <dsp:cNvPr id="0" name=""/>
        <dsp:cNvSpPr/>
      </dsp:nvSpPr>
      <dsp:spPr>
        <a:xfrm>
          <a:off x="0" y="2663603"/>
          <a:ext cx="52578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6BE96-0AEF-471A-9C9B-FF199870EF30}">
      <dsp:nvSpPr>
        <dsp:cNvPr id="0" name=""/>
        <dsp:cNvSpPr/>
      </dsp:nvSpPr>
      <dsp:spPr>
        <a:xfrm>
          <a:off x="262890" y="2412683"/>
          <a:ext cx="3680460" cy="5018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-після завершення ІІ Світової війни</a:t>
          </a:r>
          <a:endParaRPr lang="en-US" sz="1700" kern="1200"/>
        </a:p>
      </dsp:txBody>
      <dsp:txXfrm>
        <a:off x="287388" y="2437181"/>
        <a:ext cx="3631464" cy="452844"/>
      </dsp:txXfrm>
    </dsp:sp>
    <dsp:sp modelId="{4F8E5A37-FB9A-4FB1-A007-BF02FDF6CE28}">
      <dsp:nvSpPr>
        <dsp:cNvPr id="0" name=""/>
        <dsp:cNvSpPr/>
      </dsp:nvSpPr>
      <dsp:spPr>
        <a:xfrm>
          <a:off x="0" y="3434724"/>
          <a:ext cx="52578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AF7B5-B1DB-4A67-8CC2-A1E72439D181}">
      <dsp:nvSpPr>
        <dsp:cNvPr id="0" name=""/>
        <dsp:cNvSpPr/>
      </dsp:nvSpPr>
      <dsp:spPr>
        <a:xfrm>
          <a:off x="262890" y="3183803"/>
          <a:ext cx="3680460" cy="501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- після завершення Холодної війни</a:t>
          </a:r>
          <a:endParaRPr lang="en-US" sz="1700" kern="1200"/>
        </a:p>
      </dsp:txBody>
      <dsp:txXfrm>
        <a:off x="287388" y="3208301"/>
        <a:ext cx="363146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AD98D-3325-4AEF-B26D-F14CD1571C56}">
      <dsp:nvSpPr>
        <dsp:cNvPr id="0" name=""/>
        <dsp:cNvSpPr/>
      </dsp:nvSpPr>
      <dsp:spPr>
        <a:xfrm>
          <a:off x="2397051" y="83146"/>
          <a:ext cx="1323232" cy="8601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-дезінтеграційні процеси внаслідок завершення І Світової війни, </a:t>
          </a:r>
          <a:endParaRPr lang="en-US" sz="700" kern="1200"/>
        </a:p>
      </dsp:txBody>
      <dsp:txXfrm>
        <a:off x="2439038" y="125133"/>
        <a:ext cx="1239258" cy="776127"/>
      </dsp:txXfrm>
    </dsp:sp>
    <dsp:sp modelId="{09BC6859-BAFF-48F4-A258-6BCB80ED93DF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3292055" y="146338"/>
              </a:moveTo>
              <a:arcTo wR="2456808" hR="2456808" stAng="17392511" swAng="772910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D0469-ADC5-414A-B4EF-A990F82F6940}">
      <dsp:nvSpPr>
        <dsp:cNvPr id="0" name=""/>
        <dsp:cNvSpPr/>
      </dsp:nvSpPr>
      <dsp:spPr>
        <a:xfrm>
          <a:off x="4317862" y="1008160"/>
          <a:ext cx="1323232" cy="8601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дезінтеграційні процеси внаслідок завершення І Світової війни, розпад імперій, утворення нових держав</a:t>
          </a:r>
          <a:endParaRPr lang="en-US" sz="700" kern="1200"/>
        </a:p>
      </dsp:txBody>
      <dsp:txXfrm>
        <a:off x="4359849" y="1050147"/>
        <a:ext cx="1239258" cy="776127"/>
      </dsp:txXfrm>
    </dsp:sp>
    <dsp:sp modelId="{8CD3E670-E8C6-4329-92AD-D025C70837B3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4752963" y="1582975"/>
              </a:moveTo>
              <a:arcTo wR="2456808" hR="2456808" stAng="20349899" swAng="1064836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D384D-6C4E-4821-8742-90C7E629DE20}">
      <dsp:nvSpPr>
        <dsp:cNvPr id="0" name=""/>
        <dsp:cNvSpPr/>
      </dsp:nvSpPr>
      <dsp:spPr>
        <a:xfrm>
          <a:off x="4792263" y="3086647"/>
          <a:ext cx="1323232" cy="8601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Збільшення кількості митних територій, бар'єрів у міжнародній торгівлі, фрагментація компліментарних економічних систем</a:t>
          </a:r>
          <a:endParaRPr lang="en-US" sz="700" kern="1200"/>
        </a:p>
      </dsp:txBody>
      <dsp:txXfrm>
        <a:off x="4834250" y="3128634"/>
        <a:ext cx="1239258" cy="776127"/>
      </dsp:txXfrm>
    </dsp:sp>
    <dsp:sp modelId="{4DD65FC6-BB5D-42FA-9BC0-C809DEEB76E0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4625665" y="3610918"/>
              </a:moveTo>
              <a:arcTo wR="2456808" hR="2456808" stAng="1681122" swAng="836068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56F83-315F-4617-A7A5-0C64874E1FE4}">
      <dsp:nvSpPr>
        <dsp:cNvPr id="0" name=""/>
        <dsp:cNvSpPr/>
      </dsp:nvSpPr>
      <dsp:spPr>
        <a:xfrm>
          <a:off x="3463021" y="4753464"/>
          <a:ext cx="1323232" cy="8601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Протекціонізм в економіці, політика автаркії </a:t>
          </a:r>
          <a:endParaRPr lang="en-US" sz="700" kern="1200"/>
        </a:p>
      </dsp:txBody>
      <dsp:txXfrm>
        <a:off x="3505008" y="4795451"/>
        <a:ext cx="1239258" cy="776127"/>
      </dsp:txXfrm>
    </dsp:sp>
    <dsp:sp modelId="{AF419425-C4CB-4AF3-9022-A0FC163F53C7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2700865" y="4901465"/>
              </a:moveTo>
              <a:arcTo wR="2456808" hR="2456808" stAng="5057934" swAng="684133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7747B-6FBA-460A-B37A-1D7D66056445}">
      <dsp:nvSpPr>
        <dsp:cNvPr id="0" name=""/>
        <dsp:cNvSpPr/>
      </dsp:nvSpPr>
      <dsp:spPr>
        <a:xfrm>
          <a:off x="1331082" y="4753464"/>
          <a:ext cx="1323232" cy="86010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Збільшення кількості митних територій, бар'єрів у міжнародній торгівлі, фрагментація компліментарних економічних систем</a:t>
          </a:r>
          <a:endParaRPr lang="en-US" sz="700" kern="1200"/>
        </a:p>
      </dsp:txBody>
      <dsp:txXfrm>
        <a:off x="1373069" y="4795451"/>
        <a:ext cx="1239258" cy="776127"/>
      </dsp:txXfrm>
    </dsp:sp>
    <dsp:sp modelId="{A1C42520-210B-4BA0-83C2-933B3CF18FA7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629700" y="4099242"/>
              </a:moveTo>
              <a:arcTo wR="2456808" hR="2456808" stAng="8282810" swAng="83606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5AB04-5A1A-4A81-A7EF-685180A9D9DE}">
      <dsp:nvSpPr>
        <dsp:cNvPr id="0" name=""/>
        <dsp:cNvSpPr/>
      </dsp:nvSpPr>
      <dsp:spPr>
        <a:xfrm>
          <a:off x="1840" y="3086647"/>
          <a:ext cx="1323232" cy="8601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Протекціонізм в економіці, політика автаркії</a:t>
          </a:r>
          <a:endParaRPr lang="en-US" sz="700" kern="1200"/>
        </a:p>
      </dsp:txBody>
      <dsp:txXfrm>
        <a:off x="43827" y="3128634"/>
        <a:ext cx="1239258" cy="776127"/>
      </dsp:txXfrm>
    </dsp:sp>
    <dsp:sp modelId="{FC75FC5B-54A2-4A98-9B85-EF82859E92EF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3566" y="2324472"/>
              </a:moveTo>
              <a:arcTo wR="2456808" hR="2456808" stAng="10985265" swAng="106483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871CA-AC61-4739-9959-124853AFE8AD}">
      <dsp:nvSpPr>
        <dsp:cNvPr id="0" name=""/>
        <dsp:cNvSpPr/>
      </dsp:nvSpPr>
      <dsp:spPr>
        <a:xfrm>
          <a:off x="476241" y="1008160"/>
          <a:ext cx="1323232" cy="86010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Необхідність забезпечення безпеки - утворення низки регіональних угод</a:t>
          </a:r>
          <a:endParaRPr lang="en-US" sz="700" kern="1200"/>
        </a:p>
      </dsp:txBody>
      <dsp:txXfrm>
        <a:off x="518228" y="1050147"/>
        <a:ext cx="1239258" cy="776127"/>
      </dsp:txXfrm>
    </dsp:sp>
    <dsp:sp modelId="{A1040AC7-81CD-4829-9F67-C2DE1DBB1766}">
      <dsp:nvSpPr>
        <dsp:cNvPr id="0" name=""/>
        <dsp:cNvSpPr/>
      </dsp:nvSpPr>
      <dsp:spPr>
        <a:xfrm>
          <a:off x="601859" y="513197"/>
          <a:ext cx="4913617" cy="4913617"/>
        </a:xfrm>
        <a:custGeom>
          <a:avLst/>
          <a:gdLst/>
          <a:ahLst/>
          <a:cxnLst/>
          <a:rect l="0" t="0" r="0" b="0"/>
          <a:pathLst>
            <a:path>
              <a:moveTo>
                <a:pt x="1127484" y="390699"/>
              </a:moveTo>
              <a:arcTo wR="2456808" hR="2456808" stAng="14234579" swAng="77291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3259A-12A9-426F-A770-0C087530372B}">
      <dsp:nvSpPr>
        <dsp:cNvPr id="0" name=""/>
        <dsp:cNvSpPr/>
      </dsp:nvSpPr>
      <dsp:spPr>
        <a:xfrm>
          <a:off x="0" y="320611"/>
          <a:ext cx="5257800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Західна (стара)</a:t>
          </a:r>
          <a:endParaRPr lang="en-US" sz="3700" kern="1200"/>
        </a:p>
      </dsp:txBody>
      <dsp:txXfrm>
        <a:off x="43321" y="363932"/>
        <a:ext cx="5171158" cy="800803"/>
      </dsp:txXfrm>
    </dsp:sp>
    <dsp:sp modelId="{9038D64D-0F0F-4150-BDBE-CEF2B9B92051}">
      <dsp:nvSpPr>
        <dsp:cNvPr id="0" name=""/>
        <dsp:cNvSpPr/>
      </dsp:nvSpPr>
      <dsp:spPr>
        <a:xfrm>
          <a:off x="0" y="1314616"/>
          <a:ext cx="5257800" cy="88744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Північна, держави Балтії</a:t>
          </a:r>
          <a:endParaRPr lang="en-US" sz="3700" kern="1200"/>
        </a:p>
      </dsp:txBody>
      <dsp:txXfrm>
        <a:off x="43321" y="1357937"/>
        <a:ext cx="5171158" cy="800803"/>
      </dsp:txXfrm>
    </dsp:sp>
    <dsp:sp modelId="{65C25FBF-929A-457C-9D8A-EDB5DB12FD39}">
      <dsp:nvSpPr>
        <dsp:cNvPr id="0" name=""/>
        <dsp:cNvSpPr/>
      </dsp:nvSpPr>
      <dsp:spPr>
        <a:xfrm>
          <a:off x="0" y="2308621"/>
          <a:ext cx="5257800" cy="88744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Південна</a:t>
          </a:r>
          <a:endParaRPr lang="en-US" sz="3700" kern="1200"/>
        </a:p>
      </dsp:txBody>
      <dsp:txXfrm>
        <a:off x="43321" y="2351942"/>
        <a:ext cx="5171158" cy="800803"/>
      </dsp:txXfrm>
    </dsp:sp>
    <dsp:sp modelId="{FB53A5A1-AA98-4A01-A655-BB86A0D5B36A}">
      <dsp:nvSpPr>
        <dsp:cNvPr id="0" name=""/>
        <dsp:cNvSpPr/>
      </dsp:nvSpPr>
      <dsp:spPr>
        <a:xfrm>
          <a:off x="0" y="3302626"/>
          <a:ext cx="5257800" cy="88744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Центрально-Східна</a:t>
          </a:r>
          <a:endParaRPr lang="en-US" sz="3700" kern="1200"/>
        </a:p>
      </dsp:txBody>
      <dsp:txXfrm>
        <a:off x="43321" y="3345947"/>
        <a:ext cx="5171158" cy="800803"/>
      </dsp:txXfrm>
    </dsp:sp>
    <dsp:sp modelId="{609C5165-6312-41AF-B098-B455BBA39B6A}">
      <dsp:nvSpPr>
        <dsp:cNvPr id="0" name=""/>
        <dsp:cNvSpPr/>
      </dsp:nvSpPr>
      <dsp:spPr>
        <a:xfrm>
          <a:off x="0" y="4296631"/>
          <a:ext cx="5257800" cy="88744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kern="1200"/>
            <a:t>Південно Східна</a:t>
          </a:r>
          <a:endParaRPr lang="en-US" sz="3700" kern="1200"/>
        </a:p>
      </dsp:txBody>
      <dsp:txXfrm>
        <a:off x="43321" y="4339952"/>
        <a:ext cx="5171158" cy="8008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CD1C2-A7D5-4DFC-A537-6DF14C8DAC0A}">
      <dsp:nvSpPr>
        <dsp:cNvPr id="0" name=""/>
        <dsp:cNvSpPr/>
      </dsp:nvSpPr>
      <dsp:spPr>
        <a:xfrm>
          <a:off x="0" y="1505195"/>
          <a:ext cx="61173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10CD61-06A8-4CA5-AFB4-8CCC06C2DE29}">
      <dsp:nvSpPr>
        <dsp:cNvPr id="0" name=""/>
        <dsp:cNvSpPr/>
      </dsp:nvSpPr>
      <dsp:spPr>
        <a:xfrm>
          <a:off x="305866" y="1298555"/>
          <a:ext cx="4282135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Британія та Ірландія</a:t>
          </a:r>
          <a:endParaRPr lang="en-US" sz="1400" kern="1200"/>
        </a:p>
      </dsp:txBody>
      <dsp:txXfrm>
        <a:off x="326041" y="1318730"/>
        <a:ext cx="4241785" cy="372930"/>
      </dsp:txXfrm>
    </dsp:sp>
    <dsp:sp modelId="{144B1260-D123-4565-93F0-2E6BA600545A}">
      <dsp:nvSpPr>
        <dsp:cNvPr id="0" name=""/>
        <dsp:cNvSpPr/>
      </dsp:nvSpPr>
      <dsp:spPr>
        <a:xfrm>
          <a:off x="0" y="2140235"/>
          <a:ext cx="61173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ED27E-BD7C-41E6-BED6-386B1163CD69}">
      <dsp:nvSpPr>
        <dsp:cNvPr id="0" name=""/>
        <dsp:cNvSpPr/>
      </dsp:nvSpPr>
      <dsp:spPr>
        <a:xfrm>
          <a:off x="305866" y="1933595"/>
          <a:ext cx="4282135" cy="41328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Ісландія</a:t>
          </a:r>
          <a:endParaRPr lang="en-US" sz="1400" kern="1200"/>
        </a:p>
      </dsp:txBody>
      <dsp:txXfrm>
        <a:off x="326041" y="1953770"/>
        <a:ext cx="4241785" cy="372930"/>
      </dsp:txXfrm>
    </dsp:sp>
    <dsp:sp modelId="{C44008D7-06AD-4FD8-80AA-33EDE0827C06}">
      <dsp:nvSpPr>
        <dsp:cNvPr id="0" name=""/>
        <dsp:cNvSpPr/>
      </dsp:nvSpPr>
      <dsp:spPr>
        <a:xfrm>
          <a:off x="0" y="2775275"/>
          <a:ext cx="61173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F6C62-4E31-4CD8-91D2-9F7CFF6B0894}">
      <dsp:nvSpPr>
        <dsp:cNvPr id="0" name=""/>
        <dsp:cNvSpPr/>
      </dsp:nvSpPr>
      <dsp:spPr>
        <a:xfrm>
          <a:off x="305866" y="2568636"/>
          <a:ext cx="4282135" cy="4132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Скандинавія: Данія, Норвегія, Швеція, Фінляндія</a:t>
          </a:r>
          <a:endParaRPr lang="en-US" sz="1400" kern="1200"/>
        </a:p>
      </dsp:txBody>
      <dsp:txXfrm>
        <a:off x="326041" y="2588811"/>
        <a:ext cx="4241785" cy="372930"/>
      </dsp:txXfrm>
    </dsp:sp>
    <dsp:sp modelId="{08D604AB-72A1-41AA-BEED-6D1F19117A74}">
      <dsp:nvSpPr>
        <dsp:cNvPr id="0" name=""/>
        <dsp:cNvSpPr/>
      </dsp:nvSpPr>
      <dsp:spPr>
        <a:xfrm>
          <a:off x="0" y="3410316"/>
          <a:ext cx="61173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EDC813-EF6F-4FB4-9A6C-F9C00F68A1C8}">
      <dsp:nvSpPr>
        <dsp:cNvPr id="0" name=""/>
        <dsp:cNvSpPr/>
      </dsp:nvSpPr>
      <dsp:spPr>
        <a:xfrm>
          <a:off x="305866" y="3203676"/>
          <a:ext cx="4282135" cy="41328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Росія (частина)</a:t>
          </a:r>
          <a:endParaRPr lang="en-US" sz="1400" kern="1200"/>
        </a:p>
      </dsp:txBody>
      <dsp:txXfrm>
        <a:off x="326041" y="3223851"/>
        <a:ext cx="4241785" cy="372930"/>
      </dsp:txXfrm>
    </dsp:sp>
    <dsp:sp modelId="{09427257-F26C-4882-BA1C-1A1D7C3E37E7}">
      <dsp:nvSpPr>
        <dsp:cNvPr id="0" name=""/>
        <dsp:cNvSpPr/>
      </dsp:nvSpPr>
      <dsp:spPr>
        <a:xfrm>
          <a:off x="0" y="4045356"/>
          <a:ext cx="61173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68F50B-5A8C-4557-98A0-AE53A29C0AC4}">
      <dsp:nvSpPr>
        <dsp:cNvPr id="0" name=""/>
        <dsp:cNvSpPr/>
      </dsp:nvSpPr>
      <dsp:spPr>
        <a:xfrm>
          <a:off x="305866" y="3838716"/>
          <a:ext cx="4282135" cy="4132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Держави Балтії</a:t>
          </a:r>
          <a:endParaRPr lang="en-US" sz="1400" kern="1200"/>
        </a:p>
      </dsp:txBody>
      <dsp:txXfrm>
        <a:off x="326041" y="3858891"/>
        <a:ext cx="4241785" cy="372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EADF6-0DF2-458B-B16B-73C8EAAB7F13}">
      <dsp:nvSpPr>
        <dsp:cNvPr id="0" name=""/>
        <dsp:cNvSpPr/>
      </dsp:nvSpPr>
      <dsp:spPr>
        <a:xfrm>
          <a:off x="2741532" y="1664686"/>
          <a:ext cx="600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0071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5801" y="1707252"/>
        <a:ext cx="31533" cy="6306"/>
      </dsp:txXfrm>
    </dsp:sp>
    <dsp:sp modelId="{D522A684-60A7-48C8-B788-45AF8F77A794}">
      <dsp:nvSpPr>
        <dsp:cNvPr id="0" name=""/>
        <dsp:cNvSpPr/>
      </dsp:nvSpPr>
      <dsp:spPr>
        <a:xfrm>
          <a:off x="1284" y="887791"/>
          <a:ext cx="2742048" cy="16452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363" tIns="141037" rIns="134363" bIns="14103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/>
            <a:t>Обидві держави були частинами в одному випадку шведської, в іншому випадку данської держав</a:t>
          </a:r>
          <a:endParaRPr lang="en-US" sz="1300" kern="1200"/>
        </a:p>
      </dsp:txBody>
      <dsp:txXfrm>
        <a:off x="1284" y="887791"/>
        <a:ext cx="2742048" cy="1645228"/>
      </dsp:txXfrm>
    </dsp:sp>
    <dsp:sp modelId="{8A21DA7B-DF48-49E4-944A-3415C8E24F38}">
      <dsp:nvSpPr>
        <dsp:cNvPr id="0" name=""/>
        <dsp:cNvSpPr/>
      </dsp:nvSpPr>
      <dsp:spPr>
        <a:xfrm>
          <a:off x="1372308" y="2531220"/>
          <a:ext cx="3372719" cy="600071"/>
        </a:xfrm>
        <a:custGeom>
          <a:avLst/>
          <a:gdLst/>
          <a:ahLst/>
          <a:cxnLst/>
          <a:rect l="0" t="0" r="0" b="0"/>
          <a:pathLst>
            <a:path>
              <a:moveTo>
                <a:pt x="3372719" y="0"/>
              </a:moveTo>
              <a:lnTo>
                <a:pt x="3372719" y="317135"/>
              </a:lnTo>
              <a:lnTo>
                <a:pt x="0" y="317135"/>
              </a:lnTo>
              <a:lnTo>
                <a:pt x="0" y="60007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2888" y="2828102"/>
        <a:ext cx="171558" cy="6306"/>
      </dsp:txXfrm>
    </dsp:sp>
    <dsp:sp modelId="{46AC9D06-6590-4F09-8321-51518E249867}">
      <dsp:nvSpPr>
        <dsp:cNvPr id="0" name=""/>
        <dsp:cNvSpPr/>
      </dsp:nvSpPr>
      <dsp:spPr>
        <a:xfrm>
          <a:off x="3374003" y="887791"/>
          <a:ext cx="2742048" cy="16452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363" tIns="141037" rIns="134363" bIns="14103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/>
            <a:t>Члени ЄАВТ та НАТО</a:t>
          </a:r>
          <a:endParaRPr lang="en-US" sz="1300" kern="1200"/>
        </a:p>
      </dsp:txBody>
      <dsp:txXfrm>
        <a:off x="3374003" y="887791"/>
        <a:ext cx="2742048" cy="1645228"/>
      </dsp:txXfrm>
    </dsp:sp>
    <dsp:sp modelId="{7E67952A-27D0-49C9-97B8-F3936EEFC17B}">
      <dsp:nvSpPr>
        <dsp:cNvPr id="0" name=""/>
        <dsp:cNvSpPr/>
      </dsp:nvSpPr>
      <dsp:spPr>
        <a:xfrm>
          <a:off x="2741532" y="3940585"/>
          <a:ext cx="600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0071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5801" y="3983152"/>
        <a:ext cx="31533" cy="6306"/>
      </dsp:txXfrm>
    </dsp:sp>
    <dsp:sp modelId="{FB31DB0F-7127-4B38-829E-50A440F02FB4}">
      <dsp:nvSpPr>
        <dsp:cNvPr id="0" name=""/>
        <dsp:cNvSpPr/>
      </dsp:nvSpPr>
      <dsp:spPr>
        <a:xfrm>
          <a:off x="1284" y="3163691"/>
          <a:ext cx="2742048" cy="16452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363" tIns="141037" rIns="134363" bIns="14103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/>
            <a:t>Спроби приєднатись до ЄС (Норвегія двічі проголосувала проти, Ісландія призупинила процес через дефолт)</a:t>
          </a:r>
          <a:endParaRPr lang="en-US" sz="1300" kern="1200"/>
        </a:p>
      </dsp:txBody>
      <dsp:txXfrm>
        <a:off x="1284" y="3163691"/>
        <a:ext cx="2742048" cy="1645228"/>
      </dsp:txXfrm>
    </dsp:sp>
    <dsp:sp modelId="{DF579A22-FB76-4D3A-8725-5F9CEF802005}">
      <dsp:nvSpPr>
        <dsp:cNvPr id="0" name=""/>
        <dsp:cNvSpPr/>
      </dsp:nvSpPr>
      <dsp:spPr>
        <a:xfrm>
          <a:off x="3374003" y="3163691"/>
          <a:ext cx="2742048" cy="16452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363" tIns="141037" rIns="134363" bIns="14103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300" kern="1200"/>
            <a:t>Учасники північноєвропейської регіональної інтеграції, причому Норвегія виступала за створення регіональної організації оборони (до створення НАТО), однак проект не був реалізований</a:t>
          </a:r>
          <a:endParaRPr lang="en-US" sz="1300" kern="1200"/>
        </a:p>
      </dsp:txBody>
      <dsp:txXfrm>
        <a:off x="3374003" y="3163691"/>
        <a:ext cx="2742048" cy="16452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8AE0D-1601-4D4A-B316-427D0DDD8A9E}">
      <dsp:nvSpPr>
        <dsp:cNvPr id="0" name=""/>
        <dsp:cNvSpPr/>
      </dsp:nvSpPr>
      <dsp:spPr>
        <a:xfrm>
          <a:off x="0" y="71964"/>
          <a:ext cx="5457824" cy="17613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Член ЄС і НАТО</a:t>
          </a:r>
          <a:endParaRPr lang="en-US" sz="2500" kern="1200"/>
        </a:p>
      </dsp:txBody>
      <dsp:txXfrm>
        <a:off x="85984" y="157948"/>
        <a:ext cx="5285856" cy="1589430"/>
      </dsp:txXfrm>
    </dsp:sp>
    <dsp:sp modelId="{EDD6B83B-1D84-43A5-8636-BBE3FD6483BB}">
      <dsp:nvSpPr>
        <dsp:cNvPr id="0" name=""/>
        <dsp:cNvSpPr/>
      </dsp:nvSpPr>
      <dsp:spPr>
        <a:xfrm>
          <a:off x="0" y="1905363"/>
          <a:ext cx="5457824" cy="1761398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Партнер Великобританії</a:t>
          </a:r>
          <a:endParaRPr lang="en-US" sz="2500" kern="1200"/>
        </a:p>
      </dsp:txBody>
      <dsp:txXfrm>
        <a:off x="85984" y="1991347"/>
        <a:ext cx="5285856" cy="1589430"/>
      </dsp:txXfrm>
    </dsp:sp>
    <dsp:sp modelId="{44110C6C-92FD-4366-8CBA-8F40AA8061A8}">
      <dsp:nvSpPr>
        <dsp:cNvPr id="0" name=""/>
        <dsp:cNvSpPr/>
      </dsp:nvSpPr>
      <dsp:spPr>
        <a:xfrm>
          <a:off x="0" y="3738761"/>
          <a:ext cx="5457824" cy="176139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Прибічниця процесів регіональої інтеграції, зокрема через регіональні двосторонні ініціативи (наприклад з Швецією)</a:t>
          </a:r>
          <a:endParaRPr lang="en-US" sz="2500" kern="1200"/>
        </a:p>
      </dsp:txBody>
      <dsp:txXfrm>
        <a:off x="85984" y="3824745"/>
        <a:ext cx="5285856" cy="15894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EB3BD-9322-4804-8DC6-037A56D21EAE}">
      <dsp:nvSpPr>
        <dsp:cNvPr id="0" name=""/>
        <dsp:cNvSpPr/>
      </dsp:nvSpPr>
      <dsp:spPr>
        <a:xfrm>
          <a:off x="672633" y="0"/>
          <a:ext cx="5243992" cy="5243992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9D670-2FFA-423F-A062-39E774A9C260}">
      <dsp:nvSpPr>
        <dsp:cNvPr id="0" name=""/>
        <dsp:cNvSpPr/>
      </dsp:nvSpPr>
      <dsp:spPr>
        <a:xfrm>
          <a:off x="1170812" y="498179"/>
          <a:ext cx="2045157" cy="20451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Спільна політика ЄС, Ісландії, Норвегії та Росії щодо транскордонного співробітництва в регіоні Північно-Західної частини Росії, Балтики, Арктичних регіонів (в т.ч. і Баренцевого моря)</a:t>
          </a:r>
          <a:endParaRPr lang="en-US" sz="700" kern="1200"/>
        </a:p>
      </dsp:txBody>
      <dsp:txXfrm>
        <a:off x="1270648" y="598015"/>
        <a:ext cx="1845485" cy="1845485"/>
      </dsp:txXfrm>
    </dsp:sp>
    <dsp:sp modelId="{AD8E4952-A20E-4715-B267-42A86E0FAE22}">
      <dsp:nvSpPr>
        <dsp:cNvPr id="0" name=""/>
        <dsp:cNvSpPr/>
      </dsp:nvSpPr>
      <dsp:spPr>
        <a:xfrm>
          <a:off x="3373289" y="498179"/>
          <a:ext cx="2045157" cy="2045157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Ініційована 1999, поновлена 2006</a:t>
          </a:r>
          <a:endParaRPr lang="en-US" sz="700" kern="1200"/>
        </a:p>
      </dsp:txBody>
      <dsp:txXfrm>
        <a:off x="3473125" y="598015"/>
        <a:ext cx="1845485" cy="1845485"/>
      </dsp:txXfrm>
    </dsp:sp>
    <dsp:sp modelId="{FE7D687B-580C-4A35-9210-0E67D7CDD0E1}">
      <dsp:nvSpPr>
        <dsp:cNvPr id="0" name=""/>
        <dsp:cNvSpPr/>
      </dsp:nvSpPr>
      <dsp:spPr>
        <a:xfrm>
          <a:off x="1170812" y="2700656"/>
          <a:ext cx="2045157" cy="2045157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Направлена на розвиток діалогу ( зауважемо різний рівень інтеграції по лінії ЄС-Норвегія та Ісландія та ЄС-Росія)</a:t>
          </a:r>
          <a:endParaRPr lang="en-US" sz="700" kern="1200"/>
        </a:p>
      </dsp:txBody>
      <dsp:txXfrm>
        <a:off x="1270648" y="2800492"/>
        <a:ext cx="1845485" cy="1845485"/>
      </dsp:txXfrm>
    </dsp:sp>
    <dsp:sp modelId="{2F1C5671-0C1E-4CFC-824D-171E3B161A8C}">
      <dsp:nvSpPr>
        <dsp:cNvPr id="0" name=""/>
        <dsp:cNvSpPr/>
      </dsp:nvSpPr>
      <dsp:spPr>
        <a:xfrm>
          <a:off x="3373289" y="2700656"/>
          <a:ext cx="2045157" cy="2045157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700" kern="1200"/>
            <a:t>Більше інформації  - http://www.northerndimension.info/northern-dimension</a:t>
          </a:r>
          <a:endParaRPr lang="en-US" sz="700" kern="1200"/>
        </a:p>
      </dsp:txBody>
      <dsp:txXfrm>
        <a:off x="3473125" y="2800492"/>
        <a:ext cx="1845485" cy="1845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6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0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4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9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9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1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6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2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6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9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72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D%D0%BE%D1%80%D0%B2%D0%B5%D0%B3%D1%96%D1%8F" TargetMode="External"/><Relationship Id="rId2" Type="http://schemas.openxmlformats.org/officeDocument/2006/relationships/hyperlink" Target="https://uk.wikipedia.org/wiki/%D0%A8%D0%B2%D0%B5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1%81%D0%BB%D0%B0%D0%BD%D0%B4%D1%96%D1%8F" TargetMode="External"/><Relationship Id="rId5" Type="http://schemas.openxmlformats.org/officeDocument/2006/relationships/hyperlink" Target="https://uk.wikipedia.org/wiki/%D0%A4%D1%96%D0%BD%D0%BB%D1%8F%D0%BD%D0%B4%D1%96%D1%8F" TargetMode="External"/><Relationship Id="rId4" Type="http://schemas.openxmlformats.org/officeDocument/2006/relationships/hyperlink" Target="https://uk.wikipedia.org/wiki/%D0%94%D0%B0%D0%BD%D1%96%D1%8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bss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egradgroup.eu/" TargetMode="External"/><Relationship Id="rId2" Type="http://schemas.openxmlformats.org/officeDocument/2006/relationships/hyperlink" Target="https://www.cei.int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3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5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6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877" y="2415322"/>
            <a:ext cx="3451730" cy="23998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Становлення і розвиток інтеграційних процесів у Європі 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120640" y="804672"/>
            <a:ext cx="6281928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Еволюція</a:t>
            </a:r>
            <a:r>
              <a:rPr lang="en-US" sz="1700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процесів</a:t>
            </a:r>
            <a:r>
              <a:rPr lang="en-US" sz="1700" cap="none" dirty="0"/>
              <a:t> у </a:t>
            </a:r>
            <a:r>
              <a:rPr lang="en-US" sz="1700" cap="none" dirty="0" err="1"/>
              <a:t>Європі</a:t>
            </a:r>
            <a:r>
              <a:rPr lang="en-US" sz="1700" cap="none" dirty="0"/>
              <a:t> у ХХ - </a:t>
            </a:r>
            <a:r>
              <a:rPr lang="en-US" sz="1700" cap="none" dirty="0" err="1"/>
              <a:t>на</a:t>
            </a:r>
            <a:r>
              <a:rPr lang="en-US" sz="1700" cap="none" dirty="0"/>
              <a:t> </a:t>
            </a:r>
            <a:r>
              <a:rPr lang="en-US" sz="1700" cap="none" dirty="0" err="1"/>
              <a:t>поч</a:t>
            </a:r>
            <a:r>
              <a:rPr lang="en-US" sz="1700" cap="none" dirty="0"/>
              <a:t>. ХХІ </a:t>
            </a:r>
            <a:r>
              <a:rPr lang="en-US" sz="1700" cap="none" dirty="0" err="1"/>
              <a:t>ст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  <a:endParaRPr lang="uk-UA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Зародження</a:t>
            </a:r>
            <a:r>
              <a:rPr lang="en-US" sz="1700" cap="none" dirty="0"/>
              <a:t> і </a:t>
            </a:r>
            <a:r>
              <a:rPr lang="en-US" sz="1700" cap="none" dirty="0" err="1"/>
              <a:t>розвиток</a:t>
            </a:r>
            <a:r>
              <a:rPr lang="en-US" sz="1700" cap="none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проектів</a:t>
            </a:r>
            <a:r>
              <a:rPr lang="en-US" sz="1700" cap="none" dirty="0"/>
              <a:t> у </a:t>
            </a:r>
            <a:r>
              <a:rPr lang="en-US" sz="1700" cap="none" dirty="0" err="1"/>
              <a:t>Європі</a:t>
            </a:r>
            <a:r>
              <a:rPr lang="en-US" sz="1700" cap="none" dirty="0"/>
              <a:t> </a:t>
            </a:r>
            <a:r>
              <a:rPr lang="en-US" sz="1700" cap="none" dirty="0" err="1"/>
              <a:t>на</a:t>
            </a:r>
            <a:r>
              <a:rPr lang="en-US" sz="1700" cap="none" dirty="0"/>
              <a:t> </a:t>
            </a:r>
            <a:r>
              <a:rPr lang="en-US" sz="1700" cap="none" dirty="0" err="1"/>
              <a:t>прикладі</a:t>
            </a:r>
            <a:r>
              <a:rPr lang="en-US" sz="1700" cap="none" dirty="0"/>
              <a:t> ЄС. </a:t>
            </a:r>
            <a:endParaRPr lang="en-US" cap="none" dirty="0">
              <a:cs typeface="Calibri" panose="020F0502020204030204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Регіоналізація</a:t>
            </a:r>
            <a:r>
              <a:rPr lang="en-US" sz="1700" cap="none" dirty="0"/>
              <a:t> і </a:t>
            </a:r>
            <a:r>
              <a:rPr lang="en-US" sz="1700" cap="none" dirty="0" err="1"/>
              <a:t>розвиток</a:t>
            </a:r>
            <a:r>
              <a:rPr lang="en-US" sz="1700" cap="none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процесів</a:t>
            </a:r>
            <a:r>
              <a:rPr lang="en-US" sz="1700" cap="none" dirty="0"/>
              <a:t> у </a:t>
            </a:r>
            <a:r>
              <a:rPr lang="en-US" sz="1700" cap="none" dirty="0" err="1"/>
              <a:t>різних</a:t>
            </a:r>
            <a:r>
              <a:rPr lang="en-US" sz="1700" cap="none" dirty="0"/>
              <a:t> </a:t>
            </a:r>
            <a:r>
              <a:rPr lang="en-US" sz="1700" cap="none" dirty="0" err="1"/>
              <a:t>регіонах</a:t>
            </a:r>
            <a:r>
              <a:rPr lang="en-US" sz="1700" cap="none" dirty="0"/>
              <a:t> </a:t>
            </a:r>
            <a:r>
              <a:rPr lang="en-US" sz="1700" cap="none" dirty="0" err="1"/>
              <a:t>Європи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Північна</a:t>
            </a:r>
            <a:r>
              <a:rPr lang="en-US" sz="1700" cap="none" dirty="0"/>
              <a:t> і </a:t>
            </a:r>
            <a:r>
              <a:rPr lang="en-US" sz="1700" cap="none" dirty="0" err="1"/>
              <a:t>Західна</a:t>
            </a:r>
            <a:r>
              <a:rPr lang="en-US" sz="1700" cap="none" dirty="0"/>
              <a:t> </a:t>
            </a:r>
            <a:r>
              <a:rPr lang="en-US" sz="1700" cap="none" dirty="0" err="1"/>
              <a:t>Європа</a:t>
            </a:r>
            <a:r>
              <a:rPr lang="en-US" sz="1700" cap="none" dirty="0"/>
              <a:t> у </a:t>
            </a:r>
            <a:r>
              <a:rPr lang="en-US" sz="1700" cap="none" dirty="0" err="1"/>
              <a:t>сучасний</a:t>
            </a:r>
            <a:r>
              <a:rPr lang="en-US" sz="1700" cap="none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процесах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  <a:endParaRPr lang="en-US" sz="1700" cap="none" dirty="0">
              <a:cs typeface="Calibri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Особливості</a:t>
            </a:r>
            <a:r>
              <a:rPr lang="en-US" sz="1700" cap="none" dirty="0"/>
              <a:t> </a:t>
            </a:r>
            <a:r>
              <a:rPr lang="en-US" sz="1700" cap="none" dirty="0" err="1"/>
              <a:t>взаємодії</a:t>
            </a:r>
            <a:r>
              <a:rPr lang="en-US" sz="1700" cap="none" dirty="0"/>
              <a:t> </a:t>
            </a:r>
            <a:r>
              <a:rPr lang="en-US" sz="1700" cap="none" dirty="0" err="1"/>
              <a:t>держав</a:t>
            </a:r>
            <a:r>
              <a:rPr lang="en-US" sz="1700" cap="none" dirty="0"/>
              <a:t> в </a:t>
            </a:r>
            <a:r>
              <a:rPr lang="en-US" sz="1700" cap="none" dirty="0" err="1"/>
              <a:t>рамках</a:t>
            </a:r>
            <a:r>
              <a:rPr lang="en-US" sz="1700" cap="none" dirty="0"/>
              <a:t> </a:t>
            </a:r>
            <a:r>
              <a:rPr lang="en-US" sz="1700" cap="none" dirty="0" err="1"/>
              <a:t>Північного</a:t>
            </a:r>
            <a:r>
              <a:rPr lang="en-US" sz="1700" cap="none" dirty="0"/>
              <a:t> </a:t>
            </a:r>
            <a:r>
              <a:rPr lang="en-US" sz="1700" cap="none" dirty="0" err="1"/>
              <a:t>співробітництва</a:t>
            </a:r>
            <a:r>
              <a:rPr lang="en-US" sz="1700" cap="none" dirty="0"/>
              <a:t>, </a:t>
            </a:r>
            <a:r>
              <a:rPr lang="en-US" sz="1700" cap="none" dirty="0" err="1"/>
              <a:t>розвиток</a:t>
            </a:r>
            <a:r>
              <a:rPr lang="en-US" sz="1700" cap="none" dirty="0"/>
              <a:t> </a:t>
            </a:r>
            <a:r>
              <a:rPr lang="en-US" sz="1700" cap="none" dirty="0" err="1"/>
              <a:t>співробітництва</a:t>
            </a:r>
            <a:r>
              <a:rPr lang="en-US" sz="1700" cap="none" dirty="0"/>
              <a:t> </a:t>
            </a:r>
            <a:r>
              <a:rPr lang="en-US" sz="1700" cap="none" dirty="0" err="1"/>
              <a:t>держав</a:t>
            </a:r>
            <a:r>
              <a:rPr lang="en-US" sz="1700" cap="none" dirty="0"/>
              <a:t> </a:t>
            </a:r>
            <a:r>
              <a:rPr lang="en-US" sz="1700" cap="none" dirty="0" err="1"/>
              <a:t>Балтії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  <a:endParaRPr lang="en-US" sz="1700" cap="none" dirty="0">
              <a:cs typeface="Calibri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Залучення</a:t>
            </a:r>
            <a:r>
              <a:rPr lang="en-US" sz="1700" cap="none" dirty="0"/>
              <a:t> </a:t>
            </a:r>
            <a:r>
              <a:rPr lang="en-US" sz="1700" cap="none" dirty="0" err="1"/>
              <a:t>держав</a:t>
            </a:r>
            <a:r>
              <a:rPr lang="en-US" sz="1700" cap="none" dirty="0"/>
              <a:t> </a:t>
            </a:r>
            <a:r>
              <a:rPr lang="en-US" sz="1700" cap="none" dirty="0" err="1"/>
              <a:t>Центрально-Східної</a:t>
            </a:r>
            <a:r>
              <a:rPr lang="en-US" sz="1700" cap="none" dirty="0"/>
              <a:t> і </a:t>
            </a:r>
            <a:r>
              <a:rPr lang="en-US" sz="1700" cap="none" dirty="0" err="1"/>
              <a:t>Південної</a:t>
            </a:r>
            <a:r>
              <a:rPr lang="en-US" sz="1700" cap="none" dirty="0"/>
              <a:t> </a:t>
            </a:r>
            <a:r>
              <a:rPr lang="en-US" sz="1700" cap="none" dirty="0" err="1"/>
              <a:t>Європи</a:t>
            </a:r>
            <a:r>
              <a:rPr lang="en-US" sz="1700" cap="none" dirty="0"/>
              <a:t> </a:t>
            </a:r>
            <a:r>
              <a:rPr lang="en-US" sz="1700" cap="none" dirty="0" err="1"/>
              <a:t>до</a:t>
            </a:r>
            <a:r>
              <a:rPr lang="en-US" sz="1700" cap="none" dirty="0"/>
              <a:t> </a:t>
            </a:r>
            <a:r>
              <a:rPr lang="en-US" sz="1700" cap="none" dirty="0" err="1"/>
              <a:t>загальноєвропейських</a:t>
            </a:r>
            <a:r>
              <a:rPr lang="en-US" sz="1700" cap="none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процесів</a:t>
            </a:r>
            <a:r>
              <a:rPr lang="en-US" sz="1700" cap="none" dirty="0"/>
              <a:t>. </a:t>
            </a:r>
            <a:r>
              <a:rPr lang="en-US" sz="1700" cap="none" dirty="0" err="1"/>
              <a:t>Реалізація</a:t>
            </a:r>
            <a:r>
              <a:rPr lang="en-US" sz="1700" cap="none" dirty="0"/>
              <a:t> </a:t>
            </a:r>
            <a:r>
              <a:rPr lang="en-US" sz="1700" cap="none" dirty="0" err="1"/>
              <a:t>проектів</a:t>
            </a:r>
            <a:r>
              <a:rPr lang="en-US" sz="1700" cap="none" dirty="0"/>
              <a:t> ЦЄІ, </a:t>
            </a:r>
            <a:r>
              <a:rPr lang="en-US" sz="1700" cap="none" dirty="0" err="1"/>
              <a:t>Вишеградської</a:t>
            </a:r>
            <a:r>
              <a:rPr lang="en-US" sz="1700" cap="none" dirty="0"/>
              <a:t> </a:t>
            </a:r>
            <a:r>
              <a:rPr lang="en-US" sz="1700" cap="none" dirty="0" err="1"/>
              <a:t>четвірки</a:t>
            </a:r>
            <a:r>
              <a:rPr lang="en-US" sz="1700" cap="none" dirty="0"/>
              <a:t> </a:t>
            </a:r>
            <a:r>
              <a:rPr lang="en-US" sz="1700" cap="none" dirty="0" err="1"/>
              <a:t>та</a:t>
            </a:r>
            <a:r>
              <a:rPr lang="en-US" sz="1700" cap="none" dirty="0"/>
              <a:t> </a:t>
            </a:r>
            <a:r>
              <a:rPr lang="en-US" sz="1700" cap="none" dirty="0" err="1"/>
              <a:t>ін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  <a:endParaRPr lang="en-US" sz="1700" cap="none" dirty="0">
              <a:cs typeface="Calibri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Нейтралітет</a:t>
            </a:r>
            <a:r>
              <a:rPr lang="en-US" sz="1700" cap="none" dirty="0"/>
              <a:t> і </a:t>
            </a:r>
            <a:r>
              <a:rPr lang="en-US" sz="1700" cap="none" dirty="0" err="1"/>
              <a:t>інтеграція</a:t>
            </a:r>
            <a:r>
              <a:rPr lang="en-US" sz="1700" cap="none" dirty="0"/>
              <a:t> у </a:t>
            </a:r>
            <a:r>
              <a:rPr lang="en-US" sz="1700" cap="none" dirty="0" err="1"/>
              <a:t>зовнішній</a:t>
            </a:r>
            <a:r>
              <a:rPr lang="en-US" sz="1700" cap="none" dirty="0"/>
              <a:t> </a:t>
            </a:r>
            <a:r>
              <a:rPr lang="en-US" sz="1700" cap="none" dirty="0" err="1"/>
              <a:t>політиці</a:t>
            </a:r>
            <a:r>
              <a:rPr lang="en-US" sz="1700" cap="none" dirty="0"/>
              <a:t> </a:t>
            </a:r>
            <a:r>
              <a:rPr lang="en-US" sz="1700" cap="none" dirty="0" err="1"/>
              <a:t>держав</a:t>
            </a:r>
            <a:r>
              <a:rPr lang="en-US" sz="1700" cap="none" dirty="0"/>
              <a:t> </a:t>
            </a:r>
            <a:r>
              <a:rPr lang="en-US" sz="1700" cap="none" dirty="0" err="1"/>
              <a:t>Європи</a:t>
            </a:r>
            <a:r>
              <a:rPr lang="en-US" sz="1700" cap="none" dirty="0"/>
              <a:t>.</a:t>
            </a:r>
            <a:endParaRPr lang="en-US" sz="1700" cap="none" dirty="0">
              <a:cs typeface="Calibri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/>
              <a:t> </a:t>
            </a:r>
            <a:r>
              <a:rPr lang="en-US" sz="1700" cap="none" dirty="0" err="1"/>
              <a:t>Інтеграція</a:t>
            </a:r>
            <a:r>
              <a:rPr lang="en-US" sz="1700" cap="none" dirty="0"/>
              <a:t> </a:t>
            </a:r>
            <a:r>
              <a:rPr lang="en-US" sz="1700" cap="none" dirty="0" err="1"/>
              <a:t>як</a:t>
            </a:r>
            <a:r>
              <a:rPr lang="en-US" sz="1700" cap="none" dirty="0"/>
              <a:t> </a:t>
            </a:r>
            <a:r>
              <a:rPr lang="en-US" sz="1700" cap="none" dirty="0" err="1"/>
              <a:t>метод</a:t>
            </a:r>
            <a:r>
              <a:rPr lang="en-US" sz="1700" cap="none" dirty="0"/>
              <a:t> </a:t>
            </a:r>
            <a:r>
              <a:rPr lang="en-US" sz="1700" cap="none" dirty="0" err="1"/>
              <a:t>подолання</a:t>
            </a:r>
            <a:r>
              <a:rPr lang="en-US" sz="1700" cap="none" dirty="0"/>
              <a:t> </a:t>
            </a:r>
            <a:r>
              <a:rPr lang="en-US" sz="1700" cap="none" dirty="0" err="1"/>
              <a:t>конфліктних</a:t>
            </a:r>
            <a:r>
              <a:rPr lang="en-US" sz="1700" cap="none" dirty="0"/>
              <a:t> </a:t>
            </a:r>
            <a:r>
              <a:rPr lang="en-US" sz="1700" cap="none" dirty="0" err="1"/>
              <a:t>ситуацій</a:t>
            </a:r>
            <a:r>
              <a:rPr lang="en-US" sz="1700" cap="none" dirty="0"/>
              <a:t> і </a:t>
            </a:r>
            <a:r>
              <a:rPr lang="en-US" sz="1700" cap="none" dirty="0" err="1"/>
              <a:t>криз</a:t>
            </a:r>
            <a:r>
              <a:rPr lang="en-US" sz="1700" cap="none" dirty="0"/>
              <a:t> у </a:t>
            </a:r>
            <a:r>
              <a:rPr lang="en-US" sz="1700" cap="none" dirty="0" err="1"/>
              <a:t>Південно-Східній</a:t>
            </a:r>
            <a:r>
              <a:rPr lang="en-US" sz="1700" cap="none" dirty="0"/>
              <a:t> </a:t>
            </a:r>
            <a:r>
              <a:rPr lang="en-US" sz="1700" cap="none" dirty="0" err="1"/>
              <a:t>Європі</a:t>
            </a:r>
            <a:r>
              <a:rPr lang="en-US" sz="1700" cap="none" dirty="0"/>
              <a:t>.</a:t>
            </a:r>
            <a:r>
              <a:rPr lang="en-US" sz="1700" dirty="0"/>
              <a:t> </a:t>
            </a:r>
            <a:endParaRPr lang="en-US" sz="1700" cap="none" dirty="0">
              <a:cs typeface="Calibri"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cap="none" dirty="0" err="1"/>
              <a:t>Розвиток</a:t>
            </a:r>
            <a:r>
              <a:rPr lang="en-US" sz="1700" cap="none" dirty="0"/>
              <a:t> </a:t>
            </a:r>
            <a:r>
              <a:rPr lang="en-US" sz="1700" cap="none" dirty="0" err="1"/>
              <a:t>інтеграційних</a:t>
            </a:r>
            <a:r>
              <a:rPr lang="en-US" sz="1700" cap="none" dirty="0"/>
              <a:t> </a:t>
            </a:r>
            <a:r>
              <a:rPr lang="en-US" sz="1700" cap="none" dirty="0" err="1"/>
              <a:t>процесів</a:t>
            </a:r>
            <a:r>
              <a:rPr lang="en-US" sz="1700" cap="none" dirty="0"/>
              <a:t> </a:t>
            </a:r>
            <a:r>
              <a:rPr lang="en-US" sz="1700" cap="none" dirty="0" err="1"/>
              <a:t>на</a:t>
            </a:r>
            <a:r>
              <a:rPr lang="en-US" sz="1700" cap="none" dirty="0"/>
              <a:t> </a:t>
            </a:r>
            <a:r>
              <a:rPr lang="en-US" sz="1700" cap="none" dirty="0" err="1"/>
              <a:t>пострадянському</a:t>
            </a:r>
            <a:r>
              <a:rPr lang="en-US" sz="1700" cap="none" dirty="0"/>
              <a:t> </a:t>
            </a:r>
            <a:r>
              <a:rPr lang="en-US" sz="1700" cap="none" dirty="0" err="1"/>
              <a:t>просторі</a:t>
            </a:r>
            <a:r>
              <a:rPr lang="en-US" sz="1700" cap="none" dirty="0"/>
              <a:t>. </a:t>
            </a:r>
            <a:endParaRPr lang="en-US" sz="1700" cap="non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0833E-58E9-47FF-BD57-FE3CFBBD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uk-UA" sz="5400">
                <a:cs typeface="Calibri Light"/>
              </a:rPr>
              <a:t>Західна (стара) Європа</a:t>
            </a:r>
            <a:endParaRPr lang="uk-UA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C21090-5AA4-4939-9AD4-BE31FB8D0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000">
                <a:cs typeface="Calibri"/>
              </a:rPr>
              <a:t>Інтеграційне ядро (Бенілюкс, Німеччина, Франція, Італія)</a:t>
            </a:r>
          </a:p>
          <a:p>
            <a:r>
              <a:rPr lang="uk-UA" sz="2000">
                <a:cs typeface="Calibri"/>
              </a:rPr>
              <a:t>Географічно держави західної, центральної, частково північної та південної Європи</a:t>
            </a:r>
          </a:p>
          <a:p>
            <a:r>
              <a:rPr lang="uk-UA" sz="2000">
                <a:cs typeface="Calibri"/>
              </a:rPr>
              <a:t>Висока інтегрованість</a:t>
            </a:r>
          </a:p>
          <a:p>
            <a:r>
              <a:rPr lang="uk-UA" sz="2000">
                <a:cs typeface="Calibri"/>
              </a:rPr>
              <a:t>Розбіжність національної зовнішньої і безпекової політики із загальноєвропейською</a:t>
            </a:r>
          </a:p>
          <a:p>
            <a:r>
              <a:rPr lang="uk-UA" sz="2000">
                <a:cs typeface="Calibri"/>
              </a:rPr>
              <a:t>Стала, подібна економічна модель держав регіону</a:t>
            </a:r>
          </a:p>
        </p:txBody>
      </p:sp>
    </p:spTree>
    <p:extLst>
      <p:ext uri="{BB962C8B-B14F-4D97-AF65-F5344CB8AC3E}">
        <p14:creationId xmlns:p14="http://schemas.microsoft.com/office/powerpoint/2010/main" val="2431390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A992D-E808-491C-B36A-7CE1EE31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uk-UA" sz="4800">
                <a:cs typeface="Calibri Light"/>
              </a:rPr>
              <a:t>Регіоналізація Європи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0C279CE9-3EA1-4BAF-AB3D-CDD42237E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924135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228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2DF82-042D-4E8A-B077-512DFB5B5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6100" kern="1200">
                <a:latin typeface="+mj-lt"/>
                <a:ea typeface="+mj-ea"/>
                <a:cs typeface="+mj-cs"/>
              </a:rPr>
              <a:t>Північна Європа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BCEDF4-8410-48D8-B951-DB7E2E3BF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/>
              <a:t>Різне тлумачення терміну</a:t>
            </a:r>
          </a:p>
          <a:p>
            <a:r>
              <a:rPr lang="en-US" sz="2200"/>
              <a:t>Високий рівень регіональної інтеграції</a:t>
            </a:r>
          </a:p>
          <a:p>
            <a:r>
              <a:rPr lang="en-US" sz="2200"/>
              <a:t>Передумови: етнічна, мовна спорідненість, тривала спільна історія</a:t>
            </a:r>
          </a:p>
          <a:p>
            <a:r>
              <a:rPr lang="en-US" sz="2200"/>
              <a:t>Віддаленість і відокремленість </a:t>
            </a:r>
          </a:p>
          <a:p>
            <a:r>
              <a:rPr lang="en-US" sz="2200"/>
              <a:t>Різна зовнішньополітична направленість держав регіону</a:t>
            </a: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593861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E06F1-D9AE-4996-B66C-4E6776F3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uk-UA" sz="5000">
                <a:cs typeface="Calibri Light"/>
              </a:rPr>
              <a:t>Північна Європа</a:t>
            </a:r>
            <a:endParaRPr lang="uk-UA" sz="50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B69054F4-B94B-46CA-A7FA-79E5FF9DC4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041556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438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AD395-8F67-44FC-AB4C-165CEC9B5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Британія та Ірландія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745031-30D5-49E1-A432-AA93DEF3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1300">
                <a:cs typeface="Calibri"/>
              </a:rPr>
              <a:t>Належать і мають спільні з рештою держав регіону географічно-територіальні особливості</a:t>
            </a:r>
          </a:p>
          <a:p>
            <a:r>
              <a:rPr lang="uk-UA" sz="1300">
                <a:cs typeface="Calibri"/>
              </a:rPr>
              <a:t>Особлива політика і відносини між: </a:t>
            </a:r>
          </a:p>
          <a:p>
            <a:pPr marL="0" indent="0">
              <a:buNone/>
            </a:pPr>
            <a:r>
              <a:rPr lang="uk-UA" sz="1300">
                <a:cs typeface="Calibri"/>
              </a:rPr>
              <a:t>-Британією та Ірландією;</a:t>
            </a:r>
          </a:p>
          <a:p>
            <a:pPr marL="0" indent="0">
              <a:buNone/>
            </a:pPr>
            <a:r>
              <a:rPr lang="uk-UA" sz="1300">
                <a:cs typeface="Calibri"/>
              </a:rPr>
              <a:t>- Британією та європейськими інтеграційними проектами;</a:t>
            </a:r>
          </a:p>
          <a:p>
            <a:r>
              <a:rPr lang="uk-UA" sz="1300">
                <a:cs typeface="Calibri"/>
              </a:rPr>
              <a:t> Ірландія - вступ до ЄС разом з Британією та Данією; курс на повну інтеграцію; запровадження обмежень до Британії після виходу останньої з ЄС</a:t>
            </a:r>
          </a:p>
          <a:p>
            <a:r>
              <a:rPr lang="uk-UA" sz="1300">
                <a:cs typeface="Calibri"/>
              </a:rPr>
              <a:t>Британія - пріоритет інтеграції всередині імперії/співдружності/Британії</a:t>
            </a:r>
          </a:p>
          <a:p>
            <a:r>
              <a:rPr lang="uk-UA" sz="1300">
                <a:cs typeface="Calibri"/>
              </a:rPr>
              <a:t>Традиційний партнер північноєвропейських держав в європейських та євроатлантичних структурах</a:t>
            </a:r>
          </a:p>
          <a:p>
            <a:r>
              <a:rPr lang="uk-UA" sz="1300">
                <a:cs typeface="Calibri"/>
              </a:rPr>
              <a:t>Співзасновник ЄАВТ, член ЄС з особливою позицією щодо інтеграції, перша держава що вийшла з ЄС</a:t>
            </a:r>
          </a:p>
          <a:p>
            <a:r>
              <a:rPr lang="uk-UA" sz="1300">
                <a:cs typeface="Calibri"/>
              </a:rPr>
              <a:t>Питання внутрішньобританської інтеграції</a:t>
            </a:r>
          </a:p>
          <a:p>
            <a:pPr marL="0" indent="0">
              <a:buNone/>
            </a:pPr>
            <a:endParaRPr lang="uk-UA" sz="1300">
              <a:cs typeface="Calibri"/>
            </a:endParaRPr>
          </a:p>
          <a:p>
            <a:endParaRPr lang="uk-UA" sz="13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098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0DFFD-EF5A-4057-A945-F5F7F2813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uk-UA" sz="5000">
                <a:cs typeface="Calibri Light"/>
              </a:rPr>
              <a:t>Норвегія та Ісландія</a:t>
            </a:r>
            <a:endParaRPr lang="uk-UA" sz="500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Місце для вмісту 2">
            <a:extLst>
              <a:ext uri="{FF2B5EF4-FFF2-40B4-BE49-F238E27FC236}">
                <a16:creationId xmlns:a16="http://schemas.microsoft.com/office/drawing/2014/main" id="{DADED820-4360-40E8-A3BB-38B9DB7EDC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037713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3181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15020-5563-4496-8FEF-9BD7A20D3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>
                <a:cs typeface="Calibri Light"/>
              </a:rPr>
              <a:t>Швеція і Фінляндія</a:t>
            </a:r>
            <a:endParaRPr lang="uk-UA" sz="36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A3E06B-C5DA-4C37-991C-650BE95D3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2000">
                <a:cs typeface="Calibri"/>
              </a:rPr>
              <a:t>Нейтральні</a:t>
            </a:r>
          </a:p>
          <a:p>
            <a:r>
              <a:rPr lang="uk-UA" sz="2000">
                <a:cs typeface="Calibri"/>
              </a:rPr>
              <a:t>Члени ЄС від 1995 року</a:t>
            </a:r>
          </a:p>
          <a:p>
            <a:r>
              <a:rPr lang="uk-UA" sz="2000">
                <a:cs typeface="Calibri"/>
              </a:rPr>
              <a:t>Співробітництво з НАТО</a:t>
            </a:r>
          </a:p>
          <a:p>
            <a:r>
              <a:rPr lang="uk-UA" sz="2000">
                <a:cs typeface="Calibri"/>
              </a:rPr>
              <a:t>Питання інтеграції та відносин щодо автономних територій, народів та меншин</a:t>
            </a:r>
          </a:p>
          <a:p>
            <a:r>
              <a:rPr lang="uk-UA" sz="2000">
                <a:cs typeface="Calibri"/>
              </a:rPr>
              <a:t>Різна позиція до російського чинника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E533E-2AAE-4E51-BEF2-152A321BC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804064" cy="5571065"/>
          </a:xfrm>
        </p:spPr>
        <p:txBody>
          <a:bodyPr>
            <a:normAutofit/>
          </a:bodyPr>
          <a:lstStyle/>
          <a:p>
            <a:r>
              <a:rPr lang="uk-UA" sz="3600">
                <a:cs typeface="Calibri Light"/>
              </a:rPr>
              <a:t>Данія</a:t>
            </a:r>
            <a:endParaRPr lang="uk-UA" sz="36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0FB1E951-7115-40B5-8161-E5777358AA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854010"/>
              </p:ext>
            </p:extLst>
          </p:nvPr>
        </p:nvGraphicFramePr>
        <p:xfrm>
          <a:off x="6091238" y="642938"/>
          <a:ext cx="545782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148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80D84-F0FF-43A7-8DA4-01B34DF36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uk-UA">
                <a:cs typeface="Calibri Light"/>
              </a:rPr>
              <a:t>Північноєвропейська інтеграція</a:t>
            </a:r>
            <a:endParaRPr lang="uk-UA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5EA564-7E4A-4064-8984-EBADB049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1500">
                <a:cs typeface="Calibri"/>
              </a:rPr>
              <a:t>Перші союзи північноєвропейських держав за доби Середньовіччя (боротьба проти німецьких впливів, конкуренція між шведами і данцями, династичні шлюби). Негласний розподіл впливу Швеції на Фінляндію, Даніїї на Норвегію та Ісландію</a:t>
            </a:r>
          </a:p>
          <a:p>
            <a:r>
              <a:rPr lang="uk-UA" sz="1500">
                <a:cs typeface="Calibri"/>
              </a:rPr>
              <a:t>Наполеонівські війни - перерозподіл територій: Норвегія відійшла Швеції, Фінландія Росії. Перша хвиля скандинавізму. Ідея північноєвропейського митного союзу ( не реалізована)</a:t>
            </a:r>
          </a:p>
          <a:p>
            <a:r>
              <a:rPr lang="uk-UA" sz="1500">
                <a:cs typeface="Calibri"/>
              </a:rPr>
              <a:t>1889 за ініціативою Данії створений північноєвропейський міжпарламентський союз, оформлений в повноцінну регіональну організацію 1907 р, після І Світової війни до нього приєднались Фінліяндія та Ісландія</a:t>
            </a:r>
          </a:p>
          <a:p>
            <a:r>
              <a:rPr lang="uk-UA" sz="1500">
                <a:cs typeface="Calibri"/>
              </a:rPr>
              <a:t>Перші 2 декади ХХ століття - дезінтеграція шведсько-норвезького союзу (1905), створення Фінляндії (1917) та незалежність Ісландії (1918)</a:t>
            </a:r>
          </a:p>
          <a:p>
            <a:r>
              <a:rPr lang="uk-UA" sz="1500">
                <a:cs typeface="Calibri"/>
              </a:rPr>
              <a:t>Конкуренція за вплив в регіоні Британії, Німеччини, Росії</a:t>
            </a:r>
          </a:p>
          <a:p>
            <a:r>
              <a:rPr lang="uk-UA" sz="1500">
                <a:cs typeface="Calibri"/>
              </a:rPr>
              <a:t>Активізація співпраці на рівні громад та нурядових організацій</a:t>
            </a:r>
          </a:p>
          <a:p>
            <a:r>
              <a:rPr lang="uk-UA" sz="1500">
                <a:cs typeface="Calibri"/>
              </a:rPr>
              <a:t>Економічне співробітництво (група Осло)</a:t>
            </a:r>
          </a:p>
          <a:p>
            <a:r>
              <a:rPr lang="uk-UA" sz="1500">
                <a:cs typeface="Calibri"/>
              </a:rPr>
              <a:t>Вихід Німеччини з Ліги націй - побоювання Данії та пропозиції оборонного союзу (не реалізовані)</a:t>
            </a:r>
          </a:p>
          <a:p>
            <a:endParaRPr lang="uk-UA" sz="1500">
              <a:cs typeface="Calibri"/>
            </a:endParaRPr>
          </a:p>
          <a:p>
            <a:endParaRPr lang="uk-UA" sz="15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5930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44AE7-A85E-4509-8513-F46A67FB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>
                <a:ea typeface="+mj-lt"/>
                <a:cs typeface="+mj-lt"/>
              </a:rPr>
              <a:t>Північноєвропейська інтеграція</a:t>
            </a:r>
            <a:endParaRPr lang="uk-UA" sz="36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D4F1F4-BCC8-4881-AF71-33D72E524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2000">
                <a:cs typeface="Calibri"/>
              </a:rPr>
              <a:t>ІІ СВтова війна: Данія, Норвегія окуповані Німеччиною, Ісландія - антигітлерівською коаліцією, Швеція формально нейтральна, Фінландія - війна проти СРСР.</a:t>
            </a:r>
          </a:p>
          <a:p>
            <a:r>
              <a:rPr lang="uk-UA" sz="2000">
                <a:cs typeface="Calibri"/>
              </a:rPr>
              <a:t>По завершенні - ідея оборонного союзу (провалена Швецією), встп Данії, Норвегії та Ісландії до НАТО</a:t>
            </a:r>
          </a:p>
          <a:p>
            <a:r>
              <a:rPr lang="uk-UA" sz="2000">
                <a:cs typeface="Calibri"/>
              </a:rPr>
              <a:t>1952 р. створення Північної ради, північноєвропейського паспортного союзу (more information about Nordic cooperation </a:t>
            </a:r>
            <a:r>
              <a:rPr lang="uk-UA" sz="2000">
                <a:ea typeface="+mn-lt"/>
                <a:cs typeface="+mn-lt"/>
              </a:rPr>
              <a:t>https://www.norden.org/en/information/history-nordic-co-operation</a:t>
            </a:r>
            <a:r>
              <a:rPr lang="uk-UA" sz="2000">
                <a:cs typeface="Calibri"/>
              </a:rPr>
              <a:t>) </a:t>
            </a:r>
          </a:p>
          <a:p>
            <a:r>
              <a:rPr lang="uk-UA" sz="2000">
                <a:ea typeface="+mn-lt"/>
                <a:cs typeface="+mn-lt"/>
              </a:rPr>
              <a:t>1996 приєднання держав до Шенгенської угоди</a:t>
            </a:r>
          </a:p>
          <a:p>
            <a:r>
              <a:rPr lang="uk-UA" sz="2000">
                <a:ea typeface="+mn-lt"/>
                <a:cs typeface="+mn-lt"/>
              </a:rPr>
              <a:t>4 листопада 2009 міністри оборони </a:t>
            </a:r>
            <a:r>
              <a:rPr lang="uk-UA" sz="200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Швеції</a:t>
            </a:r>
            <a:r>
              <a:rPr lang="uk-UA" sz="2000">
                <a:ea typeface="+mn-lt"/>
                <a:cs typeface="+mn-lt"/>
              </a:rPr>
              <a:t>, </a:t>
            </a:r>
            <a:r>
              <a:rPr lang="uk-UA" sz="200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Норвегії</a:t>
            </a:r>
            <a:r>
              <a:rPr lang="uk-UA" sz="2000">
                <a:ea typeface="+mn-lt"/>
                <a:cs typeface="+mn-lt"/>
              </a:rPr>
              <a:t>, </a:t>
            </a:r>
            <a:r>
              <a:rPr lang="uk-UA" sz="2000"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Данії</a:t>
            </a:r>
            <a:r>
              <a:rPr lang="uk-UA" sz="2000">
                <a:ea typeface="+mn-lt"/>
                <a:cs typeface="+mn-lt"/>
              </a:rPr>
              <a:t>, </a:t>
            </a:r>
            <a:r>
              <a:rPr lang="uk-UA" sz="2000"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Фінляндії</a:t>
            </a:r>
            <a:r>
              <a:rPr lang="uk-UA" sz="2000">
                <a:ea typeface="+mn-lt"/>
                <a:cs typeface="+mn-lt"/>
              </a:rPr>
              <a:t> та </a:t>
            </a:r>
            <a:r>
              <a:rPr lang="uk-UA" sz="2000"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Ісландії</a:t>
            </a:r>
            <a:r>
              <a:rPr lang="uk-UA" sz="2000">
                <a:ea typeface="+mn-lt"/>
                <a:cs typeface="+mn-lt"/>
              </a:rPr>
              <a:t> у підписали меморандум про об'єднання зусиль у галузі оборони і створили нову організацію Nordefco (Nordic Defence Cooperation). </a:t>
            </a:r>
            <a:endParaRPr lang="uk-UA" sz="2000"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0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2A6B9-6E32-4CC2-AE6D-D8A5179C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uk-UA" sz="4800">
                <a:latin typeface="Calibri"/>
                <a:cs typeface="Calibri"/>
              </a:rPr>
              <a:t>Еволюція інтеграційних процесів у Європі у ХХ - на поч. ХХІ ст. </a:t>
            </a:r>
            <a:endParaRPr lang="uk-UA" sz="4800"/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Місце для вмісту 2">
            <a:extLst>
              <a:ext uri="{FF2B5EF4-FFF2-40B4-BE49-F238E27FC236}">
                <a16:creationId xmlns:a16="http://schemas.microsoft.com/office/drawing/2014/main" id="{EF388355-1C47-47CC-B116-5839BE008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426943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95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82355-EA1C-4D13-86EA-6ADCAF75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uk-UA" sz="2800">
                <a:cs typeface="Calibri Light"/>
              </a:rPr>
              <a:t>Північноєвропейська інтеграція (підхід ЄС)</a:t>
            </a: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2836E606-A2E0-4205-89EE-279FB7362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82606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370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3142F-7C47-4D53-A8AB-BA074671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Балтійський регіон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3D70E0-61E2-43B1-AB9D-25D62DB8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Різне тлумачення терміну, різні терміни</a:t>
            </a:r>
          </a:p>
          <a:p>
            <a:r>
              <a:rPr lang="uk-UA" sz="2400">
                <a:cs typeface="Calibri"/>
              </a:rPr>
              <a:t>Відновлення незалежності, курс на інтеграцію до ЄС і НАТО</a:t>
            </a:r>
          </a:p>
          <a:p>
            <a:r>
              <a:rPr lang="uk-UA" sz="2400">
                <a:cs typeface="Calibri"/>
              </a:rPr>
              <a:t>Створення Ради держав Балтійського моря (в основі модель Північного співробітництва, </a:t>
            </a:r>
            <a:r>
              <a:rPr lang="uk-UA" sz="2400">
                <a:ea typeface="+mn-lt"/>
                <a:cs typeface="+mn-lt"/>
              </a:rPr>
              <a:t> детальніше - </a:t>
            </a:r>
            <a:r>
              <a:rPr lang="uk-UA" sz="2400">
                <a:ea typeface="+mn-lt"/>
                <a:cs typeface="+mn-lt"/>
                <a:hlinkClick r:id="rId2"/>
              </a:rPr>
              <a:t>https://cbss.org/</a:t>
            </a:r>
            <a:r>
              <a:rPr lang="uk-UA" sz="2400">
                <a:ea typeface="+mn-lt"/>
                <a:cs typeface="+mn-lt"/>
              </a:rPr>
              <a:t>)</a:t>
            </a:r>
            <a:endParaRPr lang="uk-UA" sz="2400">
              <a:cs typeface="Calibri"/>
            </a:endParaRPr>
          </a:p>
          <a:p>
            <a:r>
              <a:rPr lang="uk-UA" sz="2400">
                <a:cs typeface="Calibri"/>
              </a:rPr>
              <a:t>Власна "ніша" серед держав-членів ЄС та НАТО</a:t>
            </a:r>
          </a:p>
          <a:p>
            <a:r>
              <a:rPr lang="uk-UA" sz="2400">
                <a:cs typeface="Calibri"/>
              </a:rPr>
              <a:t>Єдині пострадянські держави - члени ОЕСР</a:t>
            </a:r>
          </a:p>
          <a:p>
            <a:r>
              <a:rPr lang="uk-UA" sz="2400">
                <a:cs typeface="Calibri"/>
              </a:rPr>
              <a:t>Російський чинник</a:t>
            </a:r>
          </a:p>
          <a:p>
            <a:endParaRPr lang="uk-UA" sz="24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261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7DF05-6937-4B75-A7E7-34A53BA07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3000">
                <a:latin typeface="Calibri"/>
                <a:cs typeface="Calibri"/>
              </a:rPr>
              <a:t>Залучення держав Центрально-Східної  до загальноєвропейських інтеграційних процесів.</a:t>
            </a:r>
            <a:endParaRPr lang="uk-UA" sz="30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F68EA9-DE8B-48C7-B70C-7337E49B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200">
                <a:cs typeface="Calibri"/>
              </a:rPr>
              <a:t>Дезінтеграція ОВД, РЕВ та СРСР, СФРЮ</a:t>
            </a:r>
          </a:p>
          <a:p>
            <a:r>
              <a:rPr lang="uk-UA" sz="2200">
                <a:cs typeface="Calibri"/>
              </a:rPr>
              <a:t>Перші угоди про співробітництво з ЄЕС 1988-1989 (Польща, Угорщина)</a:t>
            </a:r>
          </a:p>
          <a:p>
            <a:r>
              <a:rPr lang="uk-UA" sz="2200">
                <a:cs typeface="Calibri"/>
              </a:rPr>
              <a:t>Запровадження програми ЄС PHARE  та TACIS</a:t>
            </a:r>
          </a:p>
          <a:p>
            <a:r>
              <a:rPr lang="uk-UA" sz="2200">
                <a:cs typeface="Calibri"/>
              </a:rPr>
              <a:t>Створення механізмів субрегіональної взаємодії та започаткування діяльності ЦЄІ, ЦЕФТА (</a:t>
            </a:r>
            <a:r>
              <a:rPr lang="uk-UA" sz="2200">
                <a:ea typeface="+mn-lt"/>
                <a:cs typeface="+mn-lt"/>
              </a:rPr>
              <a:t>детальніше тут </a:t>
            </a:r>
            <a:r>
              <a:rPr lang="uk-UA" sz="2200">
                <a:ea typeface="+mn-lt"/>
                <a:cs typeface="+mn-lt"/>
                <a:hlinkClick r:id="rId2"/>
              </a:rPr>
              <a:t>https://www.cei.int/</a:t>
            </a:r>
            <a:r>
              <a:rPr lang="uk-UA" sz="2200">
                <a:ea typeface="+mn-lt"/>
                <a:cs typeface="+mn-lt"/>
              </a:rPr>
              <a:t>, https://cefta.int/)</a:t>
            </a:r>
          </a:p>
          <a:p>
            <a:r>
              <a:rPr lang="uk-UA" sz="2200">
                <a:cs typeface="Calibri"/>
              </a:rPr>
              <a:t>Формування Вишеградської четвірки (,більше інформації тут </a:t>
            </a:r>
            <a:r>
              <a:rPr lang="uk-UA" sz="2200">
                <a:ea typeface="+mn-lt"/>
                <a:cs typeface="+mn-lt"/>
                <a:hlinkClick r:id="rId3"/>
              </a:rPr>
              <a:t>http://www.visegradgroup.eu/</a:t>
            </a:r>
            <a:r>
              <a:rPr lang="uk-UA" sz="2200">
                <a:ea typeface="+mn-lt"/>
                <a:cs typeface="+mn-lt"/>
              </a:rPr>
              <a:t>)</a:t>
            </a:r>
          </a:p>
          <a:p>
            <a:endParaRPr lang="uk-UA" sz="2200">
              <a:cs typeface="Calibri"/>
            </a:endParaRPr>
          </a:p>
          <a:p>
            <a:endParaRPr lang="uk-UA" sz="2200">
              <a:cs typeface="Calibri"/>
            </a:endParaRPr>
          </a:p>
          <a:p>
            <a:endParaRPr lang="uk-UA" sz="22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272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E4DC1-8569-446B-AEC5-E30A6FC9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3000">
                <a:latin typeface="Calibri"/>
                <a:cs typeface="Calibri"/>
              </a:rPr>
              <a:t>Залучення держав Центрально-Східної  до загальноєвропейських інтеграційних процесів.</a:t>
            </a:r>
            <a:endParaRPr lang="uk-UA" sz="3000">
              <a:ea typeface="+mj-lt"/>
              <a:cs typeface="+mj-lt"/>
            </a:endParaRPr>
          </a:p>
          <a:p>
            <a:endParaRPr lang="uk-UA" sz="3000">
              <a:cs typeface="Calibri Light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64AC1E-771E-4399-80F9-C5D312B93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Синхронізація процесів вступу до НАТО та ЄС</a:t>
            </a:r>
          </a:p>
          <a:p>
            <a:r>
              <a:rPr lang="uk-UA" sz="2400">
                <a:cs typeface="Calibri"/>
              </a:rPr>
              <a:t>Координація зусиль щодо вступу між претендентами</a:t>
            </a:r>
          </a:p>
          <a:p>
            <a:r>
              <a:rPr lang="uk-UA" sz="2400">
                <a:cs typeface="Calibri"/>
              </a:rPr>
              <a:t>1999 Польща, Угорщина, Чехія - члени НАТО</a:t>
            </a:r>
          </a:p>
          <a:p>
            <a:r>
              <a:rPr lang="uk-UA" sz="2400">
                <a:cs typeface="Calibri"/>
              </a:rPr>
              <a:t>2004-2007 - наймасштабніше розширення ЄС та НАТО за рахунок держав ЦСЄ та ПСЄ</a:t>
            </a:r>
          </a:p>
          <a:p>
            <a:r>
              <a:rPr lang="uk-UA" sz="2400">
                <a:cs typeface="Calibri"/>
              </a:rPr>
              <a:t>2009,2017,2020 розширення НАТО за рахунок Балканських держав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443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BA952-C4EF-4F1D-A5B5-D7F4B1BE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Південно-Східна Європа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889C45-E492-46E8-9C46-9A20DC939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 dirty="0">
                <a:cs typeface="Calibri"/>
              </a:rPr>
              <a:t>Поступово виокремлюється з регіону ЦСЄ</a:t>
            </a:r>
          </a:p>
          <a:p>
            <a:r>
              <a:rPr lang="uk-UA" sz="2400" dirty="0">
                <a:cs typeface="Calibri"/>
              </a:rPr>
              <a:t>"прив'язування" процесів інтеграції до стабілізації та врегулювання конфліктів (Угоди про стабілізацію та асоціацію з ЄС)</a:t>
            </a:r>
          </a:p>
          <a:p>
            <a:r>
              <a:rPr lang="uk-UA" sz="2400" dirty="0">
                <a:cs typeface="Calibri"/>
              </a:rPr>
              <a:t>Паралельний розвиток SECI (</a:t>
            </a:r>
            <a:r>
              <a:rPr lang="en" sz="2400" dirty="0"/>
              <a:t>Southeast European Cooperative Initiative), </a:t>
            </a:r>
            <a:r>
              <a:rPr lang="uk-UA" sz="2400" dirty="0">
                <a:cs typeface="Calibri"/>
              </a:rPr>
              <a:t>SEECP (</a:t>
            </a:r>
            <a:r>
              <a:rPr lang="en" sz="2400" dirty="0"/>
              <a:t>South-East European Cooperation Process</a:t>
            </a:r>
            <a:r>
              <a:rPr lang="uk-UA" sz="2400" dirty="0">
                <a:cs typeface="Calibri"/>
              </a:rPr>
              <a:t>), SPSEE</a:t>
            </a:r>
            <a:r>
              <a:rPr lang="uk-UA" sz="2400" dirty="0"/>
              <a:t> (</a:t>
            </a:r>
            <a:r>
              <a:rPr lang="en" sz="2400" dirty="0"/>
              <a:t>Stability Pact for South Eastern Europe)</a:t>
            </a:r>
            <a:endParaRPr lang="en" sz="2400" dirty="0">
              <a:cs typeface="Calibri"/>
            </a:endParaRPr>
          </a:p>
          <a:p>
            <a:r>
              <a:rPr lang="en" sz="2400" dirty="0" err="1">
                <a:cs typeface="Calibri"/>
              </a:rPr>
              <a:t>Створення</a:t>
            </a:r>
            <a:r>
              <a:rPr lang="en" sz="2400" dirty="0">
                <a:cs typeface="Calibri"/>
              </a:rPr>
              <a:t> </a:t>
            </a:r>
            <a:r>
              <a:rPr lang="en" sz="2400" dirty="0" err="1">
                <a:cs typeface="Calibri"/>
              </a:rPr>
              <a:t>Ради</a:t>
            </a:r>
            <a:r>
              <a:rPr lang="en" sz="2400" dirty="0">
                <a:cs typeface="Calibri"/>
              </a:rPr>
              <a:t> </a:t>
            </a:r>
            <a:r>
              <a:rPr lang="en" sz="2400" dirty="0" err="1">
                <a:cs typeface="Calibri"/>
              </a:rPr>
              <a:t>регіонального</a:t>
            </a:r>
            <a:r>
              <a:rPr lang="en" sz="2400" dirty="0">
                <a:cs typeface="Calibri"/>
              </a:rPr>
              <a:t> </a:t>
            </a:r>
            <a:r>
              <a:rPr lang="en" sz="2400" dirty="0" err="1">
                <a:cs typeface="Calibri"/>
              </a:rPr>
              <a:t>співробітництва</a:t>
            </a:r>
            <a:r>
              <a:rPr lang="en" sz="2400" dirty="0">
                <a:cs typeface="Calibri"/>
              </a:rPr>
              <a:t> (</a:t>
            </a:r>
            <a:r>
              <a:rPr lang="en" sz="2400" dirty="0">
                <a:ea typeface="+mn-lt"/>
                <a:cs typeface="+mn-lt"/>
              </a:rPr>
              <a:t>https://www.rcc.int/)</a:t>
            </a:r>
          </a:p>
          <a:p>
            <a:endParaRPr lang="uk-UA" sz="24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357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119E5-81A9-4F4F-8DC9-D8995FDF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Розвиток інтеграції на пострадняському просторі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1F7C1D3-DA62-4EE8-A3C4-8220FFB66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Дезінтеграція СРСР, компліментарність економік, необхідність врегулювання спільних проблем</a:t>
            </a:r>
          </a:p>
          <a:p>
            <a:r>
              <a:rPr lang="uk-UA" sz="2400">
                <a:cs typeface="Calibri"/>
              </a:rPr>
              <a:t>Проекти реінтеграції</a:t>
            </a:r>
          </a:p>
          <a:p>
            <a:r>
              <a:rPr lang="uk-UA" sz="2400">
                <a:cs typeface="Calibri"/>
              </a:rPr>
              <a:t>Альтернативні російським проекти</a:t>
            </a:r>
          </a:p>
          <a:p>
            <a:r>
              <a:rPr lang="uk-UA" sz="2400">
                <a:cs typeface="Calibri"/>
              </a:rPr>
              <a:t>Інтеграційні проекти різного рівня (СДБР, ЄАЕС, ЄЕП) </a:t>
            </a:r>
          </a:p>
          <a:p>
            <a:r>
              <a:rPr lang="uk-UA" sz="2400">
                <a:cs typeface="Calibri"/>
              </a:rPr>
              <a:t>Створення Росією системи інституцій ЄАЕС, ОДКБ та поглинання чи розмивання альтернативних проектів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14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4DCDE-9100-4E3B-8779-4707F30A6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uk-UA" sz="4600">
                <a:cs typeface="Calibri Light"/>
              </a:rPr>
              <a:t>Розвиток інтеграційних процесів у Європі у міжвоєнний період</a:t>
            </a:r>
            <a:endParaRPr lang="uk-UA" sz="46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E09275EE-1A54-450A-8E5D-BBA06848C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620574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30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9010B-3D2F-44E6-BE20-033D2E2E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uk-UA" sz="3700">
                <a:ea typeface="+mj-lt"/>
                <a:cs typeface="+mj-lt"/>
              </a:rPr>
              <a:t>Розвиток інтеграційних процесів у Європі у міжвоєнний період</a:t>
            </a:r>
            <a:endParaRPr lang="uk-UA" sz="37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66E9762-4CE0-4F40-9540-AC67DCE4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2200">
                <a:cs typeface="Calibri"/>
              </a:rPr>
              <a:t>Безпекові альянси: Балканська Антанта, Балтійська Антанта, Мала Антанта, Балто-Чорноморські конференції</a:t>
            </a:r>
          </a:p>
          <a:p>
            <a:r>
              <a:rPr lang="uk-UA" sz="2200">
                <a:cs typeface="Calibri"/>
              </a:rPr>
              <a:t>Економічне співробітництво: створення "групи Осло" (Конвенція про економічне зближення, 1930; Конвенція про зниження економічних бар'єрів, 1932; Торгівельний пакт, 1937), Лондонська міжнародна економічна конференція (1933), Римські протоколи (1934), Балканське співтовариство, БеНіЛюкс</a:t>
            </a:r>
          </a:p>
          <a:p>
            <a:r>
              <a:rPr lang="uk-UA" sz="2200">
                <a:cs typeface="Calibri"/>
              </a:rPr>
              <a:t>Формування федеративних держав - Чехословаччина, Королівство сербів, хорватів і словенців (в майбутньому Югославія), СРСР</a:t>
            </a:r>
          </a:p>
        </p:txBody>
      </p:sp>
    </p:spTree>
    <p:extLst>
      <p:ext uri="{BB962C8B-B14F-4D97-AF65-F5344CB8AC3E}">
        <p14:creationId xmlns:p14="http://schemas.microsoft.com/office/powerpoint/2010/main" val="2775110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F646B-54A6-4E95-AFA9-20551FB5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Розвиток інтеграційних процесів після у Європі ІІ Світової війни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A70B25-7AFC-4C4E-8C00-04C814BF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Початок Холодної війни</a:t>
            </a:r>
          </a:p>
          <a:p>
            <a:r>
              <a:rPr lang="uk-UA" sz="2400">
                <a:cs typeface="Calibri"/>
              </a:rPr>
              <a:t>Формування блокової системи (інтеграція всередині "блоків")</a:t>
            </a:r>
          </a:p>
          <a:p>
            <a:pPr marL="0" indent="0">
              <a:buNone/>
            </a:pPr>
            <a:r>
              <a:rPr lang="uk-UA" sz="2400">
                <a:cs typeface="Calibri"/>
              </a:rPr>
              <a:t>- план Маршалла та план Молотова</a:t>
            </a:r>
          </a:p>
          <a:p>
            <a:pPr marL="0" indent="0">
              <a:buNone/>
            </a:pPr>
            <a:r>
              <a:rPr lang="uk-UA" sz="2400">
                <a:cs typeface="Calibri"/>
              </a:rPr>
              <a:t>-конкуренція між США та СРСР (фінансові рушії процесів інтеграції)</a:t>
            </a:r>
          </a:p>
          <a:p>
            <a:pPr marL="0" indent="0">
              <a:buNone/>
            </a:pPr>
            <a:r>
              <a:rPr lang="uk-UA" sz="2400">
                <a:cs typeface="Calibri"/>
              </a:rPr>
              <a:t>- в кожному з блоків такі елементи: економічна інтеграція, організація колективної оборони , "ідеологічна" складова</a:t>
            </a:r>
          </a:p>
          <a:p>
            <a:r>
              <a:rPr lang="uk-UA" sz="2400">
                <a:cs typeface="Calibri"/>
              </a:rPr>
              <a:t>Започаткування і розвиток ЄЕС</a:t>
            </a:r>
          </a:p>
          <a:p>
            <a:pPr marL="0" indent="0">
              <a:buNone/>
            </a:pPr>
            <a:endParaRPr lang="uk-UA" sz="2400">
              <a:cs typeface="Calibri"/>
            </a:endParaRPr>
          </a:p>
          <a:p>
            <a:endParaRPr lang="uk-UA" sz="24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75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3522C-80F5-4C72-8C7A-1F21594D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dirty="0">
                <a:cs typeface="Calibri Light"/>
              </a:rPr>
              <a:t>Розвиток інтеграційних процесів у Європі після завершення Холодної війни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93B785-CD68-4115-83D0-311FE32A3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1900">
                <a:cs typeface="Calibri"/>
              </a:rPr>
              <a:t>Дезінтеграція радянського блоку, СРСР, СФРЮ</a:t>
            </a:r>
          </a:p>
          <a:p>
            <a:r>
              <a:rPr lang="uk-UA" sz="1900">
                <a:cs typeface="Calibri"/>
              </a:rPr>
              <a:t>Збільшення конфліктогенності регіону</a:t>
            </a:r>
          </a:p>
          <a:p>
            <a:r>
              <a:rPr lang="uk-UA" sz="1900">
                <a:cs typeface="Calibri"/>
              </a:rPr>
              <a:t>Об'єднання Німеччини</a:t>
            </a:r>
          </a:p>
          <a:p>
            <a:r>
              <a:rPr lang="uk-UA" sz="1900">
                <a:cs typeface="Calibri"/>
              </a:rPr>
              <a:t>Поглиблення і розширення ЄС</a:t>
            </a:r>
          </a:p>
          <a:p>
            <a:r>
              <a:rPr lang="uk-UA" sz="1900">
                <a:cs typeface="Calibri"/>
              </a:rPr>
              <a:t>Трансформація НАТО</a:t>
            </a:r>
          </a:p>
          <a:p>
            <a:r>
              <a:rPr lang="uk-UA" sz="1900">
                <a:cs typeface="Calibri"/>
              </a:rPr>
              <a:t>Розвиток проектів субрегіональної інтеграції</a:t>
            </a:r>
          </a:p>
          <a:p>
            <a:r>
              <a:rPr lang="uk-UA" sz="1900">
                <a:cs typeface="Calibri"/>
              </a:rPr>
              <a:t>Посилення конкуренції між інтеграційними угрупованнями на глобальному рівні </a:t>
            </a:r>
          </a:p>
          <a:p>
            <a:r>
              <a:rPr lang="uk-UA" sz="1900">
                <a:cs typeface="Calibri"/>
              </a:rPr>
              <a:t>Вплив зовнішніх факторів</a:t>
            </a:r>
          </a:p>
          <a:p>
            <a:endParaRPr lang="uk-UA" sz="19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94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55F4BB-3DE6-4581-BFA6-92AB3F43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2300">
                <a:ea typeface="+mj-lt"/>
                <a:cs typeface="+mj-lt"/>
              </a:rPr>
              <a:t>Зародження і розвиток інтеграційних проектів у Європі на прикладі ЄС. </a:t>
            </a:r>
            <a:endParaRPr lang="uk-UA" sz="23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44278D-F3C5-4F21-A11A-93F0B142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Ідеї сформувались ще у першій половині ХХ ст.</a:t>
            </a:r>
          </a:p>
          <a:p>
            <a:r>
              <a:rPr lang="uk-UA" sz="2400">
                <a:cs typeface="Calibri"/>
              </a:rPr>
              <a:t>Мета створення - запобігання війнам через економічне співробітництво</a:t>
            </a:r>
          </a:p>
          <a:p>
            <a:r>
              <a:rPr lang="uk-UA" sz="2400">
                <a:cs typeface="Calibri"/>
              </a:rPr>
              <a:t>Від співробітництва у сфері виробництва вугілля і сталі за участі 6 держав до наднаціонального об'єднання зі спільною зовнішньою та безпековою політикою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91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FE616-8176-4D53-B03D-6B849587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Етапи розвитку ЄС як інтеграційної моделі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C3233B7-114A-4008-8F3E-070DD082D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800">
                <a:cs typeface="Calibri"/>
              </a:rPr>
              <a:t>1951 створення ЄОВС (вузькоспеціалізоване, невеликий склад учасників)</a:t>
            </a:r>
          </a:p>
          <a:p>
            <a:r>
              <a:rPr lang="uk-UA" sz="800">
                <a:cs typeface="Calibri"/>
              </a:rPr>
              <a:t>1957 Європейське економічне співтовариство (</a:t>
            </a:r>
            <a:r>
              <a:rPr lang="uk-UA" sz="800" b="1" i="1">
                <a:cs typeface="Calibri"/>
              </a:rPr>
              <a:t>митний союз</a:t>
            </a:r>
            <a:r>
              <a:rPr lang="uk-UA" sz="800">
                <a:cs typeface="Calibri"/>
              </a:rPr>
              <a:t>), Євратом</a:t>
            </a:r>
          </a:p>
          <a:p>
            <a:r>
              <a:rPr lang="uk-UA" sz="800">
                <a:cs typeface="Calibri"/>
              </a:rPr>
              <a:t>1959 запроваджено діяльність Європарламенту </a:t>
            </a:r>
          </a:p>
          <a:p>
            <a:r>
              <a:rPr lang="uk-UA" sz="800">
                <a:cs typeface="Calibri"/>
              </a:rPr>
              <a:t>1967 створення Європейських співтовариств, паралельно переговори про можливе розширення</a:t>
            </a:r>
          </a:p>
          <a:p>
            <a:r>
              <a:rPr lang="uk-UA" sz="800">
                <a:cs typeface="Calibri"/>
              </a:rPr>
              <a:t>1973 вступ Британії та Данії - комплекс питань взаємин з позаєвропейськими територіями</a:t>
            </a:r>
          </a:p>
          <a:p>
            <a:r>
              <a:rPr lang="uk-UA" sz="800">
                <a:cs typeface="Calibri"/>
              </a:rPr>
              <a:t>1979 - перші прямі вибори до Європарламенту, запровадження ЄКЮ (ECU) - монетарний союз</a:t>
            </a:r>
          </a:p>
          <a:p>
            <a:r>
              <a:rPr lang="uk-UA" sz="800">
                <a:cs typeface="Calibri"/>
              </a:rPr>
              <a:t>1986 Єдиний європейський акт (трансформація внутрішньої структури  ЄЕС)</a:t>
            </a:r>
          </a:p>
          <a:p>
            <a:r>
              <a:rPr lang="uk-UA" sz="800">
                <a:cs typeface="Calibri"/>
              </a:rPr>
              <a:t>Маастрихтський договір (три опори ЄС)</a:t>
            </a:r>
          </a:p>
          <a:p>
            <a:r>
              <a:rPr lang="uk-UA" sz="800">
                <a:cs typeface="Calibri"/>
              </a:rPr>
              <a:t>Розширення за рахунок нейтральних держав, Копенгагенські критерії</a:t>
            </a:r>
          </a:p>
          <a:p>
            <a:r>
              <a:rPr lang="uk-UA" sz="800">
                <a:cs typeface="Calibri"/>
              </a:rPr>
              <a:t>Амстердамький договір, Шенгенська угода, початок роботи ЄЦБ</a:t>
            </a:r>
          </a:p>
          <a:p>
            <a:r>
              <a:rPr lang="uk-UA" sz="800">
                <a:cs typeface="Calibri"/>
              </a:rPr>
              <a:t>Договір Ніци</a:t>
            </a:r>
          </a:p>
          <a:p>
            <a:r>
              <a:rPr lang="uk-UA" sz="800">
                <a:cs typeface="Calibri"/>
              </a:rPr>
              <a:t>Розширення за рахунок постсоціалісттичних держав</a:t>
            </a:r>
          </a:p>
          <a:p>
            <a:r>
              <a:rPr lang="uk-UA" sz="800">
                <a:cs typeface="Calibri"/>
              </a:rPr>
              <a:t>Спроби ухвалити Конституцію</a:t>
            </a:r>
          </a:p>
          <a:p>
            <a:endParaRPr lang="uk-UA" sz="800">
              <a:cs typeface="Calibri"/>
            </a:endParaRPr>
          </a:p>
          <a:p>
            <a:endParaRPr lang="uk-UA" sz="800">
              <a:cs typeface="Calibri"/>
            </a:endParaRPr>
          </a:p>
          <a:p>
            <a:endParaRPr lang="uk-UA" sz="800">
              <a:cs typeface="Calibri"/>
            </a:endParaRPr>
          </a:p>
          <a:p>
            <a:endParaRPr lang="uk-UA" sz="800">
              <a:cs typeface="Calibri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5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84B94-2221-42A8-8F82-BE945F0F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uk-UA" sz="4800">
                <a:cs typeface="Calibri Light"/>
              </a:rPr>
              <a:t>ЄАВТ як альтернативна ЄЕС модель</a:t>
            </a:r>
            <a:endParaRPr lang="uk-UA" sz="480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5BBE973-1334-4F16-876F-FEB3E7F9B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400">
                <a:cs typeface="Calibri"/>
              </a:rPr>
              <a:t>Стокгольмська угода про ЄАВТ, 1960</a:t>
            </a:r>
          </a:p>
          <a:p>
            <a:r>
              <a:rPr lang="uk-UA" sz="2400">
                <a:cs typeface="Calibri"/>
              </a:rPr>
              <a:t>В основі - зона вільної торгівлі</a:t>
            </a:r>
          </a:p>
          <a:p>
            <a:r>
              <a:rPr lang="uk-UA" sz="2400">
                <a:cs typeface="Calibri"/>
              </a:rPr>
              <a:t>Склад учасників зменшувався через вступ низки держав до ЄЕС/ЄС</a:t>
            </a:r>
          </a:p>
          <a:p>
            <a:r>
              <a:rPr lang="uk-UA" sz="2400">
                <a:cs typeface="Calibri"/>
              </a:rPr>
              <a:t>На сьогодні входять Швейцарія, Ліхтенштейн, Норвегія та Ісландія</a:t>
            </a:r>
          </a:p>
          <a:p>
            <a:r>
              <a:rPr lang="uk-UA" sz="2400">
                <a:cs typeface="Calibri"/>
              </a:rPr>
              <a:t>ЄАВТ+ЄС=Єдиний європейський економічний простір (Європейська економічна зона)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746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2F8E5BE3894BA4D90CCAAF0554EF73D" ma:contentTypeVersion="3" ma:contentTypeDescription="Створення нового документа." ma:contentTypeScope="" ma:versionID="5f16002548707bbea16a5b1c1c889a8e">
  <xsd:schema xmlns:xsd="http://www.w3.org/2001/XMLSchema" xmlns:xs="http://www.w3.org/2001/XMLSchema" xmlns:p="http://schemas.microsoft.com/office/2006/metadata/properties" xmlns:ns2="9673c120-9262-46c1-b39c-4a8bbd4deab8" targetNamespace="http://schemas.microsoft.com/office/2006/metadata/properties" ma:root="true" ma:fieldsID="65b7021272fe647f8e4dc7f36f45041d" ns2:_="">
    <xsd:import namespace="9673c120-9262-46c1-b39c-4a8bbd4dea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3c120-9262-46c1-b39c-4a8bbd4de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3C6558-F5F0-4B5F-BC9D-214B8970A55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595A8B-EE9B-43FE-A167-B28DC7C47D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98EC8A-727F-43F6-A74E-15E95E88B8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73c120-9262-46c1-b39c-4a8bbd4de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Широкий екран</PresentationFormat>
  <Paragraphs>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6" baseType="lpstr">
      <vt:lpstr>Office Theme</vt:lpstr>
      <vt:lpstr>Становлення і розвиток інтеграційних процесів у Європі </vt:lpstr>
      <vt:lpstr>Еволюція інтеграційних процесів у Європі у ХХ - на поч. ХХІ ст. </vt:lpstr>
      <vt:lpstr>Розвиток інтеграційних процесів у Європі у міжвоєнний період</vt:lpstr>
      <vt:lpstr>Розвиток інтеграційних процесів у Європі у міжвоєнний період</vt:lpstr>
      <vt:lpstr>Розвиток інтеграційних процесів після у Європі ІІ Світової війни</vt:lpstr>
      <vt:lpstr>Розвиток інтеграційних процесів у Європі після завершення Холодної війни</vt:lpstr>
      <vt:lpstr>Зародження і розвиток інтеграційних проектів у Європі на прикладі ЄС. </vt:lpstr>
      <vt:lpstr>Етапи розвитку ЄС як інтеграційної моделі</vt:lpstr>
      <vt:lpstr>ЄАВТ як альтернативна ЄЕС модель</vt:lpstr>
      <vt:lpstr>Західна (стара) Європа</vt:lpstr>
      <vt:lpstr>Регіоналізація Європи</vt:lpstr>
      <vt:lpstr>Північна Європа</vt:lpstr>
      <vt:lpstr>Північна Європа</vt:lpstr>
      <vt:lpstr>Британія та Ірландія</vt:lpstr>
      <vt:lpstr>Норвегія та Ісландія</vt:lpstr>
      <vt:lpstr>Швеція і Фінляндія</vt:lpstr>
      <vt:lpstr>Данія</vt:lpstr>
      <vt:lpstr>Північноєвропейська інтеграція</vt:lpstr>
      <vt:lpstr>Північноєвропейська інтеграція</vt:lpstr>
      <vt:lpstr>Північноєвропейська інтеграція (підхід ЄС)</vt:lpstr>
      <vt:lpstr>Балтійський регіон</vt:lpstr>
      <vt:lpstr>Залучення держав Центрально-Східної  до загальноєвропейських інтеграційних процесів.</vt:lpstr>
      <vt:lpstr>Залучення держав Центрально-Східної  до загальноєвропейських інтеграційних процесів. </vt:lpstr>
      <vt:lpstr>Південно-Східна Європа</vt:lpstr>
      <vt:lpstr>Розвиток інтеграції на пострадняському просторі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/>
  <cp:revision>1273</cp:revision>
  <dcterms:created xsi:type="dcterms:W3CDTF">2020-09-15T03:00:33Z</dcterms:created>
  <dcterms:modified xsi:type="dcterms:W3CDTF">2021-10-01T02:25:04Z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0x010100F2F8E5BE3894BA4D90CCAAF0554EF73D</vt:lpwstr>
  </property>
</Properties>
</file>