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723" autoAdjust="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D7F6B-61D5-49B8-BC81-DAAE31C96D8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35F4D-503E-4D90-9A71-4C9BEF6D9C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35F4D-503E-4D90-9A71-4C9BEF6D9C7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8807-8C9C-455D-A09B-5A513A0A45BF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7D1E-3144-4BE1-8820-0AAB38C535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Стратегічне планування</a:t>
            </a:r>
            <a:br>
              <a:rPr lang="uk-UA" dirty="0" smtClean="0"/>
            </a:br>
            <a:r>
              <a:rPr lang="uk-UA" dirty="0" smtClean="0"/>
              <a:t>Розробка зовнішньополітичної стратегії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Стратегія в портретах</a:t>
            </a:r>
            <a:endParaRPr lang="en-US" dirty="0"/>
          </a:p>
        </p:txBody>
      </p:sp>
      <p:pic>
        <p:nvPicPr>
          <p:cNvPr id="4" name="Содержимое 3" descr="SunTsz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06500" y="2339181"/>
            <a:ext cx="2540000" cy="3048000"/>
          </a:xfrm>
        </p:spPr>
      </p:pic>
      <p:pic>
        <p:nvPicPr>
          <p:cNvPr id="6" name="Содержимое 5" descr="clausewitz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10200" y="2286000"/>
            <a:ext cx="2772733" cy="312394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Стратегія в іменах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Томас </a:t>
            </a:r>
            <a:r>
              <a:rPr lang="uk-UA" dirty="0" err="1" smtClean="0"/>
              <a:t>Шеллінг</a:t>
            </a:r>
            <a:endParaRPr lang="uk-UA" dirty="0" smtClean="0"/>
          </a:p>
          <a:p>
            <a:r>
              <a:rPr lang="uk-UA" dirty="0" smtClean="0"/>
              <a:t>Оскар Моргенштерн та Джон </a:t>
            </a:r>
            <a:r>
              <a:rPr lang="uk-UA" dirty="0" err="1" smtClean="0"/>
              <a:t>Нейман</a:t>
            </a:r>
            <a:endParaRPr lang="uk-UA" dirty="0" smtClean="0"/>
          </a:p>
          <a:p>
            <a:r>
              <a:rPr lang="uk-UA" dirty="0" smtClean="0"/>
              <a:t>Джон </a:t>
            </a:r>
            <a:r>
              <a:rPr lang="uk-UA" dirty="0" err="1" smtClean="0"/>
              <a:t>Неш</a:t>
            </a:r>
            <a:endParaRPr lang="uk-UA" dirty="0" smtClean="0"/>
          </a:p>
          <a:p>
            <a:r>
              <a:rPr lang="uk-UA" dirty="0" smtClean="0"/>
              <a:t>Джеймс </a:t>
            </a:r>
            <a:r>
              <a:rPr lang="uk-UA" dirty="0" err="1" smtClean="0"/>
              <a:t>Морроу</a:t>
            </a:r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Стратегія в іграх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“Камінь-ножиці-папір”</a:t>
            </a:r>
            <a:endParaRPr lang="uk-UA" dirty="0" smtClean="0"/>
          </a:p>
          <a:p>
            <a:r>
              <a:rPr lang="uk-UA" dirty="0" err="1" smtClean="0"/>
              <a:t>“Курча”</a:t>
            </a:r>
            <a:endParaRPr lang="uk-UA" dirty="0" smtClean="0"/>
          </a:p>
          <a:p>
            <a:r>
              <a:rPr lang="uk-UA" dirty="0" err="1" smtClean="0"/>
              <a:t>“Ділема</a:t>
            </a:r>
            <a:r>
              <a:rPr lang="uk-UA" dirty="0" smtClean="0"/>
              <a:t> </a:t>
            </a:r>
            <a:r>
              <a:rPr lang="uk-UA" dirty="0" err="1" smtClean="0"/>
              <a:t>в’язня”</a:t>
            </a:r>
            <a:endParaRPr lang="uk-UA" dirty="0" smtClean="0"/>
          </a:p>
          <a:p>
            <a:r>
              <a:rPr lang="uk-UA" dirty="0" smtClean="0"/>
              <a:t>Монополія</a:t>
            </a:r>
          </a:p>
          <a:p>
            <a:r>
              <a:rPr lang="uk-UA" dirty="0" smtClean="0"/>
              <a:t>Покер</a:t>
            </a:r>
          </a:p>
          <a:p>
            <a:r>
              <a:rPr lang="uk-UA" dirty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Міжнародна політика як гра. Які правила?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Робити можна все, що завгодно, але не все.</a:t>
            </a:r>
          </a:p>
          <a:p>
            <a:r>
              <a:rPr lang="uk-UA" dirty="0" smtClean="0"/>
              <a:t>Довіри немає, але можна створити</a:t>
            </a:r>
          </a:p>
          <a:p>
            <a:r>
              <a:rPr lang="uk-UA" dirty="0" smtClean="0"/>
              <a:t>Виграє той, у кого більше грошей?</a:t>
            </a:r>
          </a:p>
          <a:p>
            <a:r>
              <a:rPr lang="uk-UA" dirty="0" smtClean="0"/>
              <a:t>Що таке </a:t>
            </a:r>
            <a:r>
              <a:rPr lang="uk-UA" dirty="0" err="1" smtClean="0"/>
              <a:t>“поразка”</a:t>
            </a:r>
            <a:r>
              <a:rPr lang="uk-UA" dirty="0" smtClean="0"/>
              <a:t>?</a:t>
            </a:r>
          </a:p>
          <a:p>
            <a:endParaRPr lang="uk-UA" dirty="0"/>
          </a:p>
          <a:p>
            <a:r>
              <a:rPr lang="uk-UA" dirty="0" smtClean="0"/>
              <a:t>Завдання: порівняти й оцінити рішення Гітлера та </a:t>
            </a:r>
            <a:r>
              <a:rPr lang="uk-UA" dirty="0" err="1" smtClean="0"/>
              <a:t>Черчілля</a:t>
            </a:r>
            <a:r>
              <a:rPr lang="uk-UA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Стратегія зовнішньої політики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План дій</a:t>
            </a:r>
          </a:p>
          <a:p>
            <a:r>
              <a:rPr lang="uk-UA" dirty="0" smtClean="0"/>
              <a:t>Набір правил</a:t>
            </a:r>
          </a:p>
          <a:p>
            <a:r>
              <a:rPr lang="uk-UA" dirty="0" smtClean="0"/>
              <a:t>Зв’язок між цілями та засобами</a:t>
            </a:r>
          </a:p>
          <a:p>
            <a:r>
              <a:rPr lang="en-US" dirty="0" smtClean="0"/>
              <a:t>Grand Strategy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Бачення/цінності/місія</a:t>
            </a:r>
          </a:p>
          <a:p>
            <a:r>
              <a:rPr lang="uk-UA" dirty="0" smtClean="0"/>
              <a:t>Цілі та пріоритети (чому важлива ієрархія)</a:t>
            </a:r>
          </a:p>
          <a:p>
            <a:r>
              <a:rPr lang="uk-UA" dirty="0" smtClean="0"/>
              <a:t>Аналіз середовища: поточний стан та тенденції</a:t>
            </a:r>
          </a:p>
          <a:p>
            <a:r>
              <a:rPr lang="uk-UA" dirty="0" smtClean="0"/>
              <a:t>Аналіз власних можливостей. </a:t>
            </a:r>
            <a:r>
              <a:rPr lang="en-US" dirty="0" smtClean="0"/>
              <a:t>SWOT.</a:t>
            </a:r>
          </a:p>
          <a:p>
            <a:r>
              <a:rPr lang="uk-UA" dirty="0" smtClean="0"/>
              <a:t>Передбачення майбутнього? (приклади)</a:t>
            </a:r>
          </a:p>
          <a:p>
            <a:r>
              <a:rPr lang="uk-UA" dirty="0" smtClean="0"/>
              <a:t>Опис плану дій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131</Words>
  <Application>Microsoft Office PowerPoint</Application>
  <PresentationFormat>Экран (4:3)</PresentationFormat>
  <Paragraphs>35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Стратегічне планування Розробка зовнішньополітичної стратегії</vt:lpstr>
      <vt:lpstr>Стратегія в портретах</vt:lpstr>
      <vt:lpstr>Стратегія в іменах</vt:lpstr>
      <vt:lpstr>Стратегія в іграх</vt:lpstr>
      <vt:lpstr>Міжнародна політика як гра. Які правила?</vt:lpstr>
      <vt:lpstr>Стратегія зовнішньої політики</vt:lpstr>
      <vt:lpstr>Структура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Стратегічне планування Розробка зовнішньополітичної стратегії</dc:title>
  <dc:creator>Николай</dc:creator>
  <cp:lastModifiedBy>Николай</cp:lastModifiedBy>
  <cp:revision>19</cp:revision>
  <dcterms:created xsi:type="dcterms:W3CDTF">2017-06-23T19:31:12Z</dcterms:created>
  <dcterms:modified xsi:type="dcterms:W3CDTF">2017-06-24T06:54:45Z</dcterms:modified>
</cp:coreProperties>
</file>