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B34BEB-E894-435A-B401-33708993416A}" type="doc">
      <dgm:prSet loTypeId="urn:microsoft.com/office/officeart/2018/layout/CircleProcess" loCatId="simpleprocesssa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DA81EDD-6C76-492E-9FCC-6B6B6C532BFB}">
      <dgm:prSet/>
      <dgm:spPr/>
      <dgm:t>
        <a:bodyPr/>
        <a:lstStyle/>
        <a:p>
          <a:r>
            <a:rPr lang="uk-UA"/>
            <a:t>Міжнародні відносини</a:t>
          </a:r>
          <a:endParaRPr lang="en-US"/>
        </a:p>
      </dgm:t>
    </dgm:pt>
    <dgm:pt modelId="{38586212-C885-440A-ACFA-78698D534933}" type="parTrans" cxnId="{DED8B8CF-B51A-40A4-9EC3-183D2E38C290}">
      <dgm:prSet/>
      <dgm:spPr/>
      <dgm:t>
        <a:bodyPr/>
        <a:lstStyle/>
        <a:p>
          <a:endParaRPr lang="en-US"/>
        </a:p>
      </dgm:t>
    </dgm:pt>
    <dgm:pt modelId="{4729D93C-CCC0-4395-BE28-3F439C05B1AA}" type="sibTrans" cxnId="{DED8B8CF-B51A-40A4-9EC3-183D2E38C290}">
      <dgm:prSet/>
      <dgm:spPr/>
      <dgm:t>
        <a:bodyPr/>
        <a:lstStyle/>
        <a:p>
          <a:endParaRPr lang="en-US"/>
        </a:p>
      </dgm:t>
    </dgm:pt>
    <dgm:pt modelId="{E4E14776-9032-4636-ACA1-111E0CFFBD0F}">
      <dgm:prSet/>
      <dgm:spPr/>
      <dgm:t>
        <a:bodyPr/>
        <a:lstStyle/>
        <a:p>
          <a:r>
            <a:rPr lang="uk-UA"/>
            <a:t>Зовнішня політика</a:t>
          </a:r>
          <a:endParaRPr lang="en-US"/>
        </a:p>
      </dgm:t>
    </dgm:pt>
    <dgm:pt modelId="{8DD9CF7A-E882-457C-947D-C4A30C178A71}" type="parTrans" cxnId="{A8A1A96E-AF9A-4372-8004-7607B7433042}">
      <dgm:prSet/>
      <dgm:spPr/>
      <dgm:t>
        <a:bodyPr/>
        <a:lstStyle/>
        <a:p>
          <a:endParaRPr lang="en-US"/>
        </a:p>
      </dgm:t>
    </dgm:pt>
    <dgm:pt modelId="{258EE6D5-0626-41DB-A1A3-5087F80894A9}" type="sibTrans" cxnId="{A8A1A96E-AF9A-4372-8004-7607B7433042}">
      <dgm:prSet/>
      <dgm:spPr/>
      <dgm:t>
        <a:bodyPr/>
        <a:lstStyle/>
        <a:p>
          <a:endParaRPr lang="en-US"/>
        </a:p>
      </dgm:t>
    </dgm:pt>
    <dgm:pt modelId="{DE2BC6D8-C463-4753-8D5C-9EA3F8A9E3C1}">
      <dgm:prSet/>
      <dgm:spPr/>
      <dgm:t>
        <a:bodyPr/>
        <a:lstStyle/>
        <a:p>
          <a:r>
            <a:rPr lang="uk-UA"/>
            <a:t>Дипломатія</a:t>
          </a:r>
          <a:endParaRPr lang="en-US"/>
        </a:p>
      </dgm:t>
    </dgm:pt>
    <dgm:pt modelId="{CCA895DF-5766-4C85-AFA5-4B465502CA06}" type="parTrans" cxnId="{737F192D-FB8B-482F-85C7-5180B01B1D17}">
      <dgm:prSet/>
      <dgm:spPr/>
      <dgm:t>
        <a:bodyPr/>
        <a:lstStyle/>
        <a:p>
          <a:endParaRPr lang="en-US"/>
        </a:p>
      </dgm:t>
    </dgm:pt>
    <dgm:pt modelId="{11E5CA82-6BA0-40A6-8F09-48BB7E908A3E}" type="sibTrans" cxnId="{737F192D-FB8B-482F-85C7-5180B01B1D17}">
      <dgm:prSet/>
      <dgm:spPr/>
      <dgm:t>
        <a:bodyPr/>
        <a:lstStyle/>
        <a:p>
          <a:endParaRPr lang="en-US"/>
        </a:p>
      </dgm:t>
    </dgm:pt>
    <dgm:pt modelId="{C1A3EC72-DF1A-4ADE-ACAD-E507EAADC585}" type="pres">
      <dgm:prSet presAssocID="{39B34BEB-E894-435A-B401-33708993416A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B5276EF1-4032-484F-A775-B5CD97D5B2AA}" type="pres">
      <dgm:prSet presAssocID="{DE2BC6D8-C463-4753-8D5C-9EA3F8A9E3C1}" presName="Accent3" presStyleCnt="0"/>
      <dgm:spPr/>
    </dgm:pt>
    <dgm:pt modelId="{16BF4FCF-44B5-427C-ABAE-51A9501F874A}" type="pres">
      <dgm:prSet presAssocID="{DE2BC6D8-C463-4753-8D5C-9EA3F8A9E3C1}" presName="Accent" presStyleLbl="node1" presStyleIdx="0" presStyleCnt="6"/>
      <dgm:spPr/>
    </dgm:pt>
    <dgm:pt modelId="{725E37B3-01DC-40AC-8A61-236E47EF1A21}" type="pres">
      <dgm:prSet presAssocID="{DE2BC6D8-C463-4753-8D5C-9EA3F8A9E3C1}" presName="ParentBackground3" presStyleCnt="0"/>
      <dgm:spPr/>
    </dgm:pt>
    <dgm:pt modelId="{FEC1BE20-86C0-489D-93F2-9E615ED9CCEB}" type="pres">
      <dgm:prSet presAssocID="{DE2BC6D8-C463-4753-8D5C-9EA3F8A9E3C1}" presName="ParentBackground" presStyleLbl="node1" presStyleIdx="1" presStyleCnt="6"/>
      <dgm:spPr/>
    </dgm:pt>
    <dgm:pt modelId="{6FC2FF14-3D90-4B01-89EF-D41C06B9E8B1}" type="pres">
      <dgm:prSet presAssocID="{DE2BC6D8-C463-4753-8D5C-9EA3F8A9E3C1}" presName="Parent3" presStyleLbl="fgAcc0" presStyleIdx="0" presStyleCnt="0">
        <dgm:presLayoutVars>
          <dgm:chMax val="1"/>
          <dgm:chPref val="1"/>
          <dgm:bulletEnabled val="1"/>
        </dgm:presLayoutVars>
      </dgm:prSet>
      <dgm:spPr/>
    </dgm:pt>
    <dgm:pt modelId="{AB0C6197-D2AB-4A01-BBC6-1CE207391C24}" type="pres">
      <dgm:prSet presAssocID="{E4E14776-9032-4636-ACA1-111E0CFFBD0F}" presName="Accent2" presStyleCnt="0"/>
      <dgm:spPr/>
    </dgm:pt>
    <dgm:pt modelId="{7381DFEA-B816-4CB8-8098-964DD89BB9D4}" type="pres">
      <dgm:prSet presAssocID="{E4E14776-9032-4636-ACA1-111E0CFFBD0F}" presName="Accent" presStyleLbl="node1" presStyleIdx="2" presStyleCnt="6"/>
      <dgm:spPr/>
    </dgm:pt>
    <dgm:pt modelId="{CD58B61F-D31B-4A35-BA9F-9B21256F92A6}" type="pres">
      <dgm:prSet presAssocID="{E4E14776-9032-4636-ACA1-111E0CFFBD0F}" presName="ParentBackground2" presStyleCnt="0"/>
      <dgm:spPr/>
    </dgm:pt>
    <dgm:pt modelId="{8CB2E865-3EE9-4821-BA89-D09ECD4E33C2}" type="pres">
      <dgm:prSet presAssocID="{E4E14776-9032-4636-ACA1-111E0CFFBD0F}" presName="ParentBackground" presStyleLbl="node1" presStyleIdx="3" presStyleCnt="6"/>
      <dgm:spPr/>
    </dgm:pt>
    <dgm:pt modelId="{7708BE65-2D0F-45C2-A662-422E18EE8A7E}" type="pres">
      <dgm:prSet presAssocID="{E4E14776-9032-4636-ACA1-111E0CFFBD0F}" presName="Parent2" presStyleLbl="fgAcc0" presStyleIdx="0" presStyleCnt="0">
        <dgm:presLayoutVars>
          <dgm:chMax val="1"/>
          <dgm:chPref val="1"/>
          <dgm:bulletEnabled val="1"/>
        </dgm:presLayoutVars>
      </dgm:prSet>
      <dgm:spPr/>
    </dgm:pt>
    <dgm:pt modelId="{47785A77-5642-4B61-B283-8EF9048E325B}" type="pres">
      <dgm:prSet presAssocID="{BDA81EDD-6C76-492E-9FCC-6B6B6C532BFB}" presName="Accent1" presStyleCnt="0"/>
      <dgm:spPr/>
    </dgm:pt>
    <dgm:pt modelId="{A109DE8F-3994-41FD-8754-8BC005841D5F}" type="pres">
      <dgm:prSet presAssocID="{BDA81EDD-6C76-492E-9FCC-6B6B6C532BFB}" presName="Accent" presStyleLbl="node1" presStyleIdx="4" presStyleCnt="6"/>
      <dgm:spPr/>
    </dgm:pt>
    <dgm:pt modelId="{220143A2-4E34-48D8-B53B-546B58C1E10E}" type="pres">
      <dgm:prSet presAssocID="{BDA81EDD-6C76-492E-9FCC-6B6B6C532BFB}" presName="ParentBackground1" presStyleCnt="0"/>
      <dgm:spPr/>
    </dgm:pt>
    <dgm:pt modelId="{46A61FDB-F8B7-47D5-9D7B-CEB6089340D7}" type="pres">
      <dgm:prSet presAssocID="{BDA81EDD-6C76-492E-9FCC-6B6B6C532BFB}" presName="ParentBackground" presStyleLbl="node1" presStyleIdx="5" presStyleCnt="6"/>
      <dgm:spPr/>
    </dgm:pt>
    <dgm:pt modelId="{B3F595AC-70F3-41ED-82FC-6778ED2722B9}" type="pres">
      <dgm:prSet presAssocID="{BDA81EDD-6C76-492E-9FCC-6B6B6C532BFB}" presName="Parent1" presStyleLbl="fgAcc0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2C6E272C-C713-4C53-B8CF-A8AB17C15A4A}" type="presOf" srcId="{BDA81EDD-6C76-492E-9FCC-6B6B6C532BFB}" destId="{B3F595AC-70F3-41ED-82FC-6778ED2722B9}" srcOrd="1" destOrd="0" presId="urn:microsoft.com/office/officeart/2018/layout/CircleProcess"/>
    <dgm:cxn modelId="{737F192D-FB8B-482F-85C7-5180B01B1D17}" srcId="{39B34BEB-E894-435A-B401-33708993416A}" destId="{DE2BC6D8-C463-4753-8D5C-9EA3F8A9E3C1}" srcOrd="2" destOrd="0" parTransId="{CCA895DF-5766-4C85-AFA5-4B465502CA06}" sibTransId="{11E5CA82-6BA0-40A6-8F09-48BB7E908A3E}"/>
    <dgm:cxn modelId="{EDB8F55C-8A13-49F0-92FC-34AFBB41C1D5}" type="presOf" srcId="{BDA81EDD-6C76-492E-9FCC-6B6B6C532BFB}" destId="{46A61FDB-F8B7-47D5-9D7B-CEB6089340D7}" srcOrd="0" destOrd="0" presId="urn:microsoft.com/office/officeart/2018/layout/CircleProcess"/>
    <dgm:cxn modelId="{D502EA44-D74F-441B-8A95-9DBBB6611011}" type="presOf" srcId="{DE2BC6D8-C463-4753-8D5C-9EA3F8A9E3C1}" destId="{FEC1BE20-86C0-489D-93F2-9E615ED9CCEB}" srcOrd="0" destOrd="0" presId="urn:microsoft.com/office/officeart/2018/layout/CircleProcess"/>
    <dgm:cxn modelId="{D031CD48-2F9B-4613-843E-17B67EF323F4}" type="presOf" srcId="{DE2BC6D8-C463-4753-8D5C-9EA3F8A9E3C1}" destId="{6FC2FF14-3D90-4B01-89EF-D41C06B9E8B1}" srcOrd="1" destOrd="0" presId="urn:microsoft.com/office/officeart/2018/layout/CircleProcess"/>
    <dgm:cxn modelId="{48431C4E-EE98-40A9-AE10-A65273D944C9}" type="presOf" srcId="{E4E14776-9032-4636-ACA1-111E0CFFBD0F}" destId="{7708BE65-2D0F-45C2-A662-422E18EE8A7E}" srcOrd="1" destOrd="0" presId="urn:microsoft.com/office/officeart/2018/layout/CircleProcess"/>
    <dgm:cxn modelId="{A8A1A96E-AF9A-4372-8004-7607B7433042}" srcId="{39B34BEB-E894-435A-B401-33708993416A}" destId="{E4E14776-9032-4636-ACA1-111E0CFFBD0F}" srcOrd="1" destOrd="0" parTransId="{8DD9CF7A-E882-457C-947D-C4A30C178A71}" sibTransId="{258EE6D5-0626-41DB-A1A3-5087F80894A9}"/>
    <dgm:cxn modelId="{C46276B1-10F8-4DF1-B579-685AC99A5E09}" type="presOf" srcId="{39B34BEB-E894-435A-B401-33708993416A}" destId="{C1A3EC72-DF1A-4ADE-ACAD-E507EAADC585}" srcOrd="0" destOrd="0" presId="urn:microsoft.com/office/officeart/2018/layout/CircleProcess"/>
    <dgm:cxn modelId="{DED8B8CF-B51A-40A4-9EC3-183D2E38C290}" srcId="{39B34BEB-E894-435A-B401-33708993416A}" destId="{BDA81EDD-6C76-492E-9FCC-6B6B6C532BFB}" srcOrd="0" destOrd="0" parTransId="{38586212-C885-440A-ACFA-78698D534933}" sibTransId="{4729D93C-CCC0-4395-BE28-3F439C05B1AA}"/>
    <dgm:cxn modelId="{06F306D9-83B6-458E-A762-05E5D4CC5EF3}" type="presOf" srcId="{E4E14776-9032-4636-ACA1-111E0CFFBD0F}" destId="{8CB2E865-3EE9-4821-BA89-D09ECD4E33C2}" srcOrd="0" destOrd="0" presId="urn:microsoft.com/office/officeart/2018/layout/CircleProcess"/>
    <dgm:cxn modelId="{0B059F44-0DF0-4E97-B59D-D865814EE464}" type="presParOf" srcId="{C1A3EC72-DF1A-4ADE-ACAD-E507EAADC585}" destId="{B5276EF1-4032-484F-A775-B5CD97D5B2AA}" srcOrd="0" destOrd="0" presId="urn:microsoft.com/office/officeart/2018/layout/CircleProcess"/>
    <dgm:cxn modelId="{78EF2DF8-E3F2-49BB-AB44-464E04100537}" type="presParOf" srcId="{B5276EF1-4032-484F-A775-B5CD97D5B2AA}" destId="{16BF4FCF-44B5-427C-ABAE-51A9501F874A}" srcOrd="0" destOrd="0" presId="urn:microsoft.com/office/officeart/2018/layout/CircleProcess"/>
    <dgm:cxn modelId="{C12654DC-6E3A-4AA3-BF51-08C788C05DEB}" type="presParOf" srcId="{C1A3EC72-DF1A-4ADE-ACAD-E507EAADC585}" destId="{725E37B3-01DC-40AC-8A61-236E47EF1A21}" srcOrd="1" destOrd="0" presId="urn:microsoft.com/office/officeart/2018/layout/CircleProcess"/>
    <dgm:cxn modelId="{7E64ECB3-FEA9-4A0C-9ED1-32D8124E4808}" type="presParOf" srcId="{725E37B3-01DC-40AC-8A61-236E47EF1A21}" destId="{FEC1BE20-86C0-489D-93F2-9E615ED9CCEB}" srcOrd="0" destOrd="0" presId="urn:microsoft.com/office/officeart/2018/layout/CircleProcess"/>
    <dgm:cxn modelId="{3BF2DCF0-8577-42B5-95A7-B1A2A4F9CA61}" type="presParOf" srcId="{C1A3EC72-DF1A-4ADE-ACAD-E507EAADC585}" destId="{6FC2FF14-3D90-4B01-89EF-D41C06B9E8B1}" srcOrd="2" destOrd="0" presId="urn:microsoft.com/office/officeart/2018/layout/CircleProcess"/>
    <dgm:cxn modelId="{63FAA9F6-9D60-491A-83E1-ED2D9270A536}" type="presParOf" srcId="{C1A3EC72-DF1A-4ADE-ACAD-E507EAADC585}" destId="{AB0C6197-D2AB-4A01-BBC6-1CE207391C24}" srcOrd="3" destOrd="0" presId="urn:microsoft.com/office/officeart/2018/layout/CircleProcess"/>
    <dgm:cxn modelId="{6C62CC2C-83E1-43AA-933F-18602A904B80}" type="presParOf" srcId="{AB0C6197-D2AB-4A01-BBC6-1CE207391C24}" destId="{7381DFEA-B816-4CB8-8098-964DD89BB9D4}" srcOrd="0" destOrd="0" presId="urn:microsoft.com/office/officeart/2018/layout/CircleProcess"/>
    <dgm:cxn modelId="{E4742D44-919F-4C3B-B160-7267181965CD}" type="presParOf" srcId="{C1A3EC72-DF1A-4ADE-ACAD-E507EAADC585}" destId="{CD58B61F-D31B-4A35-BA9F-9B21256F92A6}" srcOrd="4" destOrd="0" presId="urn:microsoft.com/office/officeart/2018/layout/CircleProcess"/>
    <dgm:cxn modelId="{1306A755-A424-4CCA-B921-D8B5C7727925}" type="presParOf" srcId="{CD58B61F-D31B-4A35-BA9F-9B21256F92A6}" destId="{8CB2E865-3EE9-4821-BA89-D09ECD4E33C2}" srcOrd="0" destOrd="0" presId="urn:microsoft.com/office/officeart/2018/layout/CircleProcess"/>
    <dgm:cxn modelId="{8499425A-A653-4501-9E9B-5D52A49B5B93}" type="presParOf" srcId="{C1A3EC72-DF1A-4ADE-ACAD-E507EAADC585}" destId="{7708BE65-2D0F-45C2-A662-422E18EE8A7E}" srcOrd="5" destOrd="0" presId="urn:microsoft.com/office/officeart/2018/layout/CircleProcess"/>
    <dgm:cxn modelId="{A3E8B0F6-5EC9-45DF-AE87-1F62ED172B82}" type="presParOf" srcId="{C1A3EC72-DF1A-4ADE-ACAD-E507EAADC585}" destId="{47785A77-5642-4B61-B283-8EF9048E325B}" srcOrd="6" destOrd="0" presId="urn:microsoft.com/office/officeart/2018/layout/CircleProcess"/>
    <dgm:cxn modelId="{D99B5EDF-9195-4461-A5B8-2D0B1205B7CA}" type="presParOf" srcId="{47785A77-5642-4B61-B283-8EF9048E325B}" destId="{A109DE8F-3994-41FD-8754-8BC005841D5F}" srcOrd="0" destOrd="0" presId="urn:microsoft.com/office/officeart/2018/layout/CircleProcess"/>
    <dgm:cxn modelId="{82970417-AACF-42A8-9CA5-51780455A923}" type="presParOf" srcId="{C1A3EC72-DF1A-4ADE-ACAD-E507EAADC585}" destId="{220143A2-4E34-48D8-B53B-546B58C1E10E}" srcOrd="7" destOrd="0" presId="urn:microsoft.com/office/officeart/2018/layout/CircleProcess"/>
    <dgm:cxn modelId="{9BA27925-7D91-482C-9AA8-0921B2A7BBA2}" type="presParOf" srcId="{220143A2-4E34-48D8-B53B-546B58C1E10E}" destId="{46A61FDB-F8B7-47D5-9D7B-CEB6089340D7}" srcOrd="0" destOrd="0" presId="urn:microsoft.com/office/officeart/2018/layout/CircleProcess"/>
    <dgm:cxn modelId="{207FEE74-4A0C-43E8-90FC-E1E45F5E92B9}" type="presParOf" srcId="{C1A3EC72-DF1A-4ADE-ACAD-E507EAADC585}" destId="{B3F595AC-70F3-41ED-82FC-6778ED2722B9}" srcOrd="8" destOrd="0" presId="urn:microsoft.com/office/officeart/2018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BF4FCF-44B5-427C-ABAE-51A9501F874A}">
      <dsp:nvSpPr>
        <dsp:cNvPr id="0" name=""/>
        <dsp:cNvSpPr/>
      </dsp:nvSpPr>
      <dsp:spPr>
        <a:xfrm>
          <a:off x="7281193" y="935972"/>
          <a:ext cx="2479368" cy="247982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C1BE20-86C0-489D-93F2-9E615ED9CCEB}">
      <dsp:nvSpPr>
        <dsp:cNvPr id="0" name=""/>
        <dsp:cNvSpPr/>
      </dsp:nvSpPr>
      <dsp:spPr>
        <a:xfrm>
          <a:off x="7363516" y="1018648"/>
          <a:ext cx="2314723" cy="2314476"/>
        </a:xfrm>
        <a:prstGeom prst="ellipse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/>
            <a:t>Дипломатія</a:t>
          </a:r>
          <a:endParaRPr lang="en-US" sz="2400" kern="1200"/>
        </a:p>
      </dsp:txBody>
      <dsp:txXfrm>
        <a:off x="7694421" y="1349349"/>
        <a:ext cx="1652912" cy="1653073"/>
      </dsp:txXfrm>
    </dsp:sp>
    <dsp:sp modelId="{7381DFEA-B816-4CB8-8098-964DD89BB9D4}">
      <dsp:nvSpPr>
        <dsp:cNvPr id="0" name=""/>
        <dsp:cNvSpPr/>
      </dsp:nvSpPr>
      <dsp:spPr>
        <a:xfrm rot="2700000">
          <a:off x="4721680" y="938970"/>
          <a:ext cx="2473396" cy="2473396"/>
        </a:xfrm>
        <a:prstGeom prst="teardrop">
          <a:avLst>
            <a:gd name="adj" fmla="val 100000"/>
          </a:avLst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B2E865-3EE9-4821-BA89-D09ECD4E33C2}">
      <dsp:nvSpPr>
        <dsp:cNvPr id="0" name=""/>
        <dsp:cNvSpPr/>
      </dsp:nvSpPr>
      <dsp:spPr>
        <a:xfrm>
          <a:off x="4801017" y="1018648"/>
          <a:ext cx="2314723" cy="2314476"/>
        </a:xfrm>
        <a:prstGeom prst="ellipse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/>
            <a:t>Зовнішня політика</a:t>
          </a:r>
          <a:endParaRPr lang="en-US" sz="2400" kern="1200"/>
        </a:p>
      </dsp:txBody>
      <dsp:txXfrm>
        <a:off x="5131922" y="1349349"/>
        <a:ext cx="1652912" cy="1653073"/>
      </dsp:txXfrm>
    </dsp:sp>
    <dsp:sp modelId="{A109DE8F-3994-41FD-8754-8BC005841D5F}">
      <dsp:nvSpPr>
        <dsp:cNvPr id="0" name=""/>
        <dsp:cNvSpPr/>
      </dsp:nvSpPr>
      <dsp:spPr>
        <a:xfrm rot="2700000">
          <a:off x="2159182" y="938970"/>
          <a:ext cx="2473396" cy="2473396"/>
        </a:xfrm>
        <a:prstGeom prst="teardrop">
          <a:avLst>
            <a:gd name="adj" fmla="val 100000"/>
          </a:avLst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A61FDB-F8B7-47D5-9D7B-CEB6089340D7}">
      <dsp:nvSpPr>
        <dsp:cNvPr id="0" name=""/>
        <dsp:cNvSpPr/>
      </dsp:nvSpPr>
      <dsp:spPr>
        <a:xfrm>
          <a:off x="2238519" y="1018648"/>
          <a:ext cx="2314723" cy="2314476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/>
            <a:t>Міжнародні відносини</a:t>
          </a:r>
          <a:endParaRPr lang="en-US" sz="2400" kern="1200"/>
        </a:p>
      </dsp:txBody>
      <dsp:txXfrm>
        <a:off x="2569424" y="1349349"/>
        <a:ext cx="1652912" cy="1653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node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B1C37-D86F-4985-B67A-A41AF3D8C6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F65D02-FF76-4D51-9F37-FE3D0A1A68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B0BA2-CEAE-4920-B6A7-C7A52F7E5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F7FF-9E65-4B5D-AA05-6886181D950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8F42E-0935-4A4B-A153-E33E57987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65AA07-A1E7-4C41-BA4A-3642F1F8C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323F-7237-49DC-A2FF-D787F4C0F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5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BA0F5-ED8C-41F0-8A61-D2C655556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5D2B80-5E47-43A7-AC6F-76CB268DDC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AB8EA-58FB-468C-ACEE-CB239083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F7FF-9E65-4B5D-AA05-6886181D950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137E6-411F-4201-820D-17BC6F480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3D0CC-68FF-481D-8AF4-D32E4E0BB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323F-7237-49DC-A2FF-D787F4C0F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37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91AF1A-7534-4742-9457-434985A910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816FA5-8E8E-4018-A042-F9E601681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054E9-ED75-4555-A96D-A8877DC23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F7FF-9E65-4B5D-AA05-6886181D950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E3A8E-0F0E-4FDB-97E0-185EBA2B8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9696A-E302-49BB-BEA8-BD4AF0D7C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323F-7237-49DC-A2FF-D787F4C0F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64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90ED0-351B-420D-B5F9-61E58D02D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F56D-8E57-4E68-B075-304C4C364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53502-DCDA-4888-9186-E56C463AA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F7FF-9E65-4B5D-AA05-6886181D950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3298A-A8C8-47A4-B8EF-335040D99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48FDC-60AB-4B1E-8632-2C3F9E84F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323F-7237-49DC-A2FF-D787F4C0F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84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D7B8-8A59-4480-B510-3D20E18B8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0120F4-1F7E-48B9-8306-E0FC78A05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E844D-AB02-4BF9-8BD3-AB4261265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F7FF-9E65-4B5D-AA05-6886181D950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5202E-52B8-41BE-BFB8-BF0115A25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A84D7-3689-40CC-9B4C-62FEC9778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323F-7237-49DC-A2FF-D787F4C0F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7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E260F-66F0-4E62-91B1-2465DA93C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85F06-E7B0-49DF-8BA7-061B983670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A27768-103C-45ED-B7E9-085E9EA20A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EF10D2-2F41-4354-B617-BDF562BC8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F7FF-9E65-4B5D-AA05-6886181D950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E4F0F2-B421-46D0-BA02-D6A96DF2D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94E9A2-A2F4-42DA-A55E-4C8A39053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323F-7237-49DC-A2FF-D787F4C0F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8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5C5AB-B7A7-4C85-874E-81E36CDD7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1C69CF-D8E1-4887-B28F-775D6B88F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8E8A22-076F-4969-B701-E1720C2CF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33DA5-74AD-4121-984F-7A37B197B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7F2A69-C713-42C8-8A4A-3902435D33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14B46D-A05E-4445-AE91-730611335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F7FF-9E65-4B5D-AA05-6886181D950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832479-A101-4113-86D4-E5CB6508E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013817-432F-4552-8B8E-CCB195B36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323F-7237-49DC-A2FF-D787F4C0F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705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0F41E-D2F5-43F2-8F82-2CE9EF482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CBEAF3-F4C1-4795-8795-46DC3F877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F7FF-9E65-4B5D-AA05-6886181D950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F3E6E8-13F8-402E-8E03-D404FB54A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60B7F9-BEFD-4B8A-A7E0-298990CA3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323F-7237-49DC-A2FF-D787F4C0F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225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F4534F-C6D7-4D17-B7F6-946C176A6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F7FF-9E65-4B5D-AA05-6886181D950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398B71-5982-4916-8DD4-C8608F0CC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BD4CEC-9450-48D6-A9E0-C7FC45D6C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323F-7237-49DC-A2FF-D787F4C0F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91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7C606-6D05-4A7C-8247-46909FC63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BBF4A-299C-46F7-A980-DD3250E24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AE1276-DF87-4F3E-8FEE-0A424302F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ED83CB-B58D-4B25-848E-ADA39E75E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F7FF-9E65-4B5D-AA05-6886181D950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FD15E-7E86-43C2-A4D1-9F9CD86B9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C1C49F-E89D-45DA-9505-63A9262A5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323F-7237-49DC-A2FF-D787F4C0F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70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14038-CA3E-4748-ACA4-DF2E9CC2C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9BFDC3-638B-43D7-B853-44AE2BEBCD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23C26F-6DE4-4199-ADE1-030E2D1AEC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C496B-F374-478A-A87F-AB7479735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F7FF-9E65-4B5D-AA05-6886181D950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A0F168-7B73-4499-9E17-69F0D3B3A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53F987-2323-4145-8554-99674F15B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323F-7237-49DC-A2FF-D787F4C0F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287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65CD3F-3363-44B2-B652-0F146F245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746EB-7CE9-40BB-919D-521C55510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773639-F52D-4CDF-A56B-2516253955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4F7FF-9E65-4B5D-AA05-6886181D950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76220-6101-4DCC-BEEC-FA27841C70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F4EAA-BEBE-42AE-968D-AC8D1EEF48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A323F-7237-49DC-A2FF-D787F4C0F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05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2DD2E6-70DE-4BD1-84D1-3B08743673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5342" y="637953"/>
            <a:ext cx="8272458" cy="3189507"/>
          </a:xfrm>
        </p:spPr>
        <p:txBody>
          <a:bodyPr>
            <a:normAutofit/>
          </a:bodyPr>
          <a:lstStyle/>
          <a:p>
            <a:pPr algn="l"/>
            <a:r>
              <a:rPr lang="uk-UA" sz="7400">
                <a:solidFill>
                  <a:srgbClr val="FFFFFF"/>
                </a:solidFill>
              </a:rPr>
              <a:t>Поняття дипломатії та дипломатичної служби</a:t>
            </a:r>
            <a:endParaRPr lang="en-US" sz="7400">
              <a:solidFill>
                <a:srgbClr val="FFFFFF"/>
              </a:solidFill>
            </a:endParaRP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EE5C1B-DEF6-452C-8856-77AD29777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342" y="4377268"/>
            <a:ext cx="7970903" cy="1280582"/>
          </a:xfrm>
        </p:spPr>
        <p:txBody>
          <a:bodyPr anchor="t">
            <a:normAutofit/>
          </a:bodyPr>
          <a:lstStyle/>
          <a:p>
            <a:pPr algn="l"/>
            <a:endParaRPr lang="en-US" sz="3200">
              <a:solidFill>
                <a:srgbClr val="FEFFFF"/>
              </a:solidFill>
            </a:endParaRP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012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CFDB9-9F62-4378-AD7B-D40CD1215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Якості дипломата: якими вони мають бути?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94193-6800-4B37-9659-A8B75A111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44932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90BA7-08C3-4B94-9F77-8916199A1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378" y="320675"/>
            <a:ext cx="11407487" cy="1325563"/>
          </a:xfrm>
        </p:spPr>
        <p:txBody>
          <a:bodyPr>
            <a:normAutofit/>
          </a:bodyPr>
          <a:lstStyle/>
          <a:p>
            <a:endParaRPr lang="en-US" sz="5400">
              <a:solidFill>
                <a:schemeClr val="accent5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E90516F-0DF2-4E6B-B721-B4073C282B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9713044"/>
              </p:ext>
            </p:extLst>
          </p:nvPr>
        </p:nvGraphicFramePr>
        <p:xfrm>
          <a:off x="391379" y="1825625"/>
          <a:ext cx="1140748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3160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84141A-BAF3-4B07-B274-ED45034AB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rgbClr val="FFFFFF"/>
                </a:solidFill>
              </a:rPr>
              <a:t>Дипломатія: походження терміну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D7E81-4892-42E4-BD39-14F8E28B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uk-UA" dirty="0">
                <a:latin typeface="+mj-lt"/>
              </a:rPr>
              <a:t>З грецької мови – «диплома» - </a:t>
            </a:r>
            <a:r>
              <a:rPr lang="uk-UA" dirty="0">
                <a:effectLst/>
                <a:latin typeface="+mj-lt"/>
                <a:ea typeface="Times New Roman" panose="02020603050405020304" pitchFamily="18" charset="0"/>
              </a:rPr>
              <a:t>складений пополам аркуш паперу</a:t>
            </a:r>
          </a:p>
          <a:p>
            <a:r>
              <a:rPr lang="uk-UA" dirty="0">
                <a:latin typeface="+mj-lt"/>
              </a:rPr>
              <a:t>В Римі - </a:t>
            </a:r>
            <a:r>
              <a:rPr lang="uk-UA" dirty="0">
                <a:effectLst/>
                <a:latin typeface="+mj-lt"/>
                <a:ea typeface="Times New Roman" panose="02020603050405020304" pitchFamily="18" charset="0"/>
              </a:rPr>
              <a:t>державний документ, що надає певні привілеї чи повноваження</a:t>
            </a:r>
          </a:p>
          <a:p>
            <a:r>
              <a:rPr lang="uk-UA" dirty="0">
                <a:latin typeface="+mj-lt"/>
                <a:ea typeface="Times New Roman" panose="02020603050405020304" pitchFamily="18" charset="0"/>
              </a:rPr>
              <a:t>Згодом – документи, що становили архів (передусім, міжнародного характеру)</a:t>
            </a: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61771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45DC66-DD7A-4465-AA55-62CFAA958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uk-UA">
                <a:solidFill>
                  <a:srgbClr val="FFFFFF"/>
                </a:solidFill>
              </a:rPr>
              <a:t>Визначення дипломатії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F2203-0328-4D1B-A11A-CE247A45F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514350" indent="-514350">
              <a:buAutoNum type="arabicPeriod"/>
            </a:pPr>
            <a:r>
              <a:rPr lang="ru-RU" dirty="0" err="1">
                <a:latin typeface="+mj-lt"/>
              </a:rPr>
              <a:t>Здійснення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відносин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між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суверенними</a:t>
            </a:r>
            <a:r>
              <a:rPr lang="ru-RU" dirty="0">
                <a:latin typeface="+mj-lt"/>
              </a:rPr>
              <a:t> державами</a:t>
            </a:r>
          </a:p>
          <a:p>
            <a:pPr marL="514350" indent="-514350">
              <a:buAutoNum type="arabicPeriod"/>
            </a:pPr>
            <a:r>
              <a:rPr lang="ru-RU" dirty="0" err="1">
                <a:latin typeface="+mj-lt"/>
              </a:rPr>
              <a:t>Використання</a:t>
            </a:r>
            <a:r>
              <a:rPr lang="ru-RU" dirty="0">
                <a:latin typeface="+mj-lt"/>
              </a:rPr>
              <a:t> такту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uk-UA" dirty="0">
                <a:effectLst/>
                <a:latin typeface="+mj-lt"/>
                <a:ea typeface="Times New Roman" panose="02020603050405020304" pitchFamily="18" charset="0"/>
              </a:rPr>
              <a:t>Спроби просувати міжнародні переговори стосовно конфліктів в середині держави або міжнародного конфлікту</a:t>
            </a:r>
            <a:endParaRPr lang="en-US" dirty="0">
              <a:effectLst/>
              <a:latin typeface="+mj-lt"/>
              <a:ea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ru-RU" dirty="0" err="1">
                <a:latin typeface="+mj-lt"/>
              </a:rPr>
              <a:t>Зовнішня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політика</a:t>
            </a:r>
            <a:endParaRPr lang="ru-RU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5853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002845-9555-4475-99A2-E45D5572F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uk-UA" sz="4100">
                <a:solidFill>
                  <a:srgbClr val="FFFFFF"/>
                </a:solidFill>
              </a:rPr>
              <a:t>Дипломатія та укладення міжнародних договорів</a:t>
            </a:r>
            <a:endParaRPr lang="en-US" sz="41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E372E-1419-4E5C-B158-F49CC242C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914400" algn="l"/>
              </a:tabLst>
            </a:pPr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первісні переговори</a:t>
            </a:r>
            <a:endParaRPr lang="en-US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914400" algn="l"/>
              </a:tabLst>
            </a:pPr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консультації з урядами</a:t>
            </a:r>
            <a:endParaRPr lang="en-US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914400" algn="l"/>
              </a:tabLst>
            </a:pPr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робота робочих груп</a:t>
            </a:r>
            <a:endParaRPr lang="en-US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914400" algn="l"/>
              </a:tabLst>
            </a:pPr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узгодження тексту, різних </a:t>
            </a:r>
            <a:r>
              <a:rPr lang="uk-UA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мовних</a:t>
            </a:r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версій</a:t>
            </a:r>
            <a:endParaRPr lang="en-US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914400" algn="l"/>
              </a:tabLst>
            </a:pPr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парафування</a:t>
            </a:r>
            <a:endParaRPr lang="en-US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914400" algn="l"/>
              </a:tabLst>
            </a:pPr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підписання</a:t>
            </a:r>
            <a:endParaRPr lang="en-US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914400" algn="l"/>
              </a:tabLst>
            </a:pPr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ратифікація, можливо з застереженнями</a:t>
            </a:r>
            <a:endParaRPr lang="en-US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914400" algn="l"/>
              </a:tabLst>
            </a:pPr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реєстрація в ООН</a:t>
            </a:r>
            <a:endParaRPr lang="en-US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914400" algn="l"/>
              </a:tabLst>
            </a:pPr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(призупинення дії)</a:t>
            </a:r>
            <a:endParaRPr lang="en-US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914400" algn="l"/>
              </a:tabLst>
            </a:pPr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(денонсація)</a:t>
            </a:r>
            <a:endParaRPr lang="en-US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403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91857C-FA53-486A-8050-A9FFB4391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uk-UA" sz="3700">
                <a:solidFill>
                  <a:srgbClr val="FFFFFF"/>
                </a:solidFill>
              </a:rPr>
              <a:t>Задачі дипломатії (Г.Моргентау)</a:t>
            </a:r>
            <a:endParaRPr lang="en-US" sz="37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365FE-3507-4F8F-BDFC-91EAAAE7F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uk-UA" dirty="0">
                <a:effectLst/>
                <a:latin typeface="+mj-lt"/>
                <a:ea typeface="Times New Roman" panose="02020603050405020304" pitchFamily="18" charset="0"/>
              </a:rPr>
              <a:t>визначити цілі </a:t>
            </a:r>
            <a:r>
              <a:rPr lang="uk-UA" dirty="0" err="1">
                <a:effectLst/>
                <a:latin typeface="+mj-lt"/>
                <a:ea typeface="Times New Roman" panose="02020603050405020304" pitchFamily="18" charset="0"/>
              </a:rPr>
              <a:t>ЗП</a:t>
            </a:r>
            <a:r>
              <a:rPr lang="uk-UA" dirty="0">
                <a:effectLst/>
                <a:latin typeface="+mj-lt"/>
                <a:ea typeface="Times New Roman" panose="02020603050405020304" pitchFamily="18" charset="0"/>
              </a:rPr>
              <a:t> в світлі наявної та потенційної сили для досягнення цих цілей;</a:t>
            </a:r>
            <a:endParaRPr lang="en-US" dirty="0">
              <a:effectLst/>
              <a:latin typeface="+mj-lt"/>
              <a:ea typeface="Times New Roman" panose="02020603050405020304" pitchFamily="18" charset="0"/>
            </a:endParaRPr>
          </a:p>
          <a:p>
            <a:r>
              <a:rPr lang="uk-UA" dirty="0">
                <a:effectLst/>
                <a:latin typeface="+mj-lt"/>
                <a:ea typeface="Times New Roman" panose="02020603050405020304" pitchFamily="18" charset="0"/>
              </a:rPr>
              <a:t>оцінити цілі інших держав та їхню наявну та потенційну силу для досягнення їхніх цілей;</a:t>
            </a:r>
            <a:endParaRPr lang="en-US" dirty="0">
              <a:effectLst/>
              <a:latin typeface="+mj-lt"/>
              <a:ea typeface="Times New Roman" panose="02020603050405020304" pitchFamily="18" charset="0"/>
            </a:endParaRPr>
          </a:p>
          <a:p>
            <a:r>
              <a:rPr lang="uk-UA" dirty="0">
                <a:effectLst/>
                <a:latin typeface="+mj-lt"/>
                <a:ea typeface="Times New Roman" panose="02020603050405020304" pitchFamily="18" charset="0"/>
              </a:rPr>
              <a:t>визначити, якою мірою ці різні цілі поєднуються одна з одною;</a:t>
            </a:r>
            <a:endParaRPr lang="en-US" dirty="0">
              <a:effectLst/>
              <a:latin typeface="+mj-lt"/>
              <a:ea typeface="Times New Roman" panose="02020603050405020304" pitchFamily="18" charset="0"/>
            </a:endParaRPr>
          </a:p>
          <a:p>
            <a:r>
              <a:rPr lang="uk-UA" dirty="0">
                <a:effectLst/>
                <a:latin typeface="+mj-lt"/>
                <a:ea typeface="Times New Roman" panose="02020603050405020304" pitchFamily="18" charset="0"/>
              </a:rPr>
              <a:t>застосувати ті засоби, які найбільш підходять для досягнення своїх цілей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97797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6D5690-B8D3-4576-9D3C-41DB9F643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uk-UA" sz="3700">
                <a:solidFill>
                  <a:srgbClr val="FFFFFF"/>
                </a:solidFill>
              </a:rPr>
              <a:t>Засоби дипломатії (Г.Моргентау)</a:t>
            </a:r>
            <a:endParaRPr lang="en-US" sz="37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421EE-9C64-4A7C-8C2B-56F4BB799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Переконання</a:t>
            </a:r>
            <a:endParaRPr lang="en-US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Компроміс</a:t>
            </a:r>
            <a:endParaRPr lang="en-US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Погроза силою</a:t>
            </a:r>
            <a:endParaRPr lang="en-US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438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9F2198-5699-47C9-84F5-B81CFE559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uk-UA">
                <a:solidFill>
                  <a:srgbClr val="FFFFFF"/>
                </a:solidFill>
              </a:rPr>
              <a:t>Види та різновиди дипломатії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D3529-271F-4FC1-883A-2FD13A1C1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Двостороння</a:t>
            </a:r>
          </a:p>
          <a:p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Багатостороння</a:t>
            </a:r>
          </a:p>
          <a:p>
            <a:r>
              <a:rPr lang="uk-UA">
                <a:latin typeface="Times New Roman" panose="02020603050405020304" pitchFamily="18" charset="0"/>
              </a:rPr>
              <a:t>… </a:t>
            </a:r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Таємна дипломатія, відкрита дипломатія, дипломатія „за зачиненими дверима”, превентивна дипломатія, галузева дипломатія, народна дипломатія, „човникова” дипломатія, „пінг-</a:t>
            </a:r>
            <a:r>
              <a:rPr lang="uk-UA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понгова</a:t>
            </a:r>
            <a:r>
              <a:rPr lang="uk-UA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дипломатія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262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D5E94D-1F01-40A1-9F99-8ABAF4809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uk-UA">
                <a:solidFill>
                  <a:srgbClr val="FFFFFF"/>
                </a:solidFill>
              </a:rPr>
              <a:t>Дипломат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53FE0-975B-4EA2-A7C6-49517069E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uk-UA" dirty="0">
                <a:effectLst/>
                <a:latin typeface="+mj-lt"/>
                <a:ea typeface="Times New Roman" panose="02020603050405020304" pitchFamily="18" charset="0"/>
              </a:rPr>
              <a:t>Людина, що </a:t>
            </a:r>
            <a:r>
              <a:rPr lang="uk-UA" dirty="0" err="1">
                <a:effectLst/>
                <a:latin typeface="+mj-lt"/>
                <a:ea typeface="Times New Roman" panose="02020603050405020304" pitchFamily="18" charset="0"/>
              </a:rPr>
              <a:t>професійно</a:t>
            </a:r>
            <a:r>
              <a:rPr lang="uk-UA" dirty="0">
                <a:effectLst/>
                <a:latin typeface="+mj-lt"/>
                <a:ea typeface="Times New Roman" panose="02020603050405020304" pitchFamily="18" charset="0"/>
              </a:rPr>
              <a:t> займається „дипломатичним ремеслом” як член дипломатичної служби, без різниці, схильна вона до цього чи ні (дипломатичний агент)</a:t>
            </a:r>
            <a:endParaRPr lang="en-US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uk-UA" dirty="0">
                <a:effectLst/>
                <a:latin typeface="+mj-lt"/>
                <a:ea typeface="Times New Roman" panose="02020603050405020304" pitchFamily="18" charset="0"/>
              </a:rPr>
              <a:t>Людина, що очевидно володіє якостями, цінованими в дипломатії – такт і поміркованість</a:t>
            </a:r>
            <a:endParaRPr lang="en-US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52149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267</Words>
  <Application>Microsoft Office PowerPoint</Application>
  <PresentationFormat>Widescreen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Office Theme</vt:lpstr>
      <vt:lpstr>Поняття дипломатії та дипломатичної служби</vt:lpstr>
      <vt:lpstr>PowerPoint Presentation</vt:lpstr>
      <vt:lpstr>Дипломатія: походження терміну</vt:lpstr>
      <vt:lpstr>Визначення дипломатії</vt:lpstr>
      <vt:lpstr>Дипломатія та укладення міжнародних договорів</vt:lpstr>
      <vt:lpstr>Задачі дипломатії (Г.Моргентау)</vt:lpstr>
      <vt:lpstr>Засоби дипломатії (Г.Моргентау)</vt:lpstr>
      <vt:lpstr>Види та різновиди дипломатії</vt:lpstr>
      <vt:lpstr>Дипломат</vt:lpstr>
      <vt:lpstr>Якості дипломата: якими вони мають бути?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 дипломатії та дипломатичної служби</dc:title>
  <dc:creator>Петюр Роман Костянтинович</dc:creator>
  <cp:lastModifiedBy>Петюр Роман Костянтинович</cp:lastModifiedBy>
  <cp:revision>6</cp:revision>
  <dcterms:created xsi:type="dcterms:W3CDTF">2020-09-03T19:45:56Z</dcterms:created>
  <dcterms:modified xsi:type="dcterms:W3CDTF">2021-10-07T16:25:01Z</dcterms:modified>
</cp:coreProperties>
</file>