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6" r:id="rId4"/>
  </p:sldMasterIdLst>
  <p:notesMasterIdLst>
    <p:notesMasterId r:id="rId45"/>
  </p:notesMasterIdLst>
  <p:handoutMasterIdLst>
    <p:handoutMasterId r:id="rId46"/>
  </p:handoutMasterIdLst>
  <p:sldIdLst>
    <p:sldId id="256" r:id="rId5"/>
    <p:sldId id="298" r:id="rId6"/>
    <p:sldId id="257" r:id="rId7"/>
    <p:sldId id="272" r:id="rId8"/>
    <p:sldId id="277" r:id="rId9"/>
    <p:sldId id="273" r:id="rId10"/>
    <p:sldId id="271" r:id="rId11"/>
    <p:sldId id="274" r:id="rId12"/>
    <p:sldId id="275" r:id="rId13"/>
    <p:sldId id="276" r:id="rId14"/>
    <p:sldId id="260" r:id="rId15"/>
    <p:sldId id="261" r:id="rId16"/>
    <p:sldId id="278" r:id="rId17"/>
    <p:sldId id="263" r:id="rId18"/>
    <p:sldId id="279" r:id="rId19"/>
    <p:sldId id="265" r:id="rId20"/>
    <p:sldId id="266" r:id="rId21"/>
    <p:sldId id="267" r:id="rId22"/>
    <p:sldId id="268" r:id="rId23"/>
    <p:sldId id="269" r:id="rId24"/>
    <p:sldId id="270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9" r:id="rId44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Автор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A5A5A5"/>
    <a:srgbClr val="E9E6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109" autoAdjust="0"/>
    <p:restoredTop sz="94660"/>
  </p:normalViewPr>
  <p:slideViewPr>
    <p:cSldViewPr snapToGrid="0">
      <p:cViewPr varScale="1">
        <p:scale>
          <a:sx n="85" d="100"/>
          <a:sy n="85" d="100"/>
        </p:scale>
        <p:origin x="82" y="235"/>
      </p:cViewPr>
      <p:guideLst>
        <p:guide orient="horz" pos="33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75" d="100"/>
          <a:sy n="75" d="100"/>
        </p:scale>
        <p:origin x="4032" y="3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83C77C-3971-44AE-A2FB-921E82E89682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E59BBED9-D112-473C-BA1F-C2D9ECA787EA}">
      <dgm:prSet/>
      <dgm:spPr/>
      <dgm:t>
        <a:bodyPr/>
        <a:lstStyle/>
        <a:p>
          <a:r>
            <a:rPr lang="uk-UA" i="1" dirty="0"/>
            <a:t>Принципи управління</a:t>
          </a:r>
          <a:r>
            <a:rPr lang="uk-UA" dirty="0"/>
            <a:t> характеризують певну “ідеологію” підходу до МЕВ, </a:t>
          </a:r>
          <a:r>
            <a:rPr lang="ru-RU" dirty="0" err="1"/>
            <a:t>визначають</a:t>
          </a:r>
          <a:r>
            <a:rPr lang="ru-RU" dirty="0"/>
            <a:t> характер і </a:t>
          </a:r>
          <a:r>
            <a:rPr lang="ru-RU" dirty="0" err="1"/>
            <a:t>форми</a:t>
          </a:r>
          <a:r>
            <a:rPr lang="ru-RU" dirty="0"/>
            <a:t> </a:t>
          </a:r>
          <a:r>
            <a:rPr lang="ru-RU" dirty="0" err="1"/>
            <a:t>регулювання</a:t>
          </a:r>
          <a:r>
            <a:rPr lang="ru-RU" dirty="0"/>
            <a:t> </a:t>
          </a:r>
          <a:r>
            <a:rPr lang="ru-RU" dirty="0" err="1"/>
            <a:t>світогосподарських</a:t>
          </a:r>
          <a:r>
            <a:rPr lang="ru-RU" dirty="0"/>
            <a:t> зв’язків</a:t>
          </a:r>
          <a:r>
            <a:rPr lang="uk-UA" dirty="0"/>
            <a:t>. Види: протекціонізм та свобода торгівлі.</a:t>
          </a:r>
          <a:endParaRPr lang="en-US" dirty="0"/>
        </a:p>
      </dgm:t>
    </dgm:pt>
    <dgm:pt modelId="{16633E9A-8F3C-4E65-AE00-FB42B1F4B900}" type="parTrans" cxnId="{1D0B9534-EB85-435D-8CB4-6D44E2EE4745}">
      <dgm:prSet/>
      <dgm:spPr/>
      <dgm:t>
        <a:bodyPr/>
        <a:lstStyle/>
        <a:p>
          <a:endParaRPr lang="en-US"/>
        </a:p>
      </dgm:t>
    </dgm:pt>
    <dgm:pt modelId="{FA54E378-2831-4AEC-87F8-E4C8C4DD2B7A}" type="sibTrans" cxnId="{1D0B9534-EB85-435D-8CB4-6D44E2EE4745}">
      <dgm:prSet/>
      <dgm:spPr/>
      <dgm:t>
        <a:bodyPr/>
        <a:lstStyle/>
        <a:p>
          <a:endParaRPr lang="en-US"/>
        </a:p>
      </dgm:t>
    </dgm:pt>
    <dgm:pt modelId="{0A935703-43E9-4260-BDAE-1F28A71593D0}">
      <dgm:prSet/>
      <dgm:spPr/>
      <dgm:t>
        <a:bodyPr/>
        <a:lstStyle/>
        <a:p>
          <a:r>
            <a:rPr lang="ru-RU" i="1" dirty="0" err="1"/>
            <a:t>Сукупність</a:t>
          </a:r>
          <a:r>
            <a:rPr lang="ru-RU" i="1" dirty="0"/>
            <a:t> </a:t>
          </a:r>
          <a:r>
            <a:rPr lang="ru-RU" i="1" dirty="0" err="1"/>
            <a:t>конкретних</a:t>
          </a:r>
          <a:r>
            <a:rPr lang="ru-RU" i="1" dirty="0"/>
            <a:t> </a:t>
          </a:r>
          <a:r>
            <a:rPr lang="ru-RU" i="1" dirty="0" err="1"/>
            <a:t>економічних</a:t>
          </a:r>
          <a:r>
            <a:rPr lang="ru-RU" i="1" dirty="0"/>
            <a:t> </a:t>
          </a:r>
          <a:r>
            <a:rPr lang="ru-RU" i="1" dirty="0" err="1"/>
            <a:t>методів</a:t>
          </a:r>
          <a:r>
            <a:rPr lang="ru-RU" i="1" dirty="0"/>
            <a:t> та </a:t>
          </a:r>
          <a:r>
            <a:rPr lang="ru-RU" i="1" dirty="0" err="1"/>
            <a:t>інструментів</a:t>
          </a:r>
          <a:r>
            <a:rPr lang="ru-RU" i="1" dirty="0"/>
            <a:t> </a:t>
          </a:r>
          <a:r>
            <a:rPr lang="ru-RU" i="1" dirty="0" err="1"/>
            <a:t>регулювання</a:t>
          </a:r>
          <a:r>
            <a:rPr lang="ru-RU" i="1" dirty="0"/>
            <a:t> - </a:t>
          </a:r>
          <a:r>
            <a:rPr lang="ru-RU" dirty="0" err="1"/>
            <a:t>ціноутворення</a:t>
          </a:r>
          <a:r>
            <a:rPr lang="ru-RU" dirty="0"/>
            <a:t> на </a:t>
          </a:r>
          <a:r>
            <a:rPr lang="ru-RU" dirty="0" err="1"/>
            <a:t>світовому</a:t>
          </a:r>
          <a:r>
            <a:rPr lang="ru-RU" dirty="0"/>
            <a:t> ринку; </a:t>
          </a:r>
          <a:r>
            <a:rPr lang="ru-RU" dirty="0" err="1"/>
            <a:t>митні</a:t>
          </a:r>
          <a:r>
            <a:rPr lang="ru-RU" dirty="0"/>
            <a:t> </a:t>
          </a:r>
          <a:r>
            <a:rPr lang="ru-RU" dirty="0" err="1"/>
            <a:t>тарифи</a:t>
          </a:r>
          <a:r>
            <a:rPr lang="ru-RU" dirty="0"/>
            <a:t>; </a:t>
          </a:r>
          <a:r>
            <a:rPr lang="ru-RU" dirty="0" err="1"/>
            <a:t>квотування</a:t>
          </a:r>
          <a:r>
            <a:rPr lang="ru-RU" dirty="0"/>
            <a:t> і </a:t>
          </a:r>
          <a:r>
            <a:rPr lang="ru-RU" dirty="0" err="1"/>
            <a:t>ліцензування</a:t>
          </a:r>
          <a:r>
            <a:rPr lang="ru-RU" dirty="0"/>
            <a:t>; </a:t>
          </a:r>
          <a:r>
            <a:rPr lang="ru-RU" dirty="0" err="1"/>
            <a:t>субсидування</a:t>
          </a:r>
          <a:r>
            <a:rPr lang="ru-RU" dirty="0"/>
            <a:t>; режим </a:t>
          </a:r>
          <a:r>
            <a:rPr lang="ru-RU" dirty="0" err="1"/>
            <a:t>валютних</a:t>
          </a:r>
          <a:r>
            <a:rPr lang="ru-RU" dirty="0"/>
            <a:t> </a:t>
          </a:r>
          <a:r>
            <a:rPr lang="ru-RU" dirty="0" err="1"/>
            <a:t>курсів</a:t>
          </a:r>
          <a:endParaRPr lang="en-US" dirty="0"/>
        </a:p>
      </dgm:t>
    </dgm:pt>
    <dgm:pt modelId="{2B0F0611-0D50-4070-A765-AA8199E5B9A5}" type="parTrans" cxnId="{0DADA4D9-ECE6-4B13-ABE8-7646996D2D81}">
      <dgm:prSet/>
      <dgm:spPr/>
      <dgm:t>
        <a:bodyPr/>
        <a:lstStyle/>
        <a:p>
          <a:endParaRPr lang="en-US"/>
        </a:p>
      </dgm:t>
    </dgm:pt>
    <dgm:pt modelId="{76E2B7A9-707C-410F-8C3A-E46A6BBAEF5D}" type="sibTrans" cxnId="{0DADA4D9-ECE6-4B13-ABE8-7646996D2D81}">
      <dgm:prSet/>
      <dgm:spPr/>
      <dgm:t>
        <a:bodyPr/>
        <a:lstStyle/>
        <a:p>
          <a:endParaRPr lang="en-US"/>
        </a:p>
      </dgm:t>
    </dgm:pt>
    <dgm:pt modelId="{5474E5A8-A74C-4A11-98E5-3FE02B8EDDC4}">
      <dgm:prSet/>
      <dgm:spPr/>
      <dgm:t>
        <a:bodyPr/>
        <a:lstStyle/>
        <a:p>
          <a:r>
            <a:rPr lang="uk-UA" i="1" dirty="0"/>
            <a:t>Інституційно-правові структури - </a:t>
          </a:r>
          <a:r>
            <a:rPr lang="uk-UA" dirty="0"/>
            <a:t>складають </a:t>
          </a:r>
          <a:r>
            <a:rPr lang="uk-UA" dirty="0" err="1"/>
            <a:t>міжн</a:t>
          </a:r>
          <a:r>
            <a:rPr lang="uk-UA" dirty="0"/>
            <a:t>. та національні норми, правила, звичаї й угоди, які регламентують порядок здійснення </a:t>
          </a:r>
          <a:r>
            <a:rPr lang="uk-UA" dirty="0" err="1"/>
            <a:t>міжн.екон</a:t>
          </a:r>
          <a:r>
            <a:rPr lang="uk-UA" dirty="0"/>
            <a:t>. співробітництва</a:t>
          </a:r>
          <a:endParaRPr lang="en-US" dirty="0"/>
        </a:p>
      </dgm:t>
    </dgm:pt>
    <dgm:pt modelId="{C3A4A0DB-ABAB-4607-8645-B050F381824A}" type="parTrans" cxnId="{96D3E911-EB20-477A-93E7-FBA8E7F8FDED}">
      <dgm:prSet/>
      <dgm:spPr/>
      <dgm:t>
        <a:bodyPr/>
        <a:lstStyle/>
        <a:p>
          <a:endParaRPr lang="en-US"/>
        </a:p>
      </dgm:t>
    </dgm:pt>
    <dgm:pt modelId="{7485693F-C848-4A53-A2E3-590EFCC9A942}" type="sibTrans" cxnId="{96D3E911-EB20-477A-93E7-FBA8E7F8FDED}">
      <dgm:prSet/>
      <dgm:spPr/>
      <dgm:t>
        <a:bodyPr/>
        <a:lstStyle/>
        <a:p>
          <a:endParaRPr lang="en-US"/>
        </a:p>
      </dgm:t>
    </dgm:pt>
    <dgm:pt modelId="{555887C4-F050-4128-8978-17C50E136A85}" type="pres">
      <dgm:prSet presAssocID="{2E83C77C-3971-44AE-A2FB-921E82E89682}" presName="linear" presStyleCnt="0">
        <dgm:presLayoutVars>
          <dgm:animLvl val="lvl"/>
          <dgm:resizeHandles val="exact"/>
        </dgm:presLayoutVars>
      </dgm:prSet>
      <dgm:spPr/>
    </dgm:pt>
    <dgm:pt modelId="{FC615EF4-D09B-4320-BD40-826693D14BB0}" type="pres">
      <dgm:prSet presAssocID="{E59BBED9-D112-473C-BA1F-C2D9ECA787E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F01F7B0-DC53-4B6A-8478-81457C299627}" type="pres">
      <dgm:prSet presAssocID="{FA54E378-2831-4AEC-87F8-E4C8C4DD2B7A}" presName="spacer" presStyleCnt="0"/>
      <dgm:spPr/>
    </dgm:pt>
    <dgm:pt modelId="{0084249A-05DA-425F-819E-B15E1F479773}" type="pres">
      <dgm:prSet presAssocID="{0A935703-43E9-4260-BDAE-1F28A71593D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4C6BCF2-A051-4771-BD68-B1B40B1D1F1F}" type="pres">
      <dgm:prSet presAssocID="{76E2B7A9-707C-410F-8C3A-E46A6BBAEF5D}" presName="spacer" presStyleCnt="0"/>
      <dgm:spPr/>
    </dgm:pt>
    <dgm:pt modelId="{79BFCC76-BA6B-46D8-9980-483B21CF0F04}" type="pres">
      <dgm:prSet presAssocID="{5474E5A8-A74C-4A11-98E5-3FE02B8EDDC4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96D3E911-EB20-477A-93E7-FBA8E7F8FDED}" srcId="{2E83C77C-3971-44AE-A2FB-921E82E89682}" destId="{5474E5A8-A74C-4A11-98E5-3FE02B8EDDC4}" srcOrd="2" destOrd="0" parTransId="{C3A4A0DB-ABAB-4607-8645-B050F381824A}" sibTransId="{7485693F-C848-4A53-A2E3-590EFCC9A942}"/>
    <dgm:cxn modelId="{1D0B9534-EB85-435D-8CB4-6D44E2EE4745}" srcId="{2E83C77C-3971-44AE-A2FB-921E82E89682}" destId="{E59BBED9-D112-473C-BA1F-C2D9ECA787EA}" srcOrd="0" destOrd="0" parTransId="{16633E9A-8F3C-4E65-AE00-FB42B1F4B900}" sibTransId="{FA54E378-2831-4AEC-87F8-E4C8C4DD2B7A}"/>
    <dgm:cxn modelId="{FB022B61-5C1A-41C7-BA4A-7977880201B5}" type="presOf" srcId="{5474E5A8-A74C-4A11-98E5-3FE02B8EDDC4}" destId="{79BFCC76-BA6B-46D8-9980-483B21CF0F04}" srcOrd="0" destOrd="0" presId="urn:microsoft.com/office/officeart/2005/8/layout/vList2"/>
    <dgm:cxn modelId="{76399872-63C0-4F58-BCB7-6C6C72BFECBD}" type="presOf" srcId="{0A935703-43E9-4260-BDAE-1F28A71593D0}" destId="{0084249A-05DA-425F-819E-B15E1F479773}" srcOrd="0" destOrd="0" presId="urn:microsoft.com/office/officeart/2005/8/layout/vList2"/>
    <dgm:cxn modelId="{66558B59-D9DB-4356-8502-CA4B2C59E808}" type="presOf" srcId="{2E83C77C-3971-44AE-A2FB-921E82E89682}" destId="{555887C4-F050-4128-8978-17C50E136A85}" srcOrd="0" destOrd="0" presId="urn:microsoft.com/office/officeart/2005/8/layout/vList2"/>
    <dgm:cxn modelId="{0DADA4D9-ECE6-4B13-ABE8-7646996D2D81}" srcId="{2E83C77C-3971-44AE-A2FB-921E82E89682}" destId="{0A935703-43E9-4260-BDAE-1F28A71593D0}" srcOrd="1" destOrd="0" parTransId="{2B0F0611-0D50-4070-A765-AA8199E5B9A5}" sibTransId="{76E2B7A9-707C-410F-8C3A-E46A6BBAEF5D}"/>
    <dgm:cxn modelId="{014080F7-D6B0-4568-9B5B-420207F28232}" type="presOf" srcId="{E59BBED9-D112-473C-BA1F-C2D9ECA787EA}" destId="{FC615EF4-D09B-4320-BD40-826693D14BB0}" srcOrd="0" destOrd="0" presId="urn:microsoft.com/office/officeart/2005/8/layout/vList2"/>
    <dgm:cxn modelId="{CE2253AD-1795-4889-A175-879BF8B7D31D}" type="presParOf" srcId="{555887C4-F050-4128-8978-17C50E136A85}" destId="{FC615EF4-D09B-4320-BD40-826693D14BB0}" srcOrd="0" destOrd="0" presId="urn:microsoft.com/office/officeart/2005/8/layout/vList2"/>
    <dgm:cxn modelId="{39D197DB-391A-4C62-A0A2-475ED88B78BD}" type="presParOf" srcId="{555887C4-F050-4128-8978-17C50E136A85}" destId="{BF01F7B0-DC53-4B6A-8478-81457C299627}" srcOrd="1" destOrd="0" presId="urn:microsoft.com/office/officeart/2005/8/layout/vList2"/>
    <dgm:cxn modelId="{64AD1B57-84D1-445E-A945-CC1149B1C6AB}" type="presParOf" srcId="{555887C4-F050-4128-8978-17C50E136A85}" destId="{0084249A-05DA-425F-819E-B15E1F479773}" srcOrd="2" destOrd="0" presId="urn:microsoft.com/office/officeart/2005/8/layout/vList2"/>
    <dgm:cxn modelId="{9FE9280E-23C0-408D-BA30-9FA7BFDDB31D}" type="presParOf" srcId="{555887C4-F050-4128-8978-17C50E136A85}" destId="{54C6BCF2-A051-4771-BD68-B1B40B1D1F1F}" srcOrd="3" destOrd="0" presId="urn:microsoft.com/office/officeart/2005/8/layout/vList2"/>
    <dgm:cxn modelId="{3F0D43B9-9343-42A5-9421-86CA3C85FD77}" type="presParOf" srcId="{555887C4-F050-4128-8978-17C50E136A85}" destId="{79BFCC76-BA6B-46D8-9980-483B21CF0F0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B10B52C-7CA4-4FC0-AB69-DFEA716078FC}" type="doc">
      <dgm:prSet loTypeId="urn:microsoft.com/office/officeart/2005/8/layout/default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1D0F67B8-5BA4-4633-B579-EC4657B315F1}">
      <dgm:prSet/>
      <dgm:spPr/>
      <dgm:t>
        <a:bodyPr/>
        <a:lstStyle/>
        <a:p>
          <a:r>
            <a:rPr lang="uk-UA"/>
            <a:t>міжнародний попит</a:t>
          </a:r>
          <a:endParaRPr lang="en-US" dirty="0"/>
        </a:p>
      </dgm:t>
    </dgm:pt>
    <dgm:pt modelId="{6B5C06F3-4C11-4528-AF3C-01CB278BD6A4}" type="parTrans" cxnId="{307344EF-EBCA-4DD0-AEF8-AC677918D3EF}">
      <dgm:prSet/>
      <dgm:spPr/>
      <dgm:t>
        <a:bodyPr/>
        <a:lstStyle/>
        <a:p>
          <a:endParaRPr lang="en-US"/>
        </a:p>
      </dgm:t>
    </dgm:pt>
    <dgm:pt modelId="{D4F0948E-9082-4DB5-8125-6F05EDB90F4E}" type="sibTrans" cxnId="{307344EF-EBCA-4DD0-AEF8-AC677918D3EF}">
      <dgm:prSet/>
      <dgm:spPr/>
      <dgm:t>
        <a:bodyPr/>
        <a:lstStyle/>
        <a:p>
          <a:endParaRPr lang="en-US"/>
        </a:p>
      </dgm:t>
    </dgm:pt>
    <dgm:pt modelId="{29D3CB26-E050-4CFE-9038-9D696D7A39A3}">
      <dgm:prSet/>
      <dgm:spPr/>
      <dgm:t>
        <a:bodyPr/>
        <a:lstStyle/>
        <a:p>
          <a:r>
            <a:rPr lang="uk-UA" dirty="0"/>
            <a:t>міжнародна пропозиція</a:t>
          </a:r>
          <a:endParaRPr lang="ru-RU" dirty="0"/>
        </a:p>
      </dgm:t>
    </dgm:pt>
    <dgm:pt modelId="{7FB67A56-F675-47DB-AFB9-0E8942E41020}" type="parTrans" cxnId="{EC8EB410-23AD-4B42-8585-442A714289CA}">
      <dgm:prSet/>
      <dgm:spPr/>
      <dgm:t>
        <a:bodyPr/>
        <a:lstStyle/>
        <a:p>
          <a:endParaRPr lang="ru-RU"/>
        </a:p>
      </dgm:t>
    </dgm:pt>
    <dgm:pt modelId="{6A703CFC-9B60-4D7C-97CC-C22F0164CAB9}" type="sibTrans" cxnId="{EC8EB410-23AD-4B42-8585-442A714289CA}">
      <dgm:prSet/>
      <dgm:spPr/>
      <dgm:t>
        <a:bodyPr/>
        <a:lstStyle/>
        <a:p>
          <a:endParaRPr lang="ru-RU"/>
        </a:p>
      </dgm:t>
    </dgm:pt>
    <dgm:pt modelId="{652B7C8B-FB76-464F-93C2-E988E876684E}">
      <dgm:prSet/>
      <dgm:spPr/>
      <dgm:t>
        <a:bodyPr/>
        <a:lstStyle/>
        <a:p>
          <a:r>
            <a:rPr lang="uk-UA"/>
            <a:t>міжнародна ціна</a:t>
          </a:r>
          <a:endParaRPr lang="ru-RU"/>
        </a:p>
      </dgm:t>
    </dgm:pt>
    <dgm:pt modelId="{1AB95FBF-CA29-4A57-9651-95177A93293F}" type="parTrans" cxnId="{6FD2D02E-4732-4A97-A120-157B0C80F8B7}">
      <dgm:prSet/>
      <dgm:spPr/>
      <dgm:t>
        <a:bodyPr/>
        <a:lstStyle/>
        <a:p>
          <a:endParaRPr lang="ru-RU"/>
        </a:p>
      </dgm:t>
    </dgm:pt>
    <dgm:pt modelId="{5EFC5C3C-E447-4217-8AA7-7433507F025F}" type="sibTrans" cxnId="{6FD2D02E-4732-4A97-A120-157B0C80F8B7}">
      <dgm:prSet/>
      <dgm:spPr/>
      <dgm:t>
        <a:bodyPr/>
        <a:lstStyle/>
        <a:p>
          <a:endParaRPr lang="ru-RU"/>
        </a:p>
      </dgm:t>
    </dgm:pt>
    <dgm:pt modelId="{C44C022F-049A-4073-BAC6-8F925BD4781A}">
      <dgm:prSet/>
      <dgm:spPr/>
      <dgm:t>
        <a:bodyPr/>
        <a:lstStyle/>
        <a:p>
          <a:r>
            <a:rPr lang="uk-UA" dirty="0"/>
            <a:t>кількість товару, який постачається на міжнародні ринки </a:t>
          </a:r>
          <a:endParaRPr lang="ru-RU" dirty="0"/>
        </a:p>
      </dgm:t>
    </dgm:pt>
    <dgm:pt modelId="{A960EA9B-5BC3-4C06-AAED-BB253CF40909}" type="parTrans" cxnId="{60CC0068-9883-4778-9E2E-9097AFD3A748}">
      <dgm:prSet/>
      <dgm:spPr/>
      <dgm:t>
        <a:bodyPr/>
        <a:lstStyle/>
        <a:p>
          <a:endParaRPr lang="ru-RU"/>
        </a:p>
      </dgm:t>
    </dgm:pt>
    <dgm:pt modelId="{75FC9CB5-0E2A-4848-A3AF-49DAE82E851E}" type="sibTrans" cxnId="{60CC0068-9883-4778-9E2E-9097AFD3A748}">
      <dgm:prSet/>
      <dgm:spPr/>
      <dgm:t>
        <a:bodyPr/>
        <a:lstStyle/>
        <a:p>
          <a:endParaRPr lang="ru-RU"/>
        </a:p>
      </dgm:t>
    </dgm:pt>
    <dgm:pt modelId="{A53D7367-FE7A-4727-B7E0-CC3B6BBAB3CA}" type="pres">
      <dgm:prSet presAssocID="{9B10B52C-7CA4-4FC0-AB69-DFEA716078FC}" presName="diagram" presStyleCnt="0">
        <dgm:presLayoutVars>
          <dgm:dir/>
          <dgm:resizeHandles val="exact"/>
        </dgm:presLayoutVars>
      </dgm:prSet>
      <dgm:spPr/>
    </dgm:pt>
    <dgm:pt modelId="{ED196C7F-8F49-4CB5-B457-B1DA25965C0F}" type="pres">
      <dgm:prSet presAssocID="{1D0F67B8-5BA4-4633-B579-EC4657B315F1}" presName="node" presStyleLbl="node1" presStyleIdx="0" presStyleCnt="4" custScaleX="159527">
        <dgm:presLayoutVars>
          <dgm:bulletEnabled val="1"/>
        </dgm:presLayoutVars>
      </dgm:prSet>
      <dgm:spPr/>
    </dgm:pt>
    <dgm:pt modelId="{5DD2FBDF-9288-46CC-8888-580AE0C568A0}" type="pres">
      <dgm:prSet presAssocID="{D4F0948E-9082-4DB5-8125-6F05EDB90F4E}" presName="sibTrans" presStyleCnt="0"/>
      <dgm:spPr/>
    </dgm:pt>
    <dgm:pt modelId="{0B65C299-F1D6-40AB-9BFE-0C784EFEB115}" type="pres">
      <dgm:prSet presAssocID="{29D3CB26-E050-4CFE-9038-9D696D7A39A3}" presName="node" presStyleLbl="node1" presStyleIdx="1" presStyleCnt="4">
        <dgm:presLayoutVars>
          <dgm:bulletEnabled val="1"/>
        </dgm:presLayoutVars>
      </dgm:prSet>
      <dgm:spPr/>
    </dgm:pt>
    <dgm:pt modelId="{3CAB3459-1A34-4C9C-B3B2-534B0A4CE373}" type="pres">
      <dgm:prSet presAssocID="{6A703CFC-9B60-4D7C-97CC-C22F0164CAB9}" presName="sibTrans" presStyleCnt="0"/>
      <dgm:spPr/>
    </dgm:pt>
    <dgm:pt modelId="{159B5B94-95E3-461B-9A57-F587E886305A}" type="pres">
      <dgm:prSet presAssocID="{652B7C8B-FB76-464F-93C2-E988E876684E}" presName="node" presStyleLbl="node1" presStyleIdx="2" presStyleCnt="4">
        <dgm:presLayoutVars>
          <dgm:bulletEnabled val="1"/>
        </dgm:presLayoutVars>
      </dgm:prSet>
      <dgm:spPr/>
    </dgm:pt>
    <dgm:pt modelId="{DC79671F-B775-4955-B1B6-6D4EE47C3551}" type="pres">
      <dgm:prSet presAssocID="{5EFC5C3C-E447-4217-8AA7-7433507F025F}" presName="sibTrans" presStyleCnt="0"/>
      <dgm:spPr/>
    </dgm:pt>
    <dgm:pt modelId="{2504226C-B708-406B-9C34-E8D9680C17BC}" type="pres">
      <dgm:prSet presAssocID="{C44C022F-049A-4073-BAC6-8F925BD4781A}" presName="node" presStyleLbl="node1" presStyleIdx="3" presStyleCnt="4">
        <dgm:presLayoutVars>
          <dgm:bulletEnabled val="1"/>
        </dgm:presLayoutVars>
      </dgm:prSet>
      <dgm:spPr/>
    </dgm:pt>
  </dgm:ptLst>
  <dgm:cxnLst>
    <dgm:cxn modelId="{EC8EB410-23AD-4B42-8585-442A714289CA}" srcId="{9B10B52C-7CA4-4FC0-AB69-DFEA716078FC}" destId="{29D3CB26-E050-4CFE-9038-9D696D7A39A3}" srcOrd="1" destOrd="0" parTransId="{7FB67A56-F675-47DB-AFB9-0E8942E41020}" sibTransId="{6A703CFC-9B60-4D7C-97CC-C22F0164CAB9}"/>
    <dgm:cxn modelId="{5081741F-BFDE-482D-B201-06ED0CEA9835}" type="presOf" srcId="{29D3CB26-E050-4CFE-9038-9D696D7A39A3}" destId="{0B65C299-F1D6-40AB-9BFE-0C784EFEB115}" srcOrd="0" destOrd="0" presId="urn:microsoft.com/office/officeart/2005/8/layout/default"/>
    <dgm:cxn modelId="{2652C22B-5C97-45BE-97FE-28FC24C866CC}" type="presOf" srcId="{C44C022F-049A-4073-BAC6-8F925BD4781A}" destId="{2504226C-B708-406B-9C34-E8D9680C17BC}" srcOrd="0" destOrd="0" presId="urn:microsoft.com/office/officeart/2005/8/layout/default"/>
    <dgm:cxn modelId="{1FCED42B-CE42-4FFA-ADA0-198FC94CD9F8}" type="presOf" srcId="{9B10B52C-7CA4-4FC0-AB69-DFEA716078FC}" destId="{A53D7367-FE7A-4727-B7E0-CC3B6BBAB3CA}" srcOrd="0" destOrd="0" presId="urn:microsoft.com/office/officeart/2005/8/layout/default"/>
    <dgm:cxn modelId="{6FD2D02E-4732-4A97-A120-157B0C80F8B7}" srcId="{9B10B52C-7CA4-4FC0-AB69-DFEA716078FC}" destId="{652B7C8B-FB76-464F-93C2-E988E876684E}" srcOrd="2" destOrd="0" parTransId="{1AB95FBF-CA29-4A57-9651-95177A93293F}" sibTransId="{5EFC5C3C-E447-4217-8AA7-7433507F025F}"/>
    <dgm:cxn modelId="{60CC0068-9883-4778-9E2E-9097AFD3A748}" srcId="{9B10B52C-7CA4-4FC0-AB69-DFEA716078FC}" destId="{C44C022F-049A-4073-BAC6-8F925BD4781A}" srcOrd="3" destOrd="0" parTransId="{A960EA9B-5BC3-4C06-AAED-BB253CF40909}" sibTransId="{75FC9CB5-0E2A-4848-A3AF-49DAE82E851E}"/>
    <dgm:cxn modelId="{3828D5C7-D537-4844-8773-BBC06DB840E4}" type="presOf" srcId="{652B7C8B-FB76-464F-93C2-E988E876684E}" destId="{159B5B94-95E3-461B-9A57-F587E886305A}" srcOrd="0" destOrd="0" presId="urn:microsoft.com/office/officeart/2005/8/layout/default"/>
    <dgm:cxn modelId="{01511FE8-C82E-4122-B41A-692DE071A81F}" type="presOf" srcId="{1D0F67B8-5BA4-4633-B579-EC4657B315F1}" destId="{ED196C7F-8F49-4CB5-B457-B1DA25965C0F}" srcOrd="0" destOrd="0" presId="urn:microsoft.com/office/officeart/2005/8/layout/default"/>
    <dgm:cxn modelId="{307344EF-EBCA-4DD0-AEF8-AC677918D3EF}" srcId="{9B10B52C-7CA4-4FC0-AB69-DFEA716078FC}" destId="{1D0F67B8-5BA4-4633-B579-EC4657B315F1}" srcOrd="0" destOrd="0" parTransId="{6B5C06F3-4C11-4528-AF3C-01CB278BD6A4}" sibTransId="{D4F0948E-9082-4DB5-8125-6F05EDB90F4E}"/>
    <dgm:cxn modelId="{F6AAE87B-DD58-4D1E-8497-EC536CFF6063}" type="presParOf" srcId="{A53D7367-FE7A-4727-B7E0-CC3B6BBAB3CA}" destId="{ED196C7F-8F49-4CB5-B457-B1DA25965C0F}" srcOrd="0" destOrd="0" presId="urn:microsoft.com/office/officeart/2005/8/layout/default"/>
    <dgm:cxn modelId="{F926C79D-46AC-41B7-B430-423E59474EB1}" type="presParOf" srcId="{A53D7367-FE7A-4727-B7E0-CC3B6BBAB3CA}" destId="{5DD2FBDF-9288-46CC-8888-580AE0C568A0}" srcOrd="1" destOrd="0" presId="urn:microsoft.com/office/officeart/2005/8/layout/default"/>
    <dgm:cxn modelId="{DC6E8AAE-8873-44FE-A0C9-D744EE646F3F}" type="presParOf" srcId="{A53D7367-FE7A-4727-B7E0-CC3B6BBAB3CA}" destId="{0B65C299-F1D6-40AB-9BFE-0C784EFEB115}" srcOrd="2" destOrd="0" presId="urn:microsoft.com/office/officeart/2005/8/layout/default"/>
    <dgm:cxn modelId="{5CB4272F-31F1-4B14-9583-E8886A6004B2}" type="presParOf" srcId="{A53D7367-FE7A-4727-B7E0-CC3B6BBAB3CA}" destId="{3CAB3459-1A34-4C9C-B3B2-534B0A4CE373}" srcOrd="3" destOrd="0" presId="urn:microsoft.com/office/officeart/2005/8/layout/default"/>
    <dgm:cxn modelId="{5C28F7C1-1F26-414E-9BDC-2AA8DED4F92F}" type="presParOf" srcId="{A53D7367-FE7A-4727-B7E0-CC3B6BBAB3CA}" destId="{159B5B94-95E3-461B-9A57-F587E886305A}" srcOrd="4" destOrd="0" presId="urn:microsoft.com/office/officeart/2005/8/layout/default"/>
    <dgm:cxn modelId="{B608B7F3-3720-4604-AF07-C83B96F50C84}" type="presParOf" srcId="{A53D7367-FE7A-4727-B7E0-CC3B6BBAB3CA}" destId="{DC79671F-B775-4955-B1B6-6D4EE47C3551}" srcOrd="5" destOrd="0" presId="urn:microsoft.com/office/officeart/2005/8/layout/default"/>
    <dgm:cxn modelId="{59CE8FB5-400B-48C3-9C7A-90B6458ECC43}" type="presParOf" srcId="{A53D7367-FE7A-4727-B7E0-CC3B6BBAB3CA}" destId="{2504226C-B708-406B-9C34-E8D9680C17BC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450CA9F-6726-45A0-B65C-DFE186716798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B6B70168-4A6E-46BF-96FD-B3264DA5C613}">
      <dgm:prSet/>
      <dgm:spPr/>
      <dgm:t>
        <a:bodyPr/>
        <a:lstStyle/>
        <a:p>
          <a:r>
            <a:rPr lang="uk-UA" dirty="0"/>
            <a:t>наявність великої кількості фірм різних країн, які виробляють та  постачають на зовнішні ринки ту ж саму продукцію і не спроможні впливати на міжнародну ціну.</a:t>
          </a:r>
          <a:endParaRPr lang="en-US" dirty="0"/>
        </a:p>
      </dgm:t>
    </dgm:pt>
    <dgm:pt modelId="{B7F5E66F-E024-4AE1-BC7D-203FDF2E91D7}" type="parTrans" cxnId="{987BABBC-2E0D-44D4-A101-709EA0941EBF}">
      <dgm:prSet/>
      <dgm:spPr/>
      <dgm:t>
        <a:bodyPr/>
        <a:lstStyle/>
        <a:p>
          <a:endParaRPr lang="en-US"/>
        </a:p>
      </dgm:t>
    </dgm:pt>
    <dgm:pt modelId="{BD6A42B4-B549-4790-94CD-A4F844156647}" type="sibTrans" cxnId="{987BABBC-2E0D-44D4-A101-709EA0941EBF}">
      <dgm:prSet/>
      <dgm:spPr/>
      <dgm:t>
        <a:bodyPr/>
        <a:lstStyle/>
        <a:p>
          <a:endParaRPr lang="en-US"/>
        </a:p>
      </dgm:t>
    </dgm:pt>
    <dgm:pt modelId="{D66A1C2B-C459-434A-AFCA-839B9CB95EFD}">
      <dgm:prSet/>
      <dgm:spPr/>
      <dgm:t>
        <a:bodyPr/>
        <a:lstStyle/>
        <a:p>
          <a:r>
            <a:rPr lang="uk-UA"/>
            <a:t>можливість вільного вступу в різні сектори виробництва окремих країн.</a:t>
          </a:r>
          <a:endParaRPr lang="ru-RU" dirty="0"/>
        </a:p>
      </dgm:t>
    </dgm:pt>
    <dgm:pt modelId="{BA2B5FED-2F7E-4862-A4F9-A22640A27FBF}" type="parTrans" cxnId="{59DD3A9B-6AEF-427C-AACB-8CE61A1D73B7}">
      <dgm:prSet/>
      <dgm:spPr/>
      <dgm:t>
        <a:bodyPr/>
        <a:lstStyle/>
        <a:p>
          <a:endParaRPr lang="ru-RU"/>
        </a:p>
      </dgm:t>
    </dgm:pt>
    <dgm:pt modelId="{9F15B2D1-69E7-48B9-95DE-057C54DF5956}" type="sibTrans" cxnId="{59DD3A9B-6AEF-427C-AACB-8CE61A1D73B7}">
      <dgm:prSet/>
      <dgm:spPr/>
      <dgm:t>
        <a:bodyPr/>
        <a:lstStyle/>
        <a:p>
          <a:endParaRPr lang="ru-RU"/>
        </a:p>
      </dgm:t>
    </dgm:pt>
    <dgm:pt modelId="{DBC35264-42A5-47C3-B963-8CAF0F27281B}">
      <dgm:prSet/>
      <dgm:spPr/>
      <dgm:t>
        <a:bodyPr/>
        <a:lstStyle/>
        <a:p>
          <a:r>
            <a:rPr lang="uk-UA"/>
            <a:t>однорідність продукції, що продається на зовнішніх ринках.</a:t>
          </a:r>
          <a:endParaRPr lang="ru-RU" dirty="0"/>
        </a:p>
      </dgm:t>
    </dgm:pt>
    <dgm:pt modelId="{79B01C5E-434C-40DF-9178-86AC73D1F18D}" type="parTrans" cxnId="{65CB8F90-902B-4959-AB51-AA12C2207184}">
      <dgm:prSet/>
      <dgm:spPr/>
      <dgm:t>
        <a:bodyPr/>
        <a:lstStyle/>
        <a:p>
          <a:endParaRPr lang="ru-RU"/>
        </a:p>
      </dgm:t>
    </dgm:pt>
    <dgm:pt modelId="{7C1EE8F5-BE8B-4FE2-BA24-07B7EB798190}" type="sibTrans" cxnId="{65CB8F90-902B-4959-AB51-AA12C2207184}">
      <dgm:prSet/>
      <dgm:spPr/>
      <dgm:t>
        <a:bodyPr/>
        <a:lstStyle/>
        <a:p>
          <a:endParaRPr lang="ru-RU"/>
        </a:p>
      </dgm:t>
    </dgm:pt>
    <dgm:pt modelId="{2DC70CA7-98FC-4449-9D45-D10B3FBA3185}">
      <dgm:prSet/>
      <dgm:spPr/>
      <dgm:t>
        <a:bodyPr/>
        <a:lstStyle/>
        <a:p>
          <a:r>
            <a:rPr lang="uk-UA"/>
            <a:t>досконале знання зовнішніх ринків конкурентами – продавцями та покупцями.</a:t>
          </a:r>
          <a:endParaRPr lang="ru-RU" dirty="0"/>
        </a:p>
      </dgm:t>
    </dgm:pt>
    <dgm:pt modelId="{D559F71A-B3D2-4578-B8E2-AFABFDF76082}" type="parTrans" cxnId="{AFA85F6F-F178-46FC-9AF3-399E8B5A7202}">
      <dgm:prSet/>
      <dgm:spPr/>
      <dgm:t>
        <a:bodyPr/>
        <a:lstStyle/>
        <a:p>
          <a:endParaRPr lang="ru-RU"/>
        </a:p>
      </dgm:t>
    </dgm:pt>
    <dgm:pt modelId="{FC4E7AF7-0DB0-4B9D-8938-6B5FF1C34E67}" type="sibTrans" cxnId="{AFA85F6F-F178-46FC-9AF3-399E8B5A7202}">
      <dgm:prSet/>
      <dgm:spPr/>
      <dgm:t>
        <a:bodyPr/>
        <a:lstStyle/>
        <a:p>
          <a:endParaRPr lang="ru-RU"/>
        </a:p>
      </dgm:t>
    </dgm:pt>
    <dgm:pt modelId="{BC39C963-CF8D-44AC-9B0A-F530BD601D24}">
      <dgm:prSet/>
      <dgm:spPr/>
      <dgm:t>
        <a:bodyPr/>
        <a:lstStyle/>
        <a:p>
          <a:r>
            <a:rPr lang="uk-UA"/>
            <a:t>відсутність транспортних витрат.</a:t>
          </a:r>
          <a:endParaRPr lang="ru-RU" dirty="0"/>
        </a:p>
      </dgm:t>
    </dgm:pt>
    <dgm:pt modelId="{09DD5984-CD94-4FC3-B133-B61FC661015A}" type="parTrans" cxnId="{6AB1947F-6E1C-4372-9CCC-B9785E03E983}">
      <dgm:prSet/>
      <dgm:spPr/>
      <dgm:t>
        <a:bodyPr/>
        <a:lstStyle/>
        <a:p>
          <a:endParaRPr lang="ru-RU"/>
        </a:p>
      </dgm:t>
    </dgm:pt>
    <dgm:pt modelId="{B32E93EE-645E-4789-8E99-1239A0D97738}" type="sibTrans" cxnId="{6AB1947F-6E1C-4372-9CCC-B9785E03E983}">
      <dgm:prSet/>
      <dgm:spPr/>
      <dgm:t>
        <a:bodyPr/>
        <a:lstStyle/>
        <a:p>
          <a:endParaRPr lang="ru-RU"/>
        </a:p>
      </dgm:t>
    </dgm:pt>
    <dgm:pt modelId="{9063084F-D9A2-406B-ACE1-3CAFCABD91CF}">
      <dgm:prSet/>
      <dgm:spPr/>
      <dgm:t>
        <a:bodyPr/>
        <a:lstStyle/>
        <a:p>
          <a:r>
            <a:rPr lang="uk-UA" dirty="0"/>
            <a:t>повна мобільність факторів виробництва між країнами</a:t>
          </a:r>
          <a:endParaRPr lang="ru-RU" dirty="0"/>
        </a:p>
      </dgm:t>
    </dgm:pt>
    <dgm:pt modelId="{7D95E8A5-E4B2-4A36-8894-33C97CA1ABEB}" type="parTrans" cxnId="{F91C8DFF-9579-43A1-9E08-9590A71F50A2}">
      <dgm:prSet/>
      <dgm:spPr/>
      <dgm:t>
        <a:bodyPr/>
        <a:lstStyle/>
        <a:p>
          <a:endParaRPr lang="ru-RU"/>
        </a:p>
      </dgm:t>
    </dgm:pt>
    <dgm:pt modelId="{6504560F-F541-43FF-9A51-CB35BDE3462F}" type="sibTrans" cxnId="{F91C8DFF-9579-43A1-9E08-9590A71F50A2}">
      <dgm:prSet/>
      <dgm:spPr/>
      <dgm:t>
        <a:bodyPr/>
        <a:lstStyle/>
        <a:p>
          <a:endParaRPr lang="ru-RU"/>
        </a:p>
      </dgm:t>
    </dgm:pt>
    <dgm:pt modelId="{508DD789-A4E6-4262-8666-D677439DCBD4}" type="pres">
      <dgm:prSet presAssocID="{6450CA9F-6726-45A0-B65C-DFE186716798}" presName="linear" presStyleCnt="0">
        <dgm:presLayoutVars>
          <dgm:animLvl val="lvl"/>
          <dgm:resizeHandles val="exact"/>
        </dgm:presLayoutVars>
      </dgm:prSet>
      <dgm:spPr/>
    </dgm:pt>
    <dgm:pt modelId="{8818F0A3-D76E-4D58-9DE0-499089E5CE63}" type="pres">
      <dgm:prSet presAssocID="{B6B70168-4A6E-46BF-96FD-B3264DA5C613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E1369DC7-8334-47A9-8D87-065981909FF6}" type="pres">
      <dgm:prSet presAssocID="{BD6A42B4-B549-4790-94CD-A4F844156647}" presName="spacer" presStyleCnt="0"/>
      <dgm:spPr/>
    </dgm:pt>
    <dgm:pt modelId="{08488F75-E8F2-4368-A57B-A1E83A390D6B}" type="pres">
      <dgm:prSet presAssocID="{D66A1C2B-C459-434A-AFCA-839B9CB95EFD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A6C4769A-32A5-4F1C-8D6D-A14B4D2D55A8}" type="pres">
      <dgm:prSet presAssocID="{9F15B2D1-69E7-48B9-95DE-057C54DF5956}" presName="spacer" presStyleCnt="0"/>
      <dgm:spPr/>
    </dgm:pt>
    <dgm:pt modelId="{4FD0CD6F-EF7D-406D-851F-546CE7F588A3}" type="pres">
      <dgm:prSet presAssocID="{DBC35264-42A5-47C3-B963-8CAF0F27281B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9A8A4A32-FCC1-4098-B778-464FFED00270}" type="pres">
      <dgm:prSet presAssocID="{7C1EE8F5-BE8B-4FE2-BA24-07B7EB798190}" presName="spacer" presStyleCnt="0"/>
      <dgm:spPr/>
    </dgm:pt>
    <dgm:pt modelId="{131766C2-2165-4B3D-B648-1E598ACAEF57}" type="pres">
      <dgm:prSet presAssocID="{2DC70CA7-98FC-4449-9D45-D10B3FBA3185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0B97BA7A-D2D2-4C4F-8BB7-B46E544BCA5D}" type="pres">
      <dgm:prSet presAssocID="{FC4E7AF7-0DB0-4B9D-8938-6B5FF1C34E67}" presName="spacer" presStyleCnt="0"/>
      <dgm:spPr/>
    </dgm:pt>
    <dgm:pt modelId="{86E972B1-F1A5-4062-B7E0-404E9DA3A0EA}" type="pres">
      <dgm:prSet presAssocID="{BC39C963-CF8D-44AC-9B0A-F530BD601D24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99901F98-3D81-4A10-B585-8B3B676938D9}" type="pres">
      <dgm:prSet presAssocID="{B32E93EE-645E-4789-8E99-1239A0D97738}" presName="spacer" presStyleCnt="0"/>
      <dgm:spPr/>
    </dgm:pt>
    <dgm:pt modelId="{2F5BB8D4-E066-4819-BD8A-805A923F54EE}" type="pres">
      <dgm:prSet presAssocID="{9063084F-D9A2-406B-ACE1-3CAFCABD91CF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519F7C0C-3C38-4316-BA1D-DEA10EC3CEA2}" type="presOf" srcId="{2DC70CA7-98FC-4449-9D45-D10B3FBA3185}" destId="{131766C2-2165-4B3D-B648-1E598ACAEF57}" srcOrd="0" destOrd="0" presId="urn:microsoft.com/office/officeart/2005/8/layout/vList2"/>
    <dgm:cxn modelId="{F5B37421-4B75-4366-96DC-ABEDCC970FDF}" type="presOf" srcId="{6450CA9F-6726-45A0-B65C-DFE186716798}" destId="{508DD789-A4E6-4262-8666-D677439DCBD4}" srcOrd="0" destOrd="0" presId="urn:microsoft.com/office/officeart/2005/8/layout/vList2"/>
    <dgm:cxn modelId="{DD3FA821-A3A2-46C2-A979-16DBDE7E6208}" type="presOf" srcId="{B6B70168-4A6E-46BF-96FD-B3264DA5C613}" destId="{8818F0A3-D76E-4D58-9DE0-499089E5CE63}" srcOrd="0" destOrd="0" presId="urn:microsoft.com/office/officeart/2005/8/layout/vList2"/>
    <dgm:cxn modelId="{AFA85F6F-F178-46FC-9AF3-399E8B5A7202}" srcId="{6450CA9F-6726-45A0-B65C-DFE186716798}" destId="{2DC70CA7-98FC-4449-9D45-D10B3FBA3185}" srcOrd="3" destOrd="0" parTransId="{D559F71A-B3D2-4578-B8E2-AFABFDF76082}" sibTransId="{FC4E7AF7-0DB0-4B9D-8938-6B5FF1C34E67}"/>
    <dgm:cxn modelId="{F13B5C74-0893-4AB7-9CD2-134ADE32AB8E}" type="presOf" srcId="{9063084F-D9A2-406B-ACE1-3CAFCABD91CF}" destId="{2F5BB8D4-E066-4819-BD8A-805A923F54EE}" srcOrd="0" destOrd="0" presId="urn:microsoft.com/office/officeart/2005/8/layout/vList2"/>
    <dgm:cxn modelId="{6AB1947F-6E1C-4372-9CCC-B9785E03E983}" srcId="{6450CA9F-6726-45A0-B65C-DFE186716798}" destId="{BC39C963-CF8D-44AC-9B0A-F530BD601D24}" srcOrd="4" destOrd="0" parTransId="{09DD5984-CD94-4FC3-B133-B61FC661015A}" sibTransId="{B32E93EE-645E-4789-8E99-1239A0D97738}"/>
    <dgm:cxn modelId="{65CB8F90-902B-4959-AB51-AA12C2207184}" srcId="{6450CA9F-6726-45A0-B65C-DFE186716798}" destId="{DBC35264-42A5-47C3-B963-8CAF0F27281B}" srcOrd="2" destOrd="0" parTransId="{79B01C5E-434C-40DF-9178-86AC73D1F18D}" sibTransId="{7C1EE8F5-BE8B-4FE2-BA24-07B7EB798190}"/>
    <dgm:cxn modelId="{59DD3A9B-6AEF-427C-AACB-8CE61A1D73B7}" srcId="{6450CA9F-6726-45A0-B65C-DFE186716798}" destId="{D66A1C2B-C459-434A-AFCA-839B9CB95EFD}" srcOrd="1" destOrd="0" parTransId="{BA2B5FED-2F7E-4862-A4F9-A22640A27FBF}" sibTransId="{9F15B2D1-69E7-48B9-95DE-057C54DF5956}"/>
    <dgm:cxn modelId="{C531F39B-F090-4A4A-A3DC-79611BF077D1}" type="presOf" srcId="{DBC35264-42A5-47C3-B963-8CAF0F27281B}" destId="{4FD0CD6F-EF7D-406D-851F-546CE7F588A3}" srcOrd="0" destOrd="0" presId="urn:microsoft.com/office/officeart/2005/8/layout/vList2"/>
    <dgm:cxn modelId="{987BABBC-2E0D-44D4-A101-709EA0941EBF}" srcId="{6450CA9F-6726-45A0-B65C-DFE186716798}" destId="{B6B70168-4A6E-46BF-96FD-B3264DA5C613}" srcOrd="0" destOrd="0" parTransId="{B7F5E66F-E024-4AE1-BC7D-203FDF2E91D7}" sibTransId="{BD6A42B4-B549-4790-94CD-A4F844156647}"/>
    <dgm:cxn modelId="{7B89B4C9-8A58-4627-892D-856E99C6BBF6}" type="presOf" srcId="{BC39C963-CF8D-44AC-9B0A-F530BD601D24}" destId="{86E972B1-F1A5-4062-B7E0-404E9DA3A0EA}" srcOrd="0" destOrd="0" presId="urn:microsoft.com/office/officeart/2005/8/layout/vList2"/>
    <dgm:cxn modelId="{A6B2FDD7-9AD9-4B0E-938E-799AD096E7A0}" type="presOf" srcId="{D66A1C2B-C459-434A-AFCA-839B9CB95EFD}" destId="{08488F75-E8F2-4368-A57B-A1E83A390D6B}" srcOrd="0" destOrd="0" presId="urn:microsoft.com/office/officeart/2005/8/layout/vList2"/>
    <dgm:cxn modelId="{F91C8DFF-9579-43A1-9E08-9590A71F50A2}" srcId="{6450CA9F-6726-45A0-B65C-DFE186716798}" destId="{9063084F-D9A2-406B-ACE1-3CAFCABD91CF}" srcOrd="5" destOrd="0" parTransId="{7D95E8A5-E4B2-4A36-8894-33C97CA1ABEB}" sibTransId="{6504560F-F541-43FF-9A51-CB35BDE3462F}"/>
    <dgm:cxn modelId="{6FE3FA1D-0933-4823-ADC2-16684F1CA591}" type="presParOf" srcId="{508DD789-A4E6-4262-8666-D677439DCBD4}" destId="{8818F0A3-D76E-4D58-9DE0-499089E5CE63}" srcOrd="0" destOrd="0" presId="urn:microsoft.com/office/officeart/2005/8/layout/vList2"/>
    <dgm:cxn modelId="{E3AAEB8F-B140-4A8F-B8CC-BF12C37E2DE9}" type="presParOf" srcId="{508DD789-A4E6-4262-8666-D677439DCBD4}" destId="{E1369DC7-8334-47A9-8D87-065981909FF6}" srcOrd="1" destOrd="0" presId="urn:microsoft.com/office/officeart/2005/8/layout/vList2"/>
    <dgm:cxn modelId="{38A0DE27-5933-4019-9A5A-548E99C3939C}" type="presParOf" srcId="{508DD789-A4E6-4262-8666-D677439DCBD4}" destId="{08488F75-E8F2-4368-A57B-A1E83A390D6B}" srcOrd="2" destOrd="0" presId="urn:microsoft.com/office/officeart/2005/8/layout/vList2"/>
    <dgm:cxn modelId="{0DE52CFA-4DE6-4334-96A3-9723CC063C37}" type="presParOf" srcId="{508DD789-A4E6-4262-8666-D677439DCBD4}" destId="{A6C4769A-32A5-4F1C-8D6D-A14B4D2D55A8}" srcOrd="3" destOrd="0" presId="urn:microsoft.com/office/officeart/2005/8/layout/vList2"/>
    <dgm:cxn modelId="{6BA1556D-5CF8-4072-BD89-721B84969C6F}" type="presParOf" srcId="{508DD789-A4E6-4262-8666-D677439DCBD4}" destId="{4FD0CD6F-EF7D-406D-851F-546CE7F588A3}" srcOrd="4" destOrd="0" presId="urn:microsoft.com/office/officeart/2005/8/layout/vList2"/>
    <dgm:cxn modelId="{756670BA-59FA-435D-AC39-4CCE7327DF43}" type="presParOf" srcId="{508DD789-A4E6-4262-8666-D677439DCBD4}" destId="{9A8A4A32-FCC1-4098-B778-464FFED00270}" srcOrd="5" destOrd="0" presId="urn:microsoft.com/office/officeart/2005/8/layout/vList2"/>
    <dgm:cxn modelId="{2844AA17-569F-4C24-928F-34473D834D6F}" type="presParOf" srcId="{508DD789-A4E6-4262-8666-D677439DCBD4}" destId="{131766C2-2165-4B3D-B648-1E598ACAEF57}" srcOrd="6" destOrd="0" presId="urn:microsoft.com/office/officeart/2005/8/layout/vList2"/>
    <dgm:cxn modelId="{771F221B-911A-4DC2-BA5A-E190866981D5}" type="presParOf" srcId="{508DD789-A4E6-4262-8666-D677439DCBD4}" destId="{0B97BA7A-D2D2-4C4F-8BB7-B46E544BCA5D}" srcOrd="7" destOrd="0" presId="urn:microsoft.com/office/officeart/2005/8/layout/vList2"/>
    <dgm:cxn modelId="{90B5BEFB-1C41-4F2D-B231-E0E16CC625BA}" type="presParOf" srcId="{508DD789-A4E6-4262-8666-D677439DCBD4}" destId="{86E972B1-F1A5-4062-B7E0-404E9DA3A0EA}" srcOrd="8" destOrd="0" presId="urn:microsoft.com/office/officeart/2005/8/layout/vList2"/>
    <dgm:cxn modelId="{90DBB8C0-E033-4288-906C-BA59686240D0}" type="presParOf" srcId="{508DD789-A4E6-4262-8666-D677439DCBD4}" destId="{99901F98-3D81-4A10-B585-8B3B676938D9}" srcOrd="9" destOrd="0" presId="urn:microsoft.com/office/officeart/2005/8/layout/vList2"/>
    <dgm:cxn modelId="{633E3B67-D5A2-4E2B-AF02-75C9A51AAEDA}" type="presParOf" srcId="{508DD789-A4E6-4262-8666-D677439DCBD4}" destId="{2F5BB8D4-E066-4819-BD8A-805A923F54EE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26969EF-E973-4500-B659-03672155D2F1}" type="doc">
      <dgm:prSet loTypeId="urn:microsoft.com/office/officeart/2005/8/layout/default" loCatId="list" qsTypeId="urn:microsoft.com/office/officeart/2005/8/quickstyle/simple2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BF60A404-23DE-4823-8F38-22C4E5759B56}">
      <dgm:prSet/>
      <dgm:spPr/>
      <dgm:t>
        <a:bodyPr/>
        <a:lstStyle/>
        <a:p>
          <a:r>
            <a:rPr lang="uk-UA" dirty="0"/>
            <a:t>сучасні світові ринки переважно – </a:t>
          </a:r>
          <a:r>
            <a:rPr lang="uk-UA" dirty="0" err="1"/>
            <a:t>моно</a:t>
          </a:r>
          <a:r>
            <a:rPr lang="uk-UA" dirty="0"/>
            <a:t>-, </a:t>
          </a:r>
          <a:r>
            <a:rPr lang="uk-UA" dirty="0" err="1"/>
            <a:t>дуо</a:t>
          </a:r>
          <a:r>
            <a:rPr lang="uk-UA" dirty="0"/>
            <a:t>-, </a:t>
          </a:r>
          <a:r>
            <a:rPr lang="uk-UA" dirty="0" err="1"/>
            <a:t>олігополістичні</a:t>
          </a:r>
          <a:r>
            <a:rPr lang="uk-UA" dirty="0"/>
            <a:t>.</a:t>
          </a:r>
          <a:endParaRPr lang="en-US" dirty="0"/>
        </a:p>
      </dgm:t>
    </dgm:pt>
    <dgm:pt modelId="{1B0A3A73-5B0A-4FBC-B403-43F56772BDF8}" type="parTrans" cxnId="{C5194DD2-F4DE-45B1-A6F1-1C86734DAF86}">
      <dgm:prSet/>
      <dgm:spPr/>
      <dgm:t>
        <a:bodyPr/>
        <a:lstStyle/>
        <a:p>
          <a:endParaRPr lang="en-US"/>
        </a:p>
      </dgm:t>
    </dgm:pt>
    <dgm:pt modelId="{0108EBE9-9E95-42A9-A9DA-59099ED8AE5F}" type="sibTrans" cxnId="{C5194DD2-F4DE-45B1-A6F1-1C86734DAF86}">
      <dgm:prSet/>
      <dgm:spPr/>
      <dgm:t>
        <a:bodyPr/>
        <a:lstStyle/>
        <a:p>
          <a:endParaRPr lang="en-US"/>
        </a:p>
      </dgm:t>
    </dgm:pt>
    <dgm:pt modelId="{F45E74FA-7065-4D1A-83CD-AE93A50EA91E}">
      <dgm:prSet/>
      <dgm:spPr/>
      <dgm:t>
        <a:bodyPr/>
        <a:lstStyle/>
        <a:p>
          <a:r>
            <a:rPr lang="uk-UA" dirty="0"/>
            <a:t>можливість вступу обмежується бар’єрами різного роду </a:t>
          </a:r>
          <a:endParaRPr lang="en-US" dirty="0"/>
        </a:p>
      </dgm:t>
    </dgm:pt>
    <dgm:pt modelId="{CA8ABE67-544E-465F-A704-5A6C079A845F}" type="parTrans" cxnId="{3A7117A2-2D60-474B-B61E-CDD9A55EA5AD}">
      <dgm:prSet/>
      <dgm:spPr/>
      <dgm:t>
        <a:bodyPr/>
        <a:lstStyle/>
        <a:p>
          <a:endParaRPr lang="en-US"/>
        </a:p>
      </dgm:t>
    </dgm:pt>
    <dgm:pt modelId="{9169A129-9CFD-4F1F-A334-19E62D621808}" type="sibTrans" cxnId="{3A7117A2-2D60-474B-B61E-CDD9A55EA5AD}">
      <dgm:prSet/>
      <dgm:spPr/>
      <dgm:t>
        <a:bodyPr/>
        <a:lstStyle/>
        <a:p>
          <a:endParaRPr lang="en-US"/>
        </a:p>
      </dgm:t>
    </dgm:pt>
    <dgm:pt modelId="{67A49AA7-9742-45E4-93E2-3A3E2511E6EB}">
      <dgm:prSet/>
      <dgm:spPr/>
      <dgm:t>
        <a:bodyPr/>
        <a:lstStyle/>
        <a:p>
          <a:r>
            <a:rPr lang="uk-UA"/>
            <a:t>диференціація продукції внаслідок НТР</a:t>
          </a:r>
          <a:endParaRPr lang="en-US"/>
        </a:p>
      </dgm:t>
    </dgm:pt>
    <dgm:pt modelId="{A252B54D-C7FC-4198-8DAD-29AE8FADC325}" type="parTrans" cxnId="{54ABF97C-39D0-43CC-AF42-F25E3586A470}">
      <dgm:prSet/>
      <dgm:spPr/>
      <dgm:t>
        <a:bodyPr/>
        <a:lstStyle/>
        <a:p>
          <a:endParaRPr lang="en-US"/>
        </a:p>
      </dgm:t>
    </dgm:pt>
    <dgm:pt modelId="{730BB0AE-C213-4D85-8B2C-BF65DA79A4F9}" type="sibTrans" cxnId="{54ABF97C-39D0-43CC-AF42-F25E3586A470}">
      <dgm:prSet/>
      <dgm:spPr/>
      <dgm:t>
        <a:bodyPr/>
        <a:lstStyle/>
        <a:p>
          <a:endParaRPr lang="en-US"/>
        </a:p>
      </dgm:t>
    </dgm:pt>
    <dgm:pt modelId="{1BDE0BFA-19B8-4E4C-BF9A-AE1DDAC2D119}">
      <dgm:prSet/>
      <dgm:spPr/>
      <dgm:t>
        <a:bodyPr/>
        <a:lstStyle/>
        <a:p>
          <a:r>
            <a:rPr lang="uk-UA"/>
            <a:t>велика роль реклами та маркетингу</a:t>
          </a:r>
          <a:endParaRPr lang="en-US"/>
        </a:p>
      </dgm:t>
    </dgm:pt>
    <dgm:pt modelId="{0262DEC1-698C-4944-80F7-D2458B2210C0}" type="parTrans" cxnId="{46D44D9A-8C4A-463E-ADFA-7DEB75FB1584}">
      <dgm:prSet/>
      <dgm:spPr/>
      <dgm:t>
        <a:bodyPr/>
        <a:lstStyle/>
        <a:p>
          <a:endParaRPr lang="en-US"/>
        </a:p>
      </dgm:t>
    </dgm:pt>
    <dgm:pt modelId="{E9A11D3B-3907-4898-A0AF-67344102EB15}" type="sibTrans" cxnId="{46D44D9A-8C4A-463E-ADFA-7DEB75FB1584}">
      <dgm:prSet/>
      <dgm:spPr/>
      <dgm:t>
        <a:bodyPr/>
        <a:lstStyle/>
        <a:p>
          <a:endParaRPr lang="en-US"/>
        </a:p>
      </dgm:t>
    </dgm:pt>
    <dgm:pt modelId="{E0DE74A6-D00C-436A-9BBD-DA2E46F4FEBE}">
      <dgm:prSet/>
      <dgm:spPr/>
      <dgm:t>
        <a:bodyPr/>
        <a:lstStyle/>
        <a:p>
          <a:r>
            <a:rPr lang="uk-UA"/>
            <a:t>великі транспортні витрати .</a:t>
          </a:r>
          <a:endParaRPr lang="en-US"/>
        </a:p>
      </dgm:t>
    </dgm:pt>
    <dgm:pt modelId="{8DA7CE18-8BC6-4DE0-B41B-C6ED8BA2FCAB}" type="parTrans" cxnId="{AB6FBC16-DD07-43F9-B0AE-40BB31B06EA0}">
      <dgm:prSet/>
      <dgm:spPr/>
      <dgm:t>
        <a:bodyPr/>
        <a:lstStyle/>
        <a:p>
          <a:endParaRPr lang="en-US"/>
        </a:p>
      </dgm:t>
    </dgm:pt>
    <dgm:pt modelId="{2851EB33-C7C6-4721-8B1D-DFFB813D8941}" type="sibTrans" cxnId="{AB6FBC16-DD07-43F9-B0AE-40BB31B06EA0}">
      <dgm:prSet/>
      <dgm:spPr/>
      <dgm:t>
        <a:bodyPr/>
        <a:lstStyle/>
        <a:p>
          <a:endParaRPr lang="en-US"/>
        </a:p>
      </dgm:t>
    </dgm:pt>
    <dgm:pt modelId="{943DF602-480C-43CB-90B3-422F0185F481}">
      <dgm:prSet/>
      <dgm:spPr/>
      <dgm:t>
        <a:bodyPr/>
        <a:lstStyle/>
        <a:p>
          <a:r>
            <a:rPr lang="uk-UA" dirty="0"/>
            <a:t>обмеження на рух капіталу, робочої сили, товарів, послуг між галузями та фірмами окремих країн</a:t>
          </a:r>
          <a:endParaRPr lang="en-US" dirty="0"/>
        </a:p>
      </dgm:t>
    </dgm:pt>
    <dgm:pt modelId="{D62A3F00-C26A-4DB1-905C-BFB9C6E4693D}" type="parTrans" cxnId="{DFDB2F55-7C60-47EE-850E-6B34599DE493}">
      <dgm:prSet/>
      <dgm:spPr/>
      <dgm:t>
        <a:bodyPr/>
        <a:lstStyle/>
        <a:p>
          <a:endParaRPr lang="en-US"/>
        </a:p>
      </dgm:t>
    </dgm:pt>
    <dgm:pt modelId="{D05549E1-A43A-4460-9C12-3B469F34D80A}" type="sibTrans" cxnId="{DFDB2F55-7C60-47EE-850E-6B34599DE493}">
      <dgm:prSet/>
      <dgm:spPr/>
      <dgm:t>
        <a:bodyPr/>
        <a:lstStyle/>
        <a:p>
          <a:endParaRPr lang="en-US"/>
        </a:p>
      </dgm:t>
    </dgm:pt>
    <dgm:pt modelId="{AB22A258-1172-4BDD-BF28-2D8433AE5E6D}" type="pres">
      <dgm:prSet presAssocID="{826969EF-E973-4500-B659-03672155D2F1}" presName="diagram" presStyleCnt="0">
        <dgm:presLayoutVars>
          <dgm:dir/>
          <dgm:resizeHandles val="exact"/>
        </dgm:presLayoutVars>
      </dgm:prSet>
      <dgm:spPr/>
    </dgm:pt>
    <dgm:pt modelId="{49656477-F6D4-4CF1-AC76-8033FA13516A}" type="pres">
      <dgm:prSet presAssocID="{BF60A404-23DE-4823-8F38-22C4E5759B56}" presName="node" presStyleLbl="node1" presStyleIdx="0" presStyleCnt="6">
        <dgm:presLayoutVars>
          <dgm:bulletEnabled val="1"/>
        </dgm:presLayoutVars>
      </dgm:prSet>
      <dgm:spPr/>
    </dgm:pt>
    <dgm:pt modelId="{9F8B832D-BC05-4C3A-B1C9-D9A128D6C012}" type="pres">
      <dgm:prSet presAssocID="{0108EBE9-9E95-42A9-A9DA-59099ED8AE5F}" presName="sibTrans" presStyleCnt="0"/>
      <dgm:spPr/>
    </dgm:pt>
    <dgm:pt modelId="{E075A0F2-B46B-467E-B817-93B6E15E1FDE}" type="pres">
      <dgm:prSet presAssocID="{F45E74FA-7065-4D1A-83CD-AE93A50EA91E}" presName="node" presStyleLbl="node1" presStyleIdx="1" presStyleCnt="6">
        <dgm:presLayoutVars>
          <dgm:bulletEnabled val="1"/>
        </dgm:presLayoutVars>
      </dgm:prSet>
      <dgm:spPr/>
    </dgm:pt>
    <dgm:pt modelId="{05FDBFCF-BA4F-411C-88BC-7C73FF4307A1}" type="pres">
      <dgm:prSet presAssocID="{9169A129-9CFD-4F1F-A334-19E62D621808}" presName="sibTrans" presStyleCnt="0"/>
      <dgm:spPr/>
    </dgm:pt>
    <dgm:pt modelId="{7DD240FF-613F-4452-B949-748C538703DC}" type="pres">
      <dgm:prSet presAssocID="{67A49AA7-9742-45E4-93E2-3A3E2511E6EB}" presName="node" presStyleLbl="node1" presStyleIdx="2" presStyleCnt="6">
        <dgm:presLayoutVars>
          <dgm:bulletEnabled val="1"/>
        </dgm:presLayoutVars>
      </dgm:prSet>
      <dgm:spPr/>
    </dgm:pt>
    <dgm:pt modelId="{6E028297-1A70-451D-A9A4-7056A2035A35}" type="pres">
      <dgm:prSet presAssocID="{730BB0AE-C213-4D85-8B2C-BF65DA79A4F9}" presName="sibTrans" presStyleCnt="0"/>
      <dgm:spPr/>
    </dgm:pt>
    <dgm:pt modelId="{3C181ACC-7397-4797-93F2-E09DDA0CD717}" type="pres">
      <dgm:prSet presAssocID="{1BDE0BFA-19B8-4E4C-BF9A-AE1DDAC2D119}" presName="node" presStyleLbl="node1" presStyleIdx="3" presStyleCnt="6">
        <dgm:presLayoutVars>
          <dgm:bulletEnabled val="1"/>
        </dgm:presLayoutVars>
      </dgm:prSet>
      <dgm:spPr/>
    </dgm:pt>
    <dgm:pt modelId="{360178E1-4C54-44F6-BBB5-7AD1AB29186B}" type="pres">
      <dgm:prSet presAssocID="{E9A11D3B-3907-4898-A0AF-67344102EB15}" presName="sibTrans" presStyleCnt="0"/>
      <dgm:spPr/>
    </dgm:pt>
    <dgm:pt modelId="{775F9342-14B9-42AC-91F4-303E894AA612}" type="pres">
      <dgm:prSet presAssocID="{E0DE74A6-D00C-436A-9BBD-DA2E46F4FEBE}" presName="node" presStyleLbl="node1" presStyleIdx="4" presStyleCnt="6">
        <dgm:presLayoutVars>
          <dgm:bulletEnabled val="1"/>
        </dgm:presLayoutVars>
      </dgm:prSet>
      <dgm:spPr/>
    </dgm:pt>
    <dgm:pt modelId="{94D80120-60DD-4300-AF73-DFADF4196312}" type="pres">
      <dgm:prSet presAssocID="{2851EB33-C7C6-4721-8B1D-DFFB813D8941}" presName="sibTrans" presStyleCnt="0"/>
      <dgm:spPr/>
    </dgm:pt>
    <dgm:pt modelId="{7141779B-C1CF-4736-9358-A2554C639933}" type="pres">
      <dgm:prSet presAssocID="{943DF602-480C-43CB-90B3-422F0185F481}" presName="node" presStyleLbl="node1" presStyleIdx="5" presStyleCnt="6">
        <dgm:presLayoutVars>
          <dgm:bulletEnabled val="1"/>
        </dgm:presLayoutVars>
      </dgm:prSet>
      <dgm:spPr/>
    </dgm:pt>
  </dgm:ptLst>
  <dgm:cxnLst>
    <dgm:cxn modelId="{AB6FBC16-DD07-43F9-B0AE-40BB31B06EA0}" srcId="{826969EF-E973-4500-B659-03672155D2F1}" destId="{E0DE74A6-D00C-436A-9BBD-DA2E46F4FEBE}" srcOrd="4" destOrd="0" parTransId="{8DA7CE18-8BC6-4DE0-B41B-C6ED8BA2FCAB}" sibTransId="{2851EB33-C7C6-4721-8B1D-DFFB813D8941}"/>
    <dgm:cxn modelId="{8B0EDB1D-6F3C-4D85-AC53-EF4316B60E74}" type="presOf" srcId="{943DF602-480C-43CB-90B3-422F0185F481}" destId="{7141779B-C1CF-4736-9358-A2554C639933}" srcOrd="0" destOrd="0" presId="urn:microsoft.com/office/officeart/2005/8/layout/default"/>
    <dgm:cxn modelId="{8478E931-DF2B-405C-800E-5253F6741B8A}" type="presOf" srcId="{67A49AA7-9742-45E4-93E2-3A3E2511E6EB}" destId="{7DD240FF-613F-4452-B949-748C538703DC}" srcOrd="0" destOrd="0" presId="urn:microsoft.com/office/officeart/2005/8/layout/default"/>
    <dgm:cxn modelId="{C910153F-1CD6-4361-9BF1-BB5C00CEBA01}" type="presOf" srcId="{BF60A404-23DE-4823-8F38-22C4E5759B56}" destId="{49656477-F6D4-4CF1-AC76-8033FA13516A}" srcOrd="0" destOrd="0" presId="urn:microsoft.com/office/officeart/2005/8/layout/default"/>
    <dgm:cxn modelId="{47318040-80B3-49E7-BD5D-FD0ECFE9A3D9}" type="presOf" srcId="{F45E74FA-7065-4D1A-83CD-AE93A50EA91E}" destId="{E075A0F2-B46B-467E-B817-93B6E15E1FDE}" srcOrd="0" destOrd="0" presId="urn:microsoft.com/office/officeart/2005/8/layout/default"/>
    <dgm:cxn modelId="{B8A3175E-CF12-4C8D-A25C-BC236230C569}" type="presOf" srcId="{1BDE0BFA-19B8-4E4C-BF9A-AE1DDAC2D119}" destId="{3C181ACC-7397-4797-93F2-E09DDA0CD717}" srcOrd="0" destOrd="0" presId="urn:microsoft.com/office/officeart/2005/8/layout/default"/>
    <dgm:cxn modelId="{92D5A648-A157-46A9-A100-405C115FE018}" type="presOf" srcId="{E0DE74A6-D00C-436A-9BBD-DA2E46F4FEBE}" destId="{775F9342-14B9-42AC-91F4-303E894AA612}" srcOrd="0" destOrd="0" presId="urn:microsoft.com/office/officeart/2005/8/layout/default"/>
    <dgm:cxn modelId="{DFDB2F55-7C60-47EE-850E-6B34599DE493}" srcId="{826969EF-E973-4500-B659-03672155D2F1}" destId="{943DF602-480C-43CB-90B3-422F0185F481}" srcOrd="5" destOrd="0" parTransId="{D62A3F00-C26A-4DB1-905C-BFB9C6E4693D}" sibTransId="{D05549E1-A43A-4460-9C12-3B469F34D80A}"/>
    <dgm:cxn modelId="{54ABF97C-39D0-43CC-AF42-F25E3586A470}" srcId="{826969EF-E973-4500-B659-03672155D2F1}" destId="{67A49AA7-9742-45E4-93E2-3A3E2511E6EB}" srcOrd="2" destOrd="0" parTransId="{A252B54D-C7FC-4198-8DAD-29AE8FADC325}" sibTransId="{730BB0AE-C213-4D85-8B2C-BF65DA79A4F9}"/>
    <dgm:cxn modelId="{46D44D9A-8C4A-463E-ADFA-7DEB75FB1584}" srcId="{826969EF-E973-4500-B659-03672155D2F1}" destId="{1BDE0BFA-19B8-4E4C-BF9A-AE1DDAC2D119}" srcOrd="3" destOrd="0" parTransId="{0262DEC1-698C-4944-80F7-D2458B2210C0}" sibTransId="{E9A11D3B-3907-4898-A0AF-67344102EB15}"/>
    <dgm:cxn modelId="{3A7117A2-2D60-474B-B61E-CDD9A55EA5AD}" srcId="{826969EF-E973-4500-B659-03672155D2F1}" destId="{F45E74FA-7065-4D1A-83CD-AE93A50EA91E}" srcOrd="1" destOrd="0" parTransId="{CA8ABE67-544E-465F-A704-5A6C079A845F}" sibTransId="{9169A129-9CFD-4F1F-A334-19E62D621808}"/>
    <dgm:cxn modelId="{393931C1-DBDC-41E0-946A-C839BB82DFA0}" type="presOf" srcId="{826969EF-E973-4500-B659-03672155D2F1}" destId="{AB22A258-1172-4BDD-BF28-2D8433AE5E6D}" srcOrd="0" destOrd="0" presId="urn:microsoft.com/office/officeart/2005/8/layout/default"/>
    <dgm:cxn modelId="{C5194DD2-F4DE-45B1-A6F1-1C86734DAF86}" srcId="{826969EF-E973-4500-B659-03672155D2F1}" destId="{BF60A404-23DE-4823-8F38-22C4E5759B56}" srcOrd="0" destOrd="0" parTransId="{1B0A3A73-5B0A-4FBC-B403-43F56772BDF8}" sibTransId="{0108EBE9-9E95-42A9-A9DA-59099ED8AE5F}"/>
    <dgm:cxn modelId="{CC171C56-131C-4A07-B945-5A32757A05DA}" type="presParOf" srcId="{AB22A258-1172-4BDD-BF28-2D8433AE5E6D}" destId="{49656477-F6D4-4CF1-AC76-8033FA13516A}" srcOrd="0" destOrd="0" presId="urn:microsoft.com/office/officeart/2005/8/layout/default"/>
    <dgm:cxn modelId="{E054EB26-1F05-46C6-9ECF-E1E5429D9E23}" type="presParOf" srcId="{AB22A258-1172-4BDD-BF28-2D8433AE5E6D}" destId="{9F8B832D-BC05-4C3A-B1C9-D9A128D6C012}" srcOrd="1" destOrd="0" presId="urn:microsoft.com/office/officeart/2005/8/layout/default"/>
    <dgm:cxn modelId="{869AD36C-F049-4601-89B0-F441D2AB1144}" type="presParOf" srcId="{AB22A258-1172-4BDD-BF28-2D8433AE5E6D}" destId="{E075A0F2-B46B-467E-B817-93B6E15E1FDE}" srcOrd="2" destOrd="0" presId="urn:microsoft.com/office/officeart/2005/8/layout/default"/>
    <dgm:cxn modelId="{A4344E35-EE4C-4FA1-8FE5-72370B3A3BED}" type="presParOf" srcId="{AB22A258-1172-4BDD-BF28-2D8433AE5E6D}" destId="{05FDBFCF-BA4F-411C-88BC-7C73FF4307A1}" srcOrd="3" destOrd="0" presId="urn:microsoft.com/office/officeart/2005/8/layout/default"/>
    <dgm:cxn modelId="{2DFB967F-DB3F-4EE5-9EF3-7FD1CFBFF903}" type="presParOf" srcId="{AB22A258-1172-4BDD-BF28-2D8433AE5E6D}" destId="{7DD240FF-613F-4452-B949-748C538703DC}" srcOrd="4" destOrd="0" presId="urn:microsoft.com/office/officeart/2005/8/layout/default"/>
    <dgm:cxn modelId="{7DCF185A-DD1E-4553-86FC-32F65BBC7A3C}" type="presParOf" srcId="{AB22A258-1172-4BDD-BF28-2D8433AE5E6D}" destId="{6E028297-1A70-451D-A9A4-7056A2035A35}" srcOrd="5" destOrd="0" presId="urn:microsoft.com/office/officeart/2005/8/layout/default"/>
    <dgm:cxn modelId="{F31804BD-E3EA-4033-A864-57C8204A61BB}" type="presParOf" srcId="{AB22A258-1172-4BDD-BF28-2D8433AE5E6D}" destId="{3C181ACC-7397-4797-93F2-E09DDA0CD717}" srcOrd="6" destOrd="0" presId="urn:microsoft.com/office/officeart/2005/8/layout/default"/>
    <dgm:cxn modelId="{C81A5362-C7CC-46A6-8DA2-F2DF71B8AF53}" type="presParOf" srcId="{AB22A258-1172-4BDD-BF28-2D8433AE5E6D}" destId="{360178E1-4C54-44F6-BBB5-7AD1AB29186B}" srcOrd="7" destOrd="0" presId="urn:microsoft.com/office/officeart/2005/8/layout/default"/>
    <dgm:cxn modelId="{51886C17-EE3D-44B7-8112-0A04A14C3823}" type="presParOf" srcId="{AB22A258-1172-4BDD-BF28-2D8433AE5E6D}" destId="{775F9342-14B9-42AC-91F4-303E894AA612}" srcOrd="8" destOrd="0" presId="urn:microsoft.com/office/officeart/2005/8/layout/default"/>
    <dgm:cxn modelId="{C0252D05-636D-4109-B16F-A9FC03D1C1B6}" type="presParOf" srcId="{AB22A258-1172-4BDD-BF28-2D8433AE5E6D}" destId="{94D80120-60DD-4300-AF73-DFADF4196312}" srcOrd="9" destOrd="0" presId="urn:microsoft.com/office/officeart/2005/8/layout/default"/>
    <dgm:cxn modelId="{970833F9-7BD5-49F9-B1E2-FDA9003A47D3}" type="presParOf" srcId="{AB22A258-1172-4BDD-BF28-2D8433AE5E6D}" destId="{7141779B-C1CF-4736-9358-A2554C639933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450CA9F-6726-45A0-B65C-DFE186716798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B6B70168-4A6E-46BF-96FD-B3264DA5C613}">
      <dgm:prSet custT="1"/>
      <dgm:spPr/>
      <dgm:t>
        <a:bodyPr/>
        <a:lstStyle/>
        <a:p>
          <a:r>
            <a:rPr lang="uk-UA" sz="1600" dirty="0"/>
            <a:t>Підвищення ефективності розподілу наявних економічних ресурсів з точки зору максимізації добробуту країни</a:t>
          </a:r>
          <a:endParaRPr lang="en-US" sz="1600" dirty="0"/>
        </a:p>
      </dgm:t>
    </dgm:pt>
    <dgm:pt modelId="{B7F5E66F-E024-4AE1-BC7D-203FDF2E91D7}" type="parTrans" cxnId="{987BABBC-2E0D-44D4-A101-709EA0941EBF}">
      <dgm:prSet/>
      <dgm:spPr/>
      <dgm:t>
        <a:bodyPr/>
        <a:lstStyle/>
        <a:p>
          <a:endParaRPr lang="en-US" sz="2000"/>
        </a:p>
      </dgm:t>
    </dgm:pt>
    <dgm:pt modelId="{BD6A42B4-B549-4790-94CD-A4F844156647}" type="sibTrans" cxnId="{987BABBC-2E0D-44D4-A101-709EA0941EBF}">
      <dgm:prSet/>
      <dgm:spPr/>
      <dgm:t>
        <a:bodyPr/>
        <a:lstStyle/>
        <a:p>
          <a:endParaRPr lang="en-US" sz="2000"/>
        </a:p>
      </dgm:t>
    </dgm:pt>
    <dgm:pt modelId="{F56C233F-7642-4C60-ACC7-A82A28E90D8D}">
      <dgm:prSet custT="1"/>
      <dgm:spPr/>
      <dgm:t>
        <a:bodyPr/>
        <a:lstStyle/>
        <a:p>
          <a:r>
            <a:rPr lang="uk-UA" sz="1600"/>
            <a:t>Економічне зростання</a:t>
          </a:r>
          <a:endParaRPr lang="ru-RU" sz="1600" dirty="0"/>
        </a:p>
      </dgm:t>
    </dgm:pt>
    <dgm:pt modelId="{866C1190-0A16-41D7-9381-A21E9659D605}" type="parTrans" cxnId="{65899033-EA0D-4852-9D69-E1446EDFC715}">
      <dgm:prSet/>
      <dgm:spPr/>
      <dgm:t>
        <a:bodyPr/>
        <a:lstStyle/>
        <a:p>
          <a:endParaRPr lang="ru-RU" sz="2000"/>
        </a:p>
      </dgm:t>
    </dgm:pt>
    <dgm:pt modelId="{33409BF8-9FF1-4CDC-9989-66631D0677F3}" type="sibTrans" cxnId="{65899033-EA0D-4852-9D69-E1446EDFC715}">
      <dgm:prSet/>
      <dgm:spPr/>
      <dgm:t>
        <a:bodyPr/>
        <a:lstStyle/>
        <a:p>
          <a:endParaRPr lang="ru-RU" sz="2000"/>
        </a:p>
      </dgm:t>
    </dgm:pt>
    <dgm:pt modelId="{C3AAFA24-1F87-422A-AB08-7079ADB2BBB4}">
      <dgm:prSet custT="1"/>
      <dgm:spPr/>
      <dgm:t>
        <a:bodyPr/>
        <a:lstStyle/>
        <a:p>
          <a:r>
            <a:rPr lang="uk-UA" sz="1600"/>
            <a:t>Повна зайнятість населення</a:t>
          </a:r>
          <a:endParaRPr lang="ru-RU" sz="1600" dirty="0"/>
        </a:p>
      </dgm:t>
    </dgm:pt>
    <dgm:pt modelId="{53176C13-C0F4-4C21-BD4C-42437A79386E}" type="parTrans" cxnId="{4E1D2F7E-758A-4FE1-87BD-AF28F0AFA958}">
      <dgm:prSet/>
      <dgm:spPr/>
      <dgm:t>
        <a:bodyPr/>
        <a:lstStyle/>
        <a:p>
          <a:endParaRPr lang="ru-RU" sz="2000"/>
        </a:p>
      </dgm:t>
    </dgm:pt>
    <dgm:pt modelId="{6D24E4EA-5D71-4F1B-8794-BC5FE4253BD0}" type="sibTrans" cxnId="{4E1D2F7E-758A-4FE1-87BD-AF28F0AFA958}">
      <dgm:prSet/>
      <dgm:spPr/>
      <dgm:t>
        <a:bodyPr/>
        <a:lstStyle/>
        <a:p>
          <a:endParaRPr lang="ru-RU" sz="2000"/>
        </a:p>
      </dgm:t>
    </dgm:pt>
    <dgm:pt modelId="{42E9F3EE-04B2-4865-B2DB-C7B5544ED570}">
      <dgm:prSet custT="1"/>
      <dgm:spPr/>
      <dgm:t>
        <a:bodyPr/>
        <a:lstStyle/>
        <a:p>
          <a:r>
            <a:rPr lang="uk-UA" sz="1600"/>
            <a:t>Стабільність цін</a:t>
          </a:r>
          <a:endParaRPr lang="ru-RU" sz="1600" dirty="0"/>
        </a:p>
      </dgm:t>
    </dgm:pt>
    <dgm:pt modelId="{C9D2F019-85D8-4221-8E60-98686E36AA26}" type="parTrans" cxnId="{5E8B4560-150F-4861-A6BA-6B3CABC92815}">
      <dgm:prSet/>
      <dgm:spPr/>
      <dgm:t>
        <a:bodyPr/>
        <a:lstStyle/>
        <a:p>
          <a:endParaRPr lang="ru-RU" sz="2000"/>
        </a:p>
      </dgm:t>
    </dgm:pt>
    <dgm:pt modelId="{4D25349F-FA9B-4F39-B20E-8356A346E6DA}" type="sibTrans" cxnId="{5E8B4560-150F-4861-A6BA-6B3CABC92815}">
      <dgm:prSet/>
      <dgm:spPr/>
      <dgm:t>
        <a:bodyPr/>
        <a:lstStyle/>
        <a:p>
          <a:endParaRPr lang="ru-RU" sz="2000"/>
        </a:p>
      </dgm:t>
    </dgm:pt>
    <dgm:pt modelId="{F1F41069-C15C-4553-B8DD-B25BDF31DC8D}">
      <dgm:prSet custT="1"/>
      <dgm:spPr/>
      <dgm:t>
        <a:bodyPr/>
        <a:lstStyle/>
        <a:p>
          <a:r>
            <a:rPr lang="uk-UA" sz="1600"/>
            <a:t>Економічна безпека держави </a:t>
          </a:r>
          <a:endParaRPr lang="ru-RU" sz="1600" dirty="0"/>
        </a:p>
      </dgm:t>
    </dgm:pt>
    <dgm:pt modelId="{F1523F82-A16C-4D75-9FBB-D84BE1872FCB}" type="parTrans" cxnId="{71778045-43C1-4086-AAE8-7C19F565ECA1}">
      <dgm:prSet/>
      <dgm:spPr/>
      <dgm:t>
        <a:bodyPr/>
        <a:lstStyle/>
        <a:p>
          <a:endParaRPr lang="ru-RU" sz="2000"/>
        </a:p>
      </dgm:t>
    </dgm:pt>
    <dgm:pt modelId="{FE8ACFB5-F59C-477C-8A7E-8845F96AA314}" type="sibTrans" cxnId="{71778045-43C1-4086-AAE8-7C19F565ECA1}">
      <dgm:prSet/>
      <dgm:spPr/>
      <dgm:t>
        <a:bodyPr/>
        <a:lstStyle/>
        <a:p>
          <a:endParaRPr lang="ru-RU" sz="2000"/>
        </a:p>
      </dgm:t>
    </dgm:pt>
    <dgm:pt modelId="{4FC631E9-6970-412A-8294-BAFE224875ED}">
      <dgm:prSet custT="1"/>
      <dgm:spPr/>
      <dgm:t>
        <a:bodyPr/>
        <a:lstStyle/>
        <a:p>
          <a:r>
            <a:rPr lang="uk-UA" sz="1600"/>
            <a:t>Якість життя</a:t>
          </a:r>
          <a:endParaRPr lang="ru-RU" sz="1600" dirty="0"/>
        </a:p>
      </dgm:t>
    </dgm:pt>
    <dgm:pt modelId="{40C7ED94-E47A-4B41-A051-E2AC39A93EFB}" type="parTrans" cxnId="{7F45016D-370A-4A0D-9354-7AB80971F6D5}">
      <dgm:prSet/>
      <dgm:spPr/>
      <dgm:t>
        <a:bodyPr/>
        <a:lstStyle/>
        <a:p>
          <a:endParaRPr lang="ru-RU" sz="2000"/>
        </a:p>
      </dgm:t>
    </dgm:pt>
    <dgm:pt modelId="{548E2F3E-6CC6-40F3-B020-69E7B484E442}" type="sibTrans" cxnId="{7F45016D-370A-4A0D-9354-7AB80971F6D5}">
      <dgm:prSet/>
      <dgm:spPr/>
      <dgm:t>
        <a:bodyPr/>
        <a:lstStyle/>
        <a:p>
          <a:endParaRPr lang="ru-RU" sz="2000"/>
        </a:p>
      </dgm:t>
    </dgm:pt>
    <dgm:pt modelId="{375A6554-6B84-4830-B1E2-ADDABEE65273}">
      <dgm:prSet custT="1"/>
      <dgm:spPr/>
      <dgm:t>
        <a:bodyPr/>
        <a:lstStyle/>
        <a:p>
          <a:r>
            <a:rPr lang="uk-UA" sz="1600" dirty="0"/>
            <a:t>Балансування розвитку </a:t>
          </a:r>
          <a:r>
            <a:rPr lang="ru-RU" sz="1600" dirty="0" err="1"/>
            <a:t>нац</a:t>
          </a:r>
          <a:r>
            <a:rPr lang="uk-UA" sz="1600" dirty="0" err="1"/>
            <a:t>іональної</a:t>
          </a:r>
          <a:r>
            <a:rPr lang="uk-UA" sz="1600" dirty="0"/>
            <a:t> економіки</a:t>
          </a:r>
          <a:endParaRPr lang="ru-RU" sz="1600" dirty="0"/>
        </a:p>
      </dgm:t>
    </dgm:pt>
    <dgm:pt modelId="{1D68BDB8-4F71-4FA5-B878-6BEA9B3015E1}" type="parTrans" cxnId="{7BAB43AE-C3CF-4162-ACF0-635D890E8952}">
      <dgm:prSet/>
      <dgm:spPr/>
      <dgm:t>
        <a:bodyPr/>
        <a:lstStyle/>
        <a:p>
          <a:endParaRPr lang="ru-RU" sz="2000"/>
        </a:p>
      </dgm:t>
    </dgm:pt>
    <dgm:pt modelId="{DF4567C3-99EF-4235-95A5-49CDF316A3B2}" type="sibTrans" cxnId="{7BAB43AE-C3CF-4162-ACF0-635D890E8952}">
      <dgm:prSet/>
      <dgm:spPr/>
      <dgm:t>
        <a:bodyPr/>
        <a:lstStyle/>
        <a:p>
          <a:endParaRPr lang="ru-RU" sz="2000"/>
        </a:p>
      </dgm:t>
    </dgm:pt>
    <dgm:pt modelId="{508DD789-A4E6-4262-8666-D677439DCBD4}" type="pres">
      <dgm:prSet presAssocID="{6450CA9F-6726-45A0-B65C-DFE186716798}" presName="linear" presStyleCnt="0">
        <dgm:presLayoutVars>
          <dgm:animLvl val="lvl"/>
          <dgm:resizeHandles val="exact"/>
        </dgm:presLayoutVars>
      </dgm:prSet>
      <dgm:spPr/>
    </dgm:pt>
    <dgm:pt modelId="{8818F0A3-D76E-4D58-9DE0-499089E5CE63}" type="pres">
      <dgm:prSet presAssocID="{B6B70168-4A6E-46BF-96FD-B3264DA5C613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E1369DC7-8334-47A9-8D87-065981909FF6}" type="pres">
      <dgm:prSet presAssocID="{BD6A42B4-B549-4790-94CD-A4F844156647}" presName="spacer" presStyleCnt="0"/>
      <dgm:spPr/>
    </dgm:pt>
    <dgm:pt modelId="{7B6F9819-734F-4F6A-B275-0C7B3FFFD7BE}" type="pres">
      <dgm:prSet presAssocID="{F56C233F-7642-4C60-ACC7-A82A28E90D8D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1C7743D3-9F7C-45CC-A203-4C66D3CB8412}" type="pres">
      <dgm:prSet presAssocID="{33409BF8-9FF1-4CDC-9989-66631D0677F3}" presName="spacer" presStyleCnt="0"/>
      <dgm:spPr/>
    </dgm:pt>
    <dgm:pt modelId="{88319870-2008-4C83-9532-12F52903ED0D}" type="pres">
      <dgm:prSet presAssocID="{C3AAFA24-1F87-422A-AB08-7079ADB2BBB4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07E2822E-84BC-4A9C-A97A-93C829AA4C1E}" type="pres">
      <dgm:prSet presAssocID="{6D24E4EA-5D71-4F1B-8794-BC5FE4253BD0}" presName="spacer" presStyleCnt="0"/>
      <dgm:spPr/>
    </dgm:pt>
    <dgm:pt modelId="{EC09B909-A710-44A6-9CA3-AA6E7C485BD8}" type="pres">
      <dgm:prSet presAssocID="{42E9F3EE-04B2-4865-B2DB-C7B5544ED570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A944BAD2-EB61-46FF-B59A-6AB97ABB3BD4}" type="pres">
      <dgm:prSet presAssocID="{4D25349F-FA9B-4F39-B20E-8356A346E6DA}" presName="spacer" presStyleCnt="0"/>
      <dgm:spPr/>
    </dgm:pt>
    <dgm:pt modelId="{B9257A91-2919-4652-8821-609D00162285}" type="pres">
      <dgm:prSet presAssocID="{F1F41069-C15C-4553-B8DD-B25BDF31DC8D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6C0076AE-BA37-40E5-813A-8C2C93BEF53C}" type="pres">
      <dgm:prSet presAssocID="{FE8ACFB5-F59C-477C-8A7E-8845F96AA314}" presName="spacer" presStyleCnt="0"/>
      <dgm:spPr/>
    </dgm:pt>
    <dgm:pt modelId="{D2CDF299-3FA4-4B14-9C67-F01414DB2800}" type="pres">
      <dgm:prSet presAssocID="{4FC631E9-6970-412A-8294-BAFE224875ED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8B1D32BF-F016-4822-955D-5F6FCAE2040C}" type="pres">
      <dgm:prSet presAssocID="{548E2F3E-6CC6-40F3-B020-69E7B484E442}" presName="spacer" presStyleCnt="0"/>
      <dgm:spPr/>
    </dgm:pt>
    <dgm:pt modelId="{ED37C0D1-B1B9-45A1-B07F-F5F2EC62B63E}" type="pres">
      <dgm:prSet presAssocID="{375A6554-6B84-4830-B1E2-ADDABEE65273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F5B37421-4B75-4366-96DC-ABEDCC970FDF}" type="presOf" srcId="{6450CA9F-6726-45A0-B65C-DFE186716798}" destId="{508DD789-A4E6-4262-8666-D677439DCBD4}" srcOrd="0" destOrd="0" presId="urn:microsoft.com/office/officeart/2005/8/layout/vList2"/>
    <dgm:cxn modelId="{DD3FA821-A3A2-46C2-A979-16DBDE7E6208}" type="presOf" srcId="{B6B70168-4A6E-46BF-96FD-B3264DA5C613}" destId="{8818F0A3-D76E-4D58-9DE0-499089E5CE63}" srcOrd="0" destOrd="0" presId="urn:microsoft.com/office/officeart/2005/8/layout/vList2"/>
    <dgm:cxn modelId="{65899033-EA0D-4852-9D69-E1446EDFC715}" srcId="{6450CA9F-6726-45A0-B65C-DFE186716798}" destId="{F56C233F-7642-4C60-ACC7-A82A28E90D8D}" srcOrd="1" destOrd="0" parTransId="{866C1190-0A16-41D7-9381-A21E9659D605}" sibTransId="{33409BF8-9FF1-4CDC-9989-66631D0677F3}"/>
    <dgm:cxn modelId="{0372505E-36EB-4FDF-A3D7-1AC97279F178}" type="presOf" srcId="{F1F41069-C15C-4553-B8DD-B25BDF31DC8D}" destId="{B9257A91-2919-4652-8821-609D00162285}" srcOrd="0" destOrd="0" presId="urn:microsoft.com/office/officeart/2005/8/layout/vList2"/>
    <dgm:cxn modelId="{5E8B4560-150F-4861-A6BA-6B3CABC92815}" srcId="{6450CA9F-6726-45A0-B65C-DFE186716798}" destId="{42E9F3EE-04B2-4865-B2DB-C7B5544ED570}" srcOrd="3" destOrd="0" parTransId="{C9D2F019-85D8-4221-8E60-98686E36AA26}" sibTransId="{4D25349F-FA9B-4F39-B20E-8356A346E6DA}"/>
    <dgm:cxn modelId="{71778045-43C1-4086-AAE8-7C19F565ECA1}" srcId="{6450CA9F-6726-45A0-B65C-DFE186716798}" destId="{F1F41069-C15C-4553-B8DD-B25BDF31DC8D}" srcOrd="4" destOrd="0" parTransId="{F1523F82-A16C-4D75-9FBB-D84BE1872FCB}" sibTransId="{FE8ACFB5-F59C-477C-8A7E-8845F96AA314}"/>
    <dgm:cxn modelId="{D470DA4A-CBF7-4BD0-BBBB-77C8C0675F90}" type="presOf" srcId="{F56C233F-7642-4C60-ACC7-A82A28E90D8D}" destId="{7B6F9819-734F-4F6A-B275-0C7B3FFFD7BE}" srcOrd="0" destOrd="0" presId="urn:microsoft.com/office/officeart/2005/8/layout/vList2"/>
    <dgm:cxn modelId="{7F45016D-370A-4A0D-9354-7AB80971F6D5}" srcId="{6450CA9F-6726-45A0-B65C-DFE186716798}" destId="{4FC631E9-6970-412A-8294-BAFE224875ED}" srcOrd="5" destOrd="0" parTransId="{40C7ED94-E47A-4B41-A051-E2AC39A93EFB}" sibTransId="{548E2F3E-6CC6-40F3-B020-69E7B484E442}"/>
    <dgm:cxn modelId="{F62C7956-17B8-47FF-9319-0B6B84D3CE4D}" type="presOf" srcId="{C3AAFA24-1F87-422A-AB08-7079ADB2BBB4}" destId="{88319870-2008-4C83-9532-12F52903ED0D}" srcOrd="0" destOrd="0" presId="urn:microsoft.com/office/officeart/2005/8/layout/vList2"/>
    <dgm:cxn modelId="{4E1D2F7E-758A-4FE1-87BD-AF28F0AFA958}" srcId="{6450CA9F-6726-45A0-B65C-DFE186716798}" destId="{C3AAFA24-1F87-422A-AB08-7079ADB2BBB4}" srcOrd="2" destOrd="0" parTransId="{53176C13-C0F4-4C21-BD4C-42437A79386E}" sibTransId="{6D24E4EA-5D71-4F1B-8794-BC5FE4253BD0}"/>
    <dgm:cxn modelId="{7BAB43AE-C3CF-4162-ACF0-635D890E8952}" srcId="{6450CA9F-6726-45A0-B65C-DFE186716798}" destId="{375A6554-6B84-4830-B1E2-ADDABEE65273}" srcOrd="6" destOrd="0" parTransId="{1D68BDB8-4F71-4FA5-B878-6BEA9B3015E1}" sibTransId="{DF4567C3-99EF-4235-95A5-49CDF316A3B2}"/>
    <dgm:cxn modelId="{987BABBC-2E0D-44D4-A101-709EA0941EBF}" srcId="{6450CA9F-6726-45A0-B65C-DFE186716798}" destId="{B6B70168-4A6E-46BF-96FD-B3264DA5C613}" srcOrd="0" destOrd="0" parTransId="{B7F5E66F-E024-4AE1-BC7D-203FDF2E91D7}" sibTransId="{BD6A42B4-B549-4790-94CD-A4F844156647}"/>
    <dgm:cxn modelId="{9AC65DBD-86B2-48BE-A83A-1EFAB467BBE1}" type="presOf" srcId="{42E9F3EE-04B2-4865-B2DB-C7B5544ED570}" destId="{EC09B909-A710-44A6-9CA3-AA6E7C485BD8}" srcOrd="0" destOrd="0" presId="urn:microsoft.com/office/officeart/2005/8/layout/vList2"/>
    <dgm:cxn modelId="{C09D97C2-F277-44EA-841D-F1E696FF5D93}" type="presOf" srcId="{4FC631E9-6970-412A-8294-BAFE224875ED}" destId="{D2CDF299-3FA4-4B14-9C67-F01414DB2800}" srcOrd="0" destOrd="0" presId="urn:microsoft.com/office/officeart/2005/8/layout/vList2"/>
    <dgm:cxn modelId="{E0C9F0F8-0EF0-4C73-A33C-181AF9E0A7A3}" type="presOf" srcId="{375A6554-6B84-4830-B1E2-ADDABEE65273}" destId="{ED37C0D1-B1B9-45A1-B07F-F5F2EC62B63E}" srcOrd="0" destOrd="0" presId="urn:microsoft.com/office/officeart/2005/8/layout/vList2"/>
    <dgm:cxn modelId="{6FE3FA1D-0933-4823-ADC2-16684F1CA591}" type="presParOf" srcId="{508DD789-A4E6-4262-8666-D677439DCBD4}" destId="{8818F0A3-D76E-4D58-9DE0-499089E5CE63}" srcOrd="0" destOrd="0" presId="urn:microsoft.com/office/officeart/2005/8/layout/vList2"/>
    <dgm:cxn modelId="{E3AAEB8F-B140-4A8F-B8CC-BF12C37E2DE9}" type="presParOf" srcId="{508DD789-A4E6-4262-8666-D677439DCBD4}" destId="{E1369DC7-8334-47A9-8D87-065981909FF6}" srcOrd="1" destOrd="0" presId="urn:microsoft.com/office/officeart/2005/8/layout/vList2"/>
    <dgm:cxn modelId="{56AD6439-4751-427D-B029-9DD681861FE6}" type="presParOf" srcId="{508DD789-A4E6-4262-8666-D677439DCBD4}" destId="{7B6F9819-734F-4F6A-B275-0C7B3FFFD7BE}" srcOrd="2" destOrd="0" presId="urn:microsoft.com/office/officeart/2005/8/layout/vList2"/>
    <dgm:cxn modelId="{1887B4D4-3BAE-41AE-BB04-8F80E58E6AEB}" type="presParOf" srcId="{508DD789-A4E6-4262-8666-D677439DCBD4}" destId="{1C7743D3-9F7C-45CC-A203-4C66D3CB8412}" srcOrd="3" destOrd="0" presId="urn:microsoft.com/office/officeart/2005/8/layout/vList2"/>
    <dgm:cxn modelId="{1E02A0CF-7161-4E62-9B0E-359029D6667E}" type="presParOf" srcId="{508DD789-A4E6-4262-8666-D677439DCBD4}" destId="{88319870-2008-4C83-9532-12F52903ED0D}" srcOrd="4" destOrd="0" presId="urn:microsoft.com/office/officeart/2005/8/layout/vList2"/>
    <dgm:cxn modelId="{93E4589D-3C47-432F-9F6F-E1A6FFA3AC41}" type="presParOf" srcId="{508DD789-A4E6-4262-8666-D677439DCBD4}" destId="{07E2822E-84BC-4A9C-A97A-93C829AA4C1E}" srcOrd="5" destOrd="0" presId="urn:microsoft.com/office/officeart/2005/8/layout/vList2"/>
    <dgm:cxn modelId="{869D4E50-C52D-4A6D-989D-404E53717E30}" type="presParOf" srcId="{508DD789-A4E6-4262-8666-D677439DCBD4}" destId="{EC09B909-A710-44A6-9CA3-AA6E7C485BD8}" srcOrd="6" destOrd="0" presId="urn:microsoft.com/office/officeart/2005/8/layout/vList2"/>
    <dgm:cxn modelId="{77AAAA9D-6311-462F-B43A-F1F43491E8F7}" type="presParOf" srcId="{508DD789-A4E6-4262-8666-D677439DCBD4}" destId="{A944BAD2-EB61-46FF-B59A-6AB97ABB3BD4}" srcOrd="7" destOrd="0" presId="urn:microsoft.com/office/officeart/2005/8/layout/vList2"/>
    <dgm:cxn modelId="{568F71A8-7724-435F-9954-BB0658465269}" type="presParOf" srcId="{508DD789-A4E6-4262-8666-D677439DCBD4}" destId="{B9257A91-2919-4652-8821-609D00162285}" srcOrd="8" destOrd="0" presId="urn:microsoft.com/office/officeart/2005/8/layout/vList2"/>
    <dgm:cxn modelId="{BCDC09F5-ED21-4F7F-8317-085F1EB7E0F0}" type="presParOf" srcId="{508DD789-A4E6-4262-8666-D677439DCBD4}" destId="{6C0076AE-BA37-40E5-813A-8C2C93BEF53C}" srcOrd="9" destOrd="0" presId="urn:microsoft.com/office/officeart/2005/8/layout/vList2"/>
    <dgm:cxn modelId="{E1CA725E-4D76-45D5-ACD6-19EAE5802BBB}" type="presParOf" srcId="{508DD789-A4E6-4262-8666-D677439DCBD4}" destId="{D2CDF299-3FA4-4B14-9C67-F01414DB2800}" srcOrd="10" destOrd="0" presId="urn:microsoft.com/office/officeart/2005/8/layout/vList2"/>
    <dgm:cxn modelId="{497569CA-3B1F-4A28-96DC-8647267519A5}" type="presParOf" srcId="{508DD789-A4E6-4262-8666-D677439DCBD4}" destId="{8B1D32BF-F016-4822-955D-5F6FCAE2040C}" srcOrd="11" destOrd="0" presId="urn:microsoft.com/office/officeart/2005/8/layout/vList2"/>
    <dgm:cxn modelId="{DA09579D-DB28-4397-8DB9-F1D263A0D82C}" type="presParOf" srcId="{508DD789-A4E6-4262-8666-D677439DCBD4}" destId="{ED37C0D1-B1B9-45A1-B07F-F5F2EC62B63E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D0D513B-2572-451F-9BF9-01816DB66685}" type="doc">
      <dgm:prSet loTypeId="urn:microsoft.com/office/officeart/2005/8/layout/default" loCatId="list" qsTypeId="urn:microsoft.com/office/officeart/2005/8/quickstyle/simple1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1C5BE663-72BA-497B-8C26-A0175DA0D5A4}">
      <dgm:prSet/>
      <dgm:spPr/>
      <dgm:t>
        <a:bodyPr/>
        <a:lstStyle/>
        <a:p>
          <a:r>
            <a:rPr lang="uk-UA" dirty="0"/>
            <a:t>Нейтральний</a:t>
          </a:r>
          <a:endParaRPr lang="en-US" dirty="0"/>
        </a:p>
      </dgm:t>
    </dgm:pt>
    <dgm:pt modelId="{73C8BCDE-8D33-423D-84ED-E0C41457C72C}" type="parTrans" cxnId="{C98637B8-42E2-4AA7-889C-A9D1756476AA}">
      <dgm:prSet/>
      <dgm:spPr/>
      <dgm:t>
        <a:bodyPr/>
        <a:lstStyle/>
        <a:p>
          <a:endParaRPr lang="en-US"/>
        </a:p>
      </dgm:t>
    </dgm:pt>
    <dgm:pt modelId="{802E816D-E970-4F5E-AB88-89D469FE08FC}" type="sibTrans" cxnId="{C98637B8-42E2-4AA7-889C-A9D1756476AA}">
      <dgm:prSet/>
      <dgm:spPr/>
      <dgm:t>
        <a:bodyPr/>
        <a:lstStyle/>
        <a:p>
          <a:endParaRPr lang="en-US"/>
        </a:p>
      </dgm:t>
    </dgm:pt>
    <dgm:pt modelId="{7C3FD2DC-0263-4408-937B-986C0BEEDB24}">
      <dgm:prSet/>
      <dgm:spPr/>
      <dgm:t>
        <a:bodyPr/>
        <a:lstStyle/>
        <a:p>
          <a:r>
            <a:rPr lang="uk-UA"/>
            <a:t>Обмеження </a:t>
          </a:r>
          <a:endParaRPr lang="en-US"/>
        </a:p>
      </dgm:t>
    </dgm:pt>
    <dgm:pt modelId="{A95A44A7-23AE-493E-A65B-025BB06DCAA0}" type="parTrans" cxnId="{F5FA8A7F-D35A-464A-B53B-5DB2A391F0F9}">
      <dgm:prSet/>
      <dgm:spPr/>
      <dgm:t>
        <a:bodyPr/>
        <a:lstStyle/>
        <a:p>
          <a:endParaRPr lang="en-US"/>
        </a:p>
      </dgm:t>
    </dgm:pt>
    <dgm:pt modelId="{EB165B83-6A2E-47CE-B10D-E0266875999B}" type="sibTrans" cxnId="{F5FA8A7F-D35A-464A-B53B-5DB2A391F0F9}">
      <dgm:prSet/>
      <dgm:spPr/>
      <dgm:t>
        <a:bodyPr/>
        <a:lstStyle/>
        <a:p>
          <a:endParaRPr lang="en-US"/>
        </a:p>
      </dgm:t>
    </dgm:pt>
    <dgm:pt modelId="{5CF2F34A-6F72-48F2-8BCB-FEF4426EAD6C}">
      <dgm:prSet/>
      <dgm:spPr/>
      <dgm:t>
        <a:bodyPr/>
        <a:lstStyle/>
        <a:p>
          <a:r>
            <a:rPr lang="uk-UA" dirty="0"/>
            <a:t>Стимулювання </a:t>
          </a:r>
          <a:endParaRPr lang="en-US" dirty="0"/>
        </a:p>
      </dgm:t>
    </dgm:pt>
    <dgm:pt modelId="{976F157B-C5A8-4547-BD51-260E15CDF42F}" type="parTrans" cxnId="{EB2B743C-C839-485A-85CA-8A8C76E316C0}">
      <dgm:prSet/>
      <dgm:spPr/>
      <dgm:t>
        <a:bodyPr/>
        <a:lstStyle/>
        <a:p>
          <a:endParaRPr lang="en-US"/>
        </a:p>
      </dgm:t>
    </dgm:pt>
    <dgm:pt modelId="{4D654F9D-81FF-4411-932F-36AA0D3B99F7}" type="sibTrans" cxnId="{EB2B743C-C839-485A-85CA-8A8C76E316C0}">
      <dgm:prSet/>
      <dgm:spPr/>
      <dgm:t>
        <a:bodyPr/>
        <a:lstStyle/>
        <a:p>
          <a:endParaRPr lang="en-US"/>
        </a:p>
      </dgm:t>
    </dgm:pt>
    <dgm:pt modelId="{AC370125-D56C-4CFF-AFFC-EC6981C870D4}" type="pres">
      <dgm:prSet presAssocID="{DD0D513B-2572-451F-9BF9-01816DB66685}" presName="diagram" presStyleCnt="0">
        <dgm:presLayoutVars>
          <dgm:dir/>
          <dgm:resizeHandles val="exact"/>
        </dgm:presLayoutVars>
      </dgm:prSet>
      <dgm:spPr/>
    </dgm:pt>
    <dgm:pt modelId="{397A4752-A348-4CF7-BD07-832CE74D91FD}" type="pres">
      <dgm:prSet presAssocID="{1C5BE663-72BA-497B-8C26-A0175DA0D5A4}" presName="node" presStyleLbl="node1" presStyleIdx="0" presStyleCnt="3">
        <dgm:presLayoutVars>
          <dgm:bulletEnabled val="1"/>
        </dgm:presLayoutVars>
      </dgm:prSet>
      <dgm:spPr/>
    </dgm:pt>
    <dgm:pt modelId="{2CE95934-F335-4BA1-8AD6-F2AF4D5FF885}" type="pres">
      <dgm:prSet presAssocID="{802E816D-E970-4F5E-AB88-89D469FE08FC}" presName="sibTrans" presStyleCnt="0"/>
      <dgm:spPr/>
    </dgm:pt>
    <dgm:pt modelId="{72F29AA5-5BF5-4F8C-A592-B7AF0A7DF634}" type="pres">
      <dgm:prSet presAssocID="{7C3FD2DC-0263-4408-937B-986C0BEEDB24}" presName="node" presStyleLbl="node1" presStyleIdx="1" presStyleCnt="3">
        <dgm:presLayoutVars>
          <dgm:bulletEnabled val="1"/>
        </dgm:presLayoutVars>
      </dgm:prSet>
      <dgm:spPr/>
    </dgm:pt>
    <dgm:pt modelId="{8B2397E1-406E-4451-A110-795E50316793}" type="pres">
      <dgm:prSet presAssocID="{EB165B83-6A2E-47CE-B10D-E0266875999B}" presName="sibTrans" presStyleCnt="0"/>
      <dgm:spPr/>
    </dgm:pt>
    <dgm:pt modelId="{2D35ABC1-3702-4C67-89FB-3301ED42F44D}" type="pres">
      <dgm:prSet presAssocID="{5CF2F34A-6F72-48F2-8BCB-FEF4426EAD6C}" presName="node" presStyleLbl="node1" presStyleIdx="2" presStyleCnt="3">
        <dgm:presLayoutVars>
          <dgm:bulletEnabled val="1"/>
        </dgm:presLayoutVars>
      </dgm:prSet>
      <dgm:spPr/>
    </dgm:pt>
  </dgm:ptLst>
  <dgm:cxnLst>
    <dgm:cxn modelId="{EB2B743C-C839-485A-85CA-8A8C76E316C0}" srcId="{DD0D513B-2572-451F-9BF9-01816DB66685}" destId="{5CF2F34A-6F72-48F2-8BCB-FEF4426EAD6C}" srcOrd="2" destOrd="0" parTransId="{976F157B-C5A8-4547-BD51-260E15CDF42F}" sibTransId="{4D654F9D-81FF-4411-932F-36AA0D3B99F7}"/>
    <dgm:cxn modelId="{A43AD459-DC01-43A8-B5D4-9C243A3142AD}" type="presOf" srcId="{7C3FD2DC-0263-4408-937B-986C0BEEDB24}" destId="{72F29AA5-5BF5-4F8C-A592-B7AF0A7DF634}" srcOrd="0" destOrd="0" presId="urn:microsoft.com/office/officeart/2005/8/layout/default"/>
    <dgm:cxn modelId="{7DF30B7B-589A-4B56-B61B-ACAB84F4BBF2}" type="presOf" srcId="{5CF2F34A-6F72-48F2-8BCB-FEF4426EAD6C}" destId="{2D35ABC1-3702-4C67-89FB-3301ED42F44D}" srcOrd="0" destOrd="0" presId="urn:microsoft.com/office/officeart/2005/8/layout/default"/>
    <dgm:cxn modelId="{F5FA8A7F-D35A-464A-B53B-5DB2A391F0F9}" srcId="{DD0D513B-2572-451F-9BF9-01816DB66685}" destId="{7C3FD2DC-0263-4408-937B-986C0BEEDB24}" srcOrd="1" destOrd="0" parTransId="{A95A44A7-23AE-493E-A65B-025BB06DCAA0}" sibTransId="{EB165B83-6A2E-47CE-B10D-E0266875999B}"/>
    <dgm:cxn modelId="{C98637B8-42E2-4AA7-889C-A9D1756476AA}" srcId="{DD0D513B-2572-451F-9BF9-01816DB66685}" destId="{1C5BE663-72BA-497B-8C26-A0175DA0D5A4}" srcOrd="0" destOrd="0" parTransId="{73C8BCDE-8D33-423D-84ED-E0C41457C72C}" sibTransId="{802E816D-E970-4F5E-AB88-89D469FE08FC}"/>
    <dgm:cxn modelId="{E9387CE7-873E-4C26-AE55-4FEDB8F8186E}" type="presOf" srcId="{1C5BE663-72BA-497B-8C26-A0175DA0D5A4}" destId="{397A4752-A348-4CF7-BD07-832CE74D91FD}" srcOrd="0" destOrd="0" presId="urn:microsoft.com/office/officeart/2005/8/layout/default"/>
    <dgm:cxn modelId="{63C26BF5-FDCA-40E8-A0E1-4B219F8E91B4}" type="presOf" srcId="{DD0D513B-2572-451F-9BF9-01816DB66685}" destId="{AC370125-D56C-4CFF-AFFC-EC6981C870D4}" srcOrd="0" destOrd="0" presId="urn:microsoft.com/office/officeart/2005/8/layout/default"/>
    <dgm:cxn modelId="{B0DF49EB-49C2-4F5C-8AF9-30E555592489}" type="presParOf" srcId="{AC370125-D56C-4CFF-AFFC-EC6981C870D4}" destId="{397A4752-A348-4CF7-BD07-832CE74D91FD}" srcOrd="0" destOrd="0" presId="urn:microsoft.com/office/officeart/2005/8/layout/default"/>
    <dgm:cxn modelId="{7F837C63-0F26-4ADC-8787-85E1BC12717F}" type="presParOf" srcId="{AC370125-D56C-4CFF-AFFC-EC6981C870D4}" destId="{2CE95934-F335-4BA1-8AD6-F2AF4D5FF885}" srcOrd="1" destOrd="0" presId="urn:microsoft.com/office/officeart/2005/8/layout/default"/>
    <dgm:cxn modelId="{4B8C1684-D388-47F3-BF3C-F0ACA4CACBA8}" type="presParOf" srcId="{AC370125-D56C-4CFF-AFFC-EC6981C870D4}" destId="{72F29AA5-5BF5-4F8C-A592-B7AF0A7DF634}" srcOrd="2" destOrd="0" presId="urn:microsoft.com/office/officeart/2005/8/layout/default"/>
    <dgm:cxn modelId="{898ECAF3-C39C-4A57-8A47-BEB9ACD2B809}" type="presParOf" srcId="{AC370125-D56C-4CFF-AFFC-EC6981C870D4}" destId="{8B2397E1-406E-4451-A110-795E50316793}" srcOrd="3" destOrd="0" presId="urn:microsoft.com/office/officeart/2005/8/layout/default"/>
    <dgm:cxn modelId="{F818F184-6201-481C-A218-AAF2DAFA2645}" type="presParOf" srcId="{AC370125-D56C-4CFF-AFFC-EC6981C870D4}" destId="{2D35ABC1-3702-4C67-89FB-3301ED42F44D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331A8723-320C-4A25-977D-36D255F409BC}" type="doc">
      <dgm:prSet loTypeId="urn:microsoft.com/office/officeart/2005/8/layout/default" loCatId="list" qsTypeId="urn:microsoft.com/office/officeart/2005/8/quickstyle/simple2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714BBE46-C7E0-40D3-8156-4729BFD6A05B}">
      <dgm:prSet/>
      <dgm:spPr/>
      <dgm:t>
        <a:bodyPr/>
        <a:lstStyle/>
        <a:p>
          <a:r>
            <a:rPr lang="uk-UA"/>
            <a:t>Свобода торгівлі (усунення бар’єрів для зовнішньої торгівлі)</a:t>
          </a:r>
          <a:endParaRPr lang="en-US"/>
        </a:p>
      </dgm:t>
    </dgm:pt>
    <dgm:pt modelId="{A1B45D53-3853-457F-9741-3B1A72494529}" type="parTrans" cxnId="{82253A34-ECD0-4FB4-879A-B46A4D9E9DD0}">
      <dgm:prSet/>
      <dgm:spPr/>
      <dgm:t>
        <a:bodyPr/>
        <a:lstStyle/>
        <a:p>
          <a:endParaRPr lang="en-US"/>
        </a:p>
      </dgm:t>
    </dgm:pt>
    <dgm:pt modelId="{281B7B85-B424-49B3-A0D9-E1C44AC17A33}" type="sibTrans" cxnId="{82253A34-ECD0-4FB4-879A-B46A4D9E9DD0}">
      <dgm:prSet/>
      <dgm:spPr/>
      <dgm:t>
        <a:bodyPr/>
        <a:lstStyle/>
        <a:p>
          <a:endParaRPr lang="en-US"/>
        </a:p>
      </dgm:t>
    </dgm:pt>
    <dgm:pt modelId="{3D1FEAB9-49D5-4499-B6CF-E4FDCF05284F}">
      <dgm:prSet/>
      <dgm:spPr/>
      <dgm:t>
        <a:bodyPr/>
        <a:lstStyle/>
        <a:p>
          <a:r>
            <a:rPr lang="uk-UA" dirty="0"/>
            <a:t>Протекціонізм (захист окремих виробництв, галузей національних господарств)</a:t>
          </a:r>
          <a:endParaRPr lang="en-US" dirty="0"/>
        </a:p>
      </dgm:t>
    </dgm:pt>
    <dgm:pt modelId="{B7A598C0-1708-4D40-9E44-A1C580C3135A}" type="parTrans" cxnId="{B3C64590-DD46-487C-BA30-2C8B3849B856}">
      <dgm:prSet/>
      <dgm:spPr/>
      <dgm:t>
        <a:bodyPr/>
        <a:lstStyle/>
        <a:p>
          <a:endParaRPr lang="en-US"/>
        </a:p>
      </dgm:t>
    </dgm:pt>
    <dgm:pt modelId="{081FDB5B-7A1F-4E32-9870-B1C09EE4E7C7}" type="sibTrans" cxnId="{B3C64590-DD46-487C-BA30-2C8B3849B856}">
      <dgm:prSet/>
      <dgm:spPr/>
      <dgm:t>
        <a:bodyPr/>
        <a:lstStyle/>
        <a:p>
          <a:endParaRPr lang="en-US"/>
        </a:p>
      </dgm:t>
    </dgm:pt>
    <dgm:pt modelId="{466ED4B9-DF04-4D38-A156-017197818183}">
      <dgm:prSet/>
      <dgm:spPr/>
      <dgm:t>
        <a:bodyPr/>
        <a:lstStyle/>
        <a:p>
          <a:r>
            <a:rPr lang="uk-UA" dirty="0"/>
            <a:t>Комбінований підхід</a:t>
          </a:r>
          <a:endParaRPr lang="en-US" dirty="0"/>
        </a:p>
      </dgm:t>
    </dgm:pt>
    <dgm:pt modelId="{3738629B-1BA4-491F-9B6F-55810347EFF5}" type="parTrans" cxnId="{E515C2E4-76C1-480C-AF89-71095F45F239}">
      <dgm:prSet/>
      <dgm:spPr/>
      <dgm:t>
        <a:bodyPr/>
        <a:lstStyle/>
        <a:p>
          <a:endParaRPr lang="en-US"/>
        </a:p>
      </dgm:t>
    </dgm:pt>
    <dgm:pt modelId="{93635E35-E945-4060-82A8-0610D0FDE9DA}" type="sibTrans" cxnId="{E515C2E4-76C1-480C-AF89-71095F45F239}">
      <dgm:prSet/>
      <dgm:spPr/>
      <dgm:t>
        <a:bodyPr/>
        <a:lstStyle/>
        <a:p>
          <a:endParaRPr lang="en-US"/>
        </a:p>
      </dgm:t>
    </dgm:pt>
    <dgm:pt modelId="{D833AD3A-4309-46F2-9F17-FC0FCA3355DC}" type="pres">
      <dgm:prSet presAssocID="{331A8723-320C-4A25-977D-36D255F409BC}" presName="diagram" presStyleCnt="0">
        <dgm:presLayoutVars>
          <dgm:dir/>
          <dgm:resizeHandles val="exact"/>
        </dgm:presLayoutVars>
      </dgm:prSet>
      <dgm:spPr/>
    </dgm:pt>
    <dgm:pt modelId="{4BDF4D9F-4392-4CA8-BBFC-ED788900B8E6}" type="pres">
      <dgm:prSet presAssocID="{714BBE46-C7E0-40D3-8156-4729BFD6A05B}" presName="node" presStyleLbl="node1" presStyleIdx="0" presStyleCnt="3">
        <dgm:presLayoutVars>
          <dgm:bulletEnabled val="1"/>
        </dgm:presLayoutVars>
      </dgm:prSet>
      <dgm:spPr/>
    </dgm:pt>
    <dgm:pt modelId="{0B5DF59B-B458-4634-888D-3239C99916B9}" type="pres">
      <dgm:prSet presAssocID="{281B7B85-B424-49B3-A0D9-E1C44AC17A33}" presName="sibTrans" presStyleCnt="0"/>
      <dgm:spPr/>
    </dgm:pt>
    <dgm:pt modelId="{871A5122-0FE8-491D-8676-298D352224BE}" type="pres">
      <dgm:prSet presAssocID="{3D1FEAB9-49D5-4499-B6CF-E4FDCF05284F}" presName="node" presStyleLbl="node1" presStyleIdx="1" presStyleCnt="3">
        <dgm:presLayoutVars>
          <dgm:bulletEnabled val="1"/>
        </dgm:presLayoutVars>
      </dgm:prSet>
      <dgm:spPr/>
    </dgm:pt>
    <dgm:pt modelId="{3FB63F50-0FD8-40DB-9C5D-0208B19D75F7}" type="pres">
      <dgm:prSet presAssocID="{081FDB5B-7A1F-4E32-9870-B1C09EE4E7C7}" presName="sibTrans" presStyleCnt="0"/>
      <dgm:spPr/>
    </dgm:pt>
    <dgm:pt modelId="{342422D0-4460-4C6C-9D1A-B72E9412D538}" type="pres">
      <dgm:prSet presAssocID="{466ED4B9-DF04-4D38-A156-017197818183}" presName="node" presStyleLbl="node1" presStyleIdx="2" presStyleCnt="3">
        <dgm:presLayoutVars>
          <dgm:bulletEnabled val="1"/>
        </dgm:presLayoutVars>
      </dgm:prSet>
      <dgm:spPr/>
    </dgm:pt>
  </dgm:ptLst>
  <dgm:cxnLst>
    <dgm:cxn modelId="{0F6B9F31-4E98-4AEC-8F5A-5EFCBB848C51}" type="presOf" srcId="{714BBE46-C7E0-40D3-8156-4729BFD6A05B}" destId="{4BDF4D9F-4392-4CA8-BBFC-ED788900B8E6}" srcOrd="0" destOrd="0" presId="urn:microsoft.com/office/officeart/2005/8/layout/default"/>
    <dgm:cxn modelId="{82253A34-ECD0-4FB4-879A-B46A4D9E9DD0}" srcId="{331A8723-320C-4A25-977D-36D255F409BC}" destId="{714BBE46-C7E0-40D3-8156-4729BFD6A05B}" srcOrd="0" destOrd="0" parTransId="{A1B45D53-3853-457F-9741-3B1A72494529}" sibTransId="{281B7B85-B424-49B3-A0D9-E1C44AC17A33}"/>
    <dgm:cxn modelId="{B6607874-A098-4FC2-89C7-0BD5F650D4F4}" type="presOf" srcId="{466ED4B9-DF04-4D38-A156-017197818183}" destId="{342422D0-4460-4C6C-9D1A-B72E9412D538}" srcOrd="0" destOrd="0" presId="urn:microsoft.com/office/officeart/2005/8/layout/default"/>
    <dgm:cxn modelId="{B3C64590-DD46-487C-BA30-2C8B3849B856}" srcId="{331A8723-320C-4A25-977D-36D255F409BC}" destId="{3D1FEAB9-49D5-4499-B6CF-E4FDCF05284F}" srcOrd="1" destOrd="0" parTransId="{B7A598C0-1708-4D40-9E44-A1C580C3135A}" sibTransId="{081FDB5B-7A1F-4E32-9870-B1C09EE4E7C7}"/>
    <dgm:cxn modelId="{E515C2E4-76C1-480C-AF89-71095F45F239}" srcId="{331A8723-320C-4A25-977D-36D255F409BC}" destId="{466ED4B9-DF04-4D38-A156-017197818183}" srcOrd="2" destOrd="0" parTransId="{3738629B-1BA4-491F-9B6F-55810347EFF5}" sibTransId="{93635E35-E945-4060-82A8-0610D0FDE9DA}"/>
    <dgm:cxn modelId="{0768AEE7-C1EA-470E-8F77-951E3A6E0F87}" type="presOf" srcId="{331A8723-320C-4A25-977D-36D255F409BC}" destId="{D833AD3A-4309-46F2-9F17-FC0FCA3355DC}" srcOrd="0" destOrd="0" presId="urn:microsoft.com/office/officeart/2005/8/layout/default"/>
    <dgm:cxn modelId="{683C6FEB-A22C-45F3-A35A-8E4D40A8D309}" type="presOf" srcId="{3D1FEAB9-49D5-4499-B6CF-E4FDCF05284F}" destId="{871A5122-0FE8-491D-8676-298D352224BE}" srcOrd="0" destOrd="0" presId="urn:microsoft.com/office/officeart/2005/8/layout/default"/>
    <dgm:cxn modelId="{B5F38F28-94B1-469E-B553-EE6D1118811D}" type="presParOf" srcId="{D833AD3A-4309-46F2-9F17-FC0FCA3355DC}" destId="{4BDF4D9F-4392-4CA8-BBFC-ED788900B8E6}" srcOrd="0" destOrd="0" presId="urn:microsoft.com/office/officeart/2005/8/layout/default"/>
    <dgm:cxn modelId="{F95A332B-5CDB-47B1-9D7A-54435FA86A51}" type="presParOf" srcId="{D833AD3A-4309-46F2-9F17-FC0FCA3355DC}" destId="{0B5DF59B-B458-4634-888D-3239C99916B9}" srcOrd="1" destOrd="0" presId="urn:microsoft.com/office/officeart/2005/8/layout/default"/>
    <dgm:cxn modelId="{FE7FEA62-1C48-4558-8299-A80FB875EDB5}" type="presParOf" srcId="{D833AD3A-4309-46F2-9F17-FC0FCA3355DC}" destId="{871A5122-0FE8-491D-8676-298D352224BE}" srcOrd="2" destOrd="0" presId="urn:microsoft.com/office/officeart/2005/8/layout/default"/>
    <dgm:cxn modelId="{BA497CAF-9ACC-4511-8D80-522D0614B002}" type="presParOf" srcId="{D833AD3A-4309-46F2-9F17-FC0FCA3355DC}" destId="{3FB63F50-0FD8-40DB-9C5D-0208B19D75F7}" srcOrd="3" destOrd="0" presId="urn:microsoft.com/office/officeart/2005/8/layout/default"/>
    <dgm:cxn modelId="{1F72FE95-F796-4B30-8901-FE6DBA415258}" type="presParOf" srcId="{D833AD3A-4309-46F2-9F17-FC0FCA3355DC}" destId="{342422D0-4460-4C6C-9D1A-B72E9412D538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735A4389-95D5-4E31-9334-FFAA1A53675C}" type="doc">
      <dgm:prSet loTypeId="urn:microsoft.com/office/officeart/2005/8/layout/vProcess5" loCatId="process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3E05BF24-C39B-4A43-8DC8-370C12714970}">
      <dgm:prSet/>
      <dgm:spPr/>
      <dgm:t>
        <a:bodyPr/>
        <a:lstStyle/>
        <a:p>
          <a:r>
            <a:rPr lang="uk-UA" dirty="0"/>
            <a:t>Незалежна зовнішньоекономічна політика.</a:t>
          </a:r>
          <a:endParaRPr lang="en-US" dirty="0"/>
        </a:p>
      </dgm:t>
    </dgm:pt>
    <dgm:pt modelId="{D4D7F9F5-CF39-4795-BC13-D3FD47542B75}" type="parTrans" cxnId="{78C33E21-471A-4AB5-A7AE-0609E3111DE4}">
      <dgm:prSet/>
      <dgm:spPr/>
      <dgm:t>
        <a:bodyPr/>
        <a:lstStyle/>
        <a:p>
          <a:endParaRPr lang="en-US"/>
        </a:p>
      </dgm:t>
    </dgm:pt>
    <dgm:pt modelId="{7FC5E7E1-5D07-4B0C-8C67-CFBD479DB16F}" type="sibTrans" cxnId="{78C33E21-471A-4AB5-A7AE-0609E3111DE4}">
      <dgm:prSet/>
      <dgm:spPr/>
      <dgm:t>
        <a:bodyPr/>
        <a:lstStyle/>
        <a:p>
          <a:endParaRPr lang="en-US"/>
        </a:p>
      </dgm:t>
    </dgm:pt>
    <dgm:pt modelId="{634AD330-53F6-4758-BEB2-7F733A24F015}">
      <dgm:prSet/>
      <dgm:spPr/>
      <dgm:t>
        <a:bodyPr/>
        <a:lstStyle/>
        <a:p>
          <a:r>
            <a:rPr lang="uk-UA" dirty="0"/>
            <a:t>Скоординована зовнішньоекономічна політика (країни домовляються про двосторонні умови експорту-імпорту, рух факторів виробництва.)</a:t>
          </a:r>
          <a:endParaRPr lang="en-US" dirty="0"/>
        </a:p>
      </dgm:t>
    </dgm:pt>
    <dgm:pt modelId="{438A0C4B-81F9-492A-9906-F728619899EE}" type="parTrans" cxnId="{4515D981-9080-4D06-973C-BAF88342F7D7}">
      <dgm:prSet/>
      <dgm:spPr/>
      <dgm:t>
        <a:bodyPr/>
        <a:lstStyle/>
        <a:p>
          <a:endParaRPr lang="en-US"/>
        </a:p>
      </dgm:t>
    </dgm:pt>
    <dgm:pt modelId="{4598034D-8F17-4BF9-81CE-6350E2951E68}" type="sibTrans" cxnId="{4515D981-9080-4D06-973C-BAF88342F7D7}">
      <dgm:prSet/>
      <dgm:spPr/>
      <dgm:t>
        <a:bodyPr/>
        <a:lstStyle/>
        <a:p>
          <a:endParaRPr lang="en-US"/>
        </a:p>
      </dgm:t>
    </dgm:pt>
    <dgm:pt modelId="{D67C7ECB-3FF9-43DE-A50E-5A442663CCE4}">
      <dgm:prSet/>
      <dgm:spPr/>
      <dgm:t>
        <a:bodyPr/>
        <a:lstStyle/>
        <a:p>
          <a:r>
            <a:rPr lang="uk-UA" dirty="0"/>
            <a:t>Спільна (єдина) зовнішньоекономічна політика, починаючи з митного союзу.</a:t>
          </a:r>
          <a:endParaRPr lang="en-US" dirty="0"/>
        </a:p>
      </dgm:t>
    </dgm:pt>
    <dgm:pt modelId="{9AAD627C-349E-4E37-9061-8A01170D0C17}" type="parTrans" cxnId="{EAB7B85B-A3A8-4D20-B0F6-0617D8F945D3}">
      <dgm:prSet/>
      <dgm:spPr/>
      <dgm:t>
        <a:bodyPr/>
        <a:lstStyle/>
        <a:p>
          <a:endParaRPr lang="en-US"/>
        </a:p>
      </dgm:t>
    </dgm:pt>
    <dgm:pt modelId="{A8C2A50D-5089-4371-B7CB-ACF477FE660E}" type="sibTrans" cxnId="{EAB7B85B-A3A8-4D20-B0F6-0617D8F945D3}">
      <dgm:prSet/>
      <dgm:spPr/>
      <dgm:t>
        <a:bodyPr/>
        <a:lstStyle/>
        <a:p>
          <a:endParaRPr lang="en-US"/>
        </a:p>
      </dgm:t>
    </dgm:pt>
    <dgm:pt modelId="{5B6FEFD6-B94D-49F6-9C48-7A6767467F10}" type="pres">
      <dgm:prSet presAssocID="{735A4389-95D5-4E31-9334-FFAA1A53675C}" presName="outerComposite" presStyleCnt="0">
        <dgm:presLayoutVars>
          <dgm:chMax val="5"/>
          <dgm:dir/>
          <dgm:resizeHandles val="exact"/>
        </dgm:presLayoutVars>
      </dgm:prSet>
      <dgm:spPr/>
    </dgm:pt>
    <dgm:pt modelId="{A3A43E00-4FB8-4D3E-9067-23070654B7F2}" type="pres">
      <dgm:prSet presAssocID="{735A4389-95D5-4E31-9334-FFAA1A53675C}" presName="dummyMaxCanvas" presStyleCnt="0">
        <dgm:presLayoutVars/>
      </dgm:prSet>
      <dgm:spPr/>
    </dgm:pt>
    <dgm:pt modelId="{4EE13A38-698E-4BE2-B843-11F27B9AE0A3}" type="pres">
      <dgm:prSet presAssocID="{735A4389-95D5-4E31-9334-FFAA1A53675C}" presName="ThreeNodes_1" presStyleLbl="node1" presStyleIdx="0" presStyleCnt="3">
        <dgm:presLayoutVars>
          <dgm:bulletEnabled val="1"/>
        </dgm:presLayoutVars>
      </dgm:prSet>
      <dgm:spPr/>
    </dgm:pt>
    <dgm:pt modelId="{6E3FB85A-6886-4DC1-97B3-4D6965360E6D}" type="pres">
      <dgm:prSet presAssocID="{735A4389-95D5-4E31-9334-FFAA1A53675C}" presName="ThreeNodes_2" presStyleLbl="node1" presStyleIdx="1" presStyleCnt="3">
        <dgm:presLayoutVars>
          <dgm:bulletEnabled val="1"/>
        </dgm:presLayoutVars>
      </dgm:prSet>
      <dgm:spPr/>
    </dgm:pt>
    <dgm:pt modelId="{89B9E77D-CB55-4043-BB25-6F14FEF4F957}" type="pres">
      <dgm:prSet presAssocID="{735A4389-95D5-4E31-9334-FFAA1A53675C}" presName="ThreeNodes_3" presStyleLbl="node1" presStyleIdx="2" presStyleCnt="3">
        <dgm:presLayoutVars>
          <dgm:bulletEnabled val="1"/>
        </dgm:presLayoutVars>
      </dgm:prSet>
      <dgm:spPr/>
    </dgm:pt>
    <dgm:pt modelId="{E33E7050-9F48-4F2C-8C39-B76C24C1C8BF}" type="pres">
      <dgm:prSet presAssocID="{735A4389-95D5-4E31-9334-FFAA1A53675C}" presName="ThreeConn_1-2" presStyleLbl="fgAccFollowNode1" presStyleIdx="0" presStyleCnt="2">
        <dgm:presLayoutVars>
          <dgm:bulletEnabled val="1"/>
        </dgm:presLayoutVars>
      </dgm:prSet>
      <dgm:spPr/>
    </dgm:pt>
    <dgm:pt modelId="{A057B2A2-D9B5-424F-974D-77EE60011BA5}" type="pres">
      <dgm:prSet presAssocID="{735A4389-95D5-4E31-9334-FFAA1A53675C}" presName="ThreeConn_2-3" presStyleLbl="fgAccFollowNode1" presStyleIdx="1" presStyleCnt="2">
        <dgm:presLayoutVars>
          <dgm:bulletEnabled val="1"/>
        </dgm:presLayoutVars>
      </dgm:prSet>
      <dgm:spPr/>
    </dgm:pt>
    <dgm:pt modelId="{72CAAA3F-1B52-4970-88AE-6F650131E783}" type="pres">
      <dgm:prSet presAssocID="{735A4389-95D5-4E31-9334-FFAA1A53675C}" presName="ThreeNodes_1_text" presStyleLbl="node1" presStyleIdx="2" presStyleCnt="3">
        <dgm:presLayoutVars>
          <dgm:bulletEnabled val="1"/>
        </dgm:presLayoutVars>
      </dgm:prSet>
      <dgm:spPr/>
    </dgm:pt>
    <dgm:pt modelId="{4C783969-9F4B-49B5-A904-177F037553AF}" type="pres">
      <dgm:prSet presAssocID="{735A4389-95D5-4E31-9334-FFAA1A53675C}" presName="ThreeNodes_2_text" presStyleLbl="node1" presStyleIdx="2" presStyleCnt="3">
        <dgm:presLayoutVars>
          <dgm:bulletEnabled val="1"/>
        </dgm:presLayoutVars>
      </dgm:prSet>
      <dgm:spPr/>
    </dgm:pt>
    <dgm:pt modelId="{CE4479DA-9D7C-4D11-B341-ECAC36AFDDF4}" type="pres">
      <dgm:prSet presAssocID="{735A4389-95D5-4E31-9334-FFAA1A53675C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3190741D-7057-4468-9381-56A851E7B587}" type="presOf" srcId="{3E05BF24-C39B-4A43-8DC8-370C12714970}" destId="{4EE13A38-698E-4BE2-B843-11F27B9AE0A3}" srcOrd="0" destOrd="0" presId="urn:microsoft.com/office/officeart/2005/8/layout/vProcess5"/>
    <dgm:cxn modelId="{78C33E21-471A-4AB5-A7AE-0609E3111DE4}" srcId="{735A4389-95D5-4E31-9334-FFAA1A53675C}" destId="{3E05BF24-C39B-4A43-8DC8-370C12714970}" srcOrd="0" destOrd="0" parTransId="{D4D7F9F5-CF39-4795-BC13-D3FD47542B75}" sibTransId="{7FC5E7E1-5D07-4B0C-8C67-CFBD479DB16F}"/>
    <dgm:cxn modelId="{36C1AC3A-F7B9-4B5B-9104-CE95CBF4EF2B}" type="presOf" srcId="{735A4389-95D5-4E31-9334-FFAA1A53675C}" destId="{5B6FEFD6-B94D-49F6-9C48-7A6767467F10}" srcOrd="0" destOrd="0" presId="urn:microsoft.com/office/officeart/2005/8/layout/vProcess5"/>
    <dgm:cxn modelId="{EAB7B85B-A3A8-4D20-B0F6-0617D8F945D3}" srcId="{735A4389-95D5-4E31-9334-FFAA1A53675C}" destId="{D67C7ECB-3FF9-43DE-A50E-5A442663CCE4}" srcOrd="2" destOrd="0" parTransId="{9AAD627C-349E-4E37-9061-8A01170D0C17}" sibTransId="{A8C2A50D-5089-4371-B7CB-ACF477FE660E}"/>
    <dgm:cxn modelId="{40BEDC61-CE5C-4C32-9531-0339ACF7FC80}" type="presOf" srcId="{3E05BF24-C39B-4A43-8DC8-370C12714970}" destId="{72CAAA3F-1B52-4970-88AE-6F650131E783}" srcOrd="1" destOrd="0" presId="urn:microsoft.com/office/officeart/2005/8/layout/vProcess5"/>
    <dgm:cxn modelId="{1BE39B4A-5CB4-458E-A0F0-4D3FF0BC7A54}" type="presOf" srcId="{634AD330-53F6-4758-BEB2-7F733A24F015}" destId="{6E3FB85A-6886-4DC1-97B3-4D6965360E6D}" srcOrd="0" destOrd="0" presId="urn:microsoft.com/office/officeart/2005/8/layout/vProcess5"/>
    <dgm:cxn modelId="{83B17F6C-FBF0-45A9-B84A-B0BEBADA8C28}" type="presOf" srcId="{7FC5E7E1-5D07-4B0C-8C67-CFBD479DB16F}" destId="{E33E7050-9F48-4F2C-8C39-B76C24C1C8BF}" srcOrd="0" destOrd="0" presId="urn:microsoft.com/office/officeart/2005/8/layout/vProcess5"/>
    <dgm:cxn modelId="{4515D981-9080-4D06-973C-BAF88342F7D7}" srcId="{735A4389-95D5-4E31-9334-FFAA1A53675C}" destId="{634AD330-53F6-4758-BEB2-7F733A24F015}" srcOrd="1" destOrd="0" parTransId="{438A0C4B-81F9-492A-9906-F728619899EE}" sibTransId="{4598034D-8F17-4BF9-81CE-6350E2951E68}"/>
    <dgm:cxn modelId="{E7589691-4430-44CA-A5E9-E8D3E1CE7746}" type="presOf" srcId="{D67C7ECB-3FF9-43DE-A50E-5A442663CCE4}" destId="{CE4479DA-9D7C-4D11-B341-ECAC36AFDDF4}" srcOrd="1" destOrd="0" presId="urn:microsoft.com/office/officeart/2005/8/layout/vProcess5"/>
    <dgm:cxn modelId="{1F7DDDBE-DFDD-4057-821D-53311B95D649}" type="presOf" srcId="{D67C7ECB-3FF9-43DE-A50E-5A442663CCE4}" destId="{89B9E77D-CB55-4043-BB25-6F14FEF4F957}" srcOrd="0" destOrd="0" presId="urn:microsoft.com/office/officeart/2005/8/layout/vProcess5"/>
    <dgm:cxn modelId="{0494B7EB-9551-4129-A463-3CFEC7FAE6B6}" type="presOf" srcId="{634AD330-53F6-4758-BEB2-7F733A24F015}" destId="{4C783969-9F4B-49B5-A904-177F037553AF}" srcOrd="1" destOrd="0" presId="urn:microsoft.com/office/officeart/2005/8/layout/vProcess5"/>
    <dgm:cxn modelId="{AC54A1F7-8A26-4100-93E6-70BCEC245070}" type="presOf" srcId="{4598034D-8F17-4BF9-81CE-6350E2951E68}" destId="{A057B2A2-D9B5-424F-974D-77EE60011BA5}" srcOrd="0" destOrd="0" presId="urn:microsoft.com/office/officeart/2005/8/layout/vProcess5"/>
    <dgm:cxn modelId="{8A63A135-352A-4F00-9546-1A4DDD9DF498}" type="presParOf" srcId="{5B6FEFD6-B94D-49F6-9C48-7A6767467F10}" destId="{A3A43E00-4FB8-4D3E-9067-23070654B7F2}" srcOrd="0" destOrd="0" presId="urn:microsoft.com/office/officeart/2005/8/layout/vProcess5"/>
    <dgm:cxn modelId="{B34147C8-FA10-48B7-8793-BF6F62BA5CEC}" type="presParOf" srcId="{5B6FEFD6-B94D-49F6-9C48-7A6767467F10}" destId="{4EE13A38-698E-4BE2-B843-11F27B9AE0A3}" srcOrd="1" destOrd="0" presId="urn:microsoft.com/office/officeart/2005/8/layout/vProcess5"/>
    <dgm:cxn modelId="{BE6C1F41-1268-4781-9004-406B800A54D7}" type="presParOf" srcId="{5B6FEFD6-B94D-49F6-9C48-7A6767467F10}" destId="{6E3FB85A-6886-4DC1-97B3-4D6965360E6D}" srcOrd="2" destOrd="0" presId="urn:microsoft.com/office/officeart/2005/8/layout/vProcess5"/>
    <dgm:cxn modelId="{805799B0-0D1C-4AA6-B299-FFF982B64E96}" type="presParOf" srcId="{5B6FEFD6-B94D-49F6-9C48-7A6767467F10}" destId="{89B9E77D-CB55-4043-BB25-6F14FEF4F957}" srcOrd="3" destOrd="0" presId="urn:microsoft.com/office/officeart/2005/8/layout/vProcess5"/>
    <dgm:cxn modelId="{64C0273E-39D2-4975-83CC-5C268BDE751E}" type="presParOf" srcId="{5B6FEFD6-B94D-49F6-9C48-7A6767467F10}" destId="{E33E7050-9F48-4F2C-8C39-B76C24C1C8BF}" srcOrd="4" destOrd="0" presId="urn:microsoft.com/office/officeart/2005/8/layout/vProcess5"/>
    <dgm:cxn modelId="{D5124D00-A1DA-4545-B564-0DAF0E4C75F4}" type="presParOf" srcId="{5B6FEFD6-B94D-49F6-9C48-7A6767467F10}" destId="{A057B2A2-D9B5-424F-974D-77EE60011BA5}" srcOrd="5" destOrd="0" presId="urn:microsoft.com/office/officeart/2005/8/layout/vProcess5"/>
    <dgm:cxn modelId="{CDE01DF7-05F0-444F-A370-10DB538C3D3F}" type="presParOf" srcId="{5B6FEFD6-B94D-49F6-9C48-7A6767467F10}" destId="{72CAAA3F-1B52-4970-88AE-6F650131E783}" srcOrd="6" destOrd="0" presId="urn:microsoft.com/office/officeart/2005/8/layout/vProcess5"/>
    <dgm:cxn modelId="{DFBED4FB-7ADE-4D16-BB2F-E201E0DE4A23}" type="presParOf" srcId="{5B6FEFD6-B94D-49F6-9C48-7A6767467F10}" destId="{4C783969-9F4B-49B5-A904-177F037553AF}" srcOrd="7" destOrd="0" presId="urn:microsoft.com/office/officeart/2005/8/layout/vProcess5"/>
    <dgm:cxn modelId="{58C53F29-7CAF-42E2-B7E9-4095CE81368B}" type="presParOf" srcId="{5B6FEFD6-B94D-49F6-9C48-7A6767467F10}" destId="{CE4479DA-9D7C-4D11-B341-ECAC36AFDDF4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B17ED986-BE84-4062-B7D2-DABC1849CE69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45E094F4-3EC2-470F-9CB3-380828C7DD4E}">
      <dgm:prSet/>
      <dgm:spPr/>
      <dgm:t>
        <a:bodyPr/>
        <a:lstStyle/>
        <a:p>
          <a:r>
            <a:rPr lang="uk-UA" b="1" i="1" dirty="0" err="1"/>
            <a:t>Експортоорієнтована</a:t>
          </a:r>
          <a:r>
            <a:rPr lang="uk-UA" dirty="0"/>
            <a:t> – держава сприяє розвитку експорту (рекомендується для країн з незначною ємністю внутрішнього ринку)</a:t>
          </a:r>
          <a:endParaRPr lang="en-US" dirty="0"/>
        </a:p>
      </dgm:t>
    </dgm:pt>
    <dgm:pt modelId="{C2E08802-26C8-4902-A9D9-C1BCEC404B55}" type="parTrans" cxnId="{B669A9BD-1AF9-42E0-B71D-212F36951A5A}">
      <dgm:prSet/>
      <dgm:spPr/>
      <dgm:t>
        <a:bodyPr/>
        <a:lstStyle/>
        <a:p>
          <a:endParaRPr lang="en-US"/>
        </a:p>
      </dgm:t>
    </dgm:pt>
    <dgm:pt modelId="{76E7DEF1-8CB0-4D25-B495-E700B7CB5941}" type="sibTrans" cxnId="{B669A9BD-1AF9-42E0-B71D-212F36951A5A}">
      <dgm:prSet/>
      <dgm:spPr/>
      <dgm:t>
        <a:bodyPr/>
        <a:lstStyle/>
        <a:p>
          <a:endParaRPr lang="en-US"/>
        </a:p>
      </dgm:t>
    </dgm:pt>
    <dgm:pt modelId="{3E0BF24B-D705-4F01-B344-709AF74970ED}">
      <dgm:prSet/>
      <dgm:spPr/>
      <dgm:t>
        <a:bodyPr/>
        <a:lstStyle/>
        <a:p>
          <a:r>
            <a:rPr lang="uk-UA" b="1" i="1" dirty="0" err="1"/>
            <a:t>Імпортозаміщуюча</a:t>
          </a:r>
          <a:r>
            <a:rPr lang="uk-UA" dirty="0"/>
            <a:t> – спрямована на стимулювання внутрішнього виробництва, яке буде конкурувати з імпортом (для країн з ємним внутрішнім ринком, структурно розвиненою економікою).</a:t>
          </a:r>
          <a:endParaRPr lang="en-US" dirty="0"/>
        </a:p>
      </dgm:t>
    </dgm:pt>
    <dgm:pt modelId="{5B1D7E75-CC4D-4833-85DA-051DB27E4C28}" type="parTrans" cxnId="{AF306EBA-7485-4BF6-9BF2-89B5ECC24F1D}">
      <dgm:prSet/>
      <dgm:spPr/>
      <dgm:t>
        <a:bodyPr/>
        <a:lstStyle/>
        <a:p>
          <a:endParaRPr lang="en-US"/>
        </a:p>
      </dgm:t>
    </dgm:pt>
    <dgm:pt modelId="{48C96949-B6B5-4A0C-B35A-3FBAF2D163C7}" type="sibTrans" cxnId="{AF306EBA-7485-4BF6-9BF2-89B5ECC24F1D}">
      <dgm:prSet/>
      <dgm:spPr/>
      <dgm:t>
        <a:bodyPr/>
        <a:lstStyle/>
        <a:p>
          <a:endParaRPr lang="en-US"/>
        </a:p>
      </dgm:t>
    </dgm:pt>
    <dgm:pt modelId="{5E97CF44-3FC8-467B-9C8C-3F73E23A0D0B}" type="pres">
      <dgm:prSet presAssocID="{B17ED986-BE84-4062-B7D2-DABC1849CE69}" presName="linear" presStyleCnt="0">
        <dgm:presLayoutVars>
          <dgm:animLvl val="lvl"/>
          <dgm:resizeHandles val="exact"/>
        </dgm:presLayoutVars>
      </dgm:prSet>
      <dgm:spPr/>
    </dgm:pt>
    <dgm:pt modelId="{6D824F25-92B6-42C0-9FDC-1E0E7E623FC5}" type="pres">
      <dgm:prSet presAssocID="{45E094F4-3EC2-470F-9CB3-380828C7DD4E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CAC96D22-876F-4E59-867B-CC0B4D702249}" type="pres">
      <dgm:prSet presAssocID="{76E7DEF1-8CB0-4D25-B495-E700B7CB5941}" presName="spacer" presStyleCnt="0"/>
      <dgm:spPr/>
    </dgm:pt>
    <dgm:pt modelId="{A505809A-6671-4FF7-A644-333CD3243C8D}" type="pres">
      <dgm:prSet presAssocID="{3E0BF24B-D705-4F01-B344-709AF74970ED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0A37BB14-FBDB-4612-9683-0D876E80787D}" type="presOf" srcId="{B17ED986-BE84-4062-B7D2-DABC1849CE69}" destId="{5E97CF44-3FC8-467B-9C8C-3F73E23A0D0B}" srcOrd="0" destOrd="0" presId="urn:microsoft.com/office/officeart/2005/8/layout/vList2"/>
    <dgm:cxn modelId="{2BA4559C-9C9D-42C1-A3C3-5C3E82D1415D}" type="presOf" srcId="{3E0BF24B-D705-4F01-B344-709AF74970ED}" destId="{A505809A-6671-4FF7-A644-333CD3243C8D}" srcOrd="0" destOrd="0" presId="urn:microsoft.com/office/officeart/2005/8/layout/vList2"/>
    <dgm:cxn modelId="{AF306EBA-7485-4BF6-9BF2-89B5ECC24F1D}" srcId="{B17ED986-BE84-4062-B7D2-DABC1849CE69}" destId="{3E0BF24B-D705-4F01-B344-709AF74970ED}" srcOrd="1" destOrd="0" parTransId="{5B1D7E75-CC4D-4833-85DA-051DB27E4C28}" sibTransId="{48C96949-B6B5-4A0C-B35A-3FBAF2D163C7}"/>
    <dgm:cxn modelId="{B669A9BD-1AF9-42E0-B71D-212F36951A5A}" srcId="{B17ED986-BE84-4062-B7D2-DABC1849CE69}" destId="{45E094F4-3EC2-470F-9CB3-380828C7DD4E}" srcOrd="0" destOrd="0" parTransId="{C2E08802-26C8-4902-A9D9-C1BCEC404B55}" sibTransId="{76E7DEF1-8CB0-4D25-B495-E700B7CB5941}"/>
    <dgm:cxn modelId="{640D5EF9-A8F9-4D55-90ED-7DD8AEB5A4DA}" type="presOf" srcId="{45E094F4-3EC2-470F-9CB3-380828C7DD4E}" destId="{6D824F25-92B6-42C0-9FDC-1E0E7E623FC5}" srcOrd="0" destOrd="0" presId="urn:microsoft.com/office/officeart/2005/8/layout/vList2"/>
    <dgm:cxn modelId="{385D158F-4186-477C-AA3C-ADAB2FDD91FA}" type="presParOf" srcId="{5E97CF44-3FC8-467B-9C8C-3F73E23A0D0B}" destId="{6D824F25-92B6-42C0-9FDC-1E0E7E623FC5}" srcOrd="0" destOrd="0" presId="urn:microsoft.com/office/officeart/2005/8/layout/vList2"/>
    <dgm:cxn modelId="{CA798509-C776-4A09-A924-87EA42EC1BAA}" type="presParOf" srcId="{5E97CF44-3FC8-467B-9C8C-3F73E23A0D0B}" destId="{CAC96D22-876F-4E59-867B-CC0B4D702249}" srcOrd="1" destOrd="0" presId="urn:microsoft.com/office/officeart/2005/8/layout/vList2"/>
    <dgm:cxn modelId="{187331B4-92DC-4094-A573-0F9A89307E11}" type="presParOf" srcId="{5E97CF44-3FC8-467B-9C8C-3F73E23A0D0B}" destId="{A505809A-6671-4FF7-A644-333CD3243C8D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31AFDCB7-8D07-4015-A1B5-07E246DE1635}" type="doc">
      <dgm:prSet loTypeId="urn:microsoft.com/office/officeart/2005/8/layout/default" loCatId="list" qsTypeId="urn:microsoft.com/office/officeart/2005/8/quickstyle/simple1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6DF6F9B3-8F9C-4B7E-A305-00B0C966FB03}">
      <dgm:prSet/>
      <dgm:spPr/>
      <dgm:t>
        <a:bodyPr/>
        <a:lstStyle/>
        <a:p>
          <a:r>
            <a:rPr lang="uk-UA"/>
            <a:t>Створення філій в інших країнах </a:t>
          </a:r>
          <a:endParaRPr lang="en-US"/>
        </a:p>
      </dgm:t>
    </dgm:pt>
    <dgm:pt modelId="{35836144-7B08-4CEC-8F05-E59031656BC6}" type="parTrans" cxnId="{2E8EE43F-828B-45DA-83BA-5305C50CF876}">
      <dgm:prSet/>
      <dgm:spPr/>
      <dgm:t>
        <a:bodyPr/>
        <a:lstStyle/>
        <a:p>
          <a:endParaRPr lang="en-US"/>
        </a:p>
      </dgm:t>
    </dgm:pt>
    <dgm:pt modelId="{22C90E48-02AD-4477-8290-C83CFE8C1256}" type="sibTrans" cxnId="{2E8EE43F-828B-45DA-83BA-5305C50CF876}">
      <dgm:prSet/>
      <dgm:spPr/>
      <dgm:t>
        <a:bodyPr/>
        <a:lstStyle/>
        <a:p>
          <a:endParaRPr lang="en-US"/>
        </a:p>
      </dgm:t>
    </dgm:pt>
    <dgm:pt modelId="{5E33314D-BB03-4192-A402-32F5444AB728}">
      <dgm:prSet/>
      <dgm:spPr/>
      <dgm:t>
        <a:bodyPr/>
        <a:lstStyle/>
        <a:p>
          <a:r>
            <a:rPr lang="uk-UA" dirty="0"/>
            <a:t>Трансфертне ціноутворення.</a:t>
          </a:r>
          <a:endParaRPr lang="en-US" dirty="0"/>
        </a:p>
      </dgm:t>
    </dgm:pt>
    <dgm:pt modelId="{74CB2A40-FB7C-42CD-A2BB-78F654113C15}" type="parTrans" cxnId="{967BF2D4-57A8-4BE8-A508-E0AED2B1DC7A}">
      <dgm:prSet/>
      <dgm:spPr/>
      <dgm:t>
        <a:bodyPr/>
        <a:lstStyle/>
        <a:p>
          <a:endParaRPr lang="en-US"/>
        </a:p>
      </dgm:t>
    </dgm:pt>
    <dgm:pt modelId="{6F898C25-A02E-427C-A8A2-E475C98985A6}" type="sibTrans" cxnId="{967BF2D4-57A8-4BE8-A508-E0AED2B1DC7A}">
      <dgm:prSet/>
      <dgm:spPr/>
      <dgm:t>
        <a:bodyPr/>
        <a:lstStyle/>
        <a:p>
          <a:endParaRPr lang="en-US"/>
        </a:p>
      </dgm:t>
    </dgm:pt>
    <dgm:pt modelId="{F1915CFC-6BB2-4A18-ACCA-174AD8635DAC}">
      <dgm:prSet/>
      <dgm:spPr/>
      <dgm:t>
        <a:bodyPr/>
        <a:lstStyle/>
        <a:p>
          <a:r>
            <a:rPr lang="uk-UA" dirty="0" err="1"/>
            <a:t>Міжфірмові</a:t>
          </a:r>
          <a:r>
            <a:rPr lang="uk-UA" dirty="0"/>
            <a:t> стратегічні альянси.</a:t>
          </a:r>
          <a:endParaRPr lang="en-US" dirty="0"/>
        </a:p>
      </dgm:t>
    </dgm:pt>
    <dgm:pt modelId="{0221FDBA-CCB4-41A4-901B-A39F34BE6E65}" type="parTrans" cxnId="{48AE2926-4406-4E82-973F-7B53654962E6}">
      <dgm:prSet/>
      <dgm:spPr/>
      <dgm:t>
        <a:bodyPr/>
        <a:lstStyle/>
        <a:p>
          <a:endParaRPr lang="en-US"/>
        </a:p>
      </dgm:t>
    </dgm:pt>
    <dgm:pt modelId="{FDEFA366-55DC-48E6-8BB5-C66019FD5DCE}" type="sibTrans" cxnId="{48AE2926-4406-4E82-973F-7B53654962E6}">
      <dgm:prSet/>
      <dgm:spPr/>
      <dgm:t>
        <a:bodyPr/>
        <a:lstStyle/>
        <a:p>
          <a:endParaRPr lang="en-US"/>
        </a:p>
      </dgm:t>
    </dgm:pt>
    <dgm:pt modelId="{ED2F7D59-A130-405B-BEAA-461791CB5C4B}">
      <dgm:prSet/>
      <dgm:spPr/>
      <dgm:t>
        <a:bodyPr/>
        <a:lstStyle/>
        <a:p>
          <a:r>
            <a:rPr lang="uk-UA"/>
            <a:t>Монополістичне та олігополістичне ціноутворення.</a:t>
          </a:r>
          <a:endParaRPr lang="en-US"/>
        </a:p>
      </dgm:t>
    </dgm:pt>
    <dgm:pt modelId="{747552E2-138E-4E27-A3A2-31F0D10E67D7}" type="parTrans" cxnId="{B07F7D9D-3FF9-4029-B5DC-F16309E80A00}">
      <dgm:prSet/>
      <dgm:spPr/>
      <dgm:t>
        <a:bodyPr/>
        <a:lstStyle/>
        <a:p>
          <a:endParaRPr lang="en-US"/>
        </a:p>
      </dgm:t>
    </dgm:pt>
    <dgm:pt modelId="{9F02EE71-3C28-4A94-937F-01B44DA89B8F}" type="sibTrans" cxnId="{B07F7D9D-3FF9-4029-B5DC-F16309E80A00}">
      <dgm:prSet/>
      <dgm:spPr/>
      <dgm:t>
        <a:bodyPr/>
        <a:lstStyle/>
        <a:p>
          <a:endParaRPr lang="en-US"/>
        </a:p>
      </dgm:t>
    </dgm:pt>
    <dgm:pt modelId="{6C9315BD-7AD0-448B-941E-9E2FEC7D51BD}">
      <dgm:prSet/>
      <dgm:spPr/>
      <dgm:t>
        <a:bodyPr/>
        <a:lstStyle/>
        <a:p>
          <a:r>
            <a:rPr lang="uk-UA"/>
            <a:t>Міжфірмові кредити.</a:t>
          </a:r>
          <a:endParaRPr lang="en-US"/>
        </a:p>
      </dgm:t>
    </dgm:pt>
    <dgm:pt modelId="{13F429C3-03CE-4F84-8752-33DDEA63F3BB}" type="parTrans" cxnId="{4079D52D-4FDB-43F8-8754-E80ABC52E914}">
      <dgm:prSet/>
      <dgm:spPr/>
      <dgm:t>
        <a:bodyPr/>
        <a:lstStyle/>
        <a:p>
          <a:endParaRPr lang="en-US"/>
        </a:p>
      </dgm:t>
    </dgm:pt>
    <dgm:pt modelId="{4F23E54F-A968-47E1-A40A-20E643F50CAD}" type="sibTrans" cxnId="{4079D52D-4FDB-43F8-8754-E80ABC52E914}">
      <dgm:prSet/>
      <dgm:spPr/>
      <dgm:t>
        <a:bodyPr/>
        <a:lstStyle/>
        <a:p>
          <a:endParaRPr lang="en-US"/>
        </a:p>
      </dgm:t>
    </dgm:pt>
    <dgm:pt modelId="{C772545F-9A23-454E-A418-94F4A67098B1}">
      <dgm:prSet/>
      <dgm:spPr/>
      <dgm:t>
        <a:bodyPr/>
        <a:lstStyle/>
        <a:p>
          <a:r>
            <a:rPr lang="uk-UA"/>
            <a:t>Передача технологій, ноу-хау.</a:t>
          </a:r>
          <a:endParaRPr lang="en-US"/>
        </a:p>
      </dgm:t>
    </dgm:pt>
    <dgm:pt modelId="{8ED84FD0-4994-4DB0-8DCE-377823F534A0}" type="parTrans" cxnId="{F6EA3B79-C577-493B-8BBC-34FB9C019873}">
      <dgm:prSet/>
      <dgm:spPr/>
      <dgm:t>
        <a:bodyPr/>
        <a:lstStyle/>
        <a:p>
          <a:endParaRPr lang="en-US"/>
        </a:p>
      </dgm:t>
    </dgm:pt>
    <dgm:pt modelId="{106FA5B3-CA37-40DB-BE0C-925AEE0E4208}" type="sibTrans" cxnId="{F6EA3B79-C577-493B-8BBC-34FB9C019873}">
      <dgm:prSet/>
      <dgm:spPr/>
      <dgm:t>
        <a:bodyPr/>
        <a:lstStyle/>
        <a:p>
          <a:endParaRPr lang="en-US"/>
        </a:p>
      </dgm:t>
    </dgm:pt>
    <dgm:pt modelId="{273C8A74-2893-4F9E-9BF6-372B343050ED}">
      <dgm:prSet/>
      <dgm:spPr/>
      <dgm:t>
        <a:bodyPr/>
        <a:lstStyle/>
        <a:p>
          <a:r>
            <a:rPr lang="uk-UA" dirty="0"/>
            <a:t>Обмежувальна ділова практика тощо</a:t>
          </a:r>
          <a:endParaRPr lang="en-US" dirty="0"/>
        </a:p>
      </dgm:t>
    </dgm:pt>
    <dgm:pt modelId="{091B99AA-90B2-4797-BE9B-65BE22D50295}" type="parTrans" cxnId="{50359E0D-1C57-4003-B91A-4C52B4BE5827}">
      <dgm:prSet/>
      <dgm:spPr/>
      <dgm:t>
        <a:bodyPr/>
        <a:lstStyle/>
        <a:p>
          <a:endParaRPr lang="en-US"/>
        </a:p>
      </dgm:t>
    </dgm:pt>
    <dgm:pt modelId="{BF5902DC-62CF-458D-8181-F7A4BCC37126}" type="sibTrans" cxnId="{50359E0D-1C57-4003-B91A-4C52B4BE5827}">
      <dgm:prSet/>
      <dgm:spPr/>
      <dgm:t>
        <a:bodyPr/>
        <a:lstStyle/>
        <a:p>
          <a:endParaRPr lang="en-US"/>
        </a:p>
      </dgm:t>
    </dgm:pt>
    <dgm:pt modelId="{D5843299-018E-4DC2-AFCA-98B6C32126D1}" type="pres">
      <dgm:prSet presAssocID="{31AFDCB7-8D07-4015-A1B5-07E246DE1635}" presName="diagram" presStyleCnt="0">
        <dgm:presLayoutVars>
          <dgm:dir/>
          <dgm:resizeHandles val="exact"/>
        </dgm:presLayoutVars>
      </dgm:prSet>
      <dgm:spPr/>
    </dgm:pt>
    <dgm:pt modelId="{087315D4-2DF8-426F-A703-49F9096C6697}" type="pres">
      <dgm:prSet presAssocID="{6DF6F9B3-8F9C-4B7E-A305-00B0C966FB03}" presName="node" presStyleLbl="node1" presStyleIdx="0" presStyleCnt="7">
        <dgm:presLayoutVars>
          <dgm:bulletEnabled val="1"/>
        </dgm:presLayoutVars>
      </dgm:prSet>
      <dgm:spPr/>
    </dgm:pt>
    <dgm:pt modelId="{E3D7C9DA-21F3-4392-80D1-ED1E1DF90F4F}" type="pres">
      <dgm:prSet presAssocID="{22C90E48-02AD-4477-8290-C83CFE8C1256}" presName="sibTrans" presStyleCnt="0"/>
      <dgm:spPr/>
    </dgm:pt>
    <dgm:pt modelId="{35C3A1BD-F7FC-46E4-8BC7-FF3E5623D64F}" type="pres">
      <dgm:prSet presAssocID="{5E33314D-BB03-4192-A402-32F5444AB728}" presName="node" presStyleLbl="node1" presStyleIdx="1" presStyleCnt="7">
        <dgm:presLayoutVars>
          <dgm:bulletEnabled val="1"/>
        </dgm:presLayoutVars>
      </dgm:prSet>
      <dgm:spPr/>
    </dgm:pt>
    <dgm:pt modelId="{DEDFA1FB-2BA6-4C9C-991E-1C25A647CA3E}" type="pres">
      <dgm:prSet presAssocID="{6F898C25-A02E-427C-A8A2-E475C98985A6}" presName="sibTrans" presStyleCnt="0"/>
      <dgm:spPr/>
    </dgm:pt>
    <dgm:pt modelId="{E8876AED-46BA-4FF2-8235-8F18FBEBC6E3}" type="pres">
      <dgm:prSet presAssocID="{F1915CFC-6BB2-4A18-ACCA-174AD8635DAC}" presName="node" presStyleLbl="node1" presStyleIdx="2" presStyleCnt="7">
        <dgm:presLayoutVars>
          <dgm:bulletEnabled val="1"/>
        </dgm:presLayoutVars>
      </dgm:prSet>
      <dgm:spPr/>
    </dgm:pt>
    <dgm:pt modelId="{9046D9FB-9C97-404B-85C0-E2E9A3442E9C}" type="pres">
      <dgm:prSet presAssocID="{FDEFA366-55DC-48E6-8BB5-C66019FD5DCE}" presName="sibTrans" presStyleCnt="0"/>
      <dgm:spPr/>
    </dgm:pt>
    <dgm:pt modelId="{DC59E667-7D7C-49EE-9812-76D3840498B9}" type="pres">
      <dgm:prSet presAssocID="{ED2F7D59-A130-405B-BEAA-461791CB5C4B}" presName="node" presStyleLbl="node1" presStyleIdx="3" presStyleCnt="7">
        <dgm:presLayoutVars>
          <dgm:bulletEnabled val="1"/>
        </dgm:presLayoutVars>
      </dgm:prSet>
      <dgm:spPr/>
    </dgm:pt>
    <dgm:pt modelId="{390BFCC1-314F-4C7B-97AF-336DD9E3B841}" type="pres">
      <dgm:prSet presAssocID="{9F02EE71-3C28-4A94-937F-01B44DA89B8F}" presName="sibTrans" presStyleCnt="0"/>
      <dgm:spPr/>
    </dgm:pt>
    <dgm:pt modelId="{DA368B11-EDA4-4136-A583-E833190AB935}" type="pres">
      <dgm:prSet presAssocID="{6C9315BD-7AD0-448B-941E-9E2FEC7D51BD}" presName="node" presStyleLbl="node1" presStyleIdx="4" presStyleCnt="7">
        <dgm:presLayoutVars>
          <dgm:bulletEnabled val="1"/>
        </dgm:presLayoutVars>
      </dgm:prSet>
      <dgm:spPr/>
    </dgm:pt>
    <dgm:pt modelId="{81C6CAE0-3433-40BA-B360-53420ED6162F}" type="pres">
      <dgm:prSet presAssocID="{4F23E54F-A968-47E1-A40A-20E643F50CAD}" presName="sibTrans" presStyleCnt="0"/>
      <dgm:spPr/>
    </dgm:pt>
    <dgm:pt modelId="{E6421B56-94EE-4EC0-9117-DA493C02BF32}" type="pres">
      <dgm:prSet presAssocID="{C772545F-9A23-454E-A418-94F4A67098B1}" presName="node" presStyleLbl="node1" presStyleIdx="5" presStyleCnt="7">
        <dgm:presLayoutVars>
          <dgm:bulletEnabled val="1"/>
        </dgm:presLayoutVars>
      </dgm:prSet>
      <dgm:spPr/>
    </dgm:pt>
    <dgm:pt modelId="{34D8BBE2-2499-4715-9BD0-EC0610F77002}" type="pres">
      <dgm:prSet presAssocID="{106FA5B3-CA37-40DB-BE0C-925AEE0E4208}" presName="sibTrans" presStyleCnt="0"/>
      <dgm:spPr/>
    </dgm:pt>
    <dgm:pt modelId="{574479C5-48E8-4742-B5E1-F3C87A321B27}" type="pres">
      <dgm:prSet presAssocID="{273C8A74-2893-4F9E-9BF6-372B343050ED}" presName="node" presStyleLbl="node1" presStyleIdx="6" presStyleCnt="7">
        <dgm:presLayoutVars>
          <dgm:bulletEnabled val="1"/>
        </dgm:presLayoutVars>
      </dgm:prSet>
      <dgm:spPr/>
    </dgm:pt>
  </dgm:ptLst>
  <dgm:cxnLst>
    <dgm:cxn modelId="{6B0B3F0A-B7DF-4C74-90AF-26DB7DFA6EAE}" type="presOf" srcId="{273C8A74-2893-4F9E-9BF6-372B343050ED}" destId="{574479C5-48E8-4742-B5E1-F3C87A321B27}" srcOrd="0" destOrd="0" presId="urn:microsoft.com/office/officeart/2005/8/layout/default"/>
    <dgm:cxn modelId="{50359E0D-1C57-4003-B91A-4C52B4BE5827}" srcId="{31AFDCB7-8D07-4015-A1B5-07E246DE1635}" destId="{273C8A74-2893-4F9E-9BF6-372B343050ED}" srcOrd="6" destOrd="0" parTransId="{091B99AA-90B2-4797-BE9B-65BE22D50295}" sibTransId="{BF5902DC-62CF-458D-8181-F7A4BCC37126}"/>
    <dgm:cxn modelId="{E6CEF00E-D626-4FD7-888D-1FD53BF2DC17}" type="presOf" srcId="{C772545F-9A23-454E-A418-94F4A67098B1}" destId="{E6421B56-94EE-4EC0-9117-DA493C02BF32}" srcOrd="0" destOrd="0" presId="urn:microsoft.com/office/officeart/2005/8/layout/default"/>
    <dgm:cxn modelId="{48AE2926-4406-4E82-973F-7B53654962E6}" srcId="{31AFDCB7-8D07-4015-A1B5-07E246DE1635}" destId="{F1915CFC-6BB2-4A18-ACCA-174AD8635DAC}" srcOrd="2" destOrd="0" parTransId="{0221FDBA-CCB4-41A4-901B-A39F34BE6E65}" sibTransId="{FDEFA366-55DC-48E6-8BB5-C66019FD5DCE}"/>
    <dgm:cxn modelId="{8F95282D-C8B5-4CBE-9A4F-DE685DFE4981}" type="presOf" srcId="{ED2F7D59-A130-405B-BEAA-461791CB5C4B}" destId="{DC59E667-7D7C-49EE-9812-76D3840498B9}" srcOrd="0" destOrd="0" presId="urn:microsoft.com/office/officeart/2005/8/layout/default"/>
    <dgm:cxn modelId="{4079D52D-4FDB-43F8-8754-E80ABC52E914}" srcId="{31AFDCB7-8D07-4015-A1B5-07E246DE1635}" destId="{6C9315BD-7AD0-448B-941E-9E2FEC7D51BD}" srcOrd="4" destOrd="0" parTransId="{13F429C3-03CE-4F84-8752-33DDEA63F3BB}" sibTransId="{4F23E54F-A968-47E1-A40A-20E643F50CAD}"/>
    <dgm:cxn modelId="{2E8EE43F-828B-45DA-83BA-5305C50CF876}" srcId="{31AFDCB7-8D07-4015-A1B5-07E246DE1635}" destId="{6DF6F9B3-8F9C-4B7E-A305-00B0C966FB03}" srcOrd="0" destOrd="0" parTransId="{35836144-7B08-4CEC-8F05-E59031656BC6}" sibTransId="{22C90E48-02AD-4477-8290-C83CFE8C1256}"/>
    <dgm:cxn modelId="{5B371871-2E88-4742-88C7-E68EAEEC0A85}" type="presOf" srcId="{F1915CFC-6BB2-4A18-ACCA-174AD8635DAC}" destId="{E8876AED-46BA-4FF2-8235-8F18FBEBC6E3}" srcOrd="0" destOrd="0" presId="urn:microsoft.com/office/officeart/2005/8/layout/default"/>
    <dgm:cxn modelId="{F6EA3B79-C577-493B-8BBC-34FB9C019873}" srcId="{31AFDCB7-8D07-4015-A1B5-07E246DE1635}" destId="{C772545F-9A23-454E-A418-94F4A67098B1}" srcOrd="5" destOrd="0" parTransId="{8ED84FD0-4994-4DB0-8DCE-377823F534A0}" sibTransId="{106FA5B3-CA37-40DB-BE0C-925AEE0E4208}"/>
    <dgm:cxn modelId="{B07F7D9D-3FF9-4029-B5DC-F16309E80A00}" srcId="{31AFDCB7-8D07-4015-A1B5-07E246DE1635}" destId="{ED2F7D59-A130-405B-BEAA-461791CB5C4B}" srcOrd="3" destOrd="0" parTransId="{747552E2-138E-4E27-A3A2-31F0D10E67D7}" sibTransId="{9F02EE71-3C28-4A94-937F-01B44DA89B8F}"/>
    <dgm:cxn modelId="{D1D7F7A4-DC59-4835-A74A-A247101D2A24}" type="presOf" srcId="{6C9315BD-7AD0-448B-941E-9E2FEC7D51BD}" destId="{DA368B11-EDA4-4136-A583-E833190AB935}" srcOrd="0" destOrd="0" presId="urn:microsoft.com/office/officeart/2005/8/layout/default"/>
    <dgm:cxn modelId="{E76B34CC-23C0-4805-8489-6DE0BD3CE877}" type="presOf" srcId="{5E33314D-BB03-4192-A402-32F5444AB728}" destId="{35C3A1BD-F7FC-46E4-8BC7-FF3E5623D64F}" srcOrd="0" destOrd="0" presId="urn:microsoft.com/office/officeart/2005/8/layout/default"/>
    <dgm:cxn modelId="{F820D8CD-2F91-45D2-A817-198EC39F825B}" type="presOf" srcId="{31AFDCB7-8D07-4015-A1B5-07E246DE1635}" destId="{D5843299-018E-4DC2-AFCA-98B6C32126D1}" srcOrd="0" destOrd="0" presId="urn:microsoft.com/office/officeart/2005/8/layout/default"/>
    <dgm:cxn modelId="{967BF2D4-57A8-4BE8-A508-E0AED2B1DC7A}" srcId="{31AFDCB7-8D07-4015-A1B5-07E246DE1635}" destId="{5E33314D-BB03-4192-A402-32F5444AB728}" srcOrd="1" destOrd="0" parTransId="{74CB2A40-FB7C-42CD-A2BB-78F654113C15}" sibTransId="{6F898C25-A02E-427C-A8A2-E475C98985A6}"/>
    <dgm:cxn modelId="{E33A64E6-B20C-444B-AA3F-B0B8CDB7B8FE}" type="presOf" srcId="{6DF6F9B3-8F9C-4B7E-A305-00B0C966FB03}" destId="{087315D4-2DF8-426F-A703-49F9096C6697}" srcOrd="0" destOrd="0" presId="urn:microsoft.com/office/officeart/2005/8/layout/default"/>
    <dgm:cxn modelId="{5E1174E4-28F2-42B3-8238-8A8ACD670C50}" type="presParOf" srcId="{D5843299-018E-4DC2-AFCA-98B6C32126D1}" destId="{087315D4-2DF8-426F-A703-49F9096C6697}" srcOrd="0" destOrd="0" presId="urn:microsoft.com/office/officeart/2005/8/layout/default"/>
    <dgm:cxn modelId="{63AB63BA-3469-4047-9959-0AF2437D7F74}" type="presParOf" srcId="{D5843299-018E-4DC2-AFCA-98B6C32126D1}" destId="{E3D7C9DA-21F3-4392-80D1-ED1E1DF90F4F}" srcOrd="1" destOrd="0" presId="urn:microsoft.com/office/officeart/2005/8/layout/default"/>
    <dgm:cxn modelId="{441F4795-AF7B-4256-A9A4-4EE35A3B14B9}" type="presParOf" srcId="{D5843299-018E-4DC2-AFCA-98B6C32126D1}" destId="{35C3A1BD-F7FC-46E4-8BC7-FF3E5623D64F}" srcOrd="2" destOrd="0" presId="urn:microsoft.com/office/officeart/2005/8/layout/default"/>
    <dgm:cxn modelId="{18E47E7C-13AD-494D-8F23-C2CA7CED35AF}" type="presParOf" srcId="{D5843299-018E-4DC2-AFCA-98B6C32126D1}" destId="{DEDFA1FB-2BA6-4C9C-991E-1C25A647CA3E}" srcOrd="3" destOrd="0" presId="urn:microsoft.com/office/officeart/2005/8/layout/default"/>
    <dgm:cxn modelId="{12E19F64-FCE5-4119-8F5B-9E04A235F239}" type="presParOf" srcId="{D5843299-018E-4DC2-AFCA-98B6C32126D1}" destId="{E8876AED-46BA-4FF2-8235-8F18FBEBC6E3}" srcOrd="4" destOrd="0" presId="urn:microsoft.com/office/officeart/2005/8/layout/default"/>
    <dgm:cxn modelId="{9549B893-2F5E-4965-906A-A3E7FD585D12}" type="presParOf" srcId="{D5843299-018E-4DC2-AFCA-98B6C32126D1}" destId="{9046D9FB-9C97-404B-85C0-E2E9A3442E9C}" srcOrd="5" destOrd="0" presId="urn:microsoft.com/office/officeart/2005/8/layout/default"/>
    <dgm:cxn modelId="{DE617E64-B2B4-465F-B90F-4BDC4A9AD867}" type="presParOf" srcId="{D5843299-018E-4DC2-AFCA-98B6C32126D1}" destId="{DC59E667-7D7C-49EE-9812-76D3840498B9}" srcOrd="6" destOrd="0" presId="urn:microsoft.com/office/officeart/2005/8/layout/default"/>
    <dgm:cxn modelId="{EEAAEB73-DBD3-4682-B26F-EF07FE584872}" type="presParOf" srcId="{D5843299-018E-4DC2-AFCA-98B6C32126D1}" destId="{390BFCC1-314F-4C7B-97AF-336DD9E3B841}" srcOrd="7" destOrd="0" presId="urn:microsoft.com/office/officeart/2005/8/layout/default"/>
    <dgm:cxn modelId="{0561945F-F2E8-4E2C-B00B-F9055A96BD99}" type="presParOf" srcId="{D5843299-018E-4DC2-AFCA-98B6C32126D1}" destId="{DA368B11-EDA4-4136-A583-E833190AB935}" srcOrd="8" destOrd="0" presId="urn:microsoft.com/office/officeart/2005/8/layout/default"/>
    <dgm:cxn modelId="{9BD2EC61-04C6-4419-A5E3-2EB12B602B8E}" type="presParOf" srcId="{D5843299-018E-4DC2-AFCA-98B6C32126D1}" destId="{81C6CAE0-3433-40BA-B360-53420ED6162F}" srcOrd="9" destOrd="0" presId="urn:microsoft.com/office/officeart/2005/8/layout/default"/>
    <dgm:cxn modelId="{CBE6F76A-9637-4D23-9317-103D0926B00D}" type="presParOf" srcId="{D5843299-018E-4DC2-AFCA-98B6C32126D1}" destId="{E6421B56-94EE-4EC0-9117-DA493C02BF32}" srcOrd="10" destOrd="0" presId="urn:microsoft.com/office/officeart/2005/8/layout/default"/>
    <dgm:cxn modelId="{8321E0A7-DC9F-4F98-A220-B8B3CEC7D060}" type="presParOf" srcId="{D5843299-018E-4DC2-AFCA-98B6C32126D1}" destId="{34D8BBE2-2499-4715-9BD0-EC0610F77002}" srcOrd="11" destOrd="0" presId="urn:microsoft.com/office/officeart/2005/8/layout/default"/>
    <dgm:cxn modelId="{5F4DD843-39B8-48FB-A5E3-62AB78F28DFD}" type="presParOf" srcId="{D5843299-018E-4DC2-AFCA-98B6C32126D1}" destId="{574479C5-48E8-4742-B5E1-F3C87A321B27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7E4F9CB4-4C1E-4747-BA42-56FD6BDAA661}" type="doc">
      <dgm:prSet loTypeId="urn:microsoft.com/office/officeart/2005/8/layout/hierarchy5" loCatId="hierarchy" qsTypeId="urn:microsoft.com/office/officeart/2005/8/quickstyle/simple2" qsCatId="simple" csTypeId="urn:microsoft.com/office/officeart/2005/8/colors/accent3_4" csCatId="accent3" phldr="1"/>
      <dgm:spPr/>
      <dgm:t>
        <a:bodyPr/>
        <a:lstStyle/>
        <a:p>
          <a:endParaRPr lang="uk-UA"/>
        </a:p>
      </dgm:t>
    </dgm:pt>
    <dgm:pt modelId="{C66259CD-84FD-440A-A269-0236DA743A57}">
      <dgm:prSet phldrT="[Текст]" custT="1"/>
      <dgm:spPr/>
      <dgm:t>
        <a:bodyPr/>
        <a:lstStyle/>
        <a:p>
          <a:r>
            <a:rPr lang="uk-UA" sz="1600" b="1" dirty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</a:rPr>
            <a:t>Мотиви застосування митних тарифів</a:t>
          </a:r>
          <a:endParaRPr lang="uk-UA" sz="1600" dirty="0"/>
        </a:p>
      </dgm:t>
    </dgm:pt>
    <dgm:pt modelId="{7A249F55-458B-470D-A2B9-44BC37BE887F}" type="parTrans" cxnId="{8672BDEF-CD98-4ADA-AB00-D867B081F558}">
      <dgm:prSet/>
      <dgm:spPr/>
      <dgm:t>
        <a:bodyPr/>
        <a:lstStyle/>
        <a:p>
          <a:endParaRPr lang="uk-UA" sz="3600"/>
        </a:p>
      </dgm:t>
    </dgm:pt>
    <dgm:pt modelId="{C14B45B0-8347-4DB2-BD41-3D7B21051FC6}" type="sibTrans" cxnId="{8672BDEF-CD98-4ADA-AB00-D867B081F558}">
      <dgm:prSet/>
      <dgm:spPr/>
      <dgm:t>
        <a:bodyPr/>
        <a:lstStyle/>
        <a:p>
          <a:endParaRPr lang="uk-UA" sz="3600"/>
        </a:p>
      </dgm:t>
    </dgm:pt>
    <dgm:pt modelId="{45ECA42A-87A0-4450-BE29-C397F40A8061}">
      <dgm:prSet phldrT="[Текст]" custT="1"/>
      <dgm:spPr/>
      <dgm:t>
        <a:bodyPr/>
        <a:lstStyle/>
        <a:p>
          <a:r>
            <a:rPr lang="uk-UA" sz="1600" i="1" dirty="0"/>
            <a:t>міркування економічного характеру</a:t>
          </a:r>
          <a:endParaRPr lang="uk-UA" sz="1600" dirty="0"/>
        </a:p>
      </dgm:t>
    </dgm:pt>
    <dgm:pt modelId="{E4211DA8-E3D3-47FE-A760-ECE1818F9F29}" type="parTrans" cxnId="{0EEEB8D2-EAAD-481A-B60A-1D9E14D64AA4}">
      <dgm:prSet custT="1"/>
      <dgm:spPr/>
      <dgm:t>
        <a:bodyPr/>
        <a:lstStyle/>
        <a:p>
          <a:endParaRPr lang="uk-UA" sz="1000"/>
        </a:p>
      </dgm:t>
    </dgm:pt>
    <dgm:pt modelId="{148041C8-650D-4F58-9287-78623C4AC930}" type="sibTrans" cxnId="{0EEEB8D2-EAAD-481A-B60A-1D9E14D64AA4}">
      <dgm:prSet/>
      <dgm:spPr/>
      <dgm:t>
        <a:bodyPr/>
        <a:lstStyle/>
        <a:p>
          <a:endParaRPr lang="uk-UA" sz="3600"/>
        </a:p>
      </dgm:t>
    </dgm:pt>
    <dgm:pt modelId="{9252F812-C142-4E6D-B6AF-7177CC9FF9D3}">
      <dgm:prSet phldrT="[Текст]" custT="1"/>
      <dgm:spPr/>
      <dgm:t>
        <a:bodyPr/>
        <a:lstStyle/>
        <a:p>
          <a:r>
            <a:rPr lang="uk-UA" sz="1600" i="1" dirty="0"/>
            <a:t>захищають національний ринок</a:t>
          </a:r>
          <a:r>
            <a:rPr lang="uk-UA" sz="1600" dirty="0"/>
            <a:t> </a:t>
          </a:r>
        </a:p>
      </dgm:t>
    </dgm:pt>
    <dgm:pt modelId="{F6426F38-9DBF-4275-BD35-A60CFA134BCA}" type="parTrans" cxnId="{BC45EE1F-4F86-4BFB-B84E-FC6A3EE7BE92}">
      <dgm:prSet custT="1"/>
      <dgm:spPr/>
      <dgm:t>
        <a:bodyPr/>
        <a:lstStyle/>
        <a:p>
          <a:endParaRPr lang="uk-UA" sz="1200"/>
        </a:p>
      </dgm:t>
    </dgm:pt>
    <dgm:pt modelId="{E735F32B-0D23-4DB1-B5A5-B6DC34D9AE7A}" type="sibTrans" cxnId="{BC45EE1F-4F86-4BFB-B84E-FC6A3EE7BE92}">
      <dgm:prSet/>
      <dgm:spPr/>
      <dgm:t>
        <a:bodyPr/>
        <a:lstStyle/>
        <a:p>
          <a:endParaRPr lang="uk-UA" sz="3600"/>
        </a:p>
      </dgm:t>
    </dgm:pt>
    <dgm:pt modelId="{900271E8-4908-4F6F-8F1F-A9A653F66AC7}">
      <dgm:prSet phldrT="[Текст]" custT="1"/>
      <dgm:spPr/>
      <dgm:t>
        <a:bodyPr/>
        <a:lstStyle/>
        <a:p>
          <a:r>
            <a:rPr lang="uk-UA" sz="1600" i="1" dirty="0"/>
            <a:t>обмежують споживання</a:t>
          </a:r>
          <a:endParaRPr lang="uk-UA" sz="1600" dirty="0"/>
        </a:p>
      </dgm:t>
    </dgm:pt>
    <dgm:pt modelId="{AF1550DD-6B00-49EC-B852-8A9D478C9DEF}" type="parTrans" cxnId="{B1FE5DBC-F2E9-49EE-BEA7-E222D315BFEA}">
      <dgm:prSet custT="1"/>
      <dgm:spPr/>
      <dgm:t>
        <a:bodyPr/>
        <a:lstStyle/>
        <a:p>
          <a:endParaRPr lang="uk-UA" sz="1050"/>
        </a:p>
      </dgm:t>
    </dgm:pt>
    <dgm:pt modelId="{EF0FCB81-89CD-4296-BF0E-FCA1D05667E2}" type="sibTrans" cxnId="{B1FE5DBC-F2E9-49EE-BEA7-E222D315BFEA}">
      <dgm:prSet/>
      <dgm:spPr/>
      <dgm:t>
        <a:bodyPr/>
        <a:lstStyle/>
        <a:p>
          <a:endParaRPr lang="uk-UA" sz="3600"/>
        </a:p>
      </dgm:t>
    </dgm:pt>
    <dgm:pt modelId="{7CF47F82-228E-472B-A83D-445BD982D095}">
      <dgm:prSet phldrT="[Текст]" custT="1"/>
      <dgm:spPr/>
      <dgm:t>
        <a:bodyPr/>
        <a:lstStyle/>
        <a:p>
          <a:r>
            <a:rPr lang="uk-UA" sz="1600" i="1" dirty="0"/>
            <a:t>міркування позаекономічного характеру</a:t>
          </a:r>
          <a:endParaRPr lang="uk-UA" sz="1600" dirty="0"/>
        </a:p>
      </dgm:t>
    </dgm:pt>
    <dgm:pt modelId="{F511E2D3-5AD1-424A-AE2E-932F32DE60A0}" type="parTrans" cxnId="{09A320AD-A3C7-46E8-A228-5B56BF82A013}">
      <dgm:prSet custT="1"/>
      <dgm:spPr/>
      <dgm:t>
        <a:bodyPr/>
        <a:lstStyle/>
        <a:p>
          <a:endParaRPr lang="uk-UA" sz="1000"/>
        </a:p>
      </dgm:t>
    </dgm:pt>
    <dgm:pt modelId="{964E66D1-A9C7-4D4C-812D-B48781DA4191}" type="sibTrans" cxnId="{09A320AD-A3C7-46E8-A228-5B56BF82A013}">
      <dgm:prSet/>
      <dgm:spPr/>
      <dgm:t>
        <a:bodyPr/>
        <a:lstStyle/>
        <a:p>
          <a:endParaRPr lang="uk-UA" sz="3600"/>
        </a:p>
      </dgm:t>
    </dgm:pt>
    <dgm:pt modelId="{12B15EE6-37A7-40F4-9230-6D4C1228AF11}">
      <dgm:prSet phldrT="[Текст]" custT="1"/>
      <dgm:spPr/>
      <dgm:t>
        <a:bodyPr/>
        <a:lstStyle/>
        <a:p>
          <a:r>
            <a:rPr lang="uk-UA" sz="1600" i="1" dirty="0"/>
            <a:t>застосовуються з метою</a:t>
          </a:r>
          <a:r>
            <a:rPr lang="uk-UA" sz="1600" dirty="0"/>
            <a:t> обмеження ввозу товару</a:t>
          </a:r>
        </a:p>
      </dgm:t>
    </dgm:pt>
    <dgm:pt modelId="{D37263AA-F5DA-43DB-92FA-E3895E3943B7}" type="parTrans" cxnId="{5672F93F-5097-4B8B-9173-2F6C2A90A543}">
      <dgm:prSet custT="1"/>
      <dgm:spPr/>
      <dgm:t>
        <a:bodyPr/>
        <a:lstStyle/>
        <a:p>
          <a:endParaRPr lang="uk-UA" sz="1000"/>
        </a:p>
      </dgm:t>
    </dgm:pt>
    <dgm:pt modelId="{6CAB5E90-3BBD-4565-A22D-345BEAF73CED}" type="sibTrans" cxnId="{5672F93F-5097-4B8B-9173-2F6C2A90A543}">
      <dgm:prSet/>
      <dgm:spPr/>
      <dgm:t>
        <a:bodyPr/>
        <a:lstStyle/>
        <a:p>
          <a:endParaRPr lang="uk-UA" sz="3600"/>
        </a:p>
      </dgm:t>
    </dgm:pt>
    <dgm:pt modelId="{A3A1EFE6-E6F0-4FAC-A7D8-FF5E04F3C99F}">
      <dgm:prSet phldrT="[Текст]" custT="1"/>
      <dgm:spPr/>
      <dgm:t>
        <a:bodyPr/>
        <a:lstStyle/>
        <a:p>
          <a:r>
            <a:rPr lang="uk-UA" sz="1600" i="1" dirty="0"/>
            <a:t>здійснюють вплив на бюджетні надходження</a:t>
          </a:r>
          <a:endParaRPr lang="uk-UA" sz="1600" dirty="0"/>
        </a:p>
      </dgm:t>
    </dgm:pt>
    <dgm:pt modelId="{B7F6EBCD-F2EC-4E88-9BB5-1B28A28A8499}" type="parTrans" cxnId="{DA928B11-0DEA-4817-94FC-386E5F6023BE}">
      <dgm:prSet custT="1"/>
      <dgm:spPr/>
      <dgm:t>
        <a:bodyPr/>
        <a:lstStyle/>
        <a:p>
          <a:endParaRPr lang="uk-UA" sz="1000"/>
        </a:p>
      </dgm:t>
    </dgm:pt>
    <dgm:pt modelId="{C64B4AF1-AADA-40CA-8A66-CA2B5B1045C4}" type="sibTrans" cxnId="{DA928B11-0DEA-4817-94FC-386E5F6023BE}">
      <dgm:prSet/>
      <dgm:spPr/>
      <dgm:t>
        <a:bodyPr/>
        <a:lstStyle/>
        <a:p>
          <a:endParaRPr lang="uk-UA" sz="3600"/>
        </a:p>
      </dgm:t>
    </dgm:pt>
    <dgm:pt modelId="{B7CE717F-8033-4685-9DAC-76EF7358FFA2}">
      <dgm:prSet phldrT="[Текст]" custT="1"/>
      <dgm:spPr/>
      <dgm:t>
        <a:bodyPr/>
        <a:lstStyle/>
        <a:p>
          <a:r>
            <a:rPr lang="uk-UA" sz="1600" i="1" dirty="0"/>
            <a:t>впливають на характер конкуренції на внутрішніх ринках</a:t>
          </a:r>
          <a:endParaRPr lang="uk-UA" sz="1600" dirty="0"/>
        </a:p>
      </dgm:t>
    </dgm:pt>
    <dgm:pt modelId="{24CEFFFA-8393-4F5C-B1E4-CCF39E3B3442}" type="parTrans" cxnId="{CCD8A4EB-2224-4EA1-BDBF-01E38E3A022A}">
      <dgm:prSet custT="1"/>
      <dgm:spPr/>
      <dgm:t>
        <a:bodyPr/>
        <a:lstStyle/>
        <a:p>
          <a:endParaRPr lang="uk-UA" sz="1000"/>
        </a:p>
      </dgm:t>
    </dgm:pt>
    <dgm:pt modelId="{98941973-7F60-4892-B131-DEEAC0EF1675}" type="sibTrans" cxnId="{CCD8A4EB-2224-4EA1-BDBF-01E38E3A022A}">
      <dgm:prSet/>
      <dgm:spPr/>
      <dgm:t>
        <a:bodyPr/>
        <a:lstStyle/>
        <a:p>
          <a:endParaRPr lang="uk-UA" sz="3600"/>
        </a:p>
      </dgm:t>
    </dgm:pt>
    <dgm:pt modelId="{F9B50929-B934-4D85-AF77-13F7A4E06896}">
      <dgm:prSet phldrT="[Текст]" custT="1"/>
      <dgm:spPr/>
      <dgm:t>
        <a:bodyPr/>
        <a:lstStyle/>
        <a:p>
          <a:r>
            <a:rPr lang="uk-UA" sz="1600" i="1" dirty="0"/>
            <a:t>впливають на розміщення ресурсів засобом перерозподілу</a:t>
          </a:r>
          <a:r>
            <a:rPr lang="uk-UA" sz="1600" dirty="0"/>
            <a:t>   прибутків   та   доходів </a:t>
          </a:r>
        </a:p>
      </dgm:t>
    </dgm:pt>
    <dgm:pt modelId="{EF544654-F4EB-4E35-98AF-BB26523956D0}" type="parTrans" cxnId="{0BE4D4B1-8923-40AE-928F-F98432D54663}">
      <dgm:prSet custT="1"/>
      <dgm:spPr/>
      <dgm:t>
        <a:bodyPr/>
        <a:lstStyle/>
        <a:p>
          <a:endParaRPr lang="uk-UA" sz="1000"/>
        </a:p>
      </dgm:t>
    </dgm:pt>
    <dgm:pt modelId="{FF3586ED-2111-4E4C-B272-B288C8D8C0CC}" type="sibTrans" cxnId="{0BE4D4B1-8923-40AE-928F-F98432D54663}">
      <dgm:prSet/>
      <dgm:spPr/>
      <dgm:t>
        <a:bodyPr/>
        <a:lstStyle/>
        <a:p>
          <a:endParaRPr lang="uk-UA" sz="3600"/>
        </a:p>
      </dgm:t>
    </dgm:pt>
    <dgm:pt modelId="{5785640D-4763-4F86-A83A-B91CCD922171}">
      <dgm:prSet phldrT="[Текст]" custT="1"/>
      <dgm:spPr/>
      <dgm:t>
        <a:bodyPr/>
        <a:lstStyle/>
        <a:p>
          <a:r>
            <a:rPr lang="uk-UA" sz="1600" i="1" dirty="0"/>
            <a:t>стимулюють    науково-технічний    прогрес</a:t>
          </a:r>
          <a:endParaRPr lang="uk-UA" sz="1600" dirty="0"/>
        </a:p>
      </dgm:t>
    </dgm:pt>
    <dgm:pt modelId="{7DD4DEF1-1346-458A-A8B2-597057D58348}" type="parTrans" cxnId="{13076753-90FC-44AC-B8A9-0B627190FE5B}">
      <dgm:prSet custT="1"/>
      <dgm:spPr/>
      <dgm:t>
        <a:bodyPr/>
        <a:lstStyle/>
        <a:p>
          <a:endParaRPr lang="uk-UA" sz="1050"/>
        </a:p>
      </dgm:t>
    </dgm:pt>
    <dgm:pt modelId="{BC2BB7BD-6929-4C09-904B-5D5D9C97644E}" type="sibTrans" cxnId="{13076753-90FC-44AC-B8A9-0B627190FE5B}">
      <dgm:prSet/>
      <dgm:spPr/>
      <dgm:t>
        <a:bodyPr/>
        <a:lstStyle/>
        <a:p>
          <a:endParaRPr lang="uk-UA" sz="3600"/>
        </a:p>
      </dgm:t>
    </dgm:pt>
    <dgm:pt modelId="{20273BA5-D4CF-4BFA-80B4-664FC57CB466}">
      <dgm:prSet phldrT="[Текст]" custT="1"/>
      <dgm:spPr/>
      <dgm:t>
        <a:bodyPr/>
        <a:lstStyle/>
        <a:p>
          <a:r>
            <a:rPr lang="uk-UA" sz="1600" i="1"/>
            <a:t>впливають на торговельний баланс</a:t>
          </a:r>
          <a:r>
            <a:rPr lang="uk-UA" sz="1600"/>
            <a:t>: </a:t>
          </a:r>
          <a:endParaRPr lang="uk-UA" sz="1600" dirty="0"/>
        </a:p>
      </dgm:t>
    </dgm:pt>
    <dgm:pt modelId="{6049277D-81CA-44AC-9711-B81EE850FA09}" type="parTrans" cxnId="{12F1EE29-F84F-46A6-86D2-7E438E9AF4F7}">
      <dgm:prSet custT="1"/>
      <dgm:spPr/>
      <dgm:t>
        <a:bodyPr/>
        <a:lstStyle/>
        <a:p>
          <a:endParaRPr lang="uk-UA" sz="1200"/>
        </a:p>
      </dgm:t>
    </dgm:pt>
    <dgm:pt modelId="{40E569E6-30A5-409E-95E9-1F3BD2BC234A}" type="sibTrans" cxnId="{12F1EE29-F84F-46A6-86D2-7E438E9AF4F7}">
      <dgm:prSet/>
      <dgm:spPr/>
      <dgm:t>
        <a:bodyPr/>
        <a:lstStyle/>
        <a:p>
          <a:endParaRPr lang="uk-UA" sz="3600"/>
        </a:p>
      </dgm:t>
    </dgm:pt>
    <dgm:pt modelId="{4FC68E1E-D3EF-4DA1-9023-0621D9E4B721}">
      <dgm:prSet phldrT="[Текст]" custT="1"/>
      <dgm:spPr/>
      <dgm:t>
        <a:bodyPr/>
        <a:lstStyle/>
        <a:p>
          <a:r>
            <a:rPr lang="uk-UA" sz="1600" dirty="0"/>
            <a:t>умовно економічно немотивовані міркування</a:t>
          </a:r>
        </a:p>
      </dgm:t>
    </dgm:pt>
    <dgm:pt modelId="{DEC8198E-5E42-44CE-B27D-678257C32486}" type="parTrans" cxnId="{14B6D9D7-44A8-40C9-8612-C1837B1F8A0F}">
      <dgm:prSet custT="1"/>
      <dgm:spPr/>
      <dgm:t>
        <a:bodyPr/>
        <a:lstStyle/>
        <a:p>
          <a:endParaRPr lang="uk-UA" sz="1000"/>
        </a:p>
      </dgm:t>
    </dgm:pt>
    <dgm:pt modelId="{2A5E135B-EB76-4372-BFC5-C6B8CB51B46C}" type="sibTrans" cxnId="{14B6D9D7-44A8-40C9-8612-C1837B1F8A0F}">
      <dgm:prSet/>
      <dgm:spPr/>
      <dgm:t>
        <a:bodyPr/>
        <a:lstStyle/>
        <a:p>
          <a:endParaRPr lang="uk-UA" sz="3600"/>
        </a:p>
      </dgm:t>
    </dgm:pt>
    <dgm:pt modelId="{C41009A1-84BF-4226-8B52-F577418EB1DC}" type="pres">
      <dgm:prSet presAssocID="{7E4F9CB4-4C1E-4747-BA42-56FD6BDAA661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A54B2035-4A8E-4539-84E7-261C9239B4BF}" type="pres">
      <dgm:prSet presAssocID="{7E4F9CB4-4C1E-4747-BA42-56FD6BDAA661}" presName="hierFlow" presStyleCnt="0"/>
      <dgm:spPr/>
    </dgm:pt>
    <dgm:pt modelId="{8A9B63FD-3F9D-41C3-BF5D-D18905F12A14}" type="pres">
      <dgm:prSet presAssocID="{7E4F9CB4-4C1E-4747-BA42-56FD6BDAA661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F07AB9FC-E074-4FC5-AC60-3123AE273321}" type="pres">
      <dgm:prSet presAssocID="{C66259CD-84FD-440A-A269-0236DA743A57}" presName="Name17" presStyleCnt="0"/>
      <dgm:spPr/>
    </dgm:pt>
    <dgm:pt modelId="{393F1679-2444-4EB5-97FF-80B32ACF060F}" type="pres">
      <dgm:prSet presAssocID="{C66259CD-84FD-440A-A269-0236DA743A57}" presName="level1Shape" presStyleLbl="node0" presStyleIdx="0" presStyleCnt="1" custScaleX="173493" custScaleY="212944">
        <dgm:presLayoutVars>
          <dgm:chPref val="3"/>
        </dgm:presLayoutVars>
      </dgm:prSet>
      <dgm:spPr/>
    </dgm:pt>
    <dgm:pt modelId="{D93B4697-49EF-418D-8C97-855FC5B5B23E}" type="pres">
      <dgm:prSet presAssocID="{C66259CD-84FD-440A-A269-0236DA743A57}" presName="hierChild2" presStyleCnt="0"/>
      <dgm:spPr/>
    </dgm:pt>
    <dgm:pt modelId="{F4AD7650-DCB9-4BED-84F5-CF49857743FF}" type="pres">
      <dgm:prSet presAssocID="{E4211DA8-E3D3-47FE-A760-ECE1818F9F29}" presName="Name25" presStyleLbl="parChTrans1D2" presStyleIdx="0" presStyleCnt="3"/>
      <dgm:spPr/>
    </dgm:pt>
    <dgm:pt modelId="{6F037243-FD74-4D11-AF07-E3ACEF5EB803}" type="pres">
      <dgm:prSet presAssocID="{E4211DA8-E3D3-47FE-A760-ECE1818F9F29}" presName="connTx" presStyleLbl="parChTrans1D2" presStyleIdx="0" presStyleCnt="3"/>
      <dgm:spPr/>
    </dgm:pt>
    <dgm:pt modelId="{AD193EFB-136E-4DF2-9854-326D77491824}" type="pres">
      <dgm:prSet presAssocID="{45ECA42A-87A0-4450-BE29-C397F40A8061}" presName="Name30" presStyleCnt="0"/>
      <dgm:spPr/>
    </dgm:pt>
    <dgm:pt modelId="{81D42B5C-8C88-4505-99E1-FD2CCDF0B902}" type="pres">
      <dgm:prSet presAssocID="{45ECA42A-87A0-4450-BE29-C397F40A8061}" presName="level2Shape" presStyleLbl="node2" presStyleIdx="0" presStyleCnt="3" custScaleX="259800"/>
      <dgm:spPr/>
    </dgm:pt>
    <dgm:pt modelId="{1ED61C6C-3FD2-46B0-BC1C-CA6E36B3CF87}" type="pres">
      <dgm:prSet presAssocID="{45ECA42A-87A0-4450-BE29-C397F40A8061}" presName="hierChild3" presStyleCnt="0"/>
      <dgm:spPr/>
    </dgm:pt>
    <dgm:pt modelId="{2B4BC7FF-D76E-4B11-BB21-D1968E24BB55}" type="pres">
      <dgm:prSet presAssocID="{F6426F38-9DBF-4275-BD35-A60CFA134BCA}" presName="Name25" presStyleLbl="parChTrans1D3" presStyleIdx="0" presStyleCnt="8"/>
      <dgm:spPr/>
    </dgm:pt>
    <dgm:pt modelId="{411425B4-4B16-4DE9-818A-A162A5E691F0}" type="pres">
      <dgm:prSet presAssocID="{F6426F38-9DBF-4275-BD35-A60CFA134BCA}" presName="connTx" presStyleLbl="parChTrans1D3" presStyleIdx="0" presStyleCnt="8"/>
      <dgm:spPr/>
    </dgm:pt>
    <dgm:pt modelId="{8F04C236-F1E5-43A5-BAC5-5001B8C0A1DF}" type="pres">
      <dgm:prSet presAssocID="{9252F812-C142-4E6D-B6AF-7177CC9FF9D3}" presName="Name30" presStyleCnt="0"/>
      <dgm:spPr/>
    </dgm:pt>
    <dgm:pt modelId="{275023F9-7078-4BE8-BFCB-7B33484A5EB8}" type="pres">
      <dgm:prSet presAssocID="{9252F812-C142-4E6D-B6AF-7177CC9FF9D3}" presName="level2Shape" presStyleLbl="node3" presStyleIdx="0" presStyleCnt="8" custScaleX="304403"/>
      <dgm:spPr/>
    </dgm:pt>
    <dgm:pt modelId="{08925E05-EE40-4890-AB14-FA5189349FCC}" type="pres">
      <dgm:prSet presAssocID="{9252F812-C142-4E6D-B6AF-7177CC9FF9D3}" presName="hierChild3" presStyleCnt="0"/>
      <dgm:spPr/>
    </dgm:pt>
    <dgm:pt modelId="{C30B246C-7054-40BF-8DE2-14296CBC60C0}" type="pres">
      <dgm:prSet presAssocID="{AF1550DD-6B00-49EC-B852-8A9D478C9DEF}" presName="Name25" presStyleLbl="parChTrans1D3" presStyleIdx="1" presStyleCnt="8"/>
      <dgm:spPr/>
    </dgm:pt>
    <dgm:pt modelId="{9EF1DC66-0041-41FC-9DB9-21629A120522}" type="pres">
      <dgm:prSet presAssocID="{AF1550DD-6B00-49EC-B852-8A9D478C9DEF}" presName="connTx" presStyleLbl="parChTrans1D3" presStyleIdx="1" presStyleCnt="8"/>
      <dgm:spPr/>
    </dgm:pt>
    <dgm:pt modelId="{FC0B915C-6FA8-4B3B-824A-3322406AEA17}" type="pres">
      <dgm:prSet presAssocID="{900271E8-4908-4F6F-8F1F-A9A653F66AC7}" presName="Name30" presStyleCnt="0"/>
      <dgm:spPr/>
    </dgm:pt>
    <dgm:pt modelId="{D8B64E10-3EB0-46D4-BEB0-131EB3C25956}" type="pres">
      <dgm:prSet presAssocID="{900271E8-4908-4F6F-8F1F-A9A653F66AC7}" presName="level2Shape" presStyleLbl="node3" presStyleIdx="1" presStyleCnt="8" custScaleX="304403"/>
      <dgm:spPr/>
    </dgm:pt>
    <dgm:pt modelId="{0AC96199-C819-4BCC-8A0A-F93CCDDE8D9F}" type="pres">
      <dgm:prSet presAssocID="{900271E8-4908-4F6F-8F1F-A9A653F66AC7}" presName="hierChild3" presStyleCnt="0"/>
      <dgm:spPr/>
    </dgm:pt>
    <dgm:pt modelId="{D8124F9D-F877-419A-A81C-0CFFDAD972EC}" type="pres">
      <dgm:prSet presAssocID="{D37263AA-F5DA-43DB-92FA-E3895E3943B7}" presName="Name25" presStyleLbl="parChTrans1D3" presStyleIdx="2" presStyleCnt="8"/>
      <dgm:spPr/>
    </dgm:pt>
    <dgm:pt modelId="{0FB8A749-3832-46CD-A409-A972A57AD424}" type="pres">
      <dgm:prSet presAssocID="{D37263AA-F5DA-43DB-92FA-E3895E3943B7}" presName="connTx" presStyleLbl="parChTrans1D3" presStyleIdx="2" presStyleCnt="8"/>
      <dgm:spPr/>
    </dgm:pt>
    <dgm:pt modelId="{540C0B35-613A-40BF-953C-7DA4DB482D02}" type="pres">
      <dgm:prSet presAssocID="{12B15EE6-37A7-40F4-9230-6D4C1228AF11}" presName="Name30" presStyleCnt="0"/>
      <dgm:spPr/>
    </dgm:pt>
    <dgm:pt modelId="{3239DCEF-722E-4097-B958-90583F1406CF}" type="pres">
      <dgm:prSet presAssocID="{12B15EE6-37A7-40F4-9230-6D4C1228AF11}" presName="level2Shape" presStyleLbl="node3" presStyleIdx="2" presStyleCnt="8" custScaleX="304403"/>
      <dgm:spPr/>
    </dgm:pt>
    <dgm:pt modelId="{B497EE52-9E84-483E-88FA-7EC830368C65}" type="pres">
      <dgm:prSet presAssocID="{12B15EE6-37A7-40F4-9230-6D4C1228AF11}" presName="hierChild3" presStyleCnt="0"/>
      <dgm:spPr/>
    </dgm:pt>
    <dgm:pt modelId="{D5C3F2C1-AE8C-42F6-B37A-C142118A20C8}" type="pres">
      <dgm:prSet presAssocID="{B7F6EBCD-F2EC-4E88-9BB5-1B28A28A8499}" presName="Name25" presStyleLbl="parChTrans1D3" presStyleIdx="3" presStyleCnt="8"/>
      <dgm:spPr/>
    </dgm:pt>
    <dgm:pt modelId="{4CC18916-5935-4FB1-8F8F-3EED9165CE40}" type="pres">
      <dgm:prSet presAssocID="{B7F6EBCD-F2EC-4E88-9BB5-1B28A28A8499}" presName="connTx" presStyleLbl="parChTrans1D3" presStyleIdx="3" presStyleCnt="8"/>
      <dgm:spPr/>
    </dgm:pt>
    <dgm:pt modelId="{B9F9332A-76CB-4ABF-9D13-F994F2C3DA89}" type="pres">
      <dgm:prSet presAssocID="{A3A1EFE6-E6F0-4FAC-A7D8-FF5E04F3C99F}" presName="Name30" presStyleCnt="0"/>
      <dgm:spPr/>
    </dgm:pt>
    <dgm:pt modelId="{ED0DE480-9A4A-4736-99BF-77D55137DF19}" type="pres">
      <dgm:prSet presAssocID="{A3A1EFE6-E6F0-4FAC-A7D8-FF5E04F3C99F}" presName="level2Shape" presStyleLbl="node3" presStyleIdx="3" presStyleCnt="8" custScaleX="304403"/>
      <dgm:spPr/>
    </dgm:pt>
    <dgm:pt modelId="{80C5F948-67FA-4C8C-A96D-7721C6CE7EED}" type="pres">
      <dgm:prSet presAssocID="{A3A1EFE6-E6F0-4FAC-A7D8-FF5E04F3C99F}" presName="hierChild3" presStyleCnt="0"/>
      <dgm:spPr/>
    </dgm:pt>
    <dgm:pt modelId="{A5242A06-353B-423F-ADC1-25C6B5527117}" type="pres">
      <dgm:prSet presAssocID="{24CEFFFA-8393-4F5C-B1E4-CCF39E3B3442}" presName="Name25" presStyleLbl="parChTrans1D3" presStyleIdx="4" presStyleCnt="8"/>
      <dgm:spPr/>
    </dgm:pt>
    <dgm:pt modelId="{E2CCF32B-C457-4EA5-AE28-3549E4A7F4FB}" type="pres">
      <dgm:prSet presAssocID="{24CEFFFA-8393-4F5C-B1E4-CCF39E3B3442}" presName="connTx" presStyleLbl="parChTrans1D3" presStyleIdx="4" presStyleCnt="8"/>
      <dgm:spPr/>
    </dgm:pt>
    <dgm:pt modelId="{96CDEB2E-8B1C-420D-BE37-F632BCD625B4}" type="pres">
      <dgm:prSet presAssocID="{B7CE717F-8033-4685-9DAC-76EF7358FFA2}" presName="Name30" presStyleCnt="0"/>
      <dgm:spPr/>
    </dgm:pt>
    <dgm:pt modelId="{65E0D3BE-92EA-47B6-8FB2-8B599B9AD5DE}" type="pres">
      <dgm:prSet presAssocID="{B7CE717F-8033-4685-9DAC-76EF7358FFA2}" presName="level2Shape" presStyleLbl="node3" presStyleIdx="4" presStyleCnt="8" custScaleX="304403"/>
      <dgm:spPr/>
    </dgm:pt>
    <dgm:pt modelId="{067F8D91-8B79-44CF-8EC1-89703C2ECCB5}" type="pres">
      <dgm:prSet presAssocID="{B7CE717F-8033-4685-9DAC-76EF7358FFA2}" presName="hierChild3" presStyleCnt="0"/>
      <dgm:spPr/>
    </dgm:pt>
    <dgm:pt modelId="{3C7E9151-1208-4007-A675-F312F54193A5}" type="pres">
      <dgm:prSet presAssocID="{EF544654-F4EB-4E35-98AF-BB26523956D0}" presName="Name25" presStyleLbl="parChTrans1D3" presStyleIdx="5" presStyleCnt="8"/>
      <dgm:spPr/>
    </dgm:pt>
    <dgm:pt modelId="{FEE4A37E-F79E-4B78-A218-AF9A56DBA1ED}" type="pres">
      <dgm:prSet presAssocID="{EF544654-F4EB-4E35-98AF-BB26523956D0}" presName="connTx" presStyleLbl="parChTrans1D3" presStyleIdx="5" presStyleCnt="8"/>
      <dgm:spPr/>
    </dgm:pt>
    <dgm:pt modelId="{FAECA3A2-1FAC-4006-9161-E69D187BEE1F}" type="pres">
      <dgm:prSet presAssocID="{F9B50929-B934-4D85-AF77-13F7A4E06896}" presName="Name30" presStyleCnt="0"/>
      <dgm:spPr/>
    </dgm:pt>
    <dgm:pt modelId="{456FEEA6-5F4B-4388-8DEC-F0E0BEB0C908}" type="pres">
      <dgm:prSet presAssocID="{F9B50929-B934-4D85-AF77-13F7A4E06896}" presName="level2Shape" presStyleLbl="node3" presStyleIdx="5" presStyleCnt="8" custScaleX="304403"/>
      <dgm:spPr/>
    </dgm:pt>
    <dgm:pt modelId="{CDD0AECA-847F-4729-95C2-4B713AF5E173}" type="pres">
      <dgm:prSet presAssocID="{F9B50929-B934-4D85-AF77-13F7A4E06896}" presName="hierChild3" presStyleCnt="0"/>
      <dgm:spPr/>
    </dgm:pt>
    <dgm:pt modelId="{736E5356-5FD5-407F-B8B0-2F6ECFD9DB49}" type="pres">
      <dgm:prSet presAssocID="{7DD4DEF1-1346-458A-A8B2-597057D58348}" presName="Name25" presStyleLbl="parChTrans1D3" presStyleIdx="6" presStyleCnt="8"/>
      <dgm:spPr/>
    </dgm:pt>
    <dgm:pt modelId="{10BD7723-AF8C-4BF8-B8E7-B264BBB42169}" type="pres">
      <dgm:prSet presAssocID="{7DD4DEF1-1346-458A-A8B2-597057D58348}" presName="connTx" presStyleLbl="parChTrans1D3" presStyleIdx="6" presStyleCnt="8"/>
      <dgm:spPr/>
    </dgm:pt>
    <dgm:pt modelId="{47CCB80E-C308-4364-B878-0E1CFB365A49}" type="pres">
      <dgm:prSet presAssocID="{5785640D-4763-4F86-A83A-B91CCD922171}" presName="Name30" presStyleCnt="0"/>
      <dgm:spPr/>
    </dgm:pt>
    <dgm:pt modelId="{B9D80878-3B7C-4828-A0EE-C394CF206E21}" type="pres">
      <dgm:prSet presAssocID="{5785640D-4763-4F86-A83A-B91CCD922171}" presName="level2Shape" presStyleLbl="node3" presStyleIdx="6" presStyleCnt="8" custScaleX="304403"/>
      <dgm:spPr/>
    </dgm:pt>
    <dgm:pt modelId="{E70B8666-4CC1-4C34-B869-BB82724A7AAF}" type="pres">
      <dgm:prSet presAssocID="{5785640D-4763-4F86-A83A-B91CCD922171}" presName="hierChild3" presStyleCnt="0"/>
      <dgm:spPr/>
    </dgm:pt>
    <dgm:pt modelId="{34E77E47-A500-4DAE-9F16-CF7F1FCDCEDF}" type="pres">
      <dgm:prSet presAssocID="{6049277D-81CA-44AC-9711-B81EE850FA09}" presName="Name25" presStyleLbl="parChTrans1D3" presStyleIdx="7" presStyleCnt="8"/>
      <dgm:spPr/>
    </dgm:pt>
    <dgm:pt modelId="{CED5733D-CE79-451C-B692-244C597258BC}" type="pres">
      <dgm:prSet presAssocID="{6049277D-81CA-44AC-9711-B81EE850FA09}" presName="connTx" presStyleLbl="parChTrans1D3" presStyleIdx="7" presStyleCnt="8"/>
      <dgm:spPr/>
    </dgm:pt>
    <dgm:pt modelId="{565A7595-8E8C-412E-9B7D-B1979DA3AACA}" type="pres">
      <dgm:prSet presAssocID="{20273BA5-D4CF-4BFA-80B4-664FC57CB466}" presName="Name30" presStyleCnt="0"/>
      <dgm:spPr/>
    </dgm:pt>
    <dgm:pt modelId="{B7A2E5EB-4D3A-45B1-AF2D-81AB85AD6120}" type="pres">
      <dgm:prSet presAssocID="{20273BA5-D4CF-4BFA-80B4-664FC57CB466}" presName="level2Shape" presStyleLbl="node3" presStyleIdx="7" presStyleCnt="8" custScaleX="304403"/>
      <dgm:spPr/>
    </dgm:pt>
    <dgm:pt modelId="{3F108B72-5546-4E82-A6AC-97F05B2635CD}" type="pres">
      <dgm:prSet presAssocID="{20273BA5-D4CF-4BFA-80B4-664FC57CB466}" presName="hierChild3" presStyleCnt="0"/>
      <dgm:spPr/>
    </dgm:pt>
    <dgm:pt modelId="{9AA4C4C4-8AAC-4409-977A-90B3EEF46CA0}" type="pres">
      <dgm:prSet presAssocID="{F511E2D3-5AD1-424A-AE2E-932F32DE60A0}" presName="Name25" presStyleLbl="parChTrans1D2" presStyleIdx="1" presStyleCnt="3"/>
      <dgm:spPr/>
    </dgm:pt>
    <dgm:pt modelId="{09CC17CB-A068-4F0B-904C-01875C9E51E1}" type="pres">
      <dgm:prSet presAssocID="{F511E2D3-5AD1-424A-AE2E-932F32DE60A0}" presName="connTx" presStyleLbl="parChTrans1D2" presStyleIdx="1" presStyleCnt="3"/>
      <dgm:spPr/>
    </dgm:pt>
    <dgm:pt modelId="{2AAA0636-1D24-4B0F-A30C-EA12DCE4689F}" type="pres">
      <dgm:prSet presAssocID="{7CF47F82-228E-472B-A83D-445BD982D095}" presName="Name30" presStyleCnt="0"/>
      <dgm:spPr/>
    </dgm:pt>
    <dgm:pt modelId="{FB2BDF84-6B43-4430-A9D7-8F543A5EB3D3}" type="pres">
      <dgm:prSet presAssocID="{7CF47F82-228E-472B-A83D-445BD982D095}" presName="level2Shape" presStyleLbl="node2" presStyleIdx="1" presStyleCnt="3" custScaleX="259800"/>
      <dgm:spPr/>
    </dgm:pt>
    <dgm:pt modelId="{3F575396-C5CC-44CC-B152-7A5C7C47456D}" type="pres">
      <dgm:prSet presAssocID="{7CF47F82-228E-472B-A83D-445BD982D095}" presName="hierChild3" presStyleCnt="0"/>
      <dgm:spPr/>
    </dgm:pt>
    <dgm:pt modelId="{6C9F4A93-6A4E-4D2D-923B-1D0BCE1821BC}" type="pres">
      <dgm:prSet presAssocID="{DEC8198E-5E42-44CE-B27D-678257C32486}" presName="Name25" presStyleLbl="parChTrans1D2" presStyleIdx="2" presStyleCnt="3"/>
      <dgm:spPr/>
    </dgm:pt>
    <dgm:pt modelId="{8A21C838-9AD9-40C9-AE89-E0584B281FE4}" type="pres">
      <dgm:prSet presAssocID="{DEC8198E-5E42-44CE-B27D-678257C32486}" presName="connTx" presStyleLbl="parChTrans1D2" presStyleIdx="2" presStyleCnt="3"/>
      <dgm:spPr/>
    </dgm:pt>
    <dgm:pt modelId="{D695FEBC-3EE6-459E-8357-078C2824AEC7}" type="pres">
      <dgm:prSet presAssocID="{4FC68E1E-D3EF-4DA1-9023-0621D9E4B721}" presName="Name30" presStyleCnt="0"/>
      <dgm:spPr/>
    </dgm:pt>
    <dgm:pt modelId="{CF4274D0-F8DC-470D-9EBB-5ABE323AC958}" type="pres">
      <dgm:prSet presAssocID="{4FC68E1E-D3EF-4DA1-9023-0621D9E4B721}" presName="level2Shape" presStyleLbl="node2" presStyleIdx="2" presStyleCnt="3" custScaleX="259800"/>
      <dgm:spPr/>
    </dgm:pt>
    <dgm:pt modelId="{B5DD9B64-AFF6-40B5-BCBB-0D6368DE6315}" type="pres">
      <dgm:prSet presAssocID="{4FC68E1E-D3EF-4DA1-9023-0621D9E4B721}" presName="hierChild3" presStyleCnt="0"/>
      <dgm:spPr/>
    </dgm:pt>
    <dgm:pt modelId="{C6B1C3C5-66BF-4940-90D2-E8E1565339E2}" type="pres">
      <dgm:prSet presAssocID="{7E4F9CB4-4C1E-4747-BA42-56FD6BDAA661}" presName="bgShapesFlow" presStyleCnt="0"/>
      <dgm:spPr/>
    </dgm:pt>
  </dgm:ptLst>
  <dgm:cxnLst>
    <dgm:cxn modelId="{1A5D900D-2102-4343-A3D5-EC073FF08BD7}" type="presOf" srcId="{A3A1EFE6-E6F0-4FAC-A7D8-FF5E04F3C99F}" destId="{ED0DE480-9A4A-4736-99BF-77D55137DF19}" srcOrd="0" destOrd="0" presId="urn:microsoft.com/office/officeart/2005/8/layout/hierarchy5"/>
    <dgm:cxn modelId="{6AEDB00F-ACCE-4362-B18B-46B7CF088925}" type="presOf" srcId="{F6426F38-9DBF-4275-BD35-A60CFA134BCA}" destId="{411425B4-4B16-4DE9-818A-A162A5E691F0}" srcOrd="1" destOrd="0" presId="urn:microsoft.com/office/officeart/2005/8/layout/hierarchy5"/>
    <dgm:cxn modelId="{DA928B11-0DEA-4817-94FC-386E5F6023BE}" srcId="{45ECA42A-87A0-4450-BE29-C397F40A8061}" destId="{A3A1EFE6-E6F0-4FAC-A7D8-FF5E04F3C99F}" srcOrd="3" destOrd="0" parTransId="{B7F6EBCD-F2EC-4E88-9BB5-1B28A28A8499}" sibTransId="{C64B4AF1-AADA-40CA-8A66-CA2B5B1045C4}"/>
    <dgm:cxn modelId="{BC45EE1F-4F86-4BFB-B84E-FC6A3EE7BE92}" srcId="{45ECA42A-87A0-4450-BE29-C397F40A8061}" destId="{9252F812-C142-4E6D-B6AF-7177CC9FF9D3}" srcOrd="0" destOrd="0" parTransId="{F6426F38-9DBF-4275-BD35-A60CFA134BCA}" sibTransId="{E735F32B-0D23-4DB1-B5A5-B6DC34D9AE7A}"/>
    <dgm:cxn modelId="{09C7F724-C5B6-4121-9AB9-A1004E8ED5A7}" type="presOf" srcId="{B7F6EBCD-F2EC-4E88-9BB5-1B28A28A8499}" destId="{D5C3F2C1-AE8C-42F6-B37A-C142118A20C8}" srcOrd="0" destOrd="0" presId="urn:microsoft.com/office/officeart/2005/8/layout/hierarchy5"/>
    <dgm:cxn modelId="{1DB9BD29-8462-48AB-B06A-63EF1C41E39D}" type="presOf" srcId="{24CEFFFA-8393-4F5C-B1E4-CCF39E3B3442}" destId="{E2CCF32B-C457-4EA5-AE28-3549E4A7F4FB}" srcOrd="1" destOrd="0" presId="urn:microsoft.com/office/officeart/2005/8/layout/hierarchy5"/>
    <dgm:cxn modelId="{12F1EE29-F84F-46A6-86D2-7E438E9AF4F7}" srcId="{45ECA42A-87A0-4450-BE29-C397F40A8061}" destId="{20273BA5-D4CF-4BFA-80B4-664FC57CB466}" srcOrd="7" destOrd="0" parTransId="{6049277D-81CA-44AC-9711-B81EE850FA09}" sibTransId="{40E569E6-30A5-409E-95E9-1F3BD2BC234A}"/>
    <dgm:cxn modelId="{453DB33E-6077-4CFB-A523-27EABBE93E27}" type="presOf" srcId="{D37263AA-F5DA-43DB-92FA-E3895E3943B7}" destId="{D8124F9D-F877-419A-A81C-0CFFDAD972EC}" srcOrd="0" destOrd="0" presId="urn:microsoft.com/office/officeart/2005/8/layout/hierarchy5"/>
    <dgm:cxn modelId="{5672F93F-5097-4B8B-9173-2F6C2A90A543}" srcId="{45ECA42A-87A0-4450-BE29-C397F40A8061}" destId="{12B15EE6-37A7-40F4-9230-6D4C1228AF11}" srcOrd="2" destOrd="0" parTransId="{D37263AA-F5DA-43DB-92FA-E3895E3943B7}" sibTransId="{6CAB5E90-3BBD-4565-A22D-345BEAF73CED}"/>
    <dgm:cxn modelId="{008E095D-0927-4F8D-9379-E5C0594BA417}" type="presOf" srcId="{24CEFFFA-8393-4F5C-B1E4-CCF39E3B3442}" destId="{A5242A06-353B-423F-ADC1-25C6B5527117}" srcOrd="0" destOrd="0" presId="urn:microsoft.com/office/officeart/2005/8/layout/hierarchy5"/>
    <dgm:cxn modelId="{C9C83548-134E-4FA6-A336-5B46DC2C9809}" type="presOf" srcId="{4FC68E1E-D3EF-4DA1-9023-0621D9E4B721}" destId="{CF4274D0-F8DC-470D-9EBB-5ABE323AC958}" srcOrd="0" destOrd="0" presId="urn:microsoft.com/office/officeart/2005/8/layout/hierarchy5"/>
    <dgm:cxn modelId="{445B4E6A-FDFE-4526-BE7A-E8584627BD13}" type="presOf" srcId="{EF544654-F4EB-4E35-98AF-BB26523956D0}" destId="{3C7E9151-1208-4007-A675-F312F54193A5}" srcOrd="0" destOrd="0" presId="urn:microsoft.com/office/officeart/2005/8/layout/hierarchy5"/>
    <dgm:cxn modelId="{75F5A64A-C8F1-45C8-943D-D6516C2EEFD2}" type="presOf" srcId="{DEC8198E-5E42-44CE-B27D-678257C32486}" destId="{8A21C838-9AD9-40C9-AE89-E0584B281FE4}" srcOrd="1" destOrd="0" presId="urn:microsoft.com/office/officeart/2005/8/layout/hierarchy5"/>
    <dgm:cxn modelId="{913EEF6A-C46C-4DD0-9197-FF046A7EDD9B}" type="presOf" srcId="{6049277D-81CA-44AC-9711-B81EE850FA09}" destId="{CED5733D-CE79-451C-B692-244C597258BC}" srcOrd="1" destOrd="0" presId="urn:microsoft.com/office/officeart/2005/8/layout/hierarchy5"/>
    <dgm:cxn modelId="{EAF30E51-E164-43B8-9287-469870BF8E7B}" type="presOf" srcId="{E4211DA8-E3D3-47FE-A760-ECE1818F9F29}" destId="{6F037243-FD74-4D11-AF07-E3ACEF5EB803}" srcOrd="1" destOrd="0" presId="urn:microsoft.com/office/officeart/2005/8/layout/hierarchy5"/>
    <dgm:cxn modelId="{6C038751-B94A-45BC-9A7A-DB9341798C72}" type="presOf" srcId="{D37263AA-F5DA-43DB-92FA-E3895E3943B7}" destId="{0FB8A749-3832-46CD-A409-A972A57AD424}" srcOrd="1" destOrd="0" presId="urn:microsoft.com/office/officeart/2005/8/layout/hierarchy5"/>
    <dgm:cxn modelId="{13076753-90FC-44AC-B8A9-0B627190FE5B}" srcId="{45ECA42A-87A0-4450-BE29-C397F40A8061}" destId="{5785640D-4763-4F86-A83A-B91CCD922171}" srcOrd="6" destOrd="0" parTransId="{7DD4DEF1-1346-458A-A8B2-597057D58348}" sibTransId="{BC2BB7BD-6929-4C09-904B-5D5D9C97644E}"/>
    <dgm:cxn modelId="{2AFBF758-65CB-4E89-AB3C-C6990EC715F6}" type="presOf" srcId="{B7F6EBCD-F2EC-4E88-9BB5-1B28A28A8499}" destId="{4CC18916-5935-4FB1-8F8F-3EED9165CE40}" srcOrd="1" destOrd="0" presId="urn:microsoft.com/office/officeart/2005/8/layout/hierarchy5"/>
    <dgm:cxn modelId="{F134467A-B2A5-4BE4-AB60-E2DC81645D66}" type="presOf" srcId="{7CF47F82-228E-472B-A83D-445BD982D095}" destId="{FB2BDF84-6B43-4430-A9D7-8F543A5EB3D3}" srcOrd="0" destOrd="0" presId="urn:microsoft.com/office/officeart/2005/8/layout/hierarchy5"/>
    <dgm:cxn modelId="{31C58E5A-6766-4E3E-A8ED-03890FC498D5}" type="presOf" srcId="{AF1550DD-6B00-49EC-B852-8A9D478C9DEF}" destId="{C30B246C-7054-40BF-8DE2-14296CBC60C0}" srcOrd="0" destOrd="0" presId="urn:microsoft.com/office/officeart/2005/8/layout/hierarchy5"/>
    <dgm:cxn modelId="{6E47817D-876F-4710-B842-9C92356FBEB3}" type="presOf" srcId="{6049277D-81CA-44AC-9711-B81EE850FA09}" destId="{34E77E47-A500-4DAE-9F16-CF7F1FCDCEDF}" srcOrd="0" destOrd="0" presId="urn:microsoft.com/office/officeart/2005/8/layout/hierarchy5"/>
    <dgm:cxn modelId="{C74E2484-58F2-4176-A0A4-669A748930D6}" type="presOf" srcId="{DEC8198E-5E42-44CE-B27D-678257C32486}" destId="{6C9F4A93-6A4E-4D2D-923B-1D0BCE1821BC}" srcOrd="0" destOrd="0" presId="urn:microsoft.com/office/officeart/2005/8/layout/hierarchy5"/>
    <dgm:cxn modelId="{D57F328C-C4A5-4F1D-A9DC-449335B6E864}" type="presOf" srcId="{5785640D-4763-4F86-A83A-B91CCD922171}" destId="{B9D80878-3B7C-4828-A0EE-C394CF206E21}" srcOrd="0" destOrd="0" presId="urn:microsoft.com/office/officeart/2005/8/layout/hierarchy5"/>
    <dgm:cxn modelId="{A268F08C-1242-4F51-B366-B5FAEBF3F421}" type="presOf" srcId="{20273BA5-D4CF-4BFA-80B4-664FC57CB466}" destId="{B7A2E5EB-4D3A-45B1-AF2D-81AB85AD6120}" srcOrd="0" destOrd="0" presId="urn:microsoft.com/office/officeart/2005/8/layout/hierarchy5"/>
    <dgm:cxn modelId="{886DF799-DF19-4570-9F21-0F63EBAD7407}" type="presOf" srcId="{E4211DA8-E3D3-47FE-A760-ECE1818F9F29}" destId="{F4AD7650-DCB9-4BED-84F5-CF49857743FF}" srcOrd="0" destOrd="0" presId="urn:microsoft.com/office/officeart/2005/8/layout/hierarchy5"/>
    <dgm:cxn modelId="{DD45DC9A-DCB1-41FC-ABC9-796AC8B9D226}" type="presOf" srcId="{7E4F9CB4-4C1E-4747-BA42-56FD6BDAA661}" destId="{C41009A1-84BF-4226-8B52-F577418EB1DC}" srcOrd="0" destOrd="0" presId="urn:microsoft.com/office/officeart/2005/8/layout/hierarchy5"/>
    <dgm:cxn modelId="{50BBBA9B-5F5B-4D05-A1E7-1916EFCAF7E4}" type="presOf" srcId="{F6426F38-9DBF-4275-BD35-A60CFA134BCA}" destId="{2B4BC7FF-D76E-4B11-BB21-D1968E24BB55}" srcOrd="0" destOrd="0" presId="urn:microsoft.com/office/officeart/2005/8/layout/hierarchy5"/>
    <dgm:cxn modelId="{B2E464AC-6CF8-4AB8-944B-46717D5CE6C4}" type="presOf" srcId="{AF1550DD-6B00-49EC-B852-8A9D478C9DEF}" destId="{9EF1DC66-0041-41FC-9DB9-21629A120522}" srcOrd="1" destOrd="0" presId="urn:microsoft.com/office/officeart/2005/8/layout/hierarchy5"/>
    <dgm:cxn modelId="{09A320AD-A3C7-46E8-A228-5B56BF82A013}" srcId="{C66259CD-84FD-440A-A269-0236DA743A57}" destId="{7CF47F82-228E-472B-A83D-445BD982D095}" srcOrd="1" destOrd="0" parTransId="{F511E2D3-5AD1-424A-AE2E-932F32DE60A0}" sibTransId="{964E66D1-A9C7-4D4C-812D-B48781DA4191}"/>
    <dgm:cxn modelId="{481BBDAE-2E94-4EAD-8B17-081AFD18D0C0}" type="presOf" srcId="{EF544654-F4EB-4E35-98AF-BB26523956D0}" destId="{FEE4A37E-F79E-4B78-A218-AF9A56DBA1ED}" srcOrd="1" destOrd="0" presId="urn:microsoft.com/office/officeart/2005/8/layout/hierarchy5"/>
    <dgm:cxn modelId="{0BE4D4B1-8923-40AE-928F-F98432D54663}" srcId="{45ECA42A-87A0-4450-BE29-C397F40A8061}" destId="{F9B50929-B934-4D85-AF77-13F7A4E06896}" srcOrd="5" destOrd="0" parTransId="{EF544654-F4EB-4E35-98AF-BB26523956D0}" sibTransId="{FF3586ED-2111-4E4C-B272-B288C8D8C0CC}"/>
    <dgm:cxn modelId="{0814FDB3-BFEF-40A2-88B4-C0395FB1A68E}" type="presOf" srcId="{C66259CD-84FD-440A-A269-0236DA743A57}" destId="{393F1679-2444-4EB5-97FF-80B32ACF060F}" srcOrd="0" destOrd="0" presId="urn:microsoft.com/office/officeart/2005/8/layout/hierarchy5"/>
    <dgm:cxn modelId="{0C99BBB4-70EC-4825-90C8-A83BD9BE54B2}" type="presOf" srcId="{45ECA42A-87A0-4450-BE29-C397F40A8061}" destId="{81D42B5C-8C88-4505-99E1-FD2CCDF0B902}" srcOrd="0" destOrd="0" presId="urn:microsoft.com/office/officeart/2005/8/layout/hierarchy5"/>
    <dgm:cxn modelId="{B1FE5DBC-F2E9-49EE-BEA7-E222D315BFEA}" srcId="{45ECA42A-87A0-4450-BE29-C397F40A8061}" destId="{900271E8-4908-4F6F-8F1F-A9A653F66AC7}" srcOrd="1" destOrd="0" parTransId="{AF1550DD-6B00-49EC-B852-8A9D478C9DEF}" sibTransId="{EF0FCB81-89CD-4296-BF0E-FCA1D05667E2}"/>
    <dgm:cxn modelId="{C4489AC5-4D96-4C2C-9CB0-3DA3A08E8AAE}" type="presOf" srcId="{900271E8-4908-4F6F-8F1F-A9A653F66AC7}" destId="{D8B64E10-3EB0-46D4-BEB0-131EB3C25956}" srcOrd="0" destOrd="0" presId="urn:microsoft.com/office/officeart/2005/8/layout/hierarchy5"/>
    <dgm:cxn modelId="{48EA6FC8-3D72-4387-B890-1F7F402D7416}" type="presOf" srcId="{F9B50929-B934-4D85-AF77-13F7A4E06896}" destId="{456FEEA6-5F4B-4388-8DEC-F0E0BEB0C908}" srcOrd="0" destOrd="0" presId="urn:microsoft.com/office/officeart/2005/8/layout/hierarchy5"/>
    <dgm:cxn modelId="{D366AECD-9FBB-46A2-9DAC-5C83DF80AEA1}" type="presOf" srcId="{7DD4DEF1-1346-458A-A8B2-597057D58348}" destId="{736E5356-5FD5-407F-B8B0-2F6ECFD9DB49}" srcOrd="0" destOrd="0" presId="urn:microsoft.com/office/officeart/2005/8/layout/hierarchy5"/>
    <dgm:cxn modelId="{0EEEB8D2-EAAD-481A-B60A-1D9E14D64AA4}" srcId="{C66259CD-84FD-440A-A269-0236DA743A57}" destId="{45ECA42A-87A0-4450-BE29-C397F40A8061}" srcOrd="0" destOrd="0" parTransId="{E4211DA8-E3D3-47FE-A760-ECE1818F9F29}" sibTransId="{148041C8-650D-4F58-9287-78623C4AC930}"/>
    <dgm:cxn modelId="{5C6C37D6-2BD8-41BD-8D38-11703AE7DD9C}" type="presOf" srcId="{F511E2D3-5AD1-424A-AE2E-932F32DE60A0}" destId="{09CC17CB-A068-4F0B-904C-01875C9E51E1}" srcOrd="1" destOrd="0" presId="urn:microsoft.com/office/officeart/2005/8/layout/hierarchy5"/>
    <dgm:cxn modelId="{14B6D9D7-44A8-40C9-8612-C1837B1F8A0F}" srcId="{C66259CD-84FD-440A-A269-0236DA743A57}" destId="{4FC68E1E-D3EF-4DA1-9023-0621D9E4B721}" srcOrd="2" destOrd="0" parTransId="{DEC8198E-5E42-44CE-B27D-678257C32486}" sibTransId="{2A5E135B-EB76-4372-BFC5-C6B8CB51B46C}"/>
    <dgm:cxn modelId="{C0AC56DF-AD4F-46F1-BDA8-1ADC8E7707F7}" type="presOf" srcId="{12B15EE6-37A7-40F4-9230-6D4C1228AF11}" destId="{3239DCEF-722E-4097-B958-90583F1406CF}" srcOrd="0" destOrd="0" presId="urn:microsoft.com/office/officeart/2005/8/layout/hierarchy5"/>
    <dgm:cxn modelId="{F187B8DF-1464-40CB-8052-50F9ADE75996}" type="presOf" srcId="{7DD4DEF1-1346-458A-A8B2-597057D58348}" destId="{10BD7723-AF8C-4BF8-B8E7-B264BBB42169}" srcOrd="1" destOrd="0" presId="urn:microsoft.com/office/officeart/2005/8/layout/hierarchy5"/>
    <dgm:cxn modelId="{55B75CEB-A7DF-492E-A5B3-4486D378021A}" type="presOf" srcId="{9252F812-C142-4E6D-B6AF-7177CC9FF9D3}" destId="{275023F9-7078-4BE8-BFCB-7B33484A5EB8}" srcOrd="0" destOrd="0" presId="urn:microsoft.com/office/officeart/2005/8/layout/hierarchy5"/>
    <dgm:cxn modelId="{CCD8A4EB-2224-4EA1-BDBF-01E38E3A022A}" srcId="{45ECA42A-87A0-4450-BE29-C397F40A8061}" destId="{B7CE717F-8033-4685-9DAC-76EF7358FFA2}" srcOrd="4" destOrd="0" parTransId="{24CEFFFA-8393-4F5C-B1E4-CCF39E3B3442}" sibTransId="{98941973-7F60-4892-B131-DEEAC0EF1675}"/>
    <dgm:cxn modelId="{8672BDEF-CD98-4ADA-AB00-D867B081F558}" srcId="{7E4F9CB4-4C1E-4747-BA42-56FD6BDAA661}" destId="{C66259CD-84FD-440A-A269-0236DA743A57}" srcOrd="0" destOrd="0" parTransId="{7A249F55-458B-470D-A2B9-44BC37BE887F}" sibTransId="{C14B45B0-8347-4DB2-BD41-3D7B21051FC6}"/>
    <dgm:cxn modelId="{E6CE49FA-9A18-4C98-9157-DDAE9B37AB27}" type="presOf" srcId="{F511E2D3-5AD1-424A-AE2E-932F32DE60A0}" destId="{9AA4C4C4-8AAC-4409-977A-90B3EEF46CA0}" srcOrd="0" destOrd="0" presId="urn:microsoft.com/office/officeart/2005/8/layout/hierarchy5"/>
    <dgm:cxn modelId="{979386FC-6B89-4D17-A00E-C3597EC455C1}" type="presOf" srcId="{B7CE717F-8033-4685-9DAC-76EF7358FFA2}" destId="{65E0D3BE-92EA-47B6-8FB2-8B599B9AD5DE}" srcOrd="0" destOrd="0" presId="urn:microsoft.com/office/officeart/2005/8/layout/hierarchy5"/>
    <dgm:cxn modelId="{C03FE0AD-9CF8-473B-80DE-904295F9C200}" type="presParOf" srcId="{C41009A1-84BF-4226-8B52-F577418EB1DC}" destId="{A54B2035-4A8E-4539-84E7-261C9239B4BF}" srcOrd="0" destOrd="0" presId="urn:microsoft.com/office/officeart/2005/8/layout/hierarchy5"/>
    <dgm:cxn modelId="{EA3D4B9A-5362-49F5-AC57-50D400087DF2}" type="presParOf" srcId="{A54B2035-4A8E-4539-84E7-261C9239B4BF}" destId="{8A9B63FD-3F9D-41C3-BF5D-D18905F12A14}" srcOrd="0" destOrd="0" presId="urn:microsoft.com/office/officeart/2005/8/layout/hierarchy5"/>
    <dgm:cxn modelId="{D07EB65F-55FE-4E19-B2E7-6C078DE1C63A}" type="presParOf" srcId="{8A9B63FD-3F9D-41C3-BF5D-D18905F12A14}" destId="{F07AB9FC-E074-4FC5-AC60-3123AE273321}" srcOrd="0" destOrd="0" presId="urn:microsoft.com/office/officeart/2005/8/layout/hierarchy5"/>
    <dgm:cxn modelId="{6B59BA1D-3A04-4A78-980C-7CFE5CD53211}" type="presParOf" srcId="{F07AB9FC-E074-4FC5-AC60-3123AE273321}" destId="{393F1679-2444-4EB5-97FF-80B32ACF060F}" srcOrd="0" destOrd="0" presId="urn:microsoft.com/office/officeart/2005/8/layout/hierarchy5"/>
    <dgm:cxn modelId="{BB65F277-30C0-4889-97DB-FCAABF6B5420}" type="presParOf" srcId="{F07AB9FC-E074-4FC5-AC60-3123AE273321}" destId="{D93B4697-49EF-418D-8C97-855FC5B5B23E}" srcOrd="1" destOrd="0" presId="urn:microsoft.com/office/officeart/2005/8/layout/hierarchy5"/>
    <dgm:cxn modelId="{D818E83A-C5F0-418F-96F2-A00E49FF53B7}" type="presParOf" srcId="{D93B4697-49EF-418D-8C97-855FC5B5B23E}" destId="{F4AD7650-DCB9-4BED-84F5-CF49857743FF}" srcOrd="0" destOrd="0" presId="urn:microsoft.com/office/officeart/2005/8/layout/hierarchy5"/>
    <dgm:cxn modelId="{54E40575-C80F-43B9-A815-7862B5AAD4F6}" type="presParOf" srcId="{F4AD7650-DCB9-4BED-84F5-CF49857743FF}" destId="{6F037243-FD74-4D11-AF07-E3ACEF5EB803}" srcOrd="0" destOrd="0" presId="urn:microsoft.com/office/officeart/2005/8/layout/hierarchy5"/>
    <dgm:cxn modelId="{B2FFDEFA-1DA7-4AB2-825C-93258F94092E}" type="presParOf" srcId="{D93B4697-49EF-418D-8C97-855FC5B5B23E}" destId="{AD193EFB-136E-4DF2-9854-326D77491824}" srcOrd="1" destOrd="0" presId="urn:microsoft.com/office/officeart/2005/8/layout/hierarchy5"/>
    <dgm:cxn modelId="{D76C09F4-F7D2-4DA3-A68A-D9DD100DC415}" type="presParOf" srcId="{AD193EFB-136E-4DF2-9854-326D77491824}" destId="{81D42B5C-8C88-4505-99E1-FD2CCDF0B902}" srcOrd="0" destOrd="0" presId="urn:microsoft.com/office/officeart/2005/8/layout/hierarchy5"/>
    <dgm:cxn modelId="{C87877ED-8073-4E10-AFD3-4A8F01FA1E70}" type="presParOf" srcId="{AD193EFB-136E-4DF2-9854-326D77491824}" destId="{1ED61C6C-3FD2-46B0-BC1C-CA6E36B3CF87}" srcOrd="1" destOrd="0" presId="urn:microsoft.com/office/officeart/2005/8/layout/hierarchy5"/>
    <dgm:cxn modelId="{C3965F99-CD0B-4282-9864-F12B6FC2905B}" type="presParOf" srcId="{1ED61C6C-3FD2-46B0-BC1C-CA6E36B3CF87}" destId="{2B4BC7FF-D76E-4B11-BB21-D1968E24BB55}" srcOrd="0" destOrd="0" presId="urn:microsoft.com/office/officeart/2005/8/layout/hierarchy5"/>
    <dgm:cxn modelId="{5E51CFEC-CA51-441B-AD58-F0BB49E5E140}" type="presParOf" srcId="{2B4BC7FF-D76E-4B11-BB21-D1968E24BB55}" destId="{411425B4-4B16-4DE9-818A-A162A5E691F0}" srcOrd="0" destOrd="0" presId="urn:microsoft.com/office/officeart/2005/8/layout/hierarchy5"/>
    <dgm:cxn modelId="{CAD7A823-5B94-408A-973E-96024FA9696C}" type="presParOf" srcId="{1ED61C6C-3FD2-46B0-BC1C-CA6E36B3CF87}" destId="{8F04C236-F1E5-43A5-BAC5-5001B8C0A1DF}" srcOrd="1" destOrd="0" presId="urn:microsoft.com/office/officeart/2005/8/layout/hierarchy5"/>
    <dgm:cxn modelId="{0780CE5D-3401-4F4E-BC4E-0A8E838B1E2A}" type="presParOf" srcId="{8F04C236-F1E5-43A5-BAC5-5001B8C0A1DF}" destId="{275023F9-7078-4BE8-BFCB-7B33484A5EB8}" srcOrd="0" destOrd="0" presId="urn:microsoft.com/office/officeart/2005/8/layout/hierarchy5"/>
    <dgm:cxn modelId="{16B0BF85-3457-4956-ACBB-A2583C17BF82}" type="presParOf" srcId="{8F04C236-F1E5-43A5-BAC5-5001B8C0A1DF}" destId="{08925E05-EE40-4890-AB14-FA5189349FCC}" srcOrd="1" destOrd="0" presId="urn:microsoft.com/office/officeart/2005/8/layout/hierarchy5"/>
    <dgm:cxn modelId="{F8AAB6E0-7E56-4819-B4EC-B7F47955704C}" type="presParOf" srcId="{1ED61C6C-3FD2-46B0-BC1C-CA6E36B3CF87}" destId="{C30B246C-7054-40BF-8DE2-14296CBC60C0}" srcOrd="2" destOrd="0" presId="urn:microsoft.com/office/officeart/2005/8/layout/hierarchy5"/>
    <dgm:cxn modelId="{A7EA090E-7CAE-4BE1-8D68-BA55538B98FB}" type="presParOf" srcId="{C30B246C-7054-40BF-8DE2-14296CBC60C0}" destId="{9EF1DC66-0041-41FC-9DB9-21629A120522}" srcOrd="0" destOrd="0" presId="urn:microsoft.com/office/officeart/2005/8/layout/hierarchy5"/>
    <dgm:cxn modelId="{72A9F9E0-B6A3-494F-8775-3A37DA800A44}" type="presParOf" srcId="{1ED61C6C-3FD2-46B0-BC1C-CA6E36B3CF87}" destId="{FC0B915C-6FA8-4B3B-824A-3322406AEA17}" srcOrd="3" destOrd="0" presId="urn:microsoft.com/office/officeart/2005/8/layout/hierarchy5"/>
    <dgm:cxn modelId="{64071C56-D10A-49FE-8155-D6AAC9954FDF}" type="presParOf" srcId="{FC0B915C-6FA8-4B3B-824A-3322406AEA17}" destId="{D8B64E10-3EB0-46D4-BEB0-131EB3C25956}" srcOrd="0" destOrd="0" presId="urn:microsoft.com/office/officeart/2005/8/layout/hierarchy5"/>
    <dgm:cxn modelId="{3406909B-B9A6-4FE8-921E-8832D09BA392}" type="presParOf" srcId="{FC0B915C-6FA8-4B3B-824A-3322406AEA17}" destId="{0AC96199-C819-4BCC-8A0A-F93CCDDE8D9F}" srcOrd="1" destOrd="0" presId="urn:microsoft.com/office/officeart/2005/8/layout/hierarchy5"/>
    <dgm:cxn modelId="{B16C3A53-80BE-420B-83E1-3FD80E77D689}" type="presParOf" srcId="{1ED61C6C-3FD2-46B0-BC1C-CA6E36B3CF87}" destId="{D8124F9D-F877-419A-A81C-0CFFDAD972EC}" srcOrd="4" destOrd="0" presId="urn:microsoft.com/office/officeart/2005/8/layout/hierarchy5"/>
    <dgm:cxn modelId="{2B63068B-4A28-4C1D-88F5-67B57ABFF30C}" type="presParOf" srcId="{D8124F9D-F877-419A-A81C-0CFFDAD972EC}" destId="{0FB8A749-3832-46CD-A409-A972A57AD424}" srcOrd="0" destOrd="0" presId="urn:microsoft.com/office/officeart/2005/8/layout/hierarchy5"/>
    <dgm:cxn modelId="{E72583EF-A325-4C46-B21D-4E256DC74F02}" type="presParOf" srcId="{1ED61C6C-3FD2-46B0-BC1C-CA6E36B3CF87}" destId="{540C0B35-613A-40BF-953C-7DA4DB482D02}" srcOrd="5" destOrd="0" presId="urn:microsoft.com/office/officeart/2005/8/layout/hierarchy5"/>
    <dgm:cxn modelId="{69D4F2F3-85D0-4C0C-8102-C5A583D14563}" type="presParOf" srcId="{540C0B35-613A-40BF-953C-7DA4DB482D02}" destId="{3239DCEF-722E-4097-B958-90583F1406CF}" srcOrd="0" destOrd="0" presId="urn:microsoft.com/office/officeart/2005/8/layout/hierarchy5"/>
    <dgm:cxn modelId="{0251A88B-CEE1-4CD1-8E2E-74247FC0009B}" type="presParOf" srcId="{540C0B35-613A-40BF-953C-7DA4DB482D02}" destId="{B497EE52-9E84-483E-88FA-7EC830368C65}" srcOrd="1" destOrd="0" presId="urn:microsoft.com/office/officeart/2005/8/layout/hierarchy5"/>
    <dgm:cxn modelId="{BA701E7E-B242-4CE4-A125-3631E35BFB97}" type="presParOf" srcId="{1ED61C6C-3FD2-46B0-BC1C-CA6E36B3CF87}" destId="{D5C3F2C1-AE8C-42F6-B37A-C142118A20C8}" srcOrd="6" destOrd="0" presId="urn:microsoft.com/office/officeart/2005/8/layout/hierarchy5"/>
    <dgm:cxn modelId="{70FF1BAA-5644-40AD-A1AA-3DF78CEC55A4}" type="presParOf" srcId="{D5C3F2C1-AE8C-42F6-B37A-C142118A20C8}" destId="{4CC18916-5935-4FB1-8F8F-3EED9165CE40}" srcOrd="0" destOrd="0" presId="urn:microsoft.com/office/officeart/2005/8/layout/hierarchy5"/>
    <dgm:cxn modelId="{62FAC4CB-D4E2-4599-BD81-A6AAD412EC8C}" type="presParOf" srcId="{1ED61C6C-3FD2-46B0-BC1C-CA6E36B3CF87}" destId="{B9F9332A-76CB-4ABF-9D13-F994F2C3DA89}" srcOrd="7" destOrd="0" presId="urn:microsoft.com/office/officeart/2005/8/layout/hierarchy5"/>
    <dgm:cxn modelId="{329524B5-1D46-44F2-866C-84CE1CD20593}" type="presParOf" srcId="{B9F9332A-76CB-4ABF-9D13-F994F2C3DA89}" destId="{ED0DE480-9A4A-4736-99BF-77D55137DF19}" srcOrd="0" destOrd="0" presId="urn:microsoft.com/office/officeart/2005/8/layout/hierarchy5"/>
    <dgm:cxn modelId="{BB348B8A-0EA4-486C-9BEE-BCF31A5F51A2}" type="presParOf" srcId="{B9F9332A-76CB-4ABF-9D13-F994F2C3DA89}" destId="{80C5F948-67FA-4C8C-A96D-7721C6CE7EED}" srcOrd="1" destOrd="0" presId="urn:microsoft.com/office/officeart/2005/8/layout/hierarchy5"/>
    <dgm:cxn modelId="{80CD7D02-D946-471A-9219-ECCA8B51F8DE}" type="presParOf" srcId="{1ED61C6C-3FD2-46B0-BC1C-CA6E36B3CF87}" destId="{A5242A06-353B-423F-ADC1-25C6B5527117}" srcOrd="8" destOrd="0" presId="urn:microsoft.com/office/officeart/2005/8/layout/hierarchy5"/>
    <dgm:cxn modelId="{3558F276-1040-478F-A6DA-9D20192B1079}" type="presParOf" srcId="{A5242A06-353B-423F-ADC1-25C6B5527117}" destId="{E2CCF32B-C457-4EA5-AE28-3549E4A7F4FB}" srcOrd="0" destOrd="0" presId="urn:microsoft.com/office/officeart/2005/8/layout/hierarchy5"/>
    <dgm:cxn modelId="{68745EEF-7C6A-4D2D-87B6-5A585ACE9248}" type="presParOf" srcId="{1ED61C6C-3FD2-46B0-BC1C-CA6E36B3CF87}" destId="{96CDEB2E-8B1C-420D-BE37-F632BCD625B4}" srcOrd="9" destOrd="0" presId="urn:microsoft.com/office/officeart/2005/8/layout/hierarchy5"/>
    <dgm:cxn modelId="{9E271278-3EC0-41C7-A14A-7C7BC3227F10}" type="presParOf" srcId="{96CDEB2E-8B1C-420D-BE37-F632BCD625B4}" destId="{65E0D3BE-92EA-47B6-8FB2-8B599B9AD5DE}" srcOrd="0" destOrd="0" presId="urn:microsoft.com/office/officeart/2005/8/layout/hierarchy5"/>
    <dgm:cxn modelId="{C4EFCE0D-63D2-4017-85D8-7249436D6B30}" type="presParOf" srcId="{96CDEB2E-8B1C-420D-BE37-F632BCD625B4}" destId="{067F8D91-8B79-44CF-8EC1-89703C2ECCB5}" srcOrd="1" destOrd="0" presId="urn:microsoft.com/office/officeart/2005/8/layout/hierarchy5"/>
    <dgm:cxn modelId="{AD78123B-D85D-4F7C-AAD1-53A1C03A9491}" type="presParOf" srcId="{1ED61C6C-3FD2-46B0-BC1C-CA6E36B3CF87}" destId="{3C7E9151-1208-4007-A675-F312F54193A5}" srcOrd="10" destOrd="0" presId="urn:microsoft.com/office/officeart/2005/8/layout/hierarchy5"/>
    <dgm:cxn modelId="{28121FDD-9B19-4892-AEA9-440DAEE7222D}" type="presParOf" srcId="{3C7E9151-1208-4007-A675-F312F54193A5}" destId="{FEE4A37E-F79E-4B78-A218-AF9A56DBA1ED}" srcOrd="0" destOrd="0" presId="urn:microsoft.com/office/officeart/2005/8/layout/hierarchy5"/>
    <dgm:cxn modelId="{CC1801EC-6FF7-49B3-8966-13B50A4F0748}" type="presParOf" srcId="{1ED61C6C-3FD2-46B0-BC1C-CA6E36B3CF87}" destId="{FAECA3A2-1FAC-4006-9161-E69D187BEE1F}" srcOrd="11" destOrd="0" presId="urn:microsoft.com/office/officeart/2005/8/layout/hierarchy5"/>
    <dgm:cxn modelId="{2F48E5B2-6642-4EE9-B101-D2AB085A9AC1}" type="presParOf" srcId="{FAECA3A2-1FAC-4006-9161-E69D187BEE1F}" destId="{456FEEA6-5F4B-4388-8DEC-F0E0BEB0C908}" srcOrd="0" destOrd="0" presId="urn:microsoft.com/office/officeart/2005/8/layout/hierarchy5"/>
    <dgm:cxn modelId="{0C5D5074-1029-4FA5-9104-99D66EA8D6E4}" type="presParOf" srcId="{FAECA3A2-1FAC-4006-9161-E69D187BEE1F}" destId="{CDD0AECA-847F-4729-95C2-4B713AF5E173}" srcOrd="1" destOrd="0" presId="urn:microsoft.com/office/officeart/2005/8/layout/hierarchy5"/>
    <dgm:cxn modelId="{9F34D1C2-7C9C-4346-B2C8-26AB3244EBDB}" type="presParOf" srcId="{1ED61C6C-3FD2-46B0-BC1C-CA6E36B3CF87}" destId="{736E5356-5FD5-407F-B8B0-2F6ECFD9DB49}" srcOrd="12" destOrd="0" presId="urn:microsoft.com/office/officeart/2005/8/layout/hierarchy5"/>
    <dgm:cxn modelId="{E735BA79-3744-4FEB-8012-74593A4694E3}" type="presParOf" srcId="{736E5356-5FD5-407F-B8B0-2F6ECFD9DB49}" destId="{10BD7723-AF8C-4BF8-B8E7-B264BBB42169}" srcOrd="0" destOrd="0" presId="urn:microsoft.com/office/officeart/2005/8/layout/hierarchy5"/>
    <dgm:cxn modelId="{FF140B33-E2AC-4289-BE05-28917AEDC7A3}" type="presParOf" srcId="{1ED61C6C-3FD2-46B0-BC1C-CA6E36B3CF87}" destId="{47CCB80E-C308-4364-B878-0E1CFB365A49}" srcOrd="13" destOrd="0" presId="urn:microsoft.com/office/officeart/2005/8/layout/hierarchy5"/>
    <dgm:cxn modelId="{AE3B0945-4DC7-4E98-B932-E6134060EF01}" type="presParOf" srcId="{47CCB80E-C308-4364-B878-0E1CFB365A49}" destId="{B9D80878-3B7C-4828-A0EE-C394CF206E21}" srcOrd="0" destOrd="0" presId="urn:microsoft.com/office/officeart/2005/8/layout/hierarchy5"/>
    <dgm:cxn modelId="{1887318C-E236-4ED1-ACE3-CEA1798A590A}" type="presParOf" srcId="{47CCB80E-C308-4364-B878-0E1CFB365A49}" destId="{E70B8666-4CC1-4C34-B869-BB82724A7AAF}" srcOrd="1" destOrd="0" presId="urn:microsoft.com/office/officeart/2005/8/layout/hierarchy5"/>
    <dgm:cxn modelId="{F4728F82-2BFC-4B28-BD47-CA4A441F7209}" type="presParOf" srcId="{1ED61C6C-3FD2-46B0-BC1C-CA6E36B3CF87}" destId="{34E77E47-A500-4DAE-9F16-CF7F1FCDCEDF}" srcOrd="14" destOrd="0" presId="urn:microsoft.com/office/officeart/2005/8/layout/hierarchy5"/>
    <dgm:cxn modelId="{54BE036A-C821-41A3-AD99-EC307ECA0F58}" type="presParOf" srcId="{34E77E47-A500-4DAE-9F16-CF7F1FCDCEDF}" destId="{CED5733D-CE79-451C-B692-244C597258BC}" srcOrd="0" destOrd="0" presId="urn:microsoft.com/office/officeart/2005/8/layout/hierarchy5"/>
    <dgm:cxn modelId="{F2C92CEB-24DC-44AE-85AF-DB2CF83CFD67}" type="presParOf" srcId="{1ED61C6C-3FD2-46B0-BC1C-CA6E36B3CF87}" destId="{565A7595-8E8C-412E-9B7D-B1979DA3AACA}" srcOrd="15" destOrd="0" presId="urn:microsoft.com/office/officeart/2005/8/layout/hierarchy5"/>
    <dgm:cxn modelId="{DCE172E0-A7CE-4AAD-8491-97385819D4E9}" type="presParOf" srcId="{565A7595-8E8C-412E-9B7D-B1979DA3AACA}" destId="{B7A2E5EB-4D3A-45B1-AF2D-81AB85AD6120}" srcOrd="0" destOrd="0" presId="urn:microsoft.com/office/officeart/2005/8/layout/hierarchy5"/>
    <dgm:cxn modelId="{6D2A28AE-2B91-4EF6-9FA9-5562CFC594C5}" type="presParOf" srcId="{565A7595-8E8C-412E-9B7D-B1979DA3AACA}" destId="{3F108B72-5546-4E82-A6AC-97F05B2635CD}" srcOrd="1" destOrd="0" presId="urn:microsoft.com/office/officeart/2005/8/layout/hierarchy5"/>
    <dgm:cxn modelId="{98AC5276-CB11-4149-817E-5B1BC06BD98F}" type="presParOf" srcId="{D93B4697-49EF-418D-8C97-855FC5B5B23E}" destId="{9AA4C4C4-8AAC-4409-977A-90B3EEF46CA0}" srcOrd="2" destOrd="0" presId="urn:microsoft.com/office/officeart/2005/8/layout/hierarchy5"/>
    <dgm:cxn modelId="{8A689695-E73F-40AE-BD6B-22D74BBC9925}" type="presParOf" srcId="{9AA4C4C4-8AAC-4409-977A-90B3EEF46CA0}" destId="{09CC17CB-A068-4F0B-904C-01875C9E51E1}" srcOrd="0" destOrd="0" presId="urn:microsoft.com/office/officeart/2005/8/layout/hierarchy5"/>
    <dgm:cxn modelId="{B6F3F3C5-9A8C-4221-B71E-38A01250270C}" type="presParOf" srcId="{D93B4697-49EF-418D-8C97-855FC5B5B23E}" destId="{2AAA0636-1D24-4B0F-A30C-EA12DCE4689F}" srcOrd="3" destOrd="0" presId="urn:microsoft.com/office/officeart/2005/8/layout/hierarchy5"/>
    <dgm:cxn modelId="{C84971EC-B1BC-47C6-959C-9699A6F1EFFD}" type="presParOf" srcId="{2AAA0636-1D24-4B0F-A30C-EA12DCE4689F}" destId="{FB2BDF84-6B43-4430-A9D7-8F543A5EB3D3}" srcOrd="0" destOrd="0" presId="urn:microsoft.com/office/officeart/2005/8/layout/hierarchy5"/>
    <dgm:cxn modelId="{11172583-C72D-4A48-9A39-FB7515BE9193}" type="presParOf" srcId="{2AAA0636-1D24-4B0F-A30C-EA12DCE4689F}" destId="{3F575396-C5CC-44CC-B152-7A5C7C47456D}" srcOrd="1" destOrd="0" presId="urn:microsoft.com/office/officeart/2005/8/layout/hierarchy5"/>
    <dgm:cxn modelId="{3E397186-48F7-4600-BA3F-5D4E4484BE27}" type="presParOf" srcId="{D93B4697-49EF-418D-8C97-855FC5B5B23E}" destId="{6C9F4A93-6A4E-4D2D-923B-1D0BCE1821BC}" srcOrd="4" destOrd="0" presId="urn:microsoft.com/office/officeart/2005/8/layout/hierarchy5"/>
    <dgm:cxn modelId="{ABF43850-BFC8-4DEC-AAA1-95BEA4120929}" type="presParOf" srcId="{6C9F4A93-6A4E-4D2D-923B-1D0BCE1821BC}" destId="{8A21C838-9AD9-40C9-AE89-E0584B281FE4}" srcOrd="0" destOrd="0" presId="urn:microsoft.com/office/officeart/2005/8/layout/hierarchy5"/>
    <dgm:cxn modelId="{9FC0946A-17AC-4082-8ABE-32FBFCF6CD3B}" type="presParOf" srcId="{D93B4697-49EF-418D-8C97-855FC5B5B23E}" destId="{D695FEBC-3EE6-459E-8357-078C2824AEC7}" srcOrd="5" destOrd="0" presId="urn:microsoft.com/office/officeart/2005/8/layout/hierarchy5"/>
    <dgm:cxn modelId="{BD6C6D77-2A29-422F-AAB3-468642FADCE0}" type="presParOf" srcId="{D695FEBC-3EE6-459E-8357-078C2824AEC7}" destId="{CF4274D0-F8DC-470D-9EBB-5ABE323AC958}" srcOrd="0" destOrd="0" presId="urn:microsoft.com/office/officeart/2005/8/layout/hierarchy5"/>
    <dgm:cxn modelId="{E246FEBD-EF76-4FB9-92C9-2F517ADA5975}" type="presParOf" srcId="{D695FEBC-3EE6-459E-8357-078C2824AEC7}" destId="{B5DD9B64-AFF6-40B5-BCBB-0D6368DE6315}" srcOrd="1" destOrd="0" presId="urn:microsoft.com/office/officeart/2005/8/layout/hierarchy5"/>
    <dgm:cxn modelId="{DFE53360-8524-445E-8BFD-2E1E46155010}" type="presParOf" srcId="{C41009A1-84BF-4226-8B52-F577418EB1DC}" destId="{C6B1C3C5-66BF-4940-90D2-E8E1565339E2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0E584EB-60A7-480C-B9EA-3A1427142A7F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C1724637-4D0C-4746-8098-A9FA0B8F016E}">
      <dgm:prSet/>
      <dgm:spPr/>
      <dgm:t>
        <a:bodyPr/>
        <a:lstStyle/>
        <a:p>
          <a:r>
            <a:rPr lang="uk-UA" i="1" dirty="0"/>
            <a:t>Об’єктом</a:t>
          </a:r>
          <a:r>
            <a:rPr lang="uk-UA" dirty="0"/>
            <a:t> є господарські зв’язки суб’єктів різних країн.</a:t>
          </a:r>
          <a:endParaRPr lang="en-US" dirty="0"/>
        </a:p>
      </dgm:t>
    </dgm:pt>
    <dgm:pt modelId="{CC2EF4F4-2EE6-495F-AAD6-ADF6C420D8B0}" type="parTrans" cxnId="{35088D82-B1A0-4057-B6CF-F0EB8FB58A04}">
      <dgm:prSet/>
      <dgm:spPr/>
      <dgm:t>
        <a:bodyPr/>
        <a:lstStyle/>
        <a:p>
          <a:endParaRPr lang="en-US"/>
        </a:p>
      </dgm:t>
    </dgm:pt>
    <dgm:pt modelId="{E612E61D-C7E7-4956-8FC9-B87B55E341D4}" type="sibTrans" cxnId="{35088D82-B1A0-4057-B6CF-F0EB8FB58A04}">
      <dgm:prSet/>
      <dgm:spPr/>
      <dgm:t>
        <a:bodyPr/>
        <a:lstStyle/>
        <a:p>
          <a:endParaRPr lang="en-US"/>
        </a:p>
      </dgm:t>
    </dgm:pt>
    <dgm:pt modelId="{48F054C0-8F8D-4D08-8540-3EC530E6831F}">
      <dgm:prSet/>
      <dgm:spPr/>
      <dgm:t>
        <a:bodyPr/>
        <a:lstStyle/>
        <a:p>
          <a:r>
            <a:rPr lang="uk-UA" i="1" dirty="0"/>
            <a:t>Суб’єкти</a:t>
          </a:r>
          <a:r>
            <a:rPr lang="uk-UA" dirty="0"/>
            <a:t> регулювання – різні учасники МЕВ (фірми, держава, міжнародні організації, фізичні особи, суспільні організації)</a:t>
          </a:r>
          <a:endParaRPr lang="en-US" dirty="0"/>
        </a:p>
      </dgm:t>
    </dgm:pt>
    <dgm:pt modelId="{62D92F35-BF40-4BB6-80C1-CB495308EFA2}" type="parTrans" cxnId="{7DDDFA18-C207-4C5F-A531-0408F52C9412}">
      <dgm:prSet/>
      <dgm:spPr/>
      <dgm:t>
        <a:bodyPr/>
        <a:lstStyle/>
        <a:p>
          <a:endParaRPr lang="en-US"/>
        </a:p>
      </dgm:t>
    </dgm:pt>
    <dgm:pt modelId="{8C87F752-C407-4320-B4E0-9F35CF530074}" type="sibTrans" cxnId="{7DDDFA18-C207-4C5F-A531-0408F52C9412}">
      <dgm:prSet/>
      <dgm:spPr/>
      <dgm:t>
        <a:bodyPr/>
        <a:lstStyle/>
        <a:p>
          <a:endParaRPr lang="en-US"/>
        </a:p>
      </dgm:t>
    </dgm:pt>
    <dgm:pt modelId="{5988AFC7-93BA-45D4-A89B-E75BDC563C17}">
      <dgm:prSet/>
      <dgm:spPr/>
      <dgm:t>
        <a:bodyPr/>
        <a:lstStyle/>
        <a:p>
          <a:r>
            <a:rPr lang="uk-UA" i="1"/>
            <a:t>Принципи</a:t>
          </a:r>
          <a:r>
            <a:rPr lang="uk-UA"/>
            <a:t> механізму регулювання МЕВ: загальні та спеціальні.</a:t>
          </a:r>
          <a:endParaRPr lang="en-US"/>
        </a:p>
      </dgm:t>
    </dgm:pt>
    <dgm:pt modelId="{C8A1077C-C9A8-440C-B4CB-26039C94A11C}" type="parTrans" cxnId="{01490EBE-D1AE-4D2A-9785-0D9DC5990BE5}">
      <dgm:prSet/>
      <dgm:spPr/>
      <dgm:t>
        <a:bodyPr/>
        <a:lstStyle/>
        <a:p>
          <a:endParaRPr lang="en-US"/>
        </a:p>
      </dgm:t>
    </dgm:pt>
    <dgm:pt modelId="{A02E7F21-A9DE-47D0-9201-6898C90DC1FD}" type="sibTrans" cxnId="{01490EBE-D1AE-4D2A-9785-0D9DC5990BE5}">
      <dgm:prSet/>
      <dgm:spPr/>
      <dgm:t>
        <a:bodyPr/>
        <a:lstStyle/>
        <a:p>
          <a:endParaRPr lang="en-US"/>
        </a:p>
      </dgm:t>
    </dgm:pt>
    <dgm:pt modelId="{C3045DBE-CC0A-4780-82EF-2C1F6B15EBF8}">
      <dgm:prSet/>
      <dgm:spPr/>
      <dgm:t>
        <a:bodyPr/>
        <a:lstStyle/>
        <a:p>
          <a:r>
            <a:rPr lang="uk-UA" i="1"/>
            <a:t>Інструменти</a:t>
          </a:r>
          <a:r>
            <a:rPr lang="uk-UA"/>
            <a:t> регулювання МЕВ – конкретні засоби впливу на МЕВ.</a:t>
          </a:r>
          <a:endParaRPr lang="en-US"/>
        </a:p>
      </dgm:t>
    </dgm:pt>
    <dgm:pt modelId="{8F2E690D-8D15-41FC-86A9-6CCBBB85B2B8}" type="parTrans" cxnId="{6C2A57C6-779F-46F1-9F25-B25DFF3DDBA1}">
      <dgm:prSet/>
      <dgm:spPr/>
      <dgm:t>
        <a:bodyPr/>
        <a:lstStyle/>
        <a:p>
          <a:endParaRPr lang="en-US"/>
        </a:p>
      </dgm:t>
    </dgm:pt>
    <dgm:pt modelId="{D99490C0-27F6-4C61-964F-2C771A18BE88}" type="sibTrans" cxnId="{6C2A57C6-779F-46F1-9F25-B25DFF3DDBA1}">
      <dgm:prSet/>
      <dgm:spPr/>
      <dgm:t>
        <a:bodyPr/>
        <a:lstStyle/>
        <a:p>
          <a:endParaRPr lang="en-US"/>
        </a:p>
      </dgm:t>
    </dgm:pt>
    <dgm:pt modelId="{083586C9-46ED-4E6B-A4E4-A0F20EB6C482}">
      <dgm:prSet/>
      <dgm:spPr/>
      <dgm:t>
        <a:bodyPr/>
        <a:lstStyle/>
        <a:p>
          <a:r>
            <a:rPr lang="uk-UA" i="1" dirty="0"/>
            <a:t>Метод</a:t>
          </a:r>
          <a:r>
            <a:rPr lang="uk-UA" dirty="0"/>
            <a:t> регулювання визначає характер впливу на МЕВ економічні, адміністративні, опосередковані , прямі</a:t>
          </a:r>
          <a:endParaRPr lang="en-US" dirty="0"/>
        </a:p>
      </dgm:t>
    </dgm:pt>
    <dgm:pt modelId="{6DC26FD5-A744-4E47-973B-C45C7A5002CB}" type="parTrans" cxnId="{F24D4E8D-AF89-4DB9-B084-A2604C2188B7}">
      <dgm:prSet/>
      <dgm:spPr/>
      <dgm:t>
        <a:bodyPr/>
        <a:lstStyle/>
        <a:p>
          <a:endParaRPr lang="en-US"/>
        </a:p>
      </dgm:t>
    </dgm:pt>
    <dgm:pt modelId="{07ABC733-FA2B-4ABC-8CFE-0D70C4EF0DCA}" type="sibTrans" cxnId="{F24D4E8D-AF89-4DB9-B084-A2604C2188B7}">
      <dgm:prSet/>
      <dgm:spPr/>
      <dgm:t>
        <a:bodyPr/>
        <a:lstStyle/>
        <a:p>
          <a:endParaRPr lang="en-US"/>
        </a:p>
      </dgm:t>
    </dgm:pt>
    <dgm:pt modelId="{66B60882-6498-430C-9CF6-1E0C29668BD7}" type="pres">
      <dgm:prSet presAssocID="{F0E584EB-60A7-480C-B9EA-3A1427142A7F}" presName="linear" presStyleCnt="0">
        <dgm:presLayoutVars>
          <dgm:animLvl val="lvl"/>
          <dgm:resizeHandles val="exact"/>
        </dgm:presLayoutVars>
      </dgm:prSet>
      <dgm:spPr/>
    </dgm:pt>
    <dgm:pt modelId="{BCEA4B39-2985-4D28-98B8-F73633A7C597}" type="pres">
      <dgm:prSet presAssocID="{C1724637-4D0C-4746-8098-A9FA0B8F016E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CF6955D4-1F4D-4947-968A-DCBFA7D66C37}" type="pres">
      <dgm:prSet presAssocID="{E612E61D-C7E7-4956-8FC9-B87B55E341D4}" presName="spacer" presStyleCnt="0"/>
      <dgm:spPr/>
    </dgm:pt>
    <dgm:pt modelId="{0740BB94-D132-4C6C-9A5C-A0C81B9C9964}" type="pres">
      <dgm:prSet presAssocID="{48F054C0-8F8D-4D08-8540-3EC530E6831F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C1D2F7EA-5ED3-46FE-82EC-3846572FEEFA}" type="pres">
      <dgm:prSet presAssocID="{8C87F752-C407-4320-B4E0-9F35CF530074}" presName="spacer" presStyleCnt="0"/>
      <dgm:spPr/>
    </dgm:pt>
    <dgm:pt modelId="{C195D235-0DCB-4D7B-AF14-4885A5D2FFC3}" type="pres">
      <dgm:prSet presAssocID="{5988AFC7-93BA-45D4-A89B-E75BDC563C17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D102626E-A3CC-4EA6-913A-673357A47FA8}" type="pres">
      <dgm:prSet presAssocID="{A02E7F21-A9DE-47D0-9201-6898C90DC1FD}" presName="spacer" presStyleCnt="0"/>
      <dgm:spPr/>
    </dgm:pt>
    <dgm:pt modelId="{E0FDCEEB-775E-43F8-BAD5-3C7B1FC642B2}" type="pres">
      <dgm:prSet presAssocID="{C3045DBE-CC0A-4780-82EF-2C1F6B15EBF8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DB84BB98-9B13-4D88-BBA4-A6DB692E37A0}" type="pres">
      <dgm:prSet presAssocID="{D99490C0-27F6-4C61-964F-2C771A18BE88}" presName="spacer" presStyleCnt="0"/>
      <dgm:spPr/>
    </dgm:pt>
    <dgm:pt modelId="{FCCB94F5-EE4B-4E12-8B3B-00C29F70553E}" type="pres">
      <dgm:prSet presAssocID="{083586C9-46ED-4E6B-A4E4-A0F20EB6C482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EC7C3903-512C-4627-A3D2-9668654BA7D3}" type="presOf" srcId="{F0E584EB-60A7-480C-B9EA-3A1427142A7F}" destId="{66B60882-6498-430C-9CF6-1E0C29668BD7}" srcOrd="0" destOrd="0" presId="urn:microsoft.com/office/officeart/2005/8/layout/vList2"/>
    <dgm:cxn modelId="{7DDDFA18-C207-4C5F-A531-0408F52C9412}" srcId="{F0E584EB-60A7-480C-B9EA-3A1427142A7F}" destId="{48F054C0-8F8D-4D08-8540-3EC530E6831F}" srcOrd="1" destOrd="0" parTransId="{62D92F35-BF40-4BB6-80C1-CB495308EFA2}" sibTransId="{8C87F752-C407-4320-B4E0-9F35CF530074}"/>
    <dgm:cxn modelId="{4F58CE32-51D5-4CCF-953B-DD77693FF012}" type="presOf" srcId="{48F054C0-8F8D-4D08-8540-3EC530E6831F}" destId="{0740BB94-D132-4C6C-9A5C-A0C81B9C9964}" srcOrd="0" destOrd="0" presId="urn:microsoft.com/office/officeart/2005/8/layout/vList2"/>
    <dgm:cxn modelId="{7B893360-AC11-400E-B8B4-B151ECEC4FDD}" type="presOf" srcId="{5988AFC7-93BA-45D4-A89B-E75BDC563C17}" destId="{C195D235-0DCB-4D7B-AF14-4885A5D2FFC3}" srcOrd="0" destOrd="0" presId="urn:microsoft.com/office/officeart/2005/8/layout/vList2"/>
    <dgm:cxn modelId="{3316B949-21F3-4566-B927-2B1FD42C971D}" type="presOf" srcId="{C3045DBE-CC0A-4780-82EF-2C1F6B15EBF8}" destId="{E0FDCEEB-775E-43F8-BAD5-3C7B1FC642B2}" srcOrd="0" destOrd="0" presId="urn:microsoft.com/office/officeart/2005/8/layout/vList2"/>
    <dgm:cxn modelId="{35088D82-B1A0-4057-B6CF-F0EB8FB58A04}" srcId="{F0E584EB-60A7-480C-B9EA-3A1427142A7F}" destId="{C1724637-4D0C-4746-8098-A9FA0B8F016E}" srcOrd="0" destOrd="0" parTransId="{CC2EF4F4-2EE6-495F-AAD6-ADF6C420D8B0}" sibTransId="{E612E61D-C7E7-4956-8FC9-B87B55E341D4}"/>
    <dgm:cxn modelId="{F24D4E8D-AF89-4DB9-B084-A2604C2188B7}" srcId="{F0E584EB-60A7-480C-B9EA-3A1427142A7F}" destId="{083586C9-46ED-4E6B-A4E4-A0F20EB6C482}" srcOrd="4" destOrd="0" parTransId="{6DC26FD5-A744-4E47-973B-C45C7A5002CB}" sibTransId="{07ABC733-FA2B-4ABC-8CFE-0D70C4EF0DCA}"/>
    <dgm:cxn modelId="{566607AE-934D-4091-9449-2AB6BF3D6857}" type="presOf" srcId="{C1724637-4D0C-4746-8098-A9FA0B8F016E}" destId="{BCEA4B39-2985-4D28-98B8-F73633A7C597}" srcOrd="0" destOrd="0" presId="urn:microsoft.com/office/officeart/2005/8/layout/vList2"/>
    <dgm:cxn modelId="{01490EBE-D1AE-4D2A-9785-0D9DC5990BE5}" srcId="{F0E584EB-60A7-480C-B9EA-3A1427142A7F}" destId="{5988AFC7-93BA-45D4-A89B-E75BDC563C17}" srcOrd="2" destOrd="0" parTransId="{C8A1077C-C9A8-440C-B4CB-26039C94A11C}" sibTransId="{A02E7F21-A9DE-47D0-9201-6898C90DC1FD}"/>
    <dgm:cxn modelId="{6C2A57C6-779F-46F1-9F25-B25DFF3DDBA1}" srcId="{F0E584EB-60A7-480C-B9EA-3A1427142A7F}" destId="{C3045DBE-CC0A-4780-82EF-2C1F6B15EBF8}" srcOrd="3" destOrd="0" parTransId="{8F2E690D-8D15-41FC-86A9-6CCBBB85B2B8}" sibTransId="{D99490C0-27F6-4C61-964F-2C771A18BE88}"/>
    <dgm:cxn modelId="{28B95EC8-41CE-46D1-BC3E-3BB4C61A54C0}" type="presOf" srcId="{083586C9-46ED-4E6B-A4E4-A0F20EB6C482}" destId="{FCCB94F5-EE4B-4E12-8B3B-00C29F70553E}" srcOrd="0" destOrd="0" presId="urn:microsoft.com/office/officeart/2005/8/layout/vList2"/>
    <dgm:cxn modelId="{5D901969-33BD-49E9-AB3E-2245BECC324C}" type="presParOf" srcId="{66B60882-6498-430C-9CF6-1E0C29668BD7}" destId="{BCEA4B39-2985-4D28-98B8-F73633A7C597}" srcOrd="0" destOrd="0" presId="urn:microsoft.com/office/officeart/2005/8/layout/vList2"/>
    <dgm:cxn modelId="{A1EA6CD5-F102-4938-BADB-11E6254E7527}" type="presParOf" srcId="{66B60882-6498-430C-9CF6-1E0C29668BD7}" destId="{CF6955D4-1F4D-4947-968A-DCBFA7D66C37}" srcOrd="1" destOrd="0" presId="urn:microsoft.com/office/officeart/2005/8/layout/vList2"/>
    <dgm:cxn modelId="{EFCDB31E-52B2-4BA6-849E-BC10F838B14C}" type="presParOf" srcId="{66B60882-6498-430C-9CF6-1E0C29668BD7}" destId="{0740BB94-D132-4C6C-9A5C-A0C81B9C9964}" srcOrd="2" destOrd="0" presId="urn:microsoft.com/office/officeart/2005/8/layout/vList2"/>
    <dgm:cxn modelId="{15FAEEA8-48FD-4922-8D2C-1455F37D2D21}" type="presParOf" srcId="{66B60882-6498-430C-9CF6-1E0C29668BD7}" destId="{C1D2F7EA-5ED3-46FE-82EC-3846572FEEFA}" srcOrd="3" destOrd="0" presId="urn:microsoft.com/office/officeart/2005/8/layout/vList2"/>
    <dgm:cxn modelId="{6DDCC12E-4666-4D15-8DEC-D2FD5D66CDC0}" type="presParOf" srcId="{66B60882-6498-430C-9CF6-1E0C29668BD7}" destId="{C195D235-0DCB-4D7B-AF14-4885A5D2FFC3}" srcOrd="4" destOrd="0" presId="urn:microsoft.com/office/officeart/2005/8/layout/vList2"/>
    <dgm:cxn modelId="{84763E9A-5ECD-4C43-AF0B-F6055EA9F92B}" type="presParOf" srcId="{66B60882-6498-430C-9CF6-1E0C29668BD7}" destId="{D102626E-A3CC-4EA6-913A-673357A47FA8}" srcOrd="5" destOrd="0" presId="urn:microsoft.com/office/officeart/2005/8/layout/vList2"/>
    <dgm:cxn modelId="{B93C3431-9330-454A-8A9F-8666F60B908B}" type="presParOf" srcId="{66B60882-6498-430C-9CF6-1E0C29668BD7}" destId="{E0FDCEEB-775E-43F8-BAD5-3C7B1FC642B2}" srcOrd="6" destOrd="0" presId="urn:microsoft.com/office/officeart/2005/8/layout/vList2"/>
    <dgm:cxn modelId="{F1950B43-BED5-43EE-84BC-6EFAAF37B8FD}" type="presParOf" srcId="{66B60882-6498-430C-9CF6-1E0C29668BD7}" destId="{DB84BB98-9B13-4D88-BBA4-A6DB692E37A0}" srcOrd="7" destOrd="0" presId="urn:microsoft.com/office/officeart/2005/8/layout/vList2"/>
    <dgm:cxn modelId="{9B33A95E-3035-43B7-BD7A-0C5642875E1D}" type="presParOf" srcId="{66B60882-6498-430C-9CF6-1E0C29668BD7}" destId="{FCCB94F5-EE4B-4E12-8B3B-00C29F70553E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7E4F9CB4-4C1E-4747-BA42-56FD6BDAA661}" type="doc">
      <dgm:prSet loTypeId="urn:microsoft.com/office/officeart/2005/8/layout/hierarchy5" loCatId="hierarchy" qsTypeId="urn:microsoft.com/office/officeart/2005/8/quickstyle/simple2" qsCatId="simple" csTypeId="urn:microsoft.com/office/officeart/2005/8/colors/accent3_4" csCatId="accent3" phldr="1"/>
      <dgm:spPr/>
      <dgm:t>
        <a:bodyPr/>
        <a:lstStyle/>
        <a:p>
          <a:endParaRPr lang="uk-UA"/>
        </a:p>
      </dgm:t>
    </dgm:pt>
    <dgm:pt modelId="{C66259CD-84FD-440A-A269-0236DA743A57}">
      <dgm:prSet phldrT="[Текст]" custT="1"/>
      <dgm:spPr/>
      <dgm:t>
        <a:bodyPr/>
        <a:lstStyle/>
        <a:p>
          <a:r>
            <a:rPr lang="uk-UA" sz="1600" dirty="0">
              <a:latin typeface="+mn-lt"/>
            </a:rPr>
            <a:t>Види мита</a:t>
          </a:r>
        </a:p>
      </dgm:t>
    </dgm:pt>
    <dgm:pt modelId="{7A249F55-458B-470D-A2B9-44BC37BE887F}" type="parTrans" cxnId="{8672BDEF-CD98-4ADA-AB00-D867B081F558}">
      <dgm:prSet/>
      <dgm:spPr/>
      <dgm:t>
        <a:bodyPr/>
        <a:lstStyle/>
        <a:p>
          <a:endParaRPr lang="uk-UA" sz="1600">
            <a:latin typeface="+mn-lt"/>
          </a:endParaRPr>
        </a:p>
      </dgm:t>
    </dgm:pt>
    <dgm:pt modelId="{C14B45B0-8347-4DB2-BD41-3D7B21051FC6}" type="sibTrans" cxnId="{8672BDEF-CD98-4ADA-AB00-D867B081F558}">
      <dgm:prSet/>
      <dgm:spPr/>
      <dgm:t>
        <a:bodyPr/>
        <a:lstStyle/>
        <a:p>
          <a:endParaRPr lang="uk-UA" sz="1600">
            <a:latin typeface="+mn-lt"/>
          </a:endParaRPr>
        </a:p>
      </dgm:t>
    </dgm:pt>
    <dgm:pt modelId="{45ECA42A-87A0-4450-BE29-C397F40A8061}">
      <dgm:prSet phldrT="[Текст]" custT="1"/>
      <dgm:spPr/>
      <dgm:t>
        <a:bodyPr/>
        <a:lstStyle/>
        <a:p>
          <a:r>
            <a:rPr lang="uk-UA" sz="1600" i="1" dirty="0">
              <a:latin typeface="+mn-lt"/>
            </a:rPr>
            <a:t>адвалорні </a:t>
          </a:r>
          <a:endParaRPr lang="uk-UA" sz="1600" dirty="0">
            <a:latin typeface="+mn-lt"/>
          </a:endParaRPr>
        </a:p>
      </dgm:t>
    </dgm:pt>
    <dgm:pt modelId="{E4211DA8-E3D3-47FE-A760-ECE1818F9F29}" type="parTrans" cxnId="{0EEEB8D2-EAAD-481A-B60A-1D9E14D64AA4}">
      <dgm:prSet custT="1"/>
      <dgm:spPr/>
      <dgm:t>
        <a:bodyPr/>
        <a:lstStyle/>
        <a:p>
          <a:endParaRPr lang="uk-UA" sz="1600">
            <a:latin typeface="+mn-lt"/>
          </a:endParaRPr>
        </a:p>
      </dgm:t>
    </dgm:pt>
    <dgm:pt modelId="{148041C8-650D-4F58-9287-78623C4AC930}" type="sibTrans" cxnId="{0EEEB8D2-EAAD-481A-B60A-1D9E14D64AA4}">
      <dgm:prSet/>
      <dgm:spPr/>
      <dgm:t>
        <a:bodyPr/>
        <a:lstStyle/>
        <a:p>
          <a:endParaRPr lang="uk-UA" sz="1600">
            <a:latin typeface="+mn-lt"/>
          </a:endParaRPr>
        </a:p>
      </dgm:t>
    </dgm:pt>
    <dgm:pt modelId="{7CF47F82-228E-472B-A83D-445BD982D095}">
      <dgm:prSet phldrT="[Текст]" custT="1"/>
      <dgm:spPr/>
      <dgm:t>
        <a:bodyPr/>
        <a:lstStyle/>
        <a:p>
          <a:r>
            <a:rPr lang="uk-UA" sz="1600" i="1" dirty="0">
              <a:latin typeface="+mn-lt"/>
            </a:rPr>
            <a:t>специфічні </a:t>
          </a:r>
          <a:endParaRPr lang="uk-UA" sz="1600" dirty="0">
            <a:latin typeface="+mn-lt"/>
          </a:endParaRPr>
        </a:p>
      </dgm:t>
    </dgm:pt>
    <dgm:pt modelId="{F511E2D3-5AD1-424A-AE2E-932F32DE60A0}" type="parTrans" cxnId="{09A320AD-A3C7-46E8-A228-5B56BF82A013}">
      <dgm:prSet custT="1"/>
      <dgm:spPr/>
      <dgm:t>
        <a:bodyPr/>
        <a:lstStyle/>
        <a:p>
          <a:endParaRPr lang="uk-UA" sz="1600">
            <a:latin typeface="+mn-lt"/>
          </a:endParaRPr>
        </a:p>
      </dgm:t>
    </dgm:pt>
    <dgm:pt modelId="{964E66D1-A9C7-4D4C-812D-B48781DA4191}" type="sibTrans" cxnId="{09A320AD-A3C7-46E8-A228-5B56BF82A013}">
      <dgm:prSet/>
      <dgm:spPr/>
      <dgm:t>
        <a:bodyPr/>
        <a:lstStyle/>
        <a:p>
          <a:endParaRPr lang="uk-UA" sz="1600">
            <a:latin typeface="+mn-lt"/>
          </a:endParaRPr>
        </a:p>
      </dgm:t>
    </dgm:pt>
    <dgm:pt modelId="{4FC68E1E-D3EF-4DA1-9023-0621D9E4B721}">
      <dgm:prSet phldrT="[Текст]" custT="1"/>
      <dgm:spPr/>
      <dgm:t>
        <a:bodyPr/>
        <a:lstStyle/>
        <a:p>
          <a:r>
            <a:rPr lang="uk-UA" sz="1600" i="1" dirty="0">
              <a:latin typeface="+mn-lt"/>
            </a:rPr>
            <a:t>змішані </a:t>
          </a:r>
          <a:endParaRPr lang="uk-UA" sz="1600" dirty="0">
            <a:latin typeface="+mn-lt"/>
          </a:endParaRPr>
        </a:p>
      </dgm:t>
    </dgm:pt>
    <dgm:pt modelId="{2A5E135B-EB76-4372-BFC5-C6B8CB51B46C}" type="sibTrans" cxnId="{14B6D9D7-44A8-40C9-8612-C1837B1F8A0F}">
      <dgm:prSet/>
      <dgm:spPr/>
      <dgm:t>
        <a:bodyPr/>
        <a:lstStyle/>
        <a:p>
          <a:endParaRPr lang="uk-UA" sz="1600">
            <a:latin typeface="+mn-lt"/>
          </a:endParaRPr>
        </a:p>
      </dgm:t>
    </dgm:pt>
    <dgm:pt modelId="{DEC8198E-5E42-44CE-B27D-678257C32486}" type="parTrans" cxnId="{14B6D9D7-44A8-40C9-8612-C1837B1F8A0F}">
      <dgm:prSet custT="1"/>
      <dgm:spPr/>
      <dgm:t>
        <a:bodyPr/>
        <a:lstStyle/>
        <a:p>
          <a:endParaRPr lang="uk-UA" sz="1600">
            <a:latin typeface="+mn-lt"/>
          </a:endParaRPr>
        </a:p>
      </dgm:t>
    </dgm:pt>
    <dgm:pt modelId="{540C02D8-C0B4-4276-BD5C-471129F97CAA}">
      <dgm:prSet custT="1"/>
      <dgm:spPr/>
      <dgm:t>
        <a:bodyPr/>
        <a:lstStyle/>
        <a:p>
          <a:r>
            <a:rPr lang="uk-UA" sz="1600" dirty="0">
              <a:latin typeface="+mn-lt"/>
            </a:rPr>
            <a:t>преференційні</a:t>
          </a:r>
        </a:p>
      </dgm:t>
    </dgm:pt>
    <dgm:pt modelId="{268B9689-F019-44A4-AB78-069D29D02445}" type="sibTrans" cxnId="{FD42A703-127E-495D-A3E4-DAA83E5D15AC}">
      <dgm:prSet/>
      <dgm:spPr/>
      <dgm:t>
        <a:bodyPr/>
        <a:lstStyle/>
        <a:p>
          <a:endParaRPr lang="uk-UA" sz="1600">
            <a:latin typeface="+mn-lt"/>
          </a:endParaRPr>
        </a:p>
      </dgm:t>
    </dgm:pt>
    <dgm:pt modelId="{3EAB2957-E92E-441B-8A43-32EC046444BE}" type="parTrans" cxnId="{FD42A703-127E-495D-A3E4-DAA83E5D15AC}">
      <dgm:prSet custT="1"/>
      <dgm:spPr/>
      <dgm:t>
        <a:bodyPr/>
        <a:lstStyle/>
        <a:p>
          <a:endParaRPr lang="uk-UA" sz="1600">
            <a:latin typeface="+mn-lt"/>
          </a:endParaRPr>
        </a:p>
      </dgm:t>
    </dgm:pt>
    <dgm:pt modelId="{30AEE53D-3E2D-4534-982D-C318FDC0A6D4}">
      <dgm:prSet custT="1"/>
      <dgm:spPr/>
      <dgm:t>
        <a:bodyPr/>
        <a:lstStyle/>
        <a:p>
          <a:r>
            <a:rPr lang="uk-UA" sz="1600" dirty="0">
              <a:latin typeface="+mn-lt"/>
            </a:rPr>
            <a:t>нульові тарифи</a:t>
          </a:r>
        </a:p>
      </dgm:t>
    </dgm:pt>
    <dgm:pt modelId="{723EFCD1-62CE-46EA-886C-D46AA70A5B8C}" type="sibTrans" cxnId="{D203F44C-AF30-495C-A813-4D175B54EE50}">
      <dgm:prSet/>
      <dgm:spPr/>
      <dgm:t>
        <a:bodyPr/>
        <a:lstStyle/>
        <a:p>
          <a:endParaRPr lang="uk-UA" sz="1600">
            <a:latin typeface="+mn-lt"/>
          </a:endParaRPr>
        </a:p>
      </dgm:t>
    </dgm:pt>
    <dgm:pt modelId="{5C8D47AF-5784-4E36-8AA0-8A38188152CE}" type="parTrans" cxnId="{D203F44C-AF30-495C-A813-4D175B54EE50}">
      <dgm:prSet custT="1"/>
      <dgm:spPr/>
      <dgm:t>
        <a:bodyPr/>
        <a:lstStyle/>
        <a:p>
          <a:endParaRPr lang="uk-UA" sz="1600">
            <a:latin typeface="+mn-lt"/>
          </a:endParaRPr>
        </a:p>
      </dgm:t>
    </dgm:pt>
    <dgm:pt modelId="{C41009A1-84BF-4226-8B52-F577418EB1DC}" type="pres">
      <dgm:prSet presAssocID="{7E4F9CB4-4C1E-4747-BA42-56FD6BDAA661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A54B2035-4A8E-4539-84E7-261C9239B4BF}" type="pres">
      <dgm:prSet presAssocID="{7E4F9CB4-4C1E-4747-BA42-56FD6BDAA661}" presName="hierFlow" presStyleCnt="0"/>
      <dgm:spPr/>
    </dgm:pt>
    <dgm:pt modelId="{8A9B63FD-3F9D-41C3-BF5D-D18905F12A14}" type="pres">
      <dgm:prSet presAssocID="{7E4F9CB4-4C1E-4747-BA42-56FD6BDAA661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F07AB9FC-E074-4FC5-AC60-3123AE273321}" type="pres">
      <dgm:prSet presAssocID="{C66259CD-84FD-440A-A269-0236DA743A57}" presName="Name17" presStyleCnt="0"/>
      <dgm:spPr/>
    </dgm:pt>
    <dgm:pt modelId="{393F1679-2444-4EB5-97FF-80B32ACF060F}" type="pres">
      <dgm:prSet presAssocID="{C66259CD-84FD-440A-A269-0236DA743A57}" presName="level1Shape" presStyleLbl="node0" presStyleIdx="0" presStyleCnt="1" custScaleX="173493" custScaleY="212944">
        <dgm:presLayoutVars>
          <dgm:chPref val="3"/>
        </dgm:presLayoutVars>
      </dgm:prSet>
      <dgm:spPr/>
    </dgm:pt>
    <dgm:pt modelId="{D93B4697-49EF-418D-8C97-855FC5B5B23E}" type="pres">
      <dgm:prSet presAssocID="{C66259CD-84FD-440A-A269-0236DA743A57}" presName="hierChild2" presStyleCnt="0"/>
      <dgm:spPr/>
    </dgm:pt>
    <dgm:pt modelId="{F4AD7650-DCB9-4BED-84F5-CF49857743FF}" type="pres">
      <dgm:prSet presAssocID="{E4211DA8-E3D3-47FE-A760-ECE1818F9F29}" presName="Name25" presStyleLbl="parChTrans1D2" presStyleIdx="0" presStyleCnt="5"/>
      <dgm:spPr/>
    </dgm:pt>
    <dgm:pt modelId="{6F037243-FD74-4D11-AF07-E3ACEF5EB803}" type="pres">
      <dgm:prSet presAssocID="{E4211DA8-E3D3-47FE-A760-ECE1818F9F29}" presName="connTx" presStyleLbl="parChTrans1D2" presStyleIdx="0" presStyleCnt="5"/>
      <dgm:spPr/>
    </dgm:pt>
    <dgm:pt modelId="{AD193EFB-136E-4DF2-9854-326D77491824}" type="pres">
      <dgm:prSet presAssocID="{45ECA42A-87A0-4450-BE29-C397F40A8061}" presName="Name30" presStyleCnt="0"/>
      <dgm:spPr/>
    </dgm:pt>
    <dgm:pt modelId="{81D42B5C-8C88-4505-99E1-FD2CCDF0B902}" type="pres">
      <dgm:prSet presAssocID="{45ECA42A-87A0-4450-BE29-C397F40A8061}" presName="level2Shape" presStyleLbl="node2" presStyleIdx="0" presStyleCnt="5" custScaleX="259800"/>
      <dgm:spPr/>
    </dgm:pt>
    <dgm:pt modelId="{1ED61C6C-3FD2-46B0-BC1C-CA6E36B3CF87}" type="pres">
      <dgm:prSet presAssocID="{45ECA42A-87A0-4450-BE29-C397F40A8061}" presName="hierChild3" presStyleCnt="0"/>
      <dgm:spPr/>
    </dgm:pt>
    <dgm:pt modelId="{9AA4C4C4-8AAC-4409-977A-90B3EEF46CA0}" type="pres">
      <dgm:prSet presAssocID="{F511E2D3-5AD1-424A-AE2E-932F32DE60A0}" presName="Name25" presStyleLbl="parChTrans1D2" presStyleIdx="1" presStyleCnt="5"/>
      <dgm:spPr/>
    </dgm:pt>
    <dgm:pt modelId="{09CC17CB-A068-4F0B-904C-01875C9E51E1}" type="pres">
      <dgm:prSet presAssocID="{F511E2D3-5AD1-424A-AE2E-932F32DE60A0}" presName="connTx" presStyleLbl="parChTrans1D2" presStyleIdx="1" presStyleCnt="5"/>
      <dgm:spPr/>
    </dgm:pt>
    <dgm:pt modelId="{2AAA0636-1D24-4B0F-A30C-EA12DCE4689F}" type="pres">
      <dgm:prSet presAssocID="{7CF47F82-228E-472B-A83D-445BD982D095}" presName="Name30" presStyleCnt="0"/>
      <dgm:spPr/>
    </dgm:pt>
    <dgm:pt modelId="{FB2BDF84-6B43-4430-A9D7-8F543A5EB3D3}" type="pres">
      <dgm:prSet presAssocID="{7CF47F82-228E-472B-A83D-445BD982D095}" presName="level2Shape" presStyleLbl="node2" presStyleIdx="1" presStyleCnt="5" custScaleX="259800"/>
      <dgm:spPr/>
    </dgm:pt>
    <dgm:pt modelId="{3F575396-C5CC-44CC-B152-7A5C7C47456D}" type="pres">
      <dgm:prSet presAssocID="{7CF47F82-228E-472B-A83D-445BD982D095}" presName="hierChild3" presStyleCnt="0"/>
      <dgm:spPr/>
    </dgm:pt>
    <dgm:pt modelId="{6C9F4A93-6A4E-4D2D-923B-1D0BCE1821BC}" type="pres">
      <dgm:prSet presAssocID="{DEC8198E-5E42-44CE-B27D-678257C32486}" presName="Name25" presStyleLbl="parChTrans1D2" presStyleIdx="2" presStyleCnt="5"/>
      <dgm:spPr/>
    </dgm:pt>
    <dgm:pt modelId="{8A21C838-9AD9-40C9-AE89-E0584B281FE4}" type="pres">
      <dgm:prSet presAssocID="{DEC8198E-5E42-44CE-B27D-678257C32486}" presName="connTx" presStyleLbl="parChTrans1D2" presStyleIdx="2" presStyleCnt="5"/>
      <dgm:spPr/>
    </dgm:pt>
    <dgm:pt modelId="{D695FEBC-3EE6-459E-8357-078C2824AEC7}" type="pres">
      <dgm:prSet presAssocID="{4FC68E1E-D3EF-4DA1-9023-0621D9E4B721}" presName="Name30" presStyleCnt="0"/>
      <dgm:spPr/>
    </dgm:pt>
    <dgm:pt modelId="{CF4274D0-F8DC-470D-9EBB-5ABE323AC958}" type="pres">
      <dgm:prSet presAssocID="{4FC68E1E-D3EF-4DA1-9023-0621D9E4B721}" presName="level2Shape" presStyleLbl="node2" presStyleIdx="2" presStyleCnt="5" custScaleX="259800"/>
      <dgm:spPr/>
    </dgm:pt>
    <dgm:pt modelId="{B5DD9B64-AFF6-40B5-BCBB-0D6368DE6315}" type="pres">
      <dgm:prSet presAssocID="{4FC68E1E-D3EF-4DA1-9023-0621D9E4B721}" presName="hierChild3" presStyleCnt="0"/>
      <dgm:spPr/>
    </dgm:pt>
    <dgm:pt modelId="{8CE8D03C-B753-4309-B359-99C0FA934C00}" type="pres">
      <dgm:prSet presAssocID="{3EAB2957-E92E-441B-8A43-32EC046444BE}" presName="Name25" presStyleLbl="parChTrans1D2" presStyleIdx="3" presStyleCnt="5"/>
      <dgm:spPr/>
    </dgm:pt>
    <dgm:pt modelId="{5F6D8380-1B58-4FEF-8C77-4ADD853A0B20}" type="pres">
      <dgm:prSet presAssocID="{3EAB2957-E92E-441B-8A43-32EC046444BE}" presName="connTx" presStyleLbl="parChTrans1D2" presStyleIdx="3" presStyleCnt="5"/>
      <dgm:spPr/>
    </dgm:pt>
    <dgm:pt modelId="{F954497F-D076-4B7F-B296-B52B77416B0B}" type="pres">
      <dgm:prSet presAssocID="{540C02D8-C0B4-4276-BD5C-471129F97CAA}" presName="Name30" presStyleCnt="0"/>
      <dgm:spPr/>
    </dgm:pt>
    <dgm:pt modelId="{2C7411AA-89EF-4C23-98C7-5E3BE4969CAE}" type="pres">
      <dgm:prSet presAssocID="{540C02D8-C0B4-4276-BD5C-471129F97CAA}" presName="level2Shape" presStyleLbl="node2" presStyleIdx="3" presStyleCnt="5" custScaleX="259363"/>
      <dgm:spPr/>
    </dgm:pt>
    <dgm:pt modelId="{0E69566D-01E7-4ACC-A94B-EFC95CEC9E44}" type="pres">
      <dgm:prSet presAssocID="{540C02D8-C0B4-4276-BD5C-471129F97CAA}" presName="hierChild3" presStyleCnt="0"/>
      <dgm:spPr/>
    </dgm:pt>
    <dgm:pt modelId="{8AEA7811-5AA4-4AE2-ABC3-63E47B293651}" type="pres">
      <dgm:prSet presAssocID="{5C8D47AF-5784-4E36-8AA0-8A38188152CE}" presName="Name25" presStyleLbl="parChTrans1D2" presStyleIdx="4" presStyleCnt="5"/>
      <dgm:spPr/>
    </dgm:pt>
    <dgm:pt modelId="{78EFD8AE-C736-47D1-8255-24D9F39A32D3}" type="pres">
      <dgm:prSet presAssocID="{5C8D47AF-5784-4E36-8AA0-8A38188152CE}" presName="connTx" presStyleLbl="parChTrans1D2" presStyleIdx="4" presStyleCnt="5"/>
      <dgm:spPr/>
    </dgm:pt>
    <dgm:pt modelId="{FA6AB935-9643-4622-8585-06B8A4D4A40D}" type="pres">
      <dgm:prSet presAssocID="{30AEE53D-3E2D-4534-982D-C318FDC0A6D4}" presName="Name30" presStyleCnt="0"/>
      <dgm:spPr/>
    </dgm:pt>
    <dgm:pt modelId="{01FDC2FE-CFEE-454F-BE83-C68335E1A724}" type="pres">
      <dgm:prSet presAssocID="{30AEE53D-3E2D-4534-982D-C318FDC0A6D4}" presName="level2Shape" presStyleLbl="node2" presStyleIdx="4" presStyleCnt="5" custScaleX="263309"/>
      <dgm:spPr/>
    </dgm:pt>
    <dgm:pt modelId="{3121555E-4BCF-47AB-960B-FFF01D0D0C74}" type="pres">
      <dgm:prSet presAssocID="{30AEE53D-3E2D-4534-982D-C318FDC0A6D4}" presName="hierChild3" presStyleCnt="0"/>
      <dgm:spPr/>
    </dgm:pt>
    <dgm:pt modelId="{C6B1C3C5-66BF-4940-90D2-E8E1565339E2}" type="pres">
      <dgm:prSet presAssocID="{7E4F9CB4-4C1E-4747-BA42-56FD6BDAA661}" presName="bgShapesFlow" presStyleCnt="0"/>
      <dgm:spPr/>
    </dgm:pt>
  </dgm:ptLst>
  <dgm:cxnLst>
    <dgm:cxn modelId="{FD42A703-127E-495D-A3E4-DAA83E5D15AC}" srcId="{C66259CD-84FD-440A-A269-0236DA743A57}" destId="{540C02D8-C0B4-4276-BD5C-471129F97CAA}" srcOrd="3" destOrd="0" parTransId="{3EAB2957-E92E-441B-8A43-32EC046444BE}" sibTransId="{268B9689-F019-44A4-AB78-069D29D02445}"/>
    <dgm:cxn modelId="{4122E61A-EEC7-482C-8126-D159AC6508AD}" type="presOf" srcId="{5C8D47AF-5784-4E36-8AA0-8A38188152CE}" destId="{78EFD8AE-C736-47D1-8255-24D9F39A32D3}" srcOrd="1" destOrd="0" presId="urn:microsoft.com/office/officeart/2005/8/layout/hierarchy5"/>
    <dgm:cxn modelId="{67EB6F21-15C7-41AD-9B84-C4B7BFB427EA}" type="presOf" srcId="{3EAB2957-E92E-441B-8A43-32EC046444BE}" destId="{8CE8D03C-B753-4309-B359-99C0FA934C00}" srcOrd="0" destOrd="0" presId="urn:microsoft.com/office/officeart/2005/8/layout/hierarchy5"/>
    <dgm:cxn modelId="{C9C83548-134E-4FA6-A336-5B46DC2C9809}" type="presOf" srcId="{4FC68E1E-D3EF-4DA1-9023-0621D9E4B721}" destId="{CF4274D0-F8DC-470D-9EBB-5ABE323AC958}" srcOrd="0" destOrd="0" presId="urn:microsoft.com/office/officeart/2005/8/layout/hierarchy5"/>
    <dgm:cxn modelId="{75F5A64A-C8F1-45C8-943D-D6516C2EEFD2}" type="presOf" srcId="{DEC8198E-5E42-44CE-B27D-678257C32486}" destId="{8A21C838-9AD9-40C9-AE89-E0584B281FE4}" srcOrd="1" destOrd="0" presId="urn:microsoft.com/office/officeart/2005/8/layout/hierarchy5"/>
    <dgm:cxn modelId="{D203F44C-AF30-495C-A813-4D175B54EE50}" srcId="{C66259CD-84FD-440A-A269-0236DA743A57}" destId="{30AEE53D-3E2D-4534-982D-C318FDC0A6D4}" srcOrd="4" destOrd="0" parTransId="{5C8D47AF-5784-4E36-8AA0-8A38188152CE}" sibTransId="{723EFCD1-62CE-46EA-886C-D46AA70A5B8C}"/>
    <dgm:cxn modelId="{EAF30E51-E164-43B8-9287-469870BF8E7B}" type="presOf" srcId="{E4211DA8-E3D3-47FE-A760-ECE1818F9F29}" destId="{6F037243-FD74-4D11-AF07-E3ACEF5EB803}" srcOrd="1" destOrd="0" presId="urn:microsoft.com/office/officeart/2005/8/layout/hierarchy5"/>
    <dgm:cxn modelId="{21BCA978-4746-4D90-A02F-5908B7AB1883}" type="presOf" srcId="{5C8D47AF-5784-4E36-8AA0-8A38188152CE}" destId="{8AEA7811-5AA4-4AE2-ABC3-63E47B293651}" srcOrd="0" destOrd="0" presId="urn:microsoft.com/office/officeart/2005/8/layout/hierarchy5"/>
    <dgm:cxn modelId="{F134467A-B2A5-4BE4-AB60-E2DC81645D66}" type="presOf" srcId="{7CF47F82-228E-472B-A83D-445BD982D095}" destId="{FB2BDF84-6B43-4430-A9D7-8F543A5EB3D3}" srcOrd="0" destOrd="0" presId="urn:microsoft.com/office/officeart/2005/8/layout/hierarchy5"/>
    <dgm:cxn modelId="{C74E2484-58F2-4176-A0A4-669A748930D6}" type="presOf" srcId="{DEC8198E-5E42-44CE-B27D-678257C32486}" destId="{6C9F4A93-6A4E-4D2D-923B-1D0BCE1821BC}" srcOrd="0" destOrd="0" presId="urn:microsoft.com/office/officeart/2005/8/layout/hierarchy5"/>
    <dgm:cxn modelId="{886DF799-DF19-4570-9F21-0F63EBAD7407}" type="presOf" srcId="{E4211DA8-E3D3-47FE-A760-ECE1818F9F29}" destId="{F4AD7650-DCB9-4BED-84F5-CF49857743FF}" srcOrd="0" destOrd="0" presId="urn:microsoft.com/office/officeart/2005/8/layout/hierarchy5"/>
    <dgm:cxn modelId="{DD45DC9A-DCB1-41FC-ABC9-796AC8B9D226}" type="presOf" srcId="{7E4F9CB4-4C1E-4747-BA42-56FD6BDAA661}" destId="{C41009A1-84BF-4226-8B52-F577418EB1DC}" srcOrd="0" destOrd="0" presId="urn:microsoft.com/office/officeart/2005/8/layout/hierarchy5"/>
    <dgm:cxn modelId="{09A320AD-A3C7-46E8-A228-5B56BF82A013}" srcId="{C66259CD-84FD-440A-A269-0236DA743A57}" destId="{7CF47F82-228E-472B-A83D-445BD982D095}" srcOrd="1" destOrd="0" parTransId="{F511E2D3-5AD1-424A-AE2E-932F32DE60A0}" sibTransId="{964E66D1-A9C7-4D4C-812D-B48781DA4191}"/>
    <dgm:cxn modelId="{0814FDB3-BFEF-40A2-88B4-C0395FB1A68E}" type="presOf" srcId="{C66259CD-84FD-440A-A269-0236DA743A57}" destId="{393F1679-2444-4EB5-97FF-80B32ACF060F}" srcOrd="0" destOrd="0" presId="urn:microsoft.com/office/officeart/2005/8/layout/hierarchy5"/>
    <dgm:cxn modelId="{0C99BBB4-70EC-4825-90C8-A83BD9BE54B2}" type="presOf" srcId="{45ECA42A-87A0-4450-BE29-C397F40A8061}" destId="{81D42B5C-8C88-4505-99E1-FD2CCDF0B902}" srcOrd="0" destOrd="0" presId="urn:microsoft.com/office/officeart/2005/8/layout/hierarchy5"/>
    <dgm:cxn modelId="{693632B5-5192-4E50-8447-D0D7DE4C53AF}" type="presOf" srcId="{3EAB2957-E92E-441B-8A43-32EC046444BE}" destId="{5F6D8380-1B58-4FEF-8C77-4ADD853A0B20}" srcOrd="1" destOrd="0" presId="urn:microsoft.com/office/officeart/2005/8/layout/hierarchy5"/>
    <dgm:cxn modelId="{2910A1B5-1B90-4F94-BD85-FCA4F944E638}" type="presOf" srcId="{30AEE53D-3E2D-4534-982D-C318FDC0A6D4}" destId="{01FDC2FE-CFEE-454F-BE83-C68335E1A724}" srcOrd="0" destOrd="0" presId="urn:microsoft.com/office/officeart/2005/8/layout/hierarchy5"/>
    <dgm:cxn modelId="{0EEEB8D2-EAAD-481A-B60A-1D9E14D64AA4}" srcId="{C66259CD-84FD-440A-A269-0236DA743A57}" destId="{45ECA42A-87A0-4450-BE29-C397F40A8061}" srcOrd="0" destOrd="0" parTransId="{E4211DA8-E3D3-47FE-A760-ECE1818F9F29}" sibTransId="{148041C8-650D-4F58-9287-78623C4AC930}"/>
    <dgm:cxn modelId="{5C6C37D6-2BD8-41BD-8D38-11703AE7DD9C}" type="presOf" srcId="{F511E2D3-5AD1-424A-AE2E-932F32DE60A0}" destId="{09CC17CB-A068-4F0B-904C-01875C9E51E1}" srcOrd="1" destOrd="0" presId="urn:microsoft.com/office/officeart/2005/8/layout/hierarchy5"/>
    <dgm:cxn modelId="{14B6D9D7-44A8-40C9-8612-C1837B1F8A0F}" srcId="{C66259CD-84FD-440A-A269-0236DA743A57}" destId="{4FC68E1E-D3EF-4DA1-9023-0621D9E4B721}" srcOrd="2" destOrd="0" parTransId="{DEC8198E-5E42-44CE-B27D-678257C32486}" sibTransId="{2A5E135B-EB76-4372-BFC5-C6B8CB51B46C}"/>
    <dgm:cxn modelId="{66881AD8-90D7-4E57-97D5-0A4C4ED25089}" type="presOf" srcId="{540C02D8-C0B4-4276-BD5C-471129F97CAA}" destId="{2C7411AA-89EF-4C23-98C7-5E3BE4969CAE}" srcOrd="0" destOrd="0" presId="urn:microsoft.com/office/officeart/2005/8/layout/hierarchy5"/>
    <dgm:cxn modelId="{8672BDEF-CD98-4ADA-AB00-D867B081F558}" srcId="{7E4F9CB4-4C1E-4747-BA42-56FD6BDAA661}" destId="{C66259CD-84FD-440A-A269-0236DA743A57}" srcOrd="0" destOrd="0" parTransId="{7A249F55-458B-470D-A2B9-44BC37BE887F}" sibTransId="{C14B45B0-8347-4DB2-BD41-3D7B21051FC6}"/>
    <dgm:cxn modelId="{E6CE49FA-9A18-4C98-9157-DDAE9B37AB27}" type="presOf" srcId="{F511E2D3-5AD1-424A-AE2E-932F32DE60A0}" destId="{9AA4C4C4-8AAC-4409-977A-90B3EEF46CA0}" srcOrd="0" destOrd="0" presId="urn:microsoft.com/office/officeart/2005/8/layout/hierarchy5"/>
    <dgm:cxn modelId="{C03FE0AD-9CF8-473B-80DE-904295F9C200}" type="presParOf" srcId="{C41009A1-84BF-4226-8B52-F577418EB1DC}" destId="{A54B2035-4A8E-4539-84E7-261C9239B4BF}" srcOrd="0" destOrd="0" presId="urn:microsoft.com/office/officeart/2005/8/layout/hierarchy5"/>
    <dgm:cxn modelId="{EA3D4B9A-5362-49F5-AC57-50D400087DF2}" type="presParOf" srcId="{A54B2035-4A8E-4539-84E7-261C9239B4BF}" destId="{8A9B63FD-3F9D-41C3-BF5D-D18905F12A14}" srcOrd="0" destOrd="0" presId="urn:microsoft.com/office/officeart/2005/8/layout/hierarchy5"/>
    <dgm:cxn modelId="{D07EB65F-55FE-4E19-B2E7-6C078DE1C63A}" type="presParOf" srcId="{8A9B63FD-3F9D-41C3-BF5D-D18905F12A14}" destId="{F07AB9FC-E074-4FC5-AC60-3123AE273321}" srcOrd="0" destOrd="0" presId="urn:microsoft.com/office/officeart/2005/8/layout/hierarchy5"/>
    <dgm:cxn modelId="{6B59BA1D-3A04-4A78-980C-7CFE5CD53211}" type="presParOf" srcId="{F07AB9FC-E074-4FC5-AC60-3123AE273321}" destId="{393F1679-2444-4EB5-97FF-80B32ACF060F}" srcOrd="0" destOrd="0" presId="urn:microsoft.com/office/officeart/2005/8/layout/hierarchy5"/>
    <dgm:cxn modelId="{BB65F277-30C0-4889-97DB-FCAABF6B5420}" type="presParOf" srcId="{F07AB9FC-E074-4FC5-AC60-3123AE273321}" destId="{D93B4697-49EF-418D-8C97-855FC5B5B23E}" srcOrd="1" destOrd="0" presId="urn:microsoft.com/office/officeart/2005/8/layout/hierarchy5"/>
    <dgm:cxn modelId="{D818E83A-C5F0-418F-96F2-A00E49FF53B7}" type="presParOf" srcId="{D93B4697-49EF-418D-8C97-855FC5B5B23E}" destId="{F4AD7650-DCB9-4BED-84F5-CF49857743FF}" srcOrd="0" destOrd="0" presId="urn:microsoft.com/office/officeart/2005/8/layout/hierarchy5"/>
    <dgm:cxn modelId="{54E40575-C80F-43B9-A815-7862B5AAD4F6}" type="presParOf" srcId="{F4AD7650-DCB9-4BED-84F5-CF49857743FF}" destId="{6F037243-FD74-4D11-AF07-E3ACEF5EB803}" srcOrd="0" destOrd="0" presId="urn:microsoft.com/office/officeart/2005/8/layout/hierarchy5"/>
    <dgm:cxn modelId="{B2FFDEFA-1DA7-4AB2-825C-93258F94092E}" type="presParOf" srcId="{D93B4697-49EF-418D-8C97-855FC5B5B23E}" destId="{AD193EFB-136E-4DF2-9854-326D77491824}" srcOrd="1" destOrd="0" presId="urn:microsoft.com/office/officeart/2005/8/layout/hierarchy5"/>
    <dgm:cxn modelId="{D76C09F4-F7D2-4DA3-A68A-D9DD100DC415}" type="presParOf" srcId="{AD193EFB-136E-4DF2-9854-326D77491824}" destId="{81D42B5C-8C88-4505-99E1-FD2CCDF0B902}" srcOrd="0" destOrd="0" presId="urn:microsoft.com/office/officeart/2005/8/layout/hierarchy5"/>
    <dgm:cxn modelId="{C87877ED-8073-4E10-AFD3-4A8F01FA1E70}" type="presParOf" srcId="{AD193EFB-136E-4DF2-9854-326D77491824}" destId="{1ED61C6C-3FD2-46B0-BC1C-CA6E36B3CF87}" srcOrd="1" destOrd="0" presId="urn:microsoft.com/office/officeart/2005/8/layout/hierarchy5"/>
    <dgm:cxn modelId="{98AC5276-CB11-4149-817E-5B1BC06BD98F}" type="presParOf" srcId="{D93B4697-49EF-418D-8C97-855FC5B5B23E}" destId="{9AA4C4C4-8AAC-4409-977A-90B3EEF46CA0}" srcOrd="2" destOrd="0" presId="urn:microsoft.com/office/officeart/2005/8/layout/hierarchy5"/>
    <dgm:cxn modelId="{8A689695-E73F-40AE-BD6B-22D74BBC9925}" type="presParOf" srcId="{9AA4C4C4-8AAC-4409-977A-90B3EEF46CA0}" destId="{09CC17CB-A068-4F0B-904C-01875C9E51E1}" srcOrd="0" destOrd="0" presId="urn:microsoft.com/office/officeart/2005/8/layout/hierarchy5"/>
    <dgm:cxn modelId="{B6F3F3C5-9A8C-4221-B71E-38A01250270C}" type="presParOf" srcId="{D93B4697-49EF-418D-8C97-855FC5B5B23E}" destId="{2AAA0636-1D24-4B0F-A30C-EA12DCE4689F}" srcOrd="3" destOrd="0" presId="urn:microsoft.com/office/officeart/2005/8/layout/hierarchy5"/>
    <dgm:cxn modelId="{C84971EC-B1BC-47C6-959C-9699A6F1EFFD}" type="presParOf" srcId="{2AAA0636-1D24-4B0F-A30C-EA12DCE4689F}" destId="{FB2BDF84-6B43-4430-A9D7-8F543A5EB3D3}" srcOrd="0" destOrd="0" presId="urn:microsoft.com/office/officeart/2005/8/layout/hierarchy5"/>
    <dgm:cxn modelId="{11172583-C72D-4A48-9A39-FB7515BE9193}" type="presParOf" srcId="{2AAA0636-1D24-4B0F-A30C-EA12DCE4689F}" destId="{3F575396-C5CC-44CC-B152-7A5C7C47456D}" srcOrd="1" destOrd="0" presId="urn:microsoft.com/office/officeart/2005/8/layout/hierarchy5"/>
    <dgm:cxn modelId="{3E397186-48F7-4600-BA3F-5D4E4484BE27}" type="presParOf" srcId="{D93B4697-49EF-418D-8C97-855FC5B5B23E}" destId="{6C9F4A93-6A4E-4D2D-923B-1D0BCE1821BC}" srcOrd="4" destOrd="0" presId="urn:microsoft.com/office/officeart/2005/8/layout/hierarchy5"/>
    <dgm:cxn modelId="{ABF43850-BFC8-4DEC-AAA1-95BEA4120929}" type="presParOf" srcId="{6C9F4A93-6A4E-4D2D-923B-1D0BCE1821BC}" destId="{8A21C838-9AD9-40C9-AE89-E0584B281FE4}" srcOrd="0" destOrd="0" presId="urn:microsoft.com/office/officeart/2005/8/layout/hierarchy5"/>
    <dgm:cxn modelId="{9FC0946A-17AC-4082-8ABE-32FBFCF6CD3B}" type="presParOf" srcId="{D93B4697-49EF-418D-8C97-855FC5B5B23E}" destId="{D695FEBC-3EE6-459E-8357-078C2824AEC7}" srcOrd="5" destOrd="0" presId="urn:microsoft.com/office/officeart/2005/8/layout/hierarchy5"/>
    <dgm:cxn modelId="{BD6C6D77-2A29-422F-AAB3-468642FADCE0}" type="presParOf" srcId="{D695FEBC-3EE6-459E-8357-078C2824AEC7}" destId="{CF4274D0-F8DC-470D-9EBB-5ABE323AC958}" srcOrd="0" destOrd="0" presId="urn:microsoft.com/office/officeart/2005/8/layout/hierarchy5"/>
    <dgm:cxn modelId="{E246FEBD-EF76-4FB9-92C9-2F517ADA5975}" type="presParOf" srcId="{D695FEBC-3EE6-459E-8357-078C2824AEC7}" destId="{B5DD9B64-AFF6-40B5-BCBB-0D6368DE6315}" srcOrd="1" destOrd="0" presId="urn:microsoft.com/office/officeart/2005/8/layout/hierarchy5"/>
    <dgm:cxn modelId="{41256B5F-E7FE-463C-8F22-981E66A8D85A}" type="presParOf" srcId="{D93B4697-49EF-418D-8C97-855FC5B5B23E}" destId="{8CE8D03C-B753-4309-B359-99C0FA934C00}" srcOrd="6" destOrd="0" presId="urn:microsoft.com/office/officeart/2005/8/layout/hierarchy5"/>
    <dgm:cxn modelId="{CCE9ED20-CDD1-4F75-B3CE-E908AE9473E1}" type="presParOf" srcId="{8CE8D03C-B753-4309-B359-99C0FA934C00}" destId="{5F6D8380-1B58-4FEF-8C77-4ADD853A0B20}" srcOrd="0" destOrd="0" presId="urn:microsoft.com/office/officeart/2005/8/layout/hierarchy5"/>
    <dgm:cxn modelId="{C832E764-A973-428B-BF29-C0C616ABA9A0}" type="presParOf" srcId="{D93B4697-49EF-418D-8C97-855FC5B5B23E}" destId="{F954497F-D076-4B7F-B296-B52B77416B0B}" srcOrd="7" destOrd="0" presId="urn:microsoft.com/office/officeart/2005/8/layout/hierarchy5"/>
    <dgm:cxn modelId="{6CC49740-E799-493C-942D-7C4C0775BA0D}" type="presParOf" srcId="{F954497F-D076-4B7F-B296-B52B77416B0B}" destId="{2C7411AA-89EF-4C23-98C7-5E3BE4969CAE}" srcOrd="0" destOrd="0" presId="urn:microsoft.com/office/officeart/2005/8/layout/hierarchy5"/>
    <dgm:cxn modelId="{633DFCFD-4669-4A3A-A0D2-50B74A76369F}" type="presParOf" srcId="{F954497F-D076-4B7F-B296-B52B77416B0B}" destId="{0E69566D-01E7-4ACC-A94B-EFC95CEC9E44}" srcOrd="1" destOrd="0" presId="urn:microsoft.com/office/officeart/2005/8/layout/hierarchy5"/>
    <dgm:cxn modelId="{9A05E375-0C02-44F0-BCB3-F08034A40F49}" type="presParOf" srcId="{D93B4697-49EF-418D-8C97-855FC5B5B23E}" destId="{8AEA7811-5AA4-4AE2-ABC3-63E47B293651}" srcOrd="8" destOrd="0" presId="urn:microsoft.com/office/officeart/2005/8/layout/hierarchy5"/>
    <dgm:cxn modelId="{0A8DAFA7-8FE4-4C2C-85EE-945D2E3EBE68}" type="presParOf" srcId="{8AEA7811-5AA4-4AE2-ABC3-63E47B293651}" destId="{78EFD8AE-C736-47D1-8255-24D9F39A32D3}" srcOrd="0" destOrd="0" presId="urn:microsoft.com/office/officeart/2005/8/layout/hierarchy5"/>
    <dgm:cxn modelId="{CE776F96-9516-472D-B1A8-7BD773C15A0F}" type="presParOf" srcId="{D93B4697-49EF-418D-8C97-855FC5B5B23E}" destId="{FA6AB935-9643-4622-8585-06B8A4D4A40D}" srcOrd="9" destOrd="0" presId="urn:microsoft.com/office/officeart/2005/8/layout/hierarchy5"/>
    <dgm:cxn modelId="{D1F0D88E-209D-40AE-A641-0D4D9E589E53}" type="presParOf" srcId="{FA6AB935-9643-4622-8585-06B8A4D4A40D}" destId="{01FDC2FE-CFEE-454F-BE83-C68335E1A724}" srcOrd="0" destOrd="0" presId="urn:microsoft.com/office/officeart/2005/8/layout/hierarchy5"/>
    <dgm:cxn modelId="{CA6AB647-2420-4DC8-8F29-24D79F4D7160}" type="presParOf" srcId="{FA6AB935-9643-4622-8585-06B8A4D4A40D}" destId="{3121555E-4BCF-47AB-960B-FFF01D0D0C74}" srcOrd="1" destOrd="0" presId="urn:microsoft.com/office/officeart/2005/8/layout/hierarchy5"/>
    <dgm:cxn modelId="{DFE53360-8524-445E-8BFD-2E1E46155010}" type="presParOf" srcId="{C41009A1-84BF-4226-8B52-F577418EB1DC}" destId="{C6B1C3C5-66BF-4940-90D2-E8E1565339E2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7E4F9CB4-4C1E-4747-BA42-56FD6BDAA661}" type="doc">
      <dgm:prSet loTypeId="urn:microsoft.com/office/officeart/2005/8/layout/hierarchy5" loCatId="hierarchy" qsTypeId="urn:microsoft.com/office/officeart/2005/8/quickstyle/simple2" qsCatId="simple" csTypeId="urn:microsoft.com/office/officeart/2005/8/colors/accent3_4" csCatId="accent3" phldr="1"/>
      <dgm:spPr/>
      <dgm:t>
        <a:bodyPr/>
        <a:lstStyle/>
        <a:p>
          <a:endParaRPr lang="uk-UA"/>
        </a:p>
      </dgm:t>
    </dgm:pt>
    <dgm:pt modelId="{C66259CD-84FD-440A-A269-0236DA743A57}">
      <dgm:prSet phldrT="[Текст]" custT="1"/>
      <dgm:spPr/>
      <dgm:t>
        <a:bodyPr/>
        <a:lstStyle/>
        <a:p>
          <a:r>
            <a:rPr lang="uk-UA" sz="1600" dirty="0"/>
            <a:t>Торговельні режими</a:t>
          </a:r>
        </a:p>
      </dgm:t>
    </dgm:pt>
    <dgm:pt modelId="{7A249F55-458B-470D-A2B9-44BC37BE887F}" type="parTrans" cxnId="{8672BDEF-CD98-4ADA-AB00-D867B081F558}">
      <dgm:prSet/>
      <dgm:spPr/>
      <dgm:t>
        <a:bodyPr/>
        <a:lstStyle/>
        <a:p>
          <a:endParaRPr lang="uk-UA" sz="3600"/>
        </a:p>
      </dgm:t>
    </dgm:pt>
    <dgm:pt modelId="{C14B45B0-8347-4DB2-BD41-3D7B21051FC6}" type="sibTrans" cxnId="{8672BDEF-CD98-4ADA-AB00-D867B081F558}">
      <dgm:prSet/>
      <dgm:spPr/>
      <dgm:t>
        <a:bodyPr/>
        <a:lstStyle/>
        <a:p>
          <a:endParaRPr lang="uk-UA" sz="3600"/>
        </a:p>
      </dgm:t>
    </dgm:pt>
    <dgm:pt modelId="{45ECA42A-87A0-4450-BE29-C397F40A8061}">
      <dgm:prSet phldrT="[Текст]" custT="1"/>
      <dgm:spPr/>
      <dgm:t>
        <a:bodyPr/>
        <a:lstStyle/>
        <a:p>
          <a:r>
            <a:rPr lang="uk-UA" sz="1600" i="1" dirty="0"/>
            <a:t>Режим найбільшого сприяння</a:t>
          </a:r>
          <a:r>
            <a:rPr lang="uk-UA" sz="1600" dirty="0"/>
            <a:t> </a:t>
          </a:r>
          <a:r>
            <a:rPr lang="uk-UA" sz="1600" i="1" dirty="0"/>
            <a:t> </a:t>
          </a:r>
          <a:endParaRPr lang="uk-UA" sz="1600" dirty="0"/>
        </a:p>
      </dgm:t>
    </dgm:pt>
    <dgm:pt modelId="{E4211DA8-E3D3-47FE-A760-ECE1818F9F29}" type="parTrans" cxnId="{0EEEB8D2-EAAD-481A-B60A-1D9E14D64AA4}">
      <dgm:prSet custT="1"/>
      <dgm:spPr/>
      <dgm:t>
        <a:bodyPr/>
        <a:lstStyle/>
        <a:p>
          <a:endParaRPr lang="uk-UA" sz="1000"/>
        </a:p>
      </dgm:t>
    </dgm:pt>
    <dgm:pt modelId="{148041C8-650D-4F58-9287-78623C4AC930}" type="sibTrans" cxnId="{0EEEB8D2-EAAD-481A-B60A-1D9E14D64AA4}">
      <dgm:prSet/>
      <dgm:spPr/>
      <dgm:t>
        <a:bodyPr/>
        <a:lstStyle/>
        <a:p>
          <a:endParaRPr lang="uk-UA" sz="3600"/>
        </a:p>
      </dgm:t>
    </dgm:pt>
    <dgm:pt modelId="{7CF47F82-228E-472B-A83D-445BD982D095}">
      <dgm:prSet phldrT="[Текст]" custT="1"/>
      <dgm:spPr/>
      <dgm:t>
        <a:bodyPr/>
        <a:lstStyle/>
        <a:p>
          <a:r>
            <a:rPr lang="uk-UA" sz="1600" i="1" dirty="0"/>
            <a:t>Режим преференційний  </a:t>
          </a:r>
          <a:endParaRPr lang="uk-UA" sz="1600" dirty="0"/>
        </a:p>
      </dgm:t>
    </dgm:pt>
    <dgm:pt modelId="{F511E2D3-5AD1-424A-AE2E-932F32DE60A0}" type="parTrans" cxnId="{09A320AD-A3C7-46E8-A228-5B56BF82A013}">
      <dgm:prSet custT="1"/>
      <dgm:spPr/>
      <dgm:t>
        <a:bodyPr/>
        <a:lstStyle/>
        <a:p>
          <a:endParaRPr lang="uk-UA" sz="1000"/>
        </a:p>
      </dgm:t>
    </dgm:pt>
    <dgm:pt modelId="{964E66D1-A9C7-4D4C-812D-B48781DA4191}" type="sibTrans" cxnId="{09A320AD-A3C7-46E8-A228-5B56BF82A013}">
      <dgm:prSet/>
      <dgm:spPr/>
      <dgm:t>
        <a:bodyPr/>
        <a:lstStyle/>
        <a:p>
          <a:endParaRPr lang="uk-UA" sz="3600"/>
        </a:p>
      </dgm:t>
    </dgm:pt>
    <dgm:pt modelId="{4FC68E1E-D3EF-4DA1-9023-0621D9E4B721}">
      <dgm:prSet phldrT="[Текст]" custT="1"/>
      <dgm:spPr/>
      <dgm:t>
        <a:bodyPr/>
        <a:lstStyle/>
        <a:p>
          <a:r>
            <a:rPr lang="uk-UA" sz="1600" i="1" dirty="0"/>
            <a:t>Безмитний режим</a:t>
          </a:r>
          <a:r>
            <a:rPr lang="uk-UA" sz="1600" dirty="0"/>
            <a:t> </a:t>
          </a:r>
          <a:r>
            <a:rPr lang="uk-UA" sz="1600" i="1" dirty="0"/>
            <a:t> </a:t>
          </a:r>
          <a:endParaRPr lang="uk-UA" sz="1600" dirty="0"/>
        </a:p>
      </dgm:t>
    </dgm:pt>
    <dgm:pt modelId="{DEC8198E-5E42-44CE-B27D-678257C32486}" type="parTrans" cxnId="{14B6D9D7-44A8-40C9-8612-C1837B1F8A0F}">
      <dgm:prSet custT="1"/>
      <dgm:spPr/>
      <dgm:t>
        <a:bodyPr/>
        <a:lstStyle/>
        <a:p>
          <a:endParaRPr lang="uk-UA" sz="1000"/>
        </a:p>
      </dgm:t>
    </dgm:pt>
    <dgm:pt modelId="{2A5E135B-EB76-4372-BFC5-C6B8CB51B46C}" type="sibTrans" cxnId="{14B6D9D7-44A8-40C9-8612-C1837B1F8A0F}">
      <dgm:prSet/>
      <dgm:spPr/>
      <dgm:t>
        <a:bodyPr/>
        <a:lstStyle/>
        <a:p>
          <a:endParaRPr lang="uk-UA" sz="3600"/>
        </a:p>
      </dgm:t>
    </dgm:pt>
    <dgm:pt modelId="{C41009A1-84BF-4226-8B52-F577418EB1DC}" type="pres">
      <dgm:prSet presAssocID="{7E4F9CB4-4C1E-4747-BA42-56FD6BDAA661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A54B2035-4A8E-4539-84E7-261C9239B4BF}" type="pres">
      <dgm:prSet presAssocID="{7E4F9CB4-4C1E-4747-BA42-56FD6BDAA661}" presName="hierFlow" presStyleCnt="0"/>
      <dgm:spPr/>
    </dgm:pt>
    <dgm:pt modelId="{8A9B63FD-3F9D-41C3-BF5D-D18905F12A14}" type="pres">
      <dgm:prSet presAssocID="{7E4F9CB4-4C1E-4747-BA42-56FD6BDAA661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F07AB9FC-E074-4FC5-AC60-3123AE273321}" type="pres">
      <dgm:prSet presAssocID="{C66259CD-84FD-440A-A269-0236DA743A57}" presName="Name17" presStyleCnt="0"/>
      <dgm:spPr/>
    </dgm:pt>
    <dgm:pt modelId="{393F1679-2444-4EB5-97FF-80B32ACF060F}" type="pres">
      <dgm:prSet presAssocID="{C66259CD-84FD-440A-A269-0236DA743A57}" presName="level1Shape" presStyleLbl="node0" presStyleIdx="0" presStyleCnt="1" custScaleX="173493" custScaleY="212944">
        <dgm:presLayoutVars>
          <dgm:chPref val="3"/>
        </dgm:presLayoutVars>
      </dgm:prSet>
      <dgm:spPr/>
    </dgm:pt>
    <dgm:pt modelId="{D93B4697-49EF-418D-8C97-855FC5B5B23E}" type="pres">
      <dgm:prSet presAssocID="{C66259CD-84FD-440A-A269-0236DA743A57}" presName="hierChild2" presStyleCnt="0"/>
      <dgm:spPr/>
    </dgm:pt>
    <dgm:pt modelId="{F4AD7650-DCB9-4BED-84F5-CF49857743FF}" type="pres">
      <dgm:prSet presAssocID="{E4211DA8-E3D3-47FE-A760-ECE1818F9F29}" presName="Name25" presStyleLbl="parChTrans1D2" presStyleIdx="0" presStyleCnt="3"/>
      <dgm:spPr/>
    </dgm:pt>
    <dgm:pt modelId="{6F037243-FD74-4D11-AF07-E3ACEF5EB803}" type="pres">
      <dgm:prSet presAssocID="{E4211DA8-E3D3-47FE-A760-ECE1818F9F29}" presName="connTx" presStyleLbl="parChTrans1D2" presStyleIdx="0" presStyleCnt="3"/>
      <dgm:spPr/>
    </dgm:pt>
    <dgm:pt modelId="{AD193EFB-136E-4DF2-9854-326D77491824}" type="pres">
      <dgm:prSet presAssocID="{45ECA42A-87A0-4450-BE29-C397F40A8061}" presName="Name30" presStyleCnt="0"/>
      <dgm:spPr/>
    </dgm:pt>
    <dgm:pt modelId="{81D42B5C-8C88-4505-99E1-FD2CCDF0B902}" type="pres">
      <dgm:prSet presAssocID="{45ECA42A-87A0-4450-BE29-C397F40A8061}" presName="level2Shape" presStyleLbl="node2" presStyleIdx="0" presStyleCnt="3" custScaleX="259800"/>
      <dgm:spPr/>
    </dgm:pt>
    <dgm:pt modelId="{1ED61C6C-3FD2-46B0-BC1C-CA6E36B3CF87}" type="pres">
      <dgm:prSet presAssocID="{45ECA42A-87A0-4450-BE29-C397F40A8061}" presName="hierChild3" presStyleCnt="0"/>
      <dgm:spPr/>
    </dgm:pt>
    <dgm:pt modelId="{9AA4C4C4-8AAC-4409-977A-90B3EEF46CA0}" type="pres">
      <dgm:prSet presAssocID="{F511E2D3-5AD1-424A-AE2E-932F32DE60A0}" presName="Name25" presStyleLbl="parChTrans1D2" presStyleIdx="1" presStyleCnt="3"/>
      <dgm:spPr/>
    </dgm:pt>
    <dgm:pt modelId="{09CC17CB-A068-4F0B-904C-01875C9E51E1}" type="pres">
      <dgm:prSet presAssocID="{F511E2D3-5AD1-424A-AE2E-932F32DE60A0}" presName="connTx" presStyleLbl="parChTrans1D2" presStyleIdx="1" presStyleCnt="3"/>
      <dgm:spPr/>
    </dgm:pt>
    <dgm:pt modelId="{2AAA0636-1D24-4B0F-A30C-EA12DCE4689F}" type="pres">
      <dgm:prSet presAssocID="{7CF47F82-228E-472B-A83D-445BD982D095}" presName="Name30" presStyleCnt="0"/>
      <dgm:spPr/>
    </dgm:pt>
    <dgm:pt modelId="{FB2BDF84-6B43-4430-A9D7-8F543A5EB3D3}" type="pres">
      <dgm:prSet presAssocID="{7CF47F82-228E-472B-A83D-445BD982D095}" presName="level2Shape" presStyleLbl="node2" presStyleIdx="1" presStyleCnt="3" custScaleX="259800"/>
      <dgm:spPr/>
    </dgm:pt>
    <dgm:pt modelId="{3F575396-C5CC-44CC-B152-7A5C7C47456D}" type="pres">
      <dgm:prSet presAssocID="{7CF47F82-228E-472B-A83D-445BD982D095}" presName="hierChild3" presStyleCnt="0"/>
      <dgm:spPr/>
    </dgm:pt>
    <dgm:pt modelId="{6C9F4A93-6A4E-4D2D-923B-1D0BCE1821BC}" type="pres">
      <dgm:prSet presAssocID="{DEC8198E-5E42-44CE-B27D-678257C32486}" presName="Name25" presStyleLbl="parChTrans1D2" presStyleIdx="2" presStyleCnt="3"/>
      <dgm:spPr/>
    </dgm:pt>
    <dgm:pt modelId="{8A21C838-9AD9-40C9-AE89-E0584B281FE4}" type="pres">
      <dgm:prSet presAssocID="{DEC8198E-5E42-44CE-B27D-678257C32486}" presName="connTx" presStyleLbl="parChTrans1D2" presStyleIdx="2" presStyleCnt="3"/>
      <dgm:spPr/>
    </dgm:pt>
    <dgm:pt modelId="{D695FEBC-3EE6-459E-8357-078C2824AEC7}" type="pres">
      <dgm:prSet presAssocID="{4FC68E1E-D3EF-4DA1-9023-0621D9E4B721}" presName="Name30" presStyleCnt="0"/>
      <dgm:spPr/>
    </dgm:pt>
    <dgm:pt modelId="{CF4274D0-F8DC-470D-9EBB-5ABE323AC958}" type="pres">
      <dgm:prSet presAssocID="{4FC68E1E-D3EF-4DA1-9023-0621D9E4B721}" presName="level2Shape" presStyleLbl="node2" presStyleIdx="2" presStyleCnt="3" custScaleX="259800"/>
      <dgm:spPr/>
    </dgm:pt>
    <dgm:pt modelId="{B5DD9B64-AFF6-40B5-BCBB-0D6368DE6315}" type="pres">
      <dgm:prSet presAssocID="{4FC68E1E-D3EF-4DA1-9023-0621D9E4B721}" presName="hierChild3" presStyleCnt="0"/>
      <dgm:spPr/>
    </dgm:pt>
    <dgm:pt modelId="{C6B1C3C5-66BF-4940-90D2-E8E1565339E2}" type="pres">
      <dgm:prSet presAssocID="{7E4F9CB4-4C1E-4747-BA42-56FD6BDAA661}" presName="bgShapesFlow" presStyleCnt="0"/>
      <dgm:spPr/>
    </dgm:pt>
  </dgm:ptLst>
  <dgm:cxnLst>
    <dgm:cxn modelId="{C9C83548-134E-4FA6-A336-5B46DC2C9809}" type="presOf" srcId="{4FC68E1E-D3EF-4DA1-9023-0621D9E4B721}" destId="{CF4274D0-F8DC-470D-9EBB-5ABE323AC958}" srcOrd="0" destOrd="0" presId="urn:microsoft.com/office/officeart/2005/8/layout/hierarchy5"/>
    <dgm:cxn modelId="{75F5A64A-C8F1-45C8-943D-D6516C2EEFD2}" type="presOf" srcId="{DEC8198E-5E42-44CE-B27D-678257C32486}" destId="{8A21C838-9AD9-40C9-AE89-E0584B281FE4}" srcOrd="1" destOrd="0" presId="urn:microsoft.com/office/officeart/2005/8/layout/hierarchy5"/>
    <dgm:cxn modelId="{EAF30E51-E164-43B8-9287-469870BF8E7B}" type="presOf" srcId="{E4211DA8-E3D3-47FE-A760-ECE1818F9F29}" destId="{6F037243-FD74-4D11-AF07-E3ACEF5EB803}" srcOrd="1" destOrd="0" presId="urn:microsoft.com/office/officeart/2005/8/layout/hierarchy5"/>
    <dgm:cxn modelId="{F134467A-B2A5-4BE4-AB60-E2DC81645D66}" type="presOf" srcId="{7CF47F82-228E-472B-A83D-445BD982D095}" destId="{FB2BDF84-6B43-4430-A9D7-8F543A5EB3D3}" srcOrd="0" destOrd="0" presId="urn:microsoft.com/office/officeart/2005/8/layout/hierarchy5"/>
    <dgm:cxn modelId="{C74E2484-58F2-4176-A0A4-669A748930D6}" type="presOf" srcId="{DEC8198E-5E42-44CE-B27D-678257C32486}" destId="{6C9F4A93-6A4E-4D2D-923B-1D0BCE1821BC}" srcOrd="0" destOrd="0" presId="urn:microsoft.com/office/officeart/2005/8/layout/hierarchy5"/>
    <dgm:cxn modelId="{886DF799-DF19-4570-9F21-0F63EBAD7407}" type="presOf" srcId="{E4211DA8-E3D3-47FE-A760-ECE1818F9F29}" destId="{F4AD7650-DCB9-4BED-84F5-CF49857743FF}" srcOrd="0" destOrd="0" presId="urn:microsoft.com/office/officeart/2005/8/layout/hierarchy5"/>
    <dgm:cxn modelId="{DD45DC9A-DCB1-41FC-ABC9-796AC8B9D226}" type="presOf" srcId="{7E4F9CB4-4C1E-4747-BA42-56FD6BDAA661}" destId="{C41009A1-84BF-4226-8B52-F577418EB1DC}" srcOrd="0" destOrd="0" presId="urn:microsoft.com/office/officeart/2005/8/layout/hierarchy5"/>
    <dgm:cxn modelId="{09A320AD-A3C7-46E8-A228-5B56BF82A013}" srcId="{C66259CD-84FD-440A-A269-0236DA743A57}" destId="{7CF47F82-228E-472B-A83D-445BD982D095}" srcOrd="1" destOrd="0" parTransId="{F511E2D3-5AD1-424A-AE2E-932F32DE60A0}" sibTransId="{964E66D1-A9C7-4D4C-812D-B48781DA4191}"/>
    <dgm:cxn modelId="{0814FDB3-BFEF-40A2-88B4-C0395FB1A68E}" type="presOf" srcId="{C66259CD-84FD-440A-A269-0236DA743A57}" destId="{393F1679-2444-4EB5-97FF-80B32ACF060F}" srcOrd="0" destOrd="0" presId="urn:microsoft.com/office/officeart/2005/8/layout/hierarchy5"/>
    <dgm:cxn modelId="{0C99BBB4-70EC-4825-90C8-A83BD9BE54B2}" type="presOf" srcId="{45ECA42A-87A0-4450-BE29-C397F40A8061}" destId="{81D42B5C-8C88-4505-99E1-FD2CCDF0B902}" srcOrd="0" destOrd="0" presId="urn:microsoft.com/office/officeart/2005/8/layout/hierarchy5"/>
    <dgm:cxn modelId="{0EEEB8D2-EAAD-481A-B60A-1D9E14D64AA4}" srcId="{C66259CD-84FD-440A-A269-0236DA743A57}" destId="{45ECA42A-87A0-4450-BE29-C397F40A8061}" srcOrd="0" destOrd="0" parTransId="{E4211DA8-E3D3-47FE-A760-ECE1818F9F29}" sibTransId="{148041C8-650D-4F58-9287-78623C4AC930}"/>
    <dgm:cxn modelId="{5C6C37D6-2BD8-41BD-8D38-11703AE7DD9C}" type="presOf" srcId="{F511E2D3-5AD1-424A-AE2E-932F32DE60A0}" destId="{09CC17CB-A068-4F0B-904C-01875C9E51E1}" srcOrd="1" destOrd="0" presId="urn:microsoft.com/office/officeart/2005/8/layout/hierarchy5"/>
    <dgm:cxn modelId="{14B6D9D7-44A8-40C9-8612-C1837B1F8A0F}" srcId="{C66259CD-84FD-440A-A269-0236DA743A57}" destId="{4FC68E1E-D3EF-4DA1-9023-0621D9E4B721}" srcOrd="2" destOrd="0" parTransId="{DEC8198E-5E42-44CE-B27D-678257C32486}" sibTransId="{2A5E135B-EB76-4372-BFC5-C6B8CB51B46C}"/>
    <dgm:cxn modelId="{8672BDEF-CD98-4ADA-AB00-D867B081F558}" srcId="{7E4F9CB4-4C1E-4747-BA42-56FD6BDAA661}" destId="{C66259CD-84FD-440A-A269-0236DA743A57}" srcOrd="0" destOrd="0" parTransId="{7A249F55-458B-470D-A2B9-44BC37BE887F}" sibTransId="{C14B45B0-8347-4DB2-BD41-3D7B21051FC6}"/>
    <dgm:cxn modelId="{E6CE49FA-9A18-4C98-9157-DDAE9B37AB27}" type="presOf" srcId="{F511E2D3-5AD1-424A-AE2E-932F32DE60A0}" destId="{9AA4C4C4-8AAC-4409-977A-90B3EEF46CA0}" srcOrd="0" destOrd="0" presId="urn:microsoft.com/office/officeart/2005/8/layout/hierarchy5"/>
    <dgm:cxn modelId="{C03FE0AD-9CF8-473B-80DE-904295F9C200}" type="presParOf" srcId="{C41009A1-84BF-4226-8B52-F577418EB1DC}" destId="{A54B2035-4A8E-4539-84E7-261C9239B4BF}" srcOrd="0" destOrd="0" presId="urn:microsoft.com/office/officeart/2005/8/layout/hierarchy5"/>
    <dgm:cxn modelId="{EA3D4B9A-5362-49F5-AC57-50D400087DF2}" type="presParOf" srcId="{A54B2035-4A8E-4539-84E7-261C9239B4BF}" destId="{8A9B63FD-3F9D-41C3-BF5D-D18905F12A14}" srcOrd="0" destOrd="0" presId="urn:microsoft.com/office/officeart/2005/8/layout/hierarchy5"/>
    <dgm:cxn modelId="{D07EB65F-55FE-4E19-B2E7-6C078DE1C63A}" type="presParOf" srcId="{8A9B63FD-3F9D-41C3-BF5D-D18905F12A14}" destId="{F07AB9FC-E074-4FC5-AC60-3123AE273321}" srcOrd="0" destOrd="0" presId="urn:microsoft.com/office/officeart/2005/8/layout/hierarchy5"/>
    <dgm:cxn modelId="{6B59BA1D-3A04-4A78-980C-7CFE5CD53211}" type="presParOf" srcId="{F07AB9FC-E074-4FC5-AC60-3123AE273321}" destId="{393F1679-2444-4EB5-97FF-80B32ACF060F}" srcOrd="0" destOrd="0" presId="urn:microsoft.com/office/officeart/2005/8/layout/hierarchy5"/>
    <dgm:cxn modelId="{BB65F277-30C0-4889-97DB-FCAABF6B5420}" type="presParOf" srcId="{F07AB9FC-E074-4FC5-AC60-3123AE273321}" destId="{D93B4697-49EF-418D-8C97-855FC5B5B23E}" srcOrd="1" destOrd="0" presId="urn:microsoft.com/office/officeart/2005/8/layout/hierarchy5"/>
    <dgm:cxn modelId="{D818E83A-C5F0-418F-96F2-A00E49FF53B7}" type="presParOf" srcId="{D93B4697-49EF-418D-8C97-855FC5B5B23E}" destId="{F4AD7650-DCB9-4BED-84F5-CF49857743FF}" srcOrd="0" destOrd="0" presId="urn:microsoft.com/office/officeart/2005/8/layout/hierarchy5"/>
    <dgm:cxn modelId="{54E40575-C80F-43B9-A815-7862B5AAD4F6}" type="presParOf" srcId="{F4AD7650-DCB9-4BED-84F5-CF49857743FF}" destId="{6F037243-FD74-4D11-AF07-E3ACEF5EB803}" srcOrd="0" destOrd="0" presId="urn:microsoft.com/office/officeart/2005/8/layout/hierarchy5"/>
    <dgm:cxn modelId="{B2FFDEFA-1DA7-4AB2-825C-93258F94092E}" type="presParOf" srcId="{D93B4697-49EF-418D-8C97-855FC5B5B23E}" destId="{AD193EFB-136E-4DF2-9854-326D77491824}" srcOrd="1" destOrd="0" presId="urn:microsoft.com/office/officeart/2005/8/layout/hierarchy5"/>
    <dgm:cxn modelId="{D76C09F4-F7D2-4DA3-A68A-D9DD100DC415}" type="presParOf" srcId="{AD193EFB-136E-4DF2-9854-326D77491824}" destId="{81D42B5C-8C88-4505-99E1-FD2CCDF0B902}" srcOrd="0" destOrd="0" presId="urn:microsoft.com/office/officeart/2005/8/layout/hierarchy5"/>
    <dgm:cxn modelId="{C87877ED-8073-4E10-AFD3-4A8F01FA1E70}" type="presParOf" srcId="{AD193EFB-136E-4DF2-9854-326D77491824}" destId="{1ED61C6C-3FD2-46B0-BC1C-CA6E36B3CF87}" srcOrd="1" destOrd="0" presId="urn:microsoft.com/office/officeart/2005/8/layout/hierarchy5"/>
    <dgm:cxn modelId="{98AC5276-CB11-4149-817E-5B1BC06BD98F}" type="presParOf" srcId="{D93B4697-49EF-418D-8C97-855FC5B5B23E}" destId="{9AA4C4C4-8AAC-4409-977A-90B3EEF46CA0}" srcOrd="2" destOrd="0" presId="urn:microsoft.com/office/officeart/2005/8/layout/hierarchy5"/>
    <dgm:cxn modelId="{8A689695-E73F-40AE-BD6B-22D74BBC9925}" type="presParOf" srcId="{9AA4C4C4-8AAC-4409-977A-90B3EEF46CA0}" destId="{09CC17CB-A068-4F0B-904C-01875C9E51E1}" srcOrd="0" destOrd="0" presId="urn:microsoft.com/office/officeart/2005/8/layout/hierarchy5"/>
    <dgm:cxn modelId="{B6F3F3C5-9A8C-4221-B71E-38A01250270C}" type="presParOf" srcId="{D93B4697-49EF-418D-8C97-855FC5B5B23E}" destId="{2AAA0636-1D24-4B0F-A30C-EA12DCE4689F}" srcOrd="3" destOrd="0" presId="urn:microsoft.com/office/officeart/2005/8/layout/hierarchy5"/>
    <dgm:cxn modelId="{C84971EC-B1BC-47C6-959C-9699A6F1EFFD}" type="presParOf" srcId="{2AAA0636-1D24-4B0F-A30C-EA12DCE4689F}" destId="{FB2BDF84-6B43-4430-A9D7-8F543A5EB3D3}" srcOrd="0" destOrd="0" presId="urn:microsoft.com/office/officeart/2005/8/layout/hierarchy5"/>
    <dgm:cxn modelId="{11172583-C72D-4A48-9A39-FB7515BE9193}" type="presParOf" srcId="{2AAA0636-1D24-4B0F-A30C-EA12DCE4689F}" destId="{3F575396-C5CC-44CC-B152-7A5C7C47456D}" srcOrd="1" destOrd="0" presId="urn:microsoft.com/office/officeart/2005/8/layout/hierarchy5"/>
    <dgm:cxn modelId="{3E397186-48F7-4600-BA3F-5D4E4484BE27}" type="presParOf" srcId="{D93B4697-49EF-418D-8C97-855FC5B5B23E}" destId="{6C9F4A93-6A4E-4D2D-923B-1D0BCE1821BC}" srcOrd="4" destOrd="0" presId="urn:microsoft.com/office/officeart/2005/8/layout/hierarchy5"/>
    <dgm:cxn modelId="{ABF43850-BFC8-4DEC-AAA1-95BEA4120929}" type="presParOf" srcId="{6C9F4A93-6A4E-4D2D-923B-1D0BCE1821BC}" destId="{8A21C838-9AD9-40C9-AE89-E0584B281FE4}" srcOrd="0" destOrd="0" presId="urn:microsoft.com/office/officeart/2005/8/layout/hierarchy5"/>
    <dgm:cxn modelId="{9FC0946A-17AC-4082-8ABE-32FBFCF6CD3B}" type="presParOf" srcId="{D93B4697-49EF-418D-8C97-855FC5B5B23E}" destId="{D695FEBC-3EE6-459E-8357-078C2824AEC7}" srcOrd="5" destOrd="0" presId="urn:microsoft.com/office/officeart/2005/8/layout/hierarchy5"/>
    <dgm:cxn modelId="{BD6C6D77-2A29-422F-AAB3-468642FADCE0}" type="presParOf" srcId="{D695FEBC-3EE6-459E-8357-078C2824AEC7}" destId="{CF4274D0-F8DC-470D-9EBB-5ABE323AC958}" srcOrd="0" destOrd="0" presId="urn:microsoft.com/office/officeart/2005/8/layout/hierarchy5"/>
    <dgm:cxn modelId="{E246FEBD-EF76-4FB9-92C9-2F517ADA5975}" type="presParOf" srcId="{D695FEBC-3EE6-459E-8357-078C2824AEC7}" destId="{B5DD9B64-AFF6-40B5-BCBB-0D6368DE6315}" srcOrd="1" destOrd="0" presId="urn:microsoft.com/office/officeart/2005/8/layout/hierarchy5"/>
    <dgm:cxn modelId="{DFE53360-8524-445E-8BFD-2E1E46155010}" type="presParOf" srcId="{C41009A1-84BF-4226-8B52-F577418EB1DC}" destId="{C6B1C3C5-66BF-4940-90D2-E8E1565339E2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8F796FDD-087A-4AB4-BD60-18487CAB6E2F}" type="doc">
      <dgm:prSet loTypeId="urn:microsoft.com/office/officeart/2008/layout/VerticalCurvedList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uk-UA"/>
        </a:p>
      </dgm:t>
    </dgm:pt>
    <dgm:pt modelId="{0796F40D-DAC9-45B4-87E0-4568CEF4039A}">
      <dgm:prSet phldrT="[Текст]"/>
      <dgm:spPr/>
      <dgm:t>
        <a:bodyPr/>
        <a:lstStyle/>
        <a:p>
          <a:r>
            <a:rPr lang="uk-UA" dirty="0"/>
            <a:t>Антидемпінгові мита</a:t>
          </a:r>
        </a:p>
      </dgm:t>
    </dgm:pt>
    <dgm:pt modelId="{F4B1CE9E-3828-4D2C-B2C5-107244AB849E}" type="parTrans" cxnId="{E623F7C8-A8CA-470E-81B3-1DECB1A249AD}">
      <dgm:prSet/>
      <dgm:spPr/>
      <dgm:t>
        <a:bodyPr/>
        <a:lstStyle/>
        <a:p>
          <a:endParaRPr lang="uk-UA"/>
        </a:p>
      </dgm:t>
    </dgm:pt>
    <dgm:pt modelId="{53F5A2B3-F58A-4CDA-83BF-98821B2F345D}" type="sibTrans" cxnId="{E623F7C8-A8CA-470E-81B3-1DECB1A249AD}">
      <dgm:prSet/>
      <dgm:spPr/>
      <dgm:t>
        <a:bodyPr/>
        <a:lstStyle/>
        <a:p>
          <a:endParaRPr lang="uk-UA"/>
        </a:p>
      </dgm:t>
    </dgm:pt>
    <dgm:pt modelId="{304406D1-F996-487E-B3D8-3BC61E35515D}">
      <dgm:prSet phldrT="[Текст]"/>
      <dgm:spPr/>
      <dgm:t>
        <a:bodyPr/>
        <a:lstStyle/>
        <a:p>
          <a:r>
            <a:rPr lang="uk-UA" dirty="0"/>
            <a:t>Компенсаційні мита</a:t>
          </a:r>
        </a:p>
      </dgm:t>
    </dgm:pt>
    <dgm:pt modelId="{617722B1-D677-45BD-884F-226B577BDDFB}" type="parTrans" cxnId="{D721A670-DAFC-4339-B68D-A7EC70982158}">
      <dgm:prSet/>
      <dgm:spPr/>
      <dgm:t>
        <a:bodyPr/>
        <a:lstStyle/>
        <a:p>
          <a:endParaRPr lang="uk-UA"/>
        </a:p>
      </dgm:t>
    </dgm:pt>
    <dgm:pt modelId="{F911E071-8B94-49B6-AB4D-B8064C55CD79}" type="sibTrans" cxnId="{D721A670-DAFC-4339-B68D-A7EC70982158}">
      <dgm:prSet/>
      <dgm:spPr/>
      <dgm:t>
        <a:bodyPr/>
        <a:lstStyle/>
        <a:p>
          <a:endParaRPr lang="uk-UA"/>
        </a:p>
      </dgm:t>
    </dgm:pt>
    <dgm:pt modelId="{213C72EA-D5FE-41AD-9335-329558AB5E4A}">
      <dgm:prSet phldrT="[Текст]"/>
      <dgm:spPr/>
      <dgm:t>
        <a:bodyPr/>
        <a:lstStyle/>
        <a:p>
          <a:r>
            <a:rPr lang="uk-UA" dirty="0"/>
            <a:t>Спеціальні мита</a:t>
          </a:r>
        </a:p>
      </dgm:t>
    </dgm:pt>
    <dgm:pt modelId="{8885388D-1183-4D28-9508-31B6ECC9256B}" type="parTrans" cxnId="{2586E84E-7FD2-4698-BEE3-2767ADDF5A87}">
      <dgm:prSet/>
      <dgm:spPr/>
      <dgm:t>
        <a:bodyPr/>
        <a:lstStyle/>
        <a:p>
          <a:endParaRPr lang="uk-UA"/>
        </a:p>
      </dgm:t>
    </dgm:pt>
    <dgm:pt modelId="{BF044108-32D9-4482-AB0B-AC6724C850EE}" type="sibTrans" cxnId="{2586E84E-7FD2-4698-BEE3-2767ADDF5A87}">
      <dgm:prSet/>
      <dgm:spPr/>
      <dgm:t>
        <a:bodyPr/>
        <a:lstStyle/>
        <a:p>
          <a:endParaRPr lang="uk-UA"/>
        </a:p>
      </dgm:t>
    </dgm:pt>
    <dgm:pt modelId="{D4B3A318-CC54-4C0E-80D8-44484029788A}">
      <dgm:prSet phldrT="[Текст]"/>
      <dgm:spPr/>
      <dgm:t>
        <a:bodyPr/>
        <a:lstStyle/>
        <a:p>
          <a:r>
            <a:rPr lang="uk-UA" dirty="0"/>
            <a:t>проти заниження ціни експортного товару </a:t>
          </a:r>
        </a:p>
      </dgm:t>
    </dgm:pt>
    <dgm:pt modelId="{AB79409C-734D-43C2-B1F6-BD8C9A0EC426}" type="parTrans" cxnId="{D1997760-A3B5-4A54-A32A-4DE83024E1E8}">
      <dgm:prSet/>
      <dgm:spPr/>
      <dgm:t>
        <a:bodyPr/>
        <a:lstStyle/>
        <a:p>
          <a:endParaRPr lang="uk-UA"/>
        </a:p>
      </dgm:t>
    </dgm:pt>
    <dgm:pt modelId="{785D9F6F-9196-499F-A3AE-9BAA6120DEE0}" type="sibTrans" cxnId="{D1997760-A3B5-4A54-A32A-4DE83024E1E8}">
      <dgm:prSet/>
      <dgm:spPr/>
      <dgm:t>
        <a:bodyPr/>
        <a:lstStyle/>
        <a:p>
          <a:endParaRPr lang="uk-UA"/>
        </a:p>
      </dgm:t>
    </dgm:pt>
    <dgm:pt modelId="{B24F0B57-07BC-4E9E-8486-7B7E6106DF9F}">
      <dgm:prSet phldrT="[Текст]"/>
      <dgm:spPr/>
      <dgm:t>
        <a:bodyPr/>
        <a:lstStyle/>
        <a:p>
          <a:r>
            <a:rPr lang="uk-UA"/>
            <a:t>передбачені 6 статтею ГАТТ</a:t>
          </a:r>
          <a:endParaRPr lang="uk-UA" dirty="0"/>
        </a:p>
      </dgm:t>
    </dgm:pt>
    <dgm:pt modelId="{EC6B637A-DAEF-4948-B136-89CD6BFEB0A7}" type="parTrans" cxnId="{654D57B3-D94D-44BC-B73F-F98F41CAFC44}">
      <dgm:prSet/>
      <dgm:spPr/>
      <dgm:t>
        <a:bodyPr/>
        <a:lstStyle/>
        <a:p>
          <a:endParaRPr lang="uk-UA"/>
        </a:p>
      </dgm:t>
    </dgm:pt>
    <dgm:pt modelId="{72369947-F0EF-46BE-9E39-C7092FFEEBE7}" type="sibTrans" cxnId="{654D57B3-D94D-44BC-B73F-F98F41CAFC44}">
      <dgm:prSet/>
      <dgm:spPr/>
      <dgm:t>
        <a:bodyPr/>
        <a:lstStyle/>
        <a:p>
          <a:endParaRPr lang="uk-UA"/>
        </a:p>
      </dgm:t>
    </dgm:pt>
    <dgm:pt modelId="{A4F02026-D5B8-42C4-8706-65FF3504E9BC}">
      <dgm:prSet phldrT="[Текст]"/>
      <dgm:spPr/>
      <dgm:t>
        <a:bodyPr/>
        <a:lstStyle/>
        <a:p>
          <a:r>
            <a:rPr lang="uk-UA" dirty="0"/>
            <a:t>спрямовані проти експортних субсидій</a:t>
          </a:r>
        </a:p>
      </dgm:t>
    </dgm:pt>
    <dgm:pt modelId="{2A491758-5995-4A32-B8EA-B28CFD0322FF}" type="parTrans" cxnId="{60A6632B-0480-4817-A8E4-07EE64F6732F}">
      <dgm:prSet/>
      <dgm:spPr/>
      <dgm:t>
        <a:bodyPr/>
        <a:lstStyle/>
        <a:p>
          <a:endParaRPr lang="uk-UA"/>
        </a:p>
      </dgm:t>
    </dgm:pt>
    <dgm:pt modelId="{E8129145-36E5-47CC-AA60-334D1F24FA63}" type="sibTrans" cxnId="{60A6632B-0480-4817-A8E4-07EE64F6732F}">
      <dgm:prSet/>
      <dgm:spPr/>
      <dgm:t>
        <a:bodyPr/>
        <a:lstStyle/>
        <a:p>
          <a:endParaRPr lang="uk-UA"/>
        </a:p>
      </dgm:t>
    </dgm:pt>
    <dgm:pt modelId="{AAF8EE80-403C-465B-A042-68F01F91CFCD}">
      <dgm:prSet phldrT="[Текст]"/>
      <dgm:spPr/>
      <dgm:t>
        <a:bodyPr/>
        <a:lstStyle/>
        <a:p>
          <a:r>
            <a:rPr lang="uk-UA" dirty="0"/>
            <a:t>тимчасові захисні заходи, використовувані в результаті непередбачуваних обставин</a:t>
          </a:r>
        </a:p>
      </dgm:t>
    </dgm:pt>
    <dgm:pt modelId="{E8FEC2DB-ADC8-4741-A931-D4556B06E012}" type="parTrans" cxnId="{04F1CB45-451A-4162-B6C2-60B9CD640113}">
      <dgm:prSet/>
      <dgm:spPr/>
      <dgm:t>
        <a:bodyPr/>
        <a:lstStyle/>
        <a:p>
          <a:endParaRPr lang="uk-UA"/>
        </a:p>
      </dgm:t>
    </dgm:pt>
    <dgm:pt modelId="{413EA972-86C5-4261-B4BE-517053EF6BAF}" type="sibTrans" cxnId="{04F1CB45-451A-4162-B6C2-60B9CD640113}">
      <dgm:prSet/>
      <dgm:spPr/>
      <dgm:t>
        <a:bodyPr/>
        <a:lstStyle/>
        <a:p>
          <a:endParaRPr lang="uk-UA"/>
        </a:p>
      </dgm:t>
    </dgm:pt>
    <dgm:pt modelId="{A85A8995-46E1-4D2D-9ADE-125D082ADAC2}">
      <dgm:prSet phldrT="[Текст]"/>
      <dgm:spPr/>
      <dgm:t>
        <a:bodyPr/>
        <a:lstStyle/>
        <a:p>
          <a:r>
            <a:rPr lang="uk-UA" dirty="0"/>
            <a:t>встановлюються на термін, що не перевищує 4 роки</a:t>
          </a:r>
        </a:p>
      </dgm:t>
    </dgm:pt>
    <dgm:pt modelId="{69ECFC7E-121B-48D8-B3B3-E2BA860964FB}" type="parTrans" cxnId="{4A823A93-A03F-4219-B4D6-AC35BB28FD09}">
      <dgm:prSet/>
      <dgm:spPr/>
      <dgm:t>
        <a:bodyPr/>
        <a:lstStyle/>
        <a:p>
          <a:endParaRPr lang="uk-UA"/>
        </a:p>
      </dgm:t>
    </dgm:pt>
    <dgm:pt modelId="{75B6BA1C-A2CE-445B-8052-5798DDE70FD7}" type="sibTrans" cxnId="{4A823A93-A03F-4219-B4D6-AC35BB28FD09}">
      <dgm:prSet/>
      <dgm:spPr/>
      <dgm:t>
        <a:bodyPr/>
        <a:lstStyle/>
        <a:p>
          <a:endParaRPr lang="uk-UA"/>
        </a:p>
      </dgm:t>
    </dgm:pt>
    <dgm:pt modelId="{154C652D-69A3-40EE-A459-E4E80116C913}">
      <dgm:prSet phldrT="[Текст]"/>
      <dgm:spPr/>
      <dgm:t>
        <a:bodyPr/>
        <a:lstStyle/>
        <a:p>
          <a:r>
            <a:rPr lang="uk-UA" dirty="0"/>
            <a:t>Введенню антидемпінгових, компенсаційних і спеціального мита завжди передує розслідування, у ході якого доводиться необхідність і обґрунтованість застосування зазначених заходів</a:t>
          </a:r>
        </a:p>
      </dgm:t>
    </dgm:pt>
    <dgm:pt modelId="{B32842AB-DFB4-46EE-B9F3-97870509CB92}" type="parTrans" cxnId="{49E72A1D-B740-4534-9E93-2FA0A260306F}">
      <dgm:prSet/>
      <dgm:spPr/>
      <dgm:t>
        <a:bodyPr/>
        <a:lstStyle/>
        <a:p>
          <a:endParaRPr lang="uk-UA"/>
        </a:p>
      </dgm:t>
    </dgm:pt>
    <dgm:pt modelId="{C6AA87AC-FDC1-4FE5-A0AF-238B9121F457}" type="sibTrans" cxnId="{49E72A1D-B740-4534-9E93-2FA0A260306F}">
      <dgm:prSet/>
      <dgm:spPr/>
      <dgm:t>
        <a:bodyPr/>
        <a:lstStyle/>
        <a:p>
          <a:endParaRPr lang="uk-UA"/>
        </a:p>
      </dgm:t>
    </dgm:pt>
    <dgm:pt modelId="{784F0D21-9963-4B51-A016-1133E06DCA75}" type="pres">
      <dgm:prSet presAssocID="{8F796FDD-087A-4AB4-BD60-18487CAB6E2F}" presName="Name0" presStyleCnt="0">
        <dgm:presLayoutVars>
          <dgm:chMax val="7"/>
          <dgm:chPref val="7"/>
          <dgm:dir/>
        </dgm:presLayoutVars>
      </dgm:prSet>
      <dgm:spPr/>
    </dgm:pt>
    <dgm:pt modelId="{95000038-BEAF-414A-AB1C-B94B7EDA5B31}" type="pres">
      <dgm:prSet presAssocID="{8F796FDD-087A-4AB4-BD60-18487CAB6E2F}" presName="Name1" presStyleCnt="0"/>
      <dgm:spPr/>
    </dgm:pt>
    <dgm:pt modelId="{3D0320C4-D6ED-46D9-B8F4-67DD6B79C394}" type="pres">
      <dgm:prSet presAssocID="{8F796FDD-087A-4AB4-BD60-18487CAB6E2F}" presName="cycle" presStyleCnt="0"/>
      <dgm:spPr/>
    </dgm:pt>
    <dgm:pt modelId="{A61B1464-AA15-47C5-B1CE-8DA5FF479C1C}" type="pres">
      <dgm:prSet presAssocID="{8F796FDD-087A-4AB4-BD60-18487CAB6E2F}" presName="srcNode" presStyleLbl="node1" presStyleIdx="0" presStyleCnt="4"/>
      <dgm:spPr/>
    </dgm:pt>
    <dgm:pt modelId="{83B1E7B7-31BD-43B4-898B-CE3109464CB9}" type="pres">
      <dgm:prSet presAssocID="{8F796FDD-087A-4AB4-BD60-18487CAB6E2F}" presName="conn" presStyleLbl="parChTrans1D2" presStyleIdx="0" presStyleCnt="1"/>
      <dgm:spPr/>
    </dgm:pt>
    <dgm:pt modelId="{3E770188-1BD6-4B5B-A785-6D79FAEE3FAA}" type="pres">
      <dgm:prSet presAssocID="{8F796FDD-087A-4AB4-BD60-18487CAB6E2F}" presName="extraNode" presStyleLbl="node1" presStyleIdx="0" presStyleCnt="4"/>
      <dgm:spPr/>
    </dgm:pt>
    <dgm:pt modelId="{0DFDCA42-4281-472C-84AF-E6EACDCD7D58}" type="pres">
      <dgm:prSet presAssocID="{8F796FDD-087A-4AB4-BD60-18487CAB6E2F}" presName="dstNode" presStyleLbl="node1" presStyleIdx="0" presStyleCnt="4"/>
      <dgm:spPr/>
    </dgm:pt>
    <dgm:pt modelId="{F36183C3-1D7F-49A6-ACC1-8F824F6DC685}" type="pres">
      <dgm:prSet presAssocID="{0796F40D-DAC9-45B4-87E0-4568CEF4039A}" presName="text_1" presStyleLbl="node1" presStyleIdx="0" presStyleCnt="4">
        <dgm:presLayoutVars>
          <dgm:bulletEnabled val="1"/>
        </dgm:presLayoutVars>
      </dgm:prSet>
      <dgm:spPr/>
    </dgm:pt>
    <dgm:pt modelId="{5128FFE6-1AE7-419B-BECD-11D54FE3D5D1}" type="pres">
      <dgm:prSet presAssocID="{0796F40D-DAC9-45B4-87E0-4568CEF4039A}" presName="accent_1" presStyleCnt="0"/>
      <dgm:spPr/>
    </dgm:pt>
    <dgm:pt modelId="{73DC9EBD-C2B1-414F-90F6-6E205FE131F5}" type="pres">
      <dgm:prSet presAssocID="{0796F40D-DAC9-45B4-87E0-4568CEF4039A}" presName="accentRepeatNode" presStyleLbl="solidFgAcc1" presStyleIdx="0" presStyleCnt="4"/>
      <dgm:spPr/>
    </dgm:pt>
    <dgm:pt modelId="{A2F2091B-0E91-4A3A-9E20-027420E1062B}" type="pres">
      <dgm:prSet presAssocID="{304406D1-F996-487E-B3D8-3BC61E35515D}" presName="text_2" presStyleLbl="node1" presStyleIdx="1" presStyleCnt="4">
        <dgm:presLayoutVars>
          <dgm:bulletEnabled val="1"/>
        </dgm:presLayoutVars>
      </dgm:prSet>
      <dgm:spPr/>
    </dgm:pt>
    <dgm:pt modelId="{99CA0612-2A5D-4196-97C0-C05B332C4E2F}" type="pres">
      <dgm:prSet presAssocID="{304406D1-F996-487E-B3D8-3BC61E35515D}" presName="accent_2" presStyleCnt="0"/>
      <dgm:spPr/>
    </dgm:pt>
    <dgm:pt modelId="{0273C937-05F7-4353-BA07-9111BCB9922B}" type="pres">
      <dgm:prSet presAssocID="{304406D1-F996-487E-B3D8-3BC61E35515D}" presName="accentRepeatNode" presStyleLbl="solidFgAcc1" presStyleIdx="1" presStyleCnt="4"/>
      <dgm:spPr/>
    </dgm:pt>
    <dgm:pt modelId="{21ADC7EA-CD7E-40A3-9334-0F04DE67A8CC}" type="pres">
      <dgm:prSet presAssocID="{213C72EA-D5FE-41AD-9335-329558AB5E4A}" presName="text_3" presStyleLbl="node1" presStyleIdx="2" presStyleCnt="4">
        <dgm:presLayoutVars>
          <dgm:bulletEnabled val="1"/>
        </dgm:presLayoutVars>
      </dgm:prSet>
      <dgm:spPr/>
    </dgm:pt>
    <dgm:pt modelId="{F5C9D0D8-0928-4560-8FBA-C024061E6B40}" type="pres">
      <dgm:prSet presAssocID="{213C72EA-D5FE-41AD-9335-329558AB5E4A}" presName="accent_3" presStyleCnt="0"/>
      <dgm:spPr/>
    </dgm:pt>
    <dgm:pt modelId="{C2773E74-9788-47E5-A246-6D08C6C672CB}" type="pres">
      <dgm:prSet presAssocID="{213C72EA-D5FE-41AD-9335-329558AB5E4A}" presName="accentRepeatNode" presStyleLbl="solidFgAcc1" presStyleIdx="2" presStyleCnt="4"/>
      <dgm:spPr/>
    </dgm:pt>
    <dgm:pt modelId="{1352385A-4683-4647-A842-3FDD9FAECCC3}" type="pres">
      <dgm:prSet presAssocID="{154C652D-69A3-40EE-A459-E4E80116C913}" presName="text_4" presStyleLbl="node1" presStyleIdx="3" presStyleCnt="4">
        <dgm:presLayoutVars>
          <dgm:bulletEnabled val="1"/>
        </dgm:presLayoutVars>
      </dgm:prSet>
      <dgm:spPr/>
    </dgm:pt>
    <dgm:pt modelId="{254745D6-8BF6-45F1-BA3A-4F5CE13FE9A8}" type="pres">
      <dgm:prSet presAssocID="{154C652D-69A3-40EE-A459-E4E80116C913}" presName="accent_4" presStyleCnt="0"/>
      <dgm:spPr/>
    </dgm:pt>
    <dgm:pt modelId="{C1574114-710E-4108-B1D3-A7C9B28840E7}" type="pres">
      <dgm:prSet presAssocID="{154C652D-69A3-40EE-A459-E4E80116C913}" presName="accentRepeatNode" presStyleLbl="solidFgAcc1" presStyleIdx="3" presStyleCnt="4"/>
      <dgm:spPr/>
    </dgm:pt>
  </dgm:ptLst>
  <dgm:cxnLst>
    <dgm:cxn modelId="{FB7B4107-9F4F-4F2E-B93F-58BB35407795}" type="presOf" srcId="{8F796FDD-087A-4AB4-BD60-18487CAB6E2F}" destId="{784F0D21-9963-4B51-A016-1133E06DCA75}" srcOrd="0" destOrd="0" presId="urn:microsoft.com/office/officeart/2008/layout/VerticalCurvedList"/>
    <dgm:cxn modelId="{59E8F60F-A5D6-4D4D-A5B6-13C4B4EC257D}" type="presOf" srcId="{A85A8995-46E1-4D2D-9ADE-125D082ADAC2}" destId="{21ADC7EA-CD7E-40A3-9334-0F04DE67A8CC}" srcOrd="0" destOrd="2" presId="urn:microsoft.com/office/officeart/2008/layout/VerticalCurvedList"/>
    <dgm:cxn modelId="{49E72A1D-B740-4534-9E93-2FA0A260306F}" srcId="{8F796FDD-087A-4AB4-BD60-18487CAB6E2F}" destId="{154C652D-69A3-40EE-A459-E4E80116C913}" srcOrd="3" destOrd="0" parTransId="{B32842AB-DFB4-46EE-B9F3-97870509CB92}" sibTransId="{C6AA87AC-FDC1-4FE5-A0AF-238B9121F457}"/>
    <dgm:cxn modelId="{FCA23A20-D710-471B-ACDE-B4187E97AEEC}" type="presOf" srcId="{213C72EA-D5FE-41AD-9335-329558AB5E4A}" destId="{21ADC7EA-CD7E-40A3-9334-0F04DE67A8CC}" srcOrd="0" destOrd="0" presId="urn:microsoft.com/office/officeart/2008/layout/VerticalCurvedList"/>
    <dgm:cxn modelId="{5E2B2E23-3C49-49B3-841A-11222523B63A}" type="presOf" srcId="{0796F40D-DAC9-45B4-87E0-4568CEF4039A}" destId="{F36183C3-1D7F-49A6-ACC1-8F824F6DC685}" srcOrd="0" destOrd="0" presId="urn:microsoft.com/office/officeart/2008/layout/VerticalCurvedList"/>
    <dgm:cxn modelId="{60A6632B-0480-4817-A8E4-07EE64F6732F}" srcId="{304406D1-F996-487E-B3D8-3BC61E35515D}" destId="{A4F02026-D5B8-42C4-8706-65FF3504E9BC}" srcOrd="0" destOrd="0" parTransId="{2A491758-5995-4A32-B8EA-B28CFD0322FF}" sibTransId="{E8129145-36E5-47CC-AA60-334D1F24FA63}"/>
    <dgm:cxn modelId="{130C0231-C74D-49A8-9507-B702AF6FA6B8}" type="presOf" srcId="{304406D1-F996-487E-B3D8-3BC61E35515D}" destId="{A2F2091B-0E91-4A3A-9E20-027420E1062B}" srcOrd="0" destOrd="0" presId="urn:microsoft.com/office/officeart/2008/layout/VerticalCurvedList"/>
    <dgm:cxn modelId="{6A0ACA33-F99D-415E-B553-5891BB82AD9C}" type="presOf" srcId="{785D9F6F-9196-499F-A3AE-9BAA6120DEE0}" destId="{83B1E7B7-31BD-43B4-898B-CE3109464CB9}" srcOrd="0" destOrd="0" presId="urn:microsoft.com/office/officeart/2008/layout/VerticalCurvedList"/>
    <dgm:cxn modelId="{848D4839-9279-42E8-A9F6-F51DAE18C999}" type="presOf" srcId="{D4B3A318-CC54-4C0E-80D8-44484029788A}" destId="{F36183C3-1D7F-49A6-ACC1-8F824F6DC685}" srcOrd="0" destOrd="1" presId="urn:microsoft.com/office/officeart/2008/layout/VerticalCurvedList"/>
    <dgm:cxn modelId="{D1997760-A3B5-4A54-A32A-4DE83024E1E8}" srcId="{0796F40D-DAC9-45B4-87E0-4568CEF4039A}" destId="{D4B3A318-CC54-4C0E-80D8-44484029788A}" srcOrd="0" destOrd="0" parTransId="{AB79409C-734D-43C2-B1F6-BD8C9A0EC426}" sibTransId="{785D9F6F-9196-499F-A3AE-9BAA6120DEE0}"/>
    <dgm:cxn modelId="{04F1CB45-451A-4162-B6C2-60B9CD640113}" srcId="{213C72EA-D5FE-41AD-9335-329558AB5E4A}" destId="{AAF8EE80-403C-465B-A042-68F01F91CFCD}" srcOrd="0" destOrd="0" parTransId="{E8FEC2DB-ADC8-4741-A931-D4556B06E012}" sibTransId="{413EA972-86C5-4261-B4BE-517053EF6BAF}"/>
    <dgm:cxn modelId="{2586E84E-7FD2-4698-BEE3-2767ADDF5A87}" srcId="{8F796FDD-087A-4AB4-BD60-18487CAB6E2F}" destId="{213C72EA-D5FE-41AD-9335-329558AB5E4A}" srcOrd="2" destOrd="0" parTransId="{8885388D-1183-4D28-9508-31B6ECC9256B}" sibTransId="{BF044108-32D9-4482-AB0B-AC6724C850EE}"/>
    <dgm:cxn modelId="{D721A670-DAFC-4339-B68D-A7EC70982158}" srcId="{8F796FDD-087A-4AB4-BD60-18487CAB6E2F}" destId="{304406D1-F996-487E-B3D8-3BC61E35515D}" srcOrd="1" destOrd="0" parTransId="{617722B1-D677-45BD-884F-226B577BDDFB}" sibTransId="{F911E071-8B94-49B6-AB4D-B8064C55CD79}"/>
    <dgm:cxn modelId="{16DF0A5A-151D-4B93-85A7-EBF62F05D344}" type="presOf" srcId="{A4F02026-D5B8-42C4-8706-65FF3504E9BC}" destId="{A2F2091B-0E91-4A3A-9E20-027420E1062B}" srcOrd="0" destOrd="1" presId="urn:microsoft.com/office/officeart/2008/layout/VerticalCurvedList"/>
    <dgm:cxn modelId="{ED31CE7F-F3B7-4155-8D5E-191193EDADFC}" type="presOf" srcId="{AAF8EE80-403C-465B-A042-68F01F91CFCD}" destId="{21ADC7EA-CD7E-40A3-9334-0F04DE67A8CC}" srcOrd="0" destOrd="1" presId="urn:microsoft.com/office/officeart/2008/layout/VerticalCurvedList"/>
    <dgm:cxn modelId="{B6580D8D-602F-49E3-9848-B9F82566395F}" type="presOf" srcId="{154C652D-69A3-40EE-A459-E4E80116C913}" destId="{1352385A-4683-4647-A842-3FDD9FAECCC3}" srcOrd="0" destOrd="0" presId="urn:microsoft.com/office/officeart/2008/layout/VerticalCurvedList"/>
    <dgm:cxn modelId="{4A823A93-A03F-4219-B4D6-AC35BB28FD09}" srcId="{213C72EA-D5FE-41AD-9335-329558AB5E4A}" destId="{A85A8995-46E1-4D2D-9ADE-125D082ADAC2}" srcOrd="1" destOrd="0" parTransId="{69ECFC7E-121B-48D8-B3B3-E2BA860964FB}" sibTransId="{75B6BA1C-A2CE-445B-8052-5798DDE70FD7}"/>
    <dgm:cxn modelId="{654D57B3-D94D-44BC-B73F-F98F41CAFC44}" srcId="{0796F40D-DAC9-45B4-87E0-4568CEF4039A}" destId="{B24F0B57-07BC-4E9E-8486-7B7E6106DF9F}" srcOrd="1" destOrd="0" parTransId="{EC6B637A-DAEF-4948-B136-89CD6BFEB0A7}" sibTransId="{72369947-F0EF-46BE-9E39-C7092FFEEBE7}"/>
    <dgm:cxn modelId="{E623F7C8-A8CA-470E-81B3-1DECB1A249AD}" srcId="{8F796FDD-087A-4AB4-BD60-18487CAB6E2F}" destId="{0796F40D-DAC9-45B4-87E0-4568CEF4039A}" srcOrd="0" destOrd="0" parTransId="{F4B1CE9E-3828-4D2C-B2C5-107244AB849E}" sibTransId="{53F5A2B3-F58A-4CDA-83BF-98821B2F345D}"/>
    <dgm:cxn modelId="{F2DD96CA-12BF-418D-BDF6-C72D84048322}" type="presOf" srcId="{B24F0B57-07BC-4E9E-8486-7B7E6106DF9F}" destId="{F36183C3-1D7F-49A6-ACC1-8F824F6DC685}" srcOrd="0" destOrd="2" presId="urn:microsoft.com/office/officeart/2008/layout/VerticalCurvedList"/>
    <dgm:cxn modelId="{775BF54C-5387-49DA-8547-2FA0621101BA}" type="presParOf" srcId="{784F0D21-9963-4B51-A016-1133E06DCA75}" destId="{95000038-BEAF-414A-AB1C-B94B7EDA5B31}" srcOrd="0" destOrd="0" presId="urn:microsoft.com/office/officeart/2008/layout/VerticalCurvedList"/>
    <dgm:cxn modelId="{01D1718D-36C1-4542-A299-FC024B70193F}" type="presParOf" srcId="{95000038-BEAF-414A-AB1C-B94B7EDA5B31}" destId="{3D0320C4-D6ED-46D9-B8F4-67DD6B79C394}" srcOrd="0" destOrd="0" presId="urn:microsoft.com/office/officeart/2008/layout/VerticalCurvedList"/>
    <dgm:cxn modelId="{CE5C10D7-BC08-4702-BD7E-7EFBE95D4DC3}" type="presParOf" srcId="{3D0320C4-D6ED-46D9-B8F4-67DD6B79C394}" destId="{A61B1464-AA15-47C5-B1CE-8DA5FF479C1C}" srcOrd="0" destOrd="0" presId="urn:microsoft.com/office/officeart/2008/layout/VerticalCurvedList"/>
    <dgm:cxn modelId="{4E505C24-33A5-43A1-B7E0-BEC5B1D47209}" type="presParOf" srcId="{3D0320C4-D6ED-46D9-B8F4-67DD6B79C394}" destId="{83B1E7B7-31BD-43B4-898B-CE3109464CB9}" srcOrd="1" destOrd="0" presId="urn:microsoft.com/office/officeart/2008/layout/VerticalCurvedList"/>
    <dgm:cxn modelId="{AD934D88-EF06-4414-8322-EE85D5245C88}" type="presParOf" srcId="{3D0320C4-D6ED-46D9-B8F4-67DD6B79C394}" destId="{3E770188-1BD6-4B5B-A785-6D79FAEE3FAA}" srcOrd="2" destOrd="0" presId="urn:microsoft.com/office/officeart/2008/layout/VerticalCurvedList"/>
    <dgm:cxn modelId="{3225E13A-9137-4697-BCC0-25CA71B8835E}" type="presParOf" srcId="{3D0320C4-D6ED-46D9-B8F4-67DD6B79C394}" destId="{0DFDCA42-4281-472C-84AF-E6EACDCD7D58}" srcOrd="3" destOrd="0" presId="urn:microsoft.com/office/officeart/2008/layout/VerticalCurvedList"/>
    <dgm:cxn modelId="{D7BD2F8C-E076-4310-A58B-4CEF8BF3BAB8}" type="presParOf" srcId="{95000038-BEAF-414A-AB1C-B94B7EDA5B31}" destId="{F36183C3-1D7F-49A6-ACC1-8F824F6DC685}" srcOrd="1" destOrd="0" presId="urn:microsoft.com/office/officeart/2008/layout/VerticalCurvedList"/>
    <dgm:cxn modelId="{490C033F-626C-4ADA-A3D8-1079EC6BDA33}" type="presParOf" srcId="{95000038-BEAF-414A-AB1C-B94B7EDA5B31}" destId="{5128FFE6-1AE7-419B-BECD-11D54FE3D5D1}" srcOrd="2" destOrd="0" presId="urn:microsoft.com/office/officeart/2008/layout/VerticalCurvedList"/>
    <dgm:cxn modelId="{B45269C7-0C30-439D-A015-26C0A1C888A8}" type="presParOf" srcId="{5128FFE6-1AE7-419B-BECD-11D54FE3D5D1}" destId="{73DC9EBD-C2B1-414F-90F6-6E205FE131F5}" srcOrd="0" destOrd="0" presId="urn:microsoft.com/office/officeart/2008/layout/VerticalCurvedList"/>
    <dgm:cxn modelId="{8034CAA9-0DB1-4F3F-82CB-0328CBA31BD8}" type="presParOf" srcId="{95000038-BEAF-414A-AB1C-B94B7EDA5B31}" destId="{A2F2091B-0E91-4A3A-9E20-027420E1062B}" srcOrd="3" destOrd="0" presId="urn:microsoft.com/office/officeart/2008/layout/VerticalCurvedList"/>
    <dgm:cxn modelId="{F685C1B9-E587-4B3D-B5CC-D31C54F7C214}" type="presParOf" srcId="{95000038-BEAF-414A-AB1C-B94B7EDA5B31}" destId="{99CA0612-2A5D-4196-97C0-C05B332C4E2F}" srcOrd="4" destOrd="0" presId="urn:microsoft.com/office/officeart/2008/layout/VerticalCurvedList"/>
    <dgm:cxn modelId="{7F4907D0-D561-4577-A9F3-7AF263BFDD6A}" type="presParOf" srcId="{99CA0612-2A5D-4196-97C0-C05B332C4E2F}" destId="{0273C937-05F7-4353-BA07-9111BCB9922B}" srcOrd="0" destOrd="0" presId="urn:microsoft.com/office/officeart/2008/layout/VerticalCurvedList"/>
    <dgm:cxn modelId="{25C591B3-B2FC-4F06-A1CB-9460E64F933A}" type="presParOf" srcId="{95000038-BEAF-414A-AB1C-B94B7EDA5B31}" destId="{21ADC7EA-CD7E-40A3-9334-0F04DE67A8CC}" srcOrd="5" destOrd="0" presId="urn:microsoft.com/office/officeart/2008/layout/VerticalCurvedList"/>
    <dgm:cxn modelId="{19C5EE10-3B1C-40FE-B280-3C0E33D96D8F}" type="presParOf" srcId="{95000038-BEAF-414A-AB1C-B94B7EDA5B31}" destId="{F5C9D0D8-0928-4560-8FBA-C024061E6B40}" srcOrd="6" destOrd="0" presId="urn:microsoft.com/office/officeart/2008/layout/VerticalCurvedList"/>
    <dgm:cxn modelId="{0CAF21D1-8671-457B-BA73-EEAE7FC3ECB7}" type="presParOf" srcId="{F5C9D0D8-0928-4560-8FBA-C024061E6B40}" destId="{C2773E74-9788-47E5-A246-6D08C6C672CB}" srcOrd="0" destOrd="0" presId="urn:microsoft.com/office/officeart/2008/layout/VerticalCurvedList"/>
    <dgm:cxn modelId="{15EF10DD-E445-434D-8E14-C4489E2CA1D8}" type="presParOf" srcId="{95000038-BEAF-414A-AB1C-B94B7EDA5B31}" destId="{1352385A-4683-4647-A842-3FDD9FAECCC3}" srcOrd="7" destOrd="0" presId="urn:microsoft.com/office/officeart/2008/layout/VerticalCurvedList"/>
    <dgm:cxn modelId="{2CA4C020-DAB0-45A7-8F85-C53D91F32812}" type="presParOf" srcId="{95000038-BEAF-414A-AB1C-B94B7EDA5B31}" destId="{254745D6-8BF6-45F1-BA3A-4F5CE13FE9A8}" srcOrd="8" destOrd="0" presId="urn:microsoft.com/office/officeart/2008/layout/VerticalCurvedList"/>
    <dgm:cxn modelId="{A7495A8F-A1E3-4ADA-85A6-BA0A96F80FB0}" type="presParOf" srcId="{254745D6-8BF6-45F1-BA3A-4F5CE13FE9A8}" destId="{C1574114-710E-4108-B1D3-A7C9B28840E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F97AA097-241F-4411-9680-373FD62CEED3}" type="doc">
      <dgm:prSet loTypeId="urn:microsoft.com/office/officeart/2005/8/layout/hList1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uk-UA"/>
        </a:p>
      </dgm:t>
    </dgm:pt>
    <dgm:pt modelId="{C18317E1-6391-4322-91FE-31A59E6DCC09}">
      <dgm:prSet phldrT="[Текст]" custT="1"/>
      <dgm:spPr/>
      <dgm:t>
        <a:bodyPr/>
        <a:lstStyle/>
        <a:p>
          <a:r>
            <a:rPr lang="uk-UA" sz="1500" b="0" i="1" dirty="0">
              <a:latin typeface="+mn-lt"/>
            </a:rPr>
            <a:t>Гармонізована система опису і кодування товарів (ГС</a:t>
          </a:r>
          <a:r>
            <a:rPr lang="uk-UA" sz="1500" b="0" dirty="0">
              <a:latin typeface="+mn-lt"/>
            </a:rPr>
            <a:t>). </a:t>
          </a:r>
        </a:p>
      </dgm:t>
    </dgm:pt>
    <dgm:pt modelId="{A6424991-80A4-44C0-83B7-3ED33ABF967A}" type="parTrans" cxnId="{13654E89-AA00-46B6-97E8-017EB2118975}">
      <dgm:prSet/>
      <dgm:spPr/>
      <dgm:t>
        <a:bodyPr/>
        <a:lstStyle/>
        <a:p>
          <a:endParaRPr lang="uk-UA" sz="1500" b="0">
            <a:latin typeface="+mn-lt"/>
          </a:endParaRPr>
        </a:p>
      </dgm:t>
    </dgm:pt>
    <dgm:pt modelId="{50E22FBC-9CAB-47F0-A94C-03BD745B2307}" type="sibTrans" cxnId="{13654E89-AA00-46B6-97E8-017EB2118975}">
      <dgm:prSet/>
      <dgm:spPr/>
      <dgm:t>
        <a:bodyPr/>
        <a:lstStyle/>
        <a:p>
          <a:endParaRPr lang="uk-UA" sz="1500" b="0">
            <a:latin typeface="+mn-lt"/>
          </a:endParaRPr>
        </a:p>
      </dgm:t>
    </dgm:pt>
    <dgm:pt modelId="{354B55AB-8CC0-4E1C-80D6-2B27022D4906}">
      <dgm:prSet phldrT="[Текст]" custT="1"/>
      <dgm:spPr/>
      <dgm:t>
        <a:bodyPr/>
        <a:lstStyle/>
        <a:p>
          <a:r>
            <a:rPr lang="uk-UA" sz="1500" b="0" i="1" dirty="0">
              <a:latin typeface="+mn-lt"/>
            </a:rPr>
            <a:t>Стандартна міжнародна торговельна класифікація ООН</a:t>
          </a:r>
          <a:r>
            <a:rPr lang="uk-UA" sz="1500" b="0" dirty="0">
              <a:latin typeface="+mn-lt"/>
            </a:rPr>
            <a:t> (СМТК). </a:t>
          </a:r>
        </a:p>
      </dgm:t>
    </dgm:pt>
    <dgm:pt modelId="{26F178B9-C230-4250-9637-19C48C54D48E}" type="parTrans" cxnId="{24AD714E-908B-4DAD-AE08-2FA11B3E3EB4}">
      <dgm:prSet/>
      <dgm:spPr/>
      <dgm:t>
        <a:bodyPr/>
        <a:lstStyle/>
        <a:p>
          <a:endParaRPr lang="uk-UA" sz="1500" b="0">
            <a:latin typeface="+mn-lt"/>
          </a:endParaRPr>
        </a:p>
      </dgm:t>
    </dgm:pt>
    <dgm:pt modelId="{6658519B-B745-4CF5-8BC2-E9638AF5BA49}" type="sibTrans" cxnId="{24AD714E-908B-4DAD-AE08-2FA11B3E3EB4}">
      <dgm:prSet/>
      <dgm:spPr/>
      <dgm:t>
        <a:bodyPr/>
        <a:lstStyle/>
        <a:p>
          <a:endParaRPr lang="uk-UA" sz="1500" b="0">
            <a:latin typeface="+mn-lt"/>
          </a:endParaRPr>
        </a:p>
      </dgm:t>
    </dgm:pt>
    <dgm:pt modelId="{27DD2003-5470-4E33-BA2F-8B25F0430094}">
      <dgm:prSet phldrT="[Текст]" custT="1"/>
      <dgm:spPr/>
      <dgm:t>
        <a:bodyPr/>
        <a:lstStyle/>
        <a:p>
          <a:r>
            <a:rPr lang="uk-UA" sz="1500" b="0" i="1" dirty="0">
              <a:latin typeface="+mn-lt"/>
            </a:rPr>
            <a:t>Класифікація товарів по укрупнених економічних угрупованнях (КУЕГ</a:t>
          </a:r>
          <a:r>
            <a:rPr lang="uk-UA" sz="1500" b="0" dirty="0">
              <a:latin typeface="+mn-lt"/>
            </a:rPr>
            <a:t>).</a:t>
          </a:r>
        </a:p>
      </dgm:t>
    </dgm:pt>
    <dgm:pt modelId="{05B45B40-1594-47B8-9E85-CB1AFAD0F009}" type="parTrans" cxnId="{C0C93DE1-C0C8-44FA-AF46-834259603E33}">
      <dgm:prSet/>
      <dgm:spPr/>
      <dgm:t>
        <a:bodyPr/>
        <a:lstStyle/>
        <a:p>
          <a:endParaRPr lang="uk-UA" sz="1500" b="0">
            <a:latin typeface="+mn-lt"/>
          </a:endParaRPr>
        </a:p>
      </dgm:t>
    </dgm:pt>
    <dgm:pt modelId="{9C84D69D-4D34-43F2-82E1-2A9A09B32B8B}" type="sibTrans" cxnId="{C0C93DE1-C0C8-44FA-AF46-834259603E33}">
      <dgm:prSet/>
      <dgm:spPr/>
      <dgm:t>
        <a:bodyPr/>
        <a:lstStyle/>
        <a:p>
          <a:endParaRPr lang="uk-UA" sz="1500" b="0">
            <a:latin typeface="+mn-lt"/>
          </a:endParaRPr>
        </a:p>
      </dgm:t>
    </dgm:pt>
    <dgm:pt modelId="{07727C67-AC69-493B-B76B-30EBD577E590}">
      <dgm:prSet phldrT="[Текст]" custT="1"/>
      <dgm:spPr/>
      <dgm:t>
        <a:bodyPr/>
        <a:lstStyle/>
        <a:p>
          <a:r>
            <a:rPr lang="uk-UA" sz="1500" b="0" i="1" dirty="0">
              <a:latin typeface="+mn-lt"/>
            </a:rPr>
            <a:t>Брюссельська Гармонізована митна номенклатура (ГМН</a:t>
          </a:r>
          <a:r>
            <a:rPr lang="uk-UA" sz="1500" b="0" dirty="0">
              <a:latin typeface="+mn-lt"/>
            </a:rPr>
            <a:t>).</a:t>
          </a:r>
        </a:p>
      </dgm:t>
    </dgm:pt>
    <dgm:pt modelId="{BD6870B2-B343-4FDC-B7AB-DA4FD32E31D9}" type="parTrans" cxnId="{6D7E9BB2-8D80-4F9A-A8DD-CDBD8249DC06}">
      <dgm:prSet/>
      <dgm:spPr/>
      <dgm:t>
        <a:bodyPr/>
        <a:lstStyle/>
        <a:p>
          <a:endParaRPr lang="uk-UA" sz="1500" b="0">
            <a:latin typeface="+mn-lt"/>
          </a:endParaRPr>
        </a:p>
      </dgm:t>
    </dgm:pt>
    <dgm:pt modelId="{37DE5DEA-12A3-4C3F-8F02-D42232BE4A99}" type="sibTrans" cxnId="{6D7E9BB2-8D80-4F9A-A8DD-CDBD8249DC06}">
      <dgm:prSet/>
      <dgm:spPr/>
      <dgm:t>
        <a:bodyPr/>
        <a:lstStyle/>
        <a:p>
          <a:endParaRPr lang="uk-UA" sz="1500" b="0">
            <a:latin typeface="+mn-lt"/>
          </a:endParaRPr>
        </a:p>
      </dgm:t>
    </dgm:pt>
    <dgm:pt modelId="{CC6F9398-4B18-4676-A6E2-37FB838057DC}">
      <dgm:prSet phldrT="[Текст]" custT="1"/>
      <dgm:spPr/>
      <dgm:t>
        <a:bodyPr/>
        <a:lstStyle/>
        <a:p>
          <a:r>
            <a:rPr lang="uk-UA" sz="1500" b="0" dirty="0">
              <a:latin typeface="+mn-lt"/>
            </a:rPr>
            <a:t>1983 р. </a:t>
          </a:r>
        </a:p>
      </dgm:t>
    </dgm:pt>
    <dgm:pt modelId="{A843FF3E-66C6-4F4C-AAA5-3F1EC2C7450F}" type="parTrans" cxnId="{854AB24D-FF29-4046-8B24-123272073263}">
      <dgm:prSet/>
      <dgm:spPr/>
      <dgm:t>
        <a:bodyPr/>
        <a:lstStyle/>
        <a:p>
          <a:endParaRPr lang="uk-UA" sz="1500" b="0">
            <a:latin typeface="+mn-lt"/>
          </a:endParaRPr>
        </a:p>
      </dgm:t>
    </dgm:pt>
    <dgm:pt modelId="{0871DE7C-1EA6-4FC2-A1E9-79FF0707EC07}" type="sibTrans" cxnId="{854AB24D-FF29-4046-8B24-123272073263}">
      <dgm:prSet/>
      <dgm:spPr/>
      <dgm:t>
        <a:bodyPr/>
        <a:lstStyle/>
        <a:p>
          <a:endParaRPr lang="uk-UA" sz="1500" b="0">
            <a:latin typeface="+mn-lt"/>
          </a:endParaRPr>
        </a:p>
      </dgm:t>
    </dgm:pt>
    <dgm:pt modelId="{E385E078-CB9A-4D3F-B8C7-7527700DCE87}">
      <dgm:prSet phldrT="[Текст]" custT="1"/>
      <dgm:spPr/>
      <dgm:t>
        <a:bodyPr/>
        <a:lstStyle/>
        <a:p>
          <a:r>
            <a:rPr lang="uk-UA" sz="1500" b="0" dirty="0">
              <a:latin typeface="+mn-lt"/>
            </a:rPr>
            <a:t>1985 р.</a:t>
          </a:r>
        </a:p>
      </dgm:t>
    </dgm:pt>
    <dgm:pt modelId="{16E58D96-F54D-4A6D-BD0B-5FD075C897ED}" type="parTrans" cxnId="{FFD1E5BA-E72C-41D8-B7F3-A0EDD43AAB45}">
      <dgm:prSet/>
      <dgm:spPr/>
      <dgm:t>
        <a:bodyPr/>
        <a:lstStyle/>
        <a:p>
          <a:endParaRPr lang="uk-UA" sz="1500" b="0">
            <a:latin typeface="+mn-lt"/>
          </a:endParaRPr>
        </a:p>
      </dgm:t>
    </dgm:pt>
    <dgm:pt modelId="{CB445C49-8509-473A-9E58-E5EF6F573851}" type="sibTrans" cxnId="{FFD1E5BA-E72C-41D8-B7F3-A0EDD43AAB45}">
      <dgm:prSet/>
      <dgm:spPr/>
      <dgm:t>
        <a:bodyPr/>
        <a:lstStyle/>
        <a:p>
          <a:endParaRPr lang="uk-UA" sz="1500" b="0">
            <a:latin typeface="+mn-lt"/>
          </a:endParaRPr>
        </a:p>
      </dgm:t>
    </dgm:pt>
    <dgm:pt modelId="{7D68B30B-4A8E-4AA0-B5FF-420940E75263}">
      <dgm:prSet phldrT="[Текст]" custT="1"/>
      <dgm:spPr/>
      <dgm:t>
        <a:bodyPr/>
        <a:lstStyle/>
        <a:p>
          <a:r>
            <a:rPr lang="uk-UA" sz="1500" b="0" dirty="0">
              <a:latin typeface="+mn-lt"/>
            </a:rPr>
            <a:t>1986 р.</a:t>
          </a:r>
        </a:p>
      </dgm:t>
    </dgm:pt>
    <dgm:pt modelId="{1DCCA93A-4D9E-4945-8365-985B97C45AC7}" type="parTrans" cxnId="{6C7DC2FF-84C4-4C2D-84B5-9ED15CFB5665}">
      <dgm:prSet/>
      <dgm:spPr/>
      <dgm:t>
        <a:bodyPr/>
        <a:lstStyle/>
        <a:p>
          <a:endParaRPr lang="uk-UA" sz="1500" b="0">
            <a:latin typeface="+mn-lt"/>
          </a:endParaRPr>
        </a:p>
      </dgm:t>
    </dgm:pt>
    <dgm:pt modelId="{36D531BC-8A8A-45CB-8660-5DBF3EEA902E}" type="sibTrans" cxnId="{6C7DC2FF-84C4-4C2D-84B5-9ED15CFB5665}">
      <dgm:prSet/>
      <dgm:spPr/>
      <dgm:t>
        <a:bodyPr/>
        <a:lstStyle/>
        <a:p>
          <a:endParaRPr lang="uk-UA" sz="1500" b="0">
            <a:latin typeface="+mn-lt"/>
          </a:endParaRPr>
        </a:p>
      </dgm:t>
    </dgm:pt>
    <dgm:pt modelId="{067AE6EA-5F88-4A5B-B873-262BB681D6B5}">
      <dgm:prSet phldrT="[Текст]" custT="1"/>
      <dgm:spPr/>
      <dgm:t>
        <a:bodyPr/>
        <a:lstStyle/>
        <a:p>
          <a:r>
            <a:rPr lang="uk-UA" sz="1500" b="0" dirty="0">
              <a:latin typeface="+mn-lt"/>
            </a:rPr>
            <a:t>1988 р.</a:t>
          </a:r>
        </a:p>
      </dgm:t>
    </dgm:pt>
    <dgm:pt modelId="{74762D2D-CE83-409D-8B80-89D11C09A420}" type="parTrans" cxnId="{A67AE4F0-C4A4-44F1-A0E9-2E571AE656CE}">
      <dgm:prSet/>
      <dgm:spPr/>
      <dgm:t>
        <a:bodyPr/>
        <a:lstStyle/>
        <a:p>
          <a:endParaRPr lang="uk-UA" sz="1500" b="0">
            <a:latin typeface="+mn-lt"/>
          </a:endParaRPr>
        </a:p>
      </dgm:t>
    </dgm:pt>
    <dgm:pt modelId="{D824A25A-9C30-444E-AC0C-4A8F023021BE}" type="sibTrans" cxnId="{A67AE4F0-C4A4-44F1-A0E9-2E571AE656CE}">
      <dgm:prSet/>
      <dgm:spPr/>
      <dgm:t>
        <a:bodyPr/>
        <a:lstStyle/>
        <a:p>
          <a:endParaRPr lang="uk-UA" sz="1500" b="0">
            <a:latin typeface="+mn-lt"/>
          </a:endParaRPr>
        </a:p>
      </dgm:t>
    </dgm:pt>
    <dgm:pt modelId="{4253E2CC-0879-4699-A625-8C8095DF6CFF}">
      <dgm:prSet phldrT="[Текст]" custT="1"/>
      <dgm:spPr/>
      <dgm:t>
        <a:bodyPr/>
        <a:lstStyle/>
        <a:p>
          <a:r>
            <a:rPr lang="uk-UA" sz="1500" b="0" dirty="0">
              <a:latin typeface="+mn-lt"/>
            </a:rPr>
            <a:t>ГС є основою для переговорів у рамках ГАТТ</a:t>
          </a:r>
        </a:p>
      </dgm:t>
    </dgm:pt>
    <dgm:pt modelId="{8DC536CB-90A1-4F05-B1B6-22071D311DAB}" type="parTrans" cxnId="{2E7F0015-D511-4CCD-80BC-56DFC63EED9D}">
      <dgm:prSet/>
      <dgm:spPr/>
      <dgm:t>
        <a:bodyPr/>
        <a:lstStyle/>
        <a:p>
          <a:endParaRPr lang="uk-UA" sz="1500" b="0">
            <a:latin typeface="+mn-lt"/>
          </a:endParaRPr>
        </a:p>
      </dgm:t>
    </dgm:pt>
    <dgm:pt modelId="{3265278D-2C6A-4C4B-98FF-F7B8AA9D4162}" type="sibTrans" cxnId="{2E7F0015-D511-4CCD-80BC-56DFC63EED9D}">
      <dgm:prSet/>
      <dgm:spPr/>
      <dgm:t>
        <a:bodyPr/>
        <a:lstStyle/>
        <a:p>
          <a:endParaRPr lang="uk-UA" sz="1500" b="0">
            <a:latin typeface="+mn-lt"/>
          </a:endParaRPr>
        </a:p>
      </dgm:t>
    </dgm:pt>
    <dgm:pt modelId="{5A07D4C7-7B33-4945-B6D2-B6007943D892}">
      <dgm:prSet phldrT="[Текст]" custT="1"/>
      <dgm:spPr/>
      <dgm:t>
        <a:bodyPr/>
        <a:lstStyle/>
        <a:p>
          <a:r>
            <a:rPr lang="uk-UA" sz="1500" b="0">
              <a:latin typeface="+mn-lt"/>
            </a:rPr>
            <a:t>Класифікація в ГС відбувається по шестизначному коді</a:t>
          </a:r>
          <a:endParaRPr lang="uk-UA" sz="1500" b="0" dirty="0">
            <a:latin typeface="+mn-lt"/>
          </a:endParaRPr>
        </a:p>
      </dgm:t>
    </dgm:pt>
    <dgm:pt modelId="{2DEC4A58-B131-4D2B-8C4F-23DE2EDE6697}" type="parTrans" cxnId="{BB9D1E43-8F3B-4090-8143-579C1E140493}">
      <dgm:prSet/>
      <dgm:spPr/>
      <dgm:t>
        <a:bodyPr/>
        <a:lstStyle/>
        <a:p>
          <a:endParaRPr lang="uk-UA" sz="1500" b="0">
            <a:latin typeface="+mn-lt"/>
          </a:endParaRPr>
        </a:p>
      </dgm:t>
    </dgm:pt>
    <dgm:pt modelId="{342A70E0-E483-4D49-B677-B2148EB687E5}" type="sibTrans" cxnId="{BB9D1E43-8F3B-4090-8143-579C1E140493}">
      <dgm:prSet/>
      <dgm:spPr/>
      <dgm:t>
        <a:bodyPr/>
        <a:lstStyle/>
        <a:p>
          <a:endParaRPr lang="uk-UA" sz="1500" b="0">
            <a:latin typeface="+mn-lt"/>
          </a:endParaRPr>
        </a:p>
      </dgm:t>
    </dgm:pt>
    <dgm:pt modelId="{21B1BA6B-D2F5-4B51-AF29-177A20430358}">
      <dgm:prSet phldrT="[Текст]" custT="1"/>
      <dgm:spPr/>
      <dgm:t>
        <a:bodyPr/>
        <a:lstStyle/>
        <a:p>
          <a:r>
            <a:rPr lang="uk-UA" sz="1500" b="0" dirty="0">
              <a:latin typeface="+mn-lt"/>
            </a:rPr>
            <a:t>Система кодування: перша цифра — товарний розділ; дві цифри — товарна група; три — товарні підгрупи; чотири — товарні позиції, п'ять — товарна субпозиція.</a:t>
          </a:r>
        </a:p>
      </dgm:t>
    </dgm:pt>
    <dgm:pt modelId="{C3087C06-A7C3-40C8-B18A-A34346449192}" type="parTrans" cxnId="{761F0358-7AC7-41DB-90D6-3ECE1BAD1922}">
      <dgm:prSet/>
      <dgm:spPr/>
      <dgm:t>
        <a:bodyPr/>
        <a:lstStyle/>
        <a:p>
          <a:endParaRPr lang="uk-UA" sz="1500" b="0">
            <a:latin typeface="+mn-lt"/>
          </a:endParaRPr>
        </a:p>
      </dgm:t>
    </dgm:pt>
    <dgm:pt modelId="{AFBDC865-90F9-40AC-B668-8834C3A4E335}" type="sibTrans" cxnId="{761F0358-7AC7-41DB-90D6-3ECE1BAD1922}">
      <dgm:prSet/>
      <dgm:spPr/>
      <dgm:t>
        <a:bodyPr/>
        <a:lstStyle/>
        <a:p>
          <a:endParaRPr lang="uk-UA" sz="1500" b="0">
            <a:latin typeface="+mn-lt"/>
          </a:endParaRPr>
        </a:p>
      </dgm:t>
    </dgm:pt>
    <dgm:pt modelId="{95A38E35-1A8A-452A-9FD5-5CA3B610EB98}">
      <dgm:prSet phldrT="[Текст]" custT="1"/>
      <dgm:spPr/>
      <dgm:t>
        <a:bodyPr/>
        <a:lstStyle/>
        <a:p>
          <a:r>
            <a:rPr lang="uk-UA" sz="1500" b="0">
              <a:latin typeface="+mn-lt"/>
            </a:rPr>
            <a:t>Усі товари, перераховані в цих класифікаціях, розподілені по 7 групам</a:t>
          </a:r>
          <a:endParaRPr lang="uk-UA" sz="1500" b="0" dirty="0">
            <a:latin typeface="+mn-lt"/>
          </a:endParaRPr>
        </a:p>
      </dgm:t>
    </dgm:pt>
    <dgm:pt modelId="{00A5488A-4FD0-4AC1-991B-0815F5895024}" type="parTrans" cxnId="{BB2185B4-CE4C-4C40-934E-76E3ECB52C1A}">
      <dgm:prSet/>
      <dgm:spPr/>
      <dgm:t>
        <a:bodyPr/>
        <a:lstStyle/>
        <a:p>
          <a:endParaRPr lang="uk-UA" sz="1500" b="0">
            <a:latin typeface="+mn-lt"/>
          </a:endParaRPr>
        </a:p>
      </dgm:t>
    </dgm:pt>
    <dgm:pt modelId="{7BDD4186-7DA0-4EA2-B586-C3BA3172D3C2}" type="sibTrans" cxnId="{BB2185B4-CE4C-4C40-934E-76E3ECB52C1A}">
      <dgm:prSet/>
      <dgm:spPr/>
      <dgm:t>
        <a:bodyPr/>
        <a:lstStyle/>
        <a:p>
          <a:endParaRPr lang="uk-UA" sz="1500" b="0">
            <a:latin typeface="+mn-lt"/>
          </a:endParaRPr>
        </a:p>
      </dgm:t>
    </dgm:pt>
    <dgm:pt modelId="{E54B31BE-7C85-4BD7-ADD6-275B40A6A23C}">
      <dgm:prSet phldrT="[Текст]" custT="1"/>
      <dgm:spPr/>
      <dgm:t>
        <a:bodyPr/>
        <a:lstStyle/>
        <a:p>
          <a:r>
            <a:rPr lang="uk-UA" sz="1500" b="0">
              <a:latin typeface="+mn-lt"/>
            </a:rPr>
            <a:t>КУЕГ заснований на товарах, включених у СМТК</a:t>
          </a:r>
          <a:endParaRPr lang="uk-UA" sz="1500" b="0" dirty="0">
            <a:latin typeface="+mn-lt"/>
          </a:endParaRPr>
        </a:p>
      </dgm:t>
    </dgm:pt>
    <dgm:pt modelId="{A2296178-4051-424F-AFF9-238D9EE1619B}" type="parTrans" cxnId="{561ECC48-5AE0-4F99-938D-6C6BA4FA7CDE}">
      <dgm:prSet/>
      <dgm:spPr/>
      <dgm:t>
        <a:bodyPr/>
        <a:lstStyle/>
        <a:p>
          <a:endParaRPr lang="uk-UA" sz="1500" b="0">
            <a:latin typeface="+mn-lt"/>
          </a:endParaRPr>
        </a:p>
      </dgm:t>
    </dgm:pt>
    <dgm:pt modelId="{91B7F2FB-5A3F-4391-96C2-7E979DACEF40}" type="sibTrans" cxnId="{561ECC48-5AE0-4F99-938D-6C6BA4FA7CDE}">
      <dgm:prSet/>
      <dgm:spPr/>
      <dgm:t>
        <a:bodyPr/>
        <a:lstStyle/>
        <a:p>
          <a:endParaRPr lang="uk-UA" sz="1500" b="0">
            <a:latin typeface="+mn-lt"/>
          </a:endParaRPr>
        </a:p>
      </dgm:t>
    </dgm:pt>
    <dgm:pt modelId="{E0ED0DE1-49B5-4119-9228-4F8174A3654C}">
      <dgm:prSet phldrT="[Текст]" custT="1"/>
      <dgm:spPr/>
      <dgm:t>
        <a:bodyPr/>
        <a:lstStyle/>
        <a:p>
          <a:r>
            <a:rPr lang="uk-UA" sz="1500" b="0" dirty="0">
              <a:latin typeface="+mn-lt"/>
            </a:rPr>
            <a:t>ГМН містить у собі 97 товарних груп </a:t>
          </a:r>
        </a:p>
      </dgm:t>
    </dgm:pt>
    <dgm:pt modelId="{8CF51281-B77A-4360-B486-AE3FD124118C}" type="parTrans" cxnId="{1F1BDFEE-C75F-4EC4-9681-C10A178FB1DB}">
      <dgm:prSet/>
      <dgm:spPr/>
      <dgm:t>
        <a:bodyPr/>
        <a:lstStyle/>
        <a:p>
          <a:endParaRPr lang="uk-UA" sz="1500" b="0">
            <a:latin typeface="+mn-lt"/>
          </a:endParaRPr>
        </a:p>
      </dgm:t>
    </dgm:pt>
    <dgm:pt modelId="{F2036113-667F-4CF4-883A-C1194B0779D9}" type="sibTrans" cxnId="{1F1BDFEE-C75F-4EC4-9681-C10A178FB1DB}">
      <dgm:prSet/>
      <dgm:spPr/>
      <dgm:t>
        <a:bodyPr/>
        <a:lstStyle/>
        <a:p>
          <a:endParaRPr lang="uk-UA" sz="1500" b="0">
            <a:latin typeface="+mn-lt"/>
          </a:endParaRPr>
        </a:p>
      </dgm:t>
    </dgm:pt>
    <dgm:pt modelId="{CF3E5F70-07AA-461C-80E9-383DBBC09DFE}" type="pres">
      <dgm:prSet presAssocID="{F97AA097-241F-4411-9680-373FD62CEED3}" presName="Name0" presStyleCnt="0">
        <dgm:presLayoutVars>
          <dgm:dir/>
          <dgm:animLvl val="lvl"/>
          <dgm:resizeHandles val="exact"/>
        </dgm:presLayoutVars>
      </dgm:prSet>
      <dgm:spPr/>
    </dgm:pt>
    <dgm:pt modelId="{F457D0DA-C265-428B-A9B7-9E0B13D72233}" type="pres">
      <dgm:prSet presAssocID="{C18317E1-6391-4322-91FE-31A59E6DCC09}" presName="composite" presStyleCnt="0"/>
      <dgm:spPr/>
    </dgm:pt>
    <dgm:pt modelId="{88713340-DF8A-448F-B90A-75EC2F883E4D}" type="pres">
      <dgm:prSet presAssocID="{C18317E1-6391-4322-91FE-31A59E6DCC09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7CFCAC8A-5DEF-4D2F-96E4-3C922FC80292}" type="pres">
      <dgm:prSet presAssocID="{C18317E1-6391-4322-91FE-31A59E6DCC09}" presName="desTx" presStyleLbl="alignAccFollowNode1" presStyleIdx="0" presStyleCnt="4">
        <dgm:presLayoutVars>
          <dgm:bulletEnabled val="1"/>
        </dgm:presLayoutVars>
      </dgm:prSet>
      <dgm:spPr/>
    </dgm:pt>
    <dgm:pt modelId="{03186B36-3267-4593-B7CD-BD49A76F584E}" type="pres">
      <dgm:prSet presAssocID="{50E22FBC-9CAB-47F0-A94C-03BD745B2307}" presName="space" presStyleCnt="0"/>
      <dgm:spPr/>
    </dgm:pt>
    <dgm:pt modelId="{5242A263-0D1B-45F9-946D-CB9CFB8713AF}" type="pres">
      <dgm:prSet presAssocID="{354B55AB-8CC0-4E1C-80D6-2B27022D4906}" presName="composite" presStyleCnt="0"/>
      <dgm:spPr/>
    </dgm:pt>
    <dgm:pt modelId="{BB2E463A-4F41-48ED-971F-03903C111A68}" type="pres">
      <dgm:prSet presAssocID="{354B55AB-8CC0-4E1C-80D6-2B27022D4906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4E27DE52-0E1A-4B78-9379-C9E1F98857D6}" type="pres">
      <dgm:prSet presAssocID="{354B55AB-8CC0-4E1C-80D6-2B27022D4906}" presName="desTx" presStyleLbl="alignAccFollowNode1" presStyleIdx="1" presStyleCnt="4">
        <dgm:presLayoutVars>
          <dgm:bulletEnabled val="1"/>
        </dgm:presLayoutVars>
      </dgm:prSet>
      <dgm:spPr/>
    </dgm:pt>
    <dgm:pt modelId="{87533739-DBB4-461E-9FD5-F26D29F5EE1F}" type="pres">
      <dgm:prSet presAssocID="{6658519B-B745-4CF5-8BC2-E9638AF5BA49}" presName="space" presStyleCnt="0"/>
      <dgm:spPr/>
    </dgm:pt>
    <dgm:pt modelId="{09ED1C07-0FB9-4BF4-9F28-F87CEB53FFF1}" type="pres">
      <dgm:prSet presAssocID="{27DD2003-5470-4E33-BA2F-8B25F0430094}" presName="composite" presStyleCnt="0"/>
      <dgm:spPr/>
    </dgm:pt>
    <dgm:pt modelId="{B541A6E8-07F7-4FC7-87F8-188C595F442A}" type="pres">
      <dgm:prSet presAssocID="{27DD2003-5470-4E33-BA2F-8B25F0430094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C3BE996F-70F2-4AAE-9957-E5681F783F56}" type="pres">
      <dgm:prSet presAssocID="{27DD2003-5470-4E33-BA2F-8B25F0430094}" presName="desTx" presStyleLbl="alignAccFollowNode1" presStyleIdx="2" presStyleCnt="4">
        <dgm:presLayoutVars>
          <dgm:bulletEnabled val="1"/>
        </dgm:presLayoutVars>
      </dgm:prSet>
      <dgm:spPr/>
    </dgm:pt>
    <dgm:pt modelId="{0CD024AA-CE83-4FA8-A2C1-33A62CEF6DBC}" type="pres">
      <dgm:prSet presAssocID="{9C84D69D-4D34-43F2-82E1-2A9A09B32B8B}" presName="space" presStyleCnt="0"/>
      <dgm:spPr/>
    </dgm:pt>
    <dgm:pt modelId="{C68C30DB-D0FE-4645-AC74-56C317EBF78A}" type="pres">
      <dgm:prSet presAssocID="{07727C67-AC69-493B-B76B-30EBD577E590}" presName="composite" presStyleCnt="0"/>
      <dgm:spPr/>
    </dgm:pt>
    <dgm:pt modelId="{A813D6E5-6BAA-4CBF-8283-5BE913F0C588}" type="pres">
      <dgm:prSet presAssocID="{07727C67-AC69-493B-B76B-30EBD577E590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EF771413-2217-4A53-B960-99F88D4D1718}" type="pres">
      <dgm:prSet presAssocID="{07727C67-AC69-493B-B76B-30EBD577E590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69679501-88F1-42F7-B0D0-AC9BDAA33479}" type="presOf" srcId="{067AE6EA-5F88-4A5B-B873-262BB681D6B5}" destId="{EF771413-2217-4A53-B960-99F88D4D1718}" srcOrd="0" destOrd="0" presId="urn:microsoft.com/office/officeart/2005/8/layout/hList1"/>
    <dgm:cxn modelId="{EF8A6509-F028-4731-B035-76B8172816FA}" type="presOf" srcId="{95A38E35-1A8A-452A-9FD5-5CA3B610EB98}" destId="{C3BE996F-70F2-4AAE-9957-E5681F783F56}" srcOrd="0" destOrd="2" presId="urn:microsoft.com/office/officeart/2005/8/layout/hList1"/>
    <dgm:cxn modelId="{2E7F0015-D511-4CCD-80BC-56DFC63EED9D}" srcId="{C18317E1-6391-4322-91FE-31A59E6DCC09}" destId="{4253E2CC-0879-4699-A625-8C8095DF6CFF}" srcOrd="1" destOrd="0" parTransId="{8DC536CB-90A1-4F05-B1B6-22071D311DAB}" sibTransId="{3265278D-2C6A-4C4B-98FF-F7B8AA9D4162}"/>
    <dgm:cxn modelId="{133A763F-6ED0-4D74-B10B-B93856676DC9}" type="presOf" srcId="{E0ED0DE1-49B5-4119-9228-4F8174A3654C}" destId="{EF771413-2217-4A53-B960-99F88D4D1718}" srcOrd="0" destOrd="1" presId="urn:microsoft.com/office/officeart/2005/8/layout/hList1"/>
    <dgm:cxn modelId="{BB9D1E43-8F3B-4090-8143-579C1E140493}" srcId="{C18317E1-6391-4322-91FE-31A59E6DCC09}" destId="{5A07D4C7-7B33-4945-B6D2-B6007943D892}" srcOrd="2" destOrd="0" parTransId="{2DEC4A58-B131-4D2B-8C4F-23DE2EDE6697}" sibTransId="{342A70E0-E483-4D49-B677-B2148EB687E5}"/>
    <dgm:cxn modelId="{C83B0966-DBED-49D1-AB35-3B9FAC005F40}" type="presOf" srcId="{4253E2CC-0879-4699-A625-8C8095DF6CFF}" destId="{7CFCAC8A-5DEF-4D2F-96E4-3C922FC80292}" srcOrd="0" destOrd="1" presId="urn:microsoft.com/office/officeart/2005/8/layout/hList1"/>
    <dgm:cxn modelId="{561ECC48-5AE0-4F99-938D-6C6BA4FA7CDE}" srcId="{27DD2003-5470-4E33-BA2F-8B25F0430094}" destId="{E54B31BE-7C85-4BD7-ADD6-275B40A6A23C}" srcOrd="1" destOrd="0" parTransId="{A2296178-4051-424F-AFF9-238D9EE1619B}" sibTransId="{91B7F2FB-5A3F-4391-96C2-7E979DACEF40}"/>
    <dgm:cxn modelId="{854AB24D-FF29-4046-8B24-123272073263}" srcId="{C18317E1-6391-4322-91FE-31A59E6DCC09}" destId="{CC6F9398-4B18-4676-A6E2-37FB838057DC}" srcOrd="0" destOrd="0" parTransId="{A843FF3E-66C6-4F4C-AAA5-3F1EC2C7450F}" sibTransId="{0871DE7C-1EA6-4FC2-A1E9-79FF0707EC07}"/>
    <dgm:cxn modelId="{24AD714E-908B-4DAD-AE08-2FA11B3E3EB4}" srcId="{F97AA097-241F-4411-9680-373FD62CEED3}" destId="{354B55AB-8CC0-4E1C-80D6-2B27022D4906}" srcOrd="1" destOrd="0" parTransId="{26F178B9-C230-4250-9637-19C48C54D48E}" sibTransId="{6658519B-B745-4CF5-8BC2-E9638AF5BA49}"/>
    <dgm:cxn modelId="{04A0FC4E-E3C4-4A0B-8E46-287F93887BCC}" type="presOf" srcId="{5A07D4C7-7B33-4945-B6D2-B6007943D892}" destId="{7CFCAC8A-5DEF-4D2F-96E4-3C922FC80292}" srcOrd="0" destOrd="2" presId="urn:microsoft.com/office/officeart/2005/8/layout/hList1"/>
    <dgm:cxn modelId="{6FF61972-4B11-4359-914A-DBAADE9396BA}" type="presOf" srcId="{27DD2003-5470-4E33-BA2F-8B25F0430094}" destId="{B541A6E8-07F7-4FC7-87F8-188C595F442A}" srcOrd="0" destOrd="0" presId="urn:microsoft.com/office/officeart/2005/8/layout/hList1"/>
    <dgm:cxn modelId="{761F0358-7AC7-41DB-90D6-3ECE1BAD1922}" srcId="{354B55AB-8CC0-4E1C-80D6-2B27022D4906}" destId="{21B1BA6B-D2F5-4B51-AF29-177A20430358}" srcOrd="1" destOrd="0" parTransId="{C3087C06-A7C3-40C8-B18A-A34346449192}" sibTransId="{AFBDC865-90F9-40AC-B668-8834C3A4E335}"/>
    <dgm:cxn modelId="{B636A97B-34A1-4BAC-B1E1-339B6DAC8DF0}" type="presOf" srcId="{21B1BA6B-D2F5-4B51-AF29-177A20430358}" destId="{4E27DE52-0E1A-4B78-9379-C9E1F98857D6}" srcOrd="0" destOrd="1" presId="urn:microsoft.com/office/officeart/2005/8/layout/hList1"/>
    <dgm:cxn modelId="{13654E89-AA00-46B6-97E8-017EB2118975}" srcId="{F97AA097-241F-4411-9680-373FD62CEED3}" destId="{C18317E1-6391-4322-91FE-31A59E6DCC09}" srcOrd="0" destOrd="0" parTransId="{A6424991-80A4-44C0-83B7-3ED33ABF967A}" sibTransId="{50E22FBC-9CAB-47F0-A94C-03BD745B2307}"/>
    <dgm:cxn modelId="{4534CC99-EBC1-48E1-A262-5DFDFDA545F2}" type="presOf" srcId="{C18317E1-6391-4322-91FE-31A59E6DCC09}" destId="{88713340-DF8A-448F-B90A-75EC2F883E4D}" srcOrd="0" destOrd="0" presId="urn:microsoft.com/office/officeart/2005/8/layout/hList1"/>
    <dgm:cxn modelId="{04AC069A-B959-4687-9A65-82189F763A84}" type="presOf" srcId="{F97AA097-241F-4411-9680-373FD62CEED3}" destId="{CF3E5F70-07AA-461C-80E9-383DBBC09DFE}" srcOrd="0" destOrd="0" presId="urn:microsoft.com/office/officeart/2005/8/layout/hList1"/>
    <dgm:cxn modelId="{C94FD5A0-8ED9-469D-A7BE-151C3F54F6EE}" type="presOf" srcId="{E54B31BE-7C85-4BD7-ADD6-275B40A6A23C}" destId="{C3BE996F-70F2-4AAE-9957-E5681F783F56}" srcOrd="0" destOrd="1" presId="urn:microsoft.com/office/officeart/2005/8/layout/hList1"/>
    <dgm:cxn modelId="{167BE6A0-F4A1-4402-98BD-39C76CB78882}" type="presOf" srcId="{E385E078-CB9A-4D3F-B8C7-7527700DCE87}" destId="{4E27DE52-0E1A-4B78-9379-C9E1F98857D6}" srcOrd="0" destOrd="0" presId="urn:microsoft.com/office/officeart/2005/8/layout/hList1"/>
    <dgm:cxn modelId="{6D7E9BB2-8D80-4F9A-A8DD-CDBD8249DC06}" srcId="{F97AA097-241F-4411-9680-373FD62CEED3}" destId="{07727C67-AC69-493B-B76B-30EBD577E590}" srcOrd="3" destOrd="0" parTransId="{BD6870B2-B343-4FDC-B7AB-DA4FD32E31D9}" sibTransId="{37DE5DEA-12A3-4C3F-8F02-D42232BE4A99}"/>
    <dgm:cxn modelId="{BB2185B4-CE4C-4C40-934E-76E3ECB52C1A}" srcId="{27DD2003-5470-4E33-BA2F-8B25F0430094}" destId="{95A38E35-1A8A-452A-9FD5-5CA3B610EB98}" srcOrd="2" destOrd="0" parTransId="{00A5488A-4FD0-4AC1-991B-0815F5895024}" sibTransId="{7BDD4186-7DA0-4EA2-B586-C3BA3172D3C2}"/>
    <dgm:cxn modelId="{FFD1E5BA-E72C-41D8-B7F3-A0EDD43AAB45}" srcId="{354B55AB-8CC0-4E1C-80D6-2B27022D4906}" destId="{E385E078-CB9A-4D3F-B8C7-7527700DCE87}" srcOrd="0" destOrd="0" parTransId="{16E58D96-F54D-4A6D-BD0B-5FD075C897ED}" sibTransId="{CB445C49-8509-473A-9E58-E5EF6F573851}"/>
    <dgm:cxn modelId="{48C8B8BB-CE21-4080-A756-E71ECFC17564}" type="presOf" srcId="{7D68B30B-4A8E-4AA0-B5FF-420940E75263}" destId="{C3BE996F-70F2-4AAE-9957-E5681F783F56}" srcOrd="0" destOrd="0" presId="urn:microsoft.com/office/officeart/2005/8/layout/hList1"/>
    <dgm:cxn modelId="{33D102D7-87E9-4F01-A411-B4E72C917D42}" type="presOf" srcId="{CC6F9398-4B18-4676-A6E2-37FB838057DC}" destId="{7CFCAC8A-5DEF-4D2F-96E4-3C922FC80292}" srcOrd="0" destOrd="0" presId="urn:microsoft.com/office/officeart/2005/8/layout/hList1"/>
    <dgm:cxn modelId="{8D82B7DE-1CFC-4B5A-85CB-FEE59969EDD9}" type="presOf" srcId="{07727C67-AC69-493B-B76B-30EBD577E590}" destId="{A813D6E5-6BAA-4CBF-8283-5BE913F0C588}" srcOrd="0" destOrd="0" presId="urn:microsoft.com/office/officeart/2005/8/layout/hList1"/>
    <dgm:cxn modelId="{C0C93DE1-C0C8-44FA-AF46-834259603E33}" srcId="{F97AA097-241F-4411-9680-373FD62CEED3}" destId="{27DD2003-5470-4E33-BA2F-8B25F0430094}" srcOrd="2" destOrd="0" parTransId="{05B45B40-1594-47B8-9E85-CB1AFAD0F009}" sibTransId="{9C84D69D-4D34-43F2-82E1-2A9A09B32B8B}"/>
    <dgm:cxn modelId="{1F1BDFEE-C75F-4EC4-9681-C10A178FB1DB}" srcId="{07727C67-AC69-493B-B76B-30EBD577E590}" destId="{E0ED0DE1-49B5-4119-9228-4F8174A3654C}" srcOrd="1" destOrd="0" parTransId="{8CF51281-B77A-4360-B486-AE3FD124118C}" sibTransId="{F2036113-667F-4CF4-883A-C1194B0779D9}"/>
    <dgm:cxn modelId="{A67AE4F0-C4A4-44F1-A0E9-2E571AE656CE}" srcId="{07727C67-AC69-493B-B76B-30EBD577E590}" destId="{067AE6EA-5F88-4A5B-B873-262BB681D6B5}" srcOrd="0" destOrd="0" parTransId="{74762D2D-CE83-409D-8B80-89D11C09A420}" sibTransId="{D824A25A-9C30-444E-AC0C-4A8F023021BE}"/>
    <dgm:cxn modelId="{2D3A88F7-3409-4543-9ABC-2F8A0654C253}" type="presOf" srcId="{354B55AB-8CC0-4E1C-80D6-2B27022D4906}" destId="{BB2E463A-4F41-48ED-971F-03903C111A68}" srcOrd="0" destOrd="0" presId="urn:microsoft.com/office/officeart/2005/8/layout/hList1"/>
    <dgm:cxn modelId="{6C7DC2FF-84C4-4C2D-84B5-9ED15CFB5665}" srcId="{27DD2003-5470-4E33-BA2F-8B25F0430094}" destId="{7D68B30B-4A8E-4AA0-B5FF-420940E75263}" srcOrd="0" destOrd="0" parTransId="{1DCCA93A-4D9E-4945-8365-985B97C45AC7}" sibTransId="{36D531BC-8A8A-45CB-8660-5DBF3EEA902E}"/>
    <dgm:cxn modelId="{98287C38-CCFB-41D9-A396-C40FE347F581}" type="presParOf" srcId="{CF3E5F70-07AA-461C-80E9-383DBBC09DFE}" destId="{F457D0DA-C265-428B-A9B7-9E0B13D72233}" srcOrd="0" destOrd="0" presId="urn:microsoft.com/office/officeart/2005/8/layout/hList1"/>
    <dgm:cxn modelId="{01E53345-926B-46E1-BC11-393DAA53BC7C}" type="presParOf" srcId="{F457D0DA-C265-428B-A9B7-9E0B13D72233}" destId="{88713340-DF8A-448F-B90A-75EC2F883E4D}" srcOrd="0" destOrd="0" presId="urn:microsoft.com/office/officeart/2005/8/layout/hList1"/>
    <dgm:cxn modelId="{F1A5EA78-EEDA-4371-9C2F-CBBB9CECD86C}" type="presParOf" srcId="{F457D0DA-C265-428B-A9B7-9E0B13D72233}" destId="{7CFCAC8A-5DEF-4D2F-96E4-3C922FC80292}" srcOrd="1" destOrd="0" presId="urn:microsoft.com/office/officeart/2005/8/layout/hList1"/>
    <dgm:cxn modelId="{75585484-822B-4D72-BD77-BC8FE93FCF81}" type="presParOf" srcId="{CF3E5F70-07AA-461C-80E9-383DBBC09DFE}" destId="{03186B36-3267-4593-B7CD-BD49A76F584E}" srcOrd="1" destOrd="0" presId="urn:microsoft.com/office/officeart/2005/8/layout/hList1"/>
    <dgm:cxn modelId="{000E6383-946E-494C-B0F2-28C8479C4BDD}" type="presParOf" srcId="{CF3E5F70-07AA-461C-80E9-383DBBC09DFE}" destId="{5242A263-0D1B-45F9-946D-CB9CFB8713AF}" srcOrd="2" destOrd="0" presId="urn:microsoft.com/office/officeart/2005/8/layout/hList1"/>
    <dgm:cxn modelId="{E5A0BBC3-F6C6-4F6C-8807-202E97E6B76E}" type="presParOf" srcId="{5242A263-0D1B-45F9-946D-CB9CFB8713AF}" destId="{BB2E463A-4F41-48ED-971F-03903C111A68}" srcOrd="0" destOrd="0" presId="urn:microsoft.com/office/officeart/2005/8/layout/hList1"/>
    <dgm:cxn modelId="{E8BB9B7B-FEBF-47BA-A66D-9B0A358D7BED}" type="presParOf" srcId="{5242A263-0D1B-45F9-946D-CB9CFB8713AF}" destId="{4E27DE52-0E1A-4B78-9379-C9E1F98857D6}" srcOrd="1" destOrd="0" presId="urn:microsoft.com/office/officeart/2005/8/layout/hList1"/>
    <dgm:cxn modelId="{DFE5AE36-BA47-48F4-8C4A-95F9F28A0CED}" type="presParOf" srcId="{CF3E5F70-07AA-461C-80E9-383DBBC09DFE}" destId="{87533739-DBB4-461E-9FD5-F26D29F5EE1F}" srcOrd="3" destOrd="0" presId="urn:microsoft.com/office/officeart/2005/8/layout/hList1"/>
    <dgm:cxn modelId="{8F478B9B-08AE-4CA9-856D-D59DEE455FBF}" type="presParOf" srcId="{CF3E5F70-07AA-461C-80E9-383DBBC09DFE}" destId="{09ED1C07-0FB9-4BF4-9F28-F87CEB53FFF1}" srcOrd="4" destOrd="0" presId="urn:microsoft.com/office/officeart/2005/8/layout/hList1"/>
    <dgm:cxn modelId="{195F7E6F-12C2-46CA-9DD5-65BE2C315778}" type="presParOf" srcId="{09ED1C07-0FB9-4BF4-9F28-F87CEB53FFF1}" destId="{B541A6E8-07F7-4FC7-87F8-188C595F442A}" srcOrd="0" destOrd="0" presId="urn:microsoft.com/office/officeart/2005/8/layout/hList1"/>
    <dgm:cxn modelId="{5D435F18-3185-4E35-A7A4-9573F538BEB1}" type="presParOf" srcId="{09ED1C07-0FB9-4BF4-9F28-F87CEB53FFF1}" destId="{C3BE996F-70F2-4AAE-9957-E5681F783F56}" srcOrd="1" destOrd="0" presId="urn:microsoft.com/office/officeart/2005/8/layout/hList1"/>
    <dgm:cxn modelId="{177A7CA4-67B4-4DD5-8F5E-25E2E1E83479}" type="presParOf" srcId="{CF3E5F70-07AA-461C-80E9-383DBBC09DFE}" destId="{0CD024AA-CE83-4FA8-A2C1-33A62CEF6DBC}" srcOrd="5" destOrd="0" presId="urn:microsoft.com/office/officeart/2005/8/layout/hList1"/>
    <dgm:cxn modelId="{568FB433-888F-40A8-A72D-A3DBC61ED315}" type="presParOf" srcId="{CF3E5F70-07AA-461C-80E9-383DBBC09DFE}" destId="{C68C30DB-D0FE-4645-AC74-56C317EBF78A}" srcOrd="6" destOrd="0" presId="urn:microsoft.com/office/officeart/2005/8/layout/hList1"/>
    <dgm:cxn modelId="{69A9BC5D-6DBD-47A1-B324-9AA3B23BAFFD}" type="presParOf" srcId="{C68C30DB-D0FE-4645-AC74-56C317EBF78A}" destId="{A813D6E5-6BAA-4CBF-8283-5BE913F0C588}" srcOrd="0" destOrd="0" presId="urn:microsoft.com/office/officeart/2005/8/layout/hList1"/>
    <dgm:cxn modelId="{A6D73C22-65B0-40D6-8367-2DC7B2DCF1A5}" type="presParOf" srcId="{C68C30DB-D0FE-4645-AC74-56C317EBF78A}" destId="{EF771413-2217-4A53-B960-99F88D4D171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5A516F41-C33D-40F7-B31E-E924FB84E385}" type="doc">
      <dgm:prSet loTypeId="urn:microsoft.com/office/officeart/2005/8/layout/default" loCatId="list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uk-UA"/>
        </a:p>
      </dgm:t>
    </dgm:pt>
    <dgm:pt modelId="{E44C909A-22C3-41E2-A89F-F580742AB87D}">
      <dgm:prSet phldrT="[Текст]"/>
      <dgm:spPr/>
      <dgm:t>
        <a:bodyPr/>
        <a:lstStyle/>
        <a:p>
          <a:pPr>
            <a:buFont typeface="Arial" panose="020B0604020202020204" pitchFamily="34" charset="0"/>
            <a:buChar char="*"/>
          </a:pPr>
          <a:r>
            <a:rPr lang="uk-UA" b="1" dirty="0"/>
            <a:t>ринки напівфабрикатів захищаються у 2,5 — 3,6 рази сильніше, ніж внутрішні ринки сировини і палива. </a:t>
          </a:r>
          <a:endParaRPr lang="uk-UA" dirty="0"/>
        </a:p>
      </dgm:t>
    </dgm:pt>
    <dgm:pt modelId="{1B6C1D7B-513F-41F2-BAC8-B7C8BA5590DC}" type="parTrans" cxnId="{D5014D77-57A6-4FB7-BD87-905B31CD2CBD}">
      <dgm:prSet/>
      <dgm:spPr/>
      <dgm:t>
        <a:bodyPr/>
        <a:lstStyle/>
        <a:p>
          <a:endParaRPr lang="uk-UA"/>
        </a:p>
      </dgm:t>
    </dgm:pt>
    <dgm:pt modelId="{51DA0FAF-47C3-495F-85FF-B8AF9A531B2B}" type="sibTrans" cxnId="{D5014D77-57A6-4FB7-BD87-905B31CD2CBD}">
      <dgm:prSet/>
      <dgm:spPr/>
      <dgm:t>
        <a:bodyPr/>
        <a:lstStyle/>
        <a:p>
          <a:endParaRPr lang="uk-UA"/>
        </a:p>
      </dgm:t>
    </dgm:pt>
    <dgm:pt modelId="{5A7315E1-5210-47DB-AC1A-F963EDF11BC7}">
      <dgm:prSet phldrT="[Текст]"/>
      <dgm:spPr/>
      <dgm:t>
        <a:bodyPr/>
        <a:lstStyle/>
        <a:p>
          <a:r>
            <a:rPr lang="uk-UA" dirty="0"/>
            <a:t>найбільш чуттєві до зовнішньої конкуренції виробники готових виробів, тому ринки готових виробів у 4,3 — 7,8 рази сильніше розчищаються державою</a:t>
          </a:r>
        </a:p>
      </dgm:t>
    </dgm:pt>
    <dgm:pt modelId="{BA987052-2322-46BB-9E45-C3D13065C9CB}" type="parTrans" cxnId="{3B490A92-97D4-42CE-AFB6-3949E201370D}">
      <dgm:prSet/>
      <dgm:spPr/>
      <dgm:t>
        <a:bodyPr/>
        <a:lstStyle/>
        <a:p>
          <a:endParaRPr lang="uk-UA"/>
        </a:p>
      </dgm:t>
    </dgm:pt>
    <dgm:pt modelId="{C2884A4F-525F-43DF-B184-F8FAD0814072}" type="sibTrans" cxnId="{3B490A92-97D4-42CE-AFB6-3949E201370D}">
      <dgm:prSet/>
      <dgm:spPr/>
      <dgm:t>
        <a:bodyPr/>
        <a:lstStyle/>
        <a:p>
          <a:endParaRPr lang="uk-UA"/>
        </a:p>
      </dgm:t>
    </dgm:pt>
    <dgm:pt modelId="{50A950A1-98CD-4BF2-B2D5-D5D6A57ADD32}" type="pres">
      <dgm:prSet presAssocID="{5A516F41-C33D-40F7-B31E-E924FB84E385}" presName="diagram" presStyleCnt="0">
        <dgm:presLayoutVars>
          <dgm:dir/>
          <dgm:resizeHandles val="exact"/>
        </dgm:presLayoutVars>
      </dgm:prSet>
      <dgm:spPr/>
    </dgm:pt>
    <dgm:pt modelId="{752C5394-70C1-4956-8111-5DF176677355}" type="pres">
      <dgm:prSet presAssocID="{E44C909A-22C3-41E2-A89F-F580742AB87D}" presName="node" presStyleLbl="node1" presStyleIdx="0" presStyleCnt="2" custScaleX="176360">
        <dgm:presLayoutVars>
          <dgm:bulletEnabled val="1"/>
        </dgm:presLayoutVars>
      </dgm:prSet>
      <dgm:spPr/>
    </dgm:pt>
    <dgm:pt modelId="{6627669E-44EE-4390-A20E-726C24B35E1E}" type="pres">
      <dgm:prSet presAssocID="{51DA0FAF-47C3-495F-85FF-B8AF9A531B2B}" presName="sibTrans" presStyleCnt="0"/>
      <dgm:spPr/>
    </dgm:pt>
    <dgm:pt modelId="{837250C6-0DD4-4303-87FC-7958DA034797}" type="pres">
      <dgm:prSet presAssocID="{5A7315E1-5210-47DB-AC1A-F963EDF11BC7}" presName="node" presStyleLbl="node1" presStyleIdx="1" presStyleCnt="2" custScaleX="176360">
        <dgm:presLayoutVars>
          <dgm:bulletEnabled val="1"/>
        </dgm:presLayoutVars>
      </dgm:prSet>
      <dgm:spPr/>
    </dgm:pt>
  </dgm:ptLst>
  <dgm:cxnLst>
    <dgm:cxn modelId="{D0394D19-3480-4713-BD11-0020D56E0E9D}" type="presOf" srcId="{5A516F41-C33D-40F7-B31E-E924FB84E385}" destId="{50A950A1-98CD-4BF2-B2D5-D5D6A57ADD32}" srcOrd="0" destOrd="0" presId="urn:microsoft.com/office/officeart/2005/8/layout/default"/>
    <dgm:cxn modelId="{C96D503B-E26E-472A-9895-6C193DC0E934}" type="presOf" srcId="{E44C909A-22C3-41E2-A89F-F580742AB87D}" destId="{752C5394-70C1-4956-8111-5DF176677355}" srcOrd="0" destOrd="0" presId="urn:microsoft.com/office/officeart/2005/8/layout/default"/>
    <dgm:cxn modelId="{D5014D77-57A6-4FB7-BD87-905B31CD2CBD}" srcId="{5A516F41-C33D-40F7-B31E-E924FB84E385}" destId="{E44C909A-22C3-41E2-A89F-F580742AB87D}" srcOrd="0" destOrd="0" parTransId="{1B6C1D7B-513F-41F2-BAC8-B7C8BA5590DC}" sibTransId="{51DA0FAF-47C3-495F-85FF-B8AF9A531B2B}"/>
    <dgm:cxn modelId="{3B490A92-97D4-42CE-AFB6-3949E201370D}" srcId="{5A516F41-C33D-40F7-B31E-E924FB84E385}" destId="{5A7315E1-5210-47DB-AC1A-F963EDF11BC7}" srcOrd="1" destOrd="0" parTransId="{BA987052-2322-46BB-9E45-C3D13065C9CB}" sibTransId="{C2884A4F-525F-43DF-B184-F8FAD0814072}"/>
    <dgm:cxn modelId="{D9FE9DD2-9237-4BD8-906B-7A41958FC116}" type="presOf" srcId="{5A7315E1-5210-47DB-AC1A-F963EDF11BC7}" destId="{837250C6-0DD4-4303-87FC-7958DA034797}" srcOrd="0" destOrd="0" presId="urn:microsoft.com/office/officeart/2005/8/layout/default"/>
    <dgm:cxn modelId="{5A6C5000-0B80-4801-966A-A9A982CCA685}" type="presParOf" srcId="{50A950A1-98CD-4BF2-B2D5-D5D6A57ADD32}" destId="{752C5394-70C1-4956-8111-5DF176677355}" srcOrd="0" destOrd="0" presId="urn:microsoft.com/office/officeart/2005/8/layout/default"/>
    <dgm:cxn modelId="{4036C4B9-3C87-45E7-B39E-6EBE63690424}" type="presParOf" srcId="{50A950A1-98CD-4BF2-B2D5-D5D6A57ADD32}" destId="{6627669E-44EE-4390-A20E-726C24B35E1E}" srcOrd="1" destOrd="0" presId="urn:microsoft.com/office/officeart/2005/8/layout/default"/>
    <dgm:cxn modelId="{AA7747A6-B492-4286-AAF8-B3B18BAA4F88}" type="presParOf" srcId="{50A950A1-98CD-4BF2-B2D5-D5D6A57ADD32}" destId="{837250C6-0DD4-4303-87FC-7958DA034797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6871516C-F44C-411A-94D6-5F7680DE5998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uk-UA"/>
        </a:p>
      </dgm:t>
    </dgm:pt>
    <dgm:pt modelId="{E9675BBF-5C8C-4D13-9307-DD9FA3874913}">
      <dgm:prSet phldrT="[Текст]"/>
      <dgm:spPr/>
      <dgm:t>
        <a:bodyPr/>
        <a:lstStyle/>
        <a:p>
          <a:r>
            <a:rPr lang="uk-UA" dirty="0"/>
            <a:t>30% - заборонна ставка.</a:t>
          </a:r>
        </a:p>
      </dgm:t>
    </dgm:pt>
    <dgm:pt modelId="{28B86883-3D70-4FE7-8F1B-173DB3D6D54F}" type="parTrans" cxnId="{A51083B4-2E58-492C-98DB-8A51B02E13D4}">
      <dgm:prSet/>
      <dgm:spPr/>
      <dgm:t>
        <a:bodyPr/>
        <a:lstStyle/>
        <a:p>
          <a:endParaRPr lang="uk-UA"/>
        </a:p>
      </dgm:t>
    </dgm:pt>
    <dgm:pt modelId="{1FBEADF2-54D4-406D-A377-FFCA85EDB838}" type="sibTrans" cxnId="{A51083B4-2E58-492C-98DB-8A51B02E13D4}">
      <dgm:prSet/>
      <dgm:spPr/>
      <dgm:t>
        <a:bodyPr/>
        <a:lstStyle/>
        <a:p>
          <a:endParaRPr lang="uk-UA"/>
        </a:p>
      </dgm:t>
    </dgm:pt>
    <dgm:pt modelId="{FAD09975-BC48-4C71-ABF9-8A6F96EAB8A5}">
      <dgm:prSet phldrT="[Текст]"/>
      <dgm:spPr/>
      <dgm:t>
        <a:bodyPr/>
        <a:lstStyle/>
        <a:p>
          <a:r>
            <a:rPr lang="uk-UA" dirty="0"/>
            <a:t>на сировинні товари ставка мита є мінімальною і коливається, як правило, від 0 до 8%; на готову продукцію ставки є значно більшими - 6 - 20%.</a:t>
          </a:r>
        </a:p>
      </dgm:t>
    </dgm:pt>
    <dgm:pt modelId="{8B62AB0A-C46F-4828-B99C-0E88F2FF0414}" type="parTrans" cxnId="{4CDC6EA1-D54D-4A39-AC8E-9D6FDD416385}">
      <dgm:prSet/>
      <dgm:spPr/>
      <dgm:t>
        <a:bodyPr/>
        <a:lstStyle/>
        <a:p>
          <a:endParaRPr lang="uk-UA"/>
        </a:p>
      </dgm:t>
    </dgm:pt>
    <dgm:pt modelId="{B9A82E64-3966-413F-A5BB-15A16393F26B}" type="sibTrans" cxnId="{4CDC6EA1-D54D-4A39-AC8E-9D6FDD416385}">
      <dgm:prSet/>
      <dgm:spPr/>
      <dgm:t>
        <a:bodyPr/>
        <a:lstStyle/>
        <a:p>
          <a:endParaRPr lang="uk-UA"/>
        </a:p>
      </dgm:t>
    </dgm:pt>
    <dgm:pt modelId="{E8739464-D9AA-433F-829A-F79C7B6CB624}">
      <dgm:prSet phldrT="[Текст]"/>
      <dgm:spPr/>
      <dgm:t>
        <a:bodyPr/>
        <a:lstStyle/>
        <a:p>
          <a:pPr>
            <a:buFont typeface="Arial" panose="020B0604020202020204" pitchFamily="34" charset="0"/>
            <a:buChar char="*"/>
          </a:pPr>
          <a:r>
            <a:rPr lang="uk-UA" b="1" dirty="0"/>
            <a:t>у 90-х роках та на початку 2000-х найбільш розвинуті країни встановлюють мінімальні ставки мита від 0 до 6%. Країни, що розвиваються до 20%, країни з перехідною економікою - 12-15%.</a:t>
          </a:r>
          <a:endParaRPr lang="uk-UA" dirty="0"/>
        </a:p>
      </dgm:t>
    </dgm:pt>
    <dgm:pt modelId="{D8932858-C97F-4954-81F7-2CB5799DDC78}" type="parTrans" cxnId="{4D8717AA-ACCF-4B7A-AF94-359134BE073F}">
      <dgm:prSet/>
      <dgm:spPr/>
      <dgm:t>
        <a:bodyPr/>
        <a:lstStyle/>
        <a:p>
          <a:endParaRPr lang="uk-UA"/>
        </a:p>
      </dgm:t>
    </dgm:pt>
    <dgm:pt modelId="{10DADDB3-B54F-4E81-B756-34E91B57570E}" type="sibTrans" cxnId="{4D8717AA-ACCF-4B7A-AF94-359134BE073F}">
      <dgm:prSet/>
      <dgm:spPr/>
      <dgm:t>
        <a:bodyPr/>
        <a:lstStyle/>
        <a:p>
          <a:endParaRPr lang="uk-UA"/>
        </a:p>
      </dgm:t>
    </dgm:pt>
    <dgm:pt modelId="{A0447908-868C-40CE-9220-3CDE35F5AD73}">
      <dgm:prSet phldrT="[Текст]"/>
      <dgm:spPr/>
      <dgm:t>
        <a:bodyPr/>
        <a:lstStyle/>
        <a:p>
          <a:r>
            <a:rPr lang="uk-UA" dirty="0"/>
            <a:t>наявність тарифних піків - </a:t>
          </a:r>
          <a:r>
            <a:rPr lang="uk-UA" i="1" dirty="0"/>
            <a:t>свідчення неефективного використання ресурсів.</a:t>
          </a:r>
          <a:endParaRPr lang="uk-UA" dirty="0"/>
        </a:p>
      </dgm:t>
    </dgm:pt>
    <dgm:pt modelId="{DAF33B7E-C724-4B1D-9DC8-B2AE7302CD06}" type="parTrans" cxnId="{2FE05B12-D2CE-4EBC-B367-5CBBB3247BA5}">
      <dgm:prSet/>
      <dgm:spPr/>
      <dgm:t>
        <a:bodyPr/>
        <a:lstStyle/>
        <a:p>
          <a:endParaRPr lang="uk-UA"/>
        </a:p>
      </dgm:t>
    </dgm:pt>
    <dgm:pt modelId="{45E75D2B-2072-48D6-9C66-BA9B5D96B405}" type="sibTrans" cxnId="{2FE05B12-D2CE-4EBC-B367-5CBBB3247BA5}">
      <dgm:prSet/>
      <dgm:spPr/>
      <dgm:t>
        <a:bodyPr/>
        <a:lstStyle/>
        <a:p>
          <a:endParaRPr lang="uk-UA"/>
        </a:p>
      </dgm:t>
    </dgm:pt>
    <dgm:pt modelId="{7B1751CB-E7C4-43D8-80CD-FE7BC399735C}" type="pres">
      <dgm:prSet presAssocID="{6871516C-F44C-411A-94D6-5F7680DE5998}" presName="linear" presStyleCnt="0">
        <dgm:presLayoutVars>
          <dgm:animLvl val="lvl"/>
          <dgm:resizeHandles val="exact"/>
        </dgm:presLayoutVars>
      </dgm:prSet>
      <dgm:spPr/>
    </dgm:pt>
    <dgm:pt modelId="{9802C788-619E-44BC-AB3E-17CB6F297D55}" type="pres">
      <dgm:prSet presAssocID="{E9675BBF-5C8C-4D13-9307-DD9FA3874913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4C31C616-5486-4B34-8F34-5726BB56D1E0}" type="pres">
      <dgm:prSet presAssocID="{1FBEADF2-54D4-406D-A377-FFCA85EDB838}" presName="spacer" presStyleCnt="0"/>
      <dgm:spPr/>
    </dgm:pt>
    <dgm:pt modelId="{85089F86-ADD2-4889-8838-1C5607817332}" type="pres">
      <dgm:prSet presAssocID="{FAD09975-BC48-4C71-ABF9-8A6F96EAB8A5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81AB8736-41F0-4852-81CD-BB3FCC10F1A2}" type="pres">
      <dgm:prSet presAssocID="{B9A82E64-3966-413F-A5BB-15A16393F26B}" presName="spacer" presStyleCnt="0"/>
      <dgm:spPr/>
    </dgm:pt>
    <dgm:pt modelId="{D0EC26EF-D8E5-49C6-8A9E-A3108044D232}" type="pres">
      <dgm:prSet presAssocID="{E8739464-D9AA-433F-829A-F79C7B6CB624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A17F30B6-A06C-463C-8FE0-C55C79DAD498}" type="pres">
      <dgm:prSet presAssocID="{10DADDB3-B54F-4E81-B756-34E91B57570E}" presName="spacer" presStyleCnt="0"/>
      <dgm:spPr/>
    </dgm:pt>
    <dgm:pt modelId="{C2F149D4-F1E9-4D12-9A57-C6B7A2E23CBD}" type="pres">
      <dgm:prSet presAssocID="{A0447908-868C-40CE-9220-3CDE35F5AD73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2FCA2B01-BEA6-4B56-96EE-B87D93D1A9ED}" type="presOf" srcId="{6871516C-F44C-411A-94D6-5F7680DE5998}" destId="{7B1751CB-E7C4-43D8-80CD-FE7BC399735C}" srcOrd="0" destOrd="0" presId="urn:microsoft.com/office/officeart/2005/8/layout/vList2"/>
    <dgm:cxn modelId="{4EDEB005-D7C6-4313-838F-EEEC2C7210AE}" type="presOf" srcId="{E9675BBF-5C8C-4D13-9307-DD9FA3874913}" destId="{9802C788-619E-44BC-AB3E-17CB6F297D55}" srcOrd="0" destOrd="0" presId="urn:microsoft.com/office/officeart/2005/8/layout/vList2"/>
    <dgm:cxn modelId="{2FE05B12-D2CE-4EBC-B367-5CBBB3247BA5}" srcId="{6871516C-F44C-411A-94D6-5F7680DE5998}" destId="{A0447908-868C-40CE-9220-3CDE35F5AD73}" srcOrd="3" destOrd="0" parTransId="{DAF33B7E-C724-4B1D-9DC8-B2AE7302CD06}" sibTransId="{45E75D2B-2072-48D6-9C66-BA9B5D96B405}"/>
    <dgm:cxn modelId="{B709CE31-266E-484C-B7ED-90B374242DBB}" type="presOf" srcId="{A0447908-868C-40CE-9220-3CDE35F5AD73}" destId="{C2F149D4-F1E9-4D12-9A57-C6B7A2E23CBD}" srcOrd="0" destOrd="0" presId="urn:microsoft.com/office/officeart/2005/8/layout/vList2"/>
    <dgm:cxn modelId="{62ACE395-33E4-4A46-B4E9-7468D1BB5B99}" type="presOf" srcId="{FAD09975-BC48-4C71-ABF9-8A6F96EAB8A5}" destId="{85089F86-ADD2-4889-8838-1C5607817332}" srcOrd="0" destOrd="0" presId="urn:microsoft.com/office/officeart/2005/8/layout/vList2"/>
    <dgm:cxn modelId="{4CDC6EA1-D54D-4A39-AC8E-9D6FDD416385}" srcId="{6871516C-F44C-411A-94D6-5F7680DE5998}" destId="{FAD09975-BC48-4C71-ABF9-8A6F96EAB8A5}" srcOrd="1" destOrd="0" parTransId="{8B62AB0A-C46F-4828-B99C-0E88F2FF0414}" sibTransId="{B9A82E64-3966-413F-A5BB-15A16393F26B}"/>
    <dgm:cxn modelId="{4D8717AA-ACCF-4B7A-AF94-359134BE073F}" srcId="{6871516C-F44C-411A-94D6-5F7680DE5998}" destId="{E8739464-D9AA-433F-829A-F79C7B6CB624}" srcOrd="2" destOrd="0" parTransId="{D8932858-C97F-4954-81F7-2CB5799DDC78}" sibTransId="{10DADDB3-B54F-4E81-B756-34E91B57570E}"/>
    <dgm:cxn modelId="{A51083B4-2E58-492C-98DB-8A51B02E13D4}" srcId="{6871516C-F44C-411A-94D6-5F7680DE5998}" destId="{E9675BBF-5C8C-4D13-9307-DD9FA3874913}" srcOrd="0" destOrd="0" parTransId="{28B86883-3D70-4FE7-8F1B-173DB3D6D54F}" sibTransId="{1FBEADF2-54D4-406D-A377-FFCA85EDB838}"/>
    <dgm:cxn modelId="{54E7C3C8-1B46-410C-9BE3-55B5E6676C23}" type="presOf" srcId="{E8739464-D9AA-433F-829A-F79C7B6CB624}" destId="{D0EC26EF-D8E5-49C6-8A9E-A3108044D232}" srcOrd="0" destOrd="0" presId="urn:microsoft.com/office/officeart/2005/8/layout/vList2"/>
    <dgm:cxn modelId="{72C979EA-6375-4B8F-A743-09675502B90D}" type="presParOf" srcId="{7B1751CB-E7C4-43D8-80CD-FE7BC399735C}" destId="{9802C788-619E-44BC-AB3E-17CB6F297D55}" srcOrd="0" destOrd="0" presId="urn:microsoft.com/office/officeart/2005/8/layout/vList2"/>
    <dgm:cxn modelId="{2A8BDD07-0363-4E2F-B3F9-426C946F31AB}" type="presParOf" srcId="{7B1751CB-E7C4-43D8-80CD-FE7BC399735C}" destId="{4C31C616-5486-4B34-8F34-5726BB56D1E0}" srcOrd="1" destOrd="0" presId="urn:microsoft.com/office/officeart/2005/8/layout/vList2"/>
    <dgm:cxn modelId="{CA6F4711-C4E0-4B8B-AF0A-7CBF5988505B}" type="presParOf" srcId="{7B1751CB-E7C4-43D8-80CD-FE7BC399735C}" destId="{85089F86-ADD2-4889-8838-1C5607817332}" srcOrd="2" destOrd="0" presId="urn:microsoft.com/office/officeart/2005/8/layout/vList2"/>
    <dgm:cxn modelId="{9CF5C767-1D7D-4900-B3C7-21806CA44893}" type="presParOf" srcId="{7B1751CB-E7C4-43D8-80CD-FE7BC399735C}" destId="{81AB8736-41F0-4852-81CD-BB3FCC10F1A2}" srcOrd="3" destOrd="0" presId="urn:microsoft.com/office/officeart/2005/8/layout/vList2"/>
    <dgm:cxn modelId="{E5741910-F4BB-4306-B337-83658456B19D}" type="presParOf" srcId="{7B1751CB-E7C4-43D8-80CD-FE7BC399735C}" destId="{D0EC26EF-D8E5-49C6-8A9E-A3108044D232}" srcOrd="4" destOrd="0" presId="urn:microsoft.com/office/officeart/2005/8/layout/vList2"/>
    <dgm:cxn modelId="{6CE9A4E2-EF88-4960-8054-E2A08394800C}" type="presParOf" srcId="{7B1751CB-E7C4-43D8-80CD-FE7BC399735C}" destId="{A17F30B6-A06C-463C-8FE0-C55C79DAD498}" srcOrd="5" destOrd="0" presId="urn:microsoft.com/office/officeart/2005/8/layout/vList2"/>
    <dgm:cxn modelId="{33CF1CC5-DB02-431E-80B8-DAD9FCB50391}" type="presParOf" srcId="{7B1751CB-E7C4-43D8-80CD-FE7BC399735C}" destId="{C2F149D4-F1E9-4D12-9A57-C6B7A2E23CB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F97AA097-241F-4411-9680-373FD62CEED3}" type="doc">
      <dgm:prSet loTypeId="urn:microsoft.com/office/officeart/2005/8/layout/hList1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uk-UA"/>
        </a:p>
      </dgm:t>
    </dgm:pt>
    <dgm:pt modelId="{25D9B2CD-C6B3-4747-A306-340DEFCD1ECF}">
      <dgm:prSet/>
      <dgm:spPr/>
      <dgm:t>
        <a:bodyPr/>
        <a:lstStyle/>
        <a:p>
          <a:r>
            <a:rPr lang="uk-UA" b="0" dirty="0"/>
            <a:t>Виробничий ефект</a:t>
          </a:r>
        </a:p>
      </dgm:t>
    </dgm:pt>
    <dgm:pt modelId="{4B5C61E8-504F-4A36-BF93-64731D5A8B1B}" type="parTrans" cxnId="{3EFE9158-E63B-4C14-BBC2-994A56B903A1}">
      <dgm:prSet/>
      <dgm:spPr/>
      <dgm:t>
        <a:bodyPr/>
        <a:lstStyle/>
        <a:p>
          <a:endParaRPr lang="uk-UA" b="0"/>
        </a:p>
      </dgm:t>
    </dgm:pt>
    <dgm:pt modelId="{BEA23AD5-A81C-4868-8A19-20479289CC8D}" type="sibTrans" cxnId="{3EFE9158-E63B-4C14-BBC2-994A56B903A1}">
      <dgm:prSet/>
      <dgm:spPr/>
      <dgm:t>
        <a:bodyPr/>
        <a:lstStyle/>
        <a:p>
          <a:endParaRPr lang="uk-UA" b="0"/>
        </a:p>
      </dgm:t>
    </dgm:pt>
    <dgm:pt modelId="{68164A8B-B0A9-4D9F-ABA6-4ECB447B1581}">
      <dgm:prSet/>
      <dgm:spPr/>
      <dgm:t>
        <a:bodyPr/>
        <a:lstStyle/>
        <a:p>
          <a:r>
            <a:rPr lang="uk-UA" b="0" dirty="0"/>
            <a:t>Головна мета митних тарифів — це захист національного ринку. Алі, крім цього, як зазначав Ч. </a:t>
          </a:r>
          <a:r>
            <a:rPr lang="uk-UA" b="0" dirty="0" err="1"/>
            <a:t>Кіндлербергер</a:t>
          </a:r>
          <a:r>
            <a:rPr lang="uk-UA" b="0" dirty="0"/>
            <a:t>, їх використання </a:t>
          </a:r>
          <a:r>
            <a:rPr lang="uk-UA" b="0" u="sng" dirty="0"/>
            <a:t>має 6 основних економічних наслідків (ефектів)</a:t>
          </a:r>
          <a:endParaRPr lang="uk-UA" b="0" dirty="0"/>
        </a:p>
      </dgm:t>
    </dgm:pt>
    <dgm:pt modelId="{288273D6-2273-4517-B0BA-16FC62C34371}" type="parTrans" cxnId="{47A200CF-E190-4EF2-9246-B042E982AD19}">
      <dgm:prSet/>
      <dgm:spPr/>
      <dgm:t>
        <a:bodyPr/>
        <a:lstStyle/>
        <a:p>
          <a:endParaRPr lang="uk-UA" b="0"/>
        </a:p>
      </dgm:t>
    </dgm:pt>
    <dgm:pt modelId="{42F45429-D81F-404A-AC26-1B9CCF098CDC}" type="sibTrans" cxnId="{47A200CF-E190-4EF2-9246-B042E982AD19}">
      <dgm:prSet/>
      <dgm:spPr/>
      <dgm:t>
        <a:bodyPr/>
        <a:lstStyle/>
        <a:p>
          <a:endParaRPr lang="uk-UA" b="0"/>
        </a:p>
      </dgm:t>
    </dgm:pt>
    <dgm:pt modelId="{0F841FEF-9B0A-4B94-A7CB-E42F900997F4}">
      <dgm:prSet/>
      <dgm:spPr/>
      <dgm:t>
        <a:bodyPr/>
        <a:lstStyle/>
        <a:p>
          <a:r>
            <a:rPr lang="uk-UA" b="0" dirty="0"/>
            <a:t>Споживчий ефект </a:t>
          </a:r>
        </a:p>
      </dgm:t>
    </dgm:pt>
    <dgm:pt modelId="{ED01AE35-8E8D-4459-82A2-81E1CD27B84C}" type="parTrans" cxnId="{AC84BD39-D511-451B-96E8-FB675FCCE30F}">
      <dgm:prSet/>
      <dgm:spPr/>
      <dgm:t>
        <a:bodyPr/>
        <a:lstStyle/>
        <a:p>
          <a:endParaRPr lang="uk-UA" b="0"/>
        </a:p>
      </dgm:t>
    </dgm:pt>
    <dgm:pt modelId="{D1A68A8D-82A3-48F4-87BF-6B53F218B697}" type="sibTrans" cxnId="{AC84BD39-D511-451B-96E8-FB675FCCE30F}">
      <dgm:prSet/>
      <dgm:spPr/>
      <dgm:t>
        <a:bodyPr/>
        <a:lstStyle/>
        <a:p>
          <a:endParaRPr lang="uk-UA" b="0"/>
        </a:p>
      </dgm:t>
    </dgm:pt>
    <dgm:pt modelId="{173036AC-0FA1-45CB-9CFC-F5405A2FA651}">
      <dgm:prSet/>
      <dgm:spPr/>
      <dgm:t>
        <a:bodyPr/>
        <a:lstStyle/>
        <a:p>
          <a:r>
            <a:rPr lang="uk-UA" b="0" dirty="0"/>
            <a:t>Бюджетний ефект </a:t>
          </a:r>
        </a:p>
      </dgm:t>
    </dgm:pt>
    <dgm:pt modelId="{29A06562-7835-4640-ABE2-94EE2C73ECC0}" type="parTrans" cxnId="{E6A63A3A-9CCB-4D3B-A3B0-E7CEE4FE618D}">
      <dgm:prSet/>
      <dgm:spPr/>
      <dgm:t>
        <a:bodyPr/>
        <a:lstStyle/>
        <a:p>
          <a:endParaRPr lang="uk-UA" b="0"/>
        </a:p>
      </dgm:t>
    </dgm:pt>
    <dgm:pt modelId="{E1104E12-BAFC-4C30-88CF-8259AFB4A7A6}" type="sibTrans" cxnId="{E6A63A3A-9CCB-4D3B-A3B0-E7CEE4FE618D}">
      <dgm:prSet/>
      <dgm:spPr/>
      <dgm:t>
        <a:bodyPr/>
        <a:lstStyle/>
        <a:p>
          <a:endParaRPr lang="uk-UA" b="0"/>
        </a:p>
      </dgm:t>
    </dgm:pt>
    <dgm:pt modelId="{9F528998-0C69-4013-B18E-0291217422B9}">
      <dgm:prSet/>
      <dgm:spPr/>
      <dgm:t>
        <a:bodyPr/>
        <a:lstStyle/>
        <a:p>
          <a:r>
            <a:rPr lang="uk-UA" b="0" dirty="0"/>
            <a:t>Ефект перерозподілу прибутків </a:t>
          </a:r>
        </a:p>
      </dgm:t>
    </dgm:pt>
    <dgm:pt modelId="{5136B655-407A-4220-A380-F70BA6F32E61}" type="parTrans" cxnId="{C9A3CBBE-679E-4390-BF55-F436F53D7BB9}">
      <dgm:prSet/>
      <dgm:spPr/>
      <dgm:t>
        <a:bodyPr/>
        <a:lstStyle/>
        <a:p>
          <a:endParaRPr lang="uk-UA" b="0"/>
        </a:p>
      </dgm:t>
    </dgm:pt>
    <dgm:pt modelId="{44987F66-01AD-418F-B696-C2C646774584}" type="sibTrans" cxnId="{C9A3CBBE-679E-4390-BF55-F436F53D7BB9}">
      <dgm:prSet/>
      <dgm:spPr/>
      <dgm:t>
        <a:bodyPr/>
        <a:lstStyle/>
        <a:p>
          <a:endParaRPr lang="uk-UA" b="0"/>
        </a:p>
      </dgm:t>
    </dgm:pt>
    <dgm:pt modelId="{766E4B5F-C055-4832-AE5E-C973DEA7ED4C}">
      <dgm:prSet/>
      <dgm:spPr/>
      <dgm:t>
        <a:bodyPr/>
        <a:lstStyle/>
        <a:p>
          <a:r>
            <a:rPr lang="uk-UA" b="0" dirty="0"/>
            <a:t>Конкурентний ефект </a:t>
          </a:r>
        </a:p>
      </dgm:t>
    </dgm:pt>
    <dgm:pt modelId="{FDA0E87A-E456-4317-8885-A02AED0EAA52}" type="parTrans" cxnId="{73F91A0D-7C3A-43FF-9B81-9209BD3017EB}">
      <dgm:prSet/>
      <dgm:spPr/>
      <dgm:t>
        <a:bodyPr/>
        <a:lstStyle/>
        <a:p>
          <a:endParaRPr lang="uk-UA" b="0"/>
        </a:p>
      </dgm:t>
    </dgm:pt>
    <dgm:pt modelId="{CB79AB58-8D21-4E2C-ADF8-96C41E7193E2}" type="sibTrans" cxnId="{73F91A0D-7C3A-43FF-9B81-9209BD3017EB}">
      <dgm:prSet/>
      <dgm:spPr/>
      <dgm:t>
        <a:bodyPr/>
        <a:lstStyle/>
        <a:p>
          <a:endParaRPr lang="uk-UA" b="0"/>
        </a:p>
      </dgm:t>
    </dgm:pt>
    <dgm:pt modelId="{0513B151-6912-4FEE-9DC2-C5B6CB67F92B}">
      <dgm:prSet/>
      <dgm:spPr/>
      <dgm:t>
        <a:bodyPr/>
        <a:lstStyle/>
        <a:p>
          <a:r>
            <a:rPr lang="uk-UA" b="0"/>
            <a:t>Вплив на платіжний баланс </a:t>
          </a:r>
          <a:endParaRPr lang="uk-UA" b="0" dirty="0"/>
        </a:p>
      </dgm:t>
    </dgm:pt>
    <dgm:pt modelId="{C52E35FD-FD9E-41C7-B0AE-CE366AB2F541}" type="parTrans" cxnId="{410C67F0-47FF-412C-ACFE-78C3242C2155}">
      <dgm:prSet/>
      <dgm:spPr/>
      <dgm:t>
        <a:bodyPr/>
        <a:lstStyle/>
        <a:p>
          <a:endParaRPr lang="uk-UA" b="0"/>
        </a:p>
      </dgm:t>
    </dgm:pt>
    <dgm:pt modelId="{A78C1E9B-46CB-43B6-B6D9-D53F72935CA0}" type="sibTrans" cxnId="{410C67F0-47FF-412C-ACFE-78C3242C2155}">
      <dgm:prSet/>
      <dgm:spPr/>
      <dgm:t>
        <a:bodyPr/>
        <a:lstStyle/>
        <a:p>
          <a:endParaRPr lang="uk-UA" b="0"/>
        </a:p>
      </dgm:t>
    </dgm:pt>
    <dgm:pt modelId="{CF3E5F70-07AA-461C-80E9-383DBBC09DFE}" type="pres">
      <dgm:prSet presAssocID="{F97AA097-241F-4411-9680-373FD62CEED3}" presName="Name0" presStyleCnt="0">
        <dgm:presLayoutVars>
          <dgm:dir/>
          <dgm:animLvl val="lvl"/>
          <dgm:resizeHandles val="exact"/>
        </dgm:presLayoutVars>
      </dgm:prSet>
      <dgm:spPr/>
    </dgm:pt>
    <dgm:pt modelId="{8AFAC417-B5FD-49C0-A7ED-9F63D72A1FE7}" type="pres">
      <dgm:prSet presAssocID="{68164A8B-B0A9-4D9F-ABA6-4ECB447B1581}" presName="composite" presStyleCnt="0"/>
      <dgm:spPr/>
    </dgm:pt>
    <dgm:pt modelId="{544FE471-9BEE-4162-85FE-D2FBDF638E79}" type="pres">
      <dgm:prSet presAssocID="{68164A8B-B0A9-4D9F-ABA6-4ECB447B1581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3B4523C7-F84E-492B-B544-D4A27F83D6B1}" type="pres">
      <dgm:prSet presAssocID="{68164A8B-B0A9-4D9F-ABA6-4ECB447B1581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73F91A0D-7C3A-43FF-9B81-9209BD3017EB}" srcId="{68164A8B-B0A9-4D9F-ABA6-4ECB447B1581}" destId="{766E4B5F-C055-4832-AE5E-C973DEA7ED4C}" srcOrd="4" destOrd="0" parTransId="{FDA0E87A-E456-4317-8885-A02AED0EAA52}" sibTransId="{CB79AB58-8D21-4E2C-ADF8-96C41E7193E2}"/>
    <dgm:cxn modelId="{AC84BD39-D511-451B-96E8-FB675FCCE30F}" srcId="{68164A8B-B0A9-4D9F-ABA6-4ECB447B1581}" destId="{0F841FEF-9B0A-4B94-A7CB-E42F900997F4}" srcOrd="1" destOrd="0" parTransId="{ED01AE35-8E8D-4459-82A2-81E1CD27B84C}" sibTransId="{D1A68A8D-82A3-48F4-87BF-6B53F218B697}"/>
    <dgm:cxn modelId="{E6A63A3A-9CCB-4D3B-A3B0-E7CEE4FE618D}" srcId="{68164A8B-B0A9-4D9F-ABA6-4ECB447B1581}" destId="{173036AC-0FA1-45CB-9CFC-F5405A2FA651}" srcOrd="2" destOrd="0" parTransId="{29A06562-7835-4640-ABE2-94EE2C73ECC0}" sibTransId="{E1104E12-BAFC-4C30-88CF-8259AFB4A7A6}"/>
    <dgm:cxn modelId="{767A316E-233A-489B-961B-610022208CCA}" type="presOf" srcId="{173036AC-0FA1-45CB-9CFC-F5405A2FA651}" destId="{3B4523C7-F84E-492B-B544-D4A27F83D6B1}" srcOrd="0" destOrd="2" presId="urn:microsoft.com/office/officeart/2005/8/layout/hList1"/>
    <dgm:cxn modelId="{3EFE9158-E63B-4C14-BBC2-994A56B903A1}" srcId="{68164A8B-B0A9-4D9F-ABA6-4ECB447B1581}" destId="{25D9B2CD-C6B3-4747-A306-340DEFCD1ECF}" srcOrd="0" destOrd="0" parTransId="{4B5C61E8-504F-4A36-BF93-64731D5A8B1B}" sibTransId="{BEA23AD5-A81C-4868-8A19-20479289CC8D}"/>
    <dgm:cxn modelId="{7E27697C-B336-496F-989B-BBE0D21A0F59}" type="presOf" srcId="{68164A8B-B0A9-4D9F-ABA6-4ECB447B1581}" destId="{544FE471-9BEE-4162-85FE-D2FBDF638E79}" srcOrd="0" destOrd="0" presId="urn:microsoft.com/office/officeart/2005/8/layout/hList1"/>
    <dgm:cxn modelId="{68F3E385-1ED9-4C7A-969B-8A82A94DB0E7}" type="presOf" srcId="{9F528998-0C69-4013-B18E-0291217422B9}" destId="{3B4523C7-F84E-492B-B544-D4A27F83D6B1}" srcOrd="0" destOrd="3" presId="urn:microsoft.com/office/officeart/2005/8/layout/hList1"/>
    <dgm:cxn modelId="{04AC069A-B959-4687-9A65-82189F763A84}" type="presOf" srcId="{F97AA097-241F-4411-9680-373FD62CEED3}" destId="{CF3E5F70-07AA-461C-80E9-383DBBC09DFE}" srcOrd="0" destOrd="0" presId="urn:microsoft.com/office/officeart/2005/8/layout/hList1"/>
    <dgm:cxn modelId="{022918A6-BF94-453A-B225-D35CEA983AED}" type="presOf" srcId="{766E4B5F-C055-4832-AE5E-C973DEA7ED4C}" destId="{3B4523C7-F84E-492B-B544-D4A27F83D6B1}" srcOrd="0" destOrd="4" presId="urn:microsoft.com/office/officeart/2005/8/layout/hList1"/>
    <dgm:cxn modelId="{D3532CA7-8227-497C-A2E3-5386AA6417EC}" type="presOf" srcId="{25D9B2CD-C6B3-4747-A306-340DEFCD1ECF}" destId="{3B4523C7-F84E-492B-B544-D4A27F83D6B1}" srcOrd="0" destOrd="0" presId="urn:microsoft.com/office/officeart/2005/8/layout/hList1"/>
    <dgm:cxn modelId="{C9A3CBBE-679E-4390-BF55-F436F53D7BB9}" srcId="{68164A8B-B0A9-4D9F-ABA6-4ECB447B1581}" destId="{9F528998-0C69-4013-B18E-0291217422B9}" srcOrd="3" destOrd="0" parTransId="{5136B655-407A-4220-A380-F70BA6F32E61}" sibTransId="{44987F66-01AD-418F-B696-C2C646774584}"/>
    <dgm:cxn modelId="{47A200CF-E190-4EF2-9246-B042E982AD19}" srcId="{F97AA097-241F-4411-9680-373FD62CEED3}" destId="{68164A8B-B0A9-4D9F-ABA6-4ECB447B1581}" srcOrd="0" destOrd="0" parTransId="{288273D6-2273-4517-B0BA-16FC62C34371}" sibTransId="{42F45429-D81F-404A-AC26-1B9CCF098CDC}"/>
    <dgm:cxn modelId="{939F04D5-F83C-4DF1-A07D-3AC921FEBB59}" type="presOf" srcId="{0F841FEF-9B0A-4B94-A7CB-E42F900997F4}" destId="{3B4523C7-F84E-492B-B544-D4A27F83D6B1}" srcOrd="0" destOrd="1" presId="urn:microsoft.com/office/officeart/2005/8/layout/hList1"/>
    <dgm:cxn modelId="{C4CE4BDB-1147-41EB-A108-C63D298A197E}" type="presOf" srcId="{0513B151-6912-4FEE-9DC2-C5B6CB67F92B}" destId="{3B4523C7-F84E-492B-B544-D4A27F83D6B1}" srcOrd="0" destOrd="5" presId="urn:microsoft.com/office/officeart/2005/8/layout/hList1"/>
    <dgm:cxn modelId="{410C67F0-47FF-412C-ACFE-78C3242C2155}" srcId="{68164A8B-B0A9-4D9F-ABA6-4ECB447B1581}" destId="{0513B151-6912-4FEE-9DC2-C5B6CB67F92B}" srcOrd="5" destOrd="0" parTransId="{C52E35FD-FD9E-41C7-B0AE-CE366AB2F541}" sibTransId="{A78C1E9B-46CB-43B6-B6D9-D53F72935CA0}"/>
    <dgm:cxn modelId="{39022930-79FA-41F5-992A-FC5DFA732FDB}" type="presParOf" srcId="{CF3E5F70-07AA-461C-80E9-383DBBC09DFE}" destId="{8AFAC417-B5FD-49C0-A7ED-9F63D72A1FE7}" srcOrd="0" destOrd="0" presId="urn:microsoft.com/office/officeart/2005/8/layout/hList1"/>
    <dgm:cxn modelId="{BD9E42EF-EA0A-434A-BAF9-8E98C50D964C}" type="presParOf" srcId="{8AFAC417-B5FD-49C0-A7ED-9F63D72A1FE7}" destId="{544FE471-9BEE-4162-85FE-D2FBDF638E79}" srcOrd="0" destOrd="0" presId="urn:microsoft.com/office/officeart/2005/8/layout/hList1"/>
    <dgm:cxn modelId="{BDB1E487-FA47-4882-8C7B-2BD210BC2101}" type="presParOf" srcId="{8AFAC417-B5FD-49C0-A7ED-9F63D72A1FE7}" destId="{3B4523C7-F84E-492B-B544-D4A27F83D6B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F97AA097-241F-4411-9680-373FD62CEED3}" type="doc">
      <dgm:prSet loTypeId="urn:microsoft.com/office/officeart/2005/8/layout/list1" loCatId="list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uk-UA"/>
        </a:p>
      </dgm:t>
    </dgm:pt>
    <dgm:pt modelId="{F502EDCD-416D-4513-A6C3-5B8F10C77FEC}">
      <dgm:prSet custT="1"/>
      <dgm:spPr/>
      <dgm:t>
        <a:bodyPr/>
        <a:lstStyle/>
        <a:p>
          <a:r>
            <a:rPr lang="uk-UA" sz="1400" dirty="0"/>
            <a:t>Поступово відбулося зменшення ролі мита як основного заходу регулювання і з’явилися нетарифні методи.</a:t>
          </a:r>
        </a:p>
      </dgm:t>
    </dgm:pt>
    <dgm:pt modelId="{39EF4752-CD9A-4276-A2B1-F1A0898FB218}" type="parTrans" cxnId="{C4CF3BD1-22CC-4CCF-9CE0-A3CD2F2B6B25}">
      <dgm:prSet/>
      <dgm:spPr/>
      <dgm:t>
        <a:bodyPr/>
        <a:lstStyle/>
        <a:p>
          <a:endParaRPr lang="uk-UA" sz="1400"/>
        </a:p>
      </dgm:t>
    </dgm:pt>
    <dgm:pt modelId="{31A0883C-6C56-4DC3-A7C0-7B9F6078307F}" type="sibTrans" cxnId="{C4CF3BD1-22CC-4CCF-9CE0-A3CD2F2B6B25}">
      <dgm:prSet/>
      <dgm:spPr/>
      <dgm:t>
        <a:bodyPr/>
        <a:lstStyle/>
        <a:p>
          <a:endParaRPr lang="uk-UA" sz="1400"/>
        </a:p>
      </dgm:t>
    </dgm:pt>
    <dgm:pt modelId="{EF6FEFAD-698A-4048-A194-B35DE5B1BDC9}">
      <dgm:prSet custT="1"/>
      <dgm:spPr/>
      <dgm:t>
        <a:bodyPr/>
        <a:lstStyle/>
        <a:p>
          <a:r>
            <a:rPr lang="uk-UA" sz="1400" dirty="0"/>
            <a:t>Процеси, що почалися в період лібералізації МТ, привели до збільшення нетарифних бар'єрів, яких у даний час нараховується більш 50 видів.</a:t>
          </a:r>
        </a:p>
      </dgm:t>
    </dgm:pt>
    <dgm:pt modelId="{691EF159-826A-43FE-B6A8-5DA1F348E2F6}" type="parTrans" cxnId="{CC9788CF-3E14-48A9-9C52-784DE4992019}">
      <dgm:prSet/>
      <dgm:spPr/>
      <dgm:t>
        <a:bodyPr/>
        <a:lstStyle/>
        <a:p>
          <a:endParaRPr lang="uk-UA" sz="1400"/>
        </a:p>
      </dgm:t>
    </dgm:pt>
    <dgm:pt modelId="{484A17BE-72D1-4E07-B862-BC6719F71F65}" type="sibTrans" cxnId="{CC9788CF-3E14-48A9-9C52-784DE4992019}">
      <dgm:prSet/>
      <dgm:spPr/>
      <dgm:t>
        <a:bodyPr/>
        <a:lstStyle/>
        <a:p>
          <a:endParaRPr lang="uk-UA" sz="1400"/>
        </a:p>
      </dgm:t>
    </dgm:pt>
    <dgm:pt modelId="{3FF340B9-DD5E-4CC8-9E0F-9AD307130814}">
      <dgm:prSet custT="1"/>
      <dgm:spPr/>
      <dgm:t>
        <a:bodyPr/>
        <a:lstStyle/>
        <a:p>
          <a:pPr>
            <a:buFont typeface="Arial" panose="020B0604020202020204" pitchFamily="34" charset="0"/>
            <a:buChar char="*"/>
          </a:pPr>
          <a:r>
            <a:rPr lang="uk-UA" sz="1400" b="1" dirty="0"/>
            <a:t>Багато хто з них мають на меті загальне обмеження імпорту; інші спрямовані на дискримінацію визначених країн за допомогою заохочення імпорту з інших держав; треті обмежують або субсидіюють експорт. </a:t>
          </a:r>
          <a:endParaRPr lang="uk-UA" sz="1400" dirty="0"/>
        </a:p>
      </dgm:t>
    </dgm:pt>
    <dgm:pt modelId="{C4F37228-55C0-4C89-80D2-1BA4A857E4A6}" type="parTrans" cxnId="{E2811D7B-AF5A-4396-BCC9-BE3DC98DFA62}">
      <dgm:prSet/>
      <dgm:spPr/>
      <dgm:t>
        <a:bodyPr/>
        <a:lstStyle/>
        <a:p>
          <a:endParaRPr lang="uk-UA" sz="1400"/>
        </a:p>
      </dgm:t>
    </dgm:pt>
    <dgm:pt modelId="{33C29524-D357-42EF-AC13-D95F7448D887}" type="sibTrans" cxnId="{E2811D7B-AF5A-4396-BCC9-BE3DC98DFA62}">
      <dgm:prSet/>
      <dgm:spPr/>
      <dgm:t>
        <a:bodyPr/>
        <a:lstStyle/>
        <a:p>
          <a:endParaRPr lang="uk-UA" sz="1400"/>
        </a:p>
      </dgm:t>
    </dgm:pt>
    <dgm:pt modelId="{E4DD1220-071B-4D3B-8F8A-6C82DAD01B07}">
      <dgm:prSet custT="1"/>
      <dgm:spPr/>
      <dgm:t>
        <a:bodyPr/>
        <a:lstStyle/>
        <a:p>
          <a:r>
            <a:rPr lang="uk-UA" sz="1400" dirty="0"/>
            <a:t>Усі нетарифні заходи регулювання можна поділити на такі групи:</a:t>
          </a:r>
        </a:p>
      </dgm:t>
    </dgm:pt>
    <dgm:pt modelId="{66848AB8-D4EA-474F-8589-912E3AC7A670}" type="parTrans" cxnId="{A798FAB9-12AA-4475-BC8B-DF90C9AD743A}">
      <dgm:prSet/>
      <dgm:spPr/>
      <dgm:t>
        <a:bodyPr/>
        <a:lstStyle/>
        <a:p>
          <a:endParaRPr lang="uk-UA" sz="1400"/>
        </a:p>
      </dgm:t>
    </dgm:pt>
    <dgm:pt modelId="{05D83EB5-F03A-4C86-B163-B32BE6F7FC06}" type="sibTrans" cxnId="{A798FAB9-12AA-4475-BC8B-DF90C9AD743A}">
      <dgm:prSet/>
      <dgm:spPr/>
      <dgm:t>
        <a:bodyPr/>
        <a:lstStyle/>
        <a:p>
          <a:endParaRPr lang="uk-UA" sz="1400"/>
        </a:p>
      </dgm:t>
    </dgm:pt>
    <dgm:pt modelId="{489F9AF3-CAE3-41BE-924B-8C2B75D24229}">
      <dgm:prSet custT="1"/>
      <dgm:spPr/>
      <dgm:t>
        <a:bodyPr/>
        <a:lstStyle/>
        <a:p>
          <a:r>
            <a:rPr lang="uk-UA" sz="1400" dirty="0"/>
            <a:t>Кількісні обмеження </a:t>
          </a:r>
        </a:p>
      </dgm:t>
    </dgm:pt>
    <dgm:pt modelId="{D082AB65-DB14-4D3C-B7F1-753A95242EBE}" type="parTrans" cxnId="{601BA5A2-CAEA-409E-9906-8C21F61838DA}">
      <dgm:prSet/>
      <dgm:spPr/>
      <dgm:t>
        <a:bodyPr/>
        <a:lstStyle/>
        <a:p>
          <a:endParaRPr lang="uk-UA" sz="1400"/>
        </a:p>
      </dgm:t>
    </dgm:pt>
    <dgm:pt modelId="{36CAC10A-125C-4218-9461-7D212B43BB30}" type="sibTrans" cxnId="{601BA5A2-CAEA-409E-9906-8C21F61838DA}">
      <dgm:prSet/>
      <dgm:spPr/>
      <dgm:t>
        <a:bodyPr/>
        <a:lstStyle/>
        <a:p>
          <a:endParaRPr lang="uk-UA" sz="1400"/>
        </a:p>
      </dgm:t>
    </dgm:pt>
    <dgm:pt modelId="{9991D44F-FBB4-4A76-BB39-4E3CAC5DACAA}">
      <dgm:prSet custT="1"/>
      <dgm:spPr/>
      <dgm:t>
        <a:bodyPr/>
        <a:lstStyle/>
        <a:p>
          <a:r>
            <a:rPr lang="uk-UA" sz="1400" dirty="0"/>
            <a:t>Фінансові заходи</a:t>
          </a:r>
        </a:p>
      </dgm:t>
    </dgm:pt>
    <dgm:pt modelId="{912A4BB8-8A6F-42C3-B6BE-78CB7A63EA9F}" type="parTrans" cxnId="{74C45E58-5B90-456B-A6E0-55052CDE4AA3}">
      <dgm:prSet/>
      <dgm:spPr/>
      <dgm:t>
        <a:bodyPr/>
        <a:lstStyle/>
        <a:p>
          <a:endParaRPr lang="uk-UA" sz="1400"/>
        </a:p>
      </dgm:t>
    </dgm:pt>
    <dgm:pt modelId="{B94F0965-BA01-4308-AE55-408595EF9307}" type="sibTrans" cxnId="{74C45E58-5B90-456B-A6E0-55052CDE4AA3}">
      <dgm:prSet/>
      <dgm:spPr/>
      <dgm:t>
        <a:bodyPr/>
        <a:lstStyle/>
        <a:p>
          <a:endParaRPr lang="uk-UA" sz="1400"/>
        </a:p>
      </dgm:t>
    </dgm:pt>
    <dgm:pt modelId="{5E49DD6C-0F39-43F7-BEF8-F16297BF2624}">
      <dgm:prSet custT="1"/>
      <dgm:spPr/>
      <dgm:t>
        <a:bodyPr/>
        <a:lstStyle/>
        <a:p>
          <a:r>
            <a:rPr lang="uk-UA" sz="1400" dirty="0"/>
            <a:t>Позаекономічні заходи</a:t>
          </a:r>
        </a:p>
      </dgm:t>
    </dgm:pt>
    <dgm:pt modelId="{B0C3B3C5-E851-45FF-A941-A4940C72C448}" type="parTrans" cxnId="{CECD39EB-18BD-4665-BA07-E3E0100286DE}">
      <dgm:prSet/>
      <dgm:spPr/>
      <dgm:t>
        <a:bodyPr/>
        <a:lstStyle/>
        <a:p>
          <a:endParaRPr lang="uk-UA" sz="1400"/>
        </a:p>
      </dgm:t>
    </dgm:pt>
    <dgm:pt modelId="{86B23CEE-2A58-40CF-995C-7BD4848818B2}" type="sibTrans" cxnId="{CECD39EB-18BD-4665-BA07-E3E0100286DE}">
      <dgm:prSet/>
      <dgm:spPr/>
      <dgm:t>
        <a:bodyPr/>
        <a:lstStyle/>
        <a:p>
          <a:endParaRPr lang="uk-UA" sz="1400"/>
        </a:p>
      </dgm:t>
    </dgm:pt>
    <dgm:pt modelId="{7F1B9557-4CA3-4ECB-880B-1F4F318F6DC3}">
      <dgm:prSet custT="1"/>
      <dgm:spPr/>
      <dgm:t>
        <a:bodyPr/>
        <a:lstStyle/>
        <a:p>
          <a:r>
            <a:rPr lang="uk-UA" sz="1400" dirty="0"/>
            <a:t>Найбільше часто нетарифні обмеження застосовують по відношенню до транспортних засобів, хімічних виробів, машин та обладнання.</a:t>
          </a:r>
        </a:p>
      </dgm:t>
    </dgm:pt>
    <dgm:pt modelId="{EEA0AB7F-BDF0-4118-B250-D503CE294CD0}" type="parTrans" cxnId="{D26DAC8F-7969-4077-8DAA-856DAE191C0F}">
      <dgm:prSet/>
      <dgm:spPr/>
      <dgm:t>
        <a:bodyPr/>
        <a:lstStyle/>
        <a:p>
          <a:endParaRPr lang="uk-UA" sz="1400"/>
        </a:p>
      </dgm:t>
    </dgm:pt>
    <dgm:pt modelId="{BFAA106C-1FCC-460D-B04E-24D560E2326B}" type="sibTrans" cxnId="{D26DAC8F-7969-4077-8DAA-856DAE191C0F}">
      <dgm:prSet/>
      <dgm:spPr/>
      <dgm:t>
        <a:bodyPr/>
        <a:lstStyle/>
        <a:p>
          <a:endParaRPr lang="uk-UA" sz="1400"/>
        </a:p>
      </dgm:t>
    </dgm:pt>
    <dgm:pt modelId="{5E39805C-B93E-4B66-B40B-6E1813250A0A}" type="pres">
      <dgm:prSet presAssocID="{F97AA097-241F-4411-9680-373FD62CEED3}" presName="linear" presStyleCnt="0">
        <dgm:presLayoutVars>
          <dgm:dir/>
          <dgm:animLvl val="lvl"/>
          <dgm:resizeHandles val="exact"/>
        </dgm:presLayoutVars>
      </dgm:prSet>
      <dgm:spPr/>
    </dgm:pt>
    <dgm:pt modelId="{05F621D1-A246-47AE-B412-5FF9D8DEF8B3}" type="pres">
      <dgm:prSet presAssocID="{F502EDCD-416D-4513-A6C3-5B8F10C77FEC}" presName="parentLin" presStyleCnt="0"/>
      <dgm:spPr/>
    </dgm:pt>
    <dgm:pt modelId="{62B6C661-3BAF-4D9D-8FB1-FC54786B586F}" type="pres">
      <dgm:prSet presAssocID="{F502EDCD-416D-4513-A6C3-5B8F10C77FEC}" presName="parentLeftMargin" presStyleLbl="node1" presStyleIdx="0" presStyleCnt="5"/>
      <dgm:spPr/>
    </dgm:pt>
    <dgm:pt modelId="{87B52A40-7869-4193-83C0-7421B4126E34}" type="pres">
      <dgm:prSet presAssocID="{F502EDCD-416D-4513-A6C3-5B8F10C77FEC}" presName="parentText" presStyleLbl="node1" presStyleIdx="0" presStyleCnt="5" custScaleX="134643" custScaleY="231561" custLinFactNeighborY="-5639">
        <dgm:presLayoutVars>
          <dgm:chMax val="0"/>
          <dgm:bulletEnabled val="1"/>
        </dgm:presLayoutVars>
      </dgm:prSet>
      <dgm:spPr/>
    </dgm:pt>
    <dgm:pt modelId="{6541C6D2-1073-4204-B445-B982F199336F}" type="pres">
      <dgm:prSet presAssocID="{F502EDCD-416D-4513-A6C3-5B8F10C77FEC}" presName="negativeSpace" presStyleCnt="0"/>
      <dgm:spPr/>
    </dgm:pt>
    <dgm:pt modelId="{18AF340E-1263-4F0A-B78D-043FC11F5385}" type="pres">
      <dgm:prSet presAssocID="{F502EDCD-416D-4513-A6C3-5B8F10C77FEC}" presName="childText" presStyleLbl="conFgAcc1" presStyleIdx="0" presStyleCnt="5">
        <dgm:presLayoutVars>
          <dgm:bulletEnabled val="1"/>
        </dgm:presLayoutVars>
      </dgm:prSet>
      <dgm:spPr/>
    </dgm:pt>
    <dgm:pt modelId="{269A5502-9B17-4674-83A3-4D665308F5B9}" type="pres">
      <dgm:prSet presAssocID="{31A0883C-6C56-4DC3-A7C0-7B9F6078307F}" presName="spaceBetweenRectangles" presStyleCnt="0"/>
      <dgm:spPr/>
    </dgm:pt>
    <dgm:pt modelId="{7161B0C7-82EF-4591-B949-51C68AFE7560}" type="pres">
      <dgm:prSet presAssocID="{EF6FEFAD-698A-4048-A194-B35DE5B1BDC9}" presName="parentLin" presStyleCnt="0"/>
      <dgm:spPr/>
    </dgm:pt>
    <dgm:pt modelId="{9D7F8F4C-6785-4788-ABCD-D8C0DA0F3A18}" type="pres">
      <dgm:prSet presAssocID="{EF6FEFAD-698A-4048-A194-B35DE5B1BDC9}" presName="parentLeftMargin" presStyleLbl="node1" presStyleIdx="0" presStyleCnt="5"/>
      <dgm:spPr/>
    </dgm:pt>
    <dgm:pt modelId="{24E5EEF4-15AB-4548-A54B-98912A5834FB}" type="pres">
      <dgm:prSet presAssocID="{EF6FEFAD-698A-4048-A194-B35DE5B1BDC9}" presName="parentText" presStyleLbl="node1" presStyleIdx="1" presStyleCnt="5" custScaleX="134643" custScaleY="224428" custLinFactNeighborY="-5639">
        <dgm:presLayoutVars>
          <dgm:chMax val="0"/>
          <dgm:bulletEnabled val="1"/>
        </dgm:presLayoutVars>
      </dgm:prSet>
      <dgm:spPr/>
    </dgm:pt>
    <dgm:pt modelId="{95A207C4-BAF9-430D-B62D-5D4966B2597C}" type="pres">
      <dgm:prSet presAssocID="{EF6FEFAD-698A-4048-A194-B35DE5B1BDC9}" presName="negativeSpace" presStyleCnt="0"/>
      <dgm:spPr/>
    </dgm:pt>
    <dgm:pt modelId="{23990965-C8CC-4A2C-9B0A-1F48BE0A8F2E}" type="pres">
      <dgm:prSet presAssocID="{EF6FEFAD-698A-4048-A194-B35DE5B1BDC9}" presName="childText" presStyleLbl="conFgAcc1" presStyleIdx="1" presStyleCnt="5">
        <dgm:presLayoutVars>
          <dgm:bulletEnabled val="1"/>
        </dgm:presLayoutVars>
      </dgm:prSet>
      <dgm:spPr/>
    </dgm:pt>
    <dgm:pt modelId="{BA2D70D9-44C4-4867-BDD1-022602758E78}" type="pres">
      <dgm:prSet presAssocID="{484A17BE-72D1-4E07-B862-BC6719F71F65}" presName="spaceBetweenRectangles" presStyleCnt="0"/>
      <dgm:spPr/>
    </dgm:pt>
    <dgm:pt modelId="{962046F2-B217-4883-A89E-427F44B88C49}" type="pres">
      <dgm:prSet presAssocID="{3FF340B9-DD5E-4CC8-9E0F-9AD307130814}" presName="parentLin" presStyleCnt="0"/>
      <dgm:spPr/>
    </dgm:pt>
    <dgm:pt modelId="{273EECBB-FD10-4DC3-914B-F2A193738EFB}" type="pres">
      <dgm:prSet presAssocID="{3FF340B9-DD5E-4CC8-9E0F-9AD307130814}" presName="parentLeftMargin" presStyleLbl="node1" presStyleIdx="1" presStyleCnt="5"/>
      <dgm:spPr/>
    </dgm:pt>
    <dgm:pt modelId="{7AAB3D95-2F20-4B20-B0B1-D7F4E17A64BF}" type="pres">
      <dgm:prSet presAssocID="{3FF340B9-DD5E-4CC8-9E0F-9AD307130814}" presName="parentText" presStyleLbl="node1" presStyleIdx="2" presStyleCnt="5" custScaleX="134643" custScaleY="204683" custLinFactNeighborY="-5639">
        <dgm:presLayoutVars>
          <dgm:chMax val="0"/>
          <dgm:bulletEnabled val="1"/>
        </dgm:presLayoutVars>
      </dgm:prSet>
      <dgm:spPr/>
    </dgm:pt>
    <dgm:pt modelId="{1AFA8A67-CF85-41A0-9612-F29ECA218218}" type="pres">
      <dgm:prSet presAssocID="{3FF340B9-DD5E-4CC8-9E0F-9AD307130814}" presName="negativeSpace" presStyleCnt="0"/>
      <dgm:spPr/>
    </dgm:pt>
    <dgm:pt modelId="{4D5F047A-9BB6-4EE9-AD2D-1C92D570353F}" type="pres">
      <dgm:prSet presAssocID="{3FF340B9-DD5E-4CC8-9E0F-9AD307130814}" presName="childText" presStyleLbl="conFgAcc1" presStyleIdx="2" presStyleCnt="5">
        <dgm:presLayoutVars>
          <dgm:bulletEnabled val="1"/>
        </dgm:presLayoutVars>
      </dgm:prSet>
      <dgm:spPr/>
    </dgm:pt>
    <dgm:pt modelId="{C896F67B-3374-4BDE-8C18-E47C30D45C10}" type="pres">
      <dgm:prSet presAssocID="{33C29524-D357-42EF-AC13-D95F7448D887}" presName="spaceBetweenRectangles" presStyleCnt="0"/>
      <dgm:spPr/>
    </dgm:pt>
    <dgm:pt modelId="{BFC5283E-9E96-40CB-BF5A-20D07A5F9827}" type="pres">
      <dgm:prSet presAssocID="{E4DD1220-071B-4D3B-8F8A-6C82DAD01B07}" presName="parentLin" presStyleCnt="0"/>
      <dgm:spPr/>
    </dgm:pt>
    <dgm:pt modelId="{5343A1D7-E7FE-43E3-9D7D-159C47861228}" type="pres">
      <dgm:prSet presAssocID="{E4DD1220-071B-4D3B-8F8A-6C82DAD01B07}" presName="parentLeftMargin" presStyleLbl="node1" presStyleIdx="2" presStyleCnt="5"/>
      <dgm:spPr/>
    </dgm:pt>
    <dgm:pt modelId="{32EFFC0E-0823-4C09-B714-624E6381024E}" type="pres">
      <dgm:prSet presAssocID="{E4DD1220-071B-4D3B-8F8A-6C82DAD01B07}" presName="parentText" presStyleLbl="node1" presStyleIdx="3" presStyleCnt="5" custScaleX="134643" custLinFactNeighborY="-5639">
        <dgm:presLayoutVars>
          <dgm:chMax val="0"/>
          <dgm:bulletEnabled val="1"/>
        </dgm:presLayoutVars>
      </dgm:prSet>
      <dgm:spPr/>
    </dgm:pt>
    <dgm:pt modelId="{26B2024F-C1C7-40CE-916F-0A7C56C9CC78}" type="pres">
      <dgm:prSet presAssocID="{E4DD1220-071B-4D3B-8F8A-6C82DAD01B07}" presName="negativeSpace" presStyleCnt="0"/>
      <dgm:spPr/>
    </dgm:pt>
    <dgm:pt modelId="{DA400A77-076F-467C-A28E-6790C45E450F}" type="pres">
      <dgm:prSet presAssocID="{E4DD1220-071B-4D3B-8F8A-6C82DAD01B07}" presName="childText" presStyleLbl="conFgAcc1" presStyleIdx="3" presStyleCnt="5">
        <dgm:presLayoutVars>
          <dgm:bulletEnabled val="1"/>
        </dgm:presLayoutVars>
      </dgm:prSet>
      <dgm:spPr/>
    </dgm:pt>
    <dgm:pt modelId="{66EC306B-446E-499C-BD2B-E7E27A2B2F93}" type="pres">
      <dgm:prSet presAssocID="{05D83EB5-F03A-4C86-B163-B32BE6F7FC06}" presName="spaceBetweenRectangles" presStyleCnt="0"/>
      <dgm:spPr/>
    </dgm:pt>
    <dgm:pt modelId="{C495DD81-EB58-4482-8CEE-AB8910B8975E}" type="pres">
      <dgm:prSet presAssocID="{7F1B9557-4CA3-4ECB-880B-1F4F318F6DC3}" presName="parentLin" presStyleCnt="0"/>
      <dgm:spPr/>
    </dgm:pt>
    <dgm:pt modelId="{76583E35-3740-4A90-ACDC-A722C1B88968}" type="pres">
      <dgm:prSet presAssocID="{7F1B9557-4CA3-4ECB-880B-1F4F318F6DC3}" presName="parentLeftMargin" presStyleLbl="node1" presStyleIdx="3" presStyleCnt="5"/>
      <dgm:spPr/>
    </dgm:pt>
    <dgm:pt modelId="{9AAFFFCF-C17E-4F41-873F-89F8867C4576}" type="pres">
      <dgm:prSet presAssocID="{7F1B9557-4CA3-4ECB-880B-1F4F318F6DC3}" presName="parentText" presStyleLbl="node1" presStyleIdx="4" presStyleCnt="5" custScaleX="134643" custScaleY="189578">
        <dgm:presLayoutVars>
          <dgm:chMax val="0"/>
          <dgm:bulletEnabled val="1"/>
        </dgm:presLayoutVars>
      </dgm:prSet>
      <dgm:spPr/>
    </dgm:pt>
    <dgm:pt modelId="{A511BB33-3ECD-4DCF-AA82-42DB80FA06C8}" type="pres">
      <dgm:prSet presAssocID="{7F1B9557-4CA3-4ECB-880B-1F4F318F6DC3}" presName="negativeSpace" presStyleCnt="0"/>
      <dgm:spPr/>
    </dgm:pt>
    <dgm:pt modelId="{AD5EA166-32BD-4A96-845C-B81E78DE2BB9}" type="pres">
      <dgm:prSet presAssocID="{7F1B9557-4CA3-4ECB-880B-1F4F318F6DC3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197E2917-440A-4E03-B919-DD715B9834E5}" type="presOf" srcId="{F97AA097-241F-4411-9680-373FD62CEED3}" destId="{5E39805C-B93E-4B66-B40B-6E1813250A0A}" srcOrd="0" destOrd="0" presId="urn:microsoft.com/office/officeart/2005/8/layout/list1"/>
    <dgm:cxn modelId="{EDF8AF34-B139-4ACE-BB8C-CEB330C5F263}" type="presOf" srcId="{3FF340B9-DD5E-4CC8-9E0F-9AD307130814}" destId="{7AAB3D95-2F20-4B20-B0B1-D7F4E17A64BF}" srcOrd="1" destOrd="0" presId="urn:microsoft.com/office/officeart/2005/8/layout/list1"/>
    <dgm:cxn modelId="{FFF0933F-E0EC-4AA2-A7F3-20F303424BBE}" type="presOf" srcId="{5E49DD6C-0F39-43F7-BEF8-F16297BF2624}" destId="{DA400A77-076F-467C-A28E-6790C45E450F}" srcOrd="0" destOrd="2" presId="urn:microsoft.com/office/officeart/2005/8/layout/list1"/>
    <dgm:cxn modelId="{51FA5C61-F548-4675-A896-5BE4E306E2A1}" type="presOf" srcId="{EF6FEFAD-698A-4048-A194-B35DE5B1BDC9}" destId="{24E5EEF4-15AB-4548-A54B-98912A5834FB}" srcOrd="1" destOrd="0" presId="urn:microsoft.com/office/officeart/2005/8/layout/list1"/>
    <dgm:cxn modelId="{98EABE66-8510-437D-9120-F3F64228A3BE}" type="presOf" srcId="{EF6FEFAD-698A-4048-A194-B35DE5B1BDC9}" destId="{9D7F8F4C-6785-4788-ABCD-D8C0DA0F3A18}" srcOrd="0" destOrd="0" presId="urn:microsoft.com/office/officeart/2005/8/layout/list1"/>
    <dgm:cxn modelId="{1DDA316A-C54A-46B6-BD7B-8C3C5565A6A7}" type="presOf" srcId="{E4DD1220-071B-4D3B-8F8A-6C82DAD01B07}" destId="{5343A1D7-E7FE-43E3-9D7D-159C47861228}" srcOrd="0" destOrd="0" presId="urn:microsoft.com/office/officeart/2005/8/layout/list1"/>
    <dgm:cxn modelId="{9ED83B51-C8B3-4749-86F6-02B709049554}" type="presOf" srcId="{F502EDCD-416D-4513-A6C3-5B8F10C77FEC}" destId="{87B52A40-7869-4193-83C0-7421B4126E34}" srcOrd="1" destOrd="0" presId="urn:microsoft.com/office/officeart/2005/8/layout/list1"/>
    <dgm:cxn modelId="{74C45E58-5B90-456B-A6E0-55052CDE4AA3}" srcId="{E4DD1220-071B-4D3B-8F8A-6C82DAD01B07}" destId="{9991D44F-FBB4-4A76-BB39-4E3CAC5DACAA}" srcOrd="1" destOrd="0" parTransId="{912A4BB8-8A6F-42C3-B6BE-78CB7A63EA9F}" sibTransId="{B94F0965-BA01-4308-AE55-408595EF9307}"/>
    <dgm:cxn modelId="{06688978-D2FD-4875-9ADF-CCAC2D99144E}" type="presOf" srcId="{7F1B9557-4CA3-4ECB-880B-1F4F318F6DC3}" destId="{9AAFFFCF-C17E-4F41-873F-89F8867C4576}" srcOrd="1" destOrd="0" presId="urn:microsoft.com/office/officeart/2005/8/layout/list1"/>
    <dgm:cxn modelId="{E2811D7B-AF5A-4396-BCC9-BE3DC98DFA62}" srcId="{F97AA097-241F-4411-9680-373FD62CEED3}" destId="{3FF340B9-DD5E-4CC8-9E0F-9AD307130814}" srcOrd="2" destOrd="0" parTransId="{C4F37228-55C0-4C89-80D2-1BA4A857E4A6}" sibTransId="{33C29524-D357-42EF-AC13-D95F7448D887}"/>
    <dgm:cxn modelId="{59F3B68E-CA94-4307-90BA-B05072C31122}" type="presOf" srcId="{E4DD1220-071B-4D3B-8F8A-6C82DAD01B07}" destId="{32EFFC0E-0823-4C09-B714-624E6381024E}" srcOrd="1" destOrd="0" presId="urn:microsoft.com/office/officeart/2005/8/layout/list1"/>
    <dgm:cxn modelId="{D26DAC8F-7969-4077-8DAA-856DAE191C0F}" srcId="{F97AA097-241F-4411-9680-373FD62CEED3}" destId="{7F1B9557-4CA3-4ECB-880B-1F4F318F6DC3}" srcOrd="4" destOrd="0" parTransId="{EEA0AB7F-BDF0-4118-B250-D503CE294CD0}" sibTransId="{BFAA106C-1FCC-460D-B04E-24D560E2326B}"/>
    <dgm:cxn modelId="{EDB2329B-DBD6-46C9-AE89-F5FDB0BED7E1}" type="presOf" srcId="{489F9AF3-CAE3-41BE-924B-8C2B75D24229}" destId="{DA400A77-076F-467C-A28E-6790C45E450F}" srcOrd="0" destOrd="0" presId="urn:microsoft.com/office/officeart/2005/8/layout/list1"/>
    <dgm:cxn modelId="{601BA5A2-CAEA-409E-9906-8C21F61838DA}" srcId="{E4DD1220-071B-4D3B-8F8A-6C82DAD01B07}" destId="{489F9AF3-CAE3-41BE-924B-8C2B75D24229}" srcOrd="0" destOrd="0" parTransId="{D082AB65-DB14-4D3C-B7F1-753A95242EBE}" sibTransId="{36CAC10A-125C-4218-9461-7D212B43BB30}"/>
    <dgm:cxn modelId="{6CA27BB0-D064-4A46-B8C6-43E2CE80CE06}" type="presOf" srcId="{3FF340B9-DD5E-4CC8-9E0F-9AD307130814}" destId="{273EECBB-FD10-4DC3-914B-F2A193738EFB}" srcOrd="0" destOrd="0" presId="urn:microsoft.com/office/officeart/2005/8/layout/list1"/>
    <dgm:cxn modelId="{A798FAB9-12AA-4475-BC8B-DF90C9AD743A}" srcId="{F97AA097-241F-4411-9680-373FD62CEED3}" destId="{E4DD1220-071B-4D3B-8F8A-6C82DAD01B07}" srcOrd="3" destOrd="0" parTransId="{66848AB8-D4EA-474F-8589-912E3AC7A670}" sibTransId="{05D83EB5-F03A-4C86-B163-B32BE6F7FC06}"/>
    <dgm:cxn modelId="{CC9788CF-3E14-48A9-9C52-784DE4992019}" srcId="{F97AA097-241F-4411-9680-373FD62CEED3}" destId="{EF6FEFAD-698A-4048-A194-B35DE5B1BDC9}" srcOrd="1" destOrd="0" parTransId="{691EF159-826A-43FE-B6A8-5DA1F348E2F6}" sibTransId="{484A17BE-72D1-4E07-B862-BC6719F71F65}"/>
    <dgm:cxn modelId="{C4CF3BD1-22CC-4CCF-9CE0-A3CD2F2B6B25}" srcId="{F97AA097-241F-4411-9680-373FD62CEED3}" destId="{F502EDCD-416D-4513-A6C3-5B8F10C77FEC}" srcOrd="0" destOrd="0" parTransId="{39EF4752-CD9A-4276-A2B1-F1A0898FB218}" sibTransId="{31A0883C-6C56-4DC3-A7C0-7B9F6078307F}"/>
    <dgm:cxn modelId="{0D59ACD2-0B41-4FCE-A11D-E6CF9774520F}" type="presOf" srcId="{F502EDCD-416D-4513-A6C3-5B8F10C77FEC}" destId="{62B6C661-3BAF-4D9D-8FB1-FC54786B586F}" srcOrd="0" destOrd="0" presId="urn:microsoft.com/office/officeart/2005/8/layout/list1"/>
    <dgm:cxn modelId="{CECD39EB-18BD-4665-BA07-E3E0100286DE}" srcId="{E4DD1220-071B-4D3B-8F8A-6C82DAD01B07}" destId="{5E49DD6C-0F39-43F7-BEF8-F16297BF2624}" srcOrd="2" destOrd="0" parTransId="{B0C3B3C5-E851-45FF-A941-A4940C72C448}" sibTransId="{86B23CEE-2A58-40CF-995C-7BD4848818B2}"/>
    <dgm:cxn modelId="{D44F5FF2-D370-4321-9368-3DAAC4DC7E48}" type="presOf" srcId="{7F1B9557-4CA3-4ECB-880B-1F4F318F6DC3}" destId="{76583E35-3740-4A90-ACDC-A722C1B88968}" srcOrd="0" destOrd="0" presId="urn:microsoft.com/office/officeart/2005/8/layout/list1"/>
    <dgm:cxn modelId="{313084F8-3040-497E-86BE-1CC9D7898A18}" type="presOf" srcId="{9991D44F-FBB4-4A76-BB39-4E3CAC5DACAA}" destId="{DA400A77-076F-467C-A28E-6790C45E450F}" srcOrd="0" destOrd="1" presId="urn:microsoft.com/office/officeart/2005/8/layout/list1"/>
    <dgm:cxn modelId="{303122E4-5DDE-428B-8E21-25FEA9E56C0A}" type="presParOf" srcId="{5E39805C-B93E-4B66-B40B-6E1813250A0A}" destId="{05F621D1-A246-47AE-B412-5FF9D8DEF8B3}" srcOrd="0" destOrd="0" presId="urn:microsoft.com/office/officeart/2005/8/layout/list1"/>
    <dgm:cxn modelId="{288C622D-DA55-402C-9911-4E754B9214BC}" type="presParOf" srcId="{05F621D1-A246-47AE-B412-5FF9D8DEF8B3}" destId="{62B6C661-3BAF-4D9D-8FB1-FC54786B586F}" srcOrd="0" destOrd="0" presId="urn:microsoft.com/office/officeart/2005/8/layout/list1"/>
    <dgm:cxn modelId="{618E9507-BBA7-4756-879D-1FB5C5F13F10}" type="presParOf" srcId="{05F621D1-A246-47AE-B412-5FF9D8DEF8B3}" destId="{87B52A40-7869-4193-83C0-7421B4126E34}" srcOrd="1" destOrd="0" presId="urn:microsoft.com/office/officeart/2005/8/layout/list1"/>
    <dgm:cxn modelId="{E608A2A0-9517-4131-9C96-4F74511CFD3A}" type="presParOf" srcId="{5E39805C-B93E-4B66-B40B-6E1813250A0A}" destId="{6541C6D2-1073-4204-B445-B982F199336F}" srcOrd="1" destOrd="0" presId="urn:microsoft.com/office/officeart/2005/8/layout/list1"/>
    <dgm:cxn modelId="{6A2F1BD1-60BF-4B94-81CF-80BA2D2174CA}" type="presParOf" srcId="{5E39805C-B93E-4B66-B40B-6E1813250A0A}" destId="{18AF340E-1263-4F0A-B78D-043FC11F5385}" srcOrd="2" destOrd="0" presId="urn:microsoft.com/office/officeart/2005/8/layout/list1"/>
    <dgm:cxn modelId="{34C6AD80-D29A-4D74-9E6B-71C2EFC40C7B}" type="presParOf" srcId="{5E39805C-B93E-4B66-B40B-6E1813250A0A}" destId="{269A5502-9B17-4674-83A3-4D665308F5B9}" srcOrd="3" destOrd="0" presId="urn:microsoft.com/office/officeart/2005/8/layout/list1"/>
    <dgm:cxn modelId="{DA6C552C-5A70-4A27-983E-0328C2360744}" type="presParOf" srcId="{5E39805C-B93E-4B66-B40B-6E1813250A0A}" destId="{7161B0C7-82EF-4591-B949-51C68AFE7560}" srcOrd="4" destOrd="0" presId="urn:microsoft.com/office/officeart/2005/8/layout/list1"/>
    <dgm:cxn modelId="{CA930D18-524E-43D7-9726-67D60FD27F05}" type="presParOf" srcId="{7161B0C7-82EF-4591-B949-51C68AFE7560}" destId="{9D7F8F4C-6785-4788-ABCD-D8C0DA0F3A18}" srcOrd="0" destOrd="0" presId="urn:microsoft.com/office/officeart/2005/8/layout/list1"/>
    <dgm:cxn modelId="{45E3A72E-CD5F-4A18-B182-67A2902BA612}" type="presParOf" srcId="{7161B0C7-82EF-4591-B949-51C68AFE7560}" destId="{24E5EEF4-15AB-4548-A54B-98912A5834FB}" srcOrd="1" destOrd="0" presId="urn:microsoft.com/office/officeart/2005/8/layout/list1"/>
    <dgm:cxn modelId="{A7A1F993-D7A1-4048-AEB8-0450A127D15F}" type="presParOf" srcId="{5E39805C-B93E-4B66-B40B-6E1813250A0A}" destId="{95A207C4-BAF9-430D-B62D-5D4966B2597C}" srcOrd="5" destOrd="0" presId="urn:microsoft.com/office/officeart/2005/8/layout/list1"/>
    <dgm:cxn modelId="{F48FD768-86DC-419A-B261-0924D1C3CC0D}" type="presParOf" srcId="{5E39805C-B93E-4B66-B40B-6E1813250A0A}" destId="{23990965-C8CC-4A2C-9B0A-1F48BE0A8F2E}" srcOrd="6" destOrd="0" presId="urn:microsoft.com/office/officeart/2005/8/layout/list1"/>
    <dgm:cxn modelId="{69CE10BD-9683-4DFF-ACC2-66AC65AED744}" type="presParOf" srcId="{5E39805C-B93E-4B66-B40B-6E1813250A0A}" destId="{BA2D70D9-44C4-4867-BDD1-022602758E78}" srcOrd="7" destOrd="0" presId="urn:microsoft.com/office/officeart/2005/8/layout/list1"/>
    <dgm:cxn modelId="{ABBC670B-2349-4250-B788-96827B9749AB}" type="presParOf" srcId="{5E39805C-B93E-4B66-B40B-6E1813250A0A}" destId="{962046F2-B217-4883-A89E-427F44B88C49}" srcOrd="8" destOrd="0" presId="urn:microsoft.com/office/officeart/2005/8/layout/list1"/>
    <dgm:cxn modelId="{C4E76CFC-5109-4D8B-844A-30A21ED517C3}" type="presParOf" srcId="{962046F2-B217-4883-A89E-427F44B88C49}" destId="{273EECBB-FD10-4DC3-914B-F2A193738EFB}" srcOrd="0" destOrd="0" presId="urn:microsoft.com/office/officeart/2005/8/layout/list1"/>
    <dgm:cxn modelId="{7ACBBD7D-7264-4122-A804-48DD657371C6}" type="presParOf" srcId="{962046F2-B217-4883-A89E-427F44B88C49}" destId="{7AAB3D95-2F20-4B20-B0B1-D7F4E17A64BF}" srcOrd="1" destOrd="0" presId="urn:microsoft.com/office/officeart/2005/8/layout/list1"/>
    <dgm:cxn modelId="{B4B05930-36CD-42DD-92D3-2B979CE39CDE}" type="presParOf" srcId="{5E39805C-B93E-4B66-B40B-6E1813250A0A}" destId="{1AFA8A67-CF85-41A0-9612-F29ECA218218}" srcOrd="9" destOrd="0" presId="urn:microsoft.com/office/officeart/2005/8/layout/list1"/>
    <dgm:cxn modelId="{0FB24A6A-62C8-453B-B483-40BE7BCAAE96}" type="presParOf" srcId="{5E39805C-B93E-4B66-B40B-6E1813250A0A}" destId="{4D5F047A-9BB6-4EE9-AD2D-1C92D570353F}" srcOrd="10" destOrd="0" presId="urn:microsoft.com/office/officeart/2005/8/layout/list1"/>
    <dgm:cxn modelId="{A285AA4B-01A9-4DD4-8EC5-08E25BA46340}" type="presParOf" srcId="{5E39805C-B93E-4B66-B40B-6E1813250A0A}" destId="{C896F67B-3374-4BDE-8C18-E47C30D45C10}" srcOrd="11" destOrd="0" presId="urn:microsoft.com/office/officeart/2005/8/layout/list1"/>
    <dgm:cxn modelId="{59BA94CA-1D91-4461-9099-02618B7C8061}" type="presParOf" srcId="{5E39805C-B93E-4B66-B40B-6E1813250A0A}" destId="{BFC5283E-9E96-40CB-BF5A-20D07A5F9827}" srcOrd="12" destOrd="0" presId="urn:microsoft.com/office/officeart/2005/8/layout/list1"/>
    <dgm:cxn modelId="{6DC01C58-A634-483A-AF57-9D25E88A7489}" type="presParOf" srcId="{BFC5283E-9E96-40CB-BF5A-20D07A5F9827}" destId="{5343A1D7-E7FE-43E3-9D7D-159C47861228}" srcOrd="0" destOrd="0" presId="urn:microsoft.com/office/officeart/2005/8/layout/list1"/>
    <dgm:cxn modelId="{C1B9C204-436D-49A9-8ED7-334C6680A98B}" type="presParOf" srcId="{BFC5283E-9E96-40CB-BF5A-20D07A5F9827}" destId="{32EFFC0E-0823-4C09-B714-624E6381024E}" srcOrd="1" destOrd="0" presId="urn:microsoft.com/office/officeart/2005/8/layout/list1"/>
    <dgm:cxn modelId="{F670909C-E63F-4563-9386-8E9C5BFF10F6}" type="presParOf" srcId="{5E39805C-B93E-4B66-B40B-6E1813250A0A}" destId="{26B2024F-C1C7-40CE-916F-0A7C56C9CC78}" srcOrd="13" destOrd="0" presId="urn:microsoft.com/office/officeart/2005/8/layout/list1"/>
    <dgm:cxn modelId="{1D4678AE-09E3-4AC1-A777-0695E93F6CA4}" type="presParOf" srcId="{5E39805C-B93E-4B66-B40B-6E1813250A0A}" destId="{DA400A77-076F-467C-A28E-6790C45E450F}" srcOrd="14" destOrd="0" presId="urn:microsoft.com/office/officeart/2005/8/layout/list1"/>
    <dgm:cxn modelId="{6CCD8C3E-47CC-4482-8CA0-6D10EB2121F9}" type="presParOf" srcId="{5E39805C-B93E-4B66-B40B-6E1813250A0A}" destId="{66EC306B-446E-499C-BD2B-E7E27A2B2F93}" srcOrd="15" destOrd="0" presId="urn:microsoft.com/office/officeart/2005/8/layout/list1"/>
    <dgm:cxn modelId="{519BFC95-8FD5-4194-82DA-680CA9B65901}" type="presParOf" srcId="{5E39805C-B93E-4B66-B40B-6E1813250A0A}" destId="{C495DD81-EB58-4482-8CEE-AB8910B8975E}" srcOrd="16" destOrd="0" presId="urn:microsoft.com/office/officeart/2005/8/layout/list1"/>
    <dgm:cxn modelId="{A23D2924-C8ED-4075-AAF8-29FFB2562EB5}" type="presParOf" srcId="{C495DD81-EB58-4482-8CEE-AB8910B8975E}" destId="{76583E35-3740-4A90-ACDC-A722C1B88968}" srcOrd="0" destOrd="0" presId="urn:microsoft.com/office/officeart/2005/8/layout/list1"/>
    <dgm:cxn modelId="{2F56D1E3-4C1B-4F39-BAC9-16C0EA4F76F0}" type="presParOf" srcId="{C495DD81-EB58-4482-8CEE-AB8910B8975E}" destId="{9AAFFFCF-C17E-4F41-873F-89F8867C4576}" srcOrd="1" destOrd="0" presId="urn:microsoft.com/office/officeart/2005/8/layout/list1"/>
    <dgm:cxn modelId="{D8A6C612-4BBD-402E-821F-EC1288C9D2DC}" type="presParOf" srcId="{5E39805C-B93E-4B66-B40B-6E1813250A0A}" destId="{A511BB33-3ECD-4DCF-AA82-42DB80FA06C8}" srcOrd="17" destOrd="0" presId="urn:microsoft.com/office/officeart/2005/8/layout/list1"/>
    <dgm:cxn modelId="{DFB7D79B-06F0-4834-892D-01D86142E067}" type="presParOf" srcId="{5E39805C-B93E-4B66-B40B-6E1813250A0A}" destId="{AD5EA166-32BD-4A96-845C-B81E78DE2BB9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410AA050-CD59-475E-A735-5D6CE5482AF5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uk-UA"/>
        </a:p>
      </dgm:t>
    </dgm:pt>
    <dgm:pt modelId="{B66EE242-E795-4772-84EC-01AEA1BDF1B8}">
      <dgm:prSet phldrT="[Текст]"/>
      <dgm:spPr/>
      <dgm:t>
        <a:bodyPr/>
        <a:lstStyle/>
        <a:p>
          <a:r>
            <a:rPr lang="uk-UA" b="1" i="1" dirty="0"/>
            <a:t>Кількісні обмеження</a:t>
          </a:r>
          <a:r>
            <a:rPr lang="uk-UA" b="1" dirty="0"/>
            <a:t> - адміністративна форма нетарифного регулювання зовнішньої   торгівлі,   яка   визначає   номенклатуру   та   кількість   товарів, дозволених експортувати та імпортувати.</a:t>
          </a:r>
          <a:endParaRPr lang="uk-UA" dirty="0"/>
        </a:p>
      </dgm:t>
    </dgm:pt>
    <dgm:pt modelId="{E0179BA3-AC0E-4C05-8A31-C14BA02BFB0A}" type="parTrans" cxnId="{90A5DD68-D347-4E64-A528-D8E21989C10E}">
      <dgm:prSet/>
      <dgm:spPr/>
      <dgm:t>
        <a:bodyPr/>
        <a:lstStyle/>
        <a:p>
          <a:endParaRPr lang="uk-UA"/>
        </a:p>
      </dgm:t>
    </dgm:pt>
    <dgm:pt modelId="{CC4185A6-5279-4DC1-BE4B-877F393AA1AC}" type="sibTrans" cxnId="{90A5DD68-D347-4E64-A528-D8E21989C10E}">
      <dgm:prSet/>
      <dgm:spPr/>
      <dgm:t>
        <a:bodyPr/>
        <a:lstStyle/>
        <a:p>
          <a:endParaRPr lang="uk-UA"/>
        </a:p>
      </dgm:t>
    </dgm:pt>
    <dgm:pt modelId="{1979E801-D620-4D43-9040-8DD7AEA37A71}">
      <dgm:prSet/>
      <dgm:spPr/>
      <dgm:t>
        <a:bodyPr/>
        <a:lstStyle/>
        <a:p>
          <a:pPr>
            <a:buFont typeface="Arial" panose="020B0604020202020204" pitchFamily="34" charset="0"/>
            <a:buChar char="*"/>
          </a:pPr>
          <a:r>
            <a:rPr lang="uk-UA" b="1"/>
            <a:t>Кількісні обмеження можуть мати натуральний або вартісний характер. </a:t>
          </a:r>
        </a:p>
      </dgm:t>
    </dgm:pt>
    <dgm:pt modelId="{00673EB6-4BFB-49C3-9868-E41E884EE367}" type="parTrans" cxnId="{04EDD9A2-A786-4926-A163-1E64B413FEFC}">
      <dgm:prSet/>
      <dgm:spPr/>
      <dgm:t>
        <a:bodyPr/>
        <a:lstStyle/>
        <a:p>
          <a:endParaRPr lang="uk-UA"/>
        </a:p>
      </dgm:t>
    </dgm:pt>
    <dgm:pt modelId="{24AD4AAD-B27E-4690-A5B2-7B211DB1BDAA}" type="sibTrans" cxnId="{04EDD9A2-A786-4926-A163-1E64B413FEFC}">
      <dgm:prSet/>
      <dgm:spPr/>
      <dgm:t>
        <a:bodyPr/>
        <a:lstStyle/>
        <a:p>
          <a:endParaRPr lang="uk-UA"/>
        </a:p>
      </dgm:t>
    </dgm:pt>
    <dgm:pt modelId="{27469DDC-4515-4C49-A54A-CAFB269C5383}">
      <dgm:prSet/>
      <dgm:spPr/>
      <dgm:t>
        <a:bodyPr/>
        <a:lstStyle/>
        <a:p>
          <a:pPr>
            <a:buFont typeface="Arial" panose="020B0604020202020204" pitchFamily="34" charset="0"/>
            <a:buChar char="*"/>
          </a:pPr>
          <a:r>
            <a:rPr lang="uk-UA" b="1" dirty="0"/>
            <a:t>Види кількісних обмежень:</a:t>
          </a:r>
        </a:p>
      </dgm:t>
    </dgm:pt>
    <dgm:pt modelId="{2DB68393-B6E7-4655-A023-741ACDC22253}" type="parTrans" cxnId="{7E5C1570-7215-42AE-8FB5-D40B7296E2AF}">
      <dgm:prSet/>
      <dgm:spPr/>
      <dgm:t>
        <a:bodyPr/>
        <a:lstStyle/>
        <a:p>
          <a:endParaRPr lang="uk-UA"/>
        </a:p>
      </dgm:t>
    </dgm:pt>
    <dgm:pt modelId="{052D2BBC-7975-4F4D-A924-DD7D4BDE07F5}" type="sibTrans" cxnId="{7E5C1570-7215-42AE-8FB5-D40B7296E2AF}">
      <dgm:prSet/>
      <dgm:spPr/>
      <dgm:t>
        <a:bodyPr/>
        <a:lstStyle/>
        <a:p>
          <a:endParaRPr lang="uk-UA"/>
        </a:p>
      </dgm:t>
    </dgm:pt>
    <dgm:pt modelId="{B7357FD0-F1CB-49A0-8142-04086FA01224}">
      <dgm:prSet/>
      <dgm:spPr/>
      <dgm:t>
        <a:bodyPr/>
        <a:lstStyle/>
        <a:p>
          <a:pPr>
            <a:buFont typeface="Arial" panose="020B0604020202020204" pitchFamily="34" charset="0"/>
            <a:buChar char="*"/>
          </a:pPr>
          <a:r>
            <a:rPr lang="uk-UA" b="1" i="1" dirty="0"/>
            <a:t>квота (контингент</a:t>
          </a:r>
          <a:r>
            <a:rPr lang="uk-UA" b="1" dirty="0"/>
            <a:t>) - кількість товару, дозволеного імпортувати чи експортувати з країни;</a:t>
          </a:r>
        </a:p>
      </dgm:t>
    </dgm:pt>
    <dgm:pt modelId="{88284415-3BEE-484E-8DDD-24DCBCB9CBB3}" type="parTrans" cxnId="{D53E6732-1583-494E-8AD0-8400D72127DB}">
      <dgm:prSet/>
      <dgm:spPr/>
      <dgm:t>
        <a:bodyPr/>
        <a:lstStyle/>
        <a:p>
          <a:endParaRPr lang="uk-UA"/>
        </a:p>
      </dgm:t>
    </dgm:pt>
    <dgm:pt modelId="{C164992E-E916-494E-B372-AAFC91F9EAA9}" type="sibTrans" cxnId="{D53E6732-1583-494E-8AD0-8400D72127DB}">
      <dgm:prSet/>
      <dgm:spPr/>
      <dgm:t>
        <a:bodyPr/>
        <a:lstStyle/>
        <a:p>
          <a:endParaRPr lang="uk-UA"/>
        </a:p>
      </dgm:t>
    </dgm:pt>
    <dgm:pt modelId="{B0009BA4-0614-4D03-8531-92F11187F2ED}">
      <dgm:prSet/>
      <dgm:spPr/>
      <dgm:t>
        <a:bodyPr/>
        <a:lstStyle/>
        <a:p>
          <a:pPr>
            <a:buFont typeface="Arial" panose="020B0604020202020204" pitchFamily="34" charset="0"/>
            <a:buChar char="*"/>
          </a:pPr>
          <a:r>
            <a:rPr lang="uk-UA" b="1" i="1" dirty="0"/>
            <a:t>добровільне обмеження</a:t>
          </a:r>
          <a:r>
            <a:rPr lang="uk-UA" b="1" dirty="0"/>
            <a:t> експорту - кількісні обмеження експорту, яке базується на зобов'язаннях партнера обмежити або не розширювати обсяг експорт.</a:t>
          </a:r>
        </a:p>
      </dgm:t>
    </dgm:pt>
    <dgm:pt modelId="{40FA703C-007B-4159-8BDC-40DC83122B86}" type="parTrans" cxnId="{0FFE7070-5C15-438E-B021-213052254808}">
      <dgm:prSet/>
      <dgm:spPr/>
      <dgm:t>
        <a:bodyPr/>
        <a:lstStyle/>
        <a:p>
          <a:endParaRPr lang="uk-UA"/>
        </a:p>
      </dgm:t>
    </dgm:pt>
    <dgm:pt modelId="{E3243F35-84B7-48BC-A717-FEE3B540705A}" type="sibTrans" cxnId="{0FFE7070-5C15-438E-B021-213052254808}">
      <dgm:prSet/>
      <dgm:spPr/>
      <dgm:t>
        <a:bodyPr/>
        <a:lstStyle/>
        <a:p>
          <a:endParaRPr lang="uk-UA"/>
        </a:p>
      </dgm:t>
    </dgm:pt>
    <dgm:pt modelId="{04549623-C829-4206-942C-977C914D77DB}">
      <dgm:prSet/>
      <dgm:spPr/>
      <dgm:t>
        <a:bodyPr/>
        <a:lstStyle/>
        <a:p>
          <a:pPr>
            <a:buFont typeface="Arial" panose="020B0604020202020204" pitchFamily="34" charset="0"/>
            <a:buChar char="*"/>
          </a:pPr>
          <a:r>
            <a:rPr lang="uk-UA" b="1" i="1" dirty="0"/>
            <a:t>ліцензування </a:t>
          </a:r>
          <a:r>
            <a:rPr lang="uk-UA" b="1" dirty="0"/>
            <a:t>- регулювання зовнішньоекономічної діяльності шляхом надання дозволу на експорт або імпорт товару у встановлений час;</a:t>
          </a:r>
        </a:p>
      </dgm:t>
    </dgm:pt>
    <dgm:pt modelId="{B1023763-E449-4080-952F-724199411ED9}" type="parTrans" cxnId="{74C8472F-C140-4E4D-8E29-A55981D45422}">
      <dgm:prSet/>
      <dgm:spPr/>
      <dgm:t>
        <a:bodyPr/>
        <a:lstStyle/>
        <a:p>
          <a:endParaRPr lang="uk-UA"/>
        </a:p>
      </dgm:t>
    </dgm:pt>
    <dgm:pt modelId="{F0A1D26E-0B9A-4D78-8E30-B062D8C70849}" type="sibTrans" cxnId="{74C8472F-C140-4E4D-8E29-A55981D45422}">
      <dgm:prSet/>
      <dgm:spPr/>
      <dgm:t>
        <a:bodyPr/>
        <a:lstStyle/>
        <a:p>
          <a:endParaRPr lang="uk-UA"/>
        </a:p>
      </dgm:t>
    </dgm:pt>
    <dgm:pt modelId="{9D94DD23-84DE-4DE3-B3D1-0C216941D95F}" type="pres">
      <dgm:prSet presAssocID="{410AA050-CD59-475E-A735-5D6CE5482AF5}" presName="linear" presStyleCnt="0">
        <dgm:presLayoutVars>
          <dgm:animLvl val="lvl"/>
          <dgm:resizeHandles val="exact"/>
        </dgm:presLayoutVars>
      </dgm:prSet>
      <dgm:spPr/>
    </dgm:pt>
    <dgm:pt modelId="{F1EF800B-49DB-4275-B17E-07E3D2CD173A}" type="pres">
      <dgm:prSet presAssocID="{B66EE242-E795-4772-84EC-01AEA1BDF1B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831E321-1FF5-4249-87D2-B01F50DDE5C4}" type="pres">
      <dgm:prSet presAssocID="{CC4185A6-5279-4DC1-BE4B-877F393AA1AC}" presName="spacer" presStyleCnt="0"/>
      <dgm:spPr/>
    </dgm:pt>
    <dgm:pt modelId="{F8423C1B-1E03-446C-854F-346F1F3C26D8}" type="pres">
      <dgm:prSet presAssocID="{1979E801-D620-4D43-9040-8DD7AEA37A7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01E08FC-8BC1-4D84-A89B-5B15AE259B9A}" type="pres">
      <dgm:prSet presAssocID="{24AD4AAD-B27E-4690-A5B2-7B211DB1BDAA}" presName="spacer" presStyleCnt="0"/>
      <dgm:spPr/>
    </dgm:pt>
    <dgm:pt modelId="{8E7771B7-4B7C-4201-981E-8F691A8795F1}" type="pres">
      <dgm:prSet presAssocID="{27469DDC-4515-4C49-A54A-CAFB269C5383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40ECC9A-901B-4E47-9D68-74AB342B4B2D}" type="pres">
      <dgm:prSet presAssocID="{27469DDC-4515-4C49-A54A-CAFB269C5383}" presName="childText" presStyleLbl="revTx" presStyleIdx="0" presStyleCnt="1" custScaleY="140416">
        <dgm:presLayoutVars>
          <dgm:bulletEnabled val="1"/>
        </dgm:presLayoutVars>
      </dgm:prSet>
      <dgm:spPr/>
    </dgm:pt>
  </dgm:ptLst>
  <dgm:cxnLst>
    <dgm:cxn modelId="{48E94E15-130A-405B-9D57-1C5137D36B3F}" type="presOf" srcId="{B0009BA4-0614-4D03-8531-92F11187F2ED}" destId="{640ECC9A-901B-4E47-9D68-74AB342B4B2D}" srcOrd="0" destOrd="1" presId="urn:microsoft.com/office/officeart/2005/8/layout/vList2"/>
    <dgm:cxn modelId="{74C8472F-C140-4E4D-8E29-A55981D45422}" srcId="{27469DDC-4515-4C49-A54A-CAFB269C5383}" destId="{04549623-C829-4206-942C-977C914D77DB}" srcOrd="2" destOrd="0" parTransId="{B1023763-E449-4080-952F-724199411ED9}" sibTransId="{F0A1D26E-0B9A-4D78-8E30-B062D8C70849}"/>
    <dgm:cxn modelId="{D53E6732-1583-494E-8AD0-8400D72127DB}" srcId="{27469DDC-4515-4C49-A54A-CAFB269C5383}" destId="{B7357FD0-F1CB-49A0-8142-04086FA01224}" srcOrd="0" destOrd="0" parTransId="{88284415-3BEE-484E-8DDD-24DCBCB9CBB3}" sibTransId="{C164992E-E916-494E-B372-AAFC91F9EAA9}"/>
    <dgm:cxn modelId="{90A5DD68-D347-4E64-A528-D8E21989C10E}" srcId="{410AA050-CD59-475E-A735-5D6CE5482AF5}" destId="{B66EE242-E795-4772-84EC-01AEA1BDF1B8}" srcOrd="0" destOrd="0" parTransId="{E0179BA3-AC0E-4C05-8A31-C14BA02BFB0A}" sibTransId="{CC4185A6-5279-4DC1-BE4B-877F393AA1AC}"/>
    <dgm:cxn modelId="{7E5C1570-7215-42AE-8FB5-D40B7296E2AF}" srcId="{410AA050-CD59-475E-A735-5D6CE5482AF5}" destId="{27469DDC-4515-4C49-A54A-CAFB269C5383}" srcOrd="2" destOrd="0" parTransId="{2DB68393-B6E7-4655-A023-741ACDC22253}" sibTransId="{052D2BBC-7975-4F4D-A924-DD7D4BDE07F5}"/>
    <dgm:cxn modelId="{0FFE7070-5C15-438E-B021-213052254808}" srcId="{27469DDC-4515-4C49-A54A-CAFB269C5383}" destId="{B0009BA4-0614-4D03-8531-92F11187F2ED}" srcOrd="1" destOrd="0" parTransId="{40FA703C-007B-4159-8BDC-40DC83122B86}" sibTransId="{E3243F35-84B7-48BC-A717-FEE3B540705A}"/>
    <dgm:cxn modelId="{8D3A3F53-213C-481E-B098-1642A2E3BE05}" type="presOf" srcId="{04549623-C829-4206-942C-977C914D77DB}" destId="{640ECC9A-901B-4E47-9D68-74AB342B4B2D}" srcOrd="0" destOrd="2" presId="urn:microsoft.com/office/officeart/2005/8/layout/vList2"/>
    <dgm:cxn modelId="{06765791-C704-45BE-9A29-54FBF2226EFB}" type="presOf" srcId="{B7357FD0-F1CB-49A0-8142-04086FA01224}" destId="{640ECC9A-901B-4E47-9D68-74AB342B4B2D}" srcOrd="0" destOrd="0" presId="urn:microsoft.com/office/officeart/2005/8/layout/vList2"/>
    <dgm:cxn modelId="{6D601E97-232D-4A52-8AD1-647255F5C67D}" type="presOf" srcId="{410AA050-CD59-475E-A735-5D6CE5482AF5}" destId="{9D94DD23-84DE-4DE3-B3D1-0C216941D95F}" srcOrd="0" destOrd="0" presId="urn:microsoft.com/office/officeart/2005/8/layout/vList2"/>
    <dgm:cxn modelId="{04EDD9A2-A786-4926-A163-1E64B413FEFC}" srcId="{410AA050-CD59-475E-A735-5D6CE5482AF5}" destId="{1979E801-D620-4D43-9040-8DD7AEA37A71}" srcOrd="1" destOrd="0" parTransId="{00673EB6-4BFB-49C3-9868-E41E884EE367}" sibTransId="{24AD4AAD-B27E-4690-A5B2-7B211DB1BDAA}"/>
    <dgm:cxn modelId="{169813BB-6645-45AE-B5D3-BB49F11B1B25}" type="presOf" srcId="{27469DDC-4515-4C49-A54A-CAFB269C5383}" destId="{8E7771B7-4B7C-4201-981E-8F691A8795F1}" srcOrd="0" destOrd="0" presId="urn:microsoft.com/office/officeart/2005/8/layout/vList2"/>
    <dgm:cxn modelId="{4B92DDE4-0DF4-46EA-823E-4253B41B761F}" type="presOf" srcId="{1979E801-D620-4D43-9040-8DD7AEA37A71}" destId="{F8423C1B-1E03-446C-854F-346F1F3C26D8}" srcOrd="0" destOrd="0" presId="urn:microsoft.com/office/officeart/2005/8/layout/vList2"/>
    <dgm:cxn modelId="{DFE91EFF-A07A-4053-BC0F-787809D6321A}" type="presOf" srcId="{B66EE242-E795-4772-84EC-01AEA1BDF1B8}" destId="{F1EF800B-49DB-4275-B17E-07E3D2CD173A}" srcOrd="0" destOrd="0" presId="urn:microsoft.com/office/officeart/2005/8/layout/vList2"/>
    <dgm:cxn modelId="{89190187-82CC-47A0-BC7C-DC74B6D8F9F0}" type="presParOf" srcId="{9D94DD23-84DE-4DE3-B3D1-0C216941D95F}" destId="{F1EF800B-49DB-4275-B17E-07E3D2CD173A}" srcOrd="0" destOrd="0" presId="urn:microsoft.com/office/officeart/2005/8/layout/vList2"/>
    <dgm:cxn modelId="{B2B54331-40B0-4307-851B-98857B82D938}" type="presParOf" srcId="{9D94DD23-84DE-4DE3-B3D1-0C216941D95F}" destId="{C831E321-1FF5-4249-87D2-B01F50DDE5C4}" srcOrd="1" destOrd="0" presId="urn:microsoft.com/office/officeart/2005/8/layout/vList2"/>
    <dgm:cxn modelId="{850A4053-934E-4FD5-84E9-1FCDD531AA61}" type="presParOf" srcId="{9D94DD23-84DE-4DE3-B3D1-0C216941D95F}" destId="{F8423C1B-1E03-446C-854F-346F1F3C26D8}" srcOrd="2" destOrd="0" presId="urn:microsoft.com/office/officeart/2005/8/layout/vList2"/>
    <dgm:cxn modelId="{E12711B6-3285-452C-8188-3F63C2165F37}" type="presParOf" srcId="{9D94DD23-84DE-4DE3-B3D1-0C216941D95F}" destId="{301E08FC-8BC1-4D84-A89B-5B15AE259B9A}" srcOrd="3" destOrd="0" presId="urn:microsoft.com/office/officeart/2005/8/layout/vList2"/>
    <dgm:cxn modelId="{945C5697-4C44-47B5-BAC9-4975DD6CE79C}" type="presParOf" srcId="{9D94DD23-84DE-4DE3-B3D1-0C216941D95F}" destId="{8E7771B7-4B7C-4201-981E-8F691A8795F1}" srcOrd="4" destOrd="0" presId="urn:microsoft.com/office/officeart/2005/8/layout/vList2"/>
    <dgm:cxn modelId="{43145278-190B-4D16-BE15-8F008DBDA26E}" type="presParOf" srcId="{9D94DD23-84DE-4DE3-B3D1-0C216941D95F}" destId="{640ECC9A-901B-4E47-9D68-74AB342B4B2D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7E4F9CB4-4C1E-4747-BA42-56FD6BDAA661}" type="doc">
      <dgm:prSet loTypeId="urn:microsoft.com/office/officeart/2005/8/layout/hierarchy5" loCatId="hierarchy" qsTypeId="urn:microsoft.com/office/officeart/2005/8/quickstyle/simple2" qsCatId="simple" csTypeId="urn:microsoft.com/office/officeart/2005/8/colors/accent3_4" csCatId="accent3" phldr="1"/>
      <dgm:spPr/>
      <dgm:t>
        <a:bodyPr/>
        <a:lstStyle/>
        <a:p>
          <a:endParaRPr lang="uk-UA"/>
        </a:p>
      </dgm:t>
    </dgm:pt>
    <dgm:pt modelId="{C66259CD-84FD-440A-A269-0236DA743A57}">
      <dgm:prSet phldrT="[Текст]" custT="1"/>
      <dgm:spPr/>
      <dgm:t>
        <a:bodyPr/>
        <a:lstStyle/>
        <a:p>
          <a:r>
            <a:rPr lang="uk-UA" sz="1600" dirty="0">
              <a:latin typeface="+mn-lt"/>
            </a:rPr>
            <a:t>Квоти </a:t>
          </a:r>
        </a:p>
      </dgm:t>
    </dgm:pt>
    <dgm:pt modelId="{7A249F55-458B-470D-A2B9-44BC37BE887F}" type="parTrans" cxnId="{8672BDEF-CD98-4ADA-AB00-D867B081F558}">
      <dgm:prSet/>
      <dgm:spPr/>
      <dgm:t>
        <a:bodyPr/>
        <a:lstStyle/>
        <a:p>
          <a:endParaRPr lang="uk-UA" sz="1600">
            <a:latin typeface="+mn-lt"/>
          </a:endParaRPr>
        </a:p>
      </dgm:t>
    </dgm:pt>
    <dgm:pt modelId="{C14B45B0-8347-4DB2-BD41-3D7B21051FC6}" type="sibTrans" cxnId="{8672BDEF-CD98-4ADA-AB00-D867B081F558}">
      <dgm:prSet/>
      <dgm:spPr/>
      <dgm:t>
        <a:bodyPr/>
        <a:lstStyle/>
        <a:p>
          <a:endParaRPr lang="uk-UA" sz="1600">
            <a:latin typeface="+mn-lt"/>
          </a:endParaRPr>
        </a:p>
      </dgm:t>
    </dgm:pt>
    <dgm:pt modelId="{45ECA42A-87A0-4450-BE29-C397F40A8061}">
      <dgm:prSet phldrT="[Текст]" custT="1"/>
      <dgm:spPr/>
      <dgm:t>
        <a:bodyPr/>
        <a:lstStyle/>
        <a:p>
          <a:r>
            <a:rPr lang="uk-UA" sz="1600" i="1" dirty="0">
              <a:latin typeface="+mn-lt"/>
            </a:rPr>
            <a:t>Митна квота </a:t>
          </a:r>
          <a:endParaRPr lang="uk-UA" sz="1600" dirty="0">
            <a:latin typeface="+mn-lt"/>
          </a:endParaRPr>
        </a:p>
      </dgm:t>
    </dgm:pt>
    <dgm:pt modelId="{E4211DA8-E3D3-47FE-A760-ECE1818F9F29}" type="parTrans" cxnId="{0EEEB8D2-EAAD-481A-B60A-1D9E14D64AA4}">
      <dgm:prSet custT="1"/>
      <dgm:spPr/>
      <dgm:t>
        <a:bodyPr/>
        <a:lstStyle/>
        <a:p>
          <a:endParaRPr lang="uk-UA" sz="1600">
            <a:latin typeface="+mn-lt"/>
          </a:endParaRPr>
        </a:p>
      </dgm:t>
    </dgm:pt>
    <dgm:pt modelId="{148041C8-650D-4F58-9287-78623C4AC930}" type="sibTrans" cxnId="{0EEEB8D2-EAAD-481A-B60A-1D9E14D64AA4}">
      <dgm:prSet/>
      <dgm:spPr/>
      <dgm:t>
        <a:bodyPr/>
        <a:lstStyle/>
        <a:p>
          <a:endParaRPr lang="uk-UA" sz="1600">
            <a:latin typeface="+mn-lt"/>
          </a:endParaRPr>
        </a:p>
      </dgm:t>
    </dgm:pt>
    <dgm:pt modelId="{7CF47F82-228E-472B-A83D-445BD982D095}">
      <dgm:prSet phldrT="[Текст]" custT="1"/>
      <dgm:spPr/>
      <dgm:t>
        <a:bodyPr/>
        <a:lstStyle/>
        <a:p>
          <a:r>
            <a:rPr lang="uk-UA" sz="1600" i="1" dirty="0">
              <a:latin typeface="+mn-lt"/>
            </a:rPr>
            <a:t>Імпортна квота</a:t>
          </a:r>
        </a:p>
      </dgm:t>
    </dgm:pt>
    <dgm:pt modelId="{F511E2D3-5AD1-424A-AE2E-932F32DE60A0}" type="parTrans" cxnId="{09A320AD-A3C7-46E8-A228-5B56BF82A013}">
      <dgm:prSet custT="1"/>
      <dgm:spPr/>
      <dgm:t>
        <a:bodyPr/>
        <a:lstStyle/>
        <a:p>
          <a:endParaRPr lang="uk-UA" sz="1600">
            <a:latin typeface="+mn-lt"/>
          </a:endParaRPr>
        </a:p>
      </dgm:t>
    </dgm:pt>
    <dgm:pt modelId="{964E66D1-A9C7-4D4C-812D-B48781DA4191}" type="sibTrans" cxnId="{09A320AD-A3C7-46E8-A228-5B56BF82A013}">
      <dgm:prSet/>
      <dgm:spPr/>
      <dgm:t>
        <a:bodyPr/>
        <a:lstStyle/>
        <a:p>
          <a:endParaRPr lang="uk-UA" sz="1600">
            <a:latin typeface="+mn-lt"/>
          </a:endParaRPr>
        </a:p>
      </dgm:t>
    </dgm:pt>
    <dgm:pt modelId="{29E963D3-C9C6-444B-ADDA-EA40F136BB56}">
      <dgm:prSet phldrT="[Текст]" custT="1"/>
      <dgm:spPr/>
      <dgm:t>
        <a:bodyPr/>
        <a:lstStyle/>
        <a:p>
          <a:r>
            <a:rPr lang="uk-UA" sz="1600" dirty="0">
              <a:latin typeface="+mn-lt"/>
            </a:rPr>
            <a:t>Глобальні</a:t>
          </a:r>
        </a:p>
      </dgm:t>
    </dgm:pt>
    <dgm:pt modelId="{5A1B1429-5847-4018-A234-75CC770D7181}" type="parTrans" cxnId="{03AFC634-02AF-412A-96D7-748CE0EE2DE2}">
      <dgm:prSet custT="1"/>
      <dgm:spPr/>
      <dgm:t>
        <a:bodyPr/>
        <a:lstStyle/>
        <a:p>
          <a:endParaRPr lang="uk-UA" sz="1600"/>
        </a:p>
      </dgm:t>
    </dgm:pt>
    <dgm:pt modelId="{28BCAFF8-01C6-43F1-9E10-112B71C07A27}" type="sibTrans" cxnId="{03AFC634-02AF-412A-96D7-748CE0EE2DE2}">
      <dgm:prSet/>
      <dgm:spPr/>
      <dgm:t>
        <a:bodyPr/>
        <a:lstStyle/>
        <a:p>
          <a:endParaRPr lang="uk-UA" sz="1600"/>
        </a:p>
      </dgm:t>
    </dgm:pt>
    <dgm:pt modelId="{93DD76AA-C4E3-4F61-A369-9E30CEE782B6}">
      <dgm:prSet phldrT="[Текст]" custT="1"/>
      <dgm:spPr/>
      <dgm:t>
        <a:bodyPr/>
        <a:lstStyle/>
        <a:p>
          <a:r>
            <a:rPr lang="uk-UA" sz="1600" dirty="0">
              <a:latin typeface="+mn-lt"/>
            </a:rPr>
            <a:t>Індивідуальні</a:t>
          </a:r>
        </a:p>
      </dgm:t>
    </dgm:pt>
    <dgm:pt modelId="{0CBEE264-31EA-4C96-B472-7B1220193561}" type="parTrans" cxnId="{A4744C21-671A-4F41-930B-8AA86C817F41}">
      <dgm:prSet custT="1"/>
      <dgm:spPr/>
      <dgm:t>
        <a:bodyPr/>
        <a:lstStyle/>
        <a:p>
          <a:endParaRPr lang="uk-UA" sz="1600"/>
        </a:p>
      </dgm:t>
    </dgm:pt>
    <dgm:pt modelId="{28065661-3554-4D05-8682-BF66C782FC96}" type="sibTrans" cxnId="{A4744C21-671A-4F41-930B-8AA86C817F41}">
      <dgm:prSet/>
      <dgm:spPr/>
      <dgm:t>
        <a:bodyPr/>
        <a:lstStyle/>
        <a:p>
          <a:endParaRPr lang="uk-UA" sz="1600"/>
        </a:p>
      </dgm:t>
    </dgm:pt>
    <dgm:pt modelId="{D8A2AF6B-72FB-4B89-A3CE-B8FEF7A919BF}">
      <dgm:prSet phldrT="[Текст]" custT="1"/>
      <dgm:spPr/>
      <dgm:t>
        <a:bodyPr/>
        <a:lstStyle/>
        <a:p>
          <a:r>
            <a:rPr lang="uk-UA" sz="1600" i="1" dirty="0">
              <a:latin typeface="+mn-lt"/>
            </a:rPr>
            <a:t>Захист національних виробників</a:t>
          </a:r>
        </a:p>
      </dgm:t>
    </dgm:pt>
    <dgm:pt modelId="{5E0731B3-7363-4123-BDD0-367DB3491CD6}" type="parTrans" cxnId="{8A43F433-DDB0-48C8-8658-00555703E01F}">
      <dgm:prSet custT="1"/>
      <dgm:spPr/>
      <dgm:t>
        <a:bodyPr/>
        <a:lstStyle/>
        <a:p>
          <a:endParaRPr lang="uk-UA" sz="1600"/>
        </a:p>
      </dgm:t>
    </dgm:pt>
    <dgm:pt modelId="{6700AD86-95E5-4A3F-BF63-A3EF60B6DFC5}" type="sibTrans" cxnId="{8A43F433-DDB0-48C8-8658-00555703E01F}">
      <dgm:prSet/>
      <dgm:spPr/>
      <dgm:t>
        <a:bodyPr/>
        <a:lstStyle/>
        <a:p>
          <a:endParaRPr lang="uk-UA" sz="1600"/>
        </a:p>
      </dgm:t>
    </dgm:pt>
    <dgm:pt modelId="{34134639-E3A4-4F12-BE7B-3D73EA8A1C79}">
      <dgm:prSet phldrT="[Текст]" custT="1"/>
      <dgm:spPr/>
      <dgm:t>
        <a:bodyPr/>
        <a:lstStyle/>
        <a:p>
          <a:r>
            <a:rPr lang="uk-UA" sz="1600" i="1" dirty="0">
              <a:latin typeface="+mn-lt"/>
            </a:rPr>
            <a:t>Зменшення імпорту</a:t>
          </a:r>
        </a:p>
      </dgm:t>
    </dgm:pt>
    <dgm:pt modelId="{07B51DFD-C570-4C31-819E-B1A4EA09C2C3}" type="parTrans" cxnId="{29889B3C-049F-4AE5-BDFA-FCAC4E79EEBD}">
      <dgm:prSet custT="1"/>
      <dgm:spPr/>
      <dgm:t>
        <a:bodyPr/>
        <a:lstStyle/>
        <a:p>
          <a:endParaRPr lang="uk-UA" sz="1600"/>
        </a:p>
      </dgm:t>
    </dgm:pt>
    <dgm:pt modelId="{91F9FCE6-7CFF-4D5E-9CD9-FF62A7265ACA}" type="sibTrans" cxnId="{29889B3C-049F-4AE5-BDFA-FCAC4E79EEBD}">
      <dgm:prSet/>
      <dgm:spPr/>
      <dgm:t>
        <a:bodyPr/>
        <a:lstStyle/>
        <a:p>
          <a:endParaRPr lang="uk-UA" sz="1600"/>
        </a:p>
      </dgm:t>
    </dgm:pt>
    <dgm:pt modelId="{C41009A1-84BF-4226-8B52-F577418EB1DC}" type="pres">
      <dgm:prSet presAssocID="{7E4F9CB4-4C1E-4747-BA42-56FD6BDAA661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A54B2035-4A8E-4539-84E7-261C9239B4BF}" type="pres">
      <dgm:prSet presAssocID="{7E4F9CB4-4C1E-4747-BA42-56FD6BDAA661}" presName="hierFlow" presStyleCnt="0"/>
      <dgm:spPr/>
    </dgm:pt>
    <dgm:pt modelId="{8A9B63FD-3F9D-41C3-BF5D-D18905F12A14}" type="pres">
      <dgm:prSet presAssocID="{7E4F9CB4-4C1E-4747-BA42-56FD6BDAA661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F07AB9FC-E074-4FC5-AC60-3123AE273321}" type="pres">
      <dgm:prSet presAssocID="{C66259CD-84FD-440A-A269-0236DA743A57}" presName="Name17" presStyleCnt="0"/>
      <dgm:spPr/>
    </dgm:pt>
    <dgm:pt modelId="{393F1679-2444-4EB5-97FF-80B32ACF060F}" type="pres">
      <dgm:prSet presAssocID="{C66259CD-84FD-440A-A269-0236DA743A57}" presName="level1Shape" presStyleLbl="node0" presStyleIdx="0" presStyleCnt="1" custScaleX="67766" custScaleY="72111">
        <dgm:presLayoutVars>
          <dgm:chPref val="3"/>
        </dgm:presLayoutVars>
      </dgm:prSet>
      <dgm:spPr/>
    </dgm:pt>
    <dgm:pt modelId="{D93B4697-49EF-418D-8C97-855FC5B5B23E}" type="pres">
      <dgm:prSet presAssocID="{C66259CD-84FD-440A-A269-0236DA743A57}" presName="hierChild2" presStyleCnt="0"/>
      <dgm:spPr/>
    </dgm:pt>
    <dgm:pt modelId="{F4AD7650-DCB9-4BED-84F5-CF49857743FF}" type="pres">
      <dgm:prSet presAssocID="{E4211DA8-E3D3-47FE-A760-ECE1818F9F29}" presName="Name25" presStyleLbl="parChTrans1D2" presStyleIdx="0" presStyleCnt="2"/>
      <dgm:spPr/>
    </dgm:pt>
    <dgm:pt modelId="{6F037243-FD74-4D11-AF07-E3ACEF5EB803}" type="pres">
      <dgm:prSet presAssocID="{E4211DA8-E3D3-47FE-A760-ECE1818F9F29}" presName="connTx" presStyleLbl="parChTrans1D2" presStyleIdx="0" presStyleCnt="2"/>
      <dgm:spPr/>
    </dgm:pt>
    <dgm:pt modelId="{AD193EFB-136E-4DF2-9854-326D77491824}" type="pres">
      <dgm:prSet presAssocID="{45ECA42A-87A0-4450-BE29-C397F40A8061}" presName="Name30" presStyleCnt="0"/>
      <dgm:spPr/>
    </dgm:pt>
    <dgm:pt modelId="{81D42B5C-8C88-4505-99E1-FD2CCDF0B902}" type="pres">
      <dgm:prSet presAssocID="{45ECA42A-87A0-4450-BE29-C397F40A8061}" presName="level2Shape" presStyleLbl="node2" presStyleIdx="0" presStyleCnt="2" custScaleX="98441" custScaleY="48854"/>
      <dgm:spPr/>
    </dgm:pt>
    <dgm:pt modelId="{1ED61C6C-3FD2-46B0-BC1C-CA6E36B3CF87}" type="pres">
      <dgm:prSet presAssocID="{45ECA42A-87A0-4450-BE29-C397F40A8061}" presName="hierChild3" presStyleCnt="0"/>
      <dgm:spPr/>
    </dgm:pt>
    <dgm:pt modelId="{E10A83FE-E3AD-411C-9822-D85FC519DA73}" type="pres">
      <dgm:prSet presAssocID="{5A1B1429-5847-4018-A234-75CC770D7181}" presName="Name25" presStyleLbl="parChTrans1D3" presStyleIdx="0" presStyleCnt="4"/>
      <dgm:spPr/>
    </dgm:pt>
    <dgm:pt modelId="{FFD953F9-EAD9-427A-A8FE-647B34C4767A}" type="pres">
      <dgm:prSet presAssocID="{5A1B1429-5847-4018-A234-75CC770D7181}" presName="connTx" presStyleLbl="parChTrans1D3" presStyleIdx="0" presStyleCnt="4"/>
      <dgm:spPr/>
    </dgm:pt>
    <dgm:pt modelId="{73687FC1-8BC5-4F82-85DE-66888ADBA1B7}" type="pres">
      <dgm:prSet presAssocID="{29E963D3-C9C6-444B-ADDA-EA40F136BB56}" presName="Name30" presStyleCnt="0"/>
      <dgm:spPr/>
    </dgm:pt>
    <dgm:pt modelId="{CACC0E5D-9AED-47DA-8028-023CEEE93B93}" type="pres">
      <dgm:prSet presAssocID="{29E963D3-C9C6-444B-ADDA-EA40F136BB56}" presName="level2Shape" presStyleLbl="node3" presStyleIdx="0" presStyleCnt="4" custScaleX="237742" custScaleY="45416"/>
      <dgm:spPr/>
    </dgm:pt>
    <dgm:pt modelId="{9BF37750-07D2-49ED-B405-4D223B389BEB}" type="pres">
      <dgm:prSet presAssocID="{29E963D3-C9C6-444B-ADDA-EA40F136BB56}" presName="hierChild3" presStyleCnt="0"/>
      <dgm:spPr/>
    </dgm:pt>
    <dgm:pt modelId="{B2DA2C95-4014-4686-89BC-345796E128D1}" type="pres">
      <dgm:prSet presAssocID="{0CBEE264-31EA-4C96-B472-7B1220193561}" presName="Name25" presStyleLbl="parChTrans1D3" presStyleIdx="1" presStyleCnt="4"/>
      <dgm:spPr/>
    </dgm:pt>
    <dgm:pt modelId="{AD95A701-1439-49D3-A99F-309F9C0DF600}" type="pres">
      <dgm:prSet presAssocID="{0CBEE264-31EA-4C96-B472-7B1220193561}" presName="connTx" presStyleLbl="parChTrans1D3" presStyleIdx="1" presStyleCnt="4"/>
      <dgm:spPr/>
    </dgm:pt>
    <dgm:pt modelId="{5DEB0717-D68B-4B24-943D-5DAFCD74B66B}" type="pres">
      <dgm:prSet presAssocID="{93DD76AA-C4E3-4F61-A369-9E30CEE782B6}" presName="Name30" presStyleCnt="0"/>
      <dgm:spPr/>
    </dgm:pt>
    <dgm:pt modelId="{B3D44C55-29D5-41BC-8DCC-B9639F998C8A}" type="pres">
      <dgm:prSet presAssocID="{93DD76AA-C4E3-4F61-A369-9E30CEE782B6}" presName="level2Shape" presStyleLbl="node3" presStyleIdx="1" presStyleCnt="4" custScaleX="237742" custScaleY="45416"/>
      <dgm:spPr/>
    </dgm:pt>
    <dgm:pt modelId="{FAFA6302-2515-4172-B878-992EE47AC4DD}" type="pres">
      <dgm:prSet presAssocID="{93DD76AA-C4E3-4F61-A369-9E30CEE782B6}" presName="hierChild3" presStyleCnt="0"/>
      <dgm:spPr/>
    </dgm:pt>
    <dgm:pt modelId="{9AA4C4C4-8AAC-4409-977A-90B3EEF46CA0}" type="pres">
      <dgm:prSet presAssocID="{F511E2D3-5AD1-424A-AE2E-932F32DE60A0}" presName="Name25" presStyleLbl="parChTrans1D2" presStyleIdx="1" presStyleCnt="2"/>
      <dgm:spPr/>
    </dgm:pt>
    <dgm:pt modelId="{09CC17CB-A068-4F0B-904C-01875C9E51E1}" type="pres">
      <dgm:prSet presAssocID="{F511E2D3-5AD1-424A-AE2E-932F32DE60A0}" presName="connTx" presStyleLbl="parChTrans1D2" presStyleIdx="1" presStyleCnt="2"/>
      <dgm:spPr/>
    </dgm:pt>
    <dgm:pt modelId="{2AAA0636-1D24-4B0F-A30C-EA12DCE4689F}" type="pres">
      <dgm:prSet presAssocID="{7CF47F82-228E-472B-A83D-445BD982D095}" presName="Name30" presStyleCnt="0"/>
      <dgm:spPr/>
    </dgm:pt>
    <dgm:pt modelId="{FB2BDF84-6B43-4430-A9D7-8F543A5EB3D3}" type="pres">
      <dgm:prSet presAssocID="{7CF47F82-228E-472B-A83D-445BD982D095}" presName="level2Shape" presStyleLbl="node2" presStyleIdx="1" presStyleCnt="2" custScaleX="98441" custScaleY="55719"/>
      <dgm:spPr/>
    </dgm:pt>
    <dgm:pt modelId="{3F575396-C5CC-44CC-B152-7A5C7C47456D}" type="pres">
      <dgm:prSet presAssocID="{7CF47F82-228E-472B-A83D-445BD982D095}" presName="hierChild3" presStyleCnt="0"/>
      <dgm:spPr/>
    </dgm:pt>
    <dgm:pt modelId="{A03E823A-5D05-495E-9F68-64A4174E4F8D}" type="pres">
      <dgm:prSet presAssocID="{5E0731B3-7363-4123-BDD0-367DB3491CD6}" presName="Name25" presStyleLbl="parChTrans1D3" presStyleIdx="2" presStyleCnt="4"/>
      <dgm:spPr/>
    </dgm:pt>
    <dgm:pt modelId="{75B381F0-64CC-46E8-BFE2-762DD5D85097}" type="pres">
      <dgm:prSet presAssocID="{5E0731B3-7363-4123-BDD0-367DB3491CD6}" presName="connTx" presStyleLbl="parChTrans1D3" presStyleIdx="2" presStyleCnt="4"/>
      <dgm:spPr/>
    </dgm:pt>
    <dgm:pt modelId="{7DE956C8-8414-46FD-B657-2CE7C8D4D6C9}" type="pres">
      <dgm:prSet presAssocID="{D8A2AF6B-72FB-4B89-A3CE-B8FEF7A919BF}" presName="Name30" presStyleCnt="0"/>
      <dgm:spPr/>
    </dgm:pt>
    <dgm:pt modelId="{15C6D3A7-EF03-406A-89C9-2B0594403BA6}" type="pres">
      <dgm:prSet presAssocID="{D8A2AF6B-72FB-4B89-A3CE-B8FEF7A919BF}" presName="level2Shape" presStyleLbl="node3" presStyleIdx="2" presStyleCnt="4" custScaleX="237742" custScaleY="45416"/>
      <dgm:spPr/>
    </dgm:pt>
    <dgm:pt modelId="{B19AD29A-99A1-4FDB-8C2F-EE8AF2144270}" type="pres">
      <dgm:prSet presAssocID="{D8A2AF6B-72FB-4B89-A3CE-B8FEF7A919BF}" presName="hierChild3" presStyleCnt="0"/>
      <dgm:spPr/>
    </dgm:pt>
    <dgm:pt modelId="{5074D2EA-CDB9-48F3-8029-2E633C510E63}" type="pres">
      <dgm:prSet presAssocID="{07B51DFD-C570-4C31-819E-B1A4EA09C2C3}" presName="Name25" presStyleLbl="parChTrans1D3" presStyleIdx="3" presStyleCnt="4"/>
      <dgm:spPr/>
    </dgm:pt>
    <dgm:pt modelId="{03B1D2AC-0C76-43C2-95A2-93A04EA7D575}" type="pres">
      <dgm:prSet presAssocID="{07B51DFD-C570-4C31-819E-B1A4EA09C2C3}" presName="connTx" presStyleLbl="parChTrans1D3" presStyleIdx="3" presStyleCnt="4"/>
      <dgm:spPr/>
    </dgm:pt>
    <dgm:pt modelId="{2633CA7F-B9EC-4F88-BE23-D55712CB8156}" type="pres">
      <dgm:prSet presAssocID="{34134639-E3A4-4F12-BE7B-3D73EA8A1C79}" presName="Name30" presStyleCnt="0"/>
      <dgm:spPr/>
    </dgm:pt>
    <dgm:pt modelId="{811100F7-776A-4E5B-8E12-7188BE657E02}" type="pres">
      <dgm:prSet presAssocID="{34134639-E3A4-4F12-BE7B-3D73EA8A1C79}" presName="level2Shape" presStyleLbl="node3" presStyleIdx="3" presStyleCnt="4" custScaleX="237742" custScaleY="45416"/>
      <dgm:spPr/>
    </dgm:pt>
    <dgm:pt modelId="{A1D56821-CC62-49B4-A2A7-2A234D7C5C6D}" type="pres">
      <dgm:prSet presAssocID="{34134639-E3A4-4F12-BE7B-3D73EA8A1C79}" presName="hierChild3" presStyleCnt="0"/>
      <dgm:spPr/>
    </dgm:pt>
    <dgm:pt modelId="{C6B1C3C5-66BF-4940-90D2-E8E1565339E2}" type="pres">
      <dgm:prSet presAssocID="{7E4F9CB4-4C1E-4747-BA42-56FD6BDAA661}" presName="bgShapesFlow" presStyleCnt="0"/>
      <dgm:spPr/>
    </dgm:pt>
  </dgm:ptLst>
  <dgm:cxnLst>
    <dgm:cxn modelId="{E91C8613-C46A-4503-81B6-5DD4418EEB42}" type="presOf" srcId="{5E0731B3-7363-4123-BDD0-367DB3491CD6}" destId="{75B381F0-64CC-46E8-BFE2-762DD5D85097}" srcOrd="1" destOrd="0" presId="urn:microsoft.com/office/officeart/2005/8/layout/hierarchy5"/>
    <dgm:cxn modelId="{A4744C21-671A-4F41-930B-8AA86C817F41}" srcId="{45ECA42A-87A0-4450-BE29-C397F40A8061}" destId="{93DD76AA-C4E3-4F61-A369-9E30CEE782B6}" srcOrd="1" destOrd="0" parTransId="{0CBEE264-31EA-4C96-B472-7B1220193561}" sibTransId="{28065661-3554-4D05-8682-BF66C782FC96}"/>
    <dgm:cxn modelId="{C4076D29-38BA-4943-80A8-84E55C4715F0}" type="presOf" srcId="{5E0731B3-7363-4123-BDD0-367DB3491CD6}" destId="{A03E823A-5D05-495E-9F68-64A4174E4F8D}" srcOrd="0" destOrd="0" presId="urn:microsoft.com/office/officeart/2005/8/layout/hierarchy5"/>
    <dgm:cxn modelId="{8A43F433-DDB0-48C8-8658-00555703E01F}" srcId="{7CF47F82-228E-472B-A83D-445BD982D095}" destId="{D8A2AF6B-72FB-4B89-A3CE-B8FEF7A919BF}" srcOrd="0" destOrd="0" parTransId="{5E0731B3-7363-4123-BDD0-367DB3491CD6}" sibTransId="{6700AD86-95E5-4A3F-BF63-A3EF60B6DFC5}"/>
    <dgm:cxn modelId="{03AFC634-02AF-412A-96D7-748CE0EE2DE2}" srcId="{45ECA42A-87A0-4450-BE29-C397F40A8061}" destId="{29E963D3-C9C6-444B-ADDA-EA40F136BB56}" srcOrd="0" destOrd="0" parTransId="{5A1B1429-5847-4018-A234-75CC770D7181}" sibTransId="{28BCAFF8-01C6-43F1-9E10-112B71C07A27}"/>
    <dgm:cxn modelId="{207A3639-224E-4BEC-AACC-569E2A78CFD3}" type="presOf" srcId="{07B51DFD-C570-4C31-819E-B1A4EA09C2C3}" destId="{5074D2EA-CDB9-48F3-8029-2E633C510E63}" srcOrd="0" destOrd="0" presId="urn:microsoft.com/office/officeart/2005/8/layout/hierarchy5"/>
    <dgm:cxn modelId="{29889B3C-049F-4AE5-BDFA-FCAC4E79EEBD}" srcId="{7CF47F82-228E-472B-A83D-445BD982D095}" destId="{34134639-E3A4-4F12-BE7B-3D73EA8A1C79}" srcOrd="1" destOrd="0" parTransId="{07B51DFD-C570-4C31-819E-B1A4EA09C2C3}" sibTransId="{91F9FCE6-7CFF-4D5E-9CD9-FF62A7265ACA}"/>
    <dgm:cxn modelId="{354B283F-9ABF-4F8F-9578-340DAA350846}" type="presOf" srcId="{5A1B1429-5847-4018-A234-75CC770D7181}" destId="{FFD953F9-EAD9-427A-A8FE-647B34C4767A}" srcOrd="1" destOrd="0" presId="urn:microsoft.com/office/officeart/2005/8/layout/hierarchy5"/>
    <dgm:cxn modelId="{F2B8156B-F9A6-4C44-9242-62F0FD3C9F7B}" type="presOf" srcId="{07B51DFD-C570-4C31-819E-B1A4EA09C2C3}" destId="{03B1D2AC-0C76-43C2-95A2-93A04EA7D575}" srcOrd="1" destOrd="0" presId="urn:microsoft.com/office/officeart/2005/8/layout/hierarchy5"/>
    <dgm:cxn modelId="{EAF30E51-E164-43B8-9287-469870BF8E7B}" type="presOf" srcId="{E4211DA8-E3D3-47FE-A760-ECE1818F9F29}" destId="{6F037243-FD74-4D11-AF07-E3ACEF5EB803}" srcOrd="1" destOrd="0" presId="urn:microsoft.com/office/officeart/2005/8/layout/hierarchy5"/>
    <dgm:cxn modelId="{99185253-66D4-4994-A767-74D158D41FA9}" type="presOf" srcId="{93DD76AA-C4E3-4F61-A369-9E30CEE782B6}" destId="{B3D44C55-29D5-41BC-8DCC-B9639F998C8A}" srcOrd="0" destOrd="0" presId="urn:microsoft.com/office/officeart/2005/8/layout/hierarchy5"/>
    <dgm:cxn modelId="{B7B04055-B6F4-4771-8625-863ED8ABFCE2}" type="presOf" srcId="{34134639-E3A4-4F12-BE7B-3D73EA8A1C79}" destId="{811100F7-776A-4E5B-8E12-7188BE657E02}" srcOrd="0" destOrd="0" presId="urn:microsoft.com/office/officeart/2005/8/layout/hierarchy5"/>
    <dgm:cxn modelId="{F134467A-B2A5-4BE4-AB60-E2DC81645D66}" type="presOf" srcId="{7CF47F82-228E-472B-A83D-445BD982D095}" destId="{FB2BDF84-6B43-4430-A9D7-8F543A5EB3D3}" srcOrd="0" destOrd="0" presId="urn:microsoft.com/office/officeart/2005/8/layout/hierarchy5"/>
    <dgm:cxn modelId="{AE68EE7C-355A-422A-8078-C856CA67FE8D}" type="presOf" srcId="{D8A2AF6B-72FB-4B89-A3CE-B8FEF7A919BF}" destId="{15C6D3A7-EF03-406A-89C9-2B0594403BA6}" srcOrd="0" destOrd="0" presId="urn:microsoft.com/office/officeart/2005/8/layout/hierarchy5"/>
    <dgm:cxn modelId="{5E09EB92-8BD9-4769-BDC1-EDF0FA1589DA}" type="presOf" srcId="{5A1B1429-5847-4018-A234-75CC770D7181}" destId="{E10A83FE-E3AD-411C-9822-D85FC519DA73}" srcOrd="0" destOrd="0" presId="urn:microsoft.com/office/officeart/2005/8/layout/hierarchy5"/>
    <dgm:cxn modelId="{886DF799-DF19-4570-9F21-0F63EBAD7407}" type="presOf" srcId="{E4211DA8-E3D3-47FE-A760-ECE1818F9F29}" destId="{F4AD7650-DCB9-4BED-84F5-CF49857743FF}" srcOrd="0" destOrd="0" presId="urn:microsoft.com/office/officeart/2005/8/layout/hierarchy5"/>
    <dgm:cxn modelId="{DD45DC9A-DCB1-41FC-ABC9-796AC8B9D226}" type="presOf" srcId="{7E4F9CB4-4C1E-4747-BA42-56FD6BDAA661}" destId="{C41009A1-84BF-4226-8B52-F577418EB1DC}" srcOrd="0" destOrd="0" presId="urn:microsoft.com/office/officeart/2005/8/layout/hierarchy5"/>
    <dgm:cxn modelId="{09A320AD-A3C7-46E8-A228-5B56BF82A013}" srcId="{C66259CD-84FD-440A-A269-0236DA743A57}" destId="{7CF47F82-228E-472B-A83D-445BD982D095}" srcOrd="1" destOrd="0" parTransId="{F511E2D3-5AD1-424A-AE2E-932F32DE60A0}" sibTransId="{964E66D1-A9C7-4D4C-812D-B48781DA4191}"/>
    <dgm:cxn modelId="{0814FDB3-BFEF-40A2-88B4-C0395FB1A68E}" type="presOf" srcId="{C66259CD-84FD-440A-A269-0236DA743A57}" destId="{393F1679-2444-4EB5-97FF-80B32ACF060F}" srcOrd="0" destOrd="0" presId="urn:microsoft.com/office/officeart/2005/8/layout/hierarchy5"/>
    <dgm:cxn modelId="{0C99BBB4-70EC-4825-90C8-A83BD9BE54B2}" type="presOf" srcId="{45ECA42A-87A0-4450-BE29-C397F40A8061}" destId="{81D42B5C-8C88-4505-99E1-FD2CCDF0B902}" srcOrd="0" destOrd="0" presId="urn:microsoft.com/office/officeart/2005/8/layout/hierarchy5"/>
    <dgm:cxn modelId="{E94EC2C6-74FD-4362-A303-80B5FA914353}" type="presOf" srcId="{0CBEE264-31EA-4C96-B472-7B1220193561}" destId="{B2DA2C95-4014-4686-89BC-345796E128D1}" srcOrd="0" destOrd="0" presId="urn:microsoft.com/office/officeart/2005/8/layout/hierarchy5"/>
    <dgm:cxn modelId="{0EEEB8D2-EAAD-481A-B60A-1D9E14D64AA4}" srcId="{C66259CD-84FD-440A-A269-0236DA743A57}" destId="{45ECA42A-87A0-4450-BE29-C397F40A8061}" srcOrd="0" destOrd="0" parTransId="{E4211DA8-E3D3-47FE-A760-ECE1818F9F29}" sibTransId="{148041C8-650D-4F58-9287-78623C4AC930}"/>
    <dgm:cxn modelId="{5C6C37D6-2BD8-41BD-8D38-11703AE7DD9C}" type="presOf" srcId="{F511E2D3-5AD1-424A-AE2E-932F32DE60A0}" destId="{09CC17CB-A068-4F0B-904C-01875C9E51E1}" srcOrd="1" destOrd="0" presId="urn:microsoft.com/office/officeart/2005/8/layout/hierarchy5"/>
    <dgm:cxn modelId="{2F33ACD8-36C5-4714-96D3-DFD1676DAEFE}" type="presOf" srcId="{29E963D3-C9C6-444B-ADDA-EA40F136BB56}" destId="{CACC0E5D-9AED-47DA-8028-023CEEE93B93}" srcOrd="0" destOrd="0" presId="urn:microsoft.com/office/officeart/2005/8/layout/hierarchy5"/>
    <dgm:cxn modelId="{8672BDEF-CD98-4ADA-AB00-D867B081F558}" srcId="{7E4F9CB4-4C1E-4747-BA42-56FD6BDAA661}" destId="{C66259CD-84FD-440A-A269-0236DA743A57}" srcOrd="0" destOrd="0" parTransId="{7A249F55-458B-470D-A2B9-44BC37BE887F}" sibTransId="{C14B45B0-8347-4DB2-BD41-3D7B21051FC6}"/>
    <dgm:cxn modelId="{E3F88CF8-9D85-407F-B39F-68C9CB58658C}" type="presOf" srcId="{0CBEE264-31EA-4C96-B472-7B1220193561}" destId="{AD95A701-1439-49D3-A99F-309F9C0DF600}" srcOrd="1" destOrd="0" presId="urn:microsoft.com/office/officeart/2005/8/layout/hierarchy5"/>
    <dgm:cxn modelId="{E6CE49FA-9A18-4C98-9157-DDAE9B37AB27}" type="presOf" srcId="{F511E2D3-5AD1-424A-AE2E-932F32DE60A0}" destId="{9AA4C4C4-8AAC-4409-977A-90B3EEF46CA0}" srcOrd="0" destOrd="0" presId="urn:microsoft.com/office/officeart/2005/8/layout/hierarchy5"/>
    <dgm:cxn modelId="{C03FE0AD-9CF8-473B-80DE-904295F9C200}" type="presParOf" srcId="{C41009A1-84BF-4226-8B52-F577418EB1DC}" destId="{A54B2035-4A8E-4539-84E7-261C9239B4BF}" srcOrd="0" destOrd="0" presId="urn:microsoft.com/office/officeart/2005/8/layout/hierarchy5"/>
    <dgm:cxn modelId="{EA3D4B9A-5362-49F5-AC57-50D400087DF2}" type="presParOf" srcId="{A54B2035-4A8E-4539-84E7-261C9239B4BF}" destId="{8A9B63FD-3F9D-41C3-BF5D-D18905F12A14}" srcOrd="0" destOrd="0" presId="urn:microsoft.com/office/officeart/2005/8/layout/hierarchy5"/>
    <dgm:cxn modelId="{D07EB65F-55FE-4E19-B2E7-6C078DE1C63A}" type="presParOf" srcId="{8A9B63FD-3F9D-41C3-BF5D-D18905F12A14}" destId="{F07AB9FC-E074-4FC5-AC60-3123AE273321}" srcOrd="0" destOrd="0" presId="urn:microsoft.com/office/officeart/2005/8/layout/hierarchy5"/>
    <dgm:cxn modelId="{6B59BA1D-3A04-4A78-980C-7CFE5CD53211}" type="presParOf" srcId="{F07AB9FC-E074-4FC5-AC60-3123AE273321}" destId="{393F1679-2444-4EB5-97FF-80B32ACF060F}" srcOrd="0" destOrd="0" presId="urn:microsoft.com/office/officeart/2005/8/layout/hierarchy5"/>
    <dgm:cxn modelId="{BB65F277-30C0-4889-97DB-FCAABF6B5420}" type="presParOf" srcId="{F07AB9FC-E074-4FC5-AC60-3123AE273321}" destId="{D93B4697-49EF-418D-8C97-855FC5B5B23E}" srcOrd="1" destOrd="0" presId="urn:microsoft.com/office/officeart/2005/8/layout/hierarchy5"/>
    <dgm:cxn modelId="{D818E83A-C5F0-418F-96F2-A00E49FF53B7}" type="presParOf" srcId="{D93B4697-49EF-418D-8C97-855FC5B5B23E}" destId="{F4AD7650-DCB9-4BED-84F5-CF49857743FF}" srcOrd="0" destOrd="0" presId="urn:microsoft.com/office/officeart/2005/8/layout/hierarchy5"/>
    <dgm:cxn modelId="{54E40575-C80F-43B9-A815-7862B5AAD4F6}" type="presParOf" srcId="{F4AD7650-DCB9-4BED-84F5-CF49857743FF}" destId="{6F037243-FD74-4D11-AF07-E3ACEF5EB803}" srcOrd="0" destOrd="0" presId="urn:microsoft.com/office/officeart/2005/8/layout/hierarchy5"/>
    <dgm:cxn modelId="{B2FFDEFA-1DA7-4AB2-825C-93258F94092E}" type="presParOf" srcId="{D93B4697-49EF-418D-8C97-855FC5B5B23E}" destId="{AD193EFB-136E-4DF2-9854-326D77491824}" srcOrd="1" destOrd="0" presId="urn:microsoft.com/office/officeart/2005/8/layout/hierarchy5"/>
    <dgm:cxn modelId="{D76C09F4-F7D2-4DA3-A68A-D9DD100DC415}" type="presParOf" srcId="{AD193EFB-136E-4DF2-9854-326D77491824}" destId="{81D42B5C-8C88-4505-99E1-FD2CCDF0B902}" srcOrd="0" destOrd="0" presId="urn:microsoft.com/office/officeart/2005/8/layout/hierarchy5"/>
    <dgm:cxn modelId="{C87877ED-8073-4E10-AFD3-4A8F01FA1E70}" type="presParOf" srcId="{AD193EFB-136E-4DF2-9854-326D77491824}" destId="{1ED61C6C-3FD2-46B0-BC1C-CA6E36B3CF87}" srcOrd="1" destOrd="0" presId="urn:microsoft.com/office/officeart/2005/8/layout/hierarchy5"/>
    <dgm:cxn modelId="{626A3E9B-C110-4CCF-88E1-3A986E36F31D}" type="presParOf" srcId="{1ED61C6C-3FD2-46B0-BC1C-CA6E36B3CF87}" destId="{E10A83FE-E3AD-411C-9822-D85FC519DA73}" srcOrd="0" destOrd="0" presId="urn:microsoft.com/office/officeart/2005/8/layout/hierarchy5"/>
    <dgm:cxn modelId="{8C8D5A55-32C0-4F15-8B4A-177BB9E0637C}" type="presParOf" srcId="{E10A83FE-E3AD-411C-9822-D85FC519DA73}" destId="{FFD953F9-EAD9-427A-A8FE-647B34C4767A}" srcOrd="0" destOrd="0" presId="urn:microsoft.com/office/officeart/2005/8/layout/hierarchy5"/>
    <dgm:cxn modelId="{DEF70065-C908-46DC-8E6C-3B4FDA913EA0}" type="presParOf" srcId="{1ED61C6C-3FD2-46B0-BC1C-CA6E36B3CF87}" destId="{73687FC1-8BC5-4F82-85DE-66888ADBA1B7}" srcOrd="1" destOrd="0" presId="urn:microsoft.com/office/officeart/2005/8/layout/hierarchy5"/>
    <dgm:cxn modelId="{B6849464-7BD5-4A6B-BB98-8CE429558973}" type="presParOf" srcId="{73687FC1-8BC5-4F82-85DE-66888ADBA1B7}" destId="{CACC0E5D-9AED-47DA-8028-023CEEE93B93}" srcOrd="0" destOrd="0" presId="urn:microsoft.com/office/officeart/2005/8/layout/hierarchy5"/>
    <dgm:cxn modelId="{9D830A96-D822-48FC-AF1F-17AE5DB13DB5}" type="presParOf" srcId="{73687FC1-8BC5-4F82-85DE-66888ADBA1B7}" destId="{9BF37750-07D2-49ED-B405-4D223B389BEB}" srcOrd="1" destOrd="0" presId="urn:microsoft.com/office/officeart/2005/8/layout/hierarchy5"/>
    <dgm:cxn modelId="{98A64736-1D23-42D5-87B4-8B87C1B46529}" type="presParOf" srcId="{1ED61C6C-3FD2-46B0-BC1C-CA6E36B3CF87}" destId="{B2DA2C95-4014-4686-89BC-345796E128D1}" srcOrd="2" destOrd="0" presId="urn:microsoft.com/office/officeart/2005/8/layout/hierarchy5"/>
    <dgm:cxn modelId="{EB6EF13A-6ED1-4269-B0A4-28B392F45E5E}" type="presParOf" srcId="{B2DA2C95-4014-4686-89BC-345796E128D1}" destId="{AD95A701-1439-49D3-A99F-309F9C0DF600}" srcOrd="0" destOrd="0" presId="urn:microsoft.com/office/officeart/2005/8/layout/hierarchy5"/>
    <dgm:cxn modelId="{27E58FB8-A3E1-4150-B00A-66600FA9CE84}" type="presParOf" srcId="{1ED61C6C-3FD2-46B0-BC1C-CA6E36B3CF87}" destId="{5DEB0717-D68B-4B24-943D-5DAFCD74B66B}" srcOrd="3" destOrd="0" presId="urn:microsoft.com/office/officeart/2005/8/layout/hierarchy5"/>
    <dgm:cxn modelId="{4E0D3C91-9507-4D6E-BDC3-535B93066880}" type="presParOf" srcId="{5DEB0717-D68B-4B24-943D-5DAFCD74B66B}" destId="{B3D44C55-29D5-41BC-8DCC-B9639F998C8A}" srcOrd="0" destOrd="0" presId="urn:microsoft.com/office/officeart/2005/8/layout/hierarchy5"/>
    <dgm:cxn modelId="{BC1CCA7A-3C86-402B-A67F-275B6C0AEFD3}" type="presParOf" srcId="{5DEB0717-D68B-4B24-943D-5DAFCD74B66B}" destId="{FAFA6302-2515-4172-B878-992EE47AC4DD}" srcOrd="1" destOrd="0" presId="urn:microsoft.com/office/officeart/2005/8/layout/hierarchy5"/>
    <dgm:cxn modelId="{98AC5276-CB11-4149-817E-5B1BC06BD98F}" type="presParOf" srcId="{D93B4697-49EF-418D-8C97-855FC5B5B23E}" destId="{9AA4C4C4-8AAC-4409-977A-90B3EEF46CA0}" srcOrd="2" destOrd="0" presId="urn:microsoft.com/office/officeart/2005/8/layout/hierarchy5"/>
    <dgm:cxn modelId="{8A689695-E73F-40AE-BD6B-22D74BBC9925}" type="presParOf" srcId="{9AA4C4C4-8AAC-4409-977A-90B3EEF46CA0}" destId="{09CC17CB-A068-4F0B-904C-01875C9E51E1}" srcOrd="0" destOrd="0" presId="urn:microsoft.com/office/officeart/2005/8/layout/hierarchy5"/>
    <dgm:cxn modelId="{B6F3F3C5-9A8C-4221-B71E-38A01250270C}" type="presParOf" srcId="{D93B4697-49EF-418D-8C97-855FC5B5B23E}" destId="{2AAA0636-1D24-4B0F-A30C-EA12DCE4689F}" srcOrd="3" destOrd="0" presId="urn:microsoft.com/office/officeart/2005/8/layout/hierarchy5"/>
    <dgm:cxn modelId="{C84971EC-B1BC-47C6-959C-9699A6F1EFFD}" type="presParOf" srcId="{2AAA0636-1D24-4B0F-A30C-EA12DCE4689F}" destId="{FB2BDF84-6B43-4430-A9D7-8F543A5EB3D3}" srcOrd="0" destOrd="0" presId="urn:microsoft.com/office/officeart/2005/8/layout/hierarchy5"/>
    <dgm:cxn modelId="{11172583-C72D-4A48-9A39-FB7515BE9193}" type="presParOf" srcId="{2AAA0636-1D24-4B0F-A30C-EA12DCE4689F}" destId="{3F575396-C5CC-44CC-B152-7A5C7C47456D}" srcOrd="1" destOrd="0" presId="urn:microsoft.com/office/officeart/2005/8/layout/hierarchy5"/>
    <dgm:cxn modelId="{1AD8E94D-CFF4-4055-8FE3-E87C42BE6FC7}" type="presParOf" srcId="{3F575396-C5CC-44CC-B152-7A5C7C47456D}" destId="{A03E823A-5D05-495E-9F68-64A4174E4F8D}" srcOrd="0" destOrd="0" presId="urn:microsoft.com/office/officeart/2005/8/layout/hierarchy5"/>
    <dgm:cxn modelId="{3589402E-E0F6-499F-A28C-A0D0B2077347}" type="presParOf" srcId="{A03E823A-5D05-495E-9F68-64A4174E4F8D}" destId="{75B381F0-64CC-46E8-BFE2-762DD5D85097}" srcOrd="0" destOrd="0" presId="urn:microsoft.com/office/officeart/2005/8/layout/hierarchy5"/>
    <dgm:cxn modelId="{CEF123A5-F143-402B-980D-1D0534638173}" type="presParOf" srcId="{3F575396-C5CC-44CC-B152-7A5C7C47456D}" destId="{7DE956C8-8414-46FD-B657-2CE7C8D4D6C9}" srcOrd="1" destOrd="0" presId="urn:microsoft.com/office/officeart/2005/8/layout/hierarchy5"/>
    <dgm:cxn modelId="{1FFBFD02-30CC-4F25-907D-AB8F59D10443}" type="presParOf" srcId="{7DE956C8-8414-46FD-B657-2CE7C8D4D6C9}" destId="{15C6D3A7-EF03-406A-89C9-2B0594403BA6}" srcOrd="0" destOrd="0" presId="urn:microsoft.com/office/officeart/2005/8/layout/hierarchy5"/>
    <dgm:cxn modelId="{01D0D6FC-8238-4787-9DB9-30B690219F74}" type="presParOf" srcId="{7DE956C8-8414-46FD-B657-2CE7C8D4D6C9}" destId="{B19AD29A-99A1-4FDB-8C2F-EE8AF2144270}" srcOrd="1" destOrd="0" presId="urn:microsoft.com/office/officeart/2005/8/layout/hierarchy5"/>
    <dgm:cxn modelId="{69F466D5-AA59-4285-9200-4FB0A4A87989}" type="presParOf" srcId="{3F575396-C5CC-44CC-B152-7A5C7C47456D}" destId="{5074D2EA-CDB9-48F3-8029-2E633C510E63}" srcOrd="2" destOrd="0" presId="urn:microsoft.com/office/officeart/2005/8/layout/hierarchy5"/>
    <dgm:cxn modelId="{36638614-D9FF-403B-BE32-C2614A8D2C23}" type="presParOf" srcId="{5074D2EA-CDB9-48F3-8029-2E633C510E63}" destId="{03B1D2AC-0C76-43C2-95A2-93A04EA7D575}" srcOrd="0" destOrd="0" presId="urn:microsoft.com/office/officeart/2005/8/layout/hierarchy5"/>
    <dgm:cxn modelId="{A5C24AC6-DDC3-4648-B592-B06DF38FE3DB}" type="presParOf" srcId="{3F575396-C5CC-44CC-B152-7A5C7C47456D}" destId="{2633CA7F-B9EC-4F88-BE23-D55712CB8156}" srcOrd="3" destOrd="0" presId="urn:microsoft.com/office/officeart/2005/8/layout/hierarchy5"/>
    <dgm:cxn modelId="{976F6ADD-6E08-4602-B23D-63EBD1DB8641}" type="presParOf" srcId="{2633CA7F-B9EC-4F88-BE23-D55712CB8156}" destId="{811100F7-776A-4E5B-8E12-7188BE657E02}" srcOrd="0" destOrd="0" presId="urn:microsoft.com/office/officeart/2005/8/layout/hierarchy5"/>
    <dgm:cxn modelId="{5EDC089F-7145-43F1-AB5C-D3D33214AE87}" type="presParOf" srcId="{2633CA7F-B9EC-4F88-BE23-D55712CB8156}" destId="{A1D56821-CC62-49B4-A2A7-2A234D7C5C6D}" srcOrd="1" destOrd="0" presId="urn:microsoft.com/office/officeart/2005/8/layout/hierarchy5"/>
    <dgm:cxn modelId="{DFE53360-8524-445E-8BFD-2E1E46155010}" type="presParOf" srcId="{C41009A1-84BF-4226-8B52-F577418EB1DC}" destId="{C6B1C3C5-66BF-4940-90D2-E8E1565339E2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B6E7A53-725E-4A0E-8835-CF9A9CEEC663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E93AAA01-2AF9-440D-BC07-4CB98D2978FF}">
      <dgm:prSet custT="1"/>
      <dgm:spPr/>
      <dgm:t>
        <a:bodyPr/>
        <a:lstStyle/>
        <a:p>
          <a:r>
            <a:rPr lang="uk-UA" sz="1400" dirty="0"/>
            <a:t>Ефективність розподілу наявних економічних ресурсів з точки зору максимізації добробуту, тобто споживання товарів та послуг</a:t>
          </a:r>
          <a:endParaRPr lang="en-US" sz="1400" dirty="0"/>
        </a:p>
      </dgm:t>
    </dgm:pt>
    <dgm:pt modelId="{6A0AFC70-DBEF-4799-83C3-E5F8A9CBF67D}" type="parTrans" cxnId="{D3535557-F49C-49C0-88A0-F896D5761962}">
      <dgm:prSet/>
      <dgm:spPr/>
      <dgm:t>
        <a:bodyPr/>
        <a:lstStyle/>
        <a:p>
          <a:endParaRPr lang="en-US" sz="2000"/>
        </a:p>
      </dgm:t>
    </dgm:pt>
    <dgm:pt modelId="{B4DF4489-1293-4DDD-9166-66CD24309F8E}" type="sibTrans" cxnId="{D3535557-F49C-49C0-88A0-F896D5761962}">
      <dgm:prSet/>
      <dgm:spPr/>
      <dgm:t>
        <a:bodyPr/>
        <a:lstStyle/>
        <a:p>
          <a:endParaRPr lang="en-US" sz="2000"/>
        </a:p>
      </dgm:t>
    </dgm:pt>
    <dgm:pt modelId="{5E8DA557-EEC9-420E-ACC5-E92B56D087C5}">
      <dgm:prSet custT="1"/>
      <dgm:spPr/>
      <dgm:t>
        <a:bodyPr/>
        <a:lstStyle/>
        <a:p>
          <a:r>
            <a:rPr lang="uk-UA" sz="1400"/>
            <a:t>Вплив системи на економічне зростання</a:t>
          </a:r>
          <a:endParaRPr lang="en-US" sz="1400"/>
        </a:p>
      </dgm:t>
    </dgm:pt>
    <dgm:pt modelId="{45B1213B-87EA-4B83-900A-A0C31825EBD7}" type="parTrans" cxnId="{ADB696BF-4109-4F10-A253-5719BD72B575}">
      <dgm:prSet/>
      <dgm:spPr/>
      <dgm:t>
        <a:bodyPr/>
        <a:lstStyle/>
        <a:p>
          <a:endParaRPr lang="en-US" sz="2000"/>
        </a:p>
      </dgm:t>
    </dgm:pt>
    <dgm:pt modelId="{FEEEEC92-6D40-4161-A932-3C0FAFF4F434}" type="sibTrans" cxnId="{ADB696BF-4109-4F10-A253-5719BD72B575}">
      <dgm:prSet/>
      <dgm:spPr/>
      <dgm:t>
        <a:bodyPr/>
        <a:lstStyle/>
        <a:p>
          <a:endParaRPr lang="en-US" sz="2000"/>
        </a:p>
      </dgm:t>
    </dgm:pt>
    <dgm:pt modelId="{5E5F4543-AC49-4E1B-ACF7-1C0037BD8AB6}">
      <dgm:prSet custT="1"/>
      <dgm:spPr/>
      <dgm:t>
        <a:bodyPr/>
        <a:lstStyle/>
        <a:p>
          <a:r>
            <a:rPr lang="uk-UA" sz="1400"/>
            <a:t>Повна зайнятість</a:t>
          </a:r>
          <a:endParaRPr lang="en-US" sz="1400"/>
        </a:p>
      </dgm:t>
    </dgm:pt>
    <dgm:pt modelId="{2BC8E558-8774-4E2D-8CA0-B0343C29493A}" type="parTrans" cxnId="{C979D54B-05DC-4015-8215-49FC1D0A76B3}">
      <dgm:prSet/>
      <dgm:spPr/>
      <dgm:t>
        <a:bodyPr/>
        <a:lstStyle/>
        <a:p>
          <a:endParaRPr lang="en-US" sz="2000"/>
        </a:p>
      </dgm:t>
    </dgm:pt>
    <dgm:pt modelId="{7BE068CF-D4EA-41F1-9B85-B1A4C83CDC4F}" type="sibTrans" cxnId="{C979D54B-05DC-4015-8215-49FC1D0A76B3}">
      <dgm:prSet/>
      <dgm:spPr/>
      <dgm:t>
        <a:bodyPr/>
        <a:lstStyle/>
        <a:p>
          <a:endParaRPr lang="en-US" sz="2000"/>
        </a:p>
      </dgm:t>
    </dgm:pt>
    <dgm:pt modelId="{550165D1-98DC-4545-835E-951EF2635C1A}">
      <dgm:prSet custT="1"/>
      <dgm:spPr/>
      <dgm:t>
        <a:bodyPr/>
        <a:lstStyle/>
        <a:p>
          <a:r>
            <a:rPr lang="uk-UA" sz="1400"/>
            <a:t>Розподіл доходів</a:t>
          </a:r>
          <a:endParaRPr lang="en-US" sz="1400"/>
        </a:p>
      </dgm:t>
    </dgm:pt>
    <dgm:pt modelId="{29FFF45A-6B7F-49E8-9FDD-43177EE40B91}" type="parTrans" cxnId="{89A9C298-213D-48C2-9ECF-A84944AA9C21}">
      <dgm:prSet/>
      <dgm:spPr/>
      <dgm:t>
        <a:bodyPr/>
        <a:lstStyle/>
        <a:p>
          <a:endParaRPr lang="en-US" sz="2000"/>
        </a:p>
      </dgm:t>
    </dgm:pt>
    <dgm:pt modelId="{832ACEC2-4449-4C8C-A053-2024A90677E8}" type="sibTrans" cxnId="{89A9C298-213D-48C2-9ECF-A84944AA9C21}">
      <dgm:prSet/>
      <dgm:spPr/>
      <dgm:t>
        <a:bodyPr/>
        <a:lstStyle/>
        <a:p>
          <a:endParaRPr lang="en-US" sz="2000"/>
        </a:p>
      </dgm:t>
    </dgm:pt>
    <dgm:pt modelId="{6CE24185-8206-4283-BAD1-AE5312DB1B67}">
      <dgm:prSet custT="1"/>
      <dgm:spPr/>
      <dgm:t>
        <a:bodyPr/>
        <a:lstStyle/>
        <a:p>
          <a:r>
            <a:rPr lang="uk-UA" sz="1400"/>
            <a:t>Стабільність цін</a:t>
          </a:r>
          <a:endParaRPr lang="en-US" sz="1400"/>
        </a:p>
      </dgm:t>
    </dgm:pt>
    <dgm:pt modelId="{5363AF34-272B-452D-B033-3F8B3415D3B4}" type="parTrans" cxnId="{6E930CCC-F21B-4365-878A-99E1E9228CB7}">
      <dgm:prSet/>
      <dgm:spPr/>
      <dgm:t>
        <a:bodyPr/>
        <a:lstStyle/>
        <a:p>
          <a:endParaRPr lang="en-US" sz="2000"/>
        </a:p>
      </dgm:t>
    </dgm:pt>
    <dgm:pt modelId="{2527AD02-6BC3-418D-95F5-C24B2120ECE9}" type="sibTrans" cxnId="{6E930CCC-F21B-4365-878A-99E1E9228CB7}">
      <dgm:prSet/>
      <dgm:spPr/>
      <dgm:t>
        <a:bodyPr/>
        <a:lstStyle/>
        <a:p>
          <a:endParaRPr lang="en-US" sz="2000"/>
        </a:p>
      </dgm:t>
    </dgm:pt>
    <dgm:pt modelId="{A1797EB4-B6B4-4F42-BF92-811280D9CBBF}">
      <dgm:prSet custT="1"/>
      <dgm:spPr/>
      <dgm:t>
        <a:bodyPr/>
        <a:lstStyle/>
        <a:p>
          <a:r>
            <a:rPr lang="uk-UA" sz="1400"/>
            <a:t>Якість життя</a:t>
          </a:r>
          <a:endParaRPr lang="en-US" sz="1400"/>
        </a:p>
      </dgm:t>
    </dgm:pt>
    <dgm:pt modelId="{E7BE3DFD-4735-4F2F-90CE-3EBCB52A003E}" type="parTrans" cxnId="{0B0971A8-A5EA-4B0C-BFF6-00E0054F3124}">
      <dgm:prSet/>
      <dgm:spPr/>
      <dgm:t>
        <a:bodyPr/>
        <a:lstStyle/>
        <a:p>
          <a:endParaRPr lang="en-US" sz="2000"/>
        </a:p>
      </dgm:t>
    </dgm:pt>
    <dgm:pt modelId="{4E89247C-34B7-4E47-BD3F-44C29539B28C}" type="sibTrans" cxnId="{0B0971A8-A5EA-4B0C-BFF6-00E0054F3124}">
      <dgm:prSet/>
      <dgm:spPr/>
      <dgm:t>
        <a:bodyPr/>
        <a:lstStyle/>
        <a:p>
          <a:endParaRPr lang="en-US" sz="2000"/>
        </a:p>
      </dgm:t>
    </dgm:pt>
    <dgm:pt modelId="{10CCC852-E37B-4E8D-B1E6-090AD2493461}">
      <dgm:prSet custT="1"/>
      <dgm:spPr/>
      <dgm:t>
        <a:bodyPr/>
        <a:lstStyle/>
        <a:p>
          <a:r>
            <a:rPr lang="uk-UA" sz="1400" dirty="0"/>
            <a:t>Економічна безпека</a:t>
          </a:r>
          <a:endParaRPr lang="en-US" sz="1400" dirty="0"/>
        </a:p>
      </dgm:t>
    </dgm:pt>
    <dgm:pt modelId="{03E6749C-CD53-468F-A7C8-CCCAC443196D}" type="parTrans" cxnId="{29FABFA8-5487-4267-B0F5-A9105C090F62}">
      <dgm:prSet/>
      <dgm:spPr/>
      <dgm:t>
        <a:bodyPr/>
        <a:lstStyle/>
        <a:p>
          <a:endParaRPr lang="en-US" sz="2000"/>
        </a:p>
      </dgm:t>
    </dgm:pt>
    <dgm:pt modelId="{8276DB09-3F67-4891-A670-038A08A27147}" type="sibTrans" cxnId="{29FABFA8-5487-4267-B0F5-A9105C090F62}">
      <dgm:prSet/>
      <dgm:spPr/>
      <dgm:t>
        <a:bodyPr/>
        <a:lstStyle/>
        <a:p>
          <a:endParaRPr lang="en-US" sz="2000"/>
        </a:p>
      </dgm:t>
    </dgm:pt>
    <dgm:pt modelId="{1002E4AB-BE9D-4806-BB33-32692AFC5371}" type="pres">
      <dgm:prSet presAssocID="{6B6E7A53-725E-4A0E-8835-CF9A9CEEC663}" presName="linear" presStyleCnt="0">
        <dgm:presLayoutVars>
          <dgm:animLvl val="lvl"/>
          <dgm:resizeHandles val="exact"/>
        </dgm:presLayoutVars>
      </dgm:prSet>
      <dgm:spPr/>
    </dgm:pt>
    <dgm:pt modelId="{A997F654-755E-479F-B69E-19EBA5B69962}" type="pres">
      <dgm:prSet presAssocID="{E93AAA01-2AF9-440D-BC07-4CB98D2978FF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F85362A7-61BD-4B24-86A4-C9385997989B}" type="pres">
      <dgm:prSet presAssocID="{B4DF4489-1293-4DDD-9166-66CD24309F8E}" presName="spacer" presStyleCnt="0"/>
      <dgm:spPr/>
    </dgm:pt>
    <dgm:pt modelId="{F2624399-F737-44CB-8CC5-227B4D55D78A}" type="pres">
      <dgm:prSet presAssocID="{5E8DA557-EEC9-420E-ACC5-E92B56D087C5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7DBE285D-2BCD-4819-8169-91BBD16BCE71}" type="pres">
      <dgm:prSet presAssocID="{FEEEEC92-6D40-4161-A932-3C0FAFF4F434}" presName="spacer" presStyleCnt="0"/>
      <dgm:spPr/>
    </dgm:pt>
    <dgm:pt modelId="{27ED8D9E-6F37-4EDD-8FE3-F9C9016DD684}" type="pres">
      <dgm:prSet presAssocID="{5E5F4543-AC49-4E1B-ACF7-1C0037BD8AB6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3C0C6B21-D18F-4ECB-9E49-AE7856B013E7}" type="pres">
      <dgm:prSet presAssocID="{7BE068CF-D4EA-41F1-9B85-B1A4C83CDC4F}" presName="spacer" presStyleCnt="0"/>
      <dgm:spPr/>
    </dgm:pt>
    <dgm:pt modelId="{D5C6CCF3-8FD9-4750-97FB-EFD54BA43317}" type="pres">
      <dgm:prSet presAssocID="{550165D1-98DC-4545-835E-951EF2635C1A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C3967502-AA31-4A52-AA20-FB3B5DA2C1CF}" type="pres">
      <dgm:prSet presAssocID="{832ACEC2-4449-4C8C-A053-2024A90677E8}" presName="spacer" presStyleCnt="0"/>
      <dgm:spPr/>
    </dgm:pt>
    <dgm:pt modelId="{9CF2D665-0460-4D99-B0D5-0C350048D9CE}" type="pres">
      <dgm:prSet presAssocID="{6CE24185-8206-4283-BAD1-AE5312DB1B67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85AA58A2-5609-4D19-9CAC-989011949C1B}" type="pres">
      <dgm:prSet presAssocID="{2527AD02-6BC3-418D-95F5-C24B2120ECE9}" presName="spacer" presStyleCnt="0"/>
      <dgm:spPr/>
    </dgm:pt>
    <dgm:pt modelId="{E6AE271A-0921-4902-8BAB-CAC2988F972B}" type="pres">
      <dgm:prSet presAssocID="{A1797EB4-B6B4-4F42-BF92-811280D9CBBF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5402BFF9-FBAC-4CAA-BD16-EF08900CFF73}" type="pres">
      <dgm:prSet presAssocID="{4E89247C-34B7-4E47-BD3F-44C29539B28C}" presName="spacer" presStyleCnt="0"/>
      <dgm:spPr/>
    </dgm:pt>
    <dgm:pt modelId="{0D89829C-DFE9-4375-95D4-58FC561D779F}" type="pres">
      <dgm:prSet presAssocID="{10CCC852-E37B-4E8D-B1E6-090AD2493461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06B33320-48CD-4221-B747-5D68D0E1BE46}" type="presOf" srcId="{A1797EB4-B6B4-4F42-BF92-811280D9CBBF}" destId="{E6AE271A-0921-4902-8BAB-CAC2988F972B}" srcOrd="0" destOrd="0" presId="urn:microsoft.com/office/officeart/2005/8/layout/vList2"/>
    <dgm:cxn modelId="{1E868A5E-D57F-43FF-AF49-83D4E4C42A0F}" type="presOf" srcId="{6CE24185-8206-4283-BAD1-AE5312DB1B67}" destId="{9CF2D665-0460-4D99-B0D5-0C350048D9CE}" srcOrd="0" destOrd="0" presId="urn:microsoft.com/office/officeart/2005/8/layout/vList2"/>
    <dgm:cxn modelId="{C979D54B-05DC-4015-8215-49FC1D0A76B3}" srcId="{6B6E7A53-725E-4A0E-8835-CF9A9CEEC663}" destId="{5E5F4543-AC49-4E1B-ACF7-1C0037BD8AB6}" srcOrd="2" destOrd="0" parTransId="{2BC8E558-8774-4E2D-8CA0-B0343C29493A}" sibTransId="{7BE068CF-D4EA-41F1-9B85-B1A4C83CDC4F}"/>
    <dgm:cxn modelId="{D3535557-F49C-49C0-88A0-F896D5761962}" srcId="{6B6E7A53-725E-4A0E-8835-CF9A9CEEC663}" destId="{E93AAA01-2AF9-440D-BC07-4CB98D2978FF}" srcOrd="0" destOrd="0" parTransId="{6A0AFC70-DBEF-4799-83C3-E5F8A9CBF67D}" sibTransId="{B4DF4489-1293-4DDD-9166-66CD24309F8E}"/>
    <dgm:cxn modelId="{92B9E07E-3149-4747-9E5F-EAAEEA5C9340}" type="presOf" srcId="{5E8DA557-EEC9-420E-ACC5-E92B56D087C5}" destId="{F2624399-F737-44CB-8CC5-227B4D55D78A}" srcOrd="0" destOrd="0" presId="urn:microsoft.com/office/officeart/2005/8/layout/vList2"/>
    <dgm:cxn modelId="{89A9C298-213D-48C2-9ECF-A84944AA9C21}" srcId="{6B6E7A53-725E-4A0E-8835-CF9A9CEEC663}" destId="{550165D1-98DC-4545-835E-951EF2635C1A}" srcOrd="3" destOrd="0" parTransId="{29FFF45A-6B7F-49E8-9FDD-43177EE40B91}" sibTransId="{832ACEC2-4449-4C8C-A053-2024A90677E8}"/>
    <dgm:cxn modelId="{0B0971A8-A5EA-4B0C-BFF6-00E0054F3124}" srcId="{6B6E7A53-725E-4A0E-8835-CF9A9CEEC663}" destId="{A1797EB4-B6B4-4F42-BF92-811280D9CBBF}" srcOrd="5" destOrd="0" parTransId="{E7BE3DFD-4735-4F2F-90CE-3EBCB52A003E}" sibTransId="{4E89247C-34B7-4E47-BD3F-44C29539B28C}"/>
    <dgm:cxn modelId="{29FABFA8-5487-4267-B0F5-A9105C090F62}" srcId="{6B6E7A53-725E-4A0E-8835-CF9A9CEEC663}" destId="{10CCC852-E37B-4E8D-B1E6-090AD2493461}" srcOrd="6" destOrd="0" parTransId="{03E6749C-CD53-468F-A7C8-CCCAC443196D}" sibTransId="{8276DB09-3F67-4891-A670-038A08A27147}"/>
    <dgm:cxn modelId="{09865EBE-424C-4942-A44B-FD3D8C3D1F44}" type="presOf" srcId="{5E5F4543-AC49-4E1B-ACF7-1C0037BD8AB6}" destId="{27ED8D9E-6F37-4EDD-8FE3-F9C9016DD684}" srcOrd="0" destOrd="0" presId="urn:microsoft.com/office/officeart/2005/8/layout/vList2"/>
    <dgm:cxn modelId="{5650C0BE-44E7-4B5A-80E9-676D7C6174F2}" type="presOf" srcId="{550165D1-98DC-4545-835E-951EF2635C1A}" destId="{D5C6CCF3-8FD9-4750-97FB-EFD54BA43317}" srcOrd="0" destOrd="0" presId="urn:microsoft.com/office/officeart/2005/8/layout/vList2"/>
    <dgm:cxn modelId="{ADB696BF-4109-4F10-A253-5719BD72B575}" srcId="{6B6E7A53-725E-4A0E-8835-CF9A9CEEC663}" destId="{5E8DA557-EEC9-420E-ACC5-E92B56D087C5}" srcOrd="1" destOrd="0" parTransId="{45B1213B-87EA-4B83-900A-A0C31825EBD7}" sibTransId="{FEEEEC92-6D40-4161-A932-3C0FAFF4F434}"/>
    <dgm:cxn modelId="{704106C8-369B-4C7D-AD84-EBD349CD7549}" type="presOf" srcId="{10CCC852-E37B-4E8D-B1E6-090AD2493461}" destId="{0D89829C-DFE9-4375-95D4-58FC561D779F}" srcOrd="0" destOrd="0" presId="urn:microsoft.com/office/officeart/2005/8/layout/vList2"/>
    <dgm:cxn modelId="{6E930CCC-F21B-4365-878A-99E1E9228CB7}" srcId="{6B6E7A53-725E-4A0E-8835-CF9A9CEEC663}" destId="{6CE24185-8206-4283-BAD1-AE5312DB1B67}" srcOrd="4" destOrd="0" parTransId="{5363AF34-272B-452D-B033-3F8B3415D3B4}" sibTransId="{2527AD02-6BC3-418D-95F5-C24B2120ECE9}"/>
    <dgm:cxn modelId="{A6E230F6-64CC-4962-99C2-7D6E77616EB6}" type="presOf" srcId="{E93AAA01-2AF9-440D-BC07-4CB98D2978FF}" destId="{A997F654-755E-479F-B69E-19EBA5B69962}" srcOrd="0" destOrd="0" presId="urn:microsoft.com/office/officeart/2005/8/layout/vList2"/>
    <dgm:cxn modelId="{46E839FE-C517-4FA0-8BA0-2051552C5B56}" type="presOf" srcId="{6B6E7A53-725E-4A0E-8835-CF9A9CEEC663}" destId="{1002E4AB-BE9D-4806-BB33-32692AFC5371}" srcOrd="0" destOrd="0" presId="urn:microsoft.com/office/officeart/2005/8/layout/vList2"/>
    <dgm:cxn modelId="{258F85FA-B80F-4684-A056-D3D917586F29}" type="presParOf" srcId="{1002E4AB-BE9D-4806-BB33-32692AFC5371}" destId="{A997F654-755E-479F-B69E-19EBA5B69962}" srcOrd="0" destOrd="0" presId="urn:microsoft.com/office/officeart/2005/8/layout/vList2"/>
    <dgm:cxn modelId="{F5BD4E90-D6E1-40A6-9CA6-7FA04637B468}" type="presParOf" srcId="{1002E4AB-BE9D-4806-BB33-32692AFC5371}" destId="{F85362A7-61BD-4B24-86A4-C9385997989B}" srcOrd="1" destOrd="0" presId="urn:microsoft.com/office/officeart/2005/8/layout/vList2"/>
    <dgm:cxn modelId="{33541304-D4EF-467A-B461-2EE653FDD418}" type="presParOf" srcId="{1002E4AB-BE9D-4806-BB33-32692AFC5371}" destId="{F2624399-F737-44CB-8CC5-227B4D55D78A}" srcOrd="2" destOrd="0" presId="urn:microsoft.com/office/officeart/2005/8/layout/vList2"/>
    <dgm:cxn modelId="{8AFDA520-F631-42D0-9925-F5E54392FD00}" type="presParOf" srcId="{1002E4AB-BE9D-4806-BB33-32692AFC5371}" destId="{7DBE285D-2BCD-4819-8169-91BBD16BCE71}" srcOrd="3" destOrd="0" presId="urn:microsoft.com/office/officeart/2005/8/layout/vList2"/>
    <dgm:cxn modelId="{F7C5EA6B-AD13-44AD-A5C2-6F921945B382}" type="presParOf" srcId="{1002E4AB-BE9D-4806-BB33-32692AFC5371}" destId="{27ED8D9E-6F37-4EDD-8FE3-F9C9016DD684}" srcOrd="4" destOrd="0" presId="urn:microsoft.com/office/officeart/2005/8/layout/vList2"/>
    <dgm:cxn modelId="{87C99448-4254-4345-9BDE-F895EAB57F43}" type="presParOf" srcId="{1002E4AB-BE9D-4806-BB33-32692AFC5371}" destId="{3C0C6B21-D18F-4ECB-9E49-AE7856B013E7}" srcOrd="5" destOrd="0" presId="urn:microsoft.com/office/officeart/2005/8/layout/vList2"/>
    <dgm:cxn modelId="{61BD3FD4-428A-4A58-9F76-A85908A3A068}" type="presParOf" srcId="{1002E4AB-BE9D-4806-BB33-32692AFC5371}" destId="{D5C6CCF3-8FD9-4750-97FB-EFD54BA43317}" srcOrd="6" destOrd="0" presId="urn:microsoft.com/office/officeart/2005/8/layout/vList2"/>
    <dgm:cxn modelId="{2CB6FB1E-5FBD-4AC8-A1E5-FE0EE0435624}" type="presParOf" srcId="{1002E4AB-BE9D-4806-BB33-32692AFC5371}" destId="{C3967502-AA31-4A52-AA20-FB3B5DA2C1CF}" srcOrd="7" destOrd="0" presId="urn:microsoft.com/office/officeart/2005/8/layout/vList2"/>
    <dgm:cxn modelId="{E7ADDDF3-A57A-48DC-AE8A-69C4914648F2}" type="presParOf" srcId="{1002E4AB-BE9D-4806-BB33-32692AFC5371}" destId="{9CF2D665-0460-4D99-B0D5-0C350048D9CE}" srcOrd="8" destOrd="0" presId="urn:microsoft.com/office/officeart/2005/8/layout/vList2"/>
    <dgm:cxn modelId="{7E8A234B-317B-48A5-94B1-ADDF73346DDE}" type="presParOf" srcId="{1002E4AB-BE9D-4806-BB33-32692AFC5371}" destId="{85AA58A2-5609-4D19-9CAC-989011949C1B}" srcOrd="9" destOrd="0" presId="urn:microsoft.com/office/officeart/2005/8/layout/vList2"/>
    <dgm:cxn modelId="{092CC1D2-EB2B-465E-9A66-4432B371B8BC}" type="presParOf" srcId="{1002E4AB-BE9D-4806-BB33-32692AFC5371}" destId="{E6AE271A-0921-4902-8BAB-CAC2988F972B}" srcOrd="10" destOrd="0" presId="urn:microsoft.com/office/officeart/2005/8/layout/vList2"/>
    <dgm:cxn modelId="{1C22DD62-6EAB-49B3-85F6-3DD79B38D88A}" type="presParOf" srcId="{1002E4AB-BE9D-4806-BB33-32692AFC5371}" destId="{5402BFF9-FBAC-4CAA-BD16-EF08900CFF73}" srcOrd="11" destOrd="0" presId="urn:microsoft.com/office/officeart/2005/8/layout/vList2"/>
    <dgm:cxn modelId="{2EB1A79E-EE75-4BB0-95B4-D9FD4F78F5AA}" type="presParOf" srcId="{1002E4AB-BE9D-4806-BB33-32692AFC5371}" destId="{0D89829C-DFE9-4375-95D4-58FC561D779F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410AA050-CD59-475E-A735-5D6CE5482AF5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uk-UA"/>
        </a:p>
      </dgm:t>
    </dgm:pt>
    <dgm:pt modelId="{B66EE242-E795-4772-84EC-01AEA1BDF1B8}">
      <dgm:prSet phldrT="[Текст]"/>
      <dgm:spPr/>
      <dgm:t>
        <a:bodyPr/>
        <a:lstStyle/>
        <a:p>
          <a:pPr>
            <a:buFont typeface="Arial" panose="020B0604020202020204" pitchFamily="34" charset="0"/>
            <a:buChar char="*"/>
          </a:pPr>
          <a:r>
            <a:rPr lang="uk-UA" b="1" dirty="0"/>
            <a:t>«Добровільне обмеження експорту» (ДОЕ) — це форма самообмеження постачань, що нав'язується фактично іноземному експортерові під погрозою застосування більш твердих заборонних мір. </a:t>
          </a:r>
          <a:endParaRPr lang="uk-UA" dirty="0"/>
        </a:p>
      </dgm:t>
    </dgm:pt>
    <dgm:pt modelId="{E0179BA3-AC0E-4C05-8A31-C14BA02BFB0A}" type="parTrans" cxnId="{90A5DD68-D347-4E64-A528-D8E21989C10E}">
      <dgm:prSet/>
      <dgm:spPr/>
      <dgm:t>
        <a:bodyPr/>
        <a:lstStyle/>
        <a:p>
          <a:endParaRPr lang="uk-UA"/>
        </a:p>
      </dgm:t>
    </dgm:pt>
    <dgm:pt modelId="{CC4185A6-5279-4DC1-BE4B-877F393AA1AC}" type="sibTrans" cxnId="{90A5DD68-D347-4E64-A528-D8E21989C10E}">
      <dgm:prSet/>
      <dgm:spPr/>
      <dgm:t>
        <a:bodyPr/>
        <a:lstStyle/>
        <a:p>
          <a:endParaRPr lang="uk-UA"/>
        </a:p>
      </dgm:t>
    </dgm:pt>
    <dgm:pt modelId="{A6D30DA3-1704-4FA2-937A-3122F5383D6F}">
      <dgm:prSet phldrT="[Текст]"/>
      <dgm:spPr/>
      <dgm:t>
        <a:bodyPr/>
        <a:lstStyle/>
        <a:p>
          <a:pPr>
            <a:buFont typeface="Arial" panose="020B0604020202020204" pitchFamily="34" charset="0"/>
            <a:buChar char="*"/>
          </a:pPr>
          <a:r>
            <a:rPr lang="uk-UA" b="1" dirty="0"/>
            <a:t>Таке самообмеження практикується у виді скорочення постачань, зменшення їхнього щорічного приросту або підвищення цін.</a:t>
          </a:r>
          <a:endParaRPr lang="uk-UA" dirty="0"/>
        </a:p>
      </dgm:t>
    </dgm:pt>
    <dgm:pt modelId="{97CF4C39-3F10-4D15-A45E-130B6B57A692}" type="parTrans" cxnId="{4F46563A-328E-4F0E-95FE-BC0C101CE8DA}">
      <dgm:prSet/>
      <dgm:spPr/>
      <dgm:t>
        <a:bodyPr/>
        <a:lstStyle/>
        <a:p>
          <a:endParaRPr lang="uk-UA"/>
        </a:p>
      </dgm:t>
    </dgm:pt>
    <dgm:pt modelId="{1DA1976D-F2A8-4BDC-9143-3FA18506FFAA}" type="sibTrans" cxnId="{4F46563A-328E-4F0E-95FE-BC0C101CE8DA}">
      <dgm:prSet/>
      <dgm:spPr/>
      <dgm:t>
        <a:bodyPr/>
        <a:lstStyle/>
        <a:p>
          <a:endParaRPr lang="uk-UA"/>
        </a:p>
      </dgm:t>
    </dgm:pt>
    <dgm:pt modelId="{F6B01427-1499-488D-B787-E4C7FEA21096}">
      <dgm:prSet phldrT="[Текст]"/>
      <dgm:spPr/>
      <dgm:t>
        <a:bodyPr/>
        <a:lstStyle/>
        <a:p>
          <a:pPr>
            <a:buFont typeface="Arial" panose="020B0604020202020204" pitchFamily="34" charset="0"/>
            <a:buChar char="*"/>
          </a:pPr>
          <a:r>
            <a:rPr lang="uk-UA" b="1" dirty="0"/>
            <a:t>Найбільше широко ДОЕ використовувалося в США. Так, у січні 1957 р. японський уряд виступив з п'ятирічною програмою «добровільного» обмеження експорту бавовняної продукції на американський ринок. </a:t>
          </a:r>
          <a:endParaRPr lang="uk-UA" dirty="0"/>
        </a:p>
      </dgm:t>
    </dgm:pt>
    <dgm:pt modelId="{A0D959B2-6370-4083-B7BE-6D6DDEBC9BEE}" type="parTrans" cxnId="{A320D957-96DE-4B1B-A4AF-334934415B60}">
      <dgm:prSet/>
      <dgm:spPr/>
      <dgm:t>
        <a:bodyPr/>
        <a:lstStyle/>
        <a:p>
          <a:endParaRPr lang="uk-UA"/>
        </a:p>
      </dgm:t>
    </dgm:pt>
    <dgm:pt modelId="{A4BA8EAB-01E4-4B78-9EC6-33AD55310008}" type="sibTrans" cxnId="{A320D957-96DE-4B1B-A4AF-334934415B60}">
      <dgm:prSet/>
      <dgm:spPr/>
      <dgm:t>
        <a:bodyPr/>
        <a:lstStyle/>
        <a:p>
          <a:endParaRPr lang="uk-UA"/>
        </a:p>
      </dgm:t>
    </dgm:pt>
    <dgm:pt modelId="{BEB97056-FBC5-43DA-8ACA-27967A8023BB}">
      <dgm:prSet phldrT="[Текст]"/>
      <dgm:spPr/>
      <dgm:t>
        <a:bodyPr/>
        <a:lstStyle/>
        <a:p>
          <a:r>
            <a:rPr lang="uk-UA" dirty="0"/>
            <a:t>Як правило, за переговорного процесу з іншими країнами добровільне обмеження експорту фактично вже не використовується.</a:t>
          </a:r>
        </a:p>
      </dgm:t>
    </dgm:pt>
    <dgm:pt modelId="{B195F1D9-7BC8-4B98-B092-C6D9D843A892}" type="parTrans" cxnId="{F451497C-F850-42A7-844F-6DA41BFD4EF3}">
      <dgm:prSet/>
      <dgm:spPr/>
      <dgm:t>
        <a:bodyPr/>
        <a:lstStyle/>
        <a:p>
          <a:endParaRPr lang="uk-UA"/>
        </a:p>
      </dgm:t>
    </dgm:pt>
    <dgm:pt modelId="{83844C05-D7C8-4795-A7BB-6E2B594A6EF2}" type="sibTrans" cxnId="{F451497C-F850-42A7-844F-6DA41BFD4EF3}">
      <dgm:prSet/>
      <dgm:spPr/>
      <dgm:t>
        <a:bodyPr/>
        <a:lstStyle/>
        <a:p>
          <a:endParaRPr lang="uk-UA"/>
        </a:p>
      </dgm:t>
    </dgm:pt>
    <dgm:pt modelId="{AC77ABCE-03C6-49F5-AE23-8788DF5783BE}">
      <dgm:prSet phldrT="[Текст]"/>
      <dgm:spPr/>
      <dgm:t>
        <a:bodyPr/>
        <a:lstStyle/>
        <a:p>
          <a:r>
            <a:rPr lang="uk-UA" dirty="0"/>
            <a:t>Механізм дії добровільних експортних обмежень </a:t>
          </a:r>
          <a:r>
            <a:rPr lang="uk-UA" dirty="0" err="1"/>
            <a:t>впринципі</a:t>
          </a:r>
          <a:r>
            <a:rPr lang="uk-UA" dirty="0"/>
            <a:t> ідентичний механізму імпортних квот. Єдина різниця полягає в тому, що квотну ренту отримає скоріше за все закордонний постачальник.</a:t>
          </a:r>
        </a:p>
      </dgm:t>
    </dgm:pt>
    <dgm:pt modelId="{536484B7-32AA-48C6-B420-D53A2477E36F}" type="parTrans" cxnId="{09C75820-F5E5-4E63-B1C8-5AD8E625F65A}">
      <dgm:prSet/>
      <dgm:spPr/>
      <dgm:t>
        <a:bodyPr/>
        <a:lstStyle/>
        <a:p>
          <a:endParaRPr lang="uk-UA"/>
        </a:p>
      </dgm:t>
    </dgm:pt>
    <dgm:pt modelId="{90882348-DFAA-4597-83A5-85C852F63F81}" type="sibTrans" cxnId="{09C75820-F5E5-4E63-B1C8-5AD8E625F65A}">
      <dgm:prSet/>
      <dgm:spPr/>
      <dgm:t>
        <a:bodyPr/>
        <a:lstStyle/>
        <a:p>
          <a:endParaRPr lang="uk-UA"/>
        </a:p>
      </dgm:t>
    </dgm:pt>
    <dgm:pt modelId="{9D94DD23-84DE-4DE3-B3D1-0C216941D95F}" type="pres">
      <dgm:prSet presAssocID="{410AA050-CD59-475E-A735-5D6CE5482AF5}" presName="linear" presStyleCnt="0">
        <dgm:presLayoutVars>
          <dgm:animLvl val="lvl"/>
          <dgm:resizeHandles val="exact"/>
        </dgm:presLayoutVars>
      </dgm:prSet>
      <dgm:spPr/>
    </dgm:pt>
    <dgm:pt modelId="{F1EF800B-49DB-4275-B17E-07E3D2CD173A}" type="pres">
      <dgm:prSet presAssocID="{B66EE242-E795-4772-84EC-01AEA1BDF1B8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EC94941D-3811-434A-A88F-3BA26CA66139}" type="pres">
      <dgm:prSet presAssocID="{CC4185A6-5279-4DC1-BE4B-877F393AA1AC}" presName="spacer" presStyleCnt="0"/>
      <dgm:spPr/>
    </dgm:pt>
    <dgm:pt modelId="{8725386F-A2F1-46EE-A61D-8CA8D5B83916}" type="pres">
      <dgm:prSet presAssocID="{A6D30DA3-1704-4FA2-937A-3122F5383D6F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9F543333-E1AE-4C5C-8F12-8F5C1CC6246D}" type="pres">
      <dgm:prSet presAssocID="{1DA1976D-F2A8-4BDC-9143-3FA18506FFAA}" presName="spacer" presStyleCnt="0"/>
      <dgm:spPr/>
    </dgm:pt>
    <dgm:pt modelId="{0A0F47B7-47CB-432F-A4BE-837E697F784B}" type="pres">
      <dgm:prSet presAssocID="{F6B01427-1499-488D-B787-E4C7FEA21096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BC52EB3A-2DE1-4152-AC45-A719F43AC876}" type="pres">
      <dgm:prSet presAssocID="{A4BA8EAB-01E4-4B78-9EC6-33AD55310008}" presName="spacer" presStyleCnt="0"/>
      <dgm:spPr/>
    </dgm:pt>
    <dgm:pt modelId="{F4A9FCD4-70BF-4008-8123-4486A9248189}" type="pres">
      <dgm:prSet presAssocID="{BEB97056-FBC5-43DA-8ACA-27967A8023BB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395A9269-FAF5-4E52-B8A7-159C5706C799}" type="pres">
      <dgm:prSet presAssocID="{83844C05-D7C8-4795-A7BB-6E2B594A6EF2}" presName="spacer" presStyleCnt="0"/>
      <dgm:spPr/>
    </dgm:pt>
    <dgm:pt modelId="{F42882F3-17DC-4894-98E1-D94B002CA230}" type="pres">
      <dgm:prSet presAssocID="{AC77ABCE-03C6-49F5-AE23-8788DF5783BE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B6D2191C-473A-41E8-947D-1A7F3C5FD866}" type="presOf" srcId="{A6D30DA3-1704-4FA2-937A-3122F5383D6F}" destId="{8725386F-A2F1-46EE-A61D-8CA8D5B83916}" srcOrd="0" destOrd="0" presId="urn:microsoft.com/office/officeart/2005/8/layout/vList2"/>
    <dgm:cxn modelId="{09C75820-F5E5-4E63-B1C8-5AD8E625F65A}" srcId="{410AA050-CD59-475E-A735-5D6CE5482AF5}" destId="{AC77ABCE-03C6-49F5-AE23-8788DF5783BE}" srcOrd="4" destOrd="0" parTransId="{536484B7-32AA-48C6-B420-D53A2477E36F}" sibTransId="{90882348-DFAA-4597-83A5-85C852F63F81}"/>
    <dgm:cxn modelId="{4F46563A-328E-4F0E-95FE-BC0C101CE8DA}" srcId="{410AA050-CD59-475E-A735-5D6CE5482AF5}" destId="{A6D30DA3-1704-4FA2-937A-3122F5383D6F}" srcOrd="1" destOrd="0" parTransId="{97CF4C39-3F10-4D15-A45E-130B6B57A692}" sibTransId="{1DA1976D-F2A8-4BDC-9143-3FA18506FFAA}"/>
    <dgm:cxn modelId="{AD0FC843-833E-4D0F-BE40-398D9A58EABC}" type="presOf" srcId="{BEB97056-FBC5-43DA-8ACA-27967A8023BB}" destId="{F4A9FCD4-70BF-4008-8123-4486A9248189}" srcOrd="0" destOrd="0" presId="urn:microsoft.com/office/officeart/2005/8/layout/vList2"/>
    <dgm:cxn modelId="{90A5DD68-D347-4E64-A528-D8E21989C10E}" srcId="{410AA050-CD59-475E-A735-5D6CE5482AF5}" destId="{B66EE242-E795-4772-84EC-01AEA1BDF1B8}" srcOrd="0" destOrd="0" parTransId="{E0179BA3-AC0E-4C05-8A31-C14BA02BFB0A}" sibTransId="{CC4185A6-5279-4DC1-BE4B-877F393AA1AC}"/>
    <dgm:cxn modelId="{BC60104E-AF5F-4C9C-8776-9ED001B5E1D6}" type="presOf" srcId="{F6B01427-1499-488D-B787-E4C7FEA21096}" destId="{0A0F47B7-47CB-432F-A4BE-837E697F784B}" srcOrd="0" destOrd="0" presId="urn:microsoft.com/office/officeart/2005/8/layout/vList2"/>
    <dgm:cxn modelId="{A320D957-96DE-4B1B-A4AF-334934415B60}" srcId="{410AA050-CD59-475E-A735-5D6CE5482AF5}" destId="{F6B01427-1499-488D-B787-E4C7FEA21096}" srcOrd="2" destOrd="0" parTransId="{A0D959B2-6370-4083-B7BE-6D6DDEBC9BEE}" sibTransId="{A4BA8EAB-01E4-4B78-9EC6-33AD55310008}"/>
    <dgm:cxn modelId="{F451497C-F850-42A7-844F-6DA41BFD4EF3}" srcId="{410AA050-CD59-475E-A735-5D6CE5482AF5}" destId="{BEB97056-FBC5-43DA-8ACA-27967A8023BB}" srcOrd="3" destOrd="0" parTransId="{B195F1D9-7BC8-4B98-B092-C6D9D843A892}" sibTransId="{83844C05-D7C8-4795-A7BB-6E2B594A6EF2}"/>
    <dgm:cxn modelId="{6D601E97-232D-4A52-8AD1-647255F5C67D}" type="presOf" srcId="{410AA050-CD59-475E-A735-5D6CE5482AF5}" destId="{9D94DD23-84DE-4DE3-B3D1-0C216941D95F}" srcOrd="0" destOrd="0" presId="urn:microsoft.com/office/officeart/2005/8/layout/vList2"/>
    <dgm:cxn modelId="{9E16909C-E289-401F-90C7-48B12CF8F1E5}" type="presOf" srcId="{AC77ABCE-03C6-49F5-AE23-8788DF5783BE}" destId="{F42882F3-17DC-4894-98E1-D94B002CA230}" srcOrd="0" destOrd="0" presId="urn:microsoft.com/office/officeart/2005/8/layout/vList2"/>
    <dgm:cxn modelId="{DFE91EFF-A07A-4053-BC0F-787809D6321A}" type="presOf" srcId="{B66EE242-E795-4772-84EC-01AEA1BDF1B8}" destId="{F1EF800B-49DB-4275-B17E-07E3D2CD173A}" srcOrd="0" destOrd="0" presId="urn:microsoft.com/office/officeart/2005/8/layout/vList2"/>
    <dgm:cxn modelId="{89190187-82CC-47A0-BC7C-DC74B6D8F9F0}" type="presParOf" srcId="{9D94DD23-84DE-4DE3-B3D1-0C216941D95F}" destId="{F1EF800B-49DB-4275-B17E-07E3D2CD173A}" srcOrd="0" destOrd="0" presId="urn:microsoft.com/office/officeart/2005/8/layout/vList2"/>
    <dgm:cxn modelId="{29B566C2-DD1B-436E-AD9F-A9F258B7521C}" type="presParOf" srcId="{9D94DD23-84DE-4DE3-B3D1-0C216941D95F}" destId="{EC94941D-3811-434A-A88F-3BA26CA66139}" srcOrd="1" destOrd="0" presId="urn:microsoft.com/office/officeart/2005/8/layout/vList2"/>
    <dgm:cxn modelId="{E6A38B0D-B7C6-4775-81E9-01B446F72544}" type="presParOf" srcId="{9D94DD23-84DE-4DE3-B3D1-0C216941D95F}" destId="{8725386F-A2F1-46EE-A61D-8CA8D5B83916}" srcOrd="2" destOrd="0" presId="urn:microsoft.com/office/officeart/2005/8/layout/vList2"/>
    <dgm:cxn modelId="{4F55B444-BE92-45BA-AB10-BF6289BCE85B}" type="presParOf" srcId="{9D94DD23-84DE-4DE3-B3D1-0C216941D95F}" destId="{9F543333-E1AE-4C5C-8F12-8F5C1CC6246D}" srcOrd="3" destOrd="0" presId="urn:microsoft.com/office/officeart/2005/8/layout/vList2"/>
    <dgm:cxn modelId="{7F703025-96BF-417C-9A42-A571E3CA642D}" type="presParOf" srcId="{9D94DD23-84DE-4DE3-B3D1-0C216941D95F}" destId="{0A0F47B7-47CB-432F-A4BE-837E697F784B}" srcOrd="4" destOrd="0" presId="urn:microsoft.com/office/officeart/2005/8/layout/vList2"/>
    <dgm:cxn modelId="{47EDCF41-5F0F-4680-AF94-8C2B352EAF08}" type="presParOf" srcId="{9D94DD23-84DE-4DE3-B3D1-0C216941D95F}" destId="{BC52EB3A-2DE1-4152-AC45-A719F43AC876}" srcOrd="5" destOrd="0" presId="urn:microsoft.com/office/officeart/2005/8/layout/vList2"/>
    <dgm:cxn modelId="{FDDBDE32-DB7D-48F3-B0CD-2258DC7F7762}" type="presParOf" srcId="{9D94DD23-84DE-4DE3-B3D1-0C216941D95F}" destId="{F4A9FCD4-70BF-4008-8123-4486A9248189}" srcOrd="6" destOrd="0" presId="urn:microsoft.com/office/officeart/2005/8/layout/vList2"/>
    <dgm:cxn modelId="{F2593E6B-D1F2-4031-B21F-5031CA0A2C5D}" type="presParOf" srcId="{9D94DD23-84DE-4DE3-B3D1-0C216941D95F}" destId="{395A9269-FAF5-4E52-B8A7-159C5706C799}" srcOrd="7" destOrd="0" presId="urn:microsoft.com/office/officeart/2005/8/layout/vList2"/>
    <dgm:cxn modelId="{7B460E9F-2226-4566-BAAA-504DD36E6DC5}" type="presParOf" srcId="{9D94DD23-84DE-4DE3-B3D1-0C216941D95F}" destId="{F42882F3-17DC-4894-98E1-D94B002CA230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410AA050-CD59-475E-A735-5D6CE5482AF5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uk-UA"/>
        </a:p>
      </dgm:t>
    </dgm:pt>
    <dgm:pt modelId="{B66EE242-E795-4772-84EC-01AEA1BDF1B8}">
      <dgm:prSet phldrT="[Текст]"/>
      <dgm:spPr/>
      <dgm:t>
        <a:bodyPr/>
        <a:lstStyle/>
        <a:p>
          <a:pPr>
            <a:buFont typeface="Arial" panose="020B0604020202020204" pitchFamily="34" charset="0"/>
            <a:buChar char="*"/>
          </a:pPr>
          <a:r>
            <a:rPr lang="uk-UA" dirty="0"/>
            <a:t>Ліцензування є найстарішим адміністративним інструментом регулювання торгівлі, який використовують ще з 30-х років XIX ст.</a:t>
          </a:r>
        </a:p>
      </dgm:t>
    </dgm:pt>
    <dgm:pt modelId="{E0179BA3-AC0E-4C05-8A31-C14BA02BFB0A}" type="parTrans" cxnId="{90A5DD68-D347-4E64-A528-D8E21989C10E}">
      <dgm:prSet/>
      <dgm:spPr/>
      <dgm:t>
        <a:bodyPr/>
        <a:lstStyle/>
        <a:p>
          <a:endParaRPr lang="uk-UA"/>
        </a:p>
      </dgm:t>
    </dgm:pt>
    <dgm:pt modelId="{CC4185A6-5279-4DC1-BE4B-877F393AA1AC}" type="sibTrans" cxnId="{90A5DD68-D347-4E64-A528-D8E21989C10E}">
      <dgm:prSet/>
      <dgm:spPr/>
      <dgm:t>
        <a:bodyPr/>
        <a:lstStyle/>
        <a:p>
          <a:endParaRPr lang="uk-UA"/>
        </a:p>
      </dgm:t>
    </dgm:pt>
    <dgm:pt modelId="{BAA41695-9D7D-41C9-A527-0857F09E6EA0}">
      <dgm:prSet phldrT="[Текст]"/>
      <dgm:spPr/>
      <dgm:t>
        <a:bodyPr/>
        <a:lstStyle/>
        <a:p>
          <a:r>
            <a:rPr lang="uk-UA" dirty="0"/>
            <a:t>Ліцензування являє собою встановлення такого порядку експорту та імпорту, за якого зовнішньоторговельні операції здійснюються після отримання дозволу (ліцензії) державних органів.</a:t>
          </a:r>
        </a:p>
      </dgm:t>
    </dgm:pt>
    <dgm:pt modelId="{A25C8C22-A5FF-4F47-A7D1-6C9252FE0F0B}" type="parTrans" cxnId="{01F57F66-C532-430D-A661-BE2716A8E077}">
      <dgm:prSet/>
      <dgm:spPr/>
      <dgm:t>
        <a:bodyPr/>
        <a:lstStyle/>
        <a:p>
          <a:endParaRPr lang="uk-UA"/>
        </a:p>
      </dgm:t>
    </dgm:pt>
    <dgm:pt modelId="{5F65F5B0-8B7A-4656-9930-3898B38A7183}" type="sibTrans" cxnId="{01F57F66-C532-430D-A661-BE2716A8E077}">
      <dgm:prSet/>
      <dgm:spPr/>
      <dgm:t>
        <a:bodyPr/>
        <a:lstStyle/>
        <a:p>
          <a:endParaRPr lang="uk-UA"/>
        </a:p>
      </dgm:t>
    </dgm:pt>
    <dgm:pt modelId="{28AF6613-F491-43EE-82F0-010129FD697C}">
      <dgm:prSet phldrT="[Текст]"/>
      <dgm:spPr/>
      <dgm:t>
        <a:bodyPr/>
        <a:lstStyle/>
        <a:p>
          <a:r>
            <a:rPr lang="uk-UA" dirty="0"/>
            <a:t>Складовим елементом ліцензування є контингентування, тобто встановлення централізованого контролю за вивезенням і ввезенням ряду товарів у межах певних квот протягом передбаченого періоду.</a:t>
          </a:r>
        </a:p>
      </dgm:t>
    </dgm:pt>
    <dgm:pt modelId="{CF28494B-6CE8-4361-8007-8E5306EF11FF}" type="parTrans" cxnId="{1B6D07E4-DA3A-4FCB-8736-F5A0321D699F}">
      <dgm:prSet/>
      <dgm:spPr/>
      <dgm:t>
        <a:bodyPr/>
        <a:lstStyle/>
        <a:p>
          <a:endParaRPr lang="uk-UA"/>
        </a:p>
      </dgm:t>
    </dgm:pt>
    <dgm:pt modelId="{B6E8FEFC-9F3E-4B88-97D6-B00A1A97F6AD}" type="sibTrans" cxnId="{1B6D07E4-DA3A-4FCB-8736-F5A0321D699F}">
      <dgm:prSet/>
      <dgm:spPr/>
      <dgm:t>
        <a:bodyPr/>
        <a:lstStyle/>
        <a:p>
          <a:endParaRPr lang="uk-UA"/>
        </a:p>
      </dgm:t>
    </dgm:pt>
    <dgm:pt modelId="{B697394C-8A58-432E-90D7-B6E8ABD8CBB3}">
      <dgm:prSet phldrT="[Текст]"/>
      <dgm:spPr/>
      <dgm:t>
        <a:bodyPr/>
        <a:lstStyle/>
        <a:p>
          <a:r>
            <a:rPr lang="uk-UA" b="1" dirty="0"/>
            <a:t>Ліцензії можуть бути</a:t>
          </a:r>
          <a:endParaRPr lang="uk-UA" dirty="0"/>
        </a:p>
      </dgm:t>
    </dgm:pt>
    <dgm:pt modelId="{D4596C4B-39EA-4D54-870D-90E0238B1458}" type="parTrans" cxnId="{7CD0BB6A-516D-4139-B806-972F686924A9}">
      <dgm:prSet/>
      <dgm:spPr/>
      <dgm:t>
        <a:bodyPr/>
        <a:lstStyle/>
        <a:p>
          <a:endParaRPr lang="uk-UA"/>
        </a:p>
      </dgm:t>
    </dgm:pt>
    <dgm:pt modelId="{4A8E5B82-6872-43A0-805B-403D94E424B8}" type="sibTrans" cxnId="{7CD0BB6A-516D-4139-B806-972F686924A9}">
      <dgm:prSet/>
      <dgm:spPr/>
      <dgm:t>
        <a:bodyPr/>
        <a:lstStyle/>
        <a:p>
          <a:endParaRPr lang="uk-UA"/>
        </a:p>
      </dgm:t>
    </dgm:pt>
    <dgm:pt modelId="{B6117416-E79C-4A1A-A0A2-BF1D8D38C7FA}">
      <dgm:prSet/>
      <dgm:spPr/>
      <dgm:t>
        <a:bodyPr/>
        <a:lstStyle/>
        <a:p>
          <a:pPr>
            <a:buFont typeface="Arial" panose="020B0604020202020204" pitchFamily="34" charset="0"/>
            <a:buChar char="*"/>
          </a:pPr>
          <a:r>
            <a:rPr lang="uk-UA" b="1" dirty="0"/>
            <a:t>разові (видавані під здійснення конкретної однієї експортно-імпортної угоди й утримуючу докладну інформацію про неї) </a:t>
          </a:r>
        </a:p>
      </dgm:t>
    </dgm:pt>
    <dgm:pt modelId="{12B993AE-BB21-4993-930E-6FFC9EB433D7}" type="parTrans" cxnId="{A8835FFB-122A-45AC-A148-567D8CE7A778}">
      <dgm:prSet/>
      <dgm:spPr/>
      <dgm:t>
        <a:bodyPr/>
        <a:lstStyle/>
        <a:p>
          <a:endParaRPr lang="uk-UA"/>
        </a:p>
      </dgm:t>
    </dgm:pt>
    <dgm:pt modelId="{0E065226-00A6-403B-8A30-D2B634D92A62}" type="sibTrans" cxnId="{A8835FFB-122A-45AC-A148-567D8CE7A778}">
      <dgm:prSet/>
      <dgm:spPr/>
      <dgm:t>
        <a:bodyPr/>
        <a:lstStyle/>
        <a:p>
          <a:endParaRPr lang="uk-UA"/>
        </a:p>
      </dgm:t>
    </dgm:pt>
    <dgm:pt modelId="{D99509C1-0CC5-4ACE-B098-0CE939F54D78}">
      <dgm:prSet/>
      <dgm:spPr/>
      <dgm:t>
        <a:bodyPr/>
        <a:lstStyle/>
        <a:p>
          <a:pPr>
            <a:buFont typeface="Arial" panose="020B0604020202020204" pitchFamily="34" charset="0"/>
            <a:buChar char="*"/>
          </a:pPr>
          <a:r>
            <a:rPr lang="uk-UA" b="1" dirty="0"/>
            <a:t>генеральні (видавані на термін до року для здійснення декількох угод; підприємство вноситься до державного реєстру).</a:t>
          </a:r>
        </a:p>
      </dgm:t>
    </dgm:pt>
    <dgm:pt modelId="{252FF960-6391-414B-95E9-3EBF2AB51B78}" type="parTrans" cxnId="{0810FA0E-0D56-4ABB-BE21-9F0B1EAE8129}">
      <dgm:prSet/>
      <dgm:spPr/>
      <dgm:t>
        <a:bodyPr/>
        <a:lstStyle/>
        <a:p>
          <a:endParaRPr lang="uk-UA"/>
        </a:p>
      </dgm:t>
    </dgm:pt>
    <dgm:pt modelId="{A3FB6CE1-1ACD-45AD-B5BD-D41745DC54E6}" type="sibTrans" cxnId="{0810FA0E-0D56-4ABB-BE21-9F0B1EAE8129}">
      <dgm:prSet/>
      <dgm:spPr/>
      <dgm:t>
        <a:bodyPr/>
        <a:lstStyle/>
        <a:p>
          <a:endParaRPr lang="uk-UA"/>
        </a:p>
      </dgm:t>
    </dgm:pt>
    <dgm:pt modelId="{9D94DD23-84DE-4DE3-B3D1-0C216941D95F}" type="pres">
      <dgm:prSet presAssocID="{410AA050-CD59-475E-A735-5D6CE5482AF5}" presName="linear" presStyleCnt="0">
        <dgm:presLayoutVars>
          <dgm:animLvl val="lvl"/>
          <dgm:resizeHandles val="exact"/>
        </dgm:presLayoutVars>
      </dgm:prSet>
      <dgm:spPr/>
    </dgm:pt>
    <dgm:pt modelId="{F1EF800B-49DB-4275-B17E-07E3D2CD173A}" type="pres">
      <dgm:prSet presAssocID="{B66EE242-E795-4772-84EC-01AEA1BDF1B8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EFE9EEA3-A664-448D-ABEE-D734721F5A67}" type="pres">
      <dgm:prSet presAssocID="{CC4185A6-5279-4DC1-BE4B-877F393AA1AC}" presName="spacer" presStyleCnt="0"/>
      <dgm:spPr/>
    </dgm:pt>
    <dgm:pt modelId="{710282D2-C89F-4A95-A827-60AFA4D1C0CD}" type="pres">
      <dgm:prSet presAssocID="{BAA41695-9D7D-41C9-A527-0857F09E6EA0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4347251C-5B51-4716-A073-989DC77DA2AA}" type="pres">
      <dgm:prSet presAssocID="{5F65F5B0-8B7A-4656-9930-3898B38A7183}" presName="spacer" presStyleCnt="0"/>
      <dgm:spPr/>
    </dgm:pt>
    <dgm:pt modelId="{5725CB4A-0C4D-4FCA-9F6C-8099466549A7}" type="pres">
      <dgm:prSet presAssocID="{28AF6613-F491-43EE-82F0-010129FD697C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7DBCE29F-C8BC-4E71-A526-BE2C664CA338}" type="pres">
      <dgm:prSet presAssocID="{B6E8FEFC-9F3E-4B88-97D6-B00A1A97F6AD}" presName="spacer" presStyleCnt="0"/>
      <dgm:spPr/>
    </dgm:pt>
    <dgm:pt modelId="{70A6466F-30A7-4988-9BD7-2D5C69948B56}" type="pres">
      <dgm:prSet presAssocID="{B697394C-8A58-432E-90D7-B6E8ABD8CBB3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F0247EED-D3B7-40EE-990E-181DC1A8CEC7}" type="pres">
      <dgm:prSet presAssocID="{B697394C-8A58-432E-90D7-B6E8ABD8CBB3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0810FA0E-0D56-4ABB-BE21-9F0B1EAE8129}" srcId="{B697394C-8A58-432E-90D7-B6E8ABD8CBB3}" destId="{D99509C1-0CC5-4ACE-B098-0CE939F54D78}" srcOrd="1" destOrd="0" parTransId="{252FF960-6391-414B-95E9-3EBF2AB51B78}" sibTransId="{A3FB6CE1-1ACD-45AD-B5BD-D41745DC54E6}"/>
    <dgm:cxn modelId="{01F57F66-C532-430D-A661-BE2716A8E077}" srcId="{410AA050-CD59-475E-A735-5D6CE5482AF5}" destId="{BAA41695-9D7D-41C9-A527-0857F09E6EA0}" srcOrd="1" destOrd="0" parTransId="{A25C8C22-A5FF-4F47-A7D1-6C9252FE0F0B}" sibTransId="{5F65F5B0-8B7A-4656-9930-3898B38A7183}"/>
    <dgm:cxn modelId="{90A5DD68-D347-4E64-A528-D8E21989C10E}" srcId="{410AA050-CD59-475E-A735-5D6CE5482AF5}" destId="{B66EE242-E795-4772-84EC-01AEA1BDF1B8}" srcOrd="0" destOrd="0" parTransId="{E0179BA3-AC0E-4C05-8A31-C14BA02BFB0A}" sibTransId="{CC4185A6-5279-4DC1-BE4B-877F393AA1AC}"/>
    <dgm:cxn modelId="{7CD0BB6A-516D-4139-B806-972F686924A9}" srcId="{410AA050-CD59-475E-A735-5D6CE5482AF5}" destId="{B697394C-8A58-432E-90D7-B6E8ABD8CBB3}" srcOrd="3" destOrd="0" parTransId="{D4596C4B-39EA-4D54-870D-90E0238B1458}" sibTransId="{4A8E5B82-6872-43A0-805B-403D94E424B8}"/>
    <dgm:cxn modelId="{A90C0E54-DC37-4D10-B8AA-980AB6BB3A6D}" type="presOf" srcId="{B6117416-E79C-4A1A-A0A2-BF1D8D38C7FA}" destId="{F0247EED-D3B7-40EE-990E-181DC1A8CEC7}" srcOrd="0" destOrd="0" presId="urn:microsoft.com/office/officeart/2005/8/layout/vList2"/>
    <dgm:cxn modelId="{3228CA7B-92FE-4BAB-B5D7-E6B7562A7D18}" type="presOf" srcId="{B697394C-8A58-432E-90D7-B6E8ABD8CBB3}" destId="{70A6466F-30A7-4988-9BD7-2D5C69948B56}" srcOrd="0" destOrd="0" presId="urn:microsoft.com/office/officeart/2005/8/layout/vList2"/>
    <dgm:cxn modelId="{D854A982-DE62-4AFC-9CCF-E9A5461779BB}" type="presOf" srcId="{BAA41695-9D7D-41C9-A527-0857F09E6EA0}" destId="{710282D2-C89F-4A95-A827-60AFA4D1C0CD}" srcOrd="0" destOrd="0" presId="urn:microsoft.com/office/officeart/2005/8/layout/vList2"/>
    <dgm:cxn modelId="{6D601E97-232D-4A52-8AD1-647255F5C67D}" type="presOf" srcId="{410AA050-CD59-475E-A735-5D6CE5482AF5}" destId="{9D94DD23-84DE-4DE3-B3D1-0C216941D95F}" srcOrd="0" destOrd="0" presId="urn:microsoft.com/office/officeart/2005/8/layout/vList2"/>
    <dgm:cxn modelId="{1F33009A-A07F-469B-B17B-FD2019506C65}" type="presOf" srcId="{28AF6613-F491-43EE-82F0-010129FD697C}" destId="{5725CB4A-0C4D-4FCA-9F6C-8099466549A7}" srcOrd="0" destOrd="0" presId="urn:microsoft.com/office/officeart/2005/8/layout/vList2"/>
    <dgm:cxn modelId="{26C883D3-4C63-414E-BA17-5CEB32A820E3}" type="presOf" srcId="{D99509C1-0CC5-4ACE-B098-0CE939F54D78}" destId="{F0247EED-D3B7-40EE-990E-181DC1A8CEC7}" srcOrd="0" destOrd="1" presId="urn:microsoft.com/office/officeart/2005/8/layout/vList2"/>
    <dgm:cxn modelId="{1B6D07E4-DA3A-4FCB-8736-F5A0321D699F}" srcId="{410AA050-CD59-475E-A735-5D6CE5482AF5}" destId="{28AF6613-F491-43EE-82F0-010129FD697C}" srcOrd="2" destOrd="0" parTransId="{CF28494B-6CE8-4361-8007-8E5306EF11FF}" sibTransId="{B6E8FEFC-9F3E-4B88-97D6-B00A1A97F6AD}"/>
    <dgm:cxn modelId="{A8835FFB-122A-45AC-A148-567D8CE7A778}" srcId="{B697394C-8A58-432E-90D7-B6E8ABD8CBB3}" destId="{B6117416-E79C-4A1A-A0A2-BF1D8D38C7FA}" srcOrd="0" destOrd="0" parTransId="{12B993AE-BB21-4993-930E-6FFC9EB433D7}" sibTransId="{0E065226-00A6-403B-8A30-D2B634D92A62}"/>
    <dgm:cxn modelId="{DFE91EFF-A07A-4053-BC0F-787809D6321A}" type="presOf" srcId="{B66EE242-E795-4772-84EC-01AEA1BDF1B8}" destId="{F1EF800B-49DB-4275-B17E-07E3D2CD173A}" srcOrd="0" destOrd="0" presId="urn:microsoft.com/office/officeart/2005/8/layout/vList2"/>
    <dgm:cxn modelId="{89190187-82CC-47A0-BC7C-DC74B6D8F9F0}" type="presParOf" srcId="{9D94DD23-84DE-4DE3-B3D1-0C216941D95F}" destId="{F1EF800B-49DB-4275-B17E-07E3D2CD173A}" srcOrd="0" destOrd="0" presId="urn:microsoft.com/office/officeart/2005/8/layout/vList2"/>
    <dgm:cxn modelId="{3FCE9D47-E489-4D2C-B5DA-88E95062AC99}" type="presParOf" srcId="{9D94DD23-84DE-4DE3-B3D1-0C216941D95F}" destId="{EFE9EEA3-A664-448D-ABEE-D734721F5A67}" srcOrd="1" destOrd="0" presId="urn:microsoft.com/office/officeart/2005/8/layout/vList2"/>
    <dgm:cxn modelId="{628F9AF4-F3EF-457B-B937-642302229A90}" type="presParOf" srcId="{9D94DD23-84DE-4DE3-B3D1-0C216941D95F}" destId="{710282D2-C89F-4A95-A827-60AFA4D1C0CD}" srcOrd="2" destOrd="0" presId="urn:microsoft.com/office/officeart/2005/8/layout/vList2"/>
    <dgm:cxn modelId="{451818FF-461F-48D1-8774-743EC95C2FF7}" type="presParOf" srcId="{9D94DD23-84DE-4DE3-B3D1-0C216941D95F}" destId="{4347251C-5B51-4716-A073-989DC77DA2AA}" srcOrd="3" destOrd="0" presId="urn:microsoft.com/office/officeart/2005/8/layout/vList2"/>
    <dgm:cxn modelId="{45B6E225-C2FB-49CB-B11D-4C47F79D285E}" type="presParOf" srcId="{9D94DD23-84DE-4DE3-B3D1-0C216941D95F}" destId="{5725CB4A-0C4D-4FCA-9F6C-8099466549A7}" srcOrd="4" destOrd="0" presId="urn:microsoft.com/office/officeart/2005/8/layout/vList2"/>
    <dgm:cxn modelId="{7EF64807-DBD1-4FB8-9EFF-401B704C087C}" type="presParOf" srcId="{9D94DD23-84DE-4DE3-B3D1-0C216941D95F}" destId="{7DBCE29F-C8BC-4E71-A526-BE2C664CA338}" srcOrd="5" destOrd="0" presId="urn:microsoft.com/office/officeart/2005/8/layout/vList2"/>
    <dgm:cxn modelId="{22948263-E6C9-431E-A7EB-6A076E7211B2}" type="presParOf" srcId="{9D94DD23-84DE-4DE3-B3D1-0C216941D95F}" destId="{70A6466F-30A7-4988-9BD7-2D5C69948B56}" srcOrd="6" destOrd="0" presId="urn:microsoft.com/office/officeart/2005/8/layout/vList2"/>
    <dgm:cxn modelId="{CA84954D-5B62-4747-B76F-39B5B18F61F3}" type="presParOf" srcId="{9D94DD23-84DE-4DE3-B3D1-0C216941D95F}" destId="{F0247EED-D3B7-40EE-990E-181DC1A8CEC7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410AA050-CD59-475E-A735-5D6CE5482AF5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uk-UA"/>
        </a:p>
      </dgm:t>
    </dgm:pt>
    <dgm:pt modelId="{B66EE242-E795-4772-84EC-01AEA1BDF1B8}">
      <dgm:prSet phldrT="[Текст]"/>
      <dgm:spPr/>
      <dgm:t>
        <a:bodyPr/>
        <a:lstStyle/>
        <a:p>
          <a:pPr>
            <a:buFont typeface="Arial" panose="020B0604020202020204" pitchFamily="34" charset="0"/>
            <a:buChar char="*"/>
          </a:pPr>
          <a:r>
            <a:rPr lang="uk-UA" b="1" dirty="0"/>
            <a:t>Фінансові методи регулювання зовнішньої торгівлі – демпінг та заходи економічного стимулювання експорту (субсидії; пільгове  кредитування).</a:t>
          </a:r>
          <a:endParaRPr lang="uk-UA" dirty="0"/>
        </a:p>
      </dgm:t>
    </dgm:pt>
    <dgm:pt modelId="{E0179BA3-AC0E-4C05-8A31-C14BA02BFB0A}" type="parTrans" cxnId="{90A5DD68-D347-4E64-A528-D8E21989C10E}">
      <dgm:prSet/>
      <dgm:spPr/>
      <dgm:t>
        <a:bodyPr/>
        <a:lstStyle/>
        <a:p>
          <a:endParaRPr lang="uk-UA"/>
        </a:p>
      </dgm:t>
    </dgm:pt>
    <dgm:pt modelId="{CC4185A6-5279-4DC1-BE4B-877F393AA1AC}" type="sibTrans" cxnId="{90A5DD68-D347-4E64-A528-D8E21989C10E}">
      <dgm:prSet/>
      <dgm:spPr/>
      <dgm:t>
        <a:bodyPr/>
        <a:lstStyle/>
        <a:p>
          <a:endParaRPr lang="uk-UA"/>
        </a:p>
      </dgm:t>
    </dgm:pt>
    <dgm:pt modelId="{D328528B-4222-424D-B985-D2F408882A35}">
      <dgm:prSet phldrT="[Текст]"/>
      <dgm:spPr/>
      <dgm:t>
        <a:bodyPr/>
        <a:lstStyle/>
        <a:p>
          <a:r>
            <a:rPr lang="uk-UA" dirty="0"/>
            <a:t>Жодний феномен міжнародної торгівлі не викликає такої кількості суперечливих оцінок та пояснень, як </a:t>
          </a:r>
          <a:r>
            <a:rPr lang="uk-UA" u="sng" dirty="0"/>
            <a:t>демпінг.</a:t>
          </a:r>
          <a:endParaRPr lang="uk-UA" dirty="0"/>
        </a:p>
      </dgm:t>
    </dgm:pt>
    <dgm:pt modelId="{0647E2F2-C3B2-4601-AA74-FCE4F419E14C}" type="parTrans" cxnId="{B3626137-A6B8-4C00-9C42-09463ABDAF7A}">
      <dgm:prSet/>
      <dgm:spPr/>
      <dgm:t>
        <a:bodyPr/>
        <a:lstStyle/>
        <a:p>
          <a:endParaRPr lang="uk-UA"/>
        </a:p>
      </dgm:t>
    </dgm:pt>
    <dgm:pt modelId="{BF4A2DB0-9BD7-461F-8580-CB879D17B877}" type="sibTrans" cxnId="{B3626137-A6B8-4C00-9C42-09463ABDAF7A}">
      <dgm:prSet/>
      <dgm:spPr/>
      <dgm:t>
        <a:bodyPr/>
        <a:lstStyle/>
        <a:p>
          <a:endParaRPr lang="uk-UA"/>
        </a:p>
      </dgm:t>
    </dgm:pt>
    <dgm:pt modelId="{ED15FFA3-E839-4050-A910-D061FDE5469D}">
      <dgm:prSet phldrT="[Текст]"/>
      <dgm:spPr/>
      <dgm:t>
        <a:bodyPr/>
        <a:lstStyle/>
        <a:p>
          <a:r>
            <a:rPr lang="uk-UA" b="1" dirty="0"/>
            <a:t>Демпінг має місце тоді, коли фірма продає свої товари на закордонному ринку за цінами нижчими, ніж ціна національних виробників аналогічних товарів.</a:t>
          </a:r>
          <a:endParaRPr lang="uk-UA" dirty="0"/>
        </a:p>
      </dgm:t>
    </dgm:pt>
    <dgm:pt modelId="{3A4764B9-512E-4A08-9220-4ACEE063F1AB}" type="parTrans" cxnId="{ADB27EC2-749E-4849-901A-1D8812AD45E9}">
      <dgm:prSet/>
      <dgm:spPr/>
      <dgm:t>
        <a:bodyPr/>
        <a:lstStyle/>
        <a:p>
          <a:endParaRPr lang="uk-UA"/>
        </a:p>
      </dgm:t>
    </dgm:pt>
    <dgm:pt modelId="{E0D65331-0D55-470B-AA4E-8809B976CB4C}" type="sibTrans" cxnId="{ADB27EC2-749E-4849-901A-1D8812AD45E9}">
      <dgm:prSet/>
      <dgm:spPr/>
      <dgm:t>
        <a:bodyPr/>
        <a:lstStyle/>
        <a:p>
          <a:endParaRPr lang="uk-UA"/>
        </a:p>
      </dgm:t>
    </dgm:pt>
    <dgm:pt modelId="{F81C3B99-C9BE-4F67-AB03-95A03E65FD60}">
      <dgm:prSet phldrT="[Текст]"/>
      <dgm:spPr/>
      <dgm:t>
        <a:bodyPr/>
        <a:lstStyle/>
        <a:p>
          <a:r>
            <a:rPr lang="uk-UA" i="1" dirty="0"/>
            <a:t>Демпінг виникає за умов продажу товару за ціною нижче нормальної вартості. Він є забороненим методом регулювання зовнішньої торгівлі як на багатосторонньому рівні (СОТ), так й національними системами регулювання</a:t>
          </a:r>
          <a:r>
            <a:rPr lang="uk-UA" dirty="0"/>
            <a:t>.</a:t>
          </a:r>
        </a:p>
      </dgm:t>
    </dgm:pt>
    <dgm:pt modelId="{07FB60A7-80EA-44E3-AA4E-47BE7E91547B}" type="parTrans" cxnId="{EBE4DFA4-8B7D-4576-9A7C-9B4EC31C1897}">
      <dgm:prSet/>
      <dgm:spPr/>
      <dgm:t>
        <a:bodyPr/>
        <a:lstStyle/>
        <a:p>
          <a:endParaRPr lang="uk-UA"/>
        </a:p>
      </dgm:t>
    </dgm:pt>
    <dgm:pt modelId="{D494585F-BFA5-4D73-8B7C-1EBEDE68497A}" type="sibTrans" cxnId="{EBE4DFA4-8B7D-4576-9A7C-9B4EC31C1897}">
      <dgm:prSet/>
      <dgm:spPr/>
      <dgm:t>
        <a:bodyPr/>
        <a:lstStyle/>
        <a:p>
          <a:endParaRPr lang="uk-UA"/>
        </a:p>
      </dgm:t>
    </dgm:pt>
    <dgm:pt modelId="{D8815AEF-546A-45F9-9DD9-BE8FCB342B80}">
      <dgm:prSet phldrT="[Текст]"/>
      <dgm:spPr/>
      <dgm:t>
        <a:bodyPr/>
        <a:lstStyle/>
        <a:p>
          <a:pPr>
            <a:buFont typeface="Arial" panose="020B0604020202020204" pitchFamily="34" charset="0"/>
            <a:buChar char="*"/>
          </a:pPr>
          <a:r>
            <a:rPr lang="uk-UA" b="1" dirty="0"/>
            <a:t>Визначення нормального рівня цін дають національні законодавчі акти. Існують також визначення різних міжнародних організацій. У загальному значенні, це </a:t>
          </a:r>
          <a:r>
            <a:rPr lang="uk-UA" b="1" i="1" dirty="0"/>
            <a:t>середній рівень цін, який встановлюється на значній частині відкритого ринку в цій країні.</a:t>
          </a:r>
          <a:endParaRPr lang="uk-UA" dirty="0"/>
        </a:p>
      </dgm:t>
    </dgm:pt>
    <dgm:pt modelId="{57A08928-20E5-4B7A-92A4-693C796C21E6}" type="parTrans" cxnId="{F1BB2BC7-5F1B-40CD-9B38-12F4AB854FBD}">
      <dgm:prSet/>
      <dgm:spPr/>
      <dgm:t>
        <a:bodyPr/>
        <a:lstStyle/>
        <a:p>
          <a:endParaRPr lang="uk-UA"/>
        </a:p>
      </dgm:t>
    </dgm:pt>
    <dgm:pt modelId="{15512068-3CC1-4762-8C7C-469682DF65B5}" type="sibTrans" cxnId="{F1BB2BC7-5F1B-40CD-9B38-12F4AB854FBD}">
      <dgm:prSet/>
      <dgm:spPr/>
      <dgm:t>
        <a:bodyPr/>
        <a:lstStyle/>
        <a:p>
          <a:endParaRPr lang="uk-UA"/>
        </a:p>
      </dgm:t>
    </dgm:pt>
    <dgm:pt modelId="{9D94DD23-84DE-4DE3-B3D1-0C216941D95F}" type="pres">
      <dgm:prSet presAssocID="{410AA050-CD59-475E-A735-5D6CE5482AF5}" presName="linear" presStyleCnt="0">
        <dgm:presLayoutVars>
          <dgm:animLvl val="lvl"/>
          <dgm:resizeHandles val="exact"/>
        </dgm:presLayoutVars>
      </dgm:prSet>
      <dgm:spPr/>
    </dgm:pt>
    <dgm:pt modelId="{F1EF800B-49DB-4275-B17E-07E3D2CD173A}" type="pres">
      <dgm:prSet presAssocID="{B66EE242-E795-4772-84EC-01AEA1BDF1B8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BDEF2292-5C21-4C96-9C31-CD23552AEADD}" type="pres">
      <dgm:prSet presAssocID="{CC4185A6-5279-4DC1-BE4B-877F393AA1AC}" presName="spacer" presStyleCnt="0"/>
      <dgm:spPr/>
    </dgm:pt>
    <dgm:pt modelId="{1DD82172-06E9-44A6-A5AE-20FD1313F1A7}" type="pres">
      <dgm:prSet presAssocID="{D328528B-4222-424D-B985-D2F408882A35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2D171D20-20B6-49B6-B1F3-4BE10B0C1C96}" type="pres">
      <dgm:prSet presAssocID="{BF4A2DB0-9BD7-461F-8580-CB879D17B877}" presName="spacer" presStyleCnt="0"/>
      <dgm:spPr/>
    </dgm:pt>
    <dgm:pt modelId="{67C7E525-6AA1-4D98-9F69-473792BF70A5}" type="pres">
      <dgm:prSet presAssocID="{ED15FFA3-E839-4050-A910-D061FDE5469D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C77BE9E9-8B2A-48B0-BB48-A2F1C82010E9}" type="pres">
      <dgm:prSet presAssocID="{E0D65331-0D55-470B-AA4E-8809B976CB4C}" presName="spacer" presStyleCnt="0"/>
      <dgm:spPr/>
    </dgm:pt>
    <dgm:pt modelId="{1E890202-1591-4769-86B6-5ADB6CE32F5C}" type="pres">
      <dgm:prSet presAssocID="{F81C3B99-C9BE-4F67-AB03-95A03E65FD60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AB7BC8E0-6A4C-4CA4-BE95-4650E3E06BB4}" type="pres">
      <dgm:prSet presAssocID="{D494585F-BFA5-4D73-8B7C-1EBEDE68497A}" presName="spacer" presStyleCnt="0"/>
      <dgm:spPr/>
    </dgm:pt>
    <dgm:pt modelId="{02998089-D102-4364-90F4-E3EFEE6A1D64}" type="pres">
      <dgm:prSet presAssocID="{D8815AEF-546A-45F9-9DD9-BE8FCB342B80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B3626137-A6B8-4C00-9C42-09463ABDAF7A}" srcId="{410AA050-CD59-475E-A735-5D6CE5482AF5}" destId="{D328528B-4222-424D-B985-D2F408882A35}" srcOrd="1" destOrd="0" parTransId="{0647E2F2-C3B2-4601-AA74-FCE4F419E14C}" sibTransId="{BF4A2DB0-9BD7-461F-8580-CB879D17B877}"/>
    <dgm:cxn modelId="{90A5DD68-D347-4E64-A528-D8E21989C10E}" srcId="{410AA050-CD59-475E-A735-5D6CE5482AF5}" destId="{B66EE242-E795-4772-84EC-01AEA1BDF1B8}" srcOrd="0" destOrd="0" parTransId="{E0179BA3-AC0E-4C05-8A31-C14BA02BFB0A}" sibTransId="{CC4185A6-5279-4DC1-BE4B-877F393AA1AC}"/>
    <dgm:cxn modelId="{A7002180-0C94-444D-A70E-B6A6B4017E94}" type="presOf" srcId="{D8815AEF-546A-45F9-9DD9-BE8FCB342B80}" destId="{02998089-D102-4364-90F4-E3EFEE6A1D64}" srcOrd="0" destOrd="0" presId="urn:microsoft.com/office/officeart/2005/8/layout/vList2"/>
    <dgm:cxn modelId="{5142888B-57E5-4595-88CB-9CE3B19F22B3}" type="presOf" srcId="{D328528B-4222-424D-B985-D2F408882A35}" destId="{1DD82172-06E9-44A6-A5AE-20FD1313F1A7}" srcOrd="0" destOrd="0" presId="urn:microsoft.com/office/officeart/2005/8/layout/vList2"/>
    <dgm:cxn modelId="{6D601E97-232D-4A52-8AD1-647255F5C67D}" type="presOf" srcId="{410AA050-CD59-475E-A735-5D6CE5482AF5}" destId="{9D94DD23-84DE-4DE3-B3D1-0C216941D95F}" srcOrd="0" destOrd="0" presId="urn:microsoft.com/office/officeart/2005/8/layout/vList2"/>
    <dgm:cxn modelId="{EBE4DFA4-8B7D-4576-9A7C-9B4EC31C1897}" srcId="{410AA050-CD59-475E-A735-5D6CE5482AF5}" destId="{F81C3B99-C9BE-4F67-AB03-95A03E65FD60}" srcOrd="3" destOrd="0" parTransId="{07FB60A7-80EA-44E3-AA4E-47BE7E91547B}" sibTransId="{D494585F-BFA5-4D73-8B7C-1EBEDE68497A}"/>
    <dgm:cxn modelId="{144639B9-6EE4-4320-89C6-7688CCE0CB9C}" type="presOf" srcId="{F81C3B99-C9BE-4F67-AB03-95A03E65FD60}" destId="{1E890202-1591-4769-86B6-5ADB6CE32F5C}" srcOrd="0" destOrd="0" presId="urn:microsoft.com/office/officeart/2005/8/layout/vList2"/>
    <dgm:cxn modelId="{ADB27EC2-749E-4849-901A-1D8812AD45E9}" srcId="{410AA050-CD59-475E-A735-5D6CE5482AF5}" destId="{ED15FFA3-E839-4050-A910-D061FDE5469D}" srcOrd="2" destOrd="0" parTransId="{3A4764B9-512E-4A08-9220-4ACEE063F1AB}" sibTransId="{E0D65331-0D55-470B-AA4E-8809B976CB4C}"/>
    <dgm:cxn modelId="{F1BB2BC7-5F1B-40CD-9B38-12F4AB854FBD}" srcId="{410AA050-CD59-475E-A735-5D6CE5482AF5}" destId="{D8815AEF-546A-45F9-9DD9-BE8FCB342B80}" srcOrd="4" destOrd="0" parTransId="{57A08928-20E5-4B7A-92A4-693C796C21E6}" sibTransId="{15512068-3CC1-4762-8C7C-469682DF65B5}"/>
    <dgm:cxn modelId="{AE1284E3-A931-42A5-8283-72F8FEA4E801}" type="presOf" srcId="{ED15FFA3-E839-4050-A910-D061FDE5469D}" destId="{67C7E525-6AA1-4D98-9F69-473792BF70A5}" srcOrd="0" destOrd="0" presId="urn:microsoft.com/office/officeart/2005/8/layout/vList2"/>
    <dgm:cxn modelId="{DFE91EFF-A07A-4053-BC0F-787809D6321A}" type="presOf" srcId="{B66EE242-E795-4772-84EC-01AEA1BDF1B8}" destId="{F1EF800B-49DB-4275-B17E-07E3D2CD173A}" srcOrd="0" destOrd="0" presId="urn:microsoft.com/office/officeart/2005/8/layout/vList2"/>
    <dgm:cxn modelId="{89190187-82CC-47A0-BC7C-DC74B6D8F9F0}" type="presParOf" srcId="{9D94DD23-84DE-4DE3-B3D1-0C216941D95F}" destId="{F1EF800B-49DB-4275-B17E-07E3D2CD173A}" srcOrd="0" destOrd="0" presId="urn:microsoft.com/office/officeart/2005/8/layout/vList2"/>
    <dgm:cxn modelId="{7F5E2375-FD52-48CD-8BD8-1F664030E38F}" type="presParOf" srcId="{9D94DD23-84DE-4DE3-B3D1-0C216941D95F}" destId="{BDEF2292-5C21-4C96-9C31-CD23552AEADD}" srcOrd="1" destOrd="0" presId="urn:microsoft.com/office/officeart/2005/8/layout/vList2"/>
    <dgm:cxn modelId="{5C33A5BF-A1DC-4ACB-A0AD-95557C2ACF42}" type="presParOf" srcId="{9D94DD23-84DE-4DE3-B3D1-0C216941D95F}" destId="{1DD82172-06E9-44A6-A5AE-20FD1313F1A7}" srcOrd="2" destOrd="0" presId="urn:microsoft.com/office/officeart/2005/8/layout/vList2"/>
    <dgm:cxn modelId="{79196266-BD2D-4EE4-853C-B3C5A6638506}" type="presParOf" srcId="{9D94DD23-84DE-4DE3-B3D1-0C216941D95F}" destId="{2D171D20-20B6-49B6-B1F3-4BE10B0C1C96}" srcOrd="3" destOrd="0" presId="urn:microsoft.com/office/officeart/2005/8/layout/vList2"/>
    <dgm:cxn modelId="{F6917951-B457-4FF2-A7AD-156495781DDF}" type="presParOf" srcId="{9D94DD23-84DE-4DE3-B3D1-0C216941D95F}" destId="{67C7E525-6AA1-4D98-9F69-473792BF70A5}" srcOrd="4" destOrd="0" presId="urn:microsoft.com/office/officeart/2005/8/layout/vList2"/>
    <dgm:cxn modelId="{CF38E355-60AC-4A16-BF05-CB02A941541A}" type="presParOf" srcId="{9D94DD23-84DE-4DE3-B3D1-0C216941D95F}" destId="{C77BE9E9-8B2A-48B0-BB48-A2F1C82010E9}" srcOrd="5" destOrd="0" presId="urn:microsoft.com/office/officeart/2005/8/layout/vList2"/>
    <dgm:cxn modelId="{7CEB9505-5EA3-48E0-B091-635A17A56A66}" type="presParOf" srcId="{9D94DD23-84DE-4DE3-B3D1-0C216941D95F}" destId="{1E890202-1591-4769-86B6-5ADB6CE32F5C}" srcOrd="6" destOrd="0" presId="urn:microsoft.com/office/officeart/2005/8/layout/vList2"/>
    <dgm:cxn modelId="{F1208FFD-C34E-4DC3-9A4C-0EC4D2C7C8B9}" type="presParOf" srcId="{9D94DD23-84DE-4DE3-B3D1-0C216941D95F}" destId="{AB7BC8E0-6A4C-4CA4-BE95-4650E3E06BB4}" srcOrd="7" destOrd="0" presId="urn:microsoft.com/office/officeart/2005/8/layout/vList2"/>
    <dgm:cxn modelId="{65FBA2DE-D48C-4651-BE07-E64D28A5473D}" type="presParOf" srcId="{9D94DD23-84DE-4DE3-B3D1-0C216941D95F}" destId="{02998089-D102-4364-90F4-E3EFEE6A1D64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410AA050-CD59-475E-A735-5D6CE5482AF5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uk-UA"/>
        </a:p>
      </dgm:t>
    </dgm:pt>
    <dgm:pt modelId="{B66EE242-E795-4772-84EC-01AEA1BDF1B8}">
      <dgm:prSet phldrT="[Текст]"/>
      <dgm:spPr/>
      <dgm:t>
        <a:bodyPr/>
        <a:lstStyle/>
        <a:p>
          <a:pPr>
            <a:buFont typeface="Arial" panose="020B0604020202020204" pitchFamily="34" charset="0"/>
            <a:buChar char="*"/>
          </a:pPr>
          <a:r>
            <a:rPr lang="uk-UA" b="1" dirty="0"/>
            <a:t>ГАТТ/COT фіксує такі механізми визначення нормальної вартості:</a:t>
          </a:r>
          <a:endParaRPr lang="uk-UA" dirty="0"/>
        </a:p>
      </dgm:t>
    </dgm:pt>
    <dgm:pt modelId="{E0179BA3-AC0E-4C05-8A31-C14BA02BFB0A}" type="parTrans" cxnId="{90A5DD68-D347-4E64-A528-D8E21989C10E}">
      <dgm:prSet/>
      <dgm:spPr/>
      <dgm:t>
        <a:bodyPr/>
        <a:lstStyle/>
        <a:p>
          <a:endParaRPr lang="uk-UA"/>
        </a:p>
      </dgm:t>
    </dgm:pt>
    <dgm:pt modelId="{CC4185A6-5279-4DC1-BE4B-877F393AA1AC}" type="sibTrans" cxnId="{90A5DD68-D347-4E64-A528-D8E21989C10E}">
      <dgm:prSet/>
      <dgm:spPr/>
      <dgm:t>
        <a:bodyPr/>
        <a:lstStyle/>
        <a:p>
          <a:endParaRPr lang="uk-UA"/>
        </a:p>
      </dgm:t>
    </dgm:pt>
    <dgm:pt modelId="{13A54847-13F1-468D-B87B-17C8A2A6BF1D}">
      <dgm:prSet/>
      <dgm:spPr/>
      <dgm:t>
        <a:bodyPr/>
        <a:lstStyle/>
        <a:p>
          <a:pPr>
            <a:buFont typeface="Arial" panose="020B0604020202020204" pitchFamily="34" charset="0"/>
            <a:buChar char="*"/>
          </a:pPr>
          <a:r>
            <a:rPr lang="uk-UA" b="1" dirty="0"/>
            <a:t>1) продаж товару нижче від ціни, за якою зазвичай реалізуються аналогічні товари, які призначені для споживання у країні - експортері (відхилення до 2% не вважається за демпінг);</a:t>
          </a:r>
        </a:p>
      </dgm:t>
    </dgm:pt>
    <dgm:pt modelId="{21EF7182-CA34-4A17-A61A-5312CA23E1FA}" type="parTrans" cxnId="{B443C9D6-B333-4690-8767-CE8DCE551DF2}">
      <dgm:prSet/>
      <dgm:spPr/>
      <dgm:t>
        <a:bodyPr/>
        <a:lstStyle/>
        <a:p>
          <a:endParaRPr lang="uk-UA"/>
        </a:p>
      </dgm:t>
    </dgm:pt>
    <dgm:pt modelId="{6305CB49-7D63-4D40-9431-267125DD9AA3}" type="sibTrans" cxnId="{B443C9D6-B333-4690-8767-CE8DCE551DF2}">
      <dgm:prSet/>
      <dgm:spPr/>
      <dgm:t>
        <a:bodyPr/>
        <a:lstStyle/>
        <a:p>
          <a:endParaRPr lang="uk-UA"/>
        </a:p>
      </dgm:t>
    </dgm:pt>
    <dgm:pt modelId="{C174A50B-E0F2-4313-8B41-6FBB95DC0974}">
      <dgm:prSet/>
      <dgm:spPr/>
      <dgm:t>
        <a:bodyPr/>
        <a:lstStyle/>
        <a:p>
          <a:pPr>
            <a:buFont typeface="Arial" panose="020B0604020202020204" pitchFamily="34" charset="0"/>
            <a:buChar char="*"/>
          </a:pPr>
          <a:r>
            <a:rPr lang="uk-UA" b="1" dirty="0"/>
            <a:t>2) менше   ціни,   що  зазвичай  встановлюються  на  товари,  які експортуються до будь-якої третьої країни;</a:t>
          </a:r>
        </a:p>
      </dgm:t>
    </dgm:pt>
    <dgm:pt modelId="{95A4ACA2-BA12-4382-AE15-8D9EE6FAAB49}" type="parTrans" cxnId="{DDEB27D8-DE70-40D6-886D-03B4B51EB80A}">
      <dgm:prSet/>
      <dgm:spPr/>
      <dgm:t>
        <a:bodyPr/>
        <a:lstStyle/>
        <a:p>
          <a:endParaRPr lang="uk-UA"/>
        </a:p>
      </dgm:t>
    </dgm:pt>
    <dgm:pt modelId="{5C467B5A-BA5D-456E-BD18-DBEAA9E40076}" type="sibTrans" cxnId="{DDEB27D8-DE70-40D6-886D-03B4B51EB80A}">
      <dgm:prSet/>
      <dgm:spPr/>
      <dgm:t>
        <a:bodyPr/>
        <a:lstStyle/>
        <a:p>
          <a:endParaRPr lang="uk-UA"/>
        </a:p>
      </dgm:t>
    </dgm:pt>
    <dgm:pt modelId="{6886D330-6057-472A-83A1-A2084AEE01D5}">
      <dgm:prSet/>
      <dgm:spPr/>
      <dgm:t>
        <a:bodyPr/>
        <a:lstStyle/>
        <a:p>
          <a:pPr>
            <a:buFont typeface="Arial" panose="020B0604020202020204" pitchFamily="34" charset="0"/>
            <a:buChar char="*"/>
          </a:pPr>
          <a:r>
            <a:rPr lang="uk-UA" b="1" dirty="0"/>
            <a:t>3) менше вартості виробництва даного продукту в країні походження з урахуванням витрат реалізації та прибутку (нижче собівартості)-</a:t>
          </a:r>
        </a:p>
      </dgm:t>
    </dgm:pt>
    <dgm:pt modelId="{AA57A03C-7457-4D66-91FD-C4177463B8C3}" type="parTrans" cxnId="{0385D3ED-5177-4356-9CEE-E21D2F5BCBF2}">
      <dgm:prSet/>
      <dgm:spPr/>
      <dgm:t>
        <a:bodyPr/>
        <a:lstStyle/>
        <a:p>
          <a:endParaRPr lang="uk-UA"/>
        </a:p>
      </dgm:t>
    </dgm:pt>
    <dgm:pt modelId="{C3E9810C-1BCE-4CF4-B2DB-6E9B6DC83136}" type="sibTrans" cxnId="{0385D3ED-5177-4356-9CEE-E21D2F5BCBF2}">
      <dgm:prSet/>
      <dgm:spPr/>
      <dgm:t>
        <a:bodyPr/>
        <a:lstStyle/>
        <a:p>
          <a:endParaRPr lang="uk-UA"/>
        </a:p>
      </dgm:t>
    </dgm:pt>
    <dgm:pt modelId="{EF6D4ACE-CCE3-4446-8DD2-D33A12D08157}">
      <dgm:prSet/>
      <dgm:spPr/>
      <dgm:t>
        <a:bodyPr/>
        <a:lstStyle/>
        <a:p>
          <a:r>
            <a:rPr lang="uk-UA" b="1" dirty="0"/>
            <a:t>Демпінг засуджується (за ГАТТ/COT), якщо:</a:t>
          </a:r>
        </a:p>
      </dgm:t>
    </dgm:pt>
    <dgm:pt modelId="{71DE8522-08D6-4A4D-9E36-73F3779BF732}" type="parTrans" cxnId="{B0F92658-A292-4DA3-98D9-8B6B3943E4B4}">
      <dgm:prSet/>
      <dgm:spPr/>
      <dgm:t>
        <a:bodyPr/>
        <a:lstStyle/>
        <a:p>
          <a:endParaRPr lang="uk-UA"/>
        </a:p>
      </dgm:t>
    </dgm:pt>
    <dgm:pt modelId="{EDF8ACB2-B124-446A-A068-340C3FCB7A62}" type="sibTrans" cxnId="{B0F92658-A292-4DA3-98D9-8B6B3943E4B4}">
      <dgm:prSet/>
      <dgm:spPr/>
      <dgm:t>
        <a:bodyPr/>
        <a:lstStyle/>
        <a:p>
          <a:endParaRPr lang="uk-UA"/>
        </a:p>
      </dgm:t>
    </dgm:pt>
    <dgm:pt modelId="{E4FEE239-27AC-4388-80CC-07FFDD144C24}">
      <dgm:prSet/>
      <dgm:spPr/>
      <dgm:t>
        <a:bodyPr/>
        <a:lstStyle/>
        <a:p>
          <a:r>
            <a:rPr lang="uk-UA" b="1"/>
            <a:t>1. заподіює серйозну шкоду національному виробництву або створює  загрозу її створення;</a:t>
          </a:r>
        </a:p>
      </dgm:t>
    </dgm:pt>
    <dgm:pt modelId="{51F54A88-C142-469B-9B0E-4E8A86D148EE}" type="parTrans" cxnId="{A9B16ADE-46D9-4674-86A0-CB708B998E0D}">
      <dgm:prSet/>
      <dgm:spPr/>
      <dgm:t>
        <a:bodyPr/>
        <a:lstStyle/>
        <a:p>
          <a:endParaRPr lang="uk-UA"/>
        </a:p>
      </dgm:t>
    </dgm:pt>
    <dgm:pt modelId="{9E81F5C2-DB20-4741-AACE-927D64B2D23C}" type="sibTrans" cxnId="{A9B16ADE-46D9-4674-86A0-CB708B998E0D}">
      <dgm:prSet/>
      <dgm:spPr/>
      <dgm:t>
        <a:bodyPr/>
        <a:lstStyle/>
        <a:p>
          <a:endParaRPr lang="uk-UA"/>
        </a:p>
      </dgm:t>
    </dgm:pt>
    <dgm:pt modelId="{DFAC2B5F-1C9E-4E56-B9C3-1BC367C161BC}">
      <dgm:prSet/>
      <dgm:spPr/>
      <dgm:t>
        <a:bodyPr/>
        <a:lstStyle/>
        <a:p>
          <a:r>
            <a:rPr lang="uk-UA" b="1"/>
            <a:t>2. суттєво   гальмує   створення   та/або   розширення   відповідного національного виробництва.</a:t>
          </a:r>
        </a:p>
      </dgm:t>
    </dgm:pt>
    <dgm:pt modelId="{A7CBF5C8-47ED-4439-8A06-822CC29FA3FE}" type="parTrans" cxnId="{3B0A4149-3E77-4BE7-A0F0-D969133C7738}">
      <dgm:prSet/>
      <dgm:spPr/>
      <dgm:t>
        <a:bodyPr/>
        <a:lstStyle/>
        <a:p>
          <a:endParaRPr lang="uk-UA"/>
        </a:p>
      </dgm:t>
    </dgm:pt>
    <dgm:pt modelId="{F6A2082C-8EEF-47D1-9E97-8AACF4CD20EE}" type="sibTrans" cxnId="{3B0A4149-3E77-4BE7-A0F0-D969133C7738}">
      <dgm:prSet/>
      <dgm:spPr/>
      <dgm:t>
        <a:bodyPr/>
        <a:lstStyle/>
        <a:p>
          <a:endParaRPr lang="uk-UA"/>
        </a:p>
      </dgm:t>
    </dgm:pt>
    <dgm:pt modelId="{9D94DD23-84DE-4DE3-B3D1-0C216941D95F}" type="pres">
      <dgm:prSet presAssocID="{410AA050-CD59-475E-A735-5D6CE5482AF5}" presName="linear" presStyleCnt="0">
        <dgm:presLayoutVars>
          <dgm:animLvl val="lvl"/>
          <dgm:resizeHandles val="exact"/>
        </dgm:presLayoutVars>
      </dgm:prSet>
      <dgm:spPr/>
    </dgm:pt>
    <dgm:pt modelId="{F1EF800B-49DB-4275-B17E-07E3D2CD173A}" type="pres">
      <dgm:prSet presAssocID="{B66EE242-E795-4772-84EC-01AEA1BDF1B8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485CABEF-910A-42EB-9102-95F301655783}" type="pres">
      <dgm:prSet presAssocID="{B66EE242-E795-4772-84EC-01AEA1BDF1B8}" presName="childText" presStyleLbl="revTx" presStyleIdx="0" presStyleCnt="2">
        <dgm:presLayoutVars>
          <dgm:bulletEnabled val="1"/>
        </dgm:presLayoutVars>
      </dgm:prSet>
      <dgm:spPr/>
    </dgm:pt>
    <dgm:pt modelId="{C2451EE1-C8F8-4AA3-8D6A-F5EE9C9B47F1}" type="pres">
      <dgm:prSet presAssocID="{EF6D4ACE-CCE3-4446-8DD2-D33A12D08157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020E6F2F-4A77-4745-A486-1B4C4FC1DA1A}" type="pres">
      <dgm:prSet presAssocID="{EF6D4ACE-CCE3-4446-8DD2-D33A12D08157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A2BAC237-01D9-4200-8410-31E9B7526625}" type="presOf" srcId="{E4FEE239-27AC-4388-80CC-07FFDD144C24}" destId="{020E6F2F-4A77-4745-A486-1B4C4FC1DA1A}" srcOrd="0" destOrd="0" presId="urn:microsoft.com/office/officeart/2005/8/layout/vList2"/>
    <dgm:cxn modelId="{90A5DD68-D347-4E64-A528-D8E21989C10E}" srcId="{410AA050-CD59-475E-A735-5D6CE5482AF5}" destId="{B66EE242-E795-4772-84EC-01AEA1BDF1B8}" srcOrd="0" destOrd="0" parTransId="{E0179BA3-AC0E-4C05-8A31-C14BA02BFB0A}" sibTransId="{CC4185A6-5279-4DC1-BE4B-877F393AA1AC}"/>
    <dgm:cxn modelId="{3B0A4149-3E77-4BE7-A0F0-D969133C7738}" srcId="{EF6D4ACE-CCE3-4446-8DD2-D33A12D08157}" destId="{DFAC2B5F-1C9E-4E56-B9C3-1BC367C161BC}" srcOrd="1" destOrd="0" parTransId="{A7CBF5C8-47ED-4439-8A06-822CC29FA3FE}" sibTransId="{F6A2082C-8EEF-47D1-9E97-8AACF4CD20EE}"/>
    <dgm:cxn modelId="{B0F92658-A292-4DA3-98D9-8B6B3943E4B4}" srcId="{410AA050-CD59-475E-A735-5D6CE5482AF5}" destId="{EF6D4ACE-CCE3-4446-8DD2-D33A12D08157}" srcOrd="1" destOrd="0" parTransId="{71DE8522-08D6-4A4D-9E36-73F3779BF732}" sibTransId="{EDF8ACB2-B124-446A-A068-340C3FCB7A62}"/>
    <dgm:cxn modelId="{9A5AC65A-59D8-4307-8D40-7CAF1FE3B93E}" type="presOf" srcId="{EF6D4ACE-CCE3-4446-8DD2-D33A12D08157}" destId="{C2451EE1-C8F8-4AA3-8D6A-F5EE9C9B47F1}" srcOrd="0" destOrd="0" presId="urn:microsoft.com/office/officeart/2005/8/layout/vList2"/>
    <dgm:cxn modelId="{7B616883-CAE2-4FC9-A0BE-50DF22ECBFBD}" type="presOf" srcId="{DFAC2B5F-1C9E-4E56-B9C3-1BC367C161BC}" destId="{020E6F2F-4A77-4745-A486-1B4C4FC1DA1A}" srcOrd="0" destOrd="1" presId="urn:microsoft.com/office/officeart/2005/8/layout/vList2"/>
    <dgm:cxn modelId="{6D601E97-232D-4A52-8AD1-647255F5C67D}" type="presOf" srcId="{410AA050-CD59-475E-A735-5D6CE5482AF5}" destId="{9D94DD23-84DE-4DE3-B3D1-0C216941D95F}" srcOrd="0" destOrd="0" presId="urn:microsoft.com/office/officeart/2005/8/layout/vList2"/>
    <dgm:cxn modelId="{DDFE309F-0C81-40C4-A18A-16B743AE416D}" type="presOf" srcId="{C174A50B-E0F2-4313-8B41-6FBB95DC0974}" destId="{485CABEF-910A-42EB-9102-95F301655783}" srcOrd="0" destOrd="1" presId="urn:microsoft.com/office/officeart/2005/8/layout/vList2"/>
    <dgm:cxn modelId="{D33A7BB5-E2DA-4E90-AC5D-AF827A63427D}" type="presOf" srcId="{13A54847-13F1-468D-B87B-17C8A2A6BF1D}" destId="{485CABEF-910A-42EB-9102-95F301655783}" srcOrd="0" destOrd="0" presId="urn:microsoft.com/office/officeart/2005/8/layout/vList2"/>
    <dgm:cxn modelId="{4E9386BB-1D85-4D68-B902-0B224175244F}" type="presOf" srcId="{6886D330-6057-472A-83A1-A2084AEE01D5}" destId="{485CABEF-910A-42EB-9102-95F301655783}" srcOrd="0" destOrd="2" presId="urn:microsoft.com/office/officeart/2005/8/layout/vList2"/>
    <dgm:cxn modelId="{B443C9D6-B333-4690-8767-CE8DCE551DF2}" srcId="{B66EE242-E795-4772-84EC-01AEA1BDF1B8}" destId="{13A54847-13F1-468D-B87B-17C8A2A6BF1D}" srcOrd="0" destOrd="0" parTransId="{21EF7182-CA34-4A17-A61A-5312CA23E1FA}" sibTransId="{6305CB49-7D63-4D40-9431-267125DD9AA3}"/>
    <dgm:cxn modelId="{DDEB27D8-DE70-40D6-886D-03B4B51EB80A}" srcId="{B66EE242-E795-4772-84EC-01AEA1BDF1B8}" destId="{C174A50B-E0F2-4313-8B41-6FBB95DC0974}" srcOrd="1" destOrd="0" parTransId="{95A4ACA2-BA12-4382-AE15-8D9EE6FAAB49}" sibTransId="{5C467B5A-BA5D-456E-BD18-DBEAA9E40076}"/>
    <dgm:cxn modelId="{A9B16ADE-46D9-4674-86A0-CB708B998E0D}" srcId="{EF6D4ACE-CCE3-4446-8DD2-D33A12D08157}" destId="{E4FEE239-27AC-4388-80CC-07FFDD144C24}" srcOrd="0" destOrd="0" parTransId="{51F54A88-C142-469B-9B0E-4E8A86D148EE}" sibTransId="{9E81F5C2-DB20-4741-AACE-927D64B2D23C}"/>
    <dgm:cxn modelId="{0385D3ED-5177-4356-9CEE-E21D2F5BCBF2}" srcId="{B66EE242-E795-4772-84EC-01AEA1BDF1B8}" destId="{6886D330-6057-472A-83A1-A2084AEE01D5}" srcOrd="2" destOrd="0" parTransId="{AA57A03C-7457-4D66-91FD-C4177463B8C3}" sibTransId="{C3E9810C-1BCE-4CF4-B2DB-6E9B6DC83136}"/>
    <dgm:cxn modelId="{DFE91EFF-A07A-4053-BC0F-787809D6321A}" type="presOf" srcId="{B66EE242-E795-4772-84EC-01AEA1BDF1B8}" destId="{F1EF800B-49DB-4275-B17E-07E3D2CD173A}" srcOrd="0" destOrd="0" presId="urn:microsoft.com/office/officeart/2005/8/layout/vList2"/>
    <dgm:cxn modelId="{89190187-82CC-47A0-BC7C-DC74B6D8F9F0}" type="presParOf" srcId="{9D94DD23-84DE-4DE3-B3D1-0C216941D95F}" destId="{F1EF800B-49DB-4275-B17E-07E3D2CD173A}" srcOrd="0" destOrd="0" presId="urn:microsoft.com/office/officeart/2005/8/layout/vList2"/>
    <dgm:cxn modelId="{B6701501-A644-43CF-AE6D-5D3029878CC3}" type="presParOf" srcId="{9D94DD23-84DE-4DE3-B3D1-0C216941D95F}" destId="{485CABEF-910A-42EB-9102-95F301655783}" srcOrd="1" destOrd="0" presId="urn:microsoft.com/office/officeart/2005/8/layout/vList2"/>
    <dgm:cxn modelId="{C208B895-E10F-4095-A3A8-023BE072ADDB}" type="presParOf" srcId="{9D94DD23-84DE-4DE3-B3D1-0C216941D95F}" destId="{C2451EE1-C8F8-4AA3-8D6A-F5EE9C9B47F1}" srcOrd="2" destOrd="0" presId="urn:microsoft.com/office/officeart/2005/8/layout/vList2"/>
    <dgm:cxn modelId="{009F57DB-FD8E-4F95-B529-51A639BC05AC}" type="presParOf" srcId="{9D94DD23-84DE-4DE3-B3D1-0C216941D95F}" destId="{020E6F2F-4A77-4745-A486-1B4C4FC1DA1A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410AA050-CD59-475E-A735-5D6CE5482AF5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uk-UA"/>
        </a:p>
      </dgm:t>
    </dgm:pt>
    <dgm:pt modelId="{B66EE242-E795-4772-84EC-01AEA1BDF1B8}">
      <dgm:prSet phldrT="[Текст]"/>
      <dgm:spPr/>
      <dgm:t>
        <a:bodyPr/>
        <a:lstStyle/>
        <a:p>
          <a:pPr>
            <a:buFont typeface="Arial" panose="020B0604020202020204" pitchFamily="34" charset="0"/>
            <a:buChar char="*"/>
          </a:pPr>
          <a:r>
            <a:rPr lang="uk-UA" b="1"/>
            <a:t>Джерела демпінгу:</a:t>
          </a:r>
          <a:endParaRPr lang="uk-UA" dirty="0"/>
        </a:p>
      </dgm:t>
    </dgm:pt>
    <dgm:pt modelId="{E0179BA3-AC0E-4C05-8A31-C14BA02BFB0A}" type="parTrans" cxnId="{90A5DD68-D347-4E64-A528-D8E21989C10E}">
      <dgm:prSet/>
      <dgm:spPr/>
      <dgm:t>
        <a:bodyPr/>
        <a:lstStyle/>
        <a:p>
          <a:endParaRPr lang="uk-UA"/>
        </a:p>
      </dgm:t>
    </dgm:pt>
    <dgm:pt modelId="{CC4185A6-5279-4DC1-BE4B-877F393AA1AC}" type="sibTrans" cxnId="{90A5DD68-D347-4E64-A528-D8E21989C10E}">
      <dgm:prSet/>
      <dgm:spPr/>
      <dgm:t>
        <a:bodyPr/>
        <a:lstStyle/>
        <a:p>
          <a:endParaRPr lang="uk-UA"/>
        </a:p>
      </dgm:t>
    </dgm:pt>
    <dgm:pt modelId="{D12E7386-3CB4-4142-BA27-94E48B45AB2D}">
      <dgm:prSet/>
      <dgm:spPr/>
      <dgm:t>
        <a:bodyPr/>
        <a:lstStyle/>
        <a:p>
          <a:pPr>
            <a:buFont typeface="Arial" panose="020B0604020202020204" pitchFamily="34" charset="0"/>
            <a:buChar char="*"/>
          </a:pPr>
          <a:r>
            <a:rPr lang="uk-UA" b="1"/>
            <a:t>1) за рахунок фірм - фірма свідомо йде на зменшення ціни задля захоплення іноземного ринку;</a:t>
          </a:r>
        </a:p>
      </dgm:t>
    </dgm:pt>
    <dgm:pt modelId="{5C2DA4BB-6BCA-4AB4-92C3-555482A45C76}" type="parTrans" cxnId="{73C78DEE-461F-4DE5-B544-D08C877CE510}">
      <dgm:prSet/>
      <dgm:spPr/>
      <dgm:t>
        <a:bodyPr/>
        <a:lstStyle/>
        <a:p>
          <a:endParaRPr lang="uk-UA"/>
        </a:p>
      </dgm:t>
    </dgm:pt>
    <dgm:pt modelId="{37F88675-4802-4511-AF5C-F88AB67F0736}" type="sibTrans" cxnId="{73C78DEE-461F-4DE5-B544-D08C877CE510}">
      <dgm:prSet/>
      <dgm:spPr/>
      <dgm:t>
        <a:bodyPr/>
        <a:lstStyle/>
        <a:p>
          <a:endParaRPr lang="uk-UA"/>
        </a:p>
      </dgm:t>
    </dgm:pt>
    <dgm:pt modelId="{A666D98A-A491-422D-9D6C-EC6066B19FBA}">
      <dgm:prSet/>
      <dgm:spPr/>
      <dgm:t>
        <a:bodyPr/>
        <a:lstStyle/>
        <a:p>
          <a:pPr>
            <a:buFont typeface="Arial" panose="020B0604020202020204" pitchFamily="34" charset="0"/>
            <a:buChar char="*"/>
          </a:pPr>
          <a:r>
            <a:rPr lang="uk-UA" b="1"/>
            <a:t>2) за рахунок держави - держава надає експортерам пільги, використовуючи які вони можуть продавати свій товар дешевше, ніж виробники в інших країнах.</a:t>
          </a:r>
        </a:p>
      </dgm:t>
    </dgm:pt>
    <dgm:pt modelId="{704B8322-E45A-4882-AA4F-F73C1CEF0CBE}" type="parTrans" cxnId="{1C95D271-DE92-474B-BAE5-859C28D6F1DF}">
      <dgm:prSet/>
      <dgm:spPr/>
      <dgm:t>
        <a:bodyPr/>
        <a:lstStyle/>
        <a:p>
          <a:endParaRPr lang="uk-UA"/>
        </a:p>
      </dgm:t>
    </dgm:pt>
    <dgm:pt modelId="{1D3D067E-E332-46AB-A319-4B28292BDE22}" type="sibTrans" cxnId="{1C95D271-DE92-474B-BAE5-859C28D6F1DF}">
      <dgm:prSet/>
      <dgm:spPr/>
      <dgm:t>
        <a:bodyPr/>
        <a:lstStyle/>
        <a:p>
          <a:endParaRPr lang="uk-UA"/>
        </a:p>
      </dgm:t>
    </dgm:pt>
    <dgm:pt modelId="{3EEA5B9A-A219-4FCC-B377-0280B0D6698B}">
      <dgm:prSet/>
      <dgm:spPr/>
      <dgm:t>
        <a:bodyPr/>
        <a:lstStyle/>
        <a:p>
          <a:r>
            <a:rPr lang="uk-UA" b="1" u="sng" dirty="0"/>
            <a:t>Матеріальна основа демпінгу:</a:t>
          </a:r>
          <a:endParaRPr lang="uk-UA" b="1" dirty="0"/>
        </a:p>
      </dgm:t>
    </dgm:pt>
    <dgm:pt modelId="{628187D0-4BE4-4792-B578-A2654C486AA1}" type="parTrans" cxnId="{3B1F46D9-E7AA-445F-BC65-25B3C48D04EE}">
      <dgm:prSet/>
      <dgm:spPr/>
      <dgm:t>
        <a:bodyPr/>
        <a:lstStyle/>
        <a:p>
          <a:endParaRPr lang="uk-UA"/>
        </a:p>
      </dgm:t>
    </dgm:pt>
    <dgm:pt modelId="{10F5DBAE-47A9-4840-AD32-A68FB61F941C}" type="sibTrans" cxnId="{3B1F46D9-E7AA-445F-BC65-25B3C48D04EE}">
      <dgm:prSet/>
      <dgm:spPr/>
      <dgm:t>
        <a:bodyPr/>
        <a:lstStyle/>
        <a:p>
          <a:endParaRPr lang="uk-UA"/>
        </a:p>
      </dgm:t>
    </dgm:pt>
    <dgm:pt modelId="{3432CA35-5E4E-4F6A-B8EA-976975B29D07}">
      <dgm:prSet/>
      <dgm:spPr/>
      <dgm:t>
        <a:bodyPr/>
        <a:lstStyle/>
        <a:p>
          <a:pPr>
            <a:buFont typeface="Arial" panose="020B0604020202020204" pitchFamily="34" charset="0"/>
            <a:buChar char="*"/>
          </a:pPr>
          <a:r>
            <a:rPr lang="uk-UA" b="1" dirty="0"/>
            <a:t>1) еластичність попиту за ціною; </a:t>
          </a:r>
        </a:p>
      </dgm:t>
    </dgm:pt>
    <dgm:pt modelId="{A93F5E2F-3B07-4641-AB75-B76AAB434A44}" type="parTrans" cxnId="{F077623D-116D-422E-8193-8995BA35EE9C}">
      <dgm:prSet/>
      <dgm:spPr/>
      <dgm:t>
        <a:bodyPr/>
        <a:lstStyle/>
        <a:p>
          <a:endParaRPr lang="uk-UA"/>
        </a:p>
      </dgm:t>
    </dgm:pt>
    <dgm:pt modelId="{00F5C93C-BFAC-4E23-B504-22C56A70914F}" type="sibTrans" cxnId="{F077623D-116D-422E-8193-8995BA35EE9C}">
      <dgm:prSet/>
      <dgm:spPr/>
      <dgm:t>
        <a:bodyPr/>
        <a:lstStyle/>
        <a:p>
          <a:endParaRPr lang="uk-UA"/>
        </a:p>
      </dgm:t>
    </dgm:pt>
    <dgm:pt modelId="{856F0B07-E924-4E71-B6F5-2E711C1824C2}">
      <dgm:prSet/>
      <dgm:spPr/>
      <dgm:t>
        <a:bodyPr/>
        <a:lstStyle/>
        <a:p>
          <a:pPr>
            <a:buFont typeface="Arial" panose="020B0604020202020204" pitchFamily="34" charset="0"/>
            <a:buChar char="*"/>
          </a:pPr>
          <a:r>
            <a:rPr lang="uk-UA" b="1"/>
            <a:t>2) недосконала конкуренція, за умов якої виробник може диктувати встановлювати ціну;</a:t>
          </a:r>
        </a:p>
      </dgm:t>
    </dgm:pt>
    <dgm:pt modelId="{7B6A3FB5-A2EE-491D-9D22-D37AC8E14E46}" type="parTrans" cxnId="{4AC37218-4C8F-4B79-B554-0D148AC6E253}">
      <dgm:prSet/>
      <dgm:spPr/>
      <dgm:t>
        <a:bodyPr/>
        <a:lstStyle/>
        <a:p>
          <a:endParaRPr lang="uk-UA"/>
        </a:p>
      </dgm:t>
    </dgm:pt>
    <dgm:pt modelId="{9C4E57CE-59D2-4F2E-BF12-E28DE7E25A55}" type="sibTrans" cxnId="{4AC37218-4C8F-4B79-B554-0D148AC6E253}">
      <dgm:prSet/>
      <dgm:spPr/>
      <dgm:t>
        <a:bodyPr/>
        <a:lstStyle/>
        <a:p>
          <a:endParaRPr lang="uk-UA"/>
        </a:p>
      </dgm:t>
    </dgm:pt>
    <dgm:pt modelId="{EA799578-92D3-4A7B-833C-2E29DB7DC601}">
      <dgm:prSet/>
      <dgm:spPr/>
      <dgm:t>
        <a:bodyPr/>
        <a:lstStyle/>
        <a:p>
          <a:pPr>
            <a:buFont typeface="Arial" panose="020B0604020202020204" pitchFamily="34" charset="0"/>
            <a:buChar char="*"/>
          </a:pPr>
          <a:r>
            <a:rPr lang="uk-UA" b="1" dirty="0"/>
            <a:t>3) сегментованість ринку за умов різного роду бар'єрів (транспортні витрати, субсидії, цільові кредити і </a:t>
          </a:r>
          <a:r>
            <a:rPr lang="uk-UA" b="1" dirty="0" err="1"/>
            <a:t>т.д</a:t>
          </a:r>
          <a:r>
            <a:rPr lang="uk-UA" b="1" dirty="0"/>
            <a:t>.).</a:t>
          </a:r>
        </a:p>
      </dgm:t>
    </dgm:pt>
    <dgm:pt modelId="{9DDCF3A0-58A9-4E80-9FFD-FF10D5A1CC8F}" type="parTrans" cxnId="{C5D3D636-F775-4835-8744-D7B389C17A64}">
      <dgm:prSet/>
      <dgm:spPr/>
      <dgm:t>
        <a:bodyPr/>
        <a:lstStyle/>
        <a:p>
          <a:endParaRPr lang="uk-UA"/>
        </a:p>
      </dgm:t>
    </dgm:pt>
    <dgm:pt modelId="{79F69334-EDB0-494C-9363-FB302234E71B}" type="sibTrans" cxnId="{C5D3D636-F775-4835-8744-D7B389C17A64}">
      <dgm:prSet/>
      <dgm:spPr/>
      <dgm:t>
        <a:bodyPr/>
        <a:lstStyle/>
        <a:p>
          <a:endParaRPr lang="uk-UA"/>
        </a:p>
      </dgm:t>
    </dgm:pt>
    <dgm:pt modelId="{D57FE334-E220-4837-A43B-C91EFB78CA54}">
      <dgm:prSet/>
      <dgm:spPr/>
      <dgm:t>
        <a:bodyPr/>
        <a:lstStyle/>
        <a:p>
          <a:pPr>
            <a:buFont typeface="Arial" panose="020B0604020202020204" pitchFamily="34" charset="0"/>
            <a:buChar char="*"/>
          </a:pPr>
          <a:r>
            <a:rPr lang="uk-UA" b="1" dirty="0"/>
            <a:t>Форми демпінгу на зовнішніх ринках</a:t>
          </a:r>
        </a:p>
      </dgm:t>
    </dgm:pt>
    <dgm:pt modelId="{BEA7C79D-EF0A-413C-8AF0-D408E5DBB131}" type="parTrans" cxnId="{1EA5A142-9E74-4FFE-8951-E302A8FCF1EC}">
      <dgm:prSet/>
      <dgm:spPr/>
      <dgm:t>
        <a:bodyPr/>
        <a:lstStyle/>
        <a:p>
          <a:endParaRPr lang="uk-UA"/>
        </a:p>
      </dgm:t>
    </dgm:pt>
    <dgm:pt modelId="{942DC0C9-2844-41E9-996E-EE2A8D7E00B5}" type="sibTrans" cxnId="{1EA5A142-9E74-4FFE-8951-E302A8FCF1EC}">
      <dgm:prSet/>
      <dgm:spPr/>
      <dgm:t>
        <a:bodyPr/>
        <a:lstStyle/>
        <a:p>
          <a:endParaRPr lang="uk-UA"/>
        </a:p>
      </dgm:t>
    </dgm:pt>
    <dgm:pt modelId="{0D7F5978-DB57-4717-85A4-3FD79E8E5CE6}">
      <dgm:prSet/>
      <dgm:spPr/>
      <dgm:t>
        <a:bodyPr/>
        <a:lstStyle/>
        <a:p>
          <a:pPr>
            <a:buFont typeface="Arial" panose="020B0604020202020204" pitchFamily="34" charset="0"/>
            <a:buChar char="*"/>
          </a:pPr>
          <a:r>
            <a:rPr lang="uk-UA" b="1" dirty="0"/>
            <a:t>Валютний демпінг</a:t>
          </a:r>
        </a:p>
      </dgm:t>
    </dgm:pt>
    <dgm:pt modelId="{6974F2D7-D140-41EC-BD32-A843D8C080A5}" type="parTrans" cxnId="{AD8E3D0F-74F7-422D-BAE8-244917795FA0}">
      <dgm:prSet/>
      <dgm:spPr/>
      <dgm:t>
        <a:bodyPr/>
        <a:lstStyle/>
        <a:p>
          <a:endParaRPr lang="uk-UA"/>
        </a:p>
      </dgm:t>
    </dgm:pt>
    <dgm:pt modelId="{1D37B580-F8E6-4572-90DF-2C8E2A6BD1E0}" type="sibTrans" cxnId="{AD8E3D0F-74F7-422D-BAE8-244917795FA0}">
      <dgm:prSet/>
      <dgm:spPr/>
      <dgm:t>
        <a:bodyPr/>
        <a:lstStyle/>
        <a:p>
          <a:endParaRPr lang="uk-UA"/>
        </a:p>
      </dgm:t>
    </dgm:pt>
    <dgm:pt modelId="{5FB132FF-6FDA-4444-834C-FB2F021A51C1}">
      <dgm:prSet/>
      <dgm:spPr/>
      <dgm:t>
        <a:bodyPr/>
        <a:lstStyle/>
        <a:p>
          <a:pPr>
            <a:buFont typeface="Arial" panose="020B0604020202020204" pitchFamily="34" charset="0"/>
            <a:buChar char="*"/>
          </a:pPr>
          <a:r>
            <a:rPr lang="uk-UA" b="1" dirty="0"/>
            <a:t>Демпінг у сфері послуг</a:t>
          </a:r>
        </a:p>
      </dgm:t>
    </dgm:pt>
    <dgm:pt modelId="{B6AF9E02-D1ED-4F82-A2F7-2CF41C7E43D4}" type="parTrans" cxnId="{C31160FF-37E1-4597-BC5B-CFC382D074FB}">
      <dgm:prSet/>
      <dgm:spPr/>
      <dgm:t>
        <a:bodyPr/>
        <a:lstStyle/>
        <a:p>
          <a:endParaRPr lang="uk-UA"/>
        </a:p>
      </dgm:t>
    </dgm:pt>
    <dgm:pt modelId="{7F579A3B-3784-402D-899F-7BD973B30CD3}" type="sibTrans" cxnId="{C31160FF-37E1-4597-BC5B-CFC382D074FB}">
      <dgm:prSet/>
      <dgm:spPr/>
      <dgm:t>
        <a:bodyPr/>
        <a:lstStyle/>
        <a:p>
          <a:endParaRPr lang="uk-UA"/>
        </a:p>
      </dgm:t>
    </dgm:pt>
    <dgm:pt modelId="{7B3AD9B9-5FE5-4742-9A70-CEFBA96B2465}">
      <dgm:prSet/>
      <dgm:spPr/>
      <dgm:t>
        <a:bodyPr/>
        <a:lstStyle/>
        <a:p>
          <a:pPr>
            <a:buFont typeface="Arial" panose="020B0604020202020204" pitchFamily="34" charset="0"/>
            <a:buChar char="*"/>
          </a:pPr>
          <a:r>
            <a:rPr lang="uk-UA" b="1" dirty="0"/>
            <a:t>Соціальний демпінг</a:t>
          </a:r>
        </a:p>
      </dgm:t>
    </dgm:pt>
    <dgm:pt modelId="{942C95AC-486A-4778-8835-D859FA29F11A}" type="parTrans" cxnId="{0654FCBD-1947-455C-BCA6-8A77DC290BFC}">
      <dgm:prSet/>
      <dgm:spPr/>
      <dgm:t>
        <a:bodyPr/>
        <a:lstStyle/>
        <a:p>
          <a:endParaRPr lang="uk-UA"/>
        </a:p>
      </dgm:t>
    </dgm:pt>
    <dgm:pt modelId="{40ABB73F-081C-4B69-8FB0-7E09C5AAD6CE}" type="sibTrans" cxnId="{0654FCBD-1947-455C-BCA6-8A77DC290BFC}">
      <dgm:prSet/>
      <dgm:spPr/>
      <dgm:t>
        <a:bodyPr/>
        <a:lstStyle/>
        <a:p>
          <a:endParaRPr lang="uk-UA"/>
        </a:p>
      </dgm:t>
    </dgm:pt>
    <dgm:pt modelId="{2CA666E9-270C-4F83-9403-EC9347EAD5F2}">
      <dgm:prSet/>
      <dgm:spPr/>
      <dgm:t>
        <a:bodyPr/>
        <a:lstStyle/>
        <a:p>
          <a:pPr>
            <a:buFont typeface="Arial" panose="020B0604020202020204" pitchFamily="34" charset="0"/>
            <a:buChar char="*"/>
          </a:pPr>
          <a:r>
            <a:rPr lang="uk-UA" b="1" dirty="0"/>
            <a:t>Прихований демпінг</a:t>
          </a:r>
        </a:p>
      </dgm:t>
    </dgm:pt>
    <dgm:pt modelId="{BB690ACC-259A-40BA-ABD2-78660F7BC1B4}" type="parTrans" cxnId="{0E949831-F764-465D-9D8B-633FEE0B13EF}">
      <dgm:prSet/>
      <dgm:spPr/>
      <dgm:t>
        <a:bodyPr/>
        <a:lstStyle/>
        <a:p>
          <a:endParaRPr lang="uk-UA"/>
        </a:p>
      </dgm:t>
    </dgm:pt>
    <dgm:pt modelId="{AD0340D3-632F-4C01-921F-BA06D3CE8A43}" type="sibTrans" cxnId="{0E949831-F764-465D-9D8B-633FEE0B13EF}">
      <dgm:prSet/>
      <dgm:spPr/>
      <dgm:t>
        <a:bodyPr/>
        <a:lstStyle/>
        <a:p>
          <a:endParaRPr lang="uk-UA"/>
        </a:p>
      </dgm:t>
    </dgm:pt>
    <dgm:pt modelId="{E9357D4C-840B-4B31-8F1B-0421599EAEAA}">
      <dgm:prSet/>
      <dgm:spPr/>
      <dgm:t>
        <a:bodyPr/>
        <a:lstStyle/>
        <a:p>
          <a:pPr>
            <a:buFont typeface="Arial" panose="020B0604020202020204" pitchFamily="34" charset="0"/>
            <a:buChar char="*"/>
          </a:pPr>
          <a:r>
            <a:rPr lang="uk-UA" b="1" dirty="0"/>
            <a:t>Непрямий демпінг</a:t>
          </a:r>
        </a:p>
      </dgm:t>
    </dgm:pt>
    <dgm:pt modelId="{062FAA4E-3EDA-4660-8EDE-9DAD22ECAC5B}" type="parTrans" cxnId="{8AF5B040-C59A-4EC8-9C82-8E5D002B386B}">
      <dgm:prSet/>
      <dgm:spPr/>
      <dgm:t>
        <a:bodyPr/>
        <a:lstStyle/>
        <a:p>
          <a:endParaRPr lang="uk-UA"/>
        </a:p>
      </dgm:t>
    </dgm:pt>
    <dgm:pt modelId="{8A0809C6-8935-49E2-AD93-751FC2CF03E6}" type="sibTrans" cxnId="{8AF5B040-C59A-4EC8-9C82-8E5D002B386B}">
      <dgm:prSet/>
      <dgm:spPr/>
      <dgm:t>
        <a:bodyPr/>
        <a:lstStyle/>
        <a:p>
          <a:endParaRPr lang="uk-UA"/>
        </a:p>
      </dgm:t>
    </dgm:pt>
    <dgm:pt modelId="{864BAF88-5B7C-4EA3-89AA-BCC9E94CC9F3}">
      <dgm:prSet/>
      <dgm:spPr/>
      <dgm:t>
        <a:bodyPr/>
        <a:lstStyle/>
        <a:p>
          <a:pPr>
            <a:buFont typeface="Arial" panose="020B0604020202020204" pitchFamily="34" charset="0"/>
            <a:buChar char="*"/>
          </a:pPr>
          <a:r>
            <a:rPr lang="uk-UA" b="1" dirty="0"/>
            <a:t>Вторинний демпінг</a:t>
          </a:r>
        </a:p>
      </dgm:t>
    </dgm:pt>
    <dgm:pt modelId="{724417AB-A9ED-4FA1-8336-5F9CE3B2C2FD}" type="parTrans" cxnId="{1E06998B-38E7-4FD5-BC57-AB4BBC0E1F1E}">
      <dgm:prSet/>
      <dgm:spPr/>
      <dgm:t>
        <a:bodyPr/>
        <a:lstStyle/>
        <a:p>
          <a:endParaRPr lang="uk-UA"/>
        </a:p>
      </dgm:t>
    </dgm:pt>
    <dgm:pt modelId="{DB6D51AA-7025-41E5-9093-BF47D0B9E858}" type="sibTrans" cxnId="{1E06998B-38E7-4FD5-BC57-AB4BBC0E1F1E}">
      <dgm:prSet/>
      <dgm:spPr/>
      <dgm:t>
        <a:bodyPr/>
        <a:lstStyle/>
        <a:p>
          <a:endParaRPr lang="uk-UA"/>
        </a:p>
      </dgm:t>
    </dgm:pt>
    <dgm:pt modelId="{3D6324E0-7536-45F7-8F6E-8CF70EA8B118}">
      <dgm:prSet/>
      <dgm:spPr/>
      <dgm:t>
        <a:bodyPr/>
        <a:lstStyle/>
        <a:p>
          <a:pPr>
            <a:buFont typeface="Arial" panose="020B0604020202020204" pitchFamily="34" charset="0"/>
            <a:buChar char="*"/>
          </a:pPr>
          <a:r>
            <a:rPr lang="uk-UA" b="1" dirty="0"/>
            <a:t>Спорадичний демпінг</a:t>
          </a:r>
        </a:p>
      </dgm:t>
    </dgm:pt>
    <dgm:pt modelId="{593F3ED1-3526-4CF1-81F9-D9C42B94A021}" type="parTrans" cxnId="{3653FE04-9745-4C1C-8EC2-2B60D31ACF39}">
      <dgm:prSet/>
      <dgm:spPr/>
      <dgm:t>
        <a:bodyPr/>
        <a:lstStyle/>
        <a:p>
          <a:endParaRPr lang="uk-UA"/>
        </a:p>
      </dgm:t>
    </dgm:pt>
    <dgm:pt modelId="{4DEC3DD3-625B-45D6-9E54-4EDDD8FD487E}" type="sibTrans" cxnId="{3653FE04-9745-4C1C-8EC2-2B60D31ACF39}">
      <dgm:prSet/>
      <dgm:spPr/>
      <dgm:t>
        <a:bodyPr/>
        <a:lstStyle/>
        <a:p>
          <a:endParaRPr lang="uk-UA"/>
        </a:p>
      </dgm:t>
    </dgm:pt>
    <dgm:pt modelId="{8FE6CBEC-7493-4595-B4CD-FA029F47CFC0}">
      <dgm:prSet/>
      <dgm:spPr/>
      <dgm:t>
        <a:bodyPr/>
        <a:lstStyle/>
        <a:p>
          <a:pPr>
            <a:buFont typeface="Arial" panose="020B0604020202020204" pitchFamily="34" charset="0"/>
            <a:buChar char="*"/>
          </a:pPr>
          <a:r>
            <a:rPr lang="uk-UA" b="1" dirty="0"/>
            <a:t>Хижацький демпінг</a:t>
          </a:r>
        </a:p>
      </dgm:t>
    </dgm:pt>
    <dgm:pt modelId="{7EDFCC89-F859-4966-AEEE-F9D4EE1D6ACA}" type="parTrans" cxnId="{38085349-AE91-48A3-8637-83AF18C2FA6D}">
      <dgm:prSet/>
      <dgm:spPr/>
      <dgm:t>
        <a:bodyPr/>
        <a:lstStyle/>
        <a:p>
          <a:endParaRPr lang="uk-UA"/>
        </a:p>
      </dgm:t>
    </dgm:pt>
    <dgm:pt modelId="{0CFDE17C-34B9-4396-86D9-15BA612E181A}" type="sibTrans" cxnId="{38085349-AE91-48A3-8637-83AF18C2FA6D}">
      <dgm:prSet/>
      <dgm:spPr/>
      <dgm:t>
        <a:bodyPr/>
        <a:lstStyle/>
        <a:p>
          <a:endParaRPr lang="uk-UA"/>
        </a:p>
      </dgm:t>
    </dgm:pt>
    <dgm:pt modelId="{42B50008-91A9-47C2-8CEA-0BA5DDF89FD0}">
      <dgm:prSet/>
      <dgm:spPr/>
      <dgm:t>
        <a:bodyPr/>
        <a:lstStyle/>
        <a:p>
          <a:pPr>
            <a:buFont typeface="Arial" panose="020B0604020202020204" pitchFamily="34" charset="0"/>
            <a:buChar char="*"/>
          </a:pPr>
          <a:r>
            <a:rPr lang="uk-UA" b="1" dirty="0"/>
            <a:t>Постійний демпінг</a:t>
          </a:r>
        </a:p>
      </dgm:t>
    </dgm:pt>
    <dgm:pt modelId="{1A7AE292-CDFE-4EEE-8238-3BF7ACCD0D49}" type="parTrans" cxnId="{D0448452-3751-4D2B-8EA5-3EE0354F7B3B}">
      <dgm:prSet/>
      <dgm:spPr/>
      <dgm:t>
        <a:bodyPr/>
        <a:lstStyle/>
        <a:p>
          <a:endParaRPr lang="uk-UA"/>
        </a:p>
      </dgm:t>
    </dgm:pt>
    <dgm:pt modelId="{A4611EA1-2B38-4B08-99D6-052D6F104285}" type="sibTrans" cxnId="{D0448452-3751-4D2B-8EA5-3EE0354F7B3B}">
      <dgm:prSet/>
      <dgm:spPr/>
      <dgm:t>
        <a:bodyPr/>
        <a:lstStyle/>
        <a:p>
          <a:endParaRPr lang="uk-UA"/>
        </a:p>
      </dgm:t>
    </dgm:pt>
    <dgm:pt modelId="{9D94DD23-84DE-4DE3-B3D1-0C216941D95F}" type="pres">
      <dgm:prSet presAssocID="{410AA050-CD59-475E-A735-5D6CE5482AF5}" presName="linear" presStyleCnt="0">
        <dgm:presLayoutVars>
          <dgm:animLvl val="lvl"/>
          <dgm:resizeHandles val="exact"/>
        </dgm:presLayoutVars>
      </dgm:prSet>
      <dgm:spPr/>
    </dgm:pt>
    <dgm:pt modelId="{F1EF800B-49DB-4275-B17E-07E3D2CD173A}" type="pres">
      <dgm:prSet presAssocID="{B66EE242-E795-4772-84EC-01AEA1BDF1B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85CABEF-910A-42EB-9102-95F301655783}" type="pres">
      <dgm:prSet presAssocID="{B66EE242-E795-4772-84EC-01AEA1BDF1B8}" presName="childText" presStyleLbl="revTx" presStyleIdx="0" presStyleCnt="3">
        <dgm:presLayoutVars>
          <dgm:bulletEnabled val="1"/>
        </dgm:presLayoutVars>
      </dgm:prSet>
      <dgm:spPr/>
    </dgm:pt>
    <dgm:pt modelId="{B3F1D186-8352-47CE-B427-08BB2D67EA1C}" type="pres">
      <dgm:prSet presAssocID="{3EEA5B9A-A219-4FCC-B377-0280B0D6698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9B9F893-C726-47B4-A122-47B0576F4D7E}" type="pres">
      <dgm:prSet presAssocID="{3EEA5B9A-A219-4FCC-B377-0280B0D6698B}" presName="childText" presStyleLbl="revTx" presStyleIdx="1" presStyleCnt="3">
        <dgm:presLayoutVars>
          <dgm:bulletEnabled val="1"/>
        </dgm:presLayoutVars>
      </dgm:prSet>
      <dgm:spPr/>
    </dgm:pt>
    <dgm:pt modelId="{C614C7E6-8982-4288-A3E7-E9DDC51E4A80}" type="pres">
      <dgm:prSet presAssocID="{D57FE334-E220-4837-A43B-C91EFB78CA54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B7FEBFAE-B498-4182-9D61-76A68240F9E5}" type="pres">
      <dgm:prSet presAssocID="{D57FE334-E220-4837-A43B-C91EFB78CA54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3653FE04-9745-4C1C-8EC2-2B60D31ACF39}" srcId="{D57FE334-E220-4837-A43B-C91EFB78CA54}" destId="{3D6324E0-7536-45F7-8F6E-8CF70EA8B118}" srcOrd="6" destOrd="0" parTransId="{593F3ED1-3526-4CF1-81F9-D9C42B94A021}" sibTransId="{4DEC3DD3-625B-45D6-9E54-4EDDD8FD487E}"/>
    <dgm:cxn modelId="{F2AD8A07-773C-4CF1-82B7-768FB532BB32}" type="presOf" srcId="{5FB132FF-6FDA-4444-834C-FB2F021A51C1}" destId="{B7FEBFAE-B498-4182-9D61-76A68240F9E5}" srcOrd="0" destOrd="1" presId="urn:microsoft.com/office/officeart/2005/8/layout/vList2"/>
    <dgm:cxn modelId="{AD8E3D0F-74F7-422D-BAE8-244917795FA0}" srcId="{D57FE334-E220-4837-A43B-C91EFB78CA54}" destId="{0D7F5978-DB57-4717-85A4-3FD79E8E5CE6}" srcOrd="0" destOrd="0" parTransId="{6974F2D7-D140-41EC-BD32-A843D8C080A5}" sibTransId="{1D37B580-F8E6-4572-90DF-2C8E2A6BD1E0}"/>
    <dgm:cxn modelId="{4AC37218-4C8F-4B79-B554-0D148AC6E253}" srcId="{3EEA5B9A-A219-4FCC-B377-0280B0D6698B}" destId="{856F0B07-E924-4E71-B6F5-2E711C1824C2}" srcOrd="1" destOrd="0" parTransId="{7B6A3FB5-A2EE-491D-9D22-D37AC8E14E46}" sibTransId="{9C4E57CE-59D2-4F2E-BF12-E28DE7E25A55}"/>
    <dgm:cxn modelId="{FA5F041B-30D9-49B8-ADE0-8E71BB0BDA07}" type="presOf" srcId="{0D7F5978-DB57-4717-85A4-3FD79E8E5CE6}" destId="{B7FEBFAE-B498-4182-9D61-76A68240F9E5}" srcOrd="0" destOrd="0" presId="urn:microsoft.com/office/officeart/2005/8/layout/vList2"/>
    <dgm:cxn modelId="{38EA941E-9029-4730-B95D-DF14C3035D09}" type="presOf" srcId="{EA799578-92D3-4A7B-833C-2E29DB7DC601}" destId="{09B9F893-C726-47B4-A122-47B0576F4D7E}" srcOrd="0" destOrd="2" presId="urn:microsoft.com/office/officeart/2005/8/layout/vList2"/>
    <dgm:cxn modelId="{DDDD372E-1165-4DDF-A27B-3A3DEA261EA8}" type="presOf" srcId="{2CA666E9-270C-4F83-9403-EC9347EAD5F2}" destId="{B7FEBFAE-B498-4182-9D61-76A68240F9E5}" srcOrd="0" destOrd="3" presId="urn:microsoft.com/office/officeart/2005/8/layout/vList2"/>
    <dgm:cxn modelId="{0E949831-F764-465D-9D8B-633FEE0B13EF}" srcId="{D57FE334-E220-4837-A43B-C91EFB78CA54}" destId="{2CA666E9-270C-4F83-9403-EC9347EAD5F2}" srcOrd="3" destOrd="0" parTransId="{BB690ACC-259A-40BA-ABD2-78660F7BC1B4}" sibTransId="{AD0340D3-632F-4C01-921F-BA06D3CE8A43}"/>
    <dgm:cxn modelId="{C5D3D636-F775-4835-8744-D7B389C17A64}" srcId="{3EEA5B9A-A219-4FCC-B377-0280B0D6698B}" destId="{EA799578-92D3-4A7B-833C-2E29DB7DC601}" srcOrd="2" destOrd="0" parTransId="{9DDCF3A0-58A9-4E80-9FFD-FF10D5A1CC8F}" sibTransId="{79F69334-EDB0-494C-9363-FB302234E71B}"/>
    <dgm:cxn modelId="{F077623D-116D-422E-8193-8995BA35EE9C}" srcId="{3EEA5B9A-A219-4FCC-B377-0280B0D6698B}" destId="{3432CA35-5E4E-4F6A-B8EA-976975B29D07}" srcOrd="0" destOrd="0" parTransId="{A93F5E2F-3B07-4641-AB75-B76AAB434A44}" sibTransId="{00F5C93C-BFAC-4E23-B504-22C56A70914F}"/>
    <dgm:cxn modelId="{8AF5B040-C59A-4EC8-9C82-8E5D002B386B}" srcId="{D57FE334-E220-4837-A43B-C91EFB78CA54}" destId="{E9357D4C-840B-4B31-8F1B-0421599EAEAA}" srcOrd="4" destOrd="0" parTransId="{062FAA4E-3EDA-4660-8EDE-9DAD22ECAC5B}" sibTransId="{8A0809C6-8935-49E2-AD93-751FC2CF03E6}"/>
    <dgm:cxn modelId="{59A3D15C-79BA-4A8B-9AFA-58FD456A0D1A}" type="presOf" srcId="{8FE6CBEC-7493-4595-B4CD-FA029F47CFC0}" destId="{B7FEBFAE-B498-4182-9D61-76A68240F9E5}" srcOrd="0" destOrd="7" presId="urn:microsoft.com/office/officeart/2005/8/layout/vList2"/>
    <dgm:cxn modelId="{1EA5A142-9E74-4FFE-8951-E302A8FCF1EC}" srcId="{410AA050-CD59-475E-A735-5D6CE5482AF5}" destId="{D57FE334-E220-4837-A43B-C91EFB78CA54}" srcOrd="2" destOrd="0" parTransId="{BEA7C79D-EF0A-413C-8AF0-D408E5DBB131}" sibTransId="{942DC0C9-2844-41E9-996E-EE2A8D7E00B5}"/>
    <dgm:cxn modelId="{4B4ED364-9939-47CC-A70B-5ABF7213FE50}" type="presOf" srcId="{D57FE334-E220-4837-A43B-C91EFB78CA54}" destId="{C614C7E6-8982-4288-A3E7-E9DDC51E4A80}" srcOrd="0" destOrd="0" presId="urn:microsoft.com/office/officeart/2005/8/layout/vList2"/>
    <dgm:cxn modelId="{27E13146-E208-4807-90F5-EEDBE5365EE1}" type="presOf" srcId="{856F0B07-E924-4E71-B6F5-2E711C1824C2}" destId="{09B9F893-C726-47B4-A122-47B0576F4D7E}" srcOrd="0" destOrd="1" presId="urn:microsoft.com/office/officeart/2005/8/layout/vList2"/>
    <dgm:cxn modelId="{90A5DD68-D347-4E64-A528-D8E21989C10E}" srcId="{410AA050-CD59-475E-A735-5D6CE5482AF5}" destId="{B66EE242-E795-4772-84EC-01AEA1BDF1B8}" srcOrd="0" destOrd="0" parTransId="{E0179BA3-AC0E-4C05-8A31-C14BA02BFB0A}" sibTransId="{CC4185A6-5279-4DC1-BE4B-877F393AA1AC}"/>
    <dgm:cxn modelId="{38085349-AE91-48A3-8637-83AF18C2FA6D}" srcId="{D57FE334-E220-4837-A43B-C91EFB78CA54}" destId="{8FE6CBEC-7493-4595-B4CD-FA029F47CFC0}" srcOrd="7" destOrd="0" parTransId="{7EDFCC89-F859-4966-AEEE-F9D4EE1D6ACA}" sibTransId="{0CFDE17C-34B9-4396-86D9-15BA612E181A}"/>
    <dgm:cxn modelId="{3259CE51-D5FC-4AFF-AED0-FFBE54DFFE74}" type="presOf" srcId="{3EEA5B9A-A219-4FCC-B377-0280B0D6698B}" destId="{B3F1D186-8352-47CE-B427-08BB2D67EA1C}" srcOrd="0" destOrd="0" presId="urn:microsoft.com/office/officeart/2005/8/layout/vList2"/>
    <dgm:cxn modelId="{1C95D271-DE92-474B-BAE5-859C28D6F1DF}" srcId="{B66EE242-E795-4772-84EC-01AEA1BDF1B8}" destId="{A666D98A-A491-422D-9D6C-EC6066B19FBA}" srcOrd="1" destOrd="0" parTransId="{704B8322-E45A-4882-AA4F-F73C1CEF0CBE}" sibTransId="{1D3D067E-E332-46AB-A319-4B28292BDE22}"/>
    <dgm:cxn modelId="{B8AE7772-9904-4B2A-961B-FCB2B8F4E876}" type="presOf" srcId="{A666D98A-A491-422D-9D6C-EC6066B19FBA}" destId="{485CABEF-910A-42EB-9102-95F301655783}" srcOrd="0" destOrd="1" presId="urn:microsoft.com/office/officeart/2005/8/layout/vList2"/>
    <dgm:cxn modelId="{D0448452-3751-4D2B-8EA5-3EE0354F7B3B}" srcId="{D57FE334-E220-4837-A43B-C91EFB78CA54}" destId="{42B50008-91A9-47C2-8CEA-0BA5DDF89FD0}" srcOrd="8" destOrd="0" parTransId="{1A7AE292-CDFE-4EEE-8238-3BF7ACCD0D49}" sibTransId="{A4611EA1-2B38-4B08-99D6-052D6F104285}"/>
    <dgm:cxn modelId="{1E06998B-38E7-4FD5-BC57-AB4BBC0E1F1E}" srcId="{D57FE334-E220-4837-A43B-C91EFB78CA54}" destId="{864BAF88-5B7C-4EA3-89AA-BCC9E94CC9F3}" srcOrd="5" destOrd="0" parTransId="{724417AB-A9ED-4FA1-8336-5F9CE3B2C2FD}" sibTransId="{DB6D51AA-7025-41E5-9093-BF47D0B9E858}"/>
    <dgm:cxn modelId="{6D601E97-232D-4A52-8AD1-647255F5C67D}" type="presOf" srcId="{410AA050-CD59-475E-A735-5D6CE5482AF5}" destId="{9D94DD23-84DE-4DE3-B3D1-0C216941D95F}" srcOrd="0" destOrd="0" presId="urn:microsoft.com/office/officeart/2005/8/layout/vList2"/>
    <dgm:cxn modelId="{59AF259D-9164-41C6-993E-5260BD0670BB}" type="presOf" srcId="{3432CA35-5E4E-4F6A-B8EA-976975B29D07}" destId="{09B9F893-C726-47B4-A122-47B0576F4D7E}" srcOrd="0" destOrd="0" presId="urn:microsoft.com/office/officeart/2005/8/layout/vList2"/>
    <dgm:cxn modelId="{9CE565A7-707B-4A5F-AD04-2AA64CBDEF43}" type="presOf" srcId="{864BAF88-5B7C-4EA3-89AA-BCC9E94CC9F3}" destId="{B7FEBFAE-B498-4182-9D61-76A68240F9E5}" srcOrd="0" destOrd="5" presId="urn:microsoft.com/office/officeart/2005/8/layout/vList2"/>
    <dgm:cxn modelId="{FF61E5B7-E785-4CD7-872C-11E4A1BF4D87}" type="presOf" srcId="{42B50008-91A9-47C2-8CEA-0BA5DDF89FD0}" destId="{B7FEBFAE-B498-4182-9D61-76A68240F9E5}" srcOrd="0" destOrd="8" presId="urn:microsoft.com/office/officeart/2005/8/layout/vList2"/>
    <dgm:cxn modelId="{0654FCBD-1947-455C-BCA6-8A77DC290BFC}" srcId="{D57FE334-E220-4837-A43B-C91EFB78CA54}" destId="{7B3AD9B9-5FE5-4742-9A70-CEFBA96B2465}" srcOrd="2" destOrd="0" parTransId="{942C95AC-486A-4778-8835-D859FA29F11A}" sibTransId="{40ABB73F-081C-4B69-8FB0-7E09C5AAD6CE}"/>
    <dgm:cxn modelId="{F98B02CB-97E1-44F4-85A8-D68C1269F5AD}" type="presOf" srcId="{3D6324E0-7536-45F7-8F6E-8CF70EA8B118}" destId="{B7FEBFAE-B498-4182-9D61-76A68240F9E5}" srcOrd="0" destOrd="6" presId="urn:microsoft.com/office/officeart/2005/8/layout/vList2"/>
    <dgm:cxn modelId="{3B1F46D9-E7AA-445F-BC65-25B3C48D04EE}" srcId="{410AA050-CD59-475E-A735-5D6CE5482AF5}" destId="{3EEA5B9A-A219-4FCC-B377-0280B0D6698B}" srcOrd="1" destOrd="0" parTransId="{628187D0-4BE4-4792-B578-A2654C486AA1}" sibTransId="{10F5DBAE-47A9-4840-AD32-A68FB61F941C}"/>
    <dgm:cxn modelId="{89A9BAE5-9D27-4980-B98E-DD69637AADC3}" type="presOf" srcId="{7B3AD9B9-5FE5-4742-9A70-CEFBA96B2465}" destId="{B7FEBFAE-B498-4182-9D61-76A68240F9E5}" srcOrd="0" destOrd="2" presId="urn:microsoft.com/office/officeart/2005/8/layout/vList2"/>
    <dgm:cxn modelId="{60D7DAE6-F3B8-456A-8395-8387C8F35F9E}" type="presOf" srcId="{D12E7386-3CB4-4142-BA27-94E48B45AB2D}" destId="{485CABEF-910A-42EB-9102-95F301655783}" srcOrd="0" destOrd="0" presId="urn:microsoft.com/office/officeart/2005/8/layout/vList2"/>
    <dgm:cxn modelId="{73C78DEE-461F-4DE5-B544-D08C877CE510}" srcId="{B66EE242-E795-4772-84EC-01AEA1BDF1B8}" destId="{D12E7386-3CB4-4142-BA27-94E48B45AB2D}" srcOrd="0" destOrd="0" parTransId="{5C2DA4BB-6BCA-4AB4-92C3-555482A45C76}" sibTransId="{37F88675-4802-4511-AF5C-F88AB67F0736}"/>
    <dgm:cxn modelId="{FEDB7DFB-412D-40FE-8B61-12421E864A13}" type="presOf" srcId="{E9357D4C-840B-4B31-8F1B-0421599EAEAA}" destId="{B7FEBFAE-B498-4182-9D61-76A68240F9E5}" srcOrd="0" destOrd="4" presId="urn:microsoft.com/office/officeart/2005/8/layout/vList2"/>
    <dgm:cxn modelId="{DFE91EFF-A07A-4053-BC0F-787809D6321A}" type="presOf" srcId="{B66EE242-E795-4772-84EC-01AEA1BDF1B8}" destId="{F1EF800B-49DB-4275-B17E-07E3D2CD173A}" srcOrd="0" destOrd="0" presId="urn:microsoft.com/office/officeart/2005/8/layout/vList2"/>
    <dgm:cxn modelId="{C31160FF-37E1-4597-BC5B-CFC382D074FB}" srcId="{D57FE334-E220-4837-A43B-C91EFB78CA54}" destId="{5FB132FF-6FDA-4444-834C-FB2F021A51C1}" srcOrd="1" destOrd="0" parTransId="{B6AF9E02-D1ED-4F82-A2F7-2CF41C7E43D4}" sibTransId="{7F579A3B-3784-402D-899F-7BD973B30CD3}"/>
    <dgm:cxn modelId="{89190187-82CC-47A0-BC7C-DC74B6D8F9F0}" type="presParOf" srcId="{9D94DD23-84DE-4DE3-B3D1-0C216941D95F}" destId="{F1EF800B-49DB-4275-B17E-07E3D2CD173A}" srcOrd="0" destOrd="0" presId="urn:microsoft.com/office/officeart/2005/8/layout/vList2"/>
    <dgm:cxn modelId="{B6701501-A644-43CF-AE6D-5D3029878CC3}" type="presParOf" srcId="{9D94DD23-84DE-4DE3-B3D1-0C216941D95F}" destId="{485CABEF-910A-42EB-9102-95F301655783}" srcOrd="1" destOrd="0" presId="urn:microsoft.com/office/officeart/2005/8/layout/vList2"/>
    <dgm:cxn modelId="{5184FD23-B966-425E-BFB5-39C87179514D}" type="presParOf" srcId="{9D94DD23-84DE-4DE3-B3D1-0C216941D95F}" destId="{B3F1D186-8352-47CE-B427-08BB2D67EA1C}" srcOrd="2" destOrd="0" presId="urn:microsoft.com/office/officeart/2005/8/layout/vList2"/>
    <dgm:cxn modelId="{58C5002A-BCE1-43E1-9DD9-3F1A20143F31}" type="presParOf" srcId="{9D94DD23-84DE-4DE3-B3D1-0C216941D95F}" destId="{09B9F893-C726-47B4-A122-47B0576F4D7E}" srcOrd="3" destOrd="0" presId="urn:microsoft.com/office/officeart/2005/8/layout/vList2"/>
    <dgm:cxn modelId="{74F0269F-A1B3-41E3-9D69-C89D1D3C328A}" type="presParOf" srcId="{9D94DD23-84DE-4DE3-B3D1-0C216941D95F}" destId="{C614C7E6-8982-4288-A3E7-E9DDC51E4A80}" srcOrd="4" destOrd="0" presId="urn:microsoft.com/office/officeart/2005/8/layout/vList2"/>
    <dgm:cxn modelId="{4E84BB73-EAF3-4FDC-9900-8F0FB43CA9C8}" type="presParOf" srcId="{9D94DD23-84DE-4DE3-B3D1-0C216941D95F}" destId="{B7FEBFAE-B498-4182-9D61-76A68240F9E5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410AA050-CD59-475E-A735-5D6CE5482AF5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uk-UA"/>
        </a:p>
      </dgm:t>
    </dgm:pt>
    <dgm:pt modelId="{B66EE242-E795-4772-84EC-01AEA1BDF1B8}">
      <dgm:prSet phldrT="[Текст]"/>
      <dgm:spPr/>
      <dgm:t>
        <a:bodyPr/>
        <a:lstStyle/>
        <a:p>
          <a:pPr>
            <a:buFont typeface="Arial" panose="020B0604020202020204" pitchFamily="34" charset="0"/>
            <a:buChar char="*"/>
          </a:pPr>
          <a:r>
            <a:rPr lang="uk-UA" b="1" dirty="0"/>
            <a:t>Заходи економічного стимулювання експорту, що проводять спеціально створювані експортно-імпортні банки й інші організації містять у собі елементи:</a:t>
          </a:r>
          <a:endParaRPr lang="uk-UA" dirty="0"/>
        </a:p>
      </dgm:t>
    </dgm:pt>
    <dgm:pt modelId="{E0179BA3-AC0E-4C05-8A31-C14BA02BFB0A}" type="parTrans" cxnId="{90A5DD68-D347-4E64-A528-D8E21989C10E}">
      <dgm:prSet/>
      <dgm:spPr/>
      <dgm:t>
        <a:bodyPr/>
        <a:lstStyle/>
        <a:p>
          <a:endParaRPr lang="uk-UA"/>
        </a:p>
      </dgm:t>
    </dgm:pt>
    <dgm:pt modelId="{CC4185A6-5279-4DC1-BE4B-877F393AA1AC}" type="sibTrans" cxnId="{90A5DD68-D347-4E64-A528-D8E21989C10E}">
      <dgm:prSet/>
      <dgm:spPr/>
      <dgm:t>
        <a:bodyPr/>
        <a:lstStyle/>
        <a:p>
          <a:endParaRPr lang="uk-UA"/>
        </a:p>
      </dgm:t>
    </dgm:pt>
    <dgm:pt modelId="{7FB74C7D-9A90-46C9-9EE3-DD1A8A1ECC00}">
      <dgm:prSet/>
      <dgm:spPr/>
      <dgm:t>
        <a:bodyPr/>
        <a:lstStyle/>
        <a:p>
          <a:pPr>
            <a:buFont typeface="Arial" panose="020B0604020202020204" pitchFamily="34" charset="0"/>
            <a:buChar char="*"/>
          </a:pPr>
          <a:r>
            <a:rPr lang="uk-UA" b="1" i="1" dirty="0"/>
            <a:t>регулювання міжнародних економічних відносин</a:t>
          </a:r>
          <a:r>
            <a:rPr lang="uk-UA" b="1" dirty="0"/>
            <a:t>,</a:t>
          </a:r>
        </a:p>
      </dgm:t>
    </dgm:pt>
    <dgm:pt modelId="{DA045B33-1E1D-47C3-B110-BF79AFE0F49C}" type="parTrans" cxnId="{A4016359-D558-4D90-A776-CA89C1925799}">
      <dgm:prSet/>
      <dgm:spPr/>
      <dgm:t>
        <a:bodyPr/>
        <a:lstStyle/>
        <a:p>
          <a:endParaRPr lang="uk-UA"/>
        </a:p>
      </dgm:t>
    </dgm:pt>
    <dgm:pt modelId="{EC866CA6-7AF4-4C9B-B478-55B1F8D2BE01}" type="sibTrans" cxnId="{A4016359-D558-4D90-A776-CA89C1925799}">
      <dgm:prSet/>
      <dgm:spPr/>
      <dgm:t>
        <a:bodyPr/>
        <a:lstStyle/>
        <a:p>
          <a:endParaRPr lang="uk-UA"/>
        </a:p>
      </dgm:t>
    </dgm:pt>
    <dgm:pt modelId="{35A388F5-28ED-42E8-831E-C005305F5220}">
      <dgm:prSet/>
      <dgm:spPr/>
      <dgm:t>
        <a:bodyPr/>
        <a:lstStyle/>
        <a:p>
          <a:pPr>
            <a:buFont typeface="Arial" panose="020B0604020202020204" pitchFamily="34" charset="0"/>
            <a:buChar char="*"/>
          </a:pPr>
          <a:r>
            <a:rPr lang="uk-UA" b="1" i="1" dirty="0"/>
            <a:t>державного субсидування,</a:t>
          </a:r>
          <a:endParaRPr lang="uk-UA" b="1" dirty="0"/>
        </a:p>
      </dgm:t>
    </dgm:pt>
    <dgm:pt modelId="{449C53EA-9DC5-49BB-9D85-A3680E188131}" type="parTrans" cxnId="{0570DBFD-A140-49AE-8C95-8E2A82775425}">
      <dgm:prSet/>
      <dgm:spPr/>
      <dgm:t>
        <a:bodyPr/>
        <a:lstStyle/>
        <a:p>
          <a:endParaRPr lang="uk-UA"/>
        </a:p>
      </dgm:t>
    </dgm:pt>
    <dgm:pt modelId="{F09E82DF-4D41-49CE-B74E-2A1AAC4BE726}" type="sibTrans" cxnId="{0570DBFD-A140-49AE-8C95-8E2A82775425}">
      <dgm:prSet/>
      <dgm:spPr/>
      <dgm:t>
        <a:bodyPr/>
        <a:lstStyle/>
        <a:p>
          <a:endParaRPr lang="uk-UA"/>
        </a:p>
      </dgm:t>
    </dgm:pt>
    <dgm:pt modelId="{A4824156-70B2-4C4C-9425-80F90D1E9A8B}">
      <dgm:prSet/>
      <dgm:spPr/>
      <dgm:t>
        <a:bodyPr/>
        <a:lstStyle/>
        <a:p>
          <a:pPr>
            <a:buFont typeface="Arial" panose="020B0604020202020204" pitchFamily="34" charset="0"/>
            <a:buChar char="*"/>
          </a:pPr>
          <a:r>
            <a:rPr lang="uk-UA" b="1" i="1" dirty="0"/>
            <a:t>пільгового кредитування</a:t>
          </a:r>
          <a:r>
            <a:rPr lang="uk-UA" b="1" dirty="0"/>
            <a:t>. Експортне кредитування застосовують насамперед при постачаннях значних по вартості товарів і охоплює 12—20% всього обсягу експорту промислово розвитих країн.</a:t>
          </a:r>
        </a:p>
      </dgm:t>
    </dgm:pt>
    <dgm:pt modelId="{EF6BB46D-DCE7-4DDE-B62F-2BB28E63B1E2}" type="parTrans" cxnId="{55C248B7-CE4E-4794-AAC4-FBC5840FE111}">
      <dgm:prSet/>
      <dgm:spPr/>
      <dgm:t>
        <a:bodyPr/>
        <a:lstStyle/>
        <a:p>
          <a:endParaRPr lang="uk-UA"/>
        </a:p>
      </dgm:t>
    </dgm:pt>
    <dgm:pt modelId="{61DA1452-5707-44FD-82FF-209DE8A8F349}" type="sibTrans" cxnId="{55C248B7-CE4E-4794-AAC4-FBC5840FE111}">
      <dgm:prSet/>
      <dgm:spPr/>
      <dgm:t>
        <a:bodyPr/>
        <a:lstStyle/>
        <a:p>
          <a:endParaRPr lang="uk-UA"/>
        </a:p>
      </dgm:t>
    </dgm:pt>
    <dgm:pt modelId="{5E1DE53E-72EA-4556-9CA5-D1C91B8DB513}">
      <dgm:prSet/>
      <dgm:spPr/>
      <dgm:t>
        <a:bodyPr/>
        <a:lstStyle/>
        <a:p>
          <a:pPr>
            <a:buFont typeface="Arial" panose="020B0604020202020204" pitchFamily="34" charset="0"/>
            <a:buChar char="*"/>
          </a:pPr>
          <a:r>
            <a:rPr lang="uk-UA" b="1" i="1" dirty="0"/>
            <a:t>страхування.</a:t>
          </a:r>
          <a:r>
            <a:rPr lang="uk-UA" b="1" dirty="0"/>
            <a:t> Нові правила допускають страхування до 10% вартості угоди, включаючи очікуваний прибуток, страхування політичних, військових і інших ризиків.</a:t>
          </a:r>
        </a:p>
      </dgm:t>
    </dgm:pt>
    <dgm:pt modelId="{96725F8A-66F8-4F96-887B-159520D0329F}" type="parTrans" cxnId="{E3575BEC-EC9F-421A-840D-0501EBE54932}">
      <dgm:prSet/>
      <dgm:spPr/>
      <dgm:t>
        <a:bodyPr/>
        <a:lstStyle/>
        <a:p>
          <a:endParaRPr lang="uk-UA"/>
        </a:p>
      </dgm:t>
    </dgm:pt>
    <dgm:pt modelId="{D8411A04-0E20-4035-85D7-BB120B868437}" type="sibTrans" cxnId="{E3575BEC-EC9F-421A-840D-0501EBE54932}">
      <dgm:prSet/>
      <dgm:spPr/>
      <dgm:t>
        <a:bodyPr/>
        <a:lstStyle/>
        <a:p>
          <a:endParaRPr lang="uk-UA"/>
        </a:p>
      </dgm:t>
    </dgm:pt>
    <dgm:pt modelId="{5D78EEE8-571D-4C7F-954F-9E746011F3D0}">
      <dgm:prSet/>
      <dgm:spPr/>
      <dgm:t>
        <a:bodyPr/>
        <a:lstStyle/>
        <a:p>
          <a:pPr>
            <a:buFont typeface="Arial" panose="020B0604020202020204" pitchFamily="34" charset="0"/>
            <a:buChar char="*"/>
          </a:pPr>
          <a:r>
            <a:rPr lang="uk-UA" b="1" i="1" dirty="0"/>
            <a:t>Імпортні депозити</a:t>
          </a:r>
          <a:r>
            <a:rPr lang="uk-UA" b="1" dirty="0"/>
            <a:t>. Під імпортним депозитом розуміють зобов'язання імпортера зробити у державний банк на певний строк безпроцентний внесок у сумі, яка дорівнює всій або частині вартості товару, який </a:t>
          </a:r>
          <a:r>
            <a:rPr lang="uk-UA" b="1" dirty="0" err="1"/>
            <a:t>ввозять</a:t>
          </a:r>
          <a:r>
            <a:rPr lang="uk-UA" b="1" dirty="0"/>
            <a:t>. </a:t>
          </a:r>
        </a:p>
      </dgm:t>
    </dgm:pt>
    <dgm:pt modelId="{F5DA1D8B-C2B8-4776-AB3E-8B1A206DFFA3}" type="parTrans" cxnId="{EC0FDC76-48C7-472B-BC65-E352BDAE436E}">
      <dgm:prSet/>
      <dgm:spPr/>
      <dgm:t>
        <a:bodyPr/>
        <a:lstStyle/>
        <a:p>
          <a:endParaRPr lang="uk-UA"/>
        </a:p>
      </dgm:t>
    </dgm:pt>
    <dgm:pt modelId="{B17E00CE-5859-471C-8229-E2801E46EA76}" type="sibTrans" cxnId="{EC0FDC76-48C7-472B-BC65-E352BDAE436E}">
      <dgm:prSet/>
      <dgm:spPr/>
      <dgm:t>
        <a:bodyPr/>
        <a:lstStyle/>
        <a:p>
          <a:endParaRPr lang="uk-UA"/>
        </a:p>
      </dgm:t>
    </dgm:pt>
    <dgm:pt modelId="{EE138948-547A-4A2F-8AC9-CF1B85FD6288}">
      <dgm:prSet/>
      <dgm:spPr/>
      <dgm:t>
        <a:bodyPr/>
        <a:lstStyle/>
        <a:p>
          <a:pPr>
            <a:buFont typeface="Arial" panose="020B0604020202020204" pitchFamily="34" charset="0"/>
            <a:buChar char="*"/>
          </a:pPr>
          <a:r>
            <a:rPr lang="uk-UA" b="1" i="1" dirty="0"/>
            <a:t>державні закупівлі.</a:t>
          </a:r>
          <a:endParaRPr lang="uk-UA" b="1" dirty="0"/>
        </a:p>
      </dgm:t>
    </dgm:pt>
    <dgm:pt modelId="{D0EC72E3-6BFB-491E-A84B-EEC46351364E}" type="parTrans" cxnId="{8DDED346-1FC7-4999-A589-EC899D5E1EB1}">
      <dgm:prSet/>
      <dgm:spPr/>
      <dgm:t>
        <a:bodyPr/>
        <a:lstStyle/>
        <a:p>
          <a:endParaRPr lang="uk-UA"/>
        </a:p>
      </dgm:t>
    </dgm:pt>
    <dgm:pt modelId="{3F11EC9E-D625-442D-BA2C-B7DB0458393C}" type="sibTrans" cxnId="{8DDED346-1FC7-4999-A589-EC899D5E1EB1}">
      <dgm:prSet/>
      <dgm:spPr/>
      <dgm:t>
        <a:bodyPr/>
        <a:lstStyle/>
        <a:p>
          <a:endParaRPr lang="uk-UA"/>
        </a:p>
      </dgm:t>
    </dgm:pt>
    <dgm:pt modelId="{9D94DD23-84DE-4DE3-B3D1-0C216941D95F}" type="pres">
      <dgm:prSet presAssocID="{410AA050-CD59-475E-A735-5D6CE5482AF5}" presName="linear" presStyleCnt="0">
        <dgm:presLayoutVars>
          <dgm:animLvl val="lvl"/>
          <dgm:resizeHandles val="exact"/>
        </dgm:presLayoutVars>
      </dgm:prSet>
      <dgm:spPr/>
    </dgm:pt>
    <dgm:pt modelId="{F1EF800B-49DB-4275-B17E-07E3D2CD173A}" type="pres">
      <dgm:prSet presAssocID="{B66EE242-E795-4772-84EC-01AEA1BDF1B8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485CABEF-910A-42EB-9102-95F301655783}" type="pres">
      <dgm:prSet presAssocID="{B66EE242-E795-4772-84EC-01AEA1BDF1B8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D6349334-4D64-4513-B13B-849C9BA51DD5}" type="presOf" srcId="{5E1DE53E-72EA-4556-9CA5-D1C91B8DB513}" destId="{485CABEF-910A-42EB-9102-95F301655783}" srcOrd="0" destOrd="3" presId="urn:microsoft.com/office/officeart/2005/8/layout/vList2"/>
    <dgm:cxn modelId="{8DDED346-1FC7-4999-A589-EC899D5E1EB1}" srcId="{B66EE242-E795-4772-84EC-01AEA1BDF1B8}" destId="{EE138948-547A-4A2F-8AC9-CF1B85FD6288}" srcOrd="5" destOrd="0" parTransId="{D0EC72E3-6BFB-491E-A84B-EEC46351364E}" sibTransId="{3F11EC9E-D625-442D-BA2C-B7DB0458393C}"/>
    <dgm:cxn modelId="{90A5DD68-D347-4E64-A528-D8E21989C10E}" srcId="{410AA050-CD59-475E-A735-5D6CE5482AF5}" destId="{B66EE242-E795-4772-84EC-01AEA1BDF1B8}" srcOrd="0" destOrd="0" parTransId="{E0179BA3-AC0E-4C05-8A31-C14BA02BFB0A}" sibTransId="{CC4185A6-5279-4DC1-BE4B-877F393AA1AC}"/>
    <dgm:cxn modelId="{C2768D4F-3EBC-4E2E-94E2-6C67CEE4D825}" type="presOf" srcId="{A4824156-70B2-4C4C-9425-80F90D1E9A8B}" destId="{485CABEF-910A-42EB-9102-95F301655783}" srcOrd="0" destOrd="2" presId="urn:microsoft.com/office/officeart/2005/8/layout/vList2"/>
    <dgm:cxn modelId="{EC0FDC76-48C7-472B-BC65-E352BDAE436E}" srcId="{B66EE242-E795-4772-84EC-01AEA1BDF1B8}" destId="{5D78EEE8-571D-4C7F-954F-9E746011F3D0}" srcOrd="4" destOrd="0" parTransId="{F5DA1D8B-C2B8-4776-AB3E-8B1A206DFFA3}" sibTransId="{B17E00CE-5859-471C-8229-E2801E46EA76}"/>
    <dgm:cxn modelId="{A4016359-D558-4D90-A776-CA89C1925799}" srcId="{B66EE242-E795-4772-84EC-01AEA1BDF1B8}" destId="{7FB74C7D-9A90-46C9-9EE3-DD1A8A1ECC00}" srcOrd="0" destOrd="0" parTransId="{DA045B33-1E1D-47C3-B110-BF79AFE0F49C}" sibTransId="{EC866CA6-7AF4-4C9B-B478-55B1F8D2BE01}"/>
    <dgm:cxn modelId="{C8375C84-6B78-498D-8940-2A85518C6B97}" type="presOf" srcId="{7FB74C7D-9A90-46C9-9EE3-DD1A8A1ECC00}" destId="{485CABEF-910A-42EB-9102-95F301655783}" srcOrd="0" destOrd="0" presId="urn:microsoft.com/office/officeart/2005/8/layout/vList2"/>
    <dgm:cxn modelId="{6D601E97-232D-4A52-8AD1-647255F5C67D}" type="presOf" srcId="{410AA050-CD59-475E-A735-5D6CE5482AF5}" destId="{9D94DD23-84DE-4DE3-B3D1-0C216941D95F}" srcOrd="0" destOrd="0" presId="urn:microsoft.com/office/officeart/2005/8/layout/vList2"/>
    <dgm:cxn modelId="{55C248B7-CE4E-4794-AAC4-FBC5840FE111}" srcId="{B66EE242-E795-4772-84EC-01AEA1BDF1B8}" destId="{A4824156-70B2-4C4C-9425-80F90D1E9A8B}" srcOrd="2" destOrd="0" parTransId="{EF6BB46D-DCE7-4DDE-B62F-2BB28E63B1E2}" sibTransId="{61DA1452-5707-44FD-82FF-209DE8A8F349}"/>
    <dgm:cxn modelId="{C738B7CA-6253-4865-A0BB-2E8089ABD7E5}" type="presOf" srcId="{35A388F5-28ED-42E8-831E-C005305F5220}" destId="{485CABEF-910A-42EB-9102-95F301655783}" srcOrd="0" destOrd="1" presId="urn:microsoft.com/office/officeart/2005/8/layout/vList2"/>
    <dgm:cxn modelId="{22F4EDE6-97F9-48A1-9EFE-B7648D68A8A3}" type="presOf" srcId="{EE138948-547A-4A2F-8AC9-CF1B85FD6288}" destId="{485CABEF-910A-42EB-9102-95F301655783}" srcOrd="0" destOrd="5" presId="urn:microsoft.com/office/officeart/2005/8/layout/vList2"/>
    <dgm:cxn modelId="{E3575BEC-EC9F-421A-840D-0501EBE54932}" srcId="{B66EE242-E795-4772-84EC-01AEA1BDF1B8}" destId="{5E1DE53E-72EA-4556-9CA5-D1C91B8DB513}" srcOrd="3" destOrd="0" parTransId="{96725F8A-66F8-4F96-887B-159520D0329F}" sibTransId="{D8411A04-0E20-4035-85D7-BB120B868437}"/>
    <dgm:cxn modelId="{0570DBFD-A140-49AE-8C95-8E2A82775425}" srcId="{B66EE242-E795-4772-84EC-01AEA1BDF1B8}" destId="{35A388F5-28ED-42E8-831E-C005305F5220}" srcOrd="1" destOrd="0" parTransId="{449C53EA-9DC5-49BB-9D85-A3680E188131}" sibTransId="{F09E82DF-4D41-49CE-B74E-2A1AAC4BE726}"/>
    <dgm:cxn modelId="{E26898FE-4743-47F6-A237-C59C8C51333C}" type="presOf" srcId="{5D78EEE8-571D-4C7F-954F-9E746011F3D0}" destId="{485CABEF-910A-42EB-9102-95F301655783}" srcOrd="0" destOrd="4" presId="urn:microsoft.com/office/officeart/2005/8/layout/vList2"/>
    <dgm:cxn modelId="{DFE91EFF-A07A-4053-BC0F-787809D6321A}" type="presOf" srcId="{B66EE242-E795-4772-84EC-01AEA1BDF1B8}" destId="{F1EF800B-49DB-4275-B17E-07E3D2CD173A}" srcOrd="0" destOrd="0" presId="urn:microsoft.com/office/officeart/2005/8/layout/vList2"/>
    <dgm:cxn modelId="{89190187-82CC-47A0-BC7C-DC74B6D8F9F0}" type="presParOf" srcId="{9D94DD23-84DE-4DE3-B3D1-0C216941D95F}" destId="{F1EF800B-49DB-4275-B17E-07E3D2CD173A}" srcOrd="0" destOrd="0" presId="urn:microsoft.com/office/officeart/2005/8/layout/vList2"/>
    <dgm:cxn modelId="{B6701501-A644-43CF-AE6D-5D3029878CC3}" type="presParOf" srcId="{9D94DD23-84DE-4DE3-B3D1-0C216941D95F}" destId="{485CABEF-910A-42EB-9102-95F301655783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410AA050-CD59-475E-A735-5D6CE5482AF5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uk-UA"/>
        </a:p>
      </dgm:t>
    </dgm:pt>
    <dgm:pt modelId="{28C082DC-B81A-4137-9BBF-3497E86891F0}">
      <dgm:prSet/>
      <dgm:spPr/>
      <dgm:t>
        <a:bodyPr/>
        <a:lstStyle/>
        <a:p>
          <a:r>
            <a:rPr lang="uk-UA" b="0" i="0"/>
            <a:t>Політика щодо іноземного капіталу</a:t>
          </a:r>
        </a:p>
      </dgm:t>
    </dgm:pt>
    <dgm:pt modelId="{8D012959-EC6E-4A89-9D7E-538D29F247BE}" type="parTrans" cxnId="{965DF55B-2756-43E5-B5D2-8EAA10A8B634}">
      <dgm:prSet/>
      <dgm:spPr/>
      <dgm:t>
        <a:bodyPr/>
        <a:lstStyle/>
        <a:p>
          <a:endParaRPr lang="uk-UA" b="0" i="0"/>
        </a:p>
      </dgm:t>
    </dgm:pt>
    <dgm:pt modelId="{0DE3B37A-16EA-45C8-A99E-6153F1D993A1}" type="sibTrans" cxnId="{965DF55B-2756-43E5-B5D2-8EAA10A8B634}">
      <dgm:prSet/>
      <dgm:spPr/>
      <dgm:t>
        <a:bodyPr/>
        <a:lstStyle/>
        <a:p>
          <a:endParaRPr lang="uk-UA" b="0" i="0"/>
        </a:p>
      </dgm:t>
    </dgm:pt>
    <dgm:pt modelId="{68E1EA75-C1B1-4795-92C7-47698761277F}">
      <dgm:prSet/>
      <dgm:spPr/>
      <dgm:t>
        <a:bodyPr/>
        <a:lstStyle/>
        <a:p>
          <a:pPr>
            <a:buFont typeface="Arial" panose="020B0604020202020204" pitchFamily="34" charset="0"/>
            <a:buChar char="*"/>
          </a:pPr>
          <a:r>
            <a:rPr lang="uk-UA" b="0" i="0" dirty="0"/>
            <a:t>будується, як правило, на основі таких критеріїв:</a:t>
          </a:r>
        </a:p>
      </dgm:t>
    </dgm:pt>
    <dgm:pt modelId="{56CB83F6-DE22-42FB-8DB3-7F47ACCEE4EA}" type="parTrans" cxnId="{76F3D75D-4CD7-49E0-B50E-49E9E4208848}">
      <dgm:prSet/>
      <dgm:spPr/>
      <dgm:t>
        <a:bodyPr/>
        <a:lstStyle/>
        <a:p>
          <a:endParaRPr lang="uk-UA" b="0" i="0"/>
        </a:p>
      </dgm:t>
    </dgm:pt>
    <dgm:pt modelId="{00FE1022-9B84-44EB-8EBE-B5B26E01A4A7}" type="sibTrans" cxnId="{76F3D75D-4CD7-49E0-B50E-49E9E4208848}">
      <dgm:prSet/>
      <dgm:spPr/>
      <dgm:t>
        <a:bodyPr/>
        <a:lstStyle/>
        <a:p>
          <a:endParaRPr lang="uk-UA" b="0" i="0"/>
        </a:p>
      </dgm:t>
    </dgm:pt>
    <dgm:pt modelId="{1287D17A-7301-44D0-B98E-1F5E729C51CD}">
      <dgm:prSet/>
      <dgm:spPr/>
      <dgm:t>
        <a:bodyPr/>
        <a:lstStyle/>
        <a:p>
          <a:r>
            <a:rPr lang="uk-UA" b="0" i="0" dirty="0"/>
            <a:t>вплив іноземних інвестицій на підвищення технологічного рівня національного виробництва </a:t>
          </a:r>
        </a:p>
      </dgm:t>
    </dgm:pt>
    <dgm:pt modelId="{B9ACCF5B-F6B1-408C-AD6E-AD7FD3337D12}" type="parTrans" cxnId="{19570F68-E8A9-4D34-B9BC-5B7C01F4D947}">
      <dgm:prSet/>
      <dgm:spPr/>
      <dgm:t>
        <a:bodyPr/>
        <a:lstStyle/>
        <a:p>
          <a:endParaRPr lang="uk-UA" b="0" i="0"/>
        </a:p>
      </dgm:t>
    </dgm:pt>
    <dgm:pt modelId="{A3D4851A-4E8D-4271-9568-0333F4C4854E}" type="sibTrans" cxnId="{19570F68-E8A9-4D34-B9BC-5B7C01F4D947}">
      <dgm:prSet/>
      <dgm:spPr/>
      <dgm:t>
        <a:bodyPr/>
        <a:lstStyle/>
        <a:p>
          <a:endParaRPr lang="uk-UA" b="0" i="0"/>
        </a:p>
      </dgm:t>
    </dgm:pt>
    <dgm:pt modelId="{6282595C-522C-4DDA-BD70-8E1CF107F8CF}">
      <dgm:prSet/>
      <dgm:spPr/>
      <dgm:t>
        <a:bodyPr/>
        <a:lstStyle/>
        <a:p>
          <a:r>
            <a:rPr lang="uk-UA" b="0" i="0" dirty="0"/>
            <a:t>вплив на зовнішню торгівлю</a:t>
          </a:r>
        </a:p>
      </dgm:t>
    </dgm:pt>
    <dgm:pt modelId="{691278A8-F256-48B4-BEDC-2FFD266A01F5}" type="parTrans" cxnId="{5BFF47FF-3385-43F9-9CD4-20366AEB83DB}">
      <dgm:prSet/>
      <dgm:spPr/>
      <dgm:t>
        <a:bodyPr/>
        <a:lstStyle/>
        <a:p>
          <a:endParaRPr lang="uk-UA" b="0" i="0"/>
        </a:p>
      </dgm:t>
    </dgm:pt>
    <dgm:pt modelId="{E3457583-37B1-45CC-8BAC-1DED7E1A0851}" type="sibTrans" cxnId="{5BFF47FF-3385-43F9-9CD4-20366AEB83DB}">
      <dgm:prSet/>
      <dgm:spPr/>
      <dgm:t>
        <a:bodyPr/>
        <a:lstStyle/>
        <a:p>
          <a:endParaRPr lang="uk-UA" b="0" i="0"/>
        </a:p>
      </dgm:t>
    </dgm:pt>
    <dgm:pt modelId="{F79C9C6D-CBFC-4CB6-95E3-06D6E4C5FC51}">
      <dgm:prSet/>
      <dgm:spPr/>
      <dgm:t>
        <a:bodyPr/>
        <a:lstStyle/>
        <a:p>
          <a:r>
            <a:rPr lang="uk-UA" b="0" i="0" dirty="0"/>
            <a:t>Адміністративні формальності (Технічні, адміністративні норми й правила та стандарти)</a:t>
          </a:r>
        </a:p>
      </dgm:t>
    </dgm:pt>
    <dgm:pt modelId="{CD93D7BE-23C4-418C-8258-8209640A86ED}" type="parTrans" cxnId="{5CFF44A5-785A-41B5-BBAD-DD75F16F4AAC}">
      <dgm:prSet/>
      <dgm:spPr/>
      <dgm:t>
        <a:bodyPr/>
        <a:lstStyle/>
        <a:p>
          <a:endParaRPr lang="uk-UA" b="0" i="0"/>
        </a:p>
      </dgm:t>
    </dgm:pt>
    <dgm:pt modelId="{2D04FFD8-244D-43D1-AA27-B2BFF1596722}" type="sibTrans" cxnId="{5CFF44A5-785A-41B5-BBAD-DD75F16F4AAC}">
      <dgm:prSet/>
      <dgm:spPr/>
      <dgm:t>
        <a:bodyPr/>
        <a:lstStyle/>
        <a:p>
          <a:endParaRPr lang="uk-UA" b="0" i="0"/>
        </a:p>
      </dgm:t>
    </dgm:pt>
    <dgm:pt modelId="{CB19B2A8-4295-49C6-BCF2-43AB00617D6E}">
      <dgm:prSet/>
      <dgm:spPr/>
      <dgm:t>
        <a:bodyPr/>
        <a:lstStyle/>
        <a:p>
          <a:r>
            <a:rPr lang="uk-UA" b="0" i="0"/>
            <a:t>можуть стосуватись певних характеристик товарів, що продаються на національному ринку.</a:t>
          </a:r>
          <a:endParaRPr lang="uk-UA" b="0" i="0" dirty="0"/>
        </a:p>
      </dgm:t>
    </dgm:pt>
    <dgm:pt modelId="{67D4774B-0F00-4C7B-9057-93AAC6987662}" type="parTrans" cxnId="{2BE940DF-FF1C-4760-839D-E210B04F3FA2}">
      <dgm:prSet/>
      <dgm:spPr/>
      <dgm:t>
        <a:bodyPr/>
        <a:lstStyle/>
        <a:p>
          <a:endParaRPr lang="uk-UA" b="0" i="0"/>
        </a:p>
      </dgm:t>
    </dgm:pt>
    <dgm:pt modelId="{68519E8D-0BBC-4863-8E65-15243B76B9E0}" type="sibTrans" cxnId="{2BE940DF-FF1C-4760-839D-E210B04F3FA2}">
      <dgm:prSet/>
      <dgm:spPr/>
      <dgm:t>
        <a:bodyPr/>
        <a:lstStyle/>
        <a:p>
          <a:endParaRPr lang="uk-UA" b="0" i="0"/>
        </a:p>
      </dgm:t>
    </dgm:pt>
    <dgm:pt modelId="{44092A54-EA63-4487-B43E-57C325220250}">
      <dgm:prSet/>
      <dgm:spPr/>
      <dgm:t>
        <a:bodyPr/>
        <a:lstStyle/>
        <a:p>
          <a:r>
            <a:rPr lang="uk-UA" b="0" i="0" dirty="0"/>
            <a:t>Важливим інструментом регулювання зовнішньої торгівлі є різні стандарти та технічні норми. </a:t>
          </a:r>
        </a:p>
      </dgm:t>
    </dgm:pt>
    <dgm:pt modelId="{E8EC8BE5-9D5B-4175-A7F6-455E6C9A2436}" type="parTrans" cxnId="{4F70EE96-69A1-407A-9B0D-EEF33CE6FCA4}">
      <dgm:prSet/>
      <dgm:spPr/>
      <dgm:t>
        <a:bodyPr/>
        <a:lstStyle/>
        <a:p>
          <a:endParaRPr lang="uk-UA" b="0" i="0"/>
        </a:p>
      </dgm:t>
    </dgm:pt>
    <dgm:pt modelId="{B8AEE2A4-1C21-473C-857A-42817633F811}" type="sibTrans" cxnId="{4F70EE96-69A1-407A-9B0D-EEF33CE6FCA4}">
      <dgm:prSet/>
      <dgm:spPr/>
      <dgm:t>
        <a:bodyPr/>
        <a:lstStyle/>
        <a:p>
          <a:endParaRPr lang="uk-UA" b="0" i="0"/>
        </a:p>
      </dgm:t>
    </dgm:pt>
    <dgm:pt modelId="{A4A0F75C-CB8D-49F6-8BE5-F7DB58D1B681}">
      <dgm:prSet/>
      <dgm:spPr/>
      <dgm:t>
        <a:bodyPr/>
        <a:lstStyle/>
        <a:p>
          <a:r>
            <a:rPr lang="uk-UA" b="0" i="0" dirty="0"/>
            <a:t>Паратарифні заходи</a:t>
          </a:r>
        </a:p>
      </dgm:t>
    </dgm:pt>
    <dgm:pt modelId="{28C6F168-6210-468B-AA4A-AEC58FEE7286}" type="parTrans" cxnId="{56A52F50-EB07-4961-A243-09B50DB64BF0}">
      <dgm:prSet/>
      <dgm:spPr/>
      <dgm:t>
        <a:bodyPr/>
        <a:lstStyle/>
        <a:p>
          <a:endParaRPr lang="uk-UA" b="0" i="0"/>
        </a:p>
      </dgm:t>
    </dgm:pt>
    <dgm:pt modelId="{FB131956-3C8B-4402-BF1D-F5F4E8A2444C}" type="sibTrans" cxnId="{56A52F50-EB07-4961-A243-09B50DB64BF0}">
      <dgm:prSet/>
      <dgm:spPr/>
      <dgm:t>
        <a:bodyPr/>
        <a:lstStyle/>
        <a:p>
          <a:endParaRPr lang="uk-UA" b="0" i="0"/>
        </a:p>
      </dgm:t>
    </dgm:pt>
    <dgm:pt modelId="{62C6B036-65ED-47A3-9F58-2F209500BCEF}">
      <dgm:prSet/>
      <dgm:spPr/>
      <dgm:t>
        <a:bodyPr/>
        <a:lstStyle/>
        <a:p>
          <a:pPr>
            <a:buFont typeface="Arial" panose="020B0604020202020204" pitchFamily="34" charset="0"/>
            <a:buChar char="*"/>
          </a:pPr>
          <a:r>
            <a:rPr lang="uk-UA" b="0" i="0" dirty="0"/>
            <a:t>відносяться інші, крім ввізного мита, платежі, стягнуті при ввозі іноземних товарів; різні митні збори, внутрішні податки, спеціальні цільові збори, акцизи.</a:t>
          </a:r>
        </a:p>
      </dgm:t>
    </dgm:pt>
    <dgm:pt modelId="{1499BD2F-68B2-4992-9E5A-D522233F6364}" type="parTrans" cxnId="{F436DF7A-3850-4BBB-87DE-495640C7BE90}">
      <dgm:prSet/>
      <dgm:spPr/>
      <dgm:t>
        <a:bodyPr/>
        <a:lstStyle/>
        <a:p>
          <a:endParaRPr lang="uk-UA" b="0" i="0"/>
        </a:p>
      </dgm:t>
    </dgm:pt>
    <dgm:pt modelId="{13B265E8-B80E-44F3-9878-D35421EA2012}" type="sibTrans" cxnId="{F436DF7A-3850-4BBB-87DE-495640C7BE90}">
      <dgm:prSet/>
      <dgm:spPr/>
      <dgm:t>
        <a:bodyPr/>
        <a:lstStyle/>
        <a:p>
          <a:endParaRPr lang="uk-UA" b="0" i="0"/>
        </a:p>
      </dgm:t>
    </dgm:pt>
    <dgm:pt modelId="{85AAD849-6ECA-4B0B-8364-AE7663B63DC6}">
      <dgm:prSet/>
      <dgm:spPr/>
      <dgm:t>
        <a:bodyPr/>
        <a:lstStyle/>
        <a:p>
          <a:r>
            <a:rPr lang="uk-UA" b="0" i="0" dirty="0"/>
            <a:t>Технічні стандарти</a:t>
          </a:r>
        </a:p>
      </dgm:t>
    </dgm:pt>
    <dgm:pt modelId="{05269CF5-CE7A-4D84-A5CD-70915534E6C7}" type="parTrans" cxnId="{A5A7AC03-9900-498C-AB0D-1DD87F6D3A35}">
      <dgm:prSet/>
      <dgm:spPr/>
      <dgm:t>
        <a:bodyPr/>
        <a:lstStyle/>
        <a:p>
          <a:endParaRPr lang="uk-UA" b="0" i="0"/>
        </a:p>
      </dgm:t>
    </dgm:pt>
    <dgm:pt modelId="{584BE5FE-8DFD-453D-AED8-19DD6D968000}" type="sibTrans" cxnId="{A5A7AC03-9900-498C-AB0D-1DD87F6D3A35}">
      <dgm:prSet/>
      <dgm:spPr/>
      <dgm:t>
        <a:bodyPr/>
        <a:lstStyle/>
        <a:p>
          <a:endParaRPr lang="uk-UA" b="0" i="0"/>
        </a:p>
      </dgm:t>
    </dgm:pt>
    <dgm:pt modelId="{10447026-DC1F-4E10-9706-60891A9C3966}">
      <dgm:prSet/>
      <dgm:spPr/>
      <dgm:t>
        <a:bodyPr/>
        <a:lstStyle/>
        <a:p>
          <a:r>
            <a:rPr lang="uk-UA" b="0" i="0" dirty="0"/>
            <a:t>включають контроль імпорту на предмет його відповідності національним стандартам, нормам безпеки і якості. </a:t>
          </a:r>
        </a:p>
      </dgm:t>
    </dgm:pt>
    <dgm:pt modelId="{1560048D-E9DF-48BF-AA52-BBFC5A767B74}" type="parTrans" cxnId="{A21B847B-9826-4090-9296-C32B6DB77E84}">
      <dgm:prSet/>
      <dgm:spPr/>
      <dgm:t>
        <a:bodyPr/>
        <a:lstStyle/>
        <a:p>
          <a:endParaRPr lang="uk-UA" b="0" i="0"/>
        </a:p>
      </dgm:t>
    </dgm:pt>
    <dgm:pt modelId="{9B464BA7-E42F-4E9A-99DF-2660279BF0D5}" type="sibTrans" cxnId="{A21B847B-9826-4090-9296-C32B6DB77E84}">
      <dgm:prSet/>
      <dgm:spPr/>
      <dgm:t>
        <a:bodyPr/>
        <a:lstStyle/>
        <a:p>
          <a:endParaRPr lang="uk-UA" b="0" i="0"/>
        </a:p>
      </dgm:t>
    </dgm:pt>
    <dgm:pt modelId="{BBA86EA8-1296-4A1E-87D5-9E3A1CB50D01}">
      <dgm:prSet/>
      <dgm:spPr/>
      <dgm:t>
        <a:bodyPr/>
        <a:lstStyle/>
        <a:p>
          <a:r>
            <a:rPr lang="uk-UA" b="0" i="0" dirty="0"/>
            <a:t>Державна монополія</a:t>
          </a:r>
        </a:p>
      </dgm:t>
    </dgm:pt>
    <dgm:pt modelId="{35370647-019F-4F64-9B12-F822D2D37690}" type="parTrans" cxnId="{6EF948CB-D3E9-4CF5-91BF-6CD7A9017D7B}">
      <dgm:prSet/>
      <dgm:spPr/>
      <dgm:t>
        <a:bodyPr/>
        <a:lstStyle/>
        <a:p>
          <a:endParaRPr lang="uk-UA" b="0" i="0"/>
        </a:p>
      </dgm:t>
    </dgm:pt>
    <dgm:pt modelId="{09DAC910-6AB4-48D7-80BB-60A090B8A8E7}" type="sibTrans" cxnId="{6EF948CB-D3E9-4CF5-91BF-6CD7A9017D7B}">
      <dgm:prSet/>
      <dgm:spPr/>
      <dgm:t>
        <a:bodyPr/>
        <a:lstStyle/>
        <a:p>
          <a:endParaRPr lang="uk-UA" b="0" i="0"/>
        </a:p>
      </dgm:t>
    </dgm:pt>
    <dgm:pt modelId="{AD8881F5-F450-42AF-8582-4BD0CD40D98D}">
      <dgm:prSet/>
      <dgm:spPr/>
      <dgm:t>
        <a:bodyPr/>
        <a:lstStyle/>
        <a:p>
          <a:pPr>
            <a:buFont typeface="Arial" panose="020B0604020202020204" pitchFamily="34" charset="0"/>
            <a:buChar char="*"/>
          </a:pPr>
          <a:r>
            <a:rPr lang="uk-UA" b="0" i="0" dirty="0"/>
            <a:t>Вимога національного вмісту</a:t>
          </a:r>
        </a:p>
      </dgm:t>
    </dgm:pt>
    <dgm:pt modelId="{E3765074-470C-4F5D-83D9-76E43E83A045}" type="parTrans" cxnId="{C84A07F7-8D24-456D-B2A1-C0EC3B26143E}">
      <dgm:prSet/>
      <dgm:spPr/>
      <dgm:t>
        <a:bodyPr/>
        <a:lstStyle/>
        <a:p>
          <a:endParaRPr lang="uk-UA" b="0" i="0"/>
        </a:p>
      </dgm:t>
    </dgm:pt>
    <dgm:pt modelId="{1C8DFB95-DE07-4DB5-B99B-6268C766CBE5}" type="sibTrans" cxnId="{C84A07F7-8D24-456D-B2A1-C0EC3B26143E}">
      <dgm:prSet/>
      <dgm:spPr/>
      <dgm:t>
        <a:bodyPr/>
        <a:lstStyle/>
        <a:p>
          <a:endParaRPr lang="uk-UA" b="0" i="0"/>
        </a:p>
      </dgm:t>
    </dgm:pt>
    <dgm:pt modelId="{60358D9F-7702-4B9E-86A0-F246C8754EBA}">
      <dgm:prSet/>
      <dgm:spPr/>
      <dgm:t>
        <a:bodyPr/>
        <a:lstStyle/>
        <a:p>
          <a:pPr>
            <a:buFont typeface="Arial" panose="020B0604020202020204" pitchFamily="34" charset="0"/>
            <a:buChar char="*"/>
          </a:pPr>
          <a:r>
            <a:rPr lang="uk-UA" b="0" i="0" dirty="0"/>
            <a:t>імпортний товар може продаватися на національному ринку без обмежень, якщо при його виробництві були використані певні комплектуючі частини або певні ресурси національного походження.</a:t>
          </a:r>
        </a:p>
      </dgm:t>
    </dgm:pt>
    <dgm:pt modelId="{2A637369-CBB0-4808-BCFC-8FE8BF005D07}" type="parTrans" cxnId="{793DCF73-7C4D-4A5C-B1D9-D95862DA741C}">
      <dgm:prSet/>
      <dgm:spPr/>
      <dgm:t>
        <a:bodyPr/>
        <a:lstStyle/>
        <a:p>
          <a:endParaRPr lang="uk-UA" b="0" i="0"/>
        </a:p>
      </dgm:t>
    </dgm:pt>
    <dgm:pt modelId="{414F38FE-D49F-4E16-A4DA-3FDF0AAC0EE8}" type="sibTrans" cxnId="{793DCF73-7C4D-4A5C-B1D9-D95862DA741C}">
      <dgm:prSet/>
      <dgm:spPr/>
      <dgm:t>
        <a:bodyPr/>
        <a:lstStyle/>
        <a:p>
          <a:endParaRPr lang="uk-UA" b="0" i="0"/>
        </a:p>
      </dgm:t>
    </dgm:pt>
    <dgm:pt modelId="{A2A363C1-6B18-42AD-B750-5BF40F57951C}">
      <dgm:prSet/>
      <dgm:spPr/>
      <dgm:t>
        <a:bodyPr/>
        <a:lstStyle/>
        <a:p>
          <a:r>
            <a:rPr lang="uk-UA" b="0" i="0" dirty="0"/>
            <a:t>Бюрократичне ускладнення митних процедур</a:t>
          </a:r>
        </a:p>
      </dgm:t>
    </dgm:pt>
    <dgm:pt modelId="{7F10A1E4-EC61-4B11-85AE-001DB17D417F}" type="parTrans" cxnId="{83B15815-7B8D-4C57-A52D-BB7671741FC9}">
      <dgm:prSet/>
      <dgm:spPr/>
      <dgm:t>
        <a:bodyPr/>
        <a:lstStyle/>
        <a:p>
          <a:endParaRPr lang="uk-UA" b="0" i="0"/>
        </a:p>
      </dgm:t>
    </dgm:pt>
    <dgm:pt modelId="{39A27960-9696-4975-A537-544C1FC2638A}" type="sibTrans" cxnId="{83B15815-7B8D-4C57-A52D-BB7671741FC9}">
      <dgm:prSet/>
      <dgm:spPr/>
      <dgm:t>
        <a:bodyPr/>
        <a:lstStyle/>
        <a:p>
          <a:endParaRPr lang="uk-UA" b="0" i="0"/>
        </a:p>
      </dgm:t>
    </dgm:pt>
    <dgm:pt modelId="{4ED397D8-E59C-415E-B9BE-C8D327C638B4}">
      <dgm:prSet/>
      <dgm:spPr/>
      <dgm:t>
        <a:bodyPr/>
        <a:lstStyle/>
        <a:p>
          <a:r>
            <a:rPr lang="uk-UA" b="0" i="0" dirty="0"/>
            <a:t>держава встановлює монополію на зовнішню торгівлю окремими товарами (у Франції й у Греції - державна монополія на імпорт сірників)</a:t>
          </a:r>
        </a:p>
      </dgm:t>
    </dgm:pt>
    <dgm:pt modelId="{1FC56045-F2F2-4B39-A90F-17590D2F1B80}" type="parTrans" cxnId="{FFF11975-8A7A-449F-8D45-C90AEC71EEA7}">
      <dgm:prSet/>
      <dgm:spPr/>
      <dgm:t>
        <a:bodyPr/>
        <a:lstStyle/>
        <a:p>
          <a:endParaRPr lang="uk-UA" b="0" i="0"/>
        </a:p>
      </dgm:t>
    </dgm:pt>
    <dgm:pt modelId="{A72EE042-4151-4528-A5D4-DF9F1F17217F}" type="sibTrans" cxnId="{FFF11975-8A7A-449F-8D45-C90AEC71EEA7}">
      <dgm:prSet/>
      <dgm:spPr/>
      <dgm:t>
        <a:bodyPr/>
        <a:lstStyle/>
        <a:p>
          <a:endParaRPr lang="uk-UA" b="0" i="0"/>
        </a:p>
      </dgm:t>
    </dgm:pt>
    <dgm:pt modelId="{83C52366-DA0F-4D92-BD4C-124606D73819}">
      <dgm:prSet/>
      <dgm:spPr/>
      <dgm:t>
        <a:bodyPr/>
        <a:lstStyle/>
        <a:p>
          <a:r>
            <a:rPr lang="uk-UA" b="0" i="0" dirty="0"/>
            <a:t>Створює можливість стримувати імпорт, формально не порушуючи офіційно взятих зобов'язань, та уникає нових протекціоністських бар’єрів.</a:t>
          </a:r>
        </a:p>
      </dgm:t>
    </dgm:pt>
    <dgm:pt modelId="{92AD7514-0B51-4185-99DA-1AB72103AAC3}" type="parTrans" cxnId="{AA457CDB-E323-4192-A3A3-382A86C930D3}">
      <dgm:prSet/>
      <dgm:spPr/>
      <dgm:t>
        <a:bodyPr/>
        <a:lstStyle/>
        <a:p>
          <a:endParaRPr lang="uk-UA" b="0" i="0"/>
        </a:p>
      </dgm:t>
    </dgm:pt>
    <dgm:pt modelId="{9F35F5B2-FC7E-43A7-B1AF-AC8E511D9544}" type="sibTrans" cxnId="{AA457CDB-E323-4192-A3A3-382A86C930D3}">
      <dgm:prSet/>
      <dgm:spPr/>
      <dgm:t>
        <a:bodyPr/>
        <a:lstStyle/>
        <a:p>
          <a:endParaRPr lang="uk-UA" b="0" i="0"/>
        </a:p>
      </dgm:t>
    </dgm:pt>
    <dgm:pt modelId="{9D94DD23-84DE-4DE3-B3D1-0C216941D95F}" type="pres">
      <dgm:prSet presAssocID="{410AA050-CD59-475E-A735-5D6CE5482AF5}" presName="linear" presStyleCnt="0">
        <dgm:presLayoutVars>
          <dgm:animLvl val="lvl"/>
          <dgm:resizeHandles val="exact"/>
        </dgm:presLayoutVars>
      </dgm:prSet>
      <dgm:spPr/>
    </dgm:pt>
    <dgm:pt modelId="{316C0F9C-BD53-437E-96A9-87E9FDDFCCBE}" type="pres">
      <dgm:prSet presAssocID="{28C082DC-B81A-4137-9BBF-3497E86891F0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32D61B0F-BD50-4149-A25D-E86BAA8F9670}" type="pres">
      <dgm:prSet presAssocID="{28C082DC-B81A-4137-9BBF-3497E86891F0}" presName="childText" presStyleLbl="revTx" presStyleIdx="0" presStyleCnt="7">
        <dgm:presLayoutVars>
          <dgm:bulletEnabled val="1"/>
        </dgm:presLayoutVars>
      </dgm:prSet>
      <dgm:spPr/>
    </dgm:pt>
    <dgm:pt modelId="{0963D42D-B0F0-4CF7-BC9A-3402CD913EA6}" type="pres">
      <dgm:prSet presAssocID="{F79C9C6D-CBFC-4CB6-95E3-06D6E4C5FC51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990BBAE7-5CBF-4506-9458-16B25E8BC463}" type="pres">
      <dgm:prSet presAssocID="{F79C9C6D-CBFC-4CB6-95E3-06D6E4C5FC51}" presName="childText" presStyleLbl="revTx" presStyleIdx="1" presStyleCnt="7">
        <dgm:presLayoutVars>
          <dgm:bulletEnabled val="1"/>
        </dgm:presLayoutVars>
      </dgm:prSet>
      <dgm:spPr/>
    </dgm:pt>
    <dgm:pt modelId="{7927B782-8949-44BB-9321-36BE9B1E363A}" type="pres">
      <dgm:prSet presAssocID="{A4A0F75C-CB8D-49F6-8BE5-F7DB58D1B681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2C684348-19A4-433C-9BD3-976021D8F956}" type="pres">
      <dgm:prSet presAssocID="{A4A0F75C-CB8D-49F6-8BE5-F7DB58D1B681}" presName="childText" presStyleLbl="revTx" presStyleIdx="2" presStyleCnt="7">
        <dgm:presLayoutVars>
          <dgm:bulletEnabled val="1"/>
        </dgm:presLayoutVars>
      </dgm:prSet>
      <dgm:spPr/>
    </dgm:pt>
    <dgm:pt modelId="{E65D879B-CAD0-4447-B168-8D84E47B271F}" type="pres">
      <dgm:prSet presAssocID="{85AAD849-6ECA-4B0B-8364-AE7663B63DC6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600A0B2C-CF50-40AE-925E-6A44F5825F36}" type="pres">
      <dgm:prSet presAssocID="{85AAD849-6ECA-4B0B-8364-AE7663B63DC6}" presName="childText" presStyleLbl="revTx" presStyleIdx="3" presStyleCnt="7">
        <dgm:presLayoutVars>
          <dgm:bulletEnabled val="1"/>
        </dgm:presLayoutVars>
      </dgm:prSet>
      <dgm:spPr/>
    </dgm:pt>
    <dgm:pt modelId="{65DFA447-6449-4A7B-B929-805FA6D717D4}" type="pres">
      <dgm:prSet presAssocID="{BBA86EA8-1296-4A1E-87D5-9E3A1CB50D01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12DECEF7-A7F3-4C5B-B87A-1D3A4A98F3BD}" type="pres">
      <dgm:prSet presAssocID="{BBA86EA8-1296-4A1E-87D5-9E3A1CB50D01}" presName="childText" presStyleLbl="revTx" presStyleIdx="4" presStyleCnt="7">
        <dgm:presLayoutVars>
          <dgm:bulletEnabled val="1"/>
        </dgm:presLayoutVars>
      </dgm:prSet>
      <dgm:spPr/>
    </dgm:pt>
    <dgm:pt modelId="{CAC973B3-3656-42A7-A74C-F695B26E66D0}" type="pres">
      <dgm:prSet presAssocID="{AD8881F5-F450-42AF-8582-4BD0CD40D98D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736D58F4-E59A-4E2A-AD21-A4911F19DC7B}" type="pres">
      <dgm:prSet presAssocID="{AD8881F5-F450-42AF-8582-4BD0CD40D98D}" presName="childText" presStyleLbl="revTx" presStyleIdx="5" presStyleCnt="7">
        <dgm:presLayoutVars>
          <dgm:bulletEnabled val="1"/>
        </dgm:presLayoutVars>
      </dgm:prSet>
      <dgm:spPr/>
    </dgm:pt>
    <dgm:pt modelId="{87B7EAC1-DBC6-4D50-9DEE-49BB28535D8B}" type="pres">
      <dgm:prSet presAssocID="{A2A363C1-6B18-42AD-B750-5BF40F57951C}" presName="parentText" presStyleLbl="node1" presStyleIdx="6" presStyleCnt="7">
        <dgm:presLayoutVars>
          <dgm:chMax val="0"/>
          <dgm:bulletEnabled val="1"/>
        </dgm:presLayoutVars>
      </dgm:prSet>
      <dgm:spPr/>
    </dgm:pt>
    <dgm:pt modelId="{68ACAD4C-D8D4-4A74-9C9F-FC32980355DB}" type="pres">
      <dgm:prSet presAssocID="{A2A363C1-6B18-42AD-B750-5BF40F57951C}" presName="childText" presStyleLbl="revTx" presStyleIdx="6" presStyleCnt="7">
        <dgm:presLayoutVars>
          <dgm:bulletEnabled val="1"/>
        </dgm:presLayoutVars>
      </dgm:prSet>
      <dgm:spPr/>
    </dgm:pt>
  </dgm:ptLst>
  <dgm:cxnLst>
    <dgm:cxn modelId="{A5A7AC03-9900-498C-AB0D-1DD87F6D3A35}" srcId="{410AA050-CD59-475E-A735-5D6CE5482AF5}" destId="{85AAD849-6ECA-4B0B-8364-AE7663B63DC6}" srcOrd="3" destOrd="0" parTransId="{05269CF5-CE7A-4D84-A5CD-70915534E6C7}" sibTransId="{584BE5FE-8DFD-453D-AED8-19DD6D968000}"/>
    <dgm:cxn modelId="{83B15815-7B8D-4C57-A52D-BB7671741FC9}" srcId="{410AA050-CD59-475E-A735-5D6CE5482AF5}" destId="{A2A363C1-6B18-42AD-B750-5BF40F57951C}" srcOrd="6" destOrd="0" parTransId="{7F10A1E4-EC61-4B11-85AE-001DB17D417F}" sibTransId="{39A27960-9696-4975-A537-544C1FC2638A}"/>
    <dgm:cxn modelId="{3B616526-BC35-4EB2-89EE-5FF8AD9F0BB6}" type="presOf" srcId="{6282595C-522C-4DDA-BD70-8E1CF107F8CF}" destId="{32D61B0F-BD50-4149-A25D-E86BAA8F9670}" srcOrd="0" destOrd="2" presId="urn:microsoft.com/office/officeart/2005/8/layout/vList2"/>
    <dgm:cxn modelId="{10CF922F-E2FC-43B5-BF39-514E37A1F393}" type="presOf" srcId="{85AAD849-6ECA-4B0B-8364-AE7663B63DC6}" destId="{E65D879B-CAD0-4447-B168-8D84E47B271F}" srcOrd="0" destOrd="0" presId="urn:microsoft.com/office/officeart/2005/8/layout/vList2"/>
    <dgm:cxn modelId="{DDD21731-1CD6-405D-AE78-A4C1B1F738D0}" type="presOf" srcId="{F79C9C6D-CBFC-4CB6-95E3-06D6E4C5FC51}" destId="{0963D42D-B0F0-4CF7-BC9A-3402CD913EA6}" srcOrd="0" destOrd="0" presId="urn:microsoft.com/office/officeart/2005/8/layout/vList2"/>
    <dgm:cxn modelId="{E8CF3835-B7D8-42FA-B780-F939D15F92C6}" type="presOf" srcId="{44092A54-EA63-4487-B43E-57C325220250}" destId="{990BBAE7-5CBF-4506-9458-16B25E8BC463}" srcOrd="0" destOrd="1" presId="urn:microsoft.com/office/officeart/2005/8/layout/vList2"/>
    <dgm:cxn modelId="{E9E24D3C-3650-401E-9676-D4DE6D281889}" type="presOf" srcId="{83C52366-DA0F-4D92-BD4C-124606D73819}" destId="{68ACAD4C-D8D4-4A74-9C9F-FC32980355DB}" srcOrd="0" destOrd="0" presId="urn:microsoft.com/office/officeart/2005/8/layout/vList2"/>
    <dgm:cxn modelId="{C285E53E-DD58-441D-B2A7-31E426FCAAD1}" type="presOf" srcId="{60358D9F-7702-4B9E-86A0-F246C8754EBA}" destId="{736D58F4-E59A-4E2A-AD21-A4911F19DC7B}" srcOrd="0" destOrd="0" presId="urn:microsoft.com/office/officeart/2005/8/layout/vList2"/>
    <dgm:cxn modelId="{965DF55B-2756-43E5-B5D2-8EAA10A8B634}" srcId="{410AA050-CD59-475E-A735-5D6CE5482AF5}" destId="{28C082DC-B81A-4137-9BBF-3497E86891F0}" srcOrd="0" destOrd="0" parTransId="{8D012959-EC6E-4A89-9D7E-538D29F247BE}" sibTransId="{0DE3B37A-16EA-45C8-A99E-6153F1D993A1}"/>
    <dgm:cxn modelId="{76F3D75D-4CD7-49E0-B50E-49E9E4208848}" srcId="{28C082DC-B81A-4137-9BBF-3497E86891F0}" destId="{68E1EA75-C1B1-4795-92C7-47698761277F}" srcOrd="0" destOrd="0" parTransId="{56CB83F6-DE22-42FB-8DB3-7F47ACCEE4EA}" sibTransId="{00FE1022-9B84-44EB-8EBE-B5B26E01A4A7}"/>
    <dgm:cxn modelId="{52932F65-C029-41FD-B735-9603DA9AD36F}" type="presOf" srcId="{AD8881F5-F450-42AF-8582-4BD0CD40D98D}" destId="{CAC973B3-3656-42A7-A74C-F695B26E66D0}" srcOrd="0" destOrd="0" presId="urn:microsoft.com/office/officeart/2005/8/layout/vList2"/>
    <dgm:cxn modelId="{19570F68-E8A9-4D34-B9BC-5B7C01F4D947}" srcId="{68E1EA75-C1B1-4795-92C7-47698761277F}" destId="{1287D17A-7301-44D0-B98E-1F5E729C51CD}" srcOrd="0" destOrd="0" parTransId="{B9ACCF5B-F6B1-408C-AD6E-AD7FD3337D12}" sibTransId="{A3D4851A-4E8D-4271-9568-0333F4C4854E}"/>
    <dgm:cxn modelId="{48626E4D-DB10-45FF-BEAF-82BF12E9D14F}" type="presOf" srcId="{BBA86EA8-1296-4A1E-87D5-9E3A1CB50D01}" destId="{65DFA447-6449-4A7B-B929-805FA6D717D4}" srcOrd="0" destOrd="0" presId="urn:microsoft.com/office/officeart/2005/8/layout/vList2"/>
    <dgm:cxn modelId="{56A52F50-EB07-4961-A243-09B50DB64BF0}" srcId="{410AA050-CD59-475E-A735-5D6CE5482AF5}" destId="{A4A0F75C-CB8D-49F6-8BE5-F7DB58D1B681}" srcOrd="2" destOrd="0" parTransId="{28C6F168-6210-468B-AA4A-AEC58FEE7286}" sibTransId="{FB131956-3C8B-4402-BF1D-F5F4E8A2444C}"/>
    <dgm:cxn modelId="{793DCF73-7C4D-4A5C-B1D9-D95862DA741C}" srcId="{AD8881F5-F450-42AF-8582-4BD0CD40D98D}" destId="{60358D9F-7702-4B9E-86A0-F246C8754EBA}" srcOrd="0" destOrd="0" parTransId="{2A637369-CBB0-4808-BCFC-8FE8BF005D07}" sibTransId="{414F38FE-D49F-4E16-A4DA-3FDF0AAC0EE8}"/>
    <dgm:cxn modelId="{FFF11975-8A7A-449F-8D45-C90AEC71EEA7}" srcId="{BBA86EA8-1296-4A1E-87D5-9E3A1CB50D01}" destId="{4ED397D8-E59C-415E-B9BE-C8D327C638B4}" srcOrd="0" destOrd="0" parTransId="{1FC56045-F2F2-4B39-A90F-17590D2F1B80}" sibTransId="{A72EE042-4151-4528-A5D4-DF9F1F17217F}"/>
    <dgm:cxn modelId="{F436DF7A-3850-4BBB-87DE-495640C7BE90}" srcId="{A4A0F75C-CB8D-49F6-8BE5-F7DB58D1B681}" destId="{62C6B036-65ED-47A3-9F58-2F209500BCEF}" srcOrd="0" destOrd="0" parTransId="{1499BD2F-68B2-4992-9E5A-D522233F6364}" sibTransId="{13B265E8-B80E-44F3-9878-D35421EA2012}"/>
    <dgm:cxn modelId="{A21B847B-9826-4090-9296-C32B6DB77E84}" srcId="{85AAD849-6ECA-4B0B-8364-AE7663B63DC6}" destId="{10447026-DC1F-4E10-9706-60891A9C3966}" srcOrd="0" destOrd="0" parTransId="{1560048D-E9DF-48BF-AA52-BBFC5A767B74}" sibTransId="{9B464BA7-E42F-4E9A-99DF-2660279BF0D5}"/>
    <dgm:cxn modelId="{68B3D38C-8FC1-4132-9BE1-05546E36A880}" type="presOf" srcId="{CB19B2A8-4295-49C6-BCF2-43AB00617D6E}" destId="{990BBAE7-5CBF-4506-9458-16B25E8BC463}" srcOrd="0" destOrd="0" presId="urn:microsoft.com/office/officeart/2005/8/layout/vList2"/>
    <dgm:cxn modelId="{99539A8F-2940-4642-B3D0-5B2017047A62}" type="presOf" srcId="{68E1EA75-C1B1-4795-92C7-47698761277F}" destId="{32D61B0F-BD50-4149-A25D-E86BAA8F9670}" srcOrd="0" destOrd="0" presId="urn:microsoft.com/office/officeart/2005/8/layout/vList2"/>
    <dgm:cxn modelId="{4F70EE96-69A1-407A-9B0D-EEF33CE6FCA4}" srcId="{F79C9C6D-CBFC-4CB6-95E3-06D6E4C5FC51}" destId="{44092A54-EA63-4487-B43E-57C325220250}" srcOrd="1" destOrd="0" parTransId="{E8EC8BE5-9D5B-4175-A7F6-455E6C9A2436}" sibTransId="{B8AEE2A4-1C21-473C-857A-42817633F811}"/>
    <dgm:cxn modelId="{6D601E97-232D-4A52-8AD1-647255F5C67D}" type="presOf" srcId="{410AA050-CD59-475E-A735-5D6CE5482AF5}" destId="{9D94DD23-84DE-4DE3-B3D1-0C216941D95F}" srcOrd="0" destOrd="0" presId="urn:microsoft.com/office/officeart/2005/8/layout/vList2"/>
    <dgm:cxn modelId="{F3237B97-DC96-4541-B092-00492F6F689B}" type="presOf" srcId="{10447026-DC1F-4E10-9706-60891A9C3966}" destId="{600A0B2C-CF50-40AE-925E-6A44F5825F36}" srcOrd="0" destOrd="0" presId="urn:microsoft.com/office/officeart/2005/8/layout/vList2"/>
    <dgm:cxn modelId="{E2B6DF97-96CE-448F-B321-1636ECF2222B}" type="presOf" srcId="{4ED397D8-E59C-415E-B9BE-C8D327C638B4}" destId="{12DECEF7-A7F3-4C5B-B87A-1D3A4A98F3BD}" srcOrd="0" destOrd="0" presId="urn:microsoft.com/office/officeart/2005/8/layout/vList2"/>
    <dgm:cxn modelId="{1F591D9A-01CA-4D70-8B13-464DE8EFF9E7}" type="presOf" srcId="{A2A363C1-6B18-42AD-B750-5BF40F57951C}" destId="{87B7EAC1-DBC6-4D50-9DEE-49BB28535D8B}" srcOrd="0" destOrd="0" presId="urn:microsoft.com/office/officeart/2005/8/layout/vList2"/>
    <dgm:cxn modelId="{5CFF44A5-785A-41B5-BBAD-DD75F16F4AAC}" srcId="{410AA050-CD59-475E-A735-5D6CE5482AF5}" destId="{F79C9C6D-CBFC-4CB6-95E3-06D6E4C5FC51}" srcOrd="1" destOrd="0" parTransId="{CD93D7BE-23C4-418C-8258-8209640A86ED}" sibTransId="{2D04FFD8-244D-43D1-AA27-B2BFF1596722}"/>
    <dgm:cxn modelId="{1FCAB3AE-95BB-4209-BE21-34F7442F27B6}" type="presOf" srcId="{A4A0F75C-CB8D-49F6-8BE5-F7DB58D1B681}" destId="{7927B782-8949-44BB-9321-36BE9B1E363A}" srcOrd="0" destOrd="0" presId="urn:microsoft.com/office/officeart/2005/8/layout/vList2"/>
    <dgm:cxn modelId="{E3D779BB-3C86-450A-A49B-11DA930576DE}" type="presOf" srcId="{28C082DC-B81A-4137-9BBF-3497E86891F0}" destId="{316C0F9C-BD53-437E-96A9-87E9FDDFCCBE}" srcOrd="0" destOrd="0" presId="urn:microsoft.com/office/officeart/2005/8/layout/vList2"/>
    <dgm:cxn modelId="{6660F8C2-F9DF-4B56-B577-9970D8AA18F6}" type="presOf" srcId="{1287D17A-7301-44D0-B98E-1F5E729C51CD}" destId="{32D61B0F-BD50-4149-A25D-E86BAA8F9670}" srcOrd="0" destOrd="1" presId="urn:microsoft.com/office/officeart/2005/8/layout/vList2"/>
    <dgm:cxn modelId="{0EC467C7-4511-464C-A55F-B7F54FE42475}" type="presOf" srcId="{62C6B036-65ED-47A3-9F58-2F209500BCEF}" destId="{2C684348-19A4-433C-9BD3-976021D8F956}" srcOrd="0" destOrd="0" presId="urn:microsoft.com/office/officeart/2005/8/layout/vList2"/>
    <dgm:cxn modelId="{6EF948CB-D3E9-4CF5-91BF-6CD7A9017D7B}" srcId="{410AA050-CD59-475E-A735-5D6CE5482AF5}" destId="{BBA86EA8-1296-4A1E-87D5-9E3A1CB50D01}" srcOrd="4" destOrd="0" parTransId="{35370647-019F-4F64-9B12-F822D2D37690}" sibTransId="{09DAC910-6AB4-48D7-80BB-60A090B8A8E7}"/>
    <dgm:cxn modelId="{AA457CDB-E323-4192-A3A3-382A86C930D3}" srcId="{A2A363C1-6B18-42AD-B750-5BF40F57951C}" destId="{83C52366-DA0F-4D92-BD4C-124606D73819}" srcOrd="0" destOrd="0" parTransId="{92AD7514-0B51-4185-99DA-1AB72103AAC3}" sibTransId="{9F35F5B2-FC7E-43A7-B1AF-AC8E511D9544}"/>
    <dgm:cxn modelId="{2BE940DF-FF1C-4760-839D-E210B04F3FA2}" srcId="{F79C9C6D-CBFC-4CB6-95E3-06D6E4C5FC51}" destId="{CB19B2A8-4295-49C6-BCF2-43AB00617D6E}" srcOrd="0" destOrd="0" parTransId="{67D4774B-0F00-4C7B-9057-93AAC6987662}" sibTransId="{68519E8D-0BBC-4863-8E65-15243B76B9E0}"/>
    <dgm:cxn modelId="{C84A07F7-8D24-456D-B2A1-C0EC3B26143E}" srcId="{410AA050-CD59-475E-A735-5D6CE5482AF5}" destId="{AD8881F5-F450-42AF-8582-4BD0CD40D98D}" srcOrd="5" destOrd="0" parTransId="{E3765074-470C-4F5D-83D9-76E43E83A045}" sibTransId="{1C8DFB95-DE07-4DB5-B99B-6268C766CBE5}"/>
    <dgm:cxn modelId="{5BFF47FF-3385-43F9-9CD4-20366AEB83DB}" srcId="{68E1EA75-C1B1-4795-92C7-47698761277F}" destId="{6282595C-522C-4DDA-BD70-8E1CF107F8CF}" srcOrd="1" destOrd="0" parTransId="{691278A8-F256-48B4-BEDC-2FFD266A01F5}" sibTransId="{E3457583-37B1-45CC-8BAC-1DED7E1A0851}"/>
    <dgm:cxn modelId="{0E42555D-2B23-44B2-A24C-DCE817CC4598}" type="presParOf" srcId="{9D94DD23-84DE-4DE3-B3D1-0C216941D95F}" destId="{316C0F9C-BD53-437E-96A9-87E9FDDFCCBE}" srcOrd="0" destOrd="0" presId="urn:microsoft.com/office/officeart/2005/8/layout/vList2"/>
    <dgm:cxn modelId="{21078B1D-591C-403C-9EF1-5126883FDB26}" type="presParOf" srcId="{9D94DD23-84DE-4DE3-B3D1-0C216941D95F}" destId="{32D61B0F-BD50-4149-A25D-E86BAA8F9670}" srcOrd="1" destOrd="0" presId="urn:microsoft.com/office/officeart/2005/8/layout/vList2"/>
    <dgm:cxn modelId="{C365AA7E-8710-4CD9-BADF-3DE7C38A7006}" type="presParOf" srcId="{9D94DD23-84DE-4DE3-B3D1-0C216941D95F}" destId="{0963D42D-B0F0-4CF7-BC9A-3402CD913EA6}" srcOrd="2" destOrd="0" presId="urn:microsoft.com/office/officeart/2005/8/layout/vList2"/>
    <dgm:cxn modelId="{44F83584-89D3-417C-833E-BC072CE4B665}" type="presParOf" srcId="{9D94DD23-84DE-4DE3-B3D1-0C216941D95F}" destId="{990BBAE7-5CBF-4506-9458-16B25E8BC463}" srcOrd="3" destOrd="0" presId="urn:microsoft.com/office/officeart/2005/8/layout/vList2"/>
    <dgm:cxn modelId="{29BAD2BF-8F8E-406E-8E41-09A3B58309ED}" type="presParOf" srcId="{9D94DD23-84DE-4DE3-B3D1-0C216941D95F}" destId="{7927B782-8949-44BB-9321-36BE9B1E363A}" srcOrd="4" destOrd="0" presId="urn:microsoft.com/office/officeart/2005/8/layout/vList2"/>
    <dgm:cxn modelId="{A87C5109-8EC2-4447-818D-83E97DA1C54B}" type="presParOf" srcId="{9D94DD23-84DE-4DE3-B3D1-0C216941D95F}" destId="{2C684348-19A4-433C-9BD3-976021D8F956}" srcOrd="5" destOrd="0" presId="urn:microsoft.com/office/officeart/2005/8/layout/vList2"/>
    <dgm:cxn modelId="{CD7B5EC2-F626-47D8-AE7D-64FED547634F}" type="presParOf" srcId="{9D94DD23-84DE-4DE3-B3D1-0C216941D95F}" destId="{E65D879B-CAD0-4447-B168-8D84E47B271F}" srcOrd="6" destOrd="0" presId="urn:microsoft.com/office/officeart/2005/8/layout/vList2"/>
    <dgm:cxn modelId="{1DE4C177-2ADE-4949-A938-A14488C592EE}" type="presParOf" srcId="{9D94DD23-84DE-4DE3-B3D1-0C216941D95F}" destId="{600A0B2C-CF50-40AE-925E-6A44F5825F36}" srcOrd="7" destOrd="0" presId="urn:microsoft.com/office/officeart/2005/8/layout/vList2"/>
    <dgm:cxn modelId="{4F0C55A6-6BDF-4C9C-8AC1-E4C305B4C6DE}" type="presParOf" srcId="{9D94DD23-84DE-4DE3-B3D1-0C216941D95F}" destId="{65DFA447-6449-4A7B-B929-805FA6D717D4}" srcOrd="8" destOrd="0" presId="urn:microsoft.com/office/officeart/2005/8/layout/vList2"/>
    <dgm:cxn modelId="{B0157E31-2D89-40FD-881E-9DF46717929D}" type="presParOf" srcId="{9D94DD23-84DE-4DE3-B3D1-0C216941D95F}" destId="{12DECEF7-A7F3-4C5B-B87A-1D3A4A98F3BD}" srcOrd="9" destOrd="0" presId="urn:microsoft.com/office/officeart/2005/8/layout/vList2"/>
    <dgm:cxn modelId="{9D1F57CA-C2C4-440A-A153-1AA082EB0A3A}" type="presParOf" srcId="{9D94DD23-84DE-4DE3-B3D1-0C216941D95F}" destId="{CAC973B3-3656-42A7-A74C-F695B26E66D0}" srcOrd="10" destOrd="0" presId="urn:microsoft.com/office/officeart/2005/8/layout/vList2"/>
    <dgm:cxn modelId="{E7957A01-89E7-4CDB-A65F-E931EDDDA8F3}" type="presParOf" srcId="{9D94DD23-84DE-4DE3-B3D1-0C216941D95F}" destId="{736D58F4-E59A-4E2A-AD21-A4911F19DC7B}" srcOrd="11" destOrd="0" presId="urn:microsoft.com/office/officeart/2005/8/layout/vList2"/>
    <dgm:cxn modelId="{0DF56C15-FBCA-4810-8293-0903CF52F52E}" type="presParOf" srcId="{9D94DD23-84DE-4DE3-B3D1-0C216941D95F}" destId="{87B7EAC1-DBC6-4D50-9DEE-49BB28535D8B}" srcOrd="12" destOrd="0" presId="urn:microsoft.com/office/officeart/2005/8/layout/vList2"/>
    <dgm:cxn modelId="{FDDC66CC-8126-44D1-B1D8-7375E1D8837C}" type="presParOf" srcId="{9D94DD23-84DE-4DE3-B3D1-0C216941D95F}" destId="{68ACAD4C-D8D4-4A74-9C9F-FC32980355DB}" srcOrd="1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410AA050-CD59-475E-A735-5D6CE5482AF5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uk-UA"/>
        </a:p>
      </dgm:t>
    </dgm:pt>
    <dgm:pt modelId="{A3093B68-C5B2-4E73-869E-36C8C89743F7}">
      <dgm:prSet/>
      <dgm:spPr/>
      <dgm:t>
        <a:bodyPr/>
        <a:lstStyle/>
        <a:p>
          <a:r>
            <a:rPr lang="uk-UA" dirty="0"/>
            <a:t>Сучасна система регулювання набуває </a:t>
          </a:r>
          <a:r>
            <a:rPr lang="uk-UA" i="1" dirty="0"/>
            <a:t>більш гнучкого характеру.</a:t>
          </a:r>
          <a:endParaRPr lang="uk-UA" dirty="0"/>
        </a:p>
      </dgm:t>
    </dgm:pt>
    <dgm:pt modelId="{778426C5-A992-4620-99F2-6ADBFF3DC633}" type="parTrans" cxnId="{A97CCAAC-AD3D-4A3B-A918-C26089F8CA4F}">
      <dgm:prSet/>
      <dgm:spPr/>
      <dgm:t>
        <a:bodyPr/>
        <a:lstStyle/>
        <a:p>
          <a:endParaRPr lang="uk-UA"/>
        </a:p>
      </dgm:t>
    </dgm:pt>
    <dgm:pt modelId="{91E78BC7-733E-4888-A38E-DA406E5994CC}" type="sibTrans" cxnId="{A97CCAAC-AD3D-4A3B-A918-C26089F8CA4F}">
      <dgm:prSet/>
      <dgm:spPr/>
      <dgm:t>
        <a:bodyPr/>
        <a:lstStyle/>
        <a:p>
          <a:endParaRPr lang="uk-UA"/>
        </a:p>
      </dgm:t>
    </dgm:pt>
    <dgm:pt modelId="{95D9582D-3926-4493-955B-D5A5A751A10C}">
      <dgm:prSet/>
      <dgm:spPr/>
      <dgm:t>
        <a:bodyPr/>
        <a:lstStyle/>
        <a:p>
          <a:r>
            <a:rPr lang="uk-UA" i="1" dirty="0"/>
            <a:t>Протекціонізм набуває специфічного регіонального характеру</a:t>
          </a:r>
          <a:r>
            <a:rPr lang="uk-UA" dirty="0"/>
            <a:t>, та а</a:t>
          </a:r>
          <a:r>
            <a:rPr lang="uk-UA" b="1" i="1" dirty="0"/>
            <a:t>ктивізується створення нових замкнутих економічних угруповань </a:t>
          </a:r>
          <a:r>
            <a:rPr lang="uk-UA" b="1" dirty="0"/>
            <a:t>країн, що розвиваються, Африки, Азії, Латинської Америки.</a:t>
          </a:r>
          <a:endParaRPr lang="uk-UA" dirty="0"/>
        </a:p>
      </dgm:t>
    </dgm:pt>
    <dgm:pt modelId="{E4C88B47-5B41-4347-8BA7-0AF1ED60F425}" type="parTrans" cxnId="{F577D9B5-519A-4DD4-95C4-F56712356F53}">
      <dgm:prSet/>
      <dgm:spPr/>
      <dgm:t>
        <a:bodyPr/>
        <a:lstStyle/>
        <a:p>
          <a:endParaRPr lang="uk-UA"/>
        </a:p>
      </dgm:t>
    </dgm:pt>
    <dgm:pt modelId="{28E448CA-1EB9-45BC-AB6C-57C98600AEFA}" type="sibTrans" cxnId="{F577D9B5-519A-4DD4-95C4-F56712356F53}">
      <dgm:prSet/>
      <dgm:spPr/>
      <dgm:t>
        <a:bodyPr/>
        <a:lstStyle/>
        <a:p>
          <a:endParaRPr lang="uk-UA"/>
        </a:p>
      </dgm:t>
    </dgm:pt>
    <dgm:pt modelId="{093FE143-2940-4C50-ADC5-855005E89452}">
      <dgm:prSet/>
      <dgm:spPr/>
      <dgm:t>
        <a:bodyPr/>
        <a:lstStyle/>
        <a:p>
          <a:r>
            <a:rPr lang="uk-UA" dirty="0"/>
            <a:t>Результатом зазначеної вище тенденції стає </a:t>
          </a:r>
          <a:r>
            <a:rPr lang="uk-UA" i="1" dirty="0"/>
            <a:t>поступове «розмивання» принципу рівності </a:t>
          </a:r>
          <a:r>
            <a:rPr lang="uk-UA" dirty="0"/>
            <a:t>всіх учасників зовнішньоторговельної діяльності, втіленого в системі режиму найбільшого сприяння.</a:t>
          </a:r>
        </a:p>
      </dgm:t>
    </dgm:pt>
    <dgm:pt modelId="{1F2C27B6-CC70-4EC3-975B-21C777B5A48A}" type="parTrans" cxnId="{CF38D5BC-49EE-4233-AFC7-7068F1D25AA3}">
      <dgm:prSet/>
      <dgm:spPr/>
      <dgm:t>
        <a:bodyPr/>
        <a:lstStyle/>
        <a:p>
          <a:endParaRPr lang="uk-UA"/>
        </a:p>
      </dgm:t>
    </dgm:pt>
    <dgm:pt modelId="{76659206-64D7-4772-9CE4-9720DE0BD8CA}" type="sibTrans" cxnId="{CF38D5BC-49EE-4233-AFC7-7068F1D25AA3}">
      <dgm:prSet/>
      <dgm:spPr/>
      <dgm:t>
        <a:bodyPr/>
        <a:lstStyle/>
        <a:p>
          <a:endParaRPr lang="uk-UA"/>
        </a:p>
      </dgm:t>
    </dgm:pt>
    <dgm:pt modelId="{57207FA6-BE0B-4B25-BC74-5B8EF099D32A}">
      <dgm:prSet/>
      <dgm:spPr/>
      <dgm:t>
        <a:bodyPr/>
        <a:lstStyle/>
        <a:p>
          <a:r>
            <a:rPr lang="uk-UA" dirty="0"/>
            <a:t>На глобальному </a:t>
          </a:r>
          <a:r>
            <a:rPr lang="uk-UA" i="1" dirty="0"/>
            <a:t>рівні вводяться нові правила протекціоністського регулювання</a:t>
          </a:r>
          <a:r>
            <a:rPr lang="uk-UA" dirty="0"/>
            <a:t>. Активізується застосування «застережень», що дозволяють підвищувати мита у випадках нанесення значного збитку національної промисловості.</a:t>
          </a:r>
        </a:p>
      </dgm:t>
    </dgm:pt>
    <dgm:pt modelId="{A540FD43-BD77-490A-B1EC-10AC43369F37}" type="parTrans" cxnId="{4942370A-1E9B-4DCF-BA16-749342270B3A}">
      <dgm:prSet/>
      <dgm:spPr/>
      <dgm:t>
        <a:bodyPr/>
        <a:lstStyle/>
        <a:p>
          <a:endParaRPr lang="uk-UA"/>
        </a:p>
      </dgm:t>
    </dgm:pt>
    <dgm:pt modelId="{BD79C0EE-A6A4-4A99-A2D6-BCEDBF7D5F95}" type="sibTrans" cxnId="{4942370A-1E9B-4DCF-BA16-749342270B3A}">
      <dgm:prSet/>
      <dgm:spPr/>
      <dgm:t>
        <a:bodyPr/>
        <a:lstStyle/>
        <a:p>
          <a:endParaRPr lang="uk-UA"/>
        </a:p>
      </dgm:t>
    </dgm:pt>
    <dgm:pt modelId="{DD624628-0954-423C-B612-DFC80438B37B}">
      <dgm:prSet/>
      <dgm:spPr/>
      <dgm:t>
        <a:bodyPr/>
        <a:lstStyle/>
        <a:p>
          <a:r>
            <a:rPr lang="uk-UA" i="1" dirty="0"/>
            <a:t>Рівнодіюча тенденція виявляється в лібералізації світової торгівлі при більшій гнучкості протекціоністських бар'</a:t>
          </a:r>
          <a:r>
            <a:rPr lang="uk-UA" dirty="0"/>
            <a:t>єрів. </a:t>
          </a:r>
        </a:p>
      </dgm:t>
    </dgm:pt>
    <dgm:pt modelId="{ADF6D87F-8CB1-4430-B80E-744488DD65F9}" type="parTrans" cxnId="{25C6F65A-0841-4888-9D0C-9775B57E8F44}">
      <dgm:prSet/>
      <dgm:spPr/>
      <dgm:t>
        <a:bodyPr/>
        <a:lstStyle/>
        <a:p>
          <a:endParaRPr lang="uk-UA"/>
        </a:p>
      </dgm:t>
    </dgm:pt>
    <dgm:pt modelId="{BBF8F8A0-BC40-4043-BD4F-5DBB7E7E1B85}" type="sibTrans" cxnId="{25C6F65A-0841-4888-9D0C-9775B57E8F44}">
      <dgm:prSet/>
      <dgm:spPr/>
      <dgm:t>
        <a:bodyPr/>
        <a:lstStyle/>
        <a:p>
          <a:endParaRPr lang="uk-UA"/>
        </a:p>
      </dgm:t>
    </dgm:pt>
    <dgm:pt modelId="{38087A90-C919-4A17-A63E-0BB9EAABBD52}">
      <dgm:prSet/>
      <dgm:spPr/>
      <dgm:t>
        <a:bodyPr/>
        <a:lstStyle/>
        <a:p>
          <a:r>
            <a:rPr lang="uk-UA" dirty="0"/>
            <a:t>Співіснування протекціонізму й </a:t>
          </a:r>
          <a:r>
            <a:rPr lang="uk-UA" i="1" dirty="0"/>
            <a:t>лібералізації у сфері імпорту доповнюється модифікацією програм державного стимулювання експорту</a:t>
          </a:r>
          <a:r>
            <a:rPr lang="uk-UA" dirty="0"/>
            <a:t>. </a:t>
          </a:r>
        </a:p>
      </dgm:t>
    </dgm:pt>
    <dgm:pt modelId="{151805FA-A51F-4288-AC85-3B760FF029F8}" type="parTrans" cxnId="{4B8A079B-618E-4473-A5BD-D7F44E2B89E9}">
      <dgm:prSet/>
      <dgm:spPr/>
      <dgm:t>
        <a:bodyPr/>
        <a:lstStyle/>
        <a:p>
          <a:endParaRPr lang="uk-UA"/>
        </a:p>
      </dgm:t>
    </dgm:pt>
    <dgm:pt modelId="{00761454-6E53-47C5-9BD2-59D527D54916}" type="sibTrans" cxnId="{4B8A079B-618E-4473-A5BD-D7F44E2B89E9}">
      <dgm:prSet/>
      <dgm:spPr/>
      <dgm:t>
        <a:bodyPr/>
        <a:lstStyle/>
        <a:p>
          <a:endParaRPr lang="uk-UA"/>
        </a:p>
      </dgm:t>
    </dgm:pt>
    <dgm:pt modelId="{775BCE94-ADB7-4EB6-A06B-8FCA771E0096}">
      <dgm:prSet/>
      <dgm:spPr/>
      <dgm:t>
        <a:bodyPr/>
        <a:lstStyle/>
        <a:p>
          <a:r>
            <a:rPr lang="uk-UA" dirty="0"/>
            <a:t>Міжнародні норми більш ліберальні щодо таких засобів, як </a:t>
          </a:r>
          <a:r>
            <a:rPr lang="uk-UA" i="1" dirty="0"/>
            <a:t>експортне кредитування і страхування експортних постачань</a:t>
          </a:r>
          <a:r>
            <a:rPr lang="uk-UA" dirty="0"/>
            <a:t>. </a:t>
          </a:r>
        </a:p>
      </dgm:t>
    </dgm:pt>
    <dgm:pt modelId="{1AE00392-426B-4480-9A7C-25BE85ACD420}" type="parTrans" cxnId="{27968914-7F21-45BB-915A-37C4F9290F5C}">
      <dgm:prSet/>
      <dgm:spPr/>
      <dgm:t>
        <a:bodyPr/>
        <a:lstStyle/>
        <a:p>
          <a:endParaRPr lang="uk-UA"/>
        </a:p>
      </dgm:t>
    </dgm:pt>
    <dgm:pt modelId="{630FD567-E3E3-482C-AA3A-A4EA11620D0F}" type="sibTrans" cxnId="{27968914-7F21-45BB-915A-37C4F9290F5C}">
      <dgm:prSet/>
      <dgm:spPr/>
      <dgm:t>
        <a:bodyPr/>
        <a:lstStyle/>
        <a:p>
          <a:endParaRPr lang="uk-UA"/>
        </a:p>
      </dgm:t>
    </dgm:pt>
    <dgm:pt modelId="{1B3E5421-CDA6-4905-9CDC-46E4AFA95064}">
      <dgm:prSet/>
      <dgm:spPr/>
      <dgm:t>
        <a:bodyPr/>
        <a:lstStyle/>
        <a:p>
          <a:r>
            <a:rPr lang="uk-UA" dirty="0"/>
            <a:t>Нові тенденції в розвитку політики державної підтримки експорту полягають у більшій орієнтації на </a:t>
          </a:r>
          <a:r>
            <a:rPr lang="uk-UA" i="1" dirty="0"/>
            <a:t>приховані заходи непрямої підтримки окремих галузей і груп товарів.</a:t>
          </a:r>
          <a:endParaRPr lang="uk-UA" dirty="0"/>
        </a:p>
      </dgm:t>
    </dgm:pt>
    <dgm:pt modelId="{A6B43815-D7A9-479C-B571-B76617F9D84E}" type="parTrans" cxnId="{8327AFE3-521D-4DA7-96AB-25BF8F2E9DFE}">
      <dgm:prSet/>
      <dgm:spPr/>
      <dgm:t>
        <a:bodyPr/>
        <a:lstStyle/>
        <a:p>
          <a:endParaRPr lang="uk-UA"/>
        </a:p>
      </dgm:t>
    </dgm:pt>
    <dgm:pt modelId="{F2F82090-9B42-48F4-ABB7-DE7D19176D06}" type="sibTrans" cxnId="{8327AFE3-521D-4DA7-96AB-25BF8F2E9DFE}">
      <dgm:prSet/>
      <dgm:spPr/>
      <dgm:t>
        <a:bodyPr/>
        <a:lstStyle/>
        <a:p>
          <a:endParaRPr lang="uk-UA"/>
        </a:p>
      </dgm:t>
    </dgm:pt>
    <dgm:pt modelId="{9D94DD23-84DE-4DE3-B3D1-0C216941D95F}" type="pres">
      <dgm:prSet presAssocID="{410AA050-CD59-475E-A735-5D6CE5482AF5}" presName="linear" presStyleCnt="0">
        <dgm:presLayoutVars>
          <dgm:animLvl val="lvl"/>
          <dgm:resizeHandles val="exact"/>
        </dgm:presLayoutVars>
      </dgm:prSet>
      <dgm:spPr/>
    </dgm:pt>
    <dgm:pt modelId="{A9D154F6-5B30-45AC-9084-CF404C07B5DB}" type="pres">
      <dgm:prSet presAssocID="{A3093B68-C5B2-4E73-869E-36C8C89743F7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DBC5F69F-E94B-4BF8-B709-D9E2011A9126}" type="pres">
      <dgm:prSet presAssocID="{91E78BC7-733E-4888-A38E-DA406E5994CC}" presName="spacer" presStyleCnt="0"/>
      <dgm:spPr/>
    </dgm:pt>
    <dgm:pt modelId="{CE27CEF7-501A-447B-A320-F59D9F5DBFA4}" type="pres">
      <dgm:prSet presAssocID="{95D9582D-3926-4493-955B-D5A5A751A10C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52E97125-8C02-4D49-8977-7C26ABD132B9}" type="pres">
      <dgm:prSet presAssocID="{28E448CA-1EB9-45BC-AB6C-57C98600AEFA}" presName="spacer" presStyleCnt="0"/>
      <dgm:spPr/>
    </dgm:pt>
    <dgm:pt modelId="{639F27F2-CCDB-418C-A86E-37522BE8BC71}" type="pres">
      <dgm:prSet presAssocID="{093FE143-2940-4C50-ADC5-855005E89452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AF7082B9-7B14-46DF-941B-D97FD327F140}" type="pres">
      <dgm:prSet presAssocID="{76659206-64D7-4772-9CE4-9720DE0BD8CA}" presName="spacer" presStyleCnt="0"/>
      <dgm:spPr/>
    </dgm:pt>
    <dgm:pt modelId="{96E8CDA1-FCE3-4F43-917F-45F1F28B8C12}" type="pres">
      <dgm:prSet presAssocID="{57207FA6-BE0B-4B25-BC74-5B8EF099D32A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10C9F09E-4F20-4A81-B701-AF8B5BA5A290}" type="pres">
      <dgm:prSet presAssocID="{BD79C0EE-A6A4-4A99-A2D6-BCEDBF7D5F95}" presName="spacer" presStyleCnt="0"/>
      <dgm:spPr/>
    </dgm:pt>
    <dgm:pt modelId="{848B2CA9-AF27-4AC4-BFA5-2DABEE6B0D21}" type="pres">
      <dgm:prSet presAssocID="{DD624628-0954-423C-B612-DFC80438B37B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4BBB1678-1435-47EA-9BA4-62E9F83EAFCB}" type="pres">
      <dgm:prSet presAssocID="{BBF8F8A0-BC40-4043-BD4F-5DBB7E7E1B85}" presName="spacer" presStyleCnt="0"/>
      <dgm:spPr/>
    </dgm:pt>
    <dgm:pt modelId="{0DB816B8-AAB6-410C-8956-59D6C53F48B1}" type="pres">
      <dgm:prSet presAssocID="{38087A90-C919-4A17-A63E-0BB9EAABBD52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BCCF426A-8C99-4BF5-95FF-5658B159183E}" type="pres">
      <dgm:prSet presAssocID="{00761454-6E53-47C5-9BD2-59D527D54916}" presName="spacer" presStyleCnt="0"/>
      <dgm:spPr/>
    </dgm:pt>
    <dgm:pt modelId="{2BE8D731-A9EC-4A5E-808F-B15B04DFF2D9}" type="pres">
      <dgm:prSet presAssocID="{775BCE94-ADB7-4EB6-A06B-8FCA771E0096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A75303E8-6AEC-4F13-8C90-F7B476F34B6A}" type="pres">
      <dgm:prSet presAssocID="{630FD567-E3E3-482C-AA3A-A4EA11620D0F}" presName="spacer" presStyleCnt="0"/>
      <dgm:spPr/>
    </dgm:pt>
    <dgm:pt modelId="{2A7FB486-2030-4555-96AD-19E4C13DF6C3}" type="pres">
      <dgm:prSet presAssocID="{1B3E5421-CDA6-4905-9CDC-46E4AFA95064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F800BB00-6BD3-4C68-9BBC-D315D5D6EAAB}" type="presOf" srcId="{093FE143-2940-4C50-ADC5-855005E89452}" destId="{639F27F2-CCDB-418C-A86E-37522BE8BC71}" srcOrd="0" destOrd="0" presId="urn:microsoft.com/office/officeart/2005/8/layout/vList2"/>
    <dgm:cxn modelId="{4048CA01-D938-4B3C-AD43-01FA3D959986}" type="presOf" srcId="{38087A90-C919-4A17-A63E-0BB9EAABBD52}" destId="{0DB816B8-AAB6-410C-8956-59D6C53F48B1}" srcOrd="0" destOrd="0" presId="urn:microsoft.com/office/officeart/2005/8/layout/vList2"/>
    <dgm:cxn modelId="{4942370A-1E9B-4DCF-BA16-749342270B3A}" srcId="{410AA050-CD59-475E-A735-5D6CE5482AF5}" destId="{57207FA6-BE0B-4B25-BC74-5B8EF099D32A}" srcOrd="3" destOrd="0" parTransId="{A540FD43-BD77-490A-B1EC-10AC43369F37}" sibTransId="{BD79C0EE-A6A4-4A99-A2D6-BCEDBF7D5F95}"/>
    <dgm:cxn modelId="{27968914-7F21-45BB-915A-37C4F9290F5C}" srcId="{410AA050-CD59-475E-A735-5D6CE5482AF5}" destId="{775BCE94-ADB7-4EB6-A06B-8FCA771E0096}" srcOrd="6" destOrd="0" parTransId="{1AE00392-426B-4480-9A7C-25BE85ACD420}" sibTransId="{630FD567-E3E3-482C-AA3A-A4EA11620D0F}"/>
    <dgm:cxn modelId="{2EC1EF3C-F77C-4B8A-B772-E6E8441EFE20}" type="presOf" srcId="{95D9582D-3926-4493-955B-D5A5A751A10C}" destId="{CE27CEF7-501A-447B-A320-F59D9F5DBFA4}" srcOrd="0" destOrd="0" presId="urn:microsoft.com/office/officeart/2005/8/layout/vList2"/>
    <dgm:cxn modelId="{16F21057-ED44-4F96-BBF0-042D68CA11DA}" type="presOf" srcId="{A3093B68-C5B2-4E73-869E-36C8C89743F7}" destId="{A9D154F6-5B30-45AC-9084-CF404C07B5DB}" srcOrd="0" destOrd="0" presId="urn:microsoft.com/office/officeart/2005/8/layout/vList2"/>
    <dgm:cxn modelId="{25C6F65A-0841-4888-9D0C-9775B57E8F44}" srcId="{410AA050-CD59-475E-A735-5D6CE5482AF5}" destId="{DD624628-0954-423C-B612-DFC80438B37B}" srcOrd="4" destOrd="0" parTransId="{ADF6D87F-8CB1-4430-B80E-744488DD65F9}" sibTransId="{BBF8F8A0-BC40-4043-BD4F-5DBB7E7E1B85}"/>
    <dgm:cxn modelId="{6D601E97-232D-4A52-8AD1-647255F5C67D}" type="presOf" srcId="{410AA050-CD59-475E-A735-5D6CE5482AF5}" destId="{9D94DD23-84DE-4DE3-B3D1-0C216941D95F}" srcOrd="0" destOrd="0" presId="urn:microsoft.com/office/officeart/2005/8/layout/vList2"/>
    <dgm:cxn modelId="{517BE898-1419-49D6-B683-6CADF9E4794C}" type="presOf" srcId="{1B3E5421-CDA6-4905-9CDC-46E4AFA95064}" destId="{2A7FB486-2030-4555-96AD-19E4C13DF6C3}" srcOrd="0" destOrd="0" presId="urn:microsoft.com/office/officeart/2005/8/layout/vList2"/>
    <dgm:cxn modelId="{4B8A079B-618E-4473-A5BD-D7F44E2B89E9}" srcId="{410AA050-CD59-475E-A735-5D6CE5482AF5}" destId="{38087A90-C919-4A17-A63E-0BB9EAABBD52}" srcOrd="5" destOrd="0" parTransId="{151805FA-A51F-4288-AC85-3B760FF029F8}" sibTransId="{00761454-6E53-47C5-9BD2-59D527D54916}"/>
    <dgm:cxn modelId="{E496C1A9-BD5B-440A-9DE2-94884ABEBF88}" type="presOf" srcId="{57207FA6-BE0B-4B25-BC74-5B8EF099D32A}" destId="{96E8CDA1-FCE3-4F43-917F-45F1F28B8C12}" srcOrd="0" destOrd="0" presId="urn:microsoft.com/office/officeart/2005/8/layout/vList2"/>
    <dgm:cxn modelId="{A97CCAAC-AD3D-4A3B-A918-C26089F8CA4F}" srcId="{410AA050-CD59-475E-A735-5D6CE5482AF5}" destId="{A3093B68-C5B2-4E73-869E-36C8C89743F7}" srcOrd="0" destOrd="0" parTransId="{778426C5-A992-4620-99F2-6ADBFF3DC633}" sibTransId="{91E78BC7-733E-4888-A38E-DA406E5994CC}"/>
    <dgm:cxn modelId="{F577D9B5-519A-4DD4-95C4-F56712356F53}" srcId="{410AA050-CD59-475E-A735-5D6CE5482AF5}" destId="{95D9582D-3926-4493-955B-D5A5A751A10C}" srcOrd="1" destOrd="0" parTransId="{E4C88B47-5B41-4347-8BA7-0AF1ED60F425}" sibTransId="{28E448CA-1EB9-45BC-AB6C-57C98600AEFA}"/>
    <dgm:cxn modelId="{CF38D5BC-49EE-4233-AFC7-7068F1D25AA3}" srcId="{410AA050-CD59-475E-A735-5D6CE5482AF5}" destId="{093FE143-2940-4C50-ADC5-855005E89452}" srcOrd="2" destOrd="0" parTransId="{1F2C27B6-CC70-4EC3-975B-21C777B5A48A}" sibTransId="{76659206-64D7-4772-9CE4-9720DE0BD8CA}"/>
    <dgm:cxn modelId="{75A63CD8-0B66-4F2E-9FF0-38F871566954}" type="presOf" srcId="{DD624628-0954-423C-B612-DFC80438B37B}" destId="{848B2CA9-AF27-4AC4-BFA5-2DABEE6B0D21}" srcOrd="0" destOrd="0" presId="urn:microsoft.com/office/officeart/2005/8/layout/vList2"/>
    <dgm:cxn modelId="{F531D3E0-1723-4B11-9DB3-691D09C024C4}" type="presOf" srcId="{775BCE94-ADB7-4EB6-A06B-8FCA771E0096}" destId="{2BE8D731-A9EC-4A5E-808F-B15B04DFF2D9}" srcOrd="0" destOrd="0" presId="urn:microsoft.com/office/officeart/2005/8/layout/vList2"/>
    <dgm:cxn modelId="{8327AFE3-521D-4DA7-96AB-25BF8F2E9DFE}" srcId="{410AA050-CD59-475E-A735-5D6CE5482AF5}" destId="{1B3E5421-CDA6-4905-9CDC-46E4AFA95064}" srcOrd="7" destOrd="0" parTransId="{A6B43815-D7A9-479C-B571-B76617F9D84E}" sibTransId="{F2F82090-9B42-48F4-ABB7-DE7D19176D06}"/>
    <dgm:cxn modelId="{76AEE4F2-1325-4BD0-9A8A-A4559FF3DE90}" type="presParOf" srcId="{9D94DD23-84DE-4DE3-B3D1-0C216941D95F}" destId="{A9D154F6-5B30-45AC-9084-CF404C07B5DB}" srcOrd="0" destOrd="0" presId="urn:microsoft.com/office/officeart/2005/8/layout/vList2"/>
    <dgm:cxn modelId="{0A3F4E58-D28B-4EB0-B7F6-D21AA328D71A}" type="presParOf" srcId="{9D94DD23-84DE-4DE3-B3D1-0C216941D95F}" destId="{DBC5F69F-E94B-4BF8-B709-D9E2011A9126}" srcOrd="1" destOrd="0" presId="urn:microsoft.com/office/officeart/2005/8/layout/vList2"/>
    <dgm:cxn modelId="{51F4C814-10E3-45A8-98D6-8A6372F3D51D}" type="presParOf" srcId="{9D94DD23-84DE-4DE3-B3D1-0C216941D95F}" destId="{CE27CEF7-501A-447B-A320-F59D9F5DBFA4}" srcOrd="2" destOrd="0" presId="urn:microsoft.com/office/officeart/2005/8/layout/vList2"/>
    <dgm:cxn modelId="{560A8291-2E3A-4B94-A7AD-7CB6EE08DF81}" type="presParOf" srcId="{9D94DD23-84DE-4DE3-B3D1-0C216941D95F}" destId="{52E97125-8C02-4D49-8977-7C26ABD132B9}" srcOrd="3" destOrd="0" presId="urn:microsoft.com/office/officeart/2005/8/layout/vList2"/>
    <dgm:cxn modelId="{EBA7A135-5D4E-4799-8E4C-8FD9758BB0A0}" type="presParOf" srcId="{9D94DD23-84DE-4DE3-B3D1-0C216941D95F}" destId="{639F27F2-CCDB-418C-A86E-37522BE8BC71}" srcOrd="4" destOrd="0" presId="urn:microsoft.com/office/officeart/2005/8/layout/vList2"/>
    <dgm:cxn modelId="{55123630-2401-4BD8-A7B2-BDC1EABF892A}" type="presParOf" srcId="{9D94DD23-84DE-4DE3-B3D1-0C216941D95F}" destId="{AF7082B9-7B14-46DF-941B-D97FD327F140}" srcOrd="5" destOrd="0" presId="urn:microsoft.com/office/officeart/2005/8/layout/vList2"/>
    <dgm:cxn modelId="{5F020EC0-EBD4-4E91-ADF5-4B1648D31114}" type="presParOf" srcId="{9D94DD23-84DE-4DE3-B3D1-0C216941D95F}" destId="{96E8CDA1-FCE3-4F43-917F-45F1F28B8C12}" srcOrd="6" destOrd="0" presId="urn:microsoft.com/office/officeart/2005/8/layout/vList2"/>
    <dgm:cxn modelId="{E9A9A204-4B7B-41FC-A934-E5797CC934A9}" type="presParOf" srcId="{9D94DD23-84DE-4DE3-B3D1-0C216941D95F}" destId="{10C9F09E-4F20-4A81-B701-AF8B5BA5A290}" srcOrd="7" destOrd="0" presId="urn:microsoft.com/office/officeart/2005/8/layout/vList2"/>
    <dgm:cxn modelId="{3C88B9DD-2C04-45F7-A3EC-BA3EBF07D1A3}" type="presParOf" srcId="{9D94DD23-84DE-4DE3-B3D1-0C216941D95F}" destId="{848B2CA9-AF27-4AC4-BFA5-2DABEE6B0D21}" srcOrd="8" destOrd="0" presId="urn:microsoft.com/office/officeart/2005/8/layout/vList2"/>
    <dgm:cxn modelId="{11512FEA-B010-4A80-AF19-BD929CD5A456}" type="presParOf" srcId="{9D94DD23-84DE-4DE3-B3D1-0C216941D95F}" destId="{4BBB1678-1435-47EA-9BA4-62E9F83EAFCB}" srcOrd="9" destOrd="0" presId="urn:microsoft.com/office/officeart/2005/8/layout/vList2"/>
    <dgm:cxn modelId="{751D52B7-AD52-427F-B862-A12F262957F9}" type="presParOf" srcId="{9D94DD23-84DE-4DE3-B3D1-0C216941D95F}" destId="{0DB816B8-AAB6-410C-8956-59D6C53F48B1}" srcOrd="10" destOrd="0" presId="urn:microsoft.com/office/officeart/2005/8/layout/vList2"/>
    <dgm:cxn modelId="{C27A4CB9-EB38-4D29-A99E-302272D583A7}" type="presParOf" srcId="{9D94DD23-84DE-4DE3-B3D1-0C216941D95F}" destId="{BCCF426A-8C99-4BF5-95FF-5658B159183E}" srcOrd="11" destOrd="0" presId="urn:microsoft.com/office/officeart/2005/8/layout/vList2"/>
    <dgm:cxn modelId="{086359D1-23D1-49B2-8D91-26C5F8ED4258}" type="presParOf" srcId="{9D94DD23-84DE-4DE3-B3D1-0C216941D95F}" destId="{2BE8D731-A9EC-4A5E-808F-B15B04DFF2D9}" srcOrd="12" destOrd="0" presId="urn:microsoft.com/office/officeart/2005/8/layout/vList2"/>
    <dgm:cxn modelId="{8118C951-13A8-4264-BFBF-A233CF65409D}" type="presParOf" srcId="{9D94DD23-84DE-4DE3-B3D1-0C216941D95F}" destId="{A75303E8-6AEC-4F13-8C90-F7B476F34B6A}" srcOrd="13" destOrd="0" presId="urn:microsoft.com/office/officeart/2005/8/layout/vList2"/>
    <dgm:cxn modelId="{D00A3510-3F3C-4370-BC6A-FC320FD5BC24}" type="presParOf" srcId="{9D94DD23-84DE-4DE3-B3D1-0C216941D95F}" destId="{2A7FB486-2030-4555-96AD-19E4C13DF6C3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0F667E9-3A7A-4EB0-A2DF-905D1B2F98D0}" type="doc">
      <dgm:prSet loTypeId="urn:microsoft.com/office/officeart/2005/8/layout/vList5" loCatId="list" qsTypeId="urn:microsoft.com/office/officeart/2005/8/quickstyle/simple2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AC4BA390-05BC-4513-AED5-B29776E4E0B6}">
      <dgm:prSet/>
      <dgm:spPr/>
      <dgm:t>
        <a:bodyPr/>
        <a:lstStyle/>
        <a:p>
          <a:r>
            <a:rPr lang="uk-UA" dirty="0"/>
            <a:t>суб’єктний</a:t>
          </a:r>
          <a:endParaRPr lang="en-US" dirty="0"/>
        </a:p>
      </dgm:t>
    </dgm:pt>
    <dgm:pt modelId="{04EECB80-CC68-4FBF-B91B-A594B8792110}" type="parTrans" cxnId="{97BFDD18-3151-458E-A62E-EA805F19B3A2}">
      <dgm:prSet/>
      <dgm:spPr/>
      <dgm:t>
        <a:bodyPr/>
        <a:lstStyle/>
        <a:p>
          <a:endParaRPr lang="en-US"/>
        </a:p>
      </dgm:t>
    </dgm:pt>
    <dgm:pt modelId="{EFA0C3D5-431C-401E-9B66-20EA03C09BBA}" type="sibTrans" cxnId="{97BFDD18-3151-458E-A62E-EA805F19B3A2}">
      <dgm:prSet/>
      <dgm:spPr/>
      <dgm:t>
        <a:bodyPr/>
        <a:lstStyle/>
        <a:p>
          <a:endParaRPr lang="en-US"/>
        </a:p>
      </dgm:t>
    </dgm:pt>
    <dgm:pt modelId="{545B8F07-595F-47BA-A589-96FD4E476769}">
      <dgm:prSet/>
      <dgm:spPr/>
      <dgm:t>
        <a:bodyPr/>
        <a:lstStyle/>
        <a:p>
          <a:r>
            <a:rPr lang="uk-UA"/>
            <a:t>національний</a:t>
          </a:r>
          <a:endParaRPr lang="en-US"/>
        </a:p>
      </dgm:t>
    </dgm:pt>
    <dgm:pt modelId="{6D3C69E8-D0AD-4A88-B328-E4A7FC64D1BA}" type="parTrans" cxnId="{784421B0-BB39-4F9F-B608-2CD54AEABDA3}">
      <dgm:prSet/>
      <dgm:spPr/>
      <dgm:t>
        <a:bodyPr/>
        <a:lstStyle/>
        <a:p>
          <a:endParaRPr lang="en-US"/>
        </a:p>
      </dgm:t>
    </dgm:pt>
    <dgm:pt modelId="{BB8ADBB9-FFA1-4E26-A8FC-6E3E8B3FDB32}" type="sibTrans" cxnId="{784421B0-BB39-4F9F-B608-2CD54AEABDA3}">
      <dgm:prSet/>
      <dgm:spPr/>
      <dgm:t>
        <a:bodyPr/>
        <a:lstStyle/>
        <a:p>
          <a:endParaRPr lang="en-US"/>
        </a:p>
      </dgm:t>
    </dgm:pt>
    <dgm:pt modelId="{78615601-205E-409A-A922-4BEF3524D34C}">
      <dgm:prSet/>
      <dgm:spPr/>
      <dgm:t>
        <a:bodyPr/>
        <a:lstStyle/>
        <a:p>
          <a:r>
            <a:rPr lang="uk-UA"/>
            <a:t>міжнародний</a:t>
          </a:r>
          <a:endParaRPr lang="en-US"/>
        </a:p>
      </dgm:t>
    </dgm:pt>
    <dgm:pt modelId="{868FB03A-B9E1-436F-9820-0342A5F92216}" type="parTrans" cxnId="{672CA808-CE28-4B01-A1AD-2D45CA7B5A77}">
      <dgm:prSet/>
      <dgm:spPr/>
      <dgm:t>
        <a:bodyPr/>
        <a:lstStyle/>
        <a:p>
          <a:endParaRPr lang="en-US"/>
        </a:p>
      </dgm:t>
    </dgm:pt>
    <dgm:pt modelId="{DE4DE81C-129A-4237-85C2-974B61D9786B}" type="sibTrans" cxnId="{672CA808-CE28-4B01-A1AD-2D45CA7B5A77}">
      <dgm:prSet/>
      <dgm:spPr/>
      <dgm:t>
        <a:bodyPr/>
        <a:lstStyle/>
        <a:p>
          <a:endParaRPr lang="en-US"/>
        </a:p>
      </dgm:t>
    </dgm:pt>
    <dgm:pt modelId="{A3A56BE0-B249-461A-B4BD-E3C6FD521235}">
      <dgm:prSet/>
      <dgm:spPr/>
      <dgm:t>
        <a:bodyPr/>
        <a:lstStyle/>
        <a:p>
          <a:r>
            <a:rPr lang="uk-UA" dirty="0"/>
            <a:t>наднаціональний</a:t>
          </a:r>
          <a:endParaRPr lang="en-US" dirty="0"/>
        </a:p>
      </dgm:t>
    </dgm:pt>
    <dgm:pt modelId="{02638812-5ED2-436E-AC7E-95FB43B7C941}" type="parTrans" cxnId="{FB1C5A7E-9397-40BD-8C6E-ECE1B7595A47}">
      <dgm:prSet/>
      <dgm:spPr/>
      <dgm:t>
        <a:bodyPr/>
        <a:lstStyle/>
        <a:p>
          <a:endParaRPr lang="en-US"/>
        </a:p>
      </dgm:t>
    </dgm:pt>
    <dgm:pt modelId="{1AA21024-74DE-4D00-A84C-04F80BDB3939}" type="sibTrans" cxnId="{FB1C5A7E-9397-40BD-8C6E-ECE1B7595A47}">
      <dgm:prSet/>
      <dgm:spPr/>
      <dgm:t>
        <a:bodyPr/>
        <a:lstStyle/>
        <a:p>
          <a:endParaRPr lang="en-US"/>
        </a:p>
      </dgm:t>
    </dgm:pt>
    <dgm:pt modelId="{89CEC259-2ECD-4EE5-9B41-F333F73D9944}" type="pres">
      <dgm:prSet presAssocID="{A0F667E9-3A7A-4EB0-A2DF-905D1B2F98D0}" presName="Name0" presStyleCnt="0">
        <dgm:presLayoutVars>
          <dgm:dir/>
          <dgm:animLvl val="lvl"/>
          <dgm:resizeHandles val="exact"/>
        </dgm:presLayoutVars>
      </dgm:prSet>
      <dgm:spPr/>
    </dgm:pt>
    <dgm:pt modelId="{B94D1926-1DE1-433C-B4E4-0001522E2A38}" type="pres">
      <dgm:prSet presAssocID="{AC4BA390-05BC-4513-AED5-B29776E4E0B6}" presName="linNode" presStyleCnt="0"/>
      <dgm:spPr/>
    </dgm:pt>
    <dgm:pt modelId="{FD629DBB-D1F4-404F-B66C-B61394E4E47F}" type="pres">
      <dgm:prSet presAssocID="{AC4BA390-05BC-4513-AED5-B29776E4E0B6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E07F8890-274D-49BC-A9E0-AF5CBF93ACD6}" type="pres">
      <dgm:prSet presAssocID="{EFA0C3D5-431C-401E-9B66-20EA03C09BBA}" presName="sp" presStyleCnt="0"/>
      <dgm:spPr/>
    </dgm:pt>
    <dgm:pt modelId="{879EDCF0-A31A-415D-8827-F7173DACE314}" type="pres">
      <dgm:prSet presAssocID="{545B8F07-595F-47BA-A589-96FD4E476769}" presName="linNode" presStyleCnt="0"/>
      <dgm:spPr/>
    </dgm:pt>
    <dgm:pt modelId="{2572A884-B648-4F47-81B7-62EE43F20BF1}" type="pres">
      <dgm:prSet presAssocID="{545B8F07-595F-47BA-A589-96FD4E476769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AA005921-E51A-4B14-98E7-E6D00A5E4CF9}" type="pres">
      <dgm:prSet presAssocID="{BB8ADBB9-FFA1-4E26-A8FC-6E3E8B3FDB32}" presName="sp" presStyleCnt="0"/>
      <dgm:spPr/>
    </dgm:pt>
    <dgm:pt modelId="{3577ED8B-8525-4822-B115-45F855E584CC}" type="pres">
      <dgm:prSet presAssocID="{78615601-205E-409A-A922-4BEF3524D34C}" presName="linNode" presStyleCnt="0"/>
      <dgm:spPr/>
    </dgm:pt>
    <dgm:pt modelId="{6ADC1D79-EA57-47D4-BE52-ECEF0BC0E3D2}" type="pres">
      <dgm:prSet presAssocID="{78615601-205E-409A-A922-4BEF3524D34C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17BEA46F-F889-444D-ACA2-5ECBADC6E703}" type="pres">
      <dgm:prSet presAssocID="{DE4DE81C-129A-4237-85C2-974B61D9786B}" presName="sp" presStyleCnt="0"/>
      <dgm:spPr/>
    </dgm:pt>
    <dgm:pt modelId="{E2791C78-C753-40FE-A8EF-0085C0E1C2EB}" type="pres">
      <dgm:prSet presAssocID="{A3A56BE0-B249-461A-B4BD-E3C6FD521235}" presName="linNode" presStyleCnt="0"/>
      <dgm:spPr/>
    </dgm:pt>
    <dgm:pt modelId="{7A1E1E6C-27E5-4AC8-9F94-B18EB57B0527}" type="pres">
      <dgm:prSet presAssocID="{A3A56BE0-B249-461A-B4BD-E3C6FD521235}" presName="parentText" presStyleLbl="node1" presStyleIdx="3" presStyleCnt="4">
        <dgm:presLayoutVars>
          <dgm:chMax val="1"/>
          <dgm:bulletEnabled val="1"/>
        </dgm:presLayoutVars>
      </dgm:prSet>
      <dgm:spPr/>
    </dgm:pt>
  </dgm:ptLst>
  <dgm:cxnLst>
    <dgm:cxn modelId="{672CA808-CE28-4B01-A1AD-2D45CA7B5A77}" srcId="{A0F667E9-3A7A-4EB0-A2DF-905D1B2F98D0}" destId="{78615601-205E-409A-A922-4BEF3524D34C}" srcOrd="2" destOrd="0" parTransId="{868FB03A-B9E1-436F-9820-0342A5F92216}" sibTransId="{DE4DE81C-129A-4237-85C2-974B61D9786B}"/>
    <dgm:cxn modelId="{97BFDD18-3151-458E-A62E-EA805F19B3A2}" srcId="{A0F667E9-3A7A-4EB0-A2DF-905D1B2F98D0}" destId="{AC4BA390-05BC-4513-AED5-B29776E4E0B6}" srcOrd="0" destOrd="0" parTransId="{04EECB80-CC68-4FBF-B91B-A594B8792110}" sibTransId="{EFA0C3D5-431C-401E-9B66-20EA03C09BBA}"/>
    <dgm:cxn modelId="{9E1BC41A-30DA-4D08-9DA3-D64E800F90A9}" type="presOf" srcId="{A0F667E9-3A7A-4EB0-A2DF-905D1B2F98D0}" destId="{89CEC259-2ECD-4EE5-9B41-F333F73D9944}" srcOrd="0" destOrd="0" presId="urn:microsoft.com/office/officeart/2005/8/layout/vList5"/>
    <dgm:cxn modelId="{EB2E7732-F2D0-41F4-906C-CA6EEC717440}" type="presOf" srcId="{545B8F07-595F-47BA-A589-96FD4E476769}" destId="{2572A884-B648-4F47-81B7-62EE43F20BF1}" srcOrd="0" destOrd="0" presId="urn:microsoft.com/office/officeart/2005/8/layout/vList5"/>
    <dgm:cxn modelId="{FF150D3B-818B-4066-981F-C3CBDC7FA0FB}" type="presOf" srcId="{78615601-205E-409A-A922-4BEF3524D34C}" destId="{6ADC1D79-EA57-47D4-BE52-ECEF0BC0E3D2}" srcOrd="0" destOrd="0" presId="urn:microsoft.com/office/officeart/2005/8/layout/vList5"/>
    <dgm:cxn modelId="{A1024063-D2B6-4F5B-A776-F6C2C9B075B9}" type="presOf" srcId="{AC4BA390-05BC-4513-AED5-B29776E4E0B6}" destId="{FD629DBB-D1F4-404F-B66C-B61394E4E47F}" srcOrd="0" destOrd="0" presId="urn:microsoft.com/office/officeart/2005/8/layout/vList5"/>
    <dgm:cxn modelId="{644C266B-FCD5-4ACD-B2E4-E50F2D1FBAE3}" type="presOf" srcId="{A3A56BE0-B249-461A-B4BD-E3C6FD521235}" destId="{7A1E1E6C-27E5-4AC8-9F94-B18EB57B0527}" srcOrd="0" destOrd="0" presId="urn:microsoft.com/office/officeart/2005/8/layout/vList5"/>
    <dgm:cxn modelId="{FB1C5A7E-9397-40BD-8C6E-ECE1B7595A47}" srcId="{A0F667E9-3A7A-4EB0-A2DF-905D1B2F98D0}" destId="{A3A56BE0-B249-461A-B4BD-E3C6FD521235}" srcOrd="3" destOrd="0" parTransId="{02638812-5ED2-436E-AC7E-95FB43B7C941}" sibTransId="{1AA21024-74DE-4D00-A84C-04F80BDB3939}"/>
    <dgm:cxn modelId="{784421B0-BB39-4F9F-B608-2CD54AEABDA3}" srcId="{A0F667E9-3A7A-4EB0-A2DF-905D1B2F98D0}" destId="{545B8F07-595F-47BA-A589-96FD4E476769}" srcOrd="1" destOrd="0" parTransId="{6D3C69E8-D0AD-4A88-B328-E4A7FC64D1BA}" sibTransId="{BB8ADBB9-FFA1-4E26-A8FC-6E3E8B3FDB32}"/>
    <dgm:cxn modelId="{95BF73E8-2E3A-43ED-B04B-A71EC3CAEF03}" type="presParOf" srcId="{89CEC259-2ECD-4EE5-9B41-F333F73D9944}" destId="{B94D1926-1DE1-433C-B4E4-0001522E2A38}" srcOrd="0" destOrd="0" presId="urn:microsoft.com/office/officeart/2005/8/layout/vList5"/>
    <dgm:cxn modelId="{4CBA0978-298B-451B-82AC-82EF8A44E97F}" type="presParOf" srcId="{B94D1926-1DE1-433C-B4E4-0001522E2A38}" destId="{FD629DBB-D1F4-404F-B66C-B61394E4E47F}" srcOrd="0" destOrd="0" presId="urn:microsoft.com/office/officeart/2005/8/layout/vList5"/>
    <dgm:cxn modelId="{9B3BD557-6427-4037-8288-626F77747F16}" type="presParOf" srcId="{89CEC259-2ECD-4EE5-9B41-F333F73D9944}" destId="{E07F8890-274D-49BC-A9E0-AF5CBF93ACD6}" srcOrd="1" destOrd="0" presId="urn:microsoft.com/office/officeart/2005/8/layout/vList5"/>
    <dgm:cxn modelId="{8EB2E615-93D6-4D12-9971-31F08F596357}" type="presParOf" srcId="{89CEC259-2ECD-4EE5-9B41-F333F73D9944}" destId="{879EDCF0-A31A-415D-8827-F7173DACE314}" srcOrd="2" destOrd="0" presId="urn:microsoft.com/office/officeart/2005/8/layout/vList5"/>
    <dgm:cxn modelId="{7464D46D-4033-4A82-A1EC-8A41E48BDBA9}" type="presParOf" srcId="{879EDCF0-A31A-415D-8827-F7173DACE314}" destId="{2572A884-B648-4F47-81B7-62EE43F20BF1}" srcOrd="0" destOrd="0" presId="urn:microsoft.com/office/officeart/2005/8/layout/vList5"/>
    <dgm:cxn modelId="{CB177270-DFEA-47A8-B96E-86AE5A394297}" type="presParOf" srcId="{89CEC259-2ECD-4EE5-9B41-F333F73D9944}" destId="{AA005921-E51A-4B14-98E7-E6D00A5E4CF9}" srcOrd="3" destOrd="0" presId="urn:microsoft.com/office/officeart/2005/8/layout/vList5"/>
    <dgm:cxn modelId="{9BCC17C3-670E-448D-B7C0-68539C5CFC11}" type="presParOf" srcId="{89CEC259-2ECD-4EE5-9B41-F333F73D9944}" destId="{3577ED8B-8525-4822-B115-45F855E584CC}" srcOrd="4" destOrd="0" presId="urn:microsoft.com/office/officeart/2005/8/layout/vList5"/>
    <dgm:cxn modelId="{07F8F1FA-BB59-40C9-B000-E8982E9587E2}" type="presParOf" srcId="{3577ED8B-8525-4822-B115-45F855E584CC}" destId="{6ADC1D79-EA57-47D4-BE52-ECEF0BC0E3D2}" srcOrd="0" destOrd="0" presId="urn:microsoft.com/office/officeart/2005/8/layout/vList5"/>
    <dgm:cxn modelId="{F20AB807-68BF-48C5-A045-6E1E7C297C30}" type="presParOf" srcId="{89CEC259-2ECD-4EE5-9B41-F333F73D9944}" destId="{17BEA46F-F889-444D-ACA2-5ECBADC6E703}" srcOrd="5" destOrd="0" presId="urn:microsoft.com/office/officeart/2005/8/layout/vList5"/>
    <dgm:cxn modelId="{4543BDA2-8208-4528-BE71-641301EB7EFC}" type="presParOf" srcId="{89CEC259-2ECD-4EE5-9B41-F333F73D9944}" destId="{E2791C78-C753-40FE-A8EF-0085C0E1C2EB}" srcOrd="6" destOrd="0" presId="urn:microsoft.com/office/officeart/2005/8/layout/vList5"/>
    <dgm:cxn modelId="{4BA123B8-D265-43C1-BEAF-A2E85E86D047}" type="presParOf" srcId="{E2791C78-C753-40FE-A8EF-0085C0E1C2EB}" destId="{7A1E1E6C-27E5-4AC8-9F94-B18EB57B0527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D6EA3E5-E087-46B1-B3C2-777A95D98373}" type="doc">
      <dgm:prSet loTypeId="urn:microsoft.com/office/officeart/2008/layout/LinedList" loCatId="list" qsTypeId="urn:microsoft.com/office/officeart/2005/8/quickstyle/simple5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189A4060-554C-4FBB-8C18-C6DD1F436013}">
      <dgm:prSet/>
      <dgm:spPr/>
      <dgm:t>
        <a:bodyPr/>
        <a:lstStyle/>
        <a:p>
          <a:r>
            <a:rPr lang="uk-UA" dirty="0"/>
            <a:t>На </a:t>
          </a:r>
          <a:r>
            <a:rPr lang="uk-UA" u="sng" dirty="0"/>
            <a:t>національному рівні</a:t>
          </a:r>
          <a:r>
            <a:rPr lang="uk-UA" u="none" dirty="0"/>
            <a:t> </a:t>
          </a:r>
          <a:r>
            <a:rPr lang="uk-UA" dirty="0"/>
            <a:t>МЕВ регулюється нормами національного законодавства; застосовуються тільки до економічних суб‘єктів, що є суб‘єктами МЕВ даної країни за її законодавством.</a:t>
          </a:r>
          <a:endParaRPr lang="en-US" dirty="0"/>
        </a:p>
      </dgm:t>
    </dgm:pt>
    <dgm:pt modelId="{4D53DCE5-1CC8-45DD-A883-D244E0D610A9}" type="parTrans" cxnId="{01D7F394-623F-4AAF-A55E-0D44E01D2457}">
      <dgm:prSet/>
      <dgm:spPr/>
      <dgm:t>
        <a:bodyPr/>
        <a:lstStyle/>
        <a:p>
          <a:endParaRPr lang="en-US"/>
        </a:p>
      </dgm:t>
    </dgm:pt>
    <dgm:pt modelId="{A5A528D6-7573-4D0B-905D-85B4B6BB9A4D}" type="sibTrans" cxnId="{01D7F394-623F-4AAF-A55E-0D44E01D2457}">
      <dgm:prSet/>
      <dgm:spPr/>
      <dgm:t>
        <a:bodyPr/>
        <a:lstStyle/>
        <a:p>
          <a:endParaRPr lang="en-US"/>
        </a:p>
      </dgm:t>
    </dgm:pt>
    <dgm:pt modelId="{1996D260-B543-4E2E-9D70-D7000147380E}">
      <dgm:prSet/>
      <dgm:spPr/>
      <dgm:t>
        <a:bodyPr/>
        <a:lstStyle/>
        <a:p>
          <a:r>
            <a:rPr lang="uk-UA" dirty="0"/>
            <a:t>На </a:t>
          </a:r>
          <a:r>
            <a:rPr lang="uk-UA" u="sng" dirty="0"/>
            <a:t>міжнародному рівні</a:t>
          </a:r>
          <a:r>
            <a:rPr lang="uk-UA" u="none" dirty="0"/>
            <a:t> </a:t>
          </a:r>
          <a:r>
            <a:rPr lang="uk-UA" dirty="0"/>
            <a:t>МЕВ регулюється  нормами міжнародного економічного права. Суб‘єктами МЕВ є лише держави і міжнародні організації.</a:t>
          </a:r>
          <a:endParaRPr lang="en-US" dirty="0"/>
        </a:p>
      </dgm:t>
    </dgm:pt>
    <dgm:pt modelId="{35C03B00-1B39-4A54-85A8-228E076D9B69}" type="parTrans" cxnId="{9451D271-B4C8-44BB-A273-EA5FF400A9D4}">
      <dgm:prSet/>
      <dgm:spPr/>
      <dgm:t>
        <a:bodyPr/>
        <a:lstStyle/>
        <a:p>
          <a:endParaRPr lang="en-US"/>
        </a:p>
      </dgm:t>
    </dgm:pt>
    <dgm:pt modelId="{9F75C5B1-8F5F-43C2-B2AC-472ECD547748}" type="sibTrans" cxnId="{9451D271-B4C8-44BB-A273-EA5FF400A9D4}">
      <dgm:prSet/>
      <dgm:spPr/>
      <dgm:t>
        <a:bodyPr/>
        <a:lstStyle/>
        <a:p>
          <a:endParaRPr lang="en-US"/>
        </a:p>
      </dgm:t>
    </dgm:pt>
    <dgm:pt modelId="{A5732FB0-F17B-4244-948F-030F240E527F}">
      <dgm:prSet/>
      <dgm:spPr/>
      <dgm:t>
        <a:bodyPr/>
        <a:lstStyle/>
        <a:p>
          <a:r>
            <a:rPr lang="uk-UA" dirty="0"/>
            <a:t>На </a:t>
          </a:r>
          <a:r>
            <a:rPr lang="uk-UA" u="sng" dirty="0"/>
            <a:t>наднаціональному рівні</a:t>
          </a:r>
          <a:r>
            <a:rPr lang="uk-UA" u="none" dirty="0"/>
            <a:t> </a:t>
          </a:r>
          <a:r>
            <a:rPr lang="uk-UA" dirty="0"/>
            <a:t>регулювання МЕВ відбувається в рамках інтеграційних угрупувань і носить характер встановлення норм здійснення МЕВ для групи держав.</a:t>
          </a:r>
          <a:endParaRPr lang="en-US" dirty="0"/>
        </a:p>
      </dgm:t>
    </dgm:pt>
    <dgm:pt modelId="{39735896-4C1F-4052-8B61-784B1B6E4283}" type="parTrans" cxnId="{505B17DB-8419-496F-9D6B-8BBB606350AC}">
      <dgm:prSet/>
      <dgm:spPr/>
      <dgm:t>
        <a:bodyPr/>
        <a:lstStyle/>
        <a:p>
          <a:endParaRPr lang="en-US"/>
        </a:p>
      </dgm:t>
    </dgm:pt>
    <dgm:pt modelId="{0F520529-DF14-49C7-9CD6-7E97A9CE272A}" type="sibTrans" cxnId="{505B17DB-8419-496F-9D6B-8BBB606350AC}">
      <dgm:prSet/>
      <dgm:spPr/>
      <dgm:t>
        <a:bodyPr/>
        <a:lstStyle/>
        <a:p>
          <a:endParaRPr lang="en-US"/>
        </a:p>
      </dgm:t>
    </dgm:pt>
    <dgm:pt modelId="{DBB86FCD-B1A1-426C-8CD7-CB0138E47D20}" type="pres">
      <dgm:prSet presAssocID="{2D6EA3E5-E087-46B1-B3C2-777A95D98373}" presName="vert0" presStyleCnt="0">
        <dgm:presLayoutVars>
          <dgm:dir/>
          <dgm:animOne val="branch"/>
          <dgm:animLvl val="lvl"/>
        </dgm:presLayoutVars>
      </dgm:prSet>
      <dgm:spPr/>
    </dgm:pt>
    <dgm:pt modelId="{CEFC6DA4-5164-46CA-963F-B3B391DB825C}" type="pres">
      <dgm:prSet presAssocID="{189A4060-554C-4FBB-8C18-C6DD1F436013}" presName="thickLine" presStyleLbl="alignNode1" presStyleIdx="0" presStyleCnt="3"/>
      <dgm:spPr/>
    </dgm:pt>
    <dgm:pt modelId="{1C44C6E6-18DA-4055-A544-C4964C825F59}" type="pres">
      <dgm:prSet presAssocID="{189A4060-554C-4FBB-8C18-C6DD1F436013}" presName="horz1" presStyleCnt="0"/>
      <dgm:spPr/>
    </dgm:pt>
    <dgm:pt modelId="{B0D145EE-7B54-413A-B645-99CC4ABA37EF}" type="pres">
      <dgm:prSet presAssocID="{189A4060-554C-4FBB-8C18-C6DD1F436013}" presName="tx1" presStyleLbl="revTx" presStyleIdx="0" presStyleCnt="3"/>
      <dgm:spPr/>
    </dgm:pt>
    <dgm:pt modelId="{87D966DB-0752-4A43-8907-508507ED4D8B}" type="pres">
      <dgm:prSet presAssocID="{189A4060-554C-4FBB-8C18-C6DD1F436013}" presName="vert1" presStyleCnt="0"/>
      <dgm:spPr/>
    </dgm:pt>
    <dgm:pt modelId="{A5ED2E07-88BD-4A9C-8DC8-6AF397997EC9}" type="pres">
      <dgm:prSet presAssocID="{1996D260-B543-4E2E-9D70-D7000147380E}" presName="thickLine" presStyleLbl="alignNode1" presStyleIdx="1" presStyleCnt="3"/>
      <dgm:spPr/>
    </dgm:pt>
    <dgm:pt modelId="{C2CCD037-E026-4E26-8FB6-908123316CF5}" type="pres">
      <dgm:prSet presAssocID="{1996D260-B543-4E2E-9D70-D7000147380E}" presName="horz1" presStyleCnt="0"/>
      <dgm:spPr/>
    </dgm:pt>
    <dgm:pt modelId="{5C368F86-E71D-4241-B807-63C7C54C1139}" type="pres">
      <dgm:prSet presAssocID="{1996D260-B543-4E2E-9D70-D7000147380E}" presName="tx1" presStyleLbl="revTx" presStyleIdx="1" presStyleCnt="3"/>
      <dgm:spPr/>
    </dgm:pt>
    <dgm:pt modelId="{572374D3-EF11-4407-ABBF-82DFF2CC863C}" type="pres">
      <dgm:prSet presAssocID="{1996D260-B543-4E2E-9D70-D7000147380E}" presName="vert1" presStyleCnt="0"/>
      <dgm:spPr/>
    </dgm:pt>
    <dgm:pt modelId="{B493C5CB-8DA2-4749-A3F6-AD12E0A1D650}" type="pres">
      <dgm:prSet presAssocID="{A5732FB0-F17B-4244-948F-030F240E527F}" presName="thickLine" presStyleLbl="alignNode1" presStyleIdx="2" presStyleCnt="3"/>
      <dgm:spPr/>
    </dgm:pt>
    <dgm:pt modelId="{7EFA022C-1491-4ED0-AF89-2630D4D3FF93}" type="pres">
      <dgm:prSet presAssocID="{A5732FB0-F17B-4244-948F-030F240E527F}" presName="horz1" presStyleCnt="0"/>
      <dgm:spPr/>
    </dgm:pt>
    <dgm:pt modelId="{636F9882-19E2-4DCD-A27E-F1F4E9EBB455}" type="pres">
      <dgm:prSet presAssocID="{A5732FB0-F17B-4244-948F-030F240E527F}" presName="tx1" presStyleLbl="revTx" presStyleIdx="2" presStyleCnt="3"/>
      <dgm:spPr/>
    </dgm:pt>
    <dgm:pt modelId="{39F0D2BA-CC7F-4412-9BB6-93101AF2E30D}" type="pres">
      <dgm:prSet presAssocID="{A5732FB0-F17B-4244-948F-030F240E527F}" presName="vert1" presStyleCnt="0"/>
      <dgm:spPr/>
    </dgm:pt>
  </dgm:ptLst>
  <dgm:cxnLst>
    <dgm:cxn modelId="{CB3AE310-B7EE-4ED6-8C55-4F0A7D005496}" type="presOf" srcId="{189A4060-554C-4FBB-8C18-C6DD1F436013}" destId="{B0D145EE-7B54-413A-B645-99CC4ABA37EF}" srcOrd="0" destOrd="0" presId="urn:microsoft.com/office/officeart/2008/layout/LinedList"/>
    <dgm:cxn modelId="{613DE846-D649-4D6E-9CD3-32485CC1B0EB}" type="presOf" srcId="{A5732FB0-F17B-4244-948F-030F240E527F}" destId="{636F9882-19E2-4DCD-A27E-F1F4E9EBB455}" srcOrd="0" destOrd="0" presId="urn:microsoft.com/office/officeart/2008/layout/LinedList"/>
    <dgm:cxn modelId="{9451D271-B4C8-44BB-A273-EA5FF400A9D4}" srcId="{2D6EA3E5-E087-46B1-B3C2-777A95D98373}" destId="{1996D260-B543-4E2E-9D70-D7000147380E}" srcOrd="1" destOrd="0" parTransId="{35C03B00-1B39-4A54-85A8-228E076D9B69}" sibTransId="{9F75C5B1-8F5F-43C2-B2AC-472ECD547748}"/>
    <dgm:cxn modelId="{01D7F394-623F-4AAF-A55E-0D44E01D2457}" srcId="{2D6EA3E5-E087-46B1-B3C2-777A95D98373}" destId="{189A4060-554C-4FBB-8C18-C6DD1F436013}" srcOrd="0" destOrd="0" parTransId="{4D53DCE5-1CC8-45DD-A883-D244E0D610A9}" sibTransId="{A5A528D6-7573-4D0B-905D-85B4B6BB9A4D}"/>
    <dgm:cxn modelId="{C5E1FFB7-3094-4C32-8CA1-A897BEDC5E6B}" type="presOf" srcId="{1996D260-B543-4E2E-9D70-D7000147380E}" destId="{5C368F86-E71D-4241-B807-63C7C54C1139}" srcOrd="0" destOrd="0" presId="urn:microsoft.com/office/officeart/2008/layout/LinedList"/>
    <dgm:cxn modelId="{505B17DB-8419-496F-9D6B-8BBB606350AC}" srcId="{2D6EA3E5-E087-46B1-B3C2-777A95D98373}" destId="{A5732FB0-F17B-4244-948F-030F240E527F}" srcOrd="2" destOrd="0" parTransId="{39735896-4C1F-4052-8B61-784B1B6E4283}" sibTransId="{0F520529-DF14-49C7-9CD6-7E97A9CE272A}"/>
    <dgm:cxn modelId="{22C926EF-54DD-4F5B-8B8F-C4BE561DFCBE}" type="presOf" srcId="{2D6EA3E5-E087-46B1-B3C2-777A95D98373}" destId="{DBB86FCD-B1A1-426C-8CD7-CB0138E47D20}" srcOrd="0" destOrd="0" presId="urn:microsoft.com/office/officeart/2008/layout/LinedList"/>
    <dgm:cxn modelId="{0B9DC385-F800-4B0F-A340-A760EC9598F5}" type="presParOf" srcId="{DBB86FCD-B1A1-426C-8CD7-CB0138E47D20}" destId="{CEFC6DA4-5164-46CA-963F-B3B391DB825C}" srcOrd="0" destOrd="0" presId="urn:microsoft.com/office/officeart/2008/layout/LinedList"/>
    <dgm:cxn modelId="{4DAE7571-20D7-41CA-B991-556DA580665A}" type="presParOf" srcId="{DBB86FCD-B1A1-426C-8CD7-CB0138E47D20}" destId="{1C44C6E6-18DA-4055-A544-C4964C825F59}" srcOrd="1" destOrd="0" presId="urn:microsoft.com/office/officeart/2008/layout/LinedList"/>
    <dgm:cxn modelId="{A51885C8-A7EA-490C-BACE-8F68FFCC1A48}" type="presParOf" srcId="{1C44C6E6-18DA-4055-A544-C4964C825F59}" destId="{B0D145EE-7B54-413A-B645-99CC4ABA37EF}" srcOrd="0" destOrd="0" presId="urn:microsoft.com/office/officeart/2008/layout/LinedList"/>
    <dgm:cxn modelId="{44C60DCB-4BE2-4357-8B91-FCB7C236FDF6}" type="presParOf" srcId="{1C44C6E6-18DA-4055-A544-C4964C825F59}" destId="{87D966DB-0752-4A43-8907-508507ED4D8B}" srcOrd="1" destOrd="0" presId="urn:microsoft.com/office/officeart/2008/layout/LinedList"/>
    <dgm:cxn modelId="{8B9780AB-1E4E-434F-AE01-DE4A0530752C}" type="presParOf" srcId="{DBB86FCD-B1A1-426C-8CD7-CB0138E47D20}" destId="{A5ED2E07-88BD-4A9C-8DC8-6AF397997EC9}" srcOrd="2" destOrd="0" presId="urn:microsoft.com/office/officeart/2008/layout/LinedList"/>
    <dgm:cxn modelId="{3F3235B2-5DDA-4289-9649-3B9E424E17FE}" type="presParOf" srcId="{DBB86FCD-B1A1-426C-8CD7-CB0138E47D20}" destId="{C2CCD037-E026-4E26-8FB6-908123316CF5}" srcOrd="3" destOrd="0" presId="urn:microsoft.com/office/officeart/2008/layout/LinedList"/>
    <dgm:cxn modelId="{D7CF1DDE-D1D0-47B3-8206-CC887DFA5960}" type="presParOf" srcId="{C2CCD037-E026-4E26-8FB6-908123316CF5}" destId="{5C368F86-E71D-4241-B807-63C7C54C1139}" srcOrd="0" destOrd="0" presId="urn:microsoft.com/office/officeart/2008/layout/LinedList"/>
    <dgm:cxn modelId="{CD55B996-3BFD-4C3B-A645-CF25332C5281}" type="presParOf" srcId="{C2CCD037-E026-4E26-8FB6-908123316CF5}" destId="{572374D3-EF11-4407-ABBF-82DFF2CC863C}" srcOrd="1" destOrd="0" presId="urn:microsoft.com/office/officeart/2008/layout/LinedList"/>
    <dgm:cxn modelId="{2F4B04DC-4A52-43A0-A509-DF640B587B33}" type="presParOf" srcId="{DBB86FCD-B1A1-426C-8CD7-CB0138E47D20}" destId="{B493C5CB-8DA2-4749-A3F6-AD12E0A1D650}" srcOrd="4" destOrd="0" presId="urn:microsoft.com/office/officeart/2008/layout/LinedList"/>
    <dgm:cxn modelId="{8794E721-120A-456A-AE8C-21CCB2A0B11E}" type="presParOf" srcId="{DBB86FCD-B1A1-426C-8CD7-CB0138E47D20}" destId="{7EFA022C-1491-4ED0-AF89-2630D4D3FF93}" srcOrd="5" destOrd="0" presId="urn:microsoft.com/office/officeart/2008/layout/LinedList"/>
    <dgm:cxn modelId="{65D9BA39-4772-45B3-AF65-079F9CB9D7AA}" type="presParOf" srcId="{7EFA022C-1491-4ED0-AF89-2630D4D3FF93}" destId="{636F9882-19E2-4DCD-A27E-F1F4E9EBB455}" srcOrd="0" destOrd="0" presId="urn:microsoft.com/office/officeart/2008/layout/LinedList"/>
    <dgm:cxn modelId="{2E8EDCB6-984D-4FB4-9E66-86695288F235}" type="presParOf" srcId="{7EFA022C-1491-4ED0-AF89-2630D4D3FF93}" destId="{39F0D2BA-CC7F-4412-9BB6-93101AF2E30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AAE4942-897B-4D4D-9BCF-4D29DD63A3CE}" type="doc">
      <dgm:prSet loTypeId="urn:microsoft.com/office/officeart/2009/3/layout/SubStepProcess" loCatId="process" qsTypeId="urn:microsoft.com/office/officeart/2005/8/quickstyle/simple1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994E1B1E-903B-4B7A-B86F-4E96C9CB1FD1}">
      <dgm:prSet/>
      <dgm:spPr/>
      <dgm:t>
        <a:bodyPr/>
        <a:lstStyle/>
        <a:p>
          <a:r>
            <a:rPr lang="uk-UA" u="sng" baseline="0" dirty="0"/>
            <a:t>Міжнаціональні органи регулювання МЕВ </a:t>
          </a:r>
          <a:r>
            <a:rPr lang="uk-UA" baseline="0" dirty="0"/>
            <a:t>–інституції, які виконують </a:t>
          </a:r>
          <a:r>
            <a:rPr lang="uk-UA" baseline="0" dirty="0" err="1"/>
            <a:t>рекомендаційно-координаторські</a:t>
          </a:r>
          <a:r>
            <a:rPr lang="uk-UA" baseline="0" dirty="0"/>
            <a:t> функції, постанови яких бажані для виконання.</a:t>
          </a:r>
          <a:endParaRPr lang="en-US" dirty="0"/>
        </a:p>
      </dgm:t>
    </dgm:pt>
    <dgm:pt modelId="{5C0C2E08-E472-45D1-8D5B-65A930FDB8B6}" type="parTrans" cxnId="{9497909B-DB4E-4E93-85A8-3D9A1075227B}">
      <dgm:prSet/>
      <dgm:spPr/>
      <dgm:t>
        <a:bodyPr/>
        <a:lstStyle/>
        <a:p>
          <a:endParaRPr lang="en-US"/>
        </a:p>
      </dgm:t>
    </dgm:pt>
    <dgm:pt modelId="{30294C3A-7A7D-412B-9D59-82674711C01C}" type="sibTrans" cxnId="{9497909B-DB4E-4E93-85A8-3D9A1075227B}">
      <dgm:prSet/>
      <dgm:spPr/>
      <dgm:t>
        <a:bodyPr/>
        <a:lstStyle/>
        <a:p>
          <a:endParaRPr lang="en-US"/>
        </a:p>
      </dgm:t>
    </dgm:pt>
    <dgm:pt modelId="{11114F2E-A958-4F4D-BE67-0F33D9564EED}">
      <dgm:prSet/>
      <dgm:spPr/>
      <dgm:t>
        <a:bodyPr/>
        <a:lstStyle/>
        <a:p>
          <a:r>
            <a:rPr lang="uk-UA" u="sng" baseline="0" dirty="0"/>
            <a:t>Наднаціональні органи регулювання МЕВ </a:t>
          </a:r>
          <a:r>
            <a:rPr lang="uk-UA" baseline="0" dirty="0"/>
            <a:t>– це інституції (блокових об'єднань), які здійснюють наказово-</a:t>
          </a:r>
          <a:r>
            <a:rPr lang="uk-UA" baseline="0" dirty="0" err="1"/>
            <a:t>координаторські</a:t>
          </a:r>
          <a:r>
            <a:rPr lang="uk-UA" baseline="0" dirty="0"/>
            <a:t> функції, і їхні постанови мають виконуватись беззаперечно</a:t>
          </a:r>
          <a:endParaRPr lang="en-US" dirty="0"/>
        </a:p>
      </dgm:t>
    </dgm:pt>
    <dgm:pt modelId="{86CABC75-C875-408D-B86A-E455C6E257B9}" type="parTrans" cxnId="{5E10344D-8375-4FF1-A40A-5D38A4CF5A34}">
      <dgm:prSet/>
      <dgm:spPr/>
      <dgm:t>
        <a:bodyPr/>
        <a:lstStyle/>
        <a:p>
          <a:endParaRPr lang="en-US"/>
        </a:p>
      </dgm:t>
    </dgm:pt>
    <dgm:pt modelId="{3ECC56A2-8FF8-493E-BE39-DB07C563F2BD}" type="sibTrans" cxnId="{5E10344D-8375-4FF1-A40A-5D38A4CF5A34}">
      <dgm:prSet/>
      <dgm:spPr/>
      <dgm:t>
        <a:bodyPr/>
        <a:lstStyle/>
        <a:p>
          <a:endParaRPr lang="en-US"/>
        </a:p>
      </dgm:t>
    </dgm:pt>
    <dgm:pt modelId="{A8CC439A-FD01-4E61-8F20-64819F29AC13}" type="pres">
      <dgm:prSet presAssocID="{DAAE4942-897B-4D4D-9BCF-4D29DD63A3CE}" presName="Name0" presStyleCnt="0">
        <dgm:presLayoutVars>
          <dgm:chMax val="7"/>
          <dgm:dir/>
          <dgm:animOne val="branch"/>
        </dgm:presLayoutVars>
      </dgm:prSet>
      <dgm:spPr/>
    </dgm:pt>
    <dgm:pt modelId="{A52F310D-B5E6-479F-82E0-DED25E91E0F4}" type="pres">
      <dgm:prSet presAssocID="{994E1B1E-903B-4B7A-B86F-4E96C9CB1FD1}" presName="parTx1" presStyleLbl="node1" presStyleIdx="0" presStyleCnt="2"/>
      <dgm:spPr/>
    </dgm:pt>
    <dgm:pt modelId="{070317EE-F983-42F6-A56B-05F568E71516}" type="pres">
      <dgm:prSet presAssocID="{11114F2E-A958-4F4D-BE67-0F33D9564EED}" presName="parTx2" presStyleLbl="node1" presStyleIdx="1" presStyleCnt="2"/>
      <dgm:spPr/>
    </dgm:pt>
  </dgm:ptLst>
  <dgm:cxnLst>
    <dgm:cxn modelId="{F1A26F08-C784-4A30-93DF-CD0D826C1E25}" type="presOf" srcId="{11114F2E-A958-4F4D-BE67-0F33D9564EED}" destId="{070317EE-F983-42F6-A56B-05F568E71516}" srcOrd="0" destOrd="0" presId="urn:microsoft.com/office/officeart/2009/3/layout/SubStepProcess"/>
    <dgm:cxn modelId="{F543E00F-63E1-43AA-81B3-121C65BF3E33}" type="presOf" srcId="{994E1B1E-903B-4B7A-B86F-4E96C9CB1FD1}" destId="{A52F310D-B5E6-479F-82E0-DED25E91E0F4}" srcOrd="0" destOrd="0" presId="urn:microsoft.com/office/officeart/2009/3/layout/SubStepProcess"/>
    <dgm:cxn modelId="{9EFDD218-6EF5-45DE-9264-A13AE99A0FA3}" type="presOf" srcId="{DAAE4942-897B-4D4D-9BCF-4D29DD63A3CE}" destId="{A8CC439A-FD01-4E61-8F20-64819F29AC13}" srcOrd="0" destOrd="0" presId="urn:microsoft.com/office/officeart/2009/3/layout/SubStepProcess"/>
    <dgm:cxn modelId="{5E10344D-8375-4FF1-A40A-5D38A4CF5A34}" srcId="{DAAE4942-897B-4D4D-9BCF-4D29DD63A3CE}" destId="{11114F2E-A958-4F4D-BE67-0F33D9564EED}" srcOrd="1" destOrd="0" parTransId="{86CABC75-C875-408D-B86A-E455C6E257B9}" sibTransId="{3ECC56A2-8FF8-493E-BE39-DB07C563F2BD}"/>
    <dgm:cxn modelId="{9497909B-DB4E-4E93-85A8-3D9A1075227B}" srcId="{DAAE4942-897B-4D4D-9BCF-4D29DD63A3CE}" destId="{994E1B1E-903B-4B7A-B86F-4E96C9CB1FD1}" srcOrd="0" destOrd="0" parTransId="{5C0C2E08-E472-45D1-8D5B-65A930FDB8B6}" sibTransId="{30294C3A-7A7D-412B-9D59-82674711C01C}"/>
    <dgm:cxn modelId="{EF07191E-75B6-4BB7-8771-8357FD5E3E89}" type="presParOf" srcId="{A8CC439A-FD01-4E61-8F20-64819F29AC13}" destId="{A52F310D-B5E6-479F-82E0-DED25E91E0F4}" srcOrd="0" destOrd="0" presId="urn:microsoft.com/office/officeart/2009/3/layout/SubStepProcess"/>
    <dgm:cxn modelId="{F8C0AF04-789C-4CAB-9E2C-405803365440}" type="presParOf" srcId="{A8CC439A-FD01-4E61-8F20-64819F29AC13}" destId="{070317EE-F983-42F6-A56B-05F568E71516}" srcOrd="1" destOrd="0" presId="urn:microsoft.com/office/officeart/2009/3/layout/SubSte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450CA9F-6726-45A0-B65C-DFE186716798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B6B70168-4A6E-46BF-96FD-B3264DA5C613}">
      <dgm:prSet/>
      <dgm:spPr/>
      <dgm:t>
        <a:bodyPr/>
        <a:lstStyle/>
        <a:p>
          <a:r>
            <a:rPr lang="uk-UA" i="1" dirty="0"/>
            <a:t>Міжнародні конференції, конгреси, наради</a:t>
          </a:r>
          <a:r>
            <a:rPr lang="uk-UA" dirty="0"/>
            <a:t> </a:t>
          </a:r>
          <a:endParaRPr lang="en-US" dirty="0"/>
        </a:p>
      </dgm:t>
    </dgm:pt>
    <dgm:pt modelId="{B7F5E66F-E024-4AE1-BC7D-203FDF2E91D7}" type="parTrans" cxnId="{987BABBC-2E0D-44D4-A101-709EA0941EBF}">
      <dgm:prSet/>
      <dgm:spPr/>
      <dgm:t>
        <a:bodyPr/>
        <a:lstStyle/>
        <a:p>
          <a:endParaRPr lang="en-US"/>
        </a:p>
      </dgm:t>
    </dgm:pt>
    <dgm:pt modelId="{BD6A42B4-B549-4790-94CD-A4F844156647}" type="sibTrans" cxnId="{987BABBC-2E0D-44D4-A101-709EA0941EBF}">
      <dgm:prSet/>
      <dgm:spPr/>
      <dgm:t>
        <a:bodyPr/>
        <a:lstStyle/>
        <a:p>
          <a:endParaRPr lang="en-US"/>
        </a:p>
      </dgm:t>
    </dgm:pt>
    <dgm:pt modelId="{4B229DCC-7611-4749-8796-2C52700BB7F4}">
      <dgm:prSet/>
      <dgm:spPr/>
      <dgm:t>
        <a:bodyPr/>
        <a:lstStyle/>
        <a:p>
          <a:r>
            <a:rPr lang="uk-UA" i="1" dirty="0"/>
            <a:t>Міжнародні комітети та комісії</a:t>
          </a:r>
          <a:r>
            <a:rPr lang="uk-UA" dirty="0"/>
            <a:t> </a:t>
          </a:r>
          <a:endParaRPr lang="en-US" dirty="0"/>
        </a:p>
      </dgm:t>
    </dgm:pt>
    <dgm:pt modelId="{015C39B1-281A-457D-AC4D-74F418C0DB74}" type="parTrans" cxnId="{1555B279-34D9-4BCC-8DF4-BC0CDE0C6C9B}">
      <dgm:prSet/>
      <dgm:spPr/>
      <dgm:t>
        <a:bodyPr/>
        <a:lstStyle/>
        <a:p>
          <a:endParaRPr lang="en-US"/>
        </a:p>
      </dgm:t>
    </dgm:pt>
    <dgm:pt modelId="{292FC969-0B3C-49FA-9869-3D92AA991B09}" type="sibTrans" cxnId="{1555B279-34D9-4BCC-8DF4-BC0CDE0C6C9B}">
      <dgm:prSet/>
      <dgm:spPr/>
      <dgm:t>
        <a:bodyPr/>
        <a:lstStyle/>
        <a:p>
          <a:endParaRPr lang="en-US"/>
        </a:p>
      </dgm:t>
    </dgm:pt>
    <dgm:pt modelId="{7BBD77E2-4ECC-4EA9-A1C6-6EDAD2BA4A82}">
      <dgm:prSet/>
      <dgm:spPr/>
      <dgm:t>
        <a:bodyPr/>
        <a:lstStyle/>
        <a:p>
          <a:r>
            <a:rPr lang="uk-UA" i="1"/>
            <a:t>Міжнародні організації</a:t>
          </a:r>
          <a:r>
            <a:rPr lang="uk-UA"/>
            <a:t> </a:t>
          </a:r>
          <a:endParaRPr lang="en-US"/>
        </a:p>
      </dgm:t>
    </dgm:pt>
    <dgm:pt modelId="{B718046B-B9EE-494A-9229-CAF9DB3DA6E9}" type="parTrans" cxnId="{EF512A1E-BD94-428D-AA42-E113A39059AF}">
      <dgm:prSet/>
      <dgm:spPr/>
      <dgm:t>
        <a:bodyPr/>
        <a:lstStyle/>
        <a:p>
          <a:endParaRPr lang="en-US"/>
        </a:p>
      </dgm:t>
    </dgm:pt>
    <dgm:pt modelId="{260B72A8-945C-4A5E-9DBB-DCD463E5C0B1}" type="sibTrans" cxnId="{EF512A1E-BD94-428D-AA42-E113A39059AF}">
      <dgm:prSet/>
      <dgm:spPr/>
      <dgm:t>
        <a:bodyPr/>
        <a:lstStyle/>
        <a:p>
          <a:endParaRPr lang="en-US"/>
        </a:p>
      </dgm:t>
    </dgm:pt>
    <dgm:pt modelId="{E379F18E-A049-42F9-8B53-D96B2E92EF95}">
      <dgm:prSet/>
      <dgm:spPr/>
      <dgm:t>
        <a:bodyPr/>
        <a:lstStyle/>
        <a:p>
          <a:r>
            <a:rPr lang="uk-UA" dirty="0"/>
            <a:t>Види міжнародних організацій залежно від: </a:t>
          </a:r>
          <a:endParaRPr lang="en-US" dirty="0"/>
        </a:p>
      </dgm:t>
    </dgm:pt>
    <dgm:pt modelId="{A6B87011-D239-42DC-A6C4-1D5841A8FA36}" type="parTrans" cxnId="{448BF22F-BFDB-42A9-BE5F-18B75DEB0BFA}">
      <dgm:prSet/>
      <dgm:spPr/>
      <dgm:t>
        <a:bodyPr/>
        <a:lstStyle/>
        <a:p>
          <a:endParaRPr lang="en-US"/>
        </a:p>
      </dgm:t>
    </dgm:pt>
    <dgm:pt modelId="{A9F5446C-4986-4253-9378-1DE1AAC77E52}" type="sibTrans" cxnId="{448BF22F-BFDB-42A9-BE5F-18B75DEB0BFA}">
      <dgm:prSet/>
      <dgm:spPr/>
      <dgm:t>
        <a:bodyPr/>
        <a:lstStyle/>
        <a:p>
          <a:endParaRPr lang="en-US"/>
        </a:p>
      </dgm:t>
    </dgm:pt>
    <dgm:pt modelId="{CAD883CE-2960-483E-AE1C-48F788DCD063}">
      <dgm:prSet/>
      <dgm:spPr/>
      <dgm:t>
        <a:bodyPr/>
        <a:lstStyle/>
        <a:p>
          <a:r>
            <a:rPr lang="uk-UA" dirty="0"/>
            <a:t>рівнів створення й функціонування;</a:t>
          </a:r>
          <a:endParaRPr lang="en-US" dirty="0"/>
        </a:p>
      </dgm:t>
    </dgm:pt>
    <dgm:pt modelId="{DA16B420-6382-4A42-A92A-59BD4479BACA}" type="parTrans" cxnId="{BF4BE397-BAE0-49E4-ADB3-C4F6173EC233}">
      <dgm:prSet/>
      <dgm:spPr/>
      <dgm:t>
        <a:bodyPr/>
        <a:lstStyle/>
        <a:p>
          <a:endParaRPr lang="en-US"/>
        </a:p>
      </dgm:t>
    </dgm:pt>
    <dgm:pt modelId="{22469967-7062-4B5A-8F49-A6496A6E1491}" type="sibTrans" cxnId="{BF4BE397-BAE0-49E4-ADB3-C4F6173EC233}">
      <dgm:prSet/>
      <dgm:spPr/>
      <dgm:t>
        <a:bodyPr/>
        <a:lstStyle/>
        <a:p>
          <a:endParaRPr lang="en-US"/>
        </a:p>
      </dgm:t>
    </dgm:pt>
    <dgm:pt modelId="{5EF45CC3-DB4C-4085-8C3A-DC5D2A132FE3}">
      <dgm:prSet/>
      <dgm:spPr/>
      <dgm:t>
        <a:bodyPr/>
        <a:lstStyle/>
        <a:p>
          <a:r>
            <a:rPr lang="uk-UA" dirty="0"/>
            <a:t>роду діяльності ;</a:t>
          </a:r>
          <a:endParaRPr lang="en-US" dirty="0"/>
        </a:p>
      </dgm:t>
    </dgm:pt>
    <dgm:pt modelId="{2FCD679D-1068-4445-81C1-DA7A6EA720F7}" type="parTrans" cxnId="{217F3A5B-3E58-4EF3-A97B-AB2576FA5A38}">
      <dgm:prSet/>
      <dgm:spPr/>
      <dgm:t>
        <a:bodyPr/>
        <a:lstStyle/>
        <a:p>
          <a:endParaRPr lang="en-US"/>
        </a:p>
      </dgm:t>
    </dgm:pt>
    <dgm:pt modelId="{37AE32EE-413A-4D35-BBB9-B22CF1C4C034}" type="sibTrans" cxnId="{217F3A5B-3E58-4EF3-A97B-AB2576FA5A38}">
      <dgm:prSet/>
      <dgm:spPr/>
      <dgm:t>
        <a:bodyPr/>
        <a:lstStyle/>
        <a:p>
          <a:endParaRPr lang="en-US"/>
        </a:p>
      </dgm:t>
    </dgm:pt>
    <dgm:pt modelId="{7BC587D5-EE3E-4F49-A378-47A958D16634}">
      <dgm:prSet/>
      <dgm:spPr/>
      <dgm:t>
        <a:bodyPr/>
        <a:lstStyle/>
        <a:p>
          <a:r>
            <a:rPr lang="uk-UA" dirty="0"/>
            <a:t>рівня представництва.)</a:t>
          </a:r>
          <a:endParaRPr lang="en-US" dirty="0"/>
        </a:p>
      </dgm:t>
    </dgm:pt>
    <dgm:pt modelId="{93F9E4C4-74B1-4271-8BEB-FD5C915F25A5}" type="parTrans" cxnId="{F7A0885A-77DD-43E0-9F4B-600B4B2F0383}">
      <dgm:prSet/>
      <dgm:spPr/>
      <dgm:t>
        <a:bodyPr/>
        <a:lstStyle/>
        <a:p>
          <a:endParaRPr lang="en-US"/>
        </a:p>
      </dgm:t>
    </dgm:pt>
    <dgm:pt modelId="{9C54EA01-9BFF-4C22-8D1B-5AF3713DD6F0}" type="sibTrans" cxnId="{F7A0885A-77DD-43E0-9F4B-600B4B2F0383}">
      <dgm:prSet/>
      <dgm:spPr/>
      <dgm:t>
        <a:bodyPr/>
        <a:lstStyle/>
        <a:p>
          <a:endParaRPr lang="en-US"/>
        </a:p>
      </dgm:t>
    </dgm:pt>
    <dgm:pt modelId="{508DD789-A4E6-4262-8666-D677439DCBD4}" type="pres">
      <dgm:prSet presAssocID="{6450CA9F-6726-45A0-B65C-DFE186716798}" presName="linear" presStyleCnt="0">
        <dgm:presLayoutVars>
          <dgm:animLvl val="lvl"/>
          <dgm:resizeHandles val="exact"/>
        </dgm:presLayoutVars>
      </dgm:prSet>
      <dgm:spPr/>
    </dgm:pt>
    <dgm:pt modelId="{8818F0A3-D76E-4D58-9DE0-499089E5CE63}" type="pres">
      <dgm:prSet presAssocID="{B6B70168-4A6E-46BF-96FD-B3264DA5C613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E1369DC7-8334-47A9-8D87-065981909FF6}" type="pres">
      <dgm:prSet presAssocID="{BD6A42B4-B549-4790-94CD-A4F844156647}" presName="spacer" presStyleCnt="0"/>
      <dgm:spPr/>
    </dgm:pt>
    <dgm:pt modelId="{1C745F45-130A-40D0-8419-7101AE46AC44}" type="pres">
      <dgm:prSet presAssocID="{4B229DCC-7611-4749-8796-2C52700BB7F4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A131BDBA-E864-4901-9425-A8E50DC173D6}" type="pres">
      <dgm:prSet presAssocID="{292FC969-0B3C-49FA-9869-3D92AA991B09}" presName="spacer" presStyleCnt="0"/>
      <dgm:spPr/>
    </dgm:pt>
    <dgm:pt modelId="{F18AF366-C94A-424C-9E07-4C5214D7EF9D}" type="pres">
      <dgm:prSet presAssocID="{7BBD77E2-4ECC-4EA9-A1C6-6EDAD2BA4A82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4DF3DD43-BAF1-46AF-86BD-0C657C922898}" type="pres">
      <dgm:prSet presAssocID="{260B72A8-945C-4A5E-9DBB-DCD463E5C0B1}" presName="spacer" presStyleCnt="0"/>
      <dgm:spPr/>
    </dgm:pt>
    <dgm:pt modelId="{1D7C7FC6-8AC6-48F0-BC03-DBCB304E3C6E}" type="pres">
      <dgm:prSet presAssocID="{E379F18E-A049-42F9-8B53-D96B2E92EF95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171955AE-E473-4561-B6E2-F0426F3859E2}" type="pres">
      <dgm:prSet presAssocID="{E379F18E-A049-42F9-8B53-D96B2E92EF95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EF512A1E-BD94-428D-AA42-E113A39059AF}" srcId="{6450CA9F-6726-45A0-B65C-DFE186716798}" destId="{7BBD77E2-4ECC-4EA9-A1C6-6EDAD2BA4A82}" srcOrd="2" destOrd="0" parTransId="{B718046B-B9EE-494A-9229-CAF9DB3DA6E9}" sibTransId="{260B72A8-945C-4A5E-9DBB-DCD463E5C0B1}"/>
    <dgm:cxn modelId="{F5B37421-4B75-4366-96DC-ABEDCC970FDF}" type="presOf" srcId="{6450CA9F-6726-45A0-B65C-DFE186716798}" destId="{508DD789-A4E6-4262-8666-D677439DCBD4}" srcOrd="0" destOrd="0" presId="urn:microsoft.com/office/officeart/2005/8/layout/vList2"/>
    <dgm:cxn modelId="{DD3FA821-A3A2-46C2-A979-16DBDE7E6208}" type="presOf" srcId="{B6B70168-4A6E-46BF-96FD-B3264DA5C613}" destId="{8818F0A3-D76E-4D58-9DE0-499089E5CE63}" srcOrd="0" destOrd="0" presId="urn:microsoft.com/office/officeart/2005/8/layout/vList2"/>
    <dgm:cxn modelId="{448BF22F-BFDB-42A9-BE5F-18B75DEB0BFA}" srcId="{6450CA9F-6726-45A0-B65C-DFE186716798}" destId="{E379F18E-A049-42F9-8B53-D96B2E92EF95}" srcOrd="3" destOrd="0" parTransId="{A6B87011-D239-42DC-A6C4-1D5841A8FA36}" sibTransId="{A9F5446C-4986-4253-9378-1DE1AAC77E52}"/>
    <dgm:cxn modelId="{217F3A5B-3E58-4EF3-A97B-AB2576FA5A38}" srcId="{E379F18E-A049-42F9-8B53-D96B2E92EF95}" destId="{5EF45CC3-DB4C-4085-8C3A-DC5D2A132FE3}" srcOrd="1" destOrd="0" parTransId="{2FCD679D-1068-4445-81C1-DA7A6EA720F7}" sibTransId="{37AE32EE-413A-4D35-BBB9-B22CF1C4C034}"/>
    <dgm:cxn modelId="{73071453-8227-4F8E-9A3B-5DAD7D489BD4}" type="presOf" srcId="{5EF45CC3-DB4C-4085-8C3A-DC5D2A132FE3}" destId="{171955AE-E473-4561-B6E2-F0426F3859E2}" srcOrd="0" destOrd="1" presId="urn:microsoft.com/office/officeart/2005/8/layout/vList2"/>
    <dgm:cxn modelId="{1555B279-34D9-4BCC-8DF4-BC0CDE0C6C9B}" srcId="{6450CA9F-6726-45A0-B65C-DFE186716798}" destId="{4B229DCC-7611-4749-8796-2C52700BB7F4}" srcOrd="1" destOrd="0" parTransId="{015C39B1-281A-457D-AC4D-74F418C0DB74}" sibTransId="{292FC969-0B3C-49FA-9869-3D92AA991B09}"/>
    <dgm:cxn modelId="{F7A0885A-77DD-43E0-9F4B-600B4B2F0383}" srcId="{E379F18E-A049-42F9-8B53-D96B2E92EF95}" destId="{7BC587D5-EE3E-4F49-A378-47A958D16634}" srcOrd="2" destOrd="0" parTransId="{93F9E4C4-74B1-4271-8BEB-FD5C915F25A5}" sibTransId="{9C54EA01-9BFF-4C22-8D1B-5AF3713DD6F0}"/>
    <dgm:cxn modelId="{8AA61D8D-AEE4-44ED-B72C-7D3754865890}" type="presOf" srcId="{4B229DCC-7611-4749-8796-2C52700BB7F4}" destId="{1C745F45-130A-40D0-8419-7101AE46AC44}" srcOrd="0" destOrd="0" presId="urn:microsoft.com/office/officeart/2005/8/layout/vList2"/>
    <dgm:cxn modelId="{BF4BE397-BAE0-49E4-ADB3-C4F6173EC233}" srcId="{E379F18E-A049-42F9-8B53-D96B2E92EF95}" destId="{CAD883CE-2960-483E-AE1C-48F788DCD063}" srcOrd="0" destOrd="0" parTransId="{DA16B420-6382-4A42-A92A-59BD4479BACA}" sibTransId="{22469967-7062-4B5A-8F49-A6496A6E1491}"/>
    <dgm:cxn modelId="{83B6C2A2-95D3-492B-870D-C1DEE80FCB09}" type="presOf" srcId="{CAD883CE-2960-483E-AE1C-48F788DCD063}" destId="{171955AE-E473-4561-B6E2-F0426F3859E2}" srcOrd="0" destOrd="0" presId="urn:microsoft.com/office/officeart/2005/8/layout/vList2"/>
    <dgm:cxn modelId="{2A3990BC-CCA3-4310-ADE7-98A8ACBF422C}" type="presOf" srcId="{E379F18E-A049-42F9-8B53-D96B2E92EF95}" destId="{1D7C7FC6-8AC6-48F0-BC03-DBCB304E3C6E}" srcOrd="0" destOrd="0" presId="urn:microsoft.com/office/officeart/2005/8/layout/vList2"/>
    <dgm:cxn modelId="{987BABBC-2E0D-44D4-A101-709EA0941EBF}" srcId="{6450CA9F-6726-45A0-B65C-DFE186716798}" destId="{B6B70168-4A6E-46BF-96FD-B3264DA5C613}" srcOrd="0" destOrd="0" parTransId="{B7F5E66F-E024-4AE1-BC7D-203FDF2E91D7}" sibTransId="{BD6A42B4-B549-4790-94CD-A4F844156647}"/>
    <dgm:cxn modelId="{237570D5-7FB3-429C-ABE7-2298FBB7544F}" type="presOf" srcId="{7BC587D5-EE3E-4F49-A378-47A958D16634}" destId="{171955AE-E473-4561-B6E2-F0426F3859E2}" srcOrd="0" destOrd="2" presId="urn:microsoft.com/office/officeart/2005/8/layout/vList2"/>
    <dgm:cxn modelId="{2AA3F2DB-4361-4FCF-95D4-5D130ED9E5F0}" type="presOf" srcId="{7BBD77E2-4ECC-4EA9-A1C6-6EDAD2BA4A82}" destId="{F18AF366-C94A-424C-9E07-4C5214D7EF9D}" srcOrd="0" destOrd="0" presId="urn:microsoft.com/office/officeart/2005/8/layout/vList2"/>
    <dgm:cxn modelId="{6FE3FA1D-0933-4823-ADC2-16684F1CA591}" type="presParOf" srcId="{508DD789-A4E6-4262-8666-D677439DCBD4}" destId="{8818F0A3-D76E-4D58-9DE0-499089E5CE63}" srcOrd="0" destOrd="0" presId="urn:microsoft.com/office/officeart/2005/8/layout/vList2"/>
    <dgm:cxn modelId="{E3AAEB8F-B140-4A8F-B8CC-BF12C37E2DE9}" type="presParOf" srcId="{508DD789-A4E6-4262-8666-D677439DCBD4}" destId="{E1369DC7-8334-47A9-8D87-065981909FF6}" srcOrd="1" destOrd="0" presId="urn:microsoft.com/office/officeart/2005/8/layout/vList2"/>
    <dgm:cxn modelId="{8B864FBD-ED1D-432B-A754-FCFF50CA1320}" type="presParOf" srcId="{508DD789-A4E6-4262-8666-D677439DCBD4}" destId="{1C745F45-130A-40D0-8419-7101AE46AC44}" srcOrd="2" destOrd="0" presId="urn:microsoft.com/office/officeart/2005/8/layout/vList2"/>
    <dgm:cxn modelId="{6AF05769-7A8B-4A4C-96E7-45D3831AFB43}" type="presParOf" srcId="{508DD789-A4E6-4262-8666-D677439DCBD4}" destId="{A131BDBA-E864-4901-9425-A8E50DC173D6}" srcOrd="3" destOrd="0" presId="urn:microsoft.com/office/officeart/2005/8/layout/vList2"/>
    <dgm:cxn modelId="{4D9FE63A-4F19-45FC-8D57-23DD3A6D0202}" type="presParOf" srcId="{508DD789-A4E6-4262-8666-D677439DCBD4}" destId="{F18AF366-C94A-424C-9E07-4C5214D7EF9D}" srcOrd="4" destOrd="0" presId="urn:microsoft.com/office/officeart/2005/8/layout/vList2"/>
    <dgm:cxn modelId="{54B58337-822A-4E15-BCA9-E0D5DAC458B1}" type="presParOf" srcId="{508DD789-A4E6-4262-8666-D677439DCBD4}" destId="{4DF3DD43-BAF1-46AF-86BD-0C657C922898}" srcOrd="5" destOrd="0" presId="urn:microsoft.com/office/officeart/2005/8/layout/vList2"/>
    <dgm:cxn modelId="{F4DB7B7C-5C76-4B9E-9F83-F42AF8D72A9E}" type="presParOf" srcId="{508DD789-A4E6-4262-8666-D677439DCBD4}" destId="{1D7C7FC6-8AC6-48F0-BC03-DBCB304E3C6E}" srcOrd="6" destOrd="0" presId="urn:microsoft.com/office/officeart/2005/8/layout/vList2"/>
    <dgm:cxn modelId="{6EB7692F-4D2E-41A0-9A88-CBCD67456DF7}" type="presParOf" srcId="{508DD789-A4E6-4262-8666-D677439DCBD4}" destId="{171955AE-E473-4561-B6E2-F0426F3859E2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B10B52C-7CA4-4FC0-AB69-DFEA716078FC}" type="doc">
      <dgm:prSet loTypeId="urn:microsoft.com/office/officeart/2005/8/layout/default" loCatId="list" qsTypeId="urn:microsoft.com/office/officeart/2005/8/quickstyle/simple1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1D0F67B8-5BA4-4633-B579-EC4657B315F1}">
      <dgm:prSet/>
      <dgm:spPr/>
      <dgm:t>
        <a:bodyPr/>
        <a:lstStyle/>
        <a:p>
          <a:r>
            <a:rPr lang="uk-UA" dirty="0"/>
            <a:t>макроекономічний (% ставки, валютний курс торговельний режим)</a:t>
          </a:r>
          <a:endParaRPr lang="en-US" dirty="0"/>
        </a:p>
      </dgm:t>
    </dgm:pt>
    <dgm:pt modelId="{6B5C06F3-4C11-4528-AF3C-01CB278BD6A4}" type="parTrans" cxnId="{307344EF-EBCA-4DD0-AEF8-AC677918D3EF}">
      <dgm:prSet/>
      <dgm:spPr/>
      <dgm:t>
        <a:bodyPr/>
        <a:lstStyle/>
        <a:p>
          <a:endParaRPr lang="en-US"/>
        </a:p>
      </dgm:t>
    </dgm:pt>
    <dgm:pt modelId="{D4F0948E-9082-4DB5-8125-6F05EDB90F4E}" type="sibTrans" cxnId="{307344EF-EBCA-4DD0-AEF8-AC677918D3EF}">
      <dgm:prSet/>
      <dgm:spPr/>
      <dgm:t>
        <a:bodyPr/>
        <a:lstStyle/>
        <a:p>
          <a:endParaRPr lang="en-US"/>
        </a:p>
      </dgm:t>
    </dgm:pt>
    <dgm:pt modelId="{1E8A44DF-3CAA-4662-841C-11E7AD1840C4}">
      <dgm:prSet/>
      <dgm:spPr/>
      <dgm:t>
        <a:bodyPr/>
        <a:lstStyle/>
        <a:p>
          <a:r>
            <a:rPr lang="uk-UA" dirty="0"/>
            <a:t>мікроекономічний (податки на імпорт конкретних товарів окремих галузей, регулювання </a:t>
          </a:r>
          <a:r>
            <a:rPr lang="uk-UA" dirty="0" err="1"/>
            <a:t>імпортно</a:t>
          </a:r>
          <a:r>
            <a:rPr lang="uk-UA" dirty="0"/>
            <a:t>/експортних цін тощо)</a:t>
          </a:r>
          <a:endParaRPr lang="en-US" dirty="0"/>
        </a:p>
      </dgm:t>
    </dgm:pt>
    <dgm:pt modelId="{7D9865EE-2A2D-41CA-B343-74C3E475507E}" type="parTrans" cxnId="{5A46B1E1-5E90-48DF-AF12-9F53DCFABAA2}">
      <dgm:prSet/>
      <dgm:spPr/>
      <dgm:t>
        <a:bodyPr/>
        <a:lstStyle/>
        <a:p>
          <a:endParaRPr lang="en-US"/>
        </a:p>
      </dgm:t>
    </dgm:pt>
    <dgm:pt modelId="{6661B181-A271-4E5E-AEE5-805A87503DCD}" type="sibTrans" cxnId="{5A46B1E1-5E90-48DF-AF12-9F53DCFABAA2}">
      <dgm:prSet/>
      <dgm:spPr/>
      <dgm:t>
        <a:bodyPr/>
        <a:lstStyle/>
        <a:p>
          <a:endParaRPr lang="en-US"/>
        </a:p>
      </dgm:t>
    </dgm:pt>
    <dgm:pt modelId="{A53D7367-FE7A-4727-B7E0-CC3B6BBAB3CA}" type="pres">
      <dgm:prSet presAssocID="{9B10B52C-7CA4-4FC0-AB69-DFEA716078FC}" presName="diagram" presStyleCnt="0">
        <dgm:presLayoutVars>
          <dgm:dir/>
          <dgm:resizeHandles val="exact"/>
        </dgm:presLayoutVars>
      </dgm:prSet>
      <dgm:spPr/>
    </dgm:pt>
    <dgm:pt modelId="{ED196C7F-8F49-4CB5-B457-B1DA25965C0F}" type="pres">
      <dgm:prSet presAssocID="{1D0F67B8-5BA4-4633-B579-EC4657B315F1}" presName="node" presStyleLbl="node1" presStyleIdx="0" presStyleCnt="2">
        <dgm:presLayoutVars>
          <dgm:bulletEnabled val="1"/>
        </dgm:presLayoutVars>
      </dgm:prSet>
      <dgm:spPr/>
    </dgm:pt>
    <dgm:pt modelId="{5DD2FBDF-9288-46CC-8888-580AE0C568A0}" type="pres">
      <dgm:prSet presAssocID="{D4F0948E-9082-4DB5-8125-6F05EDB90F4E}" presName="sibTrans" presStyleCnt="0"/>
      <dgm:spPr/>
    </dgm:pt>
    <dgm:pt modelId="{32F837ED-5CFC-4B15-91CC-5D19E8C8803E}" type="pres">
      <dgm:prSet presAssocID="{1E8A44DF-3CAA-4662-841C-11E7AD1840C4}" presName="node" presStyleLbl="node1" presStyleIdx="1" presStyleCnt="2">
        <dgm:presLayoutVars>
          <dgm:bulletEnabled val="1"/>
        </dgm:presLayoutVars>
      </dgm:prSet>
      <dgm:spPr/>
    </dgm:pt>
  </dgm:ptLst>
  <dgm:cxnLst>
    <dgm:cxn modelId="{1FCED42B-CE42-4FFA-ADA0-198FC94CD9F8}" type="presOf" srcId="{9B10B52C-7CA4-4FC0-AB69-DFEA716078FC}" destId="{A53D7367-FE7A-4727-B7E0-CC3B6BBAB3CA}" srcOrd="0" destOrd="0" presId="urn:microsoft.com/office/officeart/2005/8/layout/default"/>
    <dgm:cxn modelId="{57C59F94-379F-47D8-AEE5-43FCA6E7C870}" type="presOf" srcId="{1E8A44DF-3CAA-4662-841C-11E7AD1840C4}" destId="{32F837ED-5CFC-4B15-91CC-5D19E8C8803E}" srcOrd="0" destOrd="0" presId="urn:microsoft.com/office/officeart/2005/8/layout/default"/>
    <dgm:cxn modelId="{5A46B1E1-5E90-48DF-AF12-9F53DCFABAA2}" srcId="{9B10B52C-7CA4-4FC0-AB69-DFEA716078FC}" destId="{1E8A44DF-3CAA-4662-841C-11E7AD1840C4}" srcOrd="1" destOrd="0" parTransId="{7D9865EE-2A2D-41CA-B343-74C3E475507E}" sibTransId="{6661B181-A271-4E5E-AEE5-805A87503DCD}"/>
    <dgm:cxn modelId="{01511FE8-C82E-4122-B41A-692DE071A81F}" type="presOf" srcId="{1D0F67B8-5BA4-4633-B579-EC4657B315F1}" destId="{ED196C7F-8F49-4CB5-B457-B1DA25965C0F}" srcOrd="0" destOrd="0" presId="urn:microsoft.com/office/officeart/2005/8/layout/default"/>
    <dgm:cxn modelId="{307344EF-EBCA-4DD0-AEF8-AC677918D3EF}" srcId="{9B10B52C-7CA4-4FC0-AB69-DFEA716078FC}" destId="{1D0F67B8-5BA4-4633-B579-EC4657B315F1}" srcOrd="0" destOrd="0" parTransId="{6B5C06F3-4C11-4528-AF3C-01CB278BD6A4}" sibTransId="{D4F0948E-9082-4DB5-8125-6F05EDB90F4E}"/>
    <dgm:cxn modelId="{F6AAE87B-DD58-4D1E-8497-EC536CFF6063}" type="presParOf" srcId="{A53D7367-FE7A-4727-B7E0-CC3B6BBAB3CA}" destId="{ED196C7F-8F49-4CB5-B457-B1DA25965C0F}" srcOrd="0" destOrd="0" presId="urn:microsoft.com/office/officeart/2005/8/layout/default"/>
    <dgm:cxn modelId="{F926C79D-46AC-41B7-B430-423E59474EB1}" type="presParOf" srcId="{A53D7367-FE7A-4727-B7E0-CC3B6BBAB3CA}" destId="{5DD2FBDF-9288-46CC-8888-580AE0C568A0}" srcOrd="1" destOrd="0" presId="urn:microsoft.com/office/officeart/2005/8/layout/default"/>
    <dgm:cxn modelId="{0FB32C61-FBE3-44EA-95F3-0A6CAD3E6418}" type="presParOf" srcId="{A53D7367-FE7A-4727-B7E0-CC3B6BBAB3CA}" destId="{32F837ED-5CFC-4B15-91CC-5D19E8C8803E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B10B52C-7CA4-4FC0-AB69-DFEA716078FC}" type="doc">
      <dgm:prSet loTypeId="urn:microsoft.com/office/officeart/2005/8/layout/default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1D0F67B8-5BA4-4633-B579-EC4657B315F1}">
      <dgm:prSet/>
      <dgm:spPr/>
      <dgm:t>
        <a:bodyPr/>
        <a:lstStyle/>
        <a:p>
          <a:r>
            <a:rPr lang="uk-UA" dirty="0"/>
            <a:t>ендогенний (внутрішній, саморегулювання, ринковий – ринок як основа регулювання)</a:t>
          </a:r>
          <a:endParaRPr lang="en-US" dirty="0"/>
        </a:p>
      </dgm:t>
    </dgm:pt>
    <dgm:pt modelId="{6B5C06F3-4C11-4528-AF3C-01CB278BD6A4}" type="parTrans" cxnId="{307344EF-EBCA-4DD0-AEF8-AC677918D3EF}">
      <dgm:prSet/>
      <dgm:spPr/>
      <dgm:t>
        <a:bodyPr/>
        <a:lstStyle/>
        <a:p>
          <a:endParaRPr lang="en-US"/>
        </a:p>
      </dgm:t>
    </dgm:pt>
    <dgm:pt modelId="{D4F0948E-9082-4DB5-8125-6F05EDB90F4E}" type="sibTrans" cxnId="{307344EF-EBCA-4DD0-AEF8-AC677918D3EF}">
      <dgm:prSet/>
      <dgm:spPr/>
      <dgm:t>
        <a:bodyPr/>
        <a:lstStyle/>
        <a:p>
          <a:endParaRPr lang="en-US"/>
        </a:p>
      </dgm:t>
    </dgm:pt>
    <dgm:pt modelId="{D1F34CBF-A393-487B-8CC4-2627B7A1D227}">
      <dgm:prSet/>
      <dgm:spPr/>
      <dgm:t>
        <a:bodyPr/>
        <a:lstStyle/>
        <a:p>
          <a:r>
            <a:rPr lang="uk-UA" dirty="0"/>
            <a:t>екзогенний (зовнішній, неринковий; інші фактори – регулятори – держава, монополії, міжнародні організації.)</a:t>
          </a:r>
        </a:p>
      </dgm:t>
    </dgm:pt>
    <dgm:pt modelId="{A6F7F25F-D857-49BA-B188-ADF0B3A781A0}" type="parTrans" cxnId="{290D4882-4888-472F-8069-805D682C1DEA}">
      <dgm:prSet/>
      <dgm:spPr/>
      <dgm:t>
        <a:bodyPr/>
        <a:lstStyle/>
        <a:p>
          <a:endParaRPr lang="ru-RU"/>
        </a:p>
      </dgm:t>
    </dgm:pt>
    <dgm:pt modelId="{1615A24D-1330-418A-BD07-AE27B14410EA}" type="sibTrans" cxnId="{290D4882-4888-472F-8069-805D682C1DEA}">
      <dgm:prSet/>
      <dgm:spPr/>
      <dgm:t>
        <a:bodyPr/>
        <a:lstStyle/>
        <a:p>
          <a:endParaRPr lang="ru-RU"/>
        </a:p>
      </dgm:t>
    </dgm:pt>
    <dgm:pt modelId="{A53D7367-FE7A-4727-B7E0-CC3B6BBAB3CA}" type="pres">
      <dgm:prSet presAssocID="{9B10B52C-7CA4-4FC0-AB69-DFEA716078FC}" presName="diagram" presStyleCnt="0">
        <dgm:presLayoutVars>
          <dgm:dir/>
          <dgm:resizeHandles val="exact"/>
        </dgm:presLayoutVars>
      </dgm:prSet>
      <dgm:spPr/>
    </dgm:pt>
    <dgm:pt modelId="{ED196C7F-8F49-4CB5-B457-B1DA25965C0F}" type="pres">
      <dgm:prSet presAssocID="{1D0F67B8-5BA4-4633-B579-EC4657B315F1}" presName="node" presStyleLbl="node1" presStyleIdx="0" presStyleCnt="2" custScaleX="159527">
        <dgm:presLayoutVars>
          <dgm:bulletEnabled val="1"/>
        </dgm:presLayoutVars>
      </dgm:prSet>
      <dgm:spPr/>
    </dgm:pt>
    <dgm:pt modelId="{5DD2FBDF-9288-46CC-8888-580AE0C568A0}" type="pres">
      <dgm:prSet presAssocID="{D4F0948E-9082-4DB5-8125-6F05EDB90F4E}" presName="sibTrans" presStyleCnt="0"/>
      <dgm:spPr/>
    </dgm:pt>
    <dgm:pt modelId="{C49293ED-7552-49DC-A7A3-02041B9EA355}" type="pres">
      <dgm:prSet presAssocID="{D1F34CBF-A393-487B-8CC4-2627B7A1D227}" presName="node" presStyleLbl="node1" presStyleIdx="1" presStyleCnt="2" custScaleX="159527">
        <dgm:presLayoutVars>
          <dgm:bulletEnabled val="1"/>
        </dgm:presLayoutVars>
      </dgm:prSet>
      <dgm:spPr/>
    </dgm:pt>
  </dgm:ptLst>
  <dgm:cxnLst>
    <dgm:cxn modelId="{1FCED42B-CE42-4FFA-ADA0-198FC94CD9F8}" type="presOf" srcId="{9B10B52C-7CA4-4FC0-AB69-DFEA716078FC}" destId="{A53D7367-FE7A-4727-B7E0-CC3B6BBAB3CA}" srcOrd="0" destOrd="0" presId="urn:microsoft.com/office/officeart/2005/8/layout/default"/>
    <dgm:cxn modelId="{DE422153-C475-47EB-9793-B22991C3293A}" type="presOf" srcId="{D1F34CBF-A393-487B-8CC4-2627B7A1D227}" destId="{C49293ED-7552-49DC-A7A3-02041B9EA355}" srcOrd="0" destOrd="0" presId="urn:microsoft.com/office/officeart/2005/8/layout/default"/>
    <dgm:cxn modelId="{290D4882-4888-472F-8069-805D682C1DEA}" srcId="{9B10B52C-7CA4-4FC0-AB69-DFEA716078FC}" destId="{D1F34CBF-A393-487B-8CC4-2627B7A1D227}" srcOrd="1" destOrd="0" parTransId="{A6F7F25F-D857-49BA-B188-ADF0B3A781A0}" sibTransId="{1615A24D-1330-418A-BD07-AE27B14410EA}"/>
    <dgm:cxn modelId="{01511FE8-C82E-4122-B41A-692DE071A81F}" type="presOf" srcId="{1D0F67B8-5BA4-4633-B579-EC4657B315F1}" destId="{ED196C7F-8F49-4CB5-B457-B1DA25965C0F}" srcOrd="0" destOrd="0" presId="urn:microsoft.com/office/officeart/2005/8/layout/default"/>
    <dgm:cxn modelId="{307344EF-EBCA-4DD0-AEF8-AC677918D3EF}" srcId="{9B10B52C-7CA4-4FC0-AB69-DFEA716078FC}" destId="{1D0F67B8-5BA4-4633-B579-EC4657B315F1}" srcOrd="0" destOrd="0" parTransId="{6B5C06F3-4C11-4528-AF3C-01CB278BD6A4}" sibTransId="{D4F0948E-9082-4DB5-8125-6F05EDB90F4E}"/>
    <dgm:cxn modelId="{F6AAE87B-DD58-4D1E-8497-EC536CFF6063}" type="presParOf" srcId="{A53D7367-FE7A-4727-B7E0-CC3B6BBAB3CA}" destId="{ED196C7F-8F49-4CB5-B457-B1DA25965C0F}" srcOrd="0" destOrd="0" presId="urn:microsoft.com/office/officeart/2005/8/layout/default"/>
    <dgm:cxn modelId="{F926C79D-46AC-41B7-B430-423E59474EB1}" type="presParOf" srcId="{A53D7367-FE7A-4727-B7E0-CC3B6BBAB3CA}" destId="{5DD2FBDF-9288-46CC-8888-580AE0C568A0}" srcOrd="1" destOrd="0" presId="urn:microsoft.com/office/officeart/2005/8/layout/default"/>
    <dgm:cxn modelId="{975B5D99-93FD-43EE-A0C7-EB52FC04B93B}" type="presParOf" srcId="{A53D7367-FE7A-4727-B7E0-CC3B6BBAB3CA}" destId="{C49293ED-7552-49DC-A7A3-02041B9EA355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615EF4-D09B-4320-BD40-826693D14BB0}">
      <dsp:nvSpPr>
        <dsp:cNvPr id="0" name=""/>
        <dsp:cNvSpPr/>
      </dsp:nvSpPr>
      <dsp:spPr>
        <a:xfrm>
          <a:off x="0" y="600523"/>
          <a:ext cx="10515600" cy="137475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500" i="1" kern="1200" dirty="0"/>
            <a:t>Принципи управління</a:t>
          </a:r>
          <a:r>
            <a:rPr lang="uk-UA" sz="2500" kern="1200" dirty="0"/>
            <a:t> характеризують певну “ідеологію” підходу до МЕВ, </a:t>
          </a:r>
          <a:r>
            <a:rPr lang="ru-RU" sz="2500" kern="1200" dirty="0" err="1"/>
            <a:t>визначають</a:t>
          </a:r>
          <a:r>
            <a:rPr lang="ru-RU" sz="2500" kern="1200" dirty="0"/>
            <a:t> характер і </a:t>
          </a:r>
          <a:r>
            <a:rPr lang="ru-RU" sz="2500" kern="1200" dirty="0" err="1"/>
            <a:t>форми</a:t>
          </a:r>
          <a:r>
            <a:rPr lang="ru-RU" sz="2500" kern="1200" dirty="0"/>
            <a:t> </a:t>
          </a:r>
          <a:r>
            <a:rPr lang="ru-RU" sz="2500" kern="1200" dirty="0" err="1"/>
            <a:t>регулювання</a:t>
          </a:r>
          <a:r>
            <a:rPr lang="ru-RU" sz="2500" kern="1200" dirty="0"/>
            <a:t> </a:t>
          </a:r>
          <a:r>
            <a:rPr lang="ru-RU" sz="2500" kern="1200" dirty="0" err="1"/>
            <a:t>світогосподарських</a:t>
          </a:r>
          <a:r>
            <a:rPr lang="ru-RU" sz="2500" kern="1200" dirty="0"/>
            <a:t> зв’язків</a:t>
          </a:r>
          <a:r>
            <a:rPr lang="uk-UA" sz="2500" kern="1200" dirty="0"/>
            <a:t>. Види: протекціонізм та свобода торгівлі.</a:t>
          </a:r>
          <a:endParaRPr lang="en-US" sz="2500" kern="1200" dirty="0"/>
        </a:p>
      </dsp:txBody>
      <dsp:txXfrm>
        <a:off x="67110" y="667633"/>
        <a:ext cx="10381380" cy="1240530"/>
      </dsp:txXfrm>
    </dsp:sp>
    <dsp:sp modelId="{0084249A-05DA-425F-819E-B15E1F479773}">
      <dsp:nvSpPr>
        <dsp:cNvPr id="0" name=""/>
        <dsp:cNvSpPr/>
      </dsp:nvSpPr>
      <dsp:spPr>
        <a:xfrm>
          <a:off x="0" y="2047273"/>
          <a:ext cx="10515600" cy="137475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i="1" kern="1200" dirty="0" err="1"/>
            <a:t>Сукупність</a:t>
          </a:r>
          <a:r>
            <a:rPr lang="ru-RU" sz="2500" i="1" kern="1200" dirty="0"/>
            <a:t> </a:t>
          </a:r>
          <a:r>
            <a:rPr lang="ru-RU" sz="2500" i="1" kern="1200" dirty="0" err="1"/>
            <a:t>конкретних</a:t>
          </a:r>
          <a:r>
            <a:rPr lang="ru-RU" sz="2500" i="1" kern="1200" dirty="0"/>
            <a:t> </a:t>
          </a:r>
          <a:r>
            <a:rPr lang="ru-RU" sz="2500" i="1" kern="1200" dirty="0" err="1"/>
            <a:t>економічних</a:t>
          </a:r>
          <a:r>
            <a:rPr lang="ru-RU" sz="2500" i="1" kern="1200" dirty="0"/>
            <a:t> </a:t>
          </a:r>
          <a:r>
            <a:rPr lang="ru-RU" sz="2500" i="1" kern="1200" dirty="0" err="1"/>
            <a:t>методів</a:t>
          </a:r>
          <a:r>
            <a:rPr lang="ru-RU" sz="2500" i="1" kern="1200" dirty="0"/>
            <a:t> та </a:t>
          </a:r>
          <a:r>
            <a:rPr lang="ru-RU" sz="2500" i="1" kern="1200" dirty="0" err="1"/>
            <a:t>інструментів</a:t>
          </a:r>
          <a:r>
            <a:rPr lang="ru-RU" sz="2500" i="1" kern="1200" dirty="0"/>
            <a:t> </a:t>
          </a:r>
          <a:r>
            <a:rPr lang="ru-RU" sz="2500" i="1" kern="1200" dirty="0" err="1"/>
            <a:t>регулювання</a:t>
          </a:r>
          <a:r>
            <a:rPr lang="ru-RU" sz="2500" i="1" kern="1200" dirty="0"/>
            <a:t> - </a:t>
          </a:r>
          <a:r>
            <a:rPr lang="ru-RU" sz="2500" kern="1200" dirty="0" err="1"/>
            <a:t>ціноутворення</a:t>
          </a:r>
          <a:r>
            <a:rPr lang="ru-RU" sz="2500" kern="1200" dirty="0"/>
            <a:t> на </a:t>
          </a:r>
          <a:r>
            <a:rPr lang="ru-RU" sz="2500" kern="1200" dirty="0" err="1"/>
            <a:t>світовому</a:t>
          </a:r>
          <a:r>
            <a:rPr lang="ru-RU" sz="2500" kern="1200" dirty="0"/>
            <a:t> ринку; </a:t>
          </a:r>
          <a:r>
            <a:rPr lang="ru-RU" sz="2500" kern="1200" dirty="0" err="1"/>
            <a:t>митні</a:t>
          </a:r>
          <a:r>
            <a:rPr lang="ru-RU" sz="2500" kern="1200" dirty="0"/>
            <a:t> </a:t>
          </a:r>
          <a:r>
            <a:rPr lang="ru-RU" sz="2500" kern="1200" dirty="0" err="1"/>
            <a:t>тарифи</a:t>
          </a:r>
          <a:r>
            <a:rPr lang="ru-RU" sz="2500" kern="1200" dirty="0"/>
            <a:t>; </a:t>
          </a:r>
          <a:r>
            <a:rPr lang="ru-RU" sz="2500" kern="1200" dirty="0" err="1"/>
            <a:t>квотування</a:t>
          </a:r>
          <a:r>
            <a:rPr lang="ru-RU" sz="2500" kern="1200" dirty="0"/>
            <a:t> і </a:t>
          </a:r>
          <a:r>
            <a:rPr lang="ru-RU" sz="2500" kern="1200" dirty="0" err="1"/>
            <a:t>ліцензування</a:t>
          </a:r>
          <a:r>
            <a:rPr lang="ru-RU" sz="2500" kern="1200" dirty="0"/>
            <a:t>; </a:t>
          </a:r>
          <a:r>
            <a:rPr lang="ru-RU" sz="2500" kern="1200" dirty="0" err="1"/>
            <a:t>субсидування</a:t>
          </a:r>
          <a:r>
            <a:rPr lang="ru-RU" sz="2500" kern="1200" dirty="0"/>
            <a:t>; режим </a:t>
          </a:r>
          <a:r>
            <a:rPr lang="ru-RU" sz="2500" kern="1200" dirty="0" err="1"/>
            <a:t>валютних</a:t>
          </a:r>
          <a:r>
            <a:rPr lang="ru-RU" sz="2500" kern="1200" dirty="0"/>
            <a:t> </a:t>
          </a:r>
          <a:r>
            <a:rPr lang="ru-RU" sz="2500" kern="1200" dirty="0" err="1"/>
            <a:t>курсів</a:t>
          </a:r>
          <a:endParaRPr lang="en-US" sz="2500" kern="1200" dirty="0"/>
        </a:p>
      </dsp:txBody>
      <dsp:txXfrm>
        <a:off x="67110" y="2114383"/>
        <a:ext cx="10381380" cy="1240530"/>
      </dsp:txXfrm>
    </dsp:sp>
    <dsp:sp modelId="{79BFCC76-BA6B-46D8-9980-483B21CF0F04}">
      <dsp:nvSpPr>
        <dsp:cNvPr id="0" name=""/>
        <dsp:cNvSpPr/>
      </dsp:nvSpPr>
      <dsp:spPr>
        <a:xfrm>
          <a:off x="0" y="3494023"/>
          <a:ext cx="10515600" cy="137475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500" i="1" kern="1200" dirty="0"/>
            <a:t>Інституційно-правові структури - </a:t>
          </a:r>
          <a:r>
            <a:rPr lang="uk-UA" sz="2500" kern="1200" dirty="0"/>
            <a:t>складають </a:t>
          </a:r>
          <a:r>
            <a:rPr lang="uk-UA" sz="2500" kern="1200" dirty="0" err="1"/>
            <a:t>міжн</a:t>
          </a:r>
          <a:r>
            <a:rPr lang="uk-UA" sz="2500" kern="1200" dirty="0"/>
            <a:t>. та національні норми, правила, звичаї й угоди, які регламентують порядок здійснення </a:t>
          </a:r>
          <a:r>
            <a:rPr lang="uk-UA" sz="2500" kern="1200" dirty="0" err="1"/>
            <a:t>міжн.екон</a:t>
          </a:r>
          <a:r>
            <a:rPr lang="uk-UA" sz="2500" kern="1200" dirty="0"/>
            <a:t>. співробітництва</a:t>
          </a:r>
          <a:endParaRPr lang="en-US" sz="2500" kern="1200" dirty="0"/>
        </a:p>
      </dsp:txBody>
      <dsp:txXfrm>
        <a:off x="67110" y="3561133"/>
        <a:ext cx="10381380" cy="124053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196C7F-8F49-4CB5-B457-B1DA25965C0F}">
      <dsp:nvSpPr>
        <dsp:cNvPr id="0" name=""/>
        <dsp:cNvSpPr/>
      </dsp:nvSpPr>
      <dsp:spPr>
        <a:xfrm>
          <a:off x="4562" y="121400"/>
          <a:ext cx="3423848" cy="128775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/>
            <a:t>міжнародний попит</a:t>
          </a:r>
          <a:endParaRPr lang="en-US" sz="1800" kern="1200" dirty="0"/>
        </a:p>
      </dsp:txBody>
      <dsp:txXfrm>
        <a:off x="4562" y="121400"/>
        <a:ext cx="3423848" cy="1287750"/>
      </dsp:txXfrm>
    </dsp:sp>
    <dsp:sp modelId="{0B65C299-F1D6-40AB-9BFE-0C784EFEB115}">
      <dsp:nvSpPr>
        <dsp:cNvPr id="0" name=""/>
        <dsp:cNvSpPr/>
      </dsp:nvSpPr>
      <dsp:spPr>
        <a:xfrm>
          <a:off x="3643036" y="121400"/>
          <a:ext cx="2146250" cy="128775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/>
            <a:t>міжнародна пропозиція</a:t>
          </a:r>
          <a:endParaRPr lang="ru-RU" sz="1800" kern="1200" dirty="0"/>
        </a:p>
      </dsp:txBody>
      <dsp:txXfrm>
        <a:off x="3643036" y="121400"/>
        <a:ext cx="2146250" cy="1287750"/>
      </dsp:txXfrm>
    </dsp:sp>
    <dsp:sp modelId="{159B5B94-95E3-461B-9A57-F587E886305A}">
      <dsp:nvSpPr>
        <dsp:cNvPr id="0" name=""/>
        <dsp:cNvSpPr/>
      </dsp:nvSpPr>
      <dsp:spPr>
        <a:xfrm>
          <a:off x="6003911" y="121400"/>
          <a:ext cx="2146250" cy="128775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/>
            <a:t>міжнародна ціна</a:t>
          </a:r>
          <a:endParaRPr lang="ru-RU" sz="1800" kern="1200"/>
        </a:p>
      </dsp:txBody>
      <dsp:txXfrm>
        <a:off x="6003911" y="121400"/>
        <a:ext cx="2146250" cy="1287750"/>
      </dsp:txXfrm>
    </dsp:sp>
    <dsp:sp modelId="{2504226C-B708-406B-9C34-E8D9680C17BC}">
      <dsp:nvSpPr>
        <dsp:cNvPr id="0" name=""/>
        <dsp:cNvSpPr/>
      </dsp:nvSpPr>
      <dsp:spPr>
        <a:xfrm>
          <a:off x="8364787" y="121400"/>
          <a:ext cx="2146250" cy="128775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/>
            <a:t>кількість товару, який постачається на міжнародні ринки </a:t>
          </a:r>
          <a:endParaRPr lang="ru-RU" sz="1800" kern="1200" dirty="0"/>
        </a:p>
      </dsp:txBody>
      <dsp:txXfrm>
        <a:off x="8364787" y="121400"/>
        <a:ext cx="2146250" cy="128775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18F0A3-D76E-4D58-9DE0-499089E5CE63}">
      <dsp:nvSpPr>
        <dsp:cNvPr id="0" name=""/>
        <dsp:cNvSpPr/>
      </dsp:nvSpPr>
      <dsp:spPr>
        <a:xfrm>
          <a:off x="0" y="77262"/>
          <a:ext cx="10515600" cy="5569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/>
            <a:t>наявність великої кількості фірм різних країн, які виробляють та  постачають на зовнішні ринки ту ж саму продукцію і не спроможні впливати на міжнародну ціну.</a:t>
          </a:r>
          <a:endParaRPr lang="en-US" sz="1400" kern="1200" dirty="0"/>
        </a:p>
      </dsp:txBody>
      <dsp:txXfrm>
        <a:off x="27187" y="104449"/>
        <a:ext cx="10461226" cy="502546"/>
      </dsp:txXfrm>
    </dsp:sp>
    <dsp:sp modelId="{08488F75-E8F2-4368-A57B-A1E83A390D6B}">
      <dsp:nvSpPr>
        <dsp:cNvPr id="0" name=""/>
        <dsp:cNvSpPr/>
      </dsp:nvSpPr>
      <dsp:spPr>
        <a:xfrm>
          <a:off x="0" y="674502"/>
          <a:ext cx="10515600" cy="5569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/>
            <a:t>можливість вільного вступу в різні сектори виробництва окремих країн.</a:t>
          </a:r>
          <a:endParaRPr lang="ru-RU" sz="1400" kern="1200" dirty="0"/>
        </a:p>
      </dsp:txBody>
      <dsp:txXfrm>
        <a:off x="27187" y="701689"/>
        <a:ext cx="10461226" cy="502546"/>
      </dsp:txXfrm>
    </dsp:sp>
    <dsp:sp modelId="{4FD0CD6F-EF7D-406D-851F-546CE7F588A3}">
      <dsp:nvSpPr>
        <dsp:cNvPr id="0" name=""/>
        <dsp:cNvSpPr/>
      </dsp:nvSpPr>
      <dsp:spPr>
        <a:xfrm>
          <a:off x="0" y="1271742"/>
          <a:ext cx="10515600" cy="5569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/>
            <a:t>однорідність продукції, що продається на зовнішніх ринках.</a:t>
          </a:r>
          <a:endParaRPr lang="ru-RU" sz="1400" kern="1200" dirty="0"/>
        </a:p>
      </dsp:txBody>
      <dsp:txXfrm>
        <a:off x="27187" y="1298929"/>
        <a:ext cx="10461226" cy="502546"/>
      </dsp:txXfrm>
    </dsp:sp>
    <dsp:sp modelId="{131766C2-2165-4B3D-B648-1E598ACAEF57}">
      <dsp:nvSpPr>
        <dsp:cNvPr id="0" name=""/>
        <dsp:cNvSpPr/>
      </dsp:nvSpPr>
      <dsp:spPr>
        <a:xfrm>
          <a:off x="0" y="1868982"/>
          <a:ext cx="10515600" cy="5569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/>
            <a:t>досконале знання зовнішніх ринків конкурентами – продавцями та покупцями.</a:t>
          </a:r>
          <a:endParaRPr lang="ru-RU" sz="1400" kern="1200" dirty="0"/>
        </a:p>
      </dsp:txBody>
      <dsp:txXfrm>
        <a:off x="27187" y="1896169"/>
        <a:ext cx="10461226" cy="502546"/>
      </dsp:txXfrm>
    </dsp:sp>
    <dsp:sp modelId="{86E972B1-F1A5-4062-B7E0-404E9DA3A0EA}">
      <dsp:nvSpPr>
        <dsp:cNvPr id="0" name=""/>
        <dsp:cNvSpPr/>
      </dsp:nvSpPr>
      <dsp:spPr>
        <a:xfrm>
          <a:off x="0" y="2466222"/>
          <a:ext cx="10515600" cy="5569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/>
            <a:t>відсутність транспортних витрат.</a:t>
          </a:r>
          <a:endParaRPr lang="ru-RU" sz="1400" kern="1200" dirty="0"/>
        </a:p>
      </dsp:txBody>
      <dsp:txXfrm>
        <a:off x="27187" y="2493409"/>
        <a:ext cx="10461226" cy="502546"/>
      </dsp:txXfrm>
    </dsp:sp>
    <dsp:sp modelId="{2F5BB8D4-E066-4819-BD8A-805A923F54EE}">
      <dsp:nvSpPr>
        <dsp:cNvPr id="0" name=""/>
        <dsp:cNvSpPr/>
      </dsp:nvSpPr>
      <dsp:spPr>
        <a:xfrm>
          <a:off x="0" y="3063462"/>
          <a:ext cx="10515600" cy="5569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/>
            <a:t>повна мобільність факторів виробництва між країнами</a:t>
          </a:r>
          <a:endParaRPr lang="ru-RU" sz="1400" kern="1200" dirty="0"/>
        </a:p>
      </dsp:txBody>
      <dsp:txXfrm>
        <a:off x="27187" y="3090649"/>
        <a:ext cx="10461226" cy="50254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656477-F6D4-4CF1-AC76-8033FA13516A}">
      <dsp:nvSpPr>
        <dsp:cNvPr id="0" name=""/>
        <dsp:cNvSpPr/>
      </dsp:nvSpPr>
      <dsp:spPr>
        <a:xfrm>
          <a:off x="714732" y="3201"/>
          <a:ext cx="2839417" cy="170365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 dirty="0"/>
            <a:t>сучасні світові ринки переважно – </a:t>
          </a:r>
          <a:r>
            <a:rPr lang="uk-UA" sz="1900" kern="1200" dirty="0" err="1"/>
            <a:t>моно</a:t>
          </a:r>
          <a:r>
            <a:rPr lang="uk-UA" sz="1900" kern="1200" dirty="0"/>
            <a:t>-, </a:t>
          </a:r>
          <a:r>
            <a:rPr lang="uk-UA" sz="1900" kern="1200" dirty="0" err="1"/>
            <a:t>дуо</a:t>
          </a:r>
          <a:r>
            <a:rPr lang="uk-UA" sz="1900" kern="1200" dirty="0"/>
            <a:t>-, </a:t>
          </a:r>
          <a:r>
            <a:rPr lang="uk-UA" sz="1900" kern="1200" dirty="0" err="1"/>
            <a:t>олігополістичні</a:t>
          </a:r>
          <a:r>
            <a:rPr lang="uk-UA" sz="1900" kern="1200" dirty="0"/>
            <a:t>.</a:t>
          </a:r>
          <a:endParaRPr lang="en-US" sz="1900" kern="1200" dirty="0"/>
        </a:p>
      </dsp:txBody>
      <dsp:txXfrm>
        <a:off x="714732" y="3201"/>
        <a:ext cx="2839417" cy="1703650"/>
      </dsp:txXfrm>
    </dsp:sp>
    <dsp:sp modelId="{E075A0F2-B46B-467E-B817-93B6E15E1FDE}">
      <dsp:nvSpPr>
        <dsp:cNvPr id="0" name=""/>
        <dsp:cNvSpPr/>
      </dsp:nvSpPr>
      <dsp:spPr>
        <a:xfrm>
          <a:off x="3838091" y="3201"/>
          <a:ext cx="2839417" cy="170365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 dirty="0"/>
            <a:t>можливість вступу обмежується бар’єрами різного роду </a:t>
          </a:r>
          <a:endParaRPr lang="en-US" sz="1900" kern="1200" dirty="0"/>
        </a:p>
      </dsp:txBody>
      <dsp:txXfrm>
        <a:off x="3838091" y="3201"/>
        <a:ext cx="2839417" cy="1703650"/>
      </dsp:txXfrm>
    </dsp:sp>
    <dsp:sp modelId="{7DD240FF-613F-4452-B949-748C538703DC}">
      <dsp:nvSpPr>
        <dsp:cNvPr id="0" name=""/>
        <dsp:cNvSpPr/>
      </dsp:nvSpPr>
      <dsp:spPr>
        <a:xfrm>
          <a:off x="6961450" y="3201"/>
          <a:ext cx="2839417" cy="170365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/>
            <a:t>диференціація продукції внаслідок НТР</a:t>
          </a:r>
          <a:endParaRPr lang="en-US" sz="1900" kern="1200"/>
        </a:p>
      </dsp:txBody>
      <dsp:txXfrm>
        <a:off x="6961450" y="3201"/>
        <a:ext cx="2839417" cy="1703650"/>
      </dsp:txXfrm>
    </dsp:sp>
    <dsp:sp modelId="{3C181ACC-7397-4797-93F2-E09DDA0CD717}">
      <dsp:nvSpPr>
        <dsp:cNvPr id="0" name=""/>
        <dsp:cNvSpPr/>
      </dsp:nvSpPr>
      <dsp:spPr>
        <a:xfrm>
          <a:off x="714732" y="1990793"/>
          <a:ext cx="2839417" cy="170365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/>
            <a:t>велика роль реклами та маркетингу</a:t>
          </a:r>
          <a:endParaRPr lang="en-US" sz="1900" kern="1200"/>
        </a:p>
      </dsp:txBody>
      <dsp:txXfrm>
        <a:off x="714732" y="1990793"/>
        <a:ext cx="2839417" cy="1703650"/>
      </dsp:txXfrm>
    </dsp:sp>
    <dsp:sp modelId="{775F9342-14B9-42AC-91F4-303E894AA612}">
      <dsp:nvSpPr>
        <dsp:cNvPr id="0" name=""/>
        <dsp:cNvSpPr/>
      </dsp:nvSpPr>
      <dsp:spPr>
        <a:xfrm>
          <a:off x="3838091" y="1990793"/>
          <a:ext cx="2839417" cy="170365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/>
            <a:t>великі транспортні витрати .</a:t>
          </a:r>
          <a:endParaRPr lang="en-US" sz="1900" kern="1200"/>
        </a:p>
      </dsp:txBody>
      <dsp:txXfrm>
        <a:off x="3838091" y="1990793"/>
        <a:ext cx="2839417" cy="1703650"/>
      </dsp:txXfrm>
    </dsp:sp>
    <dsp:sp modelId="{7141779B-C1CF-4736-9358-A2554C639933}">
      <dsp:nvSpPr>
        <dsp:cNvPr id="0" name=""/>
        <dsp:cNvSpPr/>
      </dsp:nvSpPr>
      <dsp:spPr>
        <a:xfrm>
          <a:off x="6961450" y="1990793"/>
          <a:ext cx="2839417" cy="170365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 dirty="0"/>
            <a:t>обмеження на рух капіталу, робочої сили, товарів, послуг між галузями та фірмами окремих країн</a:t>
          </a:r>
          <a:endParaRPr lang="en-US" sz="1900" kern="1200" dirty="0"/>
        </a:p>
      </dsp:txBody>
      <dsp:txXfrm>
        <a:off x="6961450" y="1990793"/>
        <a:ext cx="2839417" cy="170365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18F0A3-D76E-4D58-9DE0-499089E5CE63}">
      <dsp:nvSpPr>
        <dsp:cNvPr id="0" name=""/>
        <dsp:cNvSpPr/>
      </dsp:nvSpPr>
      <dsp:spPr>
        <a:xfrm>
          <a:off x="0" y="1629"/>
          <a:ext cx="10515600" cy="51765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/>
            <a:t>Підвищення ефективності розподілу наявних економічних ресурсів з точки зору максимізації добробуту країни</a:t>
          </a:r>
          <a:endParaRPr lang="en-US" sz="1600" kern="1200" dirty="0"/>
        </a:p>
      </dsp:txBody>
      <dsp:txXfrm>
        <a:off x="25270" y="26899"/>
        <a:ext cx="10465060" cy="467116"/>
      </dsp:txXfrm>
    </dsp:sp>
    <dsp:sp modelId="{7B6F9819-734F-4F6A-B275-0C7B3FFFD7BE}">
      <dsp:nvSpPr>
        <dsp:cNvPr id="0" name=""/>
        <dsp:cNvSpPr/>
      </dsp:nvSpPr>
      <dsp:spPr>
        <a:xfrm>
          <a:off x="0" y="531084"/>
          <a:ext cx="10515600" cy="51765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/>
            <a:t>Економічне зростання</a:t>
          </a:r>
          <a:endParaRPr lang="ru-RU" sz="1600" kern="1200" dirty="0"/>
        </a:p>
      </dsp:txBody>
      <dsp:txXfrm>
        <a:off x="25270" y="556354"/>
        <a:ext cx="10465060" cy="467116"/>
      </dsp:txXfrm>
    </dsp:sp>
    <dsp:sp modelId="{88319870-2008-4C83-9532-12F52903ED0D}">
      <dsp:nvSpPr>
        <dsp:cNvPr id="0" name=""/>
        <dsp:cNvSpPr/>
      </dsp:nvSpPr>
      <dsp:spPr>
        <a:xfrm>
          <a:off x="0" y="1060539"/>
          <a:ext cx="10515600" cy="51765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/>
            <a:t>Повна зайнятість населення</a:t>
          </a:r>
          <a:endParaRPr lang="ru-RU" sz="1600" kern="1200" dirty="0"/>
        </a:p>
      </dsp:txBody>
      <dsp:txXfrm>
        <a:off x="25270" y="1085809"/>
        <a:ext cx="10465060" cy="467116"/>
      </dsp:txXfrm>
    </dsp:sp>
    <dsp:sp modelId="{EC09B909-A710-44A6-9CA3-AA6E7C485BD8}">
      <dsp:nvSpPr>
        <dsp:cNvPr id="0" name=""/>
        <dsp:cNvSpPr/>
      </dsp:nvSpPr>
      <dsp:spPr>
        <a:xfrm>
          <a:off x="0" y="1589994"/>
          <a:ext cx="10515600" cy="51765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/>
            <a:t>Стабільність цін</a:t>
          </a:r>
          <a:endParaRPr lang="ru-RU" sz="1600" kern="1200" dirty="0"/>
        </a:p>
      </dsp:txBody>
      <dsp:txXfrm>
        <a:off x="25270" y="1615264"/>
        <a:ext cx="10465060" cy="467116"/>
      </dsp:txXfrm>
    </dsp:sp>
    <dsp:sp modelId="{B9257A91-2919-4652-8821-609D00162285}">
      <dsp:nvSpPr>
        <dsp:cNvPr id="0" name=""/>
        <dsp:cNvSpPr/>
      </dsp:nvSpPr>
      <dsp:spPr>
        <a:xfrm>
          <a:off x="0" y="2119449"/>
          <a:ext cx="10515600" cy="51765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/>
            <a:t>Економічна безпека держави </a:t>
          </a:r>
          <a:endParaRPr lang="ru-RU" sz="1600" kern="1200" dirty="0"/>
        </a:p>
      </dsp:txBody>
      <dsp:txXfrm>
        <a:off x="25270" y="2144719"/>
        <a:ext cx="10465060" cy="467116"/>
      </dsp:txXfrm>
    </dsp:sp>
    <dsp:sp modelId="{D2CDF299-3FA4-4B14-9C67-F01414DB2800}">
      <dsp:nvSpPr>
        <dsp:cNvPr id="0" name=""/>
        <dsp:cNvSpPr/>
      </dsp:nvSpPr>
      <dsp:spPr>
        <a:xfrm>
          <a:off x="0" y="2648904"/>
          <a:ext cx="10515600" cy="51765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/>
            <a:t>Якість життя</a:t>
          </a:r>
          <a:endParaRPr lang="ru-RU" sz="1600" kern="1200" dirty="0"/>
        </a:p>
      </dsp:txBody>
      <dsp:txXfrm>
        <a:off x="25270" y="2674174"/>
        <a:ext cx="10465060" cy="467116"/>
      </dsp:txXfrm>
    </dsp:sp>
    <dsp:sp modelId="{ED37C0D1-B1B9-45A1-B07F-F5F2EC62B63E}">
      <dsp:nvSpPr>
        <dsp:cNvPr id="0" name=""/>
        <dsp:cNvSpPr/>
      </dsp:nvSpPr>
      <dsp:spPr>
        <a:xfrm>
          <a:off x="0" y="3178358"/>
          <a:ext cx="10515600" cy="51765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/>
            <a:t>Балансування розвитку </a:t>
          </a:r>
          <a:r>
            <a:rPr lang="ru-RU" sz="1600" kern="1200" dirty="0" err="1"/>
            <a:t>нац</a:t>
          </a:r>
          <a:r>
            <a:rPr lang="uk-UA" sz="1600" kern="1200" dirty="0" err="1"/>
            <a:t>іональної</a:t>
          </a:r>
          <a:r>
            <a:rPr lang="uk-UA" sz="1600" kern="1200" dirty="0"/>
            <a:t> економіки</a:t>
          </a:r>
          <a:endParaRPr lang="ru-RU" sz="1600" kern="1200" dirty="0"/>
        </a:p>
      </dsp:txBody>
      <dsp:txXfrm>
        <a:off x="25270" y="3203628"/>
        <a:ext cx="10465060" cy="467116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7A4752-A348-4CF7-BD07-832CE74D91FD}">
      <dsp:nvSpPr>
        <dsp:cNvPr id="0" name=""/>
        <dsp:cNvSpPr/>
      </dsp:nvSpPr>
      <dsp:spPr>
        <a:xfrm>
          <a:off x="0" y="862984"/>
          <a:ext cx="3286125" cy="197167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400" kern="1200" dirty="0"/>
            <a:t>Нейтральний</a:t>
          </a:r>
          <a:endParaRPr lang="en-US" sz="3400" kern="1200" dirty="0"/>
        </a:p>
      </dsp:txBody>
      <dsp:txXfrm>
        <a:off x="0" y="862984"/>
        <a:ext cx="3286125" cy="1971675"/>
      </dsp:txXfrm>
    </dsp:sp>
    <dsp:sp modelId="{72F29AA5-5BF5-4F8C-A592-B7AF0A7DF634}">
      <dsp:nvSpPr>
        <dsp:cNvPr id="0" name=""/>
        <dsp:cNvSpPr/>
      </dsp:nvSpPr>
      <dsp:spPr>
        <a:xfrm>
          <a:off x="3614737" y="862984"/>
          <a:ext cx="3286125" cy="197167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400" kern="1200"/>
            <a:t>Обмеження </a:t>
          </a:r>
          <a:endParaRPr lang="en-US" sz="3400" kern="1200"/>
        </a:p>
      </dsp:txBody>
      <dsp:txXfrm>
        <a:off x="3614737" y="862984"/>
        <a:ext cx="3286125" cy="1971675"/>
      </dsp:txXfrm>
    </dsp:sp>
    <dsp:sp modelId="{2D35ABC1-3702-4C67-89FB-3301ED42F44D}">
      <dsp:nvSpPr>
        <dsp:cNvPr id="0" name=""/>
        <dsp:cNvSpPr/>
      </dsp:nvSpPr>
      <dsp:spPr>
        <a:xfrm>
          <a:off x="7229475" y="862984"/>
          <a:ext cx="3286125" cy="197167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400" kern="1200" dirty="0"/>
            <a:t>Стимулювання </a:t>
          </a:r>
          <a:endParaRPr lang="en-US" sz="3400" kern="1200" dirty="0"/>
        </a:p>
      </dsp:txBody>
      <dsp:txXfrm>
        <a:off x="7229475" y="862984"/>
        <a:ext cx="3286125" cy="1971675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DF4D9F-4392-4CA8-BBFC-ED788900B8E6}">
      <dsp:nvSpPr>
        <dsp:cNvPr id="0" name=""/>
        <dsp:cNvSpPr/>
      </dsp:nvSpPr>
      <dsp:spPr>
        <a:xfrm>
          <a:off x="0" y="862984"/>
          <a:ext cx="3286125" cy="197167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500" kern="1200"/>
            <a:t>Свобода торгівлі (усунення бар’єрів для зовнішньої торгівлі)</a:t>
          </a:r>
          <a:endParaRPr lang="en-US" sz="2500" kern="1200"/>
        </a:p>
      </dsp:txBody>
      <dsp:txXfrm>
        <a:off x="0" y="862984"/>
        <a:ext cx="3286125" cy="1971675"/>
      </dsp:txXfrm>
    </dsp:sp>
    <dsp:sp modelId="{871A5122-0FE8-491D-8676-298D352224BE}">
      <dsp:nvSpPr>
        <dsp:cNvPr id="0" name=""/>
        <dsp:cNvSpPr/>
      </dsp:nvSpPr>
      <dsp:spPr>
        <a:xfrm>
          <a:off x="3614737" y="862984"/>
          <a:ext cx="3286125" cy="197167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500" kern="1200" dirty="0"/>
            <a:t>Протекціонізм (захист окремих виробництв, галузей національних господарств)</a:t>
          </a:r>
          <a:endParaRPr lang="en-US" sz="2500" kern="1200" dirty="0"/>
        </a:p>
      </dsp:txBody>
      <dsp:txXfrm>
        <a:off x="3614737" y="862984"/>
        <a:ext cx="3286125" cy="1971675"/>
      </dsp:txXfrm>
    </dsp:sp>
    <dsp:sp modelId="{342422D0-4460-4C6C-9D1A-B72E9412D538}">
      <dsp:nvSpPr>
        <dsp:cNvPr id="0" name=""/>
        <dsp:cNvSpPr/>
      </dsp:nvSpPr>
      <dsp:spPr>
        <a:xfrm>
          <a:off x="7229475" y="862984"/>
          <a:ext cx="3286125" cy="197167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500" kern="1200" dirty="0"/>
            <a:t>Комбінований підхід</a:t>
          </a:r>
          <a:endParaRPr lang="en-US" sz="2500" kern="1200" dirty="0"/>
        </a:p>
      </dsp:txBody>
      <dsp:txXfrm>
        <a:off x="7229475" y="862984"/>
        <a:ext cx="3286125" cy="1971675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E13A38-698E-4BE2-B843-11F27B9AE0A3}">
      <dsp:nvSpPr>
        <dsp:cNvPr id="0" name=""/>
        <dsp:cNvSpPr/>
      </dsp:nvSpPr>
      <dsp:spPr>
        <a:xfrm>
          <a:off x="0" y="0"/>
          <a:ext cx="8938260" cy="110929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100" kern="1200" dirty="0"/>
            <a:t>Незалежна зовнішньоекономічна політика.</a:t>
          </a:r>
          <a:endParaRPr lang="en-US" sz="2100" kern="1200" dirty="0"/>
        </a:p>
      </dsp:txBody>
      <dsp:txXfrm>
        <a:off x="32490" y="32490"/>
        <a:ext cx="7741245" cy="1044313"/>
      </dsp:txXfrm>
    </dsp:sp>
    <dsp:sp modelId="{6E3FB85A-6886-4DC1-97B3-4D6965360E6D}">
      <dsp:nvSpPr>
        <dsp:cNvPr id="0" name=""/>
        <dsp:cNvSpPr/>
      </dsp:nvSpPr>
      <dsp:spPr>
        <a:xfrm>
          <a:off x="788669" y="1294175"/>
          <a:ext cx="8938260" cy="110929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100" kern="1200" dirty="0"/>
            <a:t>Скоординована зовнішньоекономічна політика (країни домовляються про двосторонні умови експорту-імпорту, рух факторів виробництва.)</a:t>
          </a:r>
          <a:endParaRPr lang="en-US" sz="2100" kern="1200" dirty="0"/>
        </a:p>
      </dsp:txBody>
      <dsp:txXfrm>
        <a:off x="821159" y="1326665"/>
        <a:ext cx="7363569" cy="1044313"/>
      </dsp:txXfrm>
    </dsp:sp>
    <dsp:sp modelId="{89B9E77D-CB55-4043-BB25-6F14FEF4F957}">
      <dsp:nvSpPr>
        <dsp:cNvPr id="0" name=""/>
        <dsp:cNvSpPr/>
      </dsp:nvSpPr>
      <dsp:spPr>
        <a:xfrm>
          <a:off x="1577339" y="2588351"/>
          <a:ext cx="8938260" cy="110929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100" kern="1200" dirty="0"/>
            <a:t>Спільна (єдина) зовнішньоекономічна політика, починаючи з митного союзу.</a:t>
          </a:r>
          <a:endParaRPr lang="en-US" sz="2100" kern="1200" dirty="0"/>
        </a:p>
      </dsp:txBody>
      <dsp:txXfrm>
        <a:off x="1609829" y="2620841"/>
        <a:ext cx="7363569" cy="1044313"/>
      </dsp:txXfrm>
    </dsp:sp>
    <dsp:sp modelId="{E33E7050-9F48-4F2C-8C39-B76C24C1C8BF}">
      <dsp:nvSpPr>
        <dsp:cNvPr id="0" name=""/>
        <dsp:cNvSpPr/>
      </dsp:nvSpPr>
      <dsp:spPr>
        <a:xfrm>
          <a:off x="8217219" y="841214"/>
          <a:ext cx="721040" cy="721040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/>
        </a:p>
      </dsp:txBody>
      <dsp:txXfrm>
        <a:off x="8379453" y="841214"/>
        <a:ext cx="396572" cy="542583"/>
      </dsp:txXfrm>
    </dsp:sp>
    <dsp:sp modelId="{A057B2A2-D9B5-424F-974D-77EE60011BA5}">
      <dsp:nvSpPr>
        <dsp:cNvPr id="0" name=""/>
        <dsp:cNvSpPr/>
      </dsp:nvSpPr>
      <dsp:spPr>
        <a:xfrm>
          <a:off x="9005889" y="2127994"/>
          <a:ext cx="721040" cy="721040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/>
        </a:p>
      </dsp:txBody>
      <dsp:txXfrm>
        <a:off x="9168123" y="2127994"/>
        <a:ext cx="396572" cy="542583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824F25-92B6-42C0-9FDC-1E0E7E623FC5}">
      <dsp:nvSpPr>
        <dsp:cNvPr id="0" name=""/>
        <dsp:cNvSpPr/>
      </dsp:nvSpPr>
      <dsp:spPr>
        <a:xfrm>
          <a:off x="0" y="438072"/>
          <a:ext cx="10515600" cy="137475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500" b="1" i="1" kern="1200" dirty="0" err="1"/>
            <a:t>Експортоорієнтована</a:t>
          </a:r>
          <a:r>
            <a:rPr lang="uk-UA" sz="2500" kern="1200" dirty="0"/>
            <a:t> – держава сприяє розвитку експорту (рекомендується для країн з незначною ємністю внутрішнього ринку)</a:t>
          </a:r>
          <a:endParaRPr lang="en-US" sz="2500" kern="1200" dirty="0"/>
        </a:p>
      </dsp:txBody>
      <dsp:txXfrm>
        <a:off x="67110" y="505182"/>
        <a:ext cx="10381380" cy="1240530"/>
      </dsp:txXfrm>
    </dsp:sp>
    <dsp:sp modelId="{A505809A-6671-4FF7-A644-333CD3243C8D}">
      <dsp:nvSpPr>
        <dsp:cNvPr id="0" name=""/>
        <dsp:cNvSpPr/>
      </dsp:nvSpPr>
      <dsp:spPr>
        <a:xfrm>
          <a:off x="0" y="1884822"/>
          <a:ext cx="10515600" cy="137475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500" b="1" i="1" kern="1200" dirty="0" err="1"/>
            <a:t>Імпортозаміщуюча</a:t>
          </a:r>
          <a:r>
            <a:rPr lang="uk-UA" sz="2500" kern="1200" dirty="0"/>
            <a:t> – спрямована на стимулювання внутрішнього виробництва, яке буде конкурувати з імпортом (для країн з ємним внутрішнім ринком, структурно розвиненою економікою).</a:t>
          </a:r>
          <a:endParaRPr lang="en-US" sz="2500" kern="1200" dirty="0"/>
        </a:p>
      </dsp:txBody>
      <dsp:txXfrm>
        <a:off x="67110" y="1951932"/>
        <a:ext cx="10381380" cy="1240530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7315D4-2DF8-426F-A703-49F9096C6697}">
      <dsp:nvSpPr>
        <dsp:cNvPr id="0" name=""/>
        <dsp:cNvSpPr/>
      </dsp:nvSpPr>
      <dsp:spPr>
        <a:xfrm>
          <a:off x="3080" y="260186"/>
          <a:ext cx="2444055" cy="146643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kern="1200"/>
            <a:t>Створення філій в інших країнах </a:t>
          </a:r>
          <a:endParaRPr lang="en-US" sz="2300" kern="1200"/>
        </a:p>
      </dsp:txBody>
      <dsp:txXfrm>
        <a:off x="3080" y="260186"/>
        <a:ext cx="2444055" cy="1466433"/>
      </dsp:txXfrm>
    </dsp:sp>
    <dsp:sp modelId="{35C3A1BD-F7FC-46E4-8BC7-FF3E5623D64F}">
      <dsp:nvSpPr>
        <dsp:cNvPr id="0" name=""/>
        <dsp:cNvSpPr/>
      </dsp:nvSpPr>
      <dsp:spPr>
        <a:xfrm>
          <a:off x="2691541" y="260186"/>
          <a:ext cx="2444055" cy="146643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kern="1200" dirty="0"/>
            <a:t>Трансфертне ціноутворення.</a:t>
          </a:r>
          <a:endParaRPr lang="en-US" sz="2300" kern="1200" dirty="0"/>
        </a:p>
      </dsp:txBody>
      <dsp:txXfrm>
        <a:off x="2691541" y="260186"/>
        <a:ext cx="2444055" cy="1466433"/>
      </dsp:txXfrm>
    </dsp:sp>
    <dsp:sp modelId="{E8876AED-46BA-4FF2-8235-8F18FBEBC6E3}">
      <dsp:nvSpPr>
        <dsp:cNvPr id="0" name=""/>
        <dsp:cNvSpPr/>
      </dsp:nvSpPr>
      <dsp:spPr>
        <a:xfrm>
          <a:off x="5380002" y="260186"/>
          <a:ext cx="2444055" cy="146643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kern="1200" dirty="0" err="1"/>
            <a:t>Міжфірмові</a:t>
          </a:r>
          <a:r>
            <a:rPr lang="uk-UA" sz="2300" kern="1200" dirty="0"/>
            <a:t> стратегічні альянси.</a:t>
          </a:r>
          <a:endParaRPr lang="en-US" sz="2300" kern="1200" dirty="0"/>
        </a:p>
      </dsp:txBody>
      <dsp:txXfrm>
        <a:off x="5380002" y="260186"/>
        <a:ext cx="2444055" cy="1466433"/>
      </dsp:txXfrm>
    </dsp:sp>
    <dsp:sp modelId="{DC59E667-7D7C-49EE-9812-76D3840498B9}">
      <dsp:nvSpPr>
        <dsp:cNvPr id="0" name=""/>
        <dsp:cNvSpPr/>
      </dsp:nvSpPr>
      <dsp:spPr>
        <a:xfrm>
          <a:off x="8068463" y="260186"/>
          <a:ext cx="2444055" cy="146643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kern="1200"/>
            <a:t>Монополістичне та олігополістичне ціноутворення.</a:t>
          </a:r>
          <a:endParaRPr lang="en-US" sz="2300" kern="1200"/>
        </a:p>
      </dsp:txBody>
      <dsp:txXfrm>
        <a:off x="8068463" y="260186"/>
        <a:ext cx="2444055" cy="1466433"/>
      </dsp:txXfrm>
    </dsp:sp>
    <dsp:sp modelId="{DA368B11-EDA4-4136-A583-E833190AB935}">
      <dsp:nvSpPr>
        <dsp:cNvPr id="0" name=""/>
        <dsp:cNvSpPr/>
      </dsp:nvSpPr>
      <dsp:spPr>
        <a:xfrm>
          <a:off x="1347311" y="1971025"/>
          <a:ext cx="2444055" cy="146643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kern="1200"/>
            <a:t>Міжфірмові кредити.</a:t>
          </a:r>
          <a:endParaRPr lang="en-US" sz="2300" kern="1200"/>
        </a:p>
      </dsp:txBody>
      <dsp:txXfrm>
        <a:off x="1347311" y="1971025"/>
        <a:ext cx="2444055" cy="1466433"/>
      </dsp:txXfrm>
    </dsp:sp>
    <dsp:sp modelId="{E6421B56-94EE-4EC0-9117-DA493C02BF32}">
      <dsp:nvSpPr>
        <dsp:cNvPr id="0" name=""/>
        <dsp:cNvSpPr/>
      </dsp:nvSpPr>
      <dsp:spPr>
        <a:xfrm>
          <a:off x="4035772" y="1971025"/>
          <a:ext cx="2444055" cy="146643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kern="1200"/>
            <a:t>Передача технологій, ноу-хау.</a:t>
          </a:r>
          <a:endParaRPr lang="en-US" sz="2300" kern="1200"/>
        </a:p>
      </dsp:txBody>
      <dsp:txXfrm>
        <a:off x="4035772" y="1971025"/>
        <a:ext cx="2444055" cy="1466433"/>
      </dsp:txXfrm>
    </dsp:sp>
    <dsp:sp modelId="{574479C5-48E8-4742-B5E1-F3C87A321B27}">
      <dsp:nvSpPr>
        <dsp:cNvPr id="0" name=""/>
        <dsp:cNvSpPr/>
      </dsp:nvSpPr>
      <dsp:spPr>
        <a:xfrm>
          <a:off x="6724233" y="1971025"/>
          <a:ext cx="2444055" cy="146643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kern="1200" dirty="0"/>
            <a:t>Обмежувальна ділова практика тощо</a:t>
          </a:r>
          <a:endParaRPr lang="en-US" sz="2300" kern="1200" dirty="0"/>
        </a:p>
      </dsp:txBody>
      <dsp:txXfrm>
        <a:off x="6724233" y="1971025"/>
        <a:ext cx="2444055" cy="1466433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3F1679-2444-4EB5-97FF-80B32ACF060F}">
      <dsp:nvSpPr>
        <dsp:cNvPr id="0" name=""/>
        <dsp:cNvSpPr/>
      </dsp:nvSpPr>
      <dsp:spPr>
        <a:xfrm>
          <a:off x="343486" y="2771336"/>
          <a:ext cx="2085368" cy="1279783"/>
        </a:xfrm>
        <a:prstGeom prst="roundRect">
          <a:avLst>
            <a:gd name="adj" fmla="val 10000"/>
          </a:avLst>
        </a:prstGeom>
        <a:solidFill>
          <a:schemeClr val="accent3">
            <a:shade val="6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kern="1200" dirty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</a:rPr>
            <a:t>Мотиви застосування митних тарифів</a:t>
          </a:r>
          <a:endParaRPr lang="uk-UA" sz="1600" kern="1200" dirty="0"/>
        </a:p>
      </dsp:txBody>
      <dsp:txXfrm>
        <a:off x="380970" y="2808820"/>
        <a:ext cx="2010400" cy="1204815"/>
      </dsp:txXfrm>
    </dsp:sp>
    <dsp:sp modelId="{F4AD7650-DCB9-4BED-84F5-CF49857743FF}">
      <dsp:nvSpPr>
        <dsp:cNvPr id="0" name=""/>
        <dsp:cNvSpPr/>
      </dsp:nvSpPr>
      <dsp:spPr>
        <a:xfrm rot="18289469">
          <a:off x="2248289" y="3055713"/>
          <a:ext cx="841929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841929" y="9942"/>
              </a:lnTo>
            </a:path>
          </a:pathLst>
        </a:custGeom>
        <a:noFill/>
        <a:ln w="127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1000" kern="1200"/>
        </a:p>
      </dsp:txBody>
      <dsp:txXfrm>
        <a:off x="2648205" y="3044607"/>
        <a:ext cx="42096" cy="42096"/>
      </dsp:txXfrm>
    </dsp:sp>
    <dsp:sp modelId="{81D42B5C-8C88-4505-99E1-FD2CCDF0B902}">
      <dsp:nvSpPr>
        <dsp:cNvPr id="0" name=""/>
        <dsp:cNvSpPr/>
      </dsp:nvSpPr>
      <dsp:spPr>
        <a:xfrm>
          <a:off x="2909651" y="2419586"/>
          <a:ext cx="3122770" cy="600995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i="1" kern="1200" dirty="0"/>
            <a:t>міркування економічного характеру</a:t>
          </a:r>
          <a:endParaRPr lang="uk-UA" sz="1600" kern="1200" dirty="0"/>
        </a:p>
      </dsp:txBody>
      <dsp:txXfrm>
        <a:off x="2927254" y="2437189"/>
        <a:ext cx="3087564" cy="565789"/>
      </dsp:txXfrm>
    </dsp:sp>
    <dsp:sp modelId="{2B4BC7FF-D76E-4B11-BB21-D1968E24BB55}">
      <dsp:nvSpPr>
        <dsp:cNvPr id="0" name=""/>
        <dsp:cNvSpPr/>
      </dsp:nvSpPr>
      <dsp:spPr>
        <a:xfrm rot="16874489">
          <a:off x="5039658" y="1500638"/>
          <a:ext cx="2466323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2466323" y="9942"/>
              </a:lnTo>
            </a:path>
          </a:pathLst>
        </a:custGeom>
        <a:noFill/>
        <a:ln w="1270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1200" kern="1200"/>
        </a:p>
      </dsp:txBody>
      <dsp:txXfrm>
        <a:off x="6211162" y="1448923"/>
        <a:ext cx="123316" cy="123316"/>
      </dsp:txXfrm>
    </dsp:sp>
    <dsp:sp modelId="{275023F9-7078-4BE8-BFCB-7B33484A5EB8}">
      <dsp:nvSpPr>
        <dsp:cNvPr id="0" name=""/>
        <dsp:cNvSpPr/>
      </dsp:nvSpPr>
      <dsp:spPr>
        <a:xfrm>
          <a:off x="6513218" y="581"/>
          <a:ext cx="3658894" cy="600995"/>
        </a:xfrm>
        <a:prstGeom prst="roundRect">
          <a:avLst>
            <a:gd name="adj" fmla="val 10000"/>
          </a:avLst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i="1" kern="1200" dirty="0"/>
            <a:t>захищають національний ринок</a:t>
          </a:r>
          <a:r>
            <a:rPr lang="uk-UA" sz="1600" kern="1200" dirty="0"/>
            <a:t> </a:t>
          </a:r>
        </a:p>
      </dsp:txBody>
      <dsp:txXfrm>
        <a:off x="6530821" y="18184"/>
        <a:ext cx="3623688" cy="565789"/>
      </dsp:txXfrm>
    </dsp:sp>
    <dsp:sp modelId="{C30B246C-7054-40BF-8DE2-14296CBC60C0}">
      <dsp:nvSpPr>
        <dsp:cNvPr id="0" name=""/>
        <dsp:cNvSpPr/>
      </dsp:nvSpPr>
      <dsp:spPr>
        <a:xfrm rot="17132988">
          <a:off x="5376067" y="1846210"/>
          <a:ext cx="1793507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1793507" y="9942"/>
              </a:lnTo>
            </a:path>
          </a:pathLst>
        </a:custGeom>
        <a:noFill/>
        <a:ln w="1270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1050" kern="1200"/>
        </a:p>
      </dsp:txBody>
      <dsp:txXfrm>
        <a:off x="6227982" y="1811315"/>
        <a:ext cx="89675" cy="89675"/>
      </dsp:txXfrm>
    </dsp:sp>
    <dsp:sp modelId="{D8B64E10-3EB0-46D4-BEB0-131EB3C25956}">
      <dsp:nvSpPr>
        <dsp:cNvPr id="0" name=""/>
        <dsp:cNvSpPr/>
      </dsp:nvSpPr>
      <dsp:spPr>
        <a:xfrm>
          <a:off x="6513218" y="691725"/>
          <a:ext cx="3658894" cy="600995"/>
        </a:xfrm>
        <a:prstGeom prst="roundRect">
          <a:avLst>
            <a:gd name="adj" fmla="val 10000"/>
          </a:avLst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i="1" kern="1200" dirty="0"/>
            <a:t>обмежують споживання</a:t>
          </a:r>
          <a:endParaRPr lang="uk-UA" sz="1600" kern="1200" dirty="0"/>
        </a:p>
      </dsp:txBody>
      <dsp:txXfrm>
        <a:off x="6530821" y="709328"/>
        <a:ext cx="3623688" cy="565789"/>
      </dsp:txXfrm>
    </dsp:sp>
    <dsp:sp modelId="{D8124F9D-F877-419A-A81C-0CFFDAD972EC}">
      <dsp:nvSpPr>
        <dsp:cNvPr id="0" name=""/>
        <dsp:cNvSpPr/>
      </dsp:nvSpPr>
      <dsp:spPr>
        <a:xfrm rot="17692822">
          <a:off x="5701430" y="2191783"/>
          <a:ext cx="1142780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1142780" y="9942"/>
              </a:lnTo>
            </a:path>
          </a:pathLst>
        </a:custGeom>
        <a:noFill/>
        <a:ln w="1270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1000" kern="1200"/>
        </a:p>
      </dsp:txBody>
      <dsp:txXfrm>
        <a:off x="6244251" y="2173156"/>
        <a:ext cx="57139" cy="57139"/>
      </dsp:txXfrm>
    </dsp:sp>
    <dsp:sp modelId="{3239DCEF-722E-4097-B958-90583F1406CF}">
      <dsp:nvSpPr>
        <dsp:cNvPr id="0" name=""/>
        <dsp:cNvSpPr/>
      </dsp:nvSpPr>
      <dsp:spPr>
        <a:xfrm>
          <a:off x="6513218" y="1382869"/>
          <a:ext cx="3658894" cy="600995"/>
        </a:xfrm>
        <a:prstGeom prst="roundRect">
          <a:avLst>
            <a:gd name="adj" fmla="val 10000"/>
          </a:avLst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i="1" kern="1200" dirty="0"/>
            <a:t>застосовуються з метою</a:t>
          </a:r>
          <a:r>
            <a:rPr lang="uk-UA" sz="1600" kern="1200" dirty="0"/>
            <a:t> обмеження ввозу товару</a:t>
          </a:r>
        </a:p>
      </dsp:txBody>
      <dsp:txXfrm>
        <a:off x="6530821" y="1400472"/>
        <a:ext cx="3623688" cy="565789"/>
      </dsp:txXfrm>
    </dsp:sp>
    <dsp:sp modelId="{D5C3F2C1-AE8C-42F6-B37A-C142118A20C8}">
      <dsp:nvSpPr>
        <dsp:cNvPr id="0" name=""/>
        <dsp:cNvSpPr/>
      </dsp:nvSpPr>
      <dsp:spPr>
        <a:xfrm rot="19457599">
          <a:off x="5976769" y="2537355"/>
          <a:ext cx="592102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592102" y="9942"/>
              </a:lnTo>
            </a:path>
          </a:pathLst>
        </a:custGeom>
        <a:noFill/>
        <a:ln w="1270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1000" kern="1200"/>
        </a:p>
      </dsp:txBody>
      <dsp:txXfrm>
        <a:off x="6258018" y="2532495"/>
        <a:ext cx="29605" cy="29605"/>
      </dsp:txXfrm>
    </dsp:sp>
    <dsp:sp modelId="{ED0DE480-9A4A-4736-99BF-77D55137DF19}">
      <dsp:nvSpPr>
        <dsp:cNvPr id="0" name=""/>
        <dsp:cNvSpPr/>
      </dsp:nvSpPr>
      <dsp:spPr>
        <a:xfrm>
          <a:off x="6513218" y="2074014"/>
          <a:ext cx="3658894" cy="600995"/>
        </a:xfrm>
        <a:prstGeom prst="roundRect">
          <a:avLst>
            <a:gd name="adj" fmla="val 10000"/>
          </a:avLst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i="1" kern="1200" dirty="0"/>
            <a:t>здійснюють вплив на бюджетні надходження</a:t>
          </a:r>
          <a:endParaRPr lang="uk-UA" sz="1600" kern="1200" dirty="0"/>
        </a:p>
      </dsp:txBody>
      <dsp:txXfrm>
        <a:off x="6530821" y="2091617"/>
        <a:ext cx="3623688" cy="565789"/>
      </dsp:txXfrm>
    </dsp:sp>
    <dsp:sp modelId="{A5242A06-353B-423F-ADC1-25C6B5527117}">
      <dsp:nvSpPr>
        <dsp:cNvPr id="0" name=""/>
        <dsp:cNvSpPr/>
      </dsp:nvSpPr>
      <dsp:spPr>
        <a:xfrm rot="2142401">
          <a:off x="5976769" y="2882927"/>
          <a:ext cx="592102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592102" y="9942"/>
              </a:lnTo>
            </a:path>
          </a:pathLst>
        </a:custGeom>
        <a:noFill/>
        <a:ln w="1270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1000" kern="1200"/>
        </a:p>
      </dsp:txBody>
      <dsp:txXfrm>
        <a:off x="6258018" y="2878067"/>
        <a:ext cx="29605" cy="29605"/>
      </dsp:txXfrm>
    </dsp:sp>
    <dsp:sp modelId="{65E0D3BE-92EA-47B6-8FB2-8B599B9AD5DE}">
      <dsp:nvSpPr>
        <dsp:cNvPr id="0" name=""/>
        <dsp:cNvSpPr/>
      </dsp:nvSpPr>
      <dsp:spPr>
        <a:xfrm>
          <a:off x="6513218" y="2765158"/>
          <a:ext cx="3658894" cy="600995"/>
        </a:xfrm>
        <a:prstGeom prst="roundRect">
          <a:avLst>
            <a:gd name="adj" fmla="val 10000"/>
          </a:avLst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i="1" kern="1200" dirty="0"/>
            <a:t>впливають на характер конкуренції на внутрішніх ринках</a:t>
          </a:r>
          <a:endParaRPr lang="uk-UA" sz="1600" kern="1200" dirty="0"/>
        </a:p>
      </dsp:txBody>
      <dsp:txXfrm>
        <a:off x="6530821" y="2782761"/>
        <a:ext cx="3623688" cy="565789"/>
      </dsp:txXfrm>
    </dsp:sp>
    <dsp:sp modelId="{3C7E9151-1208-4007-A675-F312F54193A5}">
      <dsp:nvSpPr>
        <dsp:cNvPr id="0" name=""/>
        <dsp:cNvSpPr/>
      </dsp:nvSpPr>
      <dsp:spPr>
        <a:xfrm rot="3907178">
          <a:off x="5701430" y="3228499"/>
          <a:ext cx="1142780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1142780" y="9942"/>
              </a:lnTo>
            </a:path>
          </a:pathLst>
        </a:custGeom>
        <a:noFill/>
        <a:ln w="1270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1000" kern="1200"/>
        </a:p>
      </dsp:txBody>
      <dsp:txXfrm>
        <a:off x="6244251" y="3209872"/>
        <a:ext cx="57139" cy="57139"/>
      </dsp:txXfrm>
    </dsp:sp>
    <dsp:sp modelId="{456FEEA6-5F4B-4388-8DEC-F0E0BEB0C908}">
      <dsp:nvSpPr>
        <dsp:cNvPr id="0" name=""/>
        <dsp:cNvSpPr/>
      </dsp:nvSpPr>
      <dsp:spPr>
        <a:xfrm>
          <a:off x="6513218" y="3456303"/>
          <a:ext cx="3658894" cy="600995"/>
        </a:xfrm>
        <a:prstGeom prst="roundRect">
          <a:avLst>
            <a:gd name="adj" fmla="val 10000"/>
          </a:avLst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i="1" kern="1200" dirty="0"/>
            <a:t>впливають на розміщення ресурсів засобом перерозподілу</a:t>
          </a:r>
          <a:r>
            <a:rPr lang="uk-UA" sz="1600" kern="1200" dirty="0"/>
            <a:t>   прибутків   та   доходів </a:t>
          </a:r>
        </a:p>
      </dsp:txBody>
      <dsp:txXfrm>
        <a:off x="6530821" y="3473906"/>
        <a:ext cx="3623688" cy="565789"/>
      </dsp:txXfrm>
    </dsp:sp>
    <dsp:sp modelId="{736E5356-5FD5-407F-B8B0-2F6ECFD9DB49}">
      <dsp:nvSpPr>
        <dsp:cNvPr id="0" name=""/>
        <dsp:cNvSpPr/>
      </dsp:nvSpPr>
      <dsp:spPr>
        <a:xfrm rot="4467012">
          <a:off x="5376067" y="3574071"/>
          <a:ext cx="1793507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1793507" y="9942"/>
              </a:lnTo>
            </a:path>
          </a:pathLst>
        </a:custGeom>
        <a:noFill/>
        <a:ln w="1270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1050" kern="1200"/>
        </a:p>
      </dsp:txBody>
      <dsp:txXfrm>
        <a:off x="6227982" y="3539176"/>
        <a:ext cx="89675" cy="89675"/>
      </dsp:txXfrm>
    </dsp:sp>
    <dsp:sp modelId="{B9D80878-3B7C-4828-A0EE-C394CF206E21}">
      <dsp:nvSpPr>
        <dsp:cNvPr id="0" name=""/>
        <dsp:cNvSpPr/>
      </dsp:nvSpPr>
      <dsp:spPr>
        <a:xfrm>
          <a:off x="6513218" y="4147447"/>
          <a:ext cx="3658894" cy="600995"/>
        </a:xfrm>
        <a:prstGeom prst="roundRect">
          <a:avLst>
            <a:gd name="adj" fmla="val 10000"/>
          </a:avLst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i="1" kern="1200" dirty="0"/>
            <a:t>стимулюють    науково-технічний    прогрес</a:t>
          </a:r>
          <a:endParaRPr lang="uk-UA" sz="1600" kern="1200" dirty="0"/>
        </a:p>
      </dsp:txBody>
      <dsp:txXfrm>
        <a:off x="6530821" y="4165050"/>
        <a:ext cx="3623688" cy="565789"/>
      </dsp:txXfrm>
    </dsp:sp>
    <dsp:sp modelId="{34E77E47-A500-4DAE-9F16-CF7F1FCDCEDF}">
      <dsp:nvSpPr>
        <dsp:cNvPr id="0" name=""/>
        <dsp:cNvSpPr/>
      </dsp:nvSpPr>
      <dsp:spPr>
        <a:xfrm rot="4725511">
          <a:off x="5039658" y="3919644"/>
          <a:ext cx="2466323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2466323" y="9942"/>
              </a:lnTo>
            </a:path>
          </a:pathLst>
        </a:custGeom>
        <a:noFill/>
        <a:ln w="1270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1200" kern="1200"/>
        </a:p>
      </dsp:txBody>
      <dsp:txXfrm>
        <a:off x="6211162" y="3867928"/>
        <a:ext cx="123316" cy="123316"/>
      </dsp:txXfrm>
    </dsp:sp>
    <dsp:sp modelId="{B7A2E5EB-4D3A-45B1-AF2D-81AB85AD6120}">
      <dsp:nvSpPr>
        <dsp:cNvPr id="0" name=""/>
        <dsp:cNvSpPr/>
      </dsp:nvSpPr>
      <dsp:spPr>
        <a:xfrm>
          <a:off x="6513218" y="4838591"/>
          <a:ext cx="3658894" cy="600995"/>
        </a:xfrm>
        <a:prstGeom prst="roundRect">
          <a:avLst>
            <a:gd name="adj" fmla="val 10000"/>
          </a:avLst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i="1" kern="1200"/>
            <a:t>впливають на торговельний баланс</a:t>
          </a:r>
          <a:r>
            <a:rPr lang="uk-UA" sz="1600" kern="1200"/>
            <a:t>: </a:t>
          </a:r>
          <a:endParaRPr lang="uk-UA" sz="1600" kern="1200" dirty="0"/>
        </a:p>
      </dsp:txBody>
      <dsp:txXfrm>
        <a:off x="6530821" y="4856194"/>
        <a:ext cx="3623688" cy="565789"/>
      </dsp:txXfrm>
    </dsp:sp>
    <dsp:sp modelId="{9AA4C4C4-8AAC-4409-977A-90B3EEF46CA0}">
      <dsp:nvSpPr>
        <dsp:cNvPr id="0" name=""/>
        <dsp:cNvSpPr/>
      </dsp:nvSpPr>
      <dsp:spPr>
        <a:xfrm>
          <a:off x="2428855" y="3401285"/>
          <a:ext cx="480796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480796" y="9942"/>
              </a:lnTo>
            </a:path>
          </a:pathLst>
        </a:custGeom>
        <a:noFill/>
        <a:ln w="127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1000" kern="1200"/>
        </a:p>
      </dsp:txBody>
      <dsp:txXfrm>
        <a:off x="2657234" y="3399208"/>
        <a:ext cx="24039" cy="24039"/>
      </dsp:txXfrm>
    </dsp:sp>
    <dsp:sp modelId="{FB2BDF84-6B43-4430-A9D7-8F543A5EB3D3}">
      <dsp:nvSpPr>
        <dsp:cNvPr id="0" name=""/>
        <dsp:cNvSpPr/>
      </dsp:nvSpPr>
      <dsp:spPr>
        <a:xfrm>
          <a:off x="2909651" y="3110730"/>
          <a:ext cx="3122770" cy="600995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i="1" kern="1200" dirty="0"/>
            <a:t>міркування позаекономічного характеру</a:t>
          </a:r>
          <a:endParaRPr lang="uk-UA" sz="1600" kern="1200" dirty="0"/>
        </a:p>
      </dsp:txBody>
      <dsp:txXfrm>
        <a:off x="2927254" y="3128333"/>
        <a:ext cx="3087564" cy="565789"/>
      </dsp:txXfrm>
    </dsp:sp>
    <dsp:sp modelId="{6C9F4A93-6A4E-4D2D-923B-1D0BCE1821BC}">
      <dsp:nvSpPr>
        <dsp:cNvPr id="0" name=""/>
        <dsp:cNvSpPr/>
      </dsp:nvSpPr>
      <dsp:spPr>
        <a:xfrm rot="3310531">
          <a:off x="2248289" y="3746857"/>
          <a:ext cx="841929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841929" y="9942"/>
              </a:lnTo>
            </a:path>
          </a:pathLst>
        </a:custGeom>
        <a:noFill/>
        <a:ln w="127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1000" kern="1200"/>
        </a:p>
      </dsp:txBody>
      <dsp:txXfrm>
        <a:off x="2648205" y="3735752"/>
        <a:ext cx="42096" cy="42096"/>
      </dsp:txXfrm>
    </dsp:sp>
    <dsp:sp modelId="{CF4274D0-F8DC-470D-9EBB-5ABE323AC958}">
      <dsp:nvSpPr>
        <dsp:cNvPr id="0" name=""/>
        <dsp:cNvSpPr/>
      </dsp:nvSpPr>
      <dsp:spPr>
        <a:xfrm>
          <a:off x="2909651" y="3801875"/>
          <a:ext cx="3122770" cy="600995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/>
            <a:t>умовно економічно немотивовані міркування</a:t>
          </a:r>
        </a:p>
      </dsp:txBody>
      <dsp:txXfrm>
        <a:off x="2927254" y="3819478"/>
        <a:ext cx="3087564" cy="5657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EA4B39-2985-4D28-98B8-F73633A7C597}">
      <dsp:nvSpPr>
        <dsp:cNvPr id="0" name=""/>
        <dsp:cNvSpPr/>
      </dsp:nvSpPr>
      <dsp:spPr>
        <a:xfrm>
          <a:off x="0" y="51472"/>
          <a:ext cx="10515600" cy="101336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600" i="1" kern="1200" dirty="0"/>
            <a:t>Об’єктом</a:t>
          </a:r>
          <a:r>
            <a:rPr lang="uk-UA" sz="2600" kern="1200" dirty="0"/>
            <a:t> є господарські зв’язки суб’єктів різних країн.</a:t>
          </a:r>
          <a:endParaRPr lang="en-US" sz="2600" kern="1200" dirty="0"/>
        </a:p>
      </dsp:txBody>
      <dsp:txXfrm>
        <a:off x="49468" y="100940"/>
        <a:ext cx="10416664" cy="914430"/>
      </dsp:txXfrm>
    </dsp:sp>
    <dsp:sp modelId="{0740BB94-D132-4C6C-9A5C-A0C81B9C9964}">
      <dsp:nvSpPr>
        <dsp:cNvPr id="0" name=""/>
        <dsp:cNvSpPr/>
      </dsp:nvSpPr>
      <dsp:spPr>
        <a:xfrm>
          <a:off x="0" y="1139718"/>
          <a:ext cx="10515600" cy="101336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600" i="1" kern="1200" dirty="0"/>
            <a:t>Суб’єкти</a:t>
          </a:r>
          <a:r>
            <a:rPr lang="uk-UA" sz="2600" kern="1200" dirty="0"/>
            <a:t> регулювання – різні учасники МЕВ (фірми, держава, міжнародні організації, фізичні особи, суспільні організації)</a:t>
          </a:r>
          <a:endParaRPr lang="en-US" sz="2600" kern="1200" dirty="0"/>
        </a:p>
      </dsp:txBody>
      <dsp:txXfrm>
        <a:off x="49468" y="1189186"/>
        <a:ext cx="10416664" cy="914430"/>
      </dsp:txXfrm>
    </dsp:sp>
    <dsp:sp modelId="{C195D235-0DCB-4D7B-AF14-4885A5D2FFC3}">
      <dsp:nvSpPr>
        <dsp:cNvPr id="0" name=""/>
        <dsp:cNvSpPr/>
      </dsp:nvSpPr>
      <dsp:spPr>
        <a:xfrm>
          <a:off x="0" y="2227964"/>
          <a:ext cx="10515600" cy="101336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600" i="1" kern="1200"/>
            <a:t>Принципи</a:t>
          </a:r>
          <a:r>
            <a:rPr lang="uk-UA" sz="2600" kern="1200"/>
            <a:t> механізму регулювання МЕВ: загальні та спеціальні.</a:t>
          </a:r>
          <a:endParaRPr lang="en-US" sz="2600" kern="1200"/>
        </a:p>
      </dsp:txBody>
      <dsp:txXfrm>
        <a:off x="49468" y="2277432"/>
        <a:ext cx="10416664" cy="914430"/>
      </dsp:txXfrm>
    </dsp:sp>
    <dsp:sp modelId="{E0FDCEEB-775E-43F8-BAD5-3C7B1FC642B2}">
      <dsp:nvSpPr>
        <dsp:cNvPr id="0" name=""/>
        <dsp:cNvSpPr/>
      </dsp:nvSpPr>
      <dsp:spPr>
        <a:xfrm>
          <a:off x="0" y="3316211"/>
          <a:ext cx="10515600" cy="101336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600" i="1" kern="1200"/>
            <a:t>Інструменти</a:t>
          </a:r>
          <a:r>
            <a:rPr lang="uk-UA" sz="2600" kern="1200"/>
            <a:t> регулювання МЕВ – конкретні засоби впливу на МЕВ.</a:t>
          </a:r>
          <a:endParaRPr lang="en-US" sz="2600" kern="1200"/>
        </a:p>
      </dsp:txBody>
      <dsp:txXfrm>
        <a:off x="49468" y="3365679"/>
        <a:ext cx="10416664" cy="914430"/>
      </dsp:txXfrm>
    </dsp:sp>
    <dsp:sp modelId="{FCCB94F5-EE4B-4E12-8B3B-00C29F70553E}">
      <dsp:nvSpPr>
        <dsp:cNvPr id="0" name=""/>
        <dsp:cNvSpPr/>
      </dsp:nvSpPr>
      <dsp:spPr>
        <a:xfrm>
          <a:off x="0" y="4404457"/>
          <a:ext cx="10515600" cy="101336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600" i="1" kern="1200" dirty="0"/>
            <a:t>Метод</a:t>
          </a:r>
          <a:r>
            <a:rPr lang="uk-UA" sz="2600" kern="1200" dirty="0"/>
            <a:t> регулювання визначає характер впливу на МЕВ економічні, адміністративні, опосередковані , прямі</a:t>
          </a:r>
          <a:endParaRPr lang="en-US" sz="2600" kern="1200" dirty="0"/>
        </a:p>
      </dsp:txBody>
      <dsp:txXfrm>
        <a:off x="49468" y="4453925"/>
        <a:ext cx="10416664" cy="914430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3F1679-2444-4EB5-97FF-80B32ACF060F}">
      <dsp:nvSpPr>
        <dsp:cNvPr id="0" name=""/>
        <dsp:cNvSpPr/>
      </dsp:nvSpPr>
      <dsp:spPr>
        <a:xfrm>
          <a:off x="2831" y="1226852"/>
          <a:ext cx="1843458" cy="1131323"/>
        </a:xfrm>
        <a:prstGeom prst="roundRect">
          <a:avLst>
            <a:gd name="adj" fmla="val 10000"/>
          </a:avLst>
        </a:prstGeom>
        <a:solidFill>
          <a:schemeClr val="accent3">
            <a:shade val="6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>
              <a:latin typeface="+mn-lt"/>
            </a:rPr>
            <a:t>Види мита</a:t>
          </a:r>
        </a:p>
      </dsp:txBody>
      <dsp:txXfrm>
        <a:off x="35966" y="1259987"/>
        <a:ext cx="1777188" cy="1065053"/>
      </dsp:txXfrm>
    </dsp:sp>
    <dsp:sp modelId="{F4AD7650-DCB9-4BED-84F5-CF49857743FF}">
      <dsp:nvSpPr>
        <dsp:cNvPr id="0" name=""/>
        <dsp:cNvSpPr/>
      </dsp:nvSpPr>
      <dsp:spPr>
        <a:xfrm rot="17350740">
          <a:off x="1411928" y="1168207"/>
          <a:ext cx="1293745" cy="26674"/>
        </a:xfrm>
        <a:custGeom>
          <a:avLst/>
          <a:gdLst/>
          <a:ahLst/>
          <a:cxnLst/>
          <a:rect l="0" t="0" r="0" b="0"/>
          <a:pathLst>
            <a:path>
              <a:moveTo>
                <a:pt x="0" y="13337"/>
              </a:moveTo>
              <a:lnTo>
                <a:pt x="1293745" y="13337"/>
              </a:lnTo>
            </a:path>
          </a:pathLst>
        </a:custGeom>
        <a:noFill/>
        <a:ln w="127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1600" kern="1200">
            <a:latin typeface="+mn-lt"/>
          </a:endParaRPr>
        </a:p>
      </dsp:txBody>
      <dsp:txXfrm>
        <a:off x="2026457" y="1149201"/>
        <a:ext cx="64687" cy="64687"/>
      </dsp:txXfrm>
    </dsp:sp>
    <dsp:sp modelId="{81D42B5C-8C88-4505-99E1-FD2CCDF0B902}">
      <dsp:nvSpPr>
        <dsp:cNvPr id="0" name=""/>
        <dsp:cNvSpPr/>
      </dsp:nvSpPr>
      <dsp:spPr>
        <a:xfrm>
          <a:off x="2271311" y="304937"/>
          <a:ext cx="2760517" cy="531277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i="1" kern="1200" dirty="0">
              <a:latin typeface="+mn-lt"/>
            </a:rPr>
            <a:t>адвалорні </a:t>
          </a:r>
          <a:endParaRPr lang="uk-UA" sz="1600" kern="1200" dirty="0">
            <a:latin typeface="+mn-lt"/>
          </a:endParaRPr>
        </a:p>
      </dsp:txBody>
      <dsp:txXfrm>
        <a:off x="2286872" y="320498"/>
        <a:ext cx="2729395" cy="500155"/>
      </dsp:txXfrm>
    </dsp:sp>
    <dsp:sp modelId="{9AA4C4C4-8AAC-4409-977A-90B3EEF46CA0}">
      <dsp:nvSpPr>
        <dsp:cNvPr id="0" name=""/>
        <dsp:cNvSpPr/>
      </dsp:nvSpPr>
      <dsp:spPr>
        <a:xfrm rot="18289469">
          <a:off x="1686669" y="1473692"/>
          <a:ext cx="744262" cy="26674"/>
        </a:xfrm>
        <a:custGeom>
          <a:avLst/>
          <a:gdLst/>
          <a:ahLst/>
          <a:cxnLst/>
          <a:rect l="0" t="0" r="0" b="0"/>
          <a:pathLst>
            <a:path>
              <a:moveTo>
                <a:pt x="0" y="13337"/>
              </a:moveTo>
              <a:lnTo>
                <a:pt x="744262" y="13337"/>
              </a:lnTo>
            </a:path>
          </a:pathLst>
        </a:custGeom>
        <a:noFill/>
        <a:ln w="127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1600" kern="1200">
            <a:latin typeface="+mn-lt"/>
          </a:endParaRPr>
        </a:p>
      </dsp:txBody>
      <dsp:txXfrm>
        <a:off x="2040194" y="1468423"/>
        <a:ext cx="37213" cy="37213"/>
      </dsp:txXfrm>
    </dsp:sp>
    <dsp:sp modelId="{FB2BDF84-6B43-4430-A9D7-8F543A5EB3D3}">
      <dsp:nvSpPr>
        <dsp:cNvPr id="0" name=""/>
        <dsp:cNvSpPr/>
      </dsp:nvSpPr>
      <dsp:spPr>
        <a:xfrm>
          <a:off x="2271311" y="915906"/>
          <a:ext cx="2760517" cy="531277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i="1" kern="1200" dirty="0">
              <a:latin typeface="+mn-lt"/>
            </a:rPr>
            <a:t>специфічні </a:t>
          </a:r>
          <a:endParaRPr lang="uk-UA" sz="1600" kern="1200" dirty="0">
            <a:latin typeface="+mn-lt"/>
          </a:endParaRPr>
        </a:p>
      </dsp:txBody>
      <dsp:txXfrm>
        <a:off x="2286872" y="931467"/>
        <a:ext cx="2729395" cy="500155"/>
      </dsp:txXfrm>
    </dsp:sp>
    <dsp:sp modelId="{6C9F4A93-6A4E-4D2D-923B-1D0BCE1821BC}">
      <dsp:nvSpPr>
        <dsp:cNvPr id="0" name=""/>
        <dsp:cNvSpPr/>
      </dsp:nvSpPr>
      <dsp:spPr>
        <a:xfrm>
          <a:off x="1846289" y="1779177"/>
          <a:ext cx="425021" cy="26674"/>
        </a:xfrm>
        <a:custGeom>
          <a:avLst/>
          <a:gdLst/>
          <a:ahLst/>
          <a:cxnLst/>
          <a:rect l="0" t="0" r="0" b="0"/>
          <a:pathLst>
            <a:path>
              <a:moveTo>
                <a:pt x="0" y="13337"/>
              </a:moveTo>
              <a:lnTo>
                <a:pt x="425021" y="13337"/>
              </a:lnTo>
            </a:path>
          </a:pathLst>
        </a:custGeom>
        <a:noFill/>
        <a:ln w="127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1600" kern="1200">
            <a:latin typeface="+mn-lt"/>
          </a:endParaRPr>
        </a:p>
      </dsp:txBody>
      <dsp:txXfrm>
        <a:off x="2048175" y="1781888"/>
        <a:ext cx="21251" cy="21251"/>
      </dsp:txXfrm>
    </dsp:sp>
    <dsp:sp modelId="{CF4274D0-F8DC-470D-9EBB-5ABE323AC958}">
      <dsp:nvSpPr>
        <dsp:cNvPr id="0" name=""/>
        <dsp:cNvSpPr/>
      </dsp:nvSpPr>
      <dsp:spPr>
        <a:xfrm>
          <a:off x="2271311" y="1526875"/>
          <a:ext cx="2760517" cy="531277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i="1" kern="1200" dirty="0">
              <a:latin typeface="+mn-lt"/>
            </a:rPr>
            <a:t>змішані </a:t>
          </a:r>
          <a:endParaRPr lang="uk-UA" sz="1600" kern="1200" dirty="0">
            <a:latin typeface="+mn-lt"/>
          </a:endParaRPr>
        </a:p>
      </dsp:txBody>
      <dsp:txXfrm>
        <a:off x="2286872" y="1542436"/>
        <a:ext cx="2729395" cy="500155"/>
      </dsp:txXfrm>
    </dsp:sp>
    <dsp:sp modelId="{8CE8D03C-B753-4309-B359-99C0FA934C00}">
      <dsp:nvSpPr>
        <dsp:cNvPr id="0" name=""/>
        <dsp:cNvSpPr/>
      </dsp:nvSpPr>
      <dsp:spPr>
        <a:xfrm rot="3310531">
          <a:off x="1686669" y="2084661"/>
          <a:ext cx="744262" cy="26674"/>
        </a:xfrm>
        <a:custGeom>
          <a:avLst/>
          <a:gdLst/>
          <a:ahLst/>
          <a:cxnLst/>
          <a:rect l="0" t="0" r="0" b="0"/>
          <a:pathLst>
            <a:path>
              <a:moveTo>
                <a:pt x="0" y="13337"/>
              </a:moveTo>
              <a:lnTo>
                <a:pt x="744262" y="13337"/>
              </a:lnTo>
            </a:path>
          </a:pathLst>
        </a:custGeom>
        <a:noFill/>
        <a:ln w="127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1600" kern="1200">
            <a:latin typeface="+mn-lt"/>
          </a:endParaRPr>
        </a:p>
      </dsp:txBody>
      <dsp:txXfrm>
        <a:off x="2040194" y="2079392"/>
        <a:ext cx="37213" cy="37213"/>
      </dsp:txXfrm>
    </dsp:sp>
    <dsp:sp modelId="{2C7411AA-89EF-4C23-98C7-5E3BE4969CAE}">
      <dsp:nvSpPr>
        <dsp:cNvPr id="0" name=""/>
        <dsp:cNvSpPr/>
      </dsp:nvSpPr>
      <dsp:spPr>
        <a:xfrm>
          <a:off x="2271311" y="2137844"/>
          <a:ext cx="2755874" cy="531277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>
              <a:latin typeface="+mn-lt"/>
            </a:rPr>
            <a:t>преференційні</a:t>
          </a:r>
        </a:p>
      </dsp:txBody>
      <dsp:txXfrm>
        <a:off x="2286872" y="2153405"/>
        <a:ext cx="2724752" cy="500155"/>
      </dsp:txXfrm>
    </dsp:sp>
    <dsp:sp modelId="{8AEA7811-5AA4-4AE2-ABC3-63E47B293651}">
      <dsp:nvSpPr>
        <dsp:cNvPr id="0" name=""/>
        <dsp:cNvSpPr/>
      </dsp:nvSpPr>
      <dsp:spPr>
        <a:xfrm rot="4249260">
          <a:off x="1411928" y="2390146"/>
          <a:ext cx="1293745" cy="26674"/>
        </a:xfrm>
        <a:custGeom>
          <a:avLst/>
          <a:gdLst/>
          <a:ahLst/>
          <a:cxnLst/>
          <a:rect l="0" t="0" r="0" b="0"/>
          <a:pathLst>
            <a:path>
              <a:moveTo>
                <a:pt x="0" y="13337"/>
              </a:moveTo>
              <a:lnTo>
                <a:pt x="1293745" y="13337"/>
              </a:lnTo>
            </a:path>
          </a:pathLst>
        </a:custGeom>
        <a:noFill/>
        <a:ln w="127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1600" kern="1200">
            <a:latin typeface="+mn-lt"/>
          </a:endParaRPr>
        </a:p>
      </dsp:txBody>
      <dsp:txXfrm>
        <a:off x="2026457" y="2371139"/>
        <a:ext cx="64687" cy="64687"/>
      </dsp:txXfrm>
    </dsp:sp>
    <dsp:sp modelId="{01FDC2FE-CFEE-454F-BE83-C68335E1A724}">
      <dsp:nvSpPr>
        <dsp:cNvPr id="0" name=""/>
        <dsp:cNvSpPr/>
      </dsp:nvSpPr>
      <dsp:spPr>
        <a:xfrm>
          <a:off x="2271311" y="2748813"/>
          <a:ext cx="2797802" cy="531277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>
              <a:latin typeface="+mn-lt"/>
            </a:rPr>
            <a:t>нульові тарифи</a:t>
          </a:r>
        </a:p>
      </dsp:txBody>
      <dsp:txXfrm>
        <a:off x="2286872" y="2764374"/>
        <a:ext cx="2766680" cy="500155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3F1679-2444-4EB5-97FF-80B32ACF060F}">
      <dsp:nvSpPr>
        <dsp:cNvPr id="0" name=""/>
        <dsp:cNvSpPr/>
      </dsp:nvSpPr>
      <dsp:spPr>
        <a:xfrm>
          <a:off x="1315" y="1017037"/>
          <a:ext cx="1858237" cy="1140393"/>
        </a:xfrm>
        <a:prstGeom prst="roundRect">
          <a:avLst>
            <a:gd name="adj" fmla="val 10000"/>
          </a:avLst>
        </a:prstGeom>
        <a:solidFill>
          <a:schemeClr val="accent3">
            <a:shade val="6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/>
            <a:t>Торговельні режими</a:t>
          </a:r>
        </a:p>
      </dsp:txBody>
      <dsp:txXfrm>
        <a:off x="34716" y="1050438"/>
        <a:ext cx="1791435" cy="1073591"/>
      </dsp:txXfrm>
    </dsp:sp>
    <dsp:sp modelId="{F4AD7650-DCB9-4BED-84F5-CF49857743FF}">
      <dsp:nvSpPr>
        <dsp:cNvPr id="0" name=""/>
        <dsp:cNvSpPr/>
      </dsp:nvSpPr>
      <dsp:spPr>
        <a:xfrm rot="18289469">
          <a:off x="1698652" y="1264117"/>
          <a:ext cx="750229" cy="30366"/>
        </a:xfrm>
        <a:custGeom>
          <a:avLst/>
          <a:gdLst/>
          <a:ahLst/>
          <a:cxnLst/>
          <a:rect l="0" t="0" r="0" b="0"/>
          <a:pathLst>
            <a:path>
              <a:moveTo>
                <a:pt x="0" y="15183"/>
              </a:moveTo>
              <a:lnTo>
                <a:pt x="750229" y="15183"/>
              </a:lnTo>
            </a:path>
          </a:pathLst>
        </a:custGeom>
        <a:noFill/>
        <a:ln w="127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1000" kern="1200"/>
        </a:p>
      </dsp:txBody>
      <dsp:txXfrm>
        <a:off x="2055011" y="1260545"/>
        <a:ext cx="37511" cy="37511"/>
      </dsp:txXfrm>
    </dsp:sp>
    <dsp:sp modelId="{81D42B5C-8C88-4505-99E1-FD2CCDF0B902}">
      <dsp:nvSpPr>
        <dsp:cNvPr id="0" name=""/>
        <dsp:cNvSpPr/>
      </dsp:nvSpPr>
      <dsp:spPr>
        <a:xfrm>
          <a:off x="2287982" y="703599"/>
          <a:ext cx="2782648" cy="535536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i="1" kern="1200" dirty="0"/>
            <a:t>Режим найбільшого сприяння</a:t>
          </a:r>
          <a:r>
            <a:rPr lang="uk-UA" sz="1600" kern="1200" dirty="0"/>
            <a:t> </a:t>
          </a:r>
          <a:r>
            <a:rPr lang="uk-UA" sz="1600" i="1" kern="1200" dirty="0"/>
            <a:t> </a:t>
          </a:r>
          <a:endParaRPr lang="uk-UA" sz="1600" kern="1200" dirty="0"/>
        </a:p>
      </dsp:txBody>
      <dsp:txXfrm>
        <a:off x="2303667" y="719284"/>
        <a:ext cx="2751278" cy="504166"/>
      </dsp:txXfrm>
    </dsp:sp>
    <dsp:sp modelId="{9AA4C4C4-8AAC-4409-977A-90B3EEF46CA0}">
      <dsp:nvSpPr>
        <dsp:cNvPr id="0" name=""/>
        <dsp:cNvSpPr/>
      </dsp:nvSpPr>
      <dsp:spPr>
        <a:xfrm>
          <a:off x="1859552" y="1572051"/>
          <a:ext cx="428429" cy="30366"/>
        </a:xfrm>
        <a:custGeom>
          <a:avLst/>
          <a:gdLst/>
          <a:ahLst/>
          <a:cxnLst/>
          <a:rect l="0" t="0" r="0" b="0"/>
          <a:pathLst>
            <a:path>
              <a:moveTo>
                <a:pt x="0" y="15183"/>
              </a:moveTo>
              <a:lnTo>
                <a:pt x="428429" y="15183"/>
              </a:lnTo>
            </a:path>
          </a:pathLst>
        </a:custGeom>
        <a:noFill/>
        <a:ln w="127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1000" kern="1200"/>
        </a:p>
      </dsp:txBody>
      <dsp:txXfrm>
        <a:off x="2063056" y="1576523"/>
        <a:ext cx="21421" cy="21421"/>
      </dsp:txXfrm>
    </dsp:sp>
    <dsp:sp modelId="{FB2BDF84-6B43-4430-A9D7-8F543A5EB3D3}">
      <dsp:nvSpPr>
        <dsp:cNvPr id="0" name=""/>
        <dsp:cNvSpPr/>
      </dsp:nvSpPr>
      <dsp:spPr>
        <a:xfrm>
          <a:off x="2287982" y="1319466"/>
          <a:ext cx="2782648" cy="535536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i="1" kern="1200" dirty="0"/>
            <a:t>Режим преференційний  </a:t>
          </a:r>
          <a:endParaRPr lang="uk-UA" sz="1600" kern="1200" dirty="0"/>
        </a:p>
      </dsp:txBody>
      <dsp:txXfrm>
        <a:off x="2303667" y="1335151"/>
        <a:ext cx="2751278" cy="504166"/>
      </dsp:txXfrm>
    </dsp:sp>
    <dsp:sp modelId="{6C9F4A93-6A4E-4D2D-923B-1D0BCE1821BC}">
      <dsp:nvSpPr>
        <dsp:cNvPr id="0" name=""/>
        <dsp:cNvSpPr/>
      </dsp:nvSpPr>
      <dsp:spPr>
        <a:xfrm rot="3310531">
          <a:off x="1698652" y="1879984"/>
          <a:ext cx="750229" cy="30366"/>
        </a:xfrm>
        <a:custGeom>
          <a:avLst/>
          <a:gdLst/>
          <a:ahLst/>
          <a:cxnLst/>
          <a:rect l="0" t="0" r="0" b="0"/>
          <a:pathLst>
            <a:path>
              <a:moveTo>
                <a:pt x="0" y="15183"/>
              </a:moveTo>
              <a:lnTo>
                <a:pt x="750229" y="15183"/>
              </a:lnTo>
            </a:path>
          </a:pathLst>
        </a:custGeom>
        <a:noFill/>
        <a:ln w="127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1000" kern="1200"/>
        </a:p>
      </dsp:txBody>
      <dsp:txXfrm>
        <a:off x="2055011" y="1876412"/>
        <a:ext cx="37511" cy="37511"/>
      </dsp:txXfrm>
    </dsp:sp>
    <dsp:sp modelId="{CF4274D0-F8DC-470D-9EBB-5ABE323AC958}">
      <dsp:nvSpPr>
        <dsp:cNvPr id="0" name=""/>
        <dsp:cNvSpPr/>
      </dsp:nvSpPr>
      <dsp:spPr>
        <a:xfrm>
          <a:off x="2287982" y="1935333"/>
          <a:ext cx="2782648" cy="535536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i="1" kern="1200" dirty="0"/>
            <a:t>Безмитний режим</a:t>
          </a:r>
          <a:r>
            <a:rPr lang="uk-UA" sz="1600" kern="1200" dirty="0"/>
            <a:t> </a:t>
          </a:r>
          <a:r>
            <a:rPr lang="uk-UA" sz="1600" i="1" kern="1200" dirty="0"/>
            <a:t> </a:t>
          </a:r>
          <a:endParaRPr lang="uk-UA" sz="1600" kern="1200" dirty="0"/>
        </a:p>
      </dsp:txBody>
      <dsp:txXfrm>
        <a:off x="2303667" y="1951018"/>
        <a:ext cx="2751278" cy="504166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B1E7B7-31BD-43B4-898B-CE3109464CB9}">
      <dsp:nvSpPr>
        <dsp:cNvPr id="0" name=""/>
        <dsp:cNvSpPr/>
      </dsp:nvSpPr>
      <dsp:spPr>
        <a:xfrm>
          <a:off x="-5275045" y="-807893"/>
          <a:ext cx="6281449" cy="6281449"/>
        </a:xfrm>
        <a:prstGeom prst="blockArc">
          <a:avLst>
            <a:gd name="adj1" fmla="val 18900000"/>
            <a:gd name="adj2" fmla="val 2700000"/>
            <a:gd name="adj3" fmla="val 344"/>
          </a:avLst>
        </a:pr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6183C3-1D7F-49A6-ACC1-8F824F6DC685}">
      <dsp:nvSpPr>
        <dsp:cNvPr id="0" name=""/>
        <dsp:cNvSpPr/>
      </dsp:nvSpPr>
      <dsp:spPr>
        <a:xfrm>
          <a:off x="526916" y="358696"/>
          <a:ext cx="9923994" cy="71776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9726" tIns="35560" rIns="35560" bIns="3556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/>
            <a:t>Антидемпінгові мита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100" kern="1200" dirty="0"/>
            <a:t>проти заниження ціни експортного товару 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100" kern="1200"/>
            <a:t>передбачені 6 статтею ГАТТ</a:t>
          </a:r>
          <a:endParaRPr lang="uk-UA" sz="1100" kern="1200" dirty="0"/>
        </a:p>
      </dsp:txBody>
      <dsp:txXfrm>
        <a:off x="526916" y="358696"/>
        <a:ext cx="9923994" cy="717765"/>
      </dsp:txXfrm>
    </dsp:sp>
    <dsp:sp modelId="{73DC9EBD-C2B1-414F-90F6-6E205FE131F5}">
      <dsp:nvSpPr>
        <dsp:cNvPr id="0" name=""/>
        <dsp:cNvSpPr/>
      </dsp:nvSpPr>
      <dsp:spPr>
        <a:xfrm>
          <a:off x="78313" y="268975"/>
          <a:ext cx="897206" cy="8972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F2091B-0E91-4A3A-9E20-027420E1062B}">
      <dsp:nvSpPr>
        <dsp:cNvPr id="0" name=""/>
        <dsp:cNvSpPr/>
      </dsp:nvSpPr>
      <dsp:spPr>
        <a:xfrm>
          <a:off x="938428" y="1435530"/>
          <a:ext cx="9512482" cy="71776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9726" tIns="35560" rIns="35560" bIns="3556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/>
            <a:t>Компенсаційні мита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100" kern="1200" dirty="0"/>
            <a:t>спрямовані проти експортних субсидій</a:t>
          </a:r>
        </a:p>
      </dsp:txBody>
      <dsp:txXfrm>
        <a:off x="938428" y="1435530"/>
        <a:ext cx="9512482" cy="717765"/>
      </dsp:txXfrm>
    </dsp:sp>
    <dsp:sp modelId="{0273C937-05F7-4353-BA07-9111BCB9922B}">
      <dsp:nvSpPr>
        <dsp:cNvPr id="0" name=""/>
        <dsp:cNvSpPr/>
      </dsp:nvSpPr>
      <dsp:spPr>
        <a:xfrm>
          <a:off x="489824" y="1345810"/>
          <a:ext cx="897206" cy="8972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ADC7EA-CD7E-40A3-9334-0F04DE67A8CC}">
      <dsp:nvSpPr>
        <dsp:cNvPr id="0" name=""/>
        <dsp:cNvSpPr/>
      </dsp:nvSpPr>
      <dsp:spPr>
        <a:xfrm>
          <a:off x="938428" y="2512365"/>
          <a:ext cx="9512482" cy="71776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9726" tIns="35560" rIns="35560" bIns="3556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/>
            <a:t>Спеціальні мита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100" kern="1200" dirty="0"/>
            <a:t>тимчасові захисні заходи, використовувані в результаті непередбачуваних обставин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100" kern="1200" dirty="0"/>
            <a:t>встановлюються на термін, що не перевищує 4 роки</a:t>
          </a:r>
        </a:p>
      </dsp:txBody>
      <dsp:txXfrm>
        <a:off x="938428" y="2512365"/>
        <a:ext cx="9512482" cy="717765"/>
      </dsp:txXfrm>
    </dsp:sp>
    <dsp:sp modelId="{C2773E74-9788-47E5-A246-6D08C6C672CB}">
      <dsp:nvSpPr>
        <dsp:cNvPr id="0" name=""/>
        <dsp:cNvSpPr/>
      </dsp:nvSpPr>
      <dsp:spPr>
        <a:xfrm>
          <a:off x="489824" y="2422644"/>
          <a:ext cx="897206" cy="8972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52385A-4683-4647-A842-3FDD9FAECCC3}">
      <dsp:nvSpPr>
        <dsp:cNvPr id="0" name=""/>
        <dsp:cNvSpPr/>
      </dsp:nvSpPr>
      <dsp:spPr>
        <a:xfrm>
          <a:off x="526916" y="3589200"/>
          <a:ext cx="9923994" cy="71776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9726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/>
            <a:t>Введенню антидемпінгових, компенсаційних і спеціального мита завжди передує розслідування, у ході якого доводиться необхідність і обґрунтованість застосування зазначених заходів</a:t>
          </a:r>
        </a:p>
      </dsp:txBody>
      <dsp:txXfrm>
        <a:off x="526916" y="3589200"/>
        <a:ext cx="9923994" cy="717765"/>
      </dsp:txXfrm>
    </dsp:sp>
    <dsp:sp modelId="{C1574114-710E-4108-B1D3-A7C9B28840E7}">
      <dsp:nvSpPr>
        <dsp:cNvPr id="0" name=""/>
        <dsp:cNvSpPr/>
      </dsp:nvSpPr>
      <dsp:spPr>
        <a:xfrm>
          <a:off x="78313" y="3499479"/>
          <a:ext cx="897206" cy="8972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713340-DF8A-448F-B90A-75EC2F883E4D}">
      <dsp:nvSpPr>
        <dsp:cNvPr id="0" name=""/>
        <dsp:cNvSpPr/>
      </dsp:nvSpPr>
      <dsp:spPr>
        <a:xfrm>
          <a:off x="4089" y="340579"/>
          <a:ext cx="2459133" cy="98365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b="0" i="1" kern="1200" dirty="0">
              <a:latin typeface="+mn-lt"/>
            </a:rPr>
            <a:t>Гармонізована система опису і кодування товарів (ГС</a:t>
          </a:r>
          <a:r>
            <a:rPr lang="uk-UA" sz="1500" b="0" kern="1200" dirty="0">
              <a:latin typeface="+mn-lt"/>
            </a:rPr>
            <a:t>). </a:t>
          </a:r>
        </a:p>
      </dsp:txBody>
      <dsp:txXfrm>
        <a:off x="4089" y="340579"/>
        <a:ext cx="2459133" cy="983653"/>
      </dsp:txXfrm>
    </dsp:sp>
    <dsp:sp modelId="{7CFCAC8A-5DEF-4D2F-96E4-3C922FC80292}">
      <dsp:nvSpPr>
        <dsp:cNvPr id="0" name=""/>
        <dsp:cNvSpPr/>
      </dsp:nvSpPr>
      <dsp:spPr>
        <a:xfrm>
          <a:off x="4089" y="1324232"/>
          <a:ext cx="2459133" cy="28548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500" b="0" kern="1200" dirty="0">
              <a:latin typeface="+mn-lt"/>
            </a:rPr>
            <a:t>1983 р.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500" b="0" kern="1200" dirty="0">
              <a:latin typeface="+mn-lt"/>
            </a:rPr>
            <a:t>ГС є основою для переговорів у рамках ГАТТ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500" b="0" kern="1200">
              <a:latin typeface="+mn-lt"/>
            </a:rPr>
            <a:t>Класифікація в ГС відбувається по шестизначному коді</a:t>
          </a:r>
          <a:endParaRPr lang="uk-UA" sz="1500" b="0" kern="1200" dirty="0">
            <a:latin typeface="+mn-lt"/>
          </a:endParaRPr>
        </a:p>
      </dsp:txBody>
      <dsp:txXfrm>
        <a:off x="4089" y="1324232"/>
        <a:ext cx="2459133" cy="2854800"/>
      </dsp:txXfrm>
    </dsp:sp>
    <dsp:sp modelId="{BB2E463A-4F41-48ED-971F-03903C111A68}">
      <dsp:nvSpPr>
        <dsp:cNvPr id="0" name=""/>
        <dsp:cNvSpPr/>
      </dsp:nvSpPr>
      <dsp:spPr>
        <a:xfrm>
          <a:off x="2807502" y="340579"/>
          <a:ext cx="2459133" cy="98365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b="0" i="1" kern="1200" dirty="0">
              <a:latin typeface="+mn-lt"/>
            </a:rPr>
            <a:t>Стандартна міжнародна торговельна класифікація ООН</a:t>
          </a:r>
          <a:r>
            <a:rPr lang="uk-UA" sz="1500" b="0" kern="1200" dirty="0">
              <a:latin typeface="+mn-lt"/>
            </a:rPr>
            <a:t> (СМТК). </a:t>
          </a:r>
        </a:p>
      </dsp:txBody>
      <dsp:txXfrm>
        <a:off x="2807502" y="340579"/>
        <a:ext cx="2459133" cy="983653"/>
      </dsp:txXfrm>
    </dsp:sp>
    <dsp:sp modelId="{4E27DE52-0E1A-4B78-9379-C9E1F98857D6}">
      <dsp:nvSpPr>
        <dsp:cNvPr id="0" name=""/>
        <dsp:cNvSpPr/>
      </dsp:nvSpPr>
      <dsp:spPr>
        <a:xfrm>
          <a:off x="2807502" y="1324232"/>
          <a:ext cx="2459133" cy="28548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500" b="0" kern="1200" dirty="0">
              <a:latin typeface="+mn-lt"/>
            </a:rPr>
            <a:t>1985 р.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500" b="0" kern="1200" dirty="0">
              <a:latin typeface="+mn-lt"/>
            </a:rPr>
            <a:t>Система кодування: перша цифра — товарний розділ; дві цифри — товарна група; три — товарні підгрупи; чотири — товарні позиції, п'ять — товарна субпозиція.</a:t>
          </a:r>
        </a:p>
      </dsp:txBody>
      <dsp:txXfrm>
        <a:off x="2807502" y="1324232"/>
        <a:ext cx="2459133" cy="2854800"/>
      </dsp:txXfrm>
    </dsp:sp>
    <dsp:sp modelId="{B541A6E8-07F7-4FC7-87F8-188C595F442A}">
      <dsp:nvSpPr>
        <dsp:cNvPr id="0" name=""/>
        <dsp:cNvSpPr/>
      </dsp:nvSpPr>
      <dsp:spPr>
        <a:xfrm>
          <a:off x="5610914" y="340579"/>
          <a:ext cx="2459133" cy="98365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b="0" i="1" kern="1200" dirty="0">
              <a:latin typeface="+mn-lt"/>
            </a:rPr>
            <a:t>Класифікація товарів по укрупнених економічних угрупованнях (КУЕГ</a:t>
          </a:r>
          <a:r>
            <a:rPr lang="uk-UA" sz="1500" b="0" kern="1200" dirty="0">
              <a:latin typeface="+mn-lt"/>
            </a:rPr>
            <a:t>).</a:t>
          </a:r>
        </a:p>
      </dsp:txBody>
      <dsp:txXfrm>
        <a:off x="5610914" y="340579"/>
        <a:ext cx="2459133" cy="983653"/>
      </dsp:txXfrm>
    </dsp:sp>
    <dsp:sp modelId="{C3BE996F-70F2-4AAE-9957-E5681F783F56}">
      <dsp:nvSpPr>
        <dsp:cNvPr id="0" name=""/>
        <dsp:cNvSpPr/>
      </dsp:nvSpPr>
      <dsp:spPr>
        <a:xfrm>
          <a:off x="5610914" y="1324232"/>
          <a:ext cx="2459133" cy="28548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500" b="0" kern="1200" dirty="0">
              <a:latin typeface="+mn-lt"/>
            </a:rPr>
            <a:t>1986 р.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500" b="0" kern="1200">
              <a:latin typeface="+mn-lt"/>
            </a:rPr>
            <a:t>КУЕГ заснований на товарах, включених у СМТК</a:t>
          </a:r>
          <a:endParaRPr lang="uk-UA" sz="1500" b="0" kern="1200" dirty="0">
            <a:latin typeface="+mn-lt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500" b="0" kern="1200">
              <a:latin typeface="+mn-lt"/>
            </a:rPr>
            <a:t>Усі товари, перераховані в цих класифікаціях, розподілені по 7 групам</a:t>
          </a:r>
          <a:endParaRPr lang="uk-UA" sz="1500" b="0" kern="1200" dirty="0">
            <a:latin typeface="+mn-lt"/>
          </a:endParaRPr>
        </a:p>
      </dsp:txBody>
      <dsp:txXfrm>
        <a:off x="5610914" y="1324232"/>
        <a:ext cx="2459133" cy="2854800"/>
      </dsp:txXfrm>
    </dsp:sp>
    <dsp:sp modelId="{A813D6E5-6BAA-4CBF-8283-5BE913F0C588}">
      <dsp:nvSpPr>
        <dsp:cNvPr id="0" name=""/>
        <dsp:cNvSpPr/>
      </dsp:nvSpPr>
      <dsp:spPr>
        <a:xfrm>
          <a:off x="8414326" y="340579"/>
          <a:ext cx="2459133" cy="98365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b="0" i="1" kern="1200" dirty="0">
              <a:latin typeface="+mn-lt"/>
            </a:rPr>
            <a:t>Брюссельська Гармонізована митна номенклатура (ГМН</a:t>
          </a:r>
          <a:r>
            <a:rPr lang="uk-UA" sz="1500" b="0" kern="1200" dirty="0">
              <a:latin typeface="+mn-lt"/>
            </a:rPr>
            <a:t>).</a:t>
          </a:r>
        </a:p>
      </dsp:txBody>
      <dsp:txXfrm>
        <a:off x="8414326" y="340579"/>
        <a:ext cx="2459133" cy="983653"/>
      </dsp:txXfrm>
    </dsp:sp>
    <dsp:sp modelId="{EF771413-2217-4A53-B960-99F88D4D1718}">
      <dsp:nvSpPr>
        <dsp:cNvPr id="0" name=""/>
        <dsp:cNvSpPr/>
      </dsp:nvSpPr>
      <dsp:spPr>
        <a:xfrm>
          <a:off x="8414326" y="1324232"/>
          <a:ext cx="2459133" cy="28548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500" b="0" kern="1200" dirty="0">
              <a:latin typeface="+mn-lt"/>
            </a:rPr>
            <a:t>1988 р.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500" b="0" kern="1200" dirty="0">
              <a:latin typeface="+mn-lt"/>
            </a:rPr>
            <a:t>ГМН містить у собі 97 товарних груп </a:t>
          </a:r>
        </a:p>
      </dsp:txBody>
      <dsp:txXfrm>
        <a:off x="8414326" y="1324232"/>
        <a:ext cx="2459133" cy="2854800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2C5394-70C1-4956-8111-5DF176677355}">
      <dsp:nvSpPr>
        <dsp:cNvPr id="0" name=""/>
        <dsp:cNvSpPr/>
      </dsp:nvSpPr>
      <dsp:spPr>
        <a:xfrm>
          <a:off x="304798" y="1712"/>
          <a:ext cx="4953002" cy="1685076"/>
        </a:xfrm>
        <a:prstGeom prst="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uk-UA" sz="2200" b="1" kern="1200" dirty="0"/>
            <a:t>ринки напівфабрикатів захищаються у 2,5 — 3,6 рази сильніше, ніж внутрішні ринки сировини і палива. </a:t>
          </a:r>
          <a:endParaRPr lang="uk-UA" sz="2200" kern="1200" dirty="0"/>
        </a:p>
      </dsp:txBody>
      <dsp:txXfrm>
        <a:off x="304798" y="1712"/>
        <a:ext cx="4953002" cy="1685076"/>
      </dsp:txXfrm>
    </dsp:sp>
    <dsp:sp modelId="{837250C6-0DD4-4303-87FC-7958DA034797}">
      <dsp:nvSpPr>
        <dsp:cNvPr id="0" name=""/>
        <dsp:cNvSpPr/>
      </dsp:nvSpPr>
      <dsp:spPr>
        <a:xfrm>
          <a:off x="304798" y="1967635"/>
          <a:ext cx="4953002" cy="1685076"/>
        </a:xfrm>
        <a:prstGeom prst="rect">
          <a:avLst/>
        </a:prstGeom>
        <a:solidFill>
          <a:schemeClr val="accent3">
            <a:shade val="80000"/>
            <a:hueOff val="0"/>
            <a:satOff val="0"/>
            <a:lumOff val="190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 dirty="0"/>
            <a:t>найбільш чуттєві до зовнішньої конкуренції виробники готових виробів, тому ринки готових виробів у 4,3 — 7,8 рази сильніше розчищаються державою</a:t>
          </a:r>
        </a:p>
      </dsp:txBody>
      <dsp:txXfrm>
        <a:off x="304798" y="1967635"/>
        <a:ext cx="4953002" cy="1685076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02C788-619E-44BC-AB3E-17CB6F297D55}">
      <dsp:nvSpPr>
        <dsp:cNvPr id="0" name=""/>
        <dsp:cNvSpPr/>
      </dsp:nvSpPr>
      <dsp:spPr>
        <a:xfrm>
          <a:off x="0" y="368659"/>
          <a:ext cx="6096000" cy="83197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kern="1200" dirty="0"/>
            <a:t>30% - заборонна ставка.</a:t>
          </a:r>
        </a:p>
      </dsp:txBody>
      <dsp:txXfrm>
        <a:off x="40614" y="409273"/>
        <a:ext cx="6014772" cy="750751"/>
      </dsp:txXfrm>
    </dsp:sp>
    <dsp:sp modelId="{85089F86-ADD2-4889-8838-1C5607817332}">
      <dsp:nvSpPr>
        <dsp:cNvPr id="0" name=""/>
        <dsp:cNvSpPr/>
      </dsp:nvSpPr>
      <dsp:spPr>
        <a:xfrm>
          <a:off x="0" y="1243838"/>
          <a:ext cx="6096000" cy="83197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kern="1200" dirty="0"/>
            <a:t>на сировинні товари ставка мита є мінімальною і коливається, як правило, від 0 до 8%; на готову продукцію ставки є значно більшими - 6 - 20%.</a:t>
          </a:r>
        </a:p>
      </dsp:txBody>
      <dsp:txXfrm>
        <a:off x="40614" y="1284452"/>
        <a:ext cx="6014772" cy="750751"/>
      </dsp:txXfrm>
    </dsp:sp>
    <dsp:sp modelId="{D0EC26EF-D8E5-49C6-8A9E-A3108044D232}">
      <dsp:nvSpPr>
        <dsp:cNvPr id="0" name=""/>
        <dsp:cNvSpPr/>
      </dsp:nvSpPr>
      <dsp:spPr>
        <a:xfrm>
          <a:off x="0" y="2119018"/>
          <a:ext cx="6096000" cy="83197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uk-UA" sz="1500" b="1" kern="1200" dirty="0"/>
            <a:t>у 90-х роках та на початку 2000-х найбільш розвинуті країни встановлюють мінімальні ставки мита від 0 до 6%. Країни, що розвиваються до 20%, країни з перехідною економікою - 12-15%.</a:t>
          </a:r>
          <a:endParaRPr lang="uk-UA" sz="1500" kern="1200" dirty="0"/>
        </a:p>
      </dsp:txBody>
      <dsp:txXfrm>
        <a:off x="40614" y="2159632"/>
        <a:ext cx="6014772" cy="750751"/>
      </dsp:txXfrm>
    </dsp:sp>
    <dsp:sp modelId="{C2F149D4-F1E9-4D12-9A57-C6B7A2E23CBD}">
      <dsp:nvSpPr>
        <dsp:cNvPr id="0" name=""/>
        <dsp:cNvSpPr/>
      </dsp:nvSpPr>
      <dsp:spPr>
        <a:xfrm>
          <a:off x="0" y="2994198"/>
          <a:ext cx="6096000" cy="83197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kern="1200" dirty="0"/>
            <a:t>наявність тарифних піків - </a:t>
          </a:r>
          <a:r>
            <a:rPr lang="uk-UA" sz="1500" i="1" kern="1200" dirty="0"/>
            <a:t>свідчення неефективного використання ресурсів.</a:t>
          </a:r>
          <a:endParaRPr lang="uk-UA" sz="1500" kern="1200" dirty="0"/>
        </a:p>
      </dsp:txBody>
      <dsp:txXfrm>
        <a:off x="40614" y="3034812"/>
        <a:ext cx="6014772" cy="750751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4FE471-9BEE-4162-85FE-D2FBDF638E79}">
      <dsp:nvSpPr>
        <dsp:cNvPr id="0" name=""/>
        <dsp:cNvSpPr/>
      </dsp:nvSpPr>
      <dsp:spPr>
        <a:xfrm>
          <a:off x="0" y="109532"/>
          <a:ext cx="10877549" cy="133594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700" b="0" kern="1200" dirty="0"/>
            <a:t>Головна мета митних тарифів — це захист національного ринку. Алі, крім цього, як зазначав Ч. </a:t>
          </a:r>
          <a:r>
            <a:rPr lang="uk-UA" sz="2700" b="0" kern="1200" dirty="0" err="1"/>
            <a:t>Кіндлербергер</a:t>
          </a:r>
          <a:r>
            <a:rPr lang="uk-UA" sz="2700" b="0" kern="1200" dirty="0"/>
            <a:t>, їх використання </a:t>
          </a:r>
          <a:r>
            <a:rPr lang="uk-UA" sz="2700" b="0" u="sng" kern="1200" dirty="0"/>
            <a:t>має 6 основних економічних наслідків (ефектів)</a:t>
          </a:r>
          <a:endParaRPr lang="uk-UA" sz="2700" b="0" kern="1200" dirty="0"/>
        </a:p>
      </dsp:txBody>
      <dsp:txXfrm>
        <a:off x="0" y="109532"/>
        <a:ext cx="10877549" cy="1335946"/>
      </dsp:txXfrm>
    </dsp:sp>
    <dsp:sp modelId="{3B4523C7-F84E-492B-B544-D4A27F83D6B1}">
      <dsp:nvSpPr>
        <dsp:cNvPr id="0" name=""/>
        <dsp:cNvSpPr/>
      </dsp:nvSpPr>
      <dsp:spPr>
        <a:xfrm>
          <a:off x="0" y="1445479"/>
          <a:ext cx="10877549" cy="2964599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700" b="0" kern="1200" dirty="0"/>
            <a:t>Виробничий ефект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700" b="0" kern="1200" dirty="0"/>
            <a:t>Споживчий ефект 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700" b="0" kern="1200" dirty="0"/>
            <a:t>Бюджетний ефект 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700" b="0" kern="1200" dirty="0"/>
            <a:t>Ефект перерозподілу прибутків 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700" b="0" kern="1200" dirty="0"/>
            <a:t>Конкурентний ефект 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700" b="0" kern="1200"/>
            <a:t>Вплив на платіжний баланс </a:t>
          </a:r>
          <a:endParaRPr lang="uk-UA" sz="2700" b="0" kern="1200" dirty="0"/>
        </a:p>
      </dsp:txBody>
      <dsp:txXfrm>
        <a:off x="0" y="1445479"/>
        <a:ext cx="10877549" cy="2964599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AF340E-1263-4F0A-B78D-043FC11F5385}">
      <dsp:nvSpPr>
        <dsp:cNvPr id="0" name=""/>
        <dsp:cNvSpPr/>
      </dsp:nvSpPr>
      <dsp:spPr>
        <a:xfrm>
          <a:off x="0" y="683022"/>
          <a:ext cx="10877549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B52A40-7869-4193-83C0-7421B4126E34}">
      <dsp:nvSpPr>
        <dsp:cNvPr id="0" name=""/>
        <dsp:cNvSpPr/>
      </dsp:nvSpPr>
      <dsp:spPr>
        <a:xfrm>
          <a:off x="543877" y="19885"/>
          <a:ext cx="10252101" cy="820281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7802" tIns="0" rIns="287802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/>
            <a:t>Поступово відбулося зменшення ролі мита як основного заходу регулювання і з’явилися нетарифні методи.</a:t>
          </a:r>
        </a:p>
      </dsp:txBody>
      <dsp:txXfrm>
        <a:off x="583920" y="59928"/>
        <a:ext cx="10172015" cy="740195"/>
      </dsp:txXfrm>
    </dsp:sp>
    <dsp:sp modelId="{23990965-C8CC-4A2C-9B0A-1F48BE0A8F2E}">
      <dsp:nvSpPr>
        <dsp:cNvPr id="0" name=""/>
        <dsp:cNvSpPr/>
      </dsp:nvSpPr>
      <dsp:spPr>
        <a:xfrm>
          <a:off x="0" y="1668116"/>
          <a:ext cx="10877549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E5EEF4-15AB-4548-A54B-98912A5834FB}">
      <dsp:nvSpPr>
        <dsp:cNvPr id="0" name=""/>
        <dsp:cNvSpPr/>
      </dsp:nvSpPr>
      <dsp:spPr>
        <a:xfrm>
          <a:off x="543877" y="1030246"/>
          <a:ext cx="10252101" cy="795013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7802" tIns="0" rIns="287802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/>
            <a:t>Процеси, що почалися в період лібералізації МТ, привели до збільшення нетарифних бар'єрів, яких у даний час нараховується більш 50 видів.</a:t>
          </a:r>
        </a:p>
      </dsp:txBody>
      <dsp:txXfrm>
        <a:off x="582686" y="1069055"/>
        <a:ext cx="10174483" cy="717395"/>
      </dsp:txXfrm>
    </dsp:sp>
    <dsp:sp modelId="{4D5F047A-9BB6-4EE9-AD2D-1C92D570353F}">
      <dsp:nvSpPr>
        <dsp:cNvPr id="0" name=""/>
        <dsp:cNvSpPr/>
      </dsp:nvSpPr>
      <dsp:spPr>
        <a:xfrm>
          <a:off x="0" y="2583265"/>
          <a:ext cx="10877549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AB3D95-2F20-4B20-B0B1-D7F4E17A64BF}">
      <dsp:nvSpPr>
        <dsp:cNvPr id="0" name=""/>
        <dsp:cNvSpPr/>
      </dsp:nvSpPr>
      <dsp:spPr>
        <a:xfrm>
          <a:off x="543877" y="2015340"/>
          <a:ext cx="10252101" cy="72506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7802" tIns="0" rIns="287802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uk-UA" sz="1400" b="1" kern="1200" dirty="0"/>
            <a:t>Багато хто з них мають на меті загальне обмеження імпорту; інші спрямовані на дискримінацію визначених країн за допомогою заохочення імпорту з інших держав; треті обмежують або субсидіюють експорт. </a:t>
          </a:r>
          <a:endParaRPr lang="uk-UA" sz="1400" kern="1200" dirty="0"/>
        </a:p>
      </dsp:txBody>
      <dsp:txXfrm>
        <a:off x="579272" y="2050735"/>
        <a:ext cx="10181311" cy="654279"/>
      </dsp:txXfrm>
    </dsp:sp>
    <dsp:sp modelId="{DA400A77-076F-467C-A28E-6790C45E450F}">
      <dsp:nvSpPr>
        <dsp:cNvPr id="0" name=""/>
        <dsp:cNvSpPr/>
      </dsp:nvSpPr>
      <dsp:spPr>
        <a:xfrm>
          <a:off x="0" y="3127585"/>
          <a:ext cx="10877549" cy="1001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4219" tIns="249936" rIns="844219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400" kern="1200" dirty="0"/>
            <a:t>Кількісні обмеження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400" kern="1200" dirty="0"/>
            <a:t>Фінансові заходи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400" kern="1200" dirty="0"/>
            <a:t>Позаекономічні заходи</a:t>
          </a:r>
        </a:p>
      </dsp:txBody>
      <dsp:txXfrm>
        <a:off x="0" y="3127585"/>
        <a:ext cx="10877549" cy="1001700"/>
      </dsp:txXfrm>
    </dsp:sp>
    <dsp:sp modelId="{32EFFC0E-0823-4C09-B714-624E6381024E}">
      <dsp:nvSpPr>
        <dsp:cNvPr id="0" name=""/>
        <dsp:cNvSpPr/>
      </dsp:nvSpPr>
      <dsp:spPr>
        <a:xfrm>
          <a:off x="543877" y="2930489"/>
          <a:ext cx="10252101" cy="35424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7802" tIns="0" rIns="287802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/>
            <a:t>Усі нетарифні заходи регулювання можна поділити на такі групи:</a:t>
          </a:r>
        </a:p>
      </dsp:txBody>
      <dsp:txXfrm>
        <a:off x="561170" y="2947782"/>
        <a:ext cx="10217515" cy="319654"/>
      </dsp:txXfrm>
    </dsp:sp>
    <dsp:sp modelId="{AD5EA166-32BD-4A96-845C-B81E78DE2BB9}">
      <dsp:nvSpPr>
        <dsp:cNvPr id="0" name=""/>
        <dsp:cNvSpPr/>
      </dsp:nvSpPr>
      <dsp:spPr>
        <a:xfrm>
          <a:off x="0" y="4688526"/>
          <a:ext cx="10877549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AFFFCF-C17E-4F41-873F-89F8867C4576}">
      <dsp:nvSpPr>
        <dsp:cNvPr id="0" name=""/>
        <dsp:cNvSpPr/>
      </dsp:nvSpPr>
      <dsp:spPr>
        <a:xfrm>
          <a:off x="543877" y="4194085"/>
          <a:ext cx="10252101" cy="671561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7802" tIns="0" rIns="287802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/>
            <a:t>Найбільше часто нетарифні обмеження застосовують по відношенню до транспортних засобів, хімічних виробів, машин та обладнання.</a:t>
          </a:r>
        </a:p>
      </dsp:txBody>
      <dsp:txXfrm>
        <a:off x="576660" y="4226868"/>
        <a:ext cx="10186535" cy="605995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EF800B-49DB-4275-B17E-07E3D2CD173A}">
      <dsp:nvSpPr>
        <dsp:cNvPr id="0" name=""/>
        <dsp:cNvSpPr/>
      </dsp:nvSpPr>
      <dsp:spPr>
        <a:xfrm>
          <a:off x="0" y="329957"/>
          <a:ext cx="10515600" cy="6762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b="1" i="1" kern="1200" dirty="0"/>
            <a:t>Кількісні обмеження</a:t>
          </a:r>
          <a:r>
            <a:rPr lang="uk-UA" sz="1700" b="1" kern="1200" dirty="0"/>
            <a:t> - адміністративна форма нетарифного регулювання зовнішньої   торгівлі,   яка   визначає   номенклатуру   та   кількість   товарів, дозволених експортувати та імпортувати.</a:t>
          </a:r>
          <a:endParaRPr lang="uk-UA" sz="1700" kern="1200" dirty="0"/>
        </a:p>
      </dsp:txBody>
      <dsp:txXfrm>
        <a:off x="33012" y="362969"/>
        <a:ext cx="10449576" cy="610236"/>
      </dsp:txXfrm>
    </dsp:sp>
    <dsp:sp modelId="{F8423C1B-1E03-446C-854F-346F1F3C26D8}">
      <dsp:nvSpPr>
        <dsp:cNvPr id="0" name=""/>
        <dsp:cNvSpPr/>
      </dsp:nvSpPr>
      <dsp:spPr>
        <a:xfrm>
          <a:off x="0" y="1055177"/>
          <a:ext cx="10515600" cy="6762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uk-UA" sz="1700" b="1" kern="1200"/>
            <a:t>Кількісні обмеження можуть мати натуральний або вартісний характер. </a:t>
          </a:r>
        </a:p>
      </dsp:txBody>
      <dsp:txXfrm>
        <a:off x="33012" y="1088189"/>
        <a:ext cx="10449576" cy="610236"/>
      </dsp:txXfrm>
    </dsp:sp>
    <dsp:sp modelId="{8E7771B7-4B7C-4201-981E-8F691A8795F1}">
      <dsp:nvSpPr>
        <dsp:cNvPr id="0" name=""/>
        <dsp:cNvSpPr/>
      </dsp:nvSpPr>
      <dsp:spPr>
        <a:xfrm>
          <a:off x="0" y="1780397"/>
          <a:ext cx="10515600" cy="6762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uk-UA" sz="1700" b="1" kern="1200" dirty="0"/>
            <a:t>Види кількісних обмежень:</a:t>
          </a:r>
        </a:p>
      </dsp:txBody>
      <dsp:txXfrm>
        <a:off x="33012" y="1813409"/>
        <a:ext cx="10449576" cy="610236"/>
      </dsp:txXfrm>
    </dsp:sp>
    <dsp:sp modelId="{640ECC9A-901B-4E47-9D68-74AB342B4B2D}">
      <dsp:nvSpPr>
        <dsp:cNvPr id="0" name=""/>
        <dsp:cNvSpPr/>
      </dsp:nvSpPr>
      <dsp:spPr>
        <a:xfrm>
          <a:off x="0" y="2456657"/>
          <a:ext cx="10515600" cy="14329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*"/>
          </a:pPr>
          <a:r>
            <a:rPr lang="uk-UA" sz="1300" b="1" i="1" kern="1200" dirty="0"/>
            <a:t>квота (контингент</a:t>
          </a:r>
          <a:r>
            <a:rPr lang="uk-UA" sz="1300" b="1" kern="1200" dirty="0"/>
            <a:t>) - кількість товару, дозволеного імпортувати чи експортувати з країни;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*"/>
          </a:pPr>
          <a:r>
            <a:rPr lang="uk-UA" sz="1300" b="1" i="1" kern="1200" dirty="0"/>
            <a:t>добровільне обмеження</a:t>
          </a:r>
          <a:r>
            <a:rPr lang="uk-UA" sz="1300" b="1" kern="1200" dirty="0"/>
            <a:t> експорту - кількісні обмеження експорту, яке базується на зобов'язаннях партнера обмежити або не розширювати обсяг експорт.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*"/>
          </a:pPr>
          <a:r>
            <a:rPr lang="uk-UA" sz="1300" b="1" i="1" kern="1200" dirty="0"/>
            <a:t>ліцензування </a:t>
          </a:r>
          <a:r>
            <a:rPr lang="uk-UA" sz="1300" b="1" kern="1200" dirty="0"/>
            <a:t>- регулювання зовнішньоекономічної діяльності шляхом надання дозволу на експорт або імпорт товару у встановлений час;</a:t>
          </a:r>
        </a:p>
      </dsp:txBody>
      <dsp:txXfrm>
        <a:off x="0" y="2456657"/>
        <a:ext cx="10515600" cy="1432959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3F1679-2444-4EB5-97FF-80B32ACF060F}">
      <dsp:nvSpPr>
        <dsp:cNvPr id="0" name=""/>
        <dsp:cNvSpPr/>
      </dsp:nvSpPr>
      <dsp:spPr>
        <a:xfrm>
          <a:off x="81466" y="1163775"/>
          <a:ext cx="1449654" cy="771301"/>
        </a:xfrm>
        <a:prstGeom prst="roundRect">
          <a:avLst>
            <a:gd name="adj" fmla="val 10000"/>
          </a:avLst>
        </a:prstGeom>
        <a:solidFill>
          <a:schemeClr val="accent3">
            <a:shade val="6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>
              <a:latin typeface="+mn-lt"/>
            </a:rPr>
            <a:t>Квоти </a:t>
          </a:r>
        </a:p>
      </dsp:txBody>
      <dsp:txXfrm>
        <a:off x="104057" y="1186366"/>
        <a:ext cx="1404472" cy="726119"/>
      </dsp:txXfrm>
    </dsp:sp>
    <dsp:sp modelId="{F4AD7650-DCB9-4BED-84F5-CF49857743FF}">
      <dsp:nvSpPr>
        <dsp:cNvPr id="0" name=""/>
        <dsp:cNvSpPr/>
      </dsp:nvSpPr>
      <dsp:spPr>
        <a:xfrm rot="19329911">
          <a:off x="1417241" y="1185704"/>
          <a:ext cx="1083440" cy="62873"/>
        </a:xfrm>
        <a:custGeom>
          <a:avLst/>
          <a:gdLst/>
          <a:ahLst/>
          <a:cxnLst/>
          <a:rect l="0" t="0" r="0" b="0"/>
          <a:pathLst>
            <a:path>
              <a:moveTo>
                <a:pt x="0" y="31436"/>
              </a:moveTo>
              <a:lnTo>
                <a:pt x="1083440" y="31436"/>
              </a:lnTo>
            </a:path>
          </a:pathLst>
        </a:custGeom>
        <a:noFill/>
        <a:ln w="127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1600" kern="1200">
            <a:latin typeface="+mn-lt"/>
          </a:endParaRPr>
        </a:p>
      </dsp:txBody>
      <dsp:txXfrm>
        <a:off x="1931876" y="1190055"/>
        <a:ext cx="54172" cy="54172"/>
      </dsp:txXfrm>
    </dsp:sp>
    <dsp:sp modelId="{81D42B5C-8C88-4505-99E1-FD2CCDF0B902}">
      <dsp:nvSpPr>
        <dsp:cNvPr id="0" name=""/>
        <dsp:cNvSpPr/>
      </dsp:nvSpPr>
      <dsp:spPr>
        <a:xfrm>
          <a:off x="2386803" y="623585"/>
          <a:ext cx="2105855" cy="522543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i="1" kern="1200" dirty="0">
              <a:latin typeface="+mn-lt"/>
            </a:rPr>
            <a:t>Митна квота </a:t>
          </a:r>
          <a:endParaRPr lang="uk-UA" sz="1600" kern="1200" dirty="0">
            <a:latin typeface="+mn-lt"/>
          </a:endParaRPr>
        </a:p>
      </dsp:txBody>
      <dsp:txXfrm>
        <a:off x="2402108" y="638890"/>
        <a:ext cx="2075245" cy="491933"/>
      </dsp:txXfrm>
    </dsp:sp>
    <dsp:sp modelId="{E10A83FE-E3AD-411C-9822-D85FC519DA73}">
      <dsp:nvSpPr>
        <dsp:cNvPr id="0" name=""/>
        <dsp:cNvSpPr/>
      </dsp:nvSpPr>
      <dsp:spPr>
        <a:xfrm rot="20358808">
          <a:off x="4463174" y="691867"/>
          <a:ext cx="914652" cy="62873"/>
        </a:xfrm>
        <a:custGeom>
          <a:avLst/>
          <a:gdLst/>
          <a:ahLst/>
          <a:cxnLst/>
          <a:rect l="0" t="0" r="0" b="0"/>
          <a:pathLst>
            <a:path>
              <a:moveTo>
                <a:pt x="0" y="31436"/>
              </a:moveTo>
              <a:lnTo>
                <a:pt x="914652" y="31436"/>
              </a:lnTo>
            </a:path>
          </a:pathLst>
        </a:custGeom>
        <a:noFill/>
        <a:ln w="1270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1600" kern="1200"/>
        </a:p>
      </dsp:txBody>
      <dsp:txXfrm>
        <a:off x="4897634" y="700438"/>
        <a:ext cx="45732" cy="45732"/>
      </dsp:txXfrm>
    </dsp:sp>
    <dsp:sp modelId="{CACC0E5D-9AED-47DA-8028-023CEEE93B93}">
      <dsp:nvSpPr>
        <dsp:cNvPr id="0" name=""/>
        <dsp:cNvSpPr/>
      </dsp:nvSpPr>
      <dsp:spPr>
        <a:xfrm>
          <a:off x="5348341" y="318866"/>
          <a:ext cx="5085791" cy="485770"/>
        </a:xfrm>
        <a:prstGeom prst="roundRect">
          <a:avLst>
            <a:gd name="adj" fmla="val 10000"/>
          </a:avLst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>
              <a:latin typeface="+mn-lt"/>
            </a:rPr>
            <a:t>Глобальні</a:t>
          </a:r>
        </a:p>
      </dsp:txBody>
      <dsp:txXfrm>
        <a:off x="5362569" y="333094"/>
        <a:ext cx="5057335" cy="457314"/>
      </dsp:txXfrm>
    </dsp:sp>
    <dsp:sp modelId="{B2DA2C95-4014-4686-89BC-345796E128D1}">
      <dsp:nvSpPr>
        <dsp:cNvPr id="0" name=""/>
        <dsp:cNvSpPr/>
      </dsp:nvSpPr>
      <dsp:spPr>
        <a:xfrm rot="1241192">
          <a:off x="4463174" y="1014973"/>
          <a:ext cx="914652" cy="62873"/>
        </a:xfrm>
        <a:custGeom>
          <a:avLst/>
          <a:gdLst/>
          <a:ahLst/>
          <a:cxnLst/>
          <a:rect l="0" t="0" r="0" b="0"/>
          <a:pathLst>
            <a:path>
              <a:moveTo>
                <a:pt x="0" y="31436"/>
              </a:moveTo>
              <a:lnTo>
                <a:pt x="914652" y="31436"/>
              </a:lnTo>
            </a:path>
          </a:pathLst>
        </a:custGeom>
        <a:noFill/>
        <a:ln w="1270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1600" kern="1200"/>
        </a:p>
      </dsp:txBody>
      <dsp:txXfrm>
        <a:off x="4897634" y="1023544"/>
        <a:ext cx="45732" cy="45732"/>
      </dsp:txXfrm>
    </dsp:sp>
    <dsp:sp modelId="{B3D44C55-29D5-41BC-8DCC-B9639F998C8A}">
      <dsp:nvSpPr>
        <dsp:cNvPr id="0" name=""/>
        <dsp:cNvSpPr/>
      </dsp:nvSpPr>
      <dsp:spPr>
        <a:xfrm>
          <a:off x="5348341" y="965077"/>
          <a:ext cx="5085791" cy="485770"/>
        </a:xfrm>
        <a:prstGeom prst="roundRect">
          <a:avLst>
            <a:gd name="adj" fmla="val 10000"/>
          </a:avLst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>
              <a:latin typeface="+mn-lt"/>
            </a:rPr>
            <a:t>Індивідуальні</a:t>
          </a:r>
        </a:p>
      </dsp:txBody>
      <dsp:txXfrm>
        <a:off x="5362569" y="979305"/>
        <a:ext cx="5057335" cy="457314"/>
      </dsp:txXfrm>
    </dsp:sp>
    <dsp:sp modelId="{9AA4C4C4-8AAC-4409-977A-90B3EEF46CA0}">
      <dsp:nvSpPr>
        <dsp:cNvPr id="0" name=""/>
        <dsp:cNvSpPr/>
      </dsp:nvSpPr>
      <dsp:spPr>
        <a:xfrm rot="2176155">
          <a:off x="1428303" y="1831916"/>
          <a:ext cx="1061316" cy="62873"/>
        </a:xfrm>
        <a:custGeom>
          <a:avLst/>
          <a:gdLst/>
          <a:ahLst/>
          <a:cxnLst/>
          <a:rect l="0" t="0" r="0" b="0"/>
          <a:pathLst>
            <a:path>
              <a:moveTo>
                <a:pt x="0" y="31436"/>
              </a:moveTo>
              <a:lnTo>
                <a:pt x="1061316" y="31436"/>
              </a:lnTo>
            </a:path>
          </a:pathLst>
        </a:custGeom>
        <a:noFill/>
        <a:ln w="127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1600" kern="1200">
            <a:latin typeface="+mn-lt"/>
          </a:endParaRPr>
        </a:p>
      </dsp:txBody>
      <dsp:txXfrm>
        <a:off x="1932429" y="1836820"/>
        <a:ext cx="53065" cy="53065"/>
      </dsp:txXfrm>
    </dsp:sp>
    <dsp:sp modelId="{FB2BDF84-6B43-4430-A9D7-8F543A5EB3D3}">
      <dsp:nvSpPr>
        <dsp:cNvPr id="0" name=""/>
        <dsp:cNvSpPr/>
      </dsp:nvSpPr>
      <dsp:spPr>
        <a:xfrm>
          <a:off x="2386803" y="1879294"/>
          <a:ext cx="2105855" cy="595972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i="1" kern="1200" dirty="0">
              <a:latin typeface="+mn-lt"/>
            </a:rPr>
            <a:t>Імпортна квота</a:t>
          </a:r>
        </a:p>
      </dsp:txBody>
      <dsp:txXfrm>
        <a:off x="2404258" y="1896749"/>
        <a:ext cx="2070945" cy="561062"/>
      </dsp:txXfrm>
    </dsp:sp>
    <dsp:sp modelId="{A03E823A-5D05-495E-9F68-64A4174E4F8D}">
      <dsp:nvSpPr>
        <dsp:cNvPr id="0" name=""/>
        <dsp:cNvSpPr/>
      </dsp:nvSpPr>
      <dsp:spPr>
        <a:xfrm rot="20358808">
          <a:off x="4463174" y="1984290"/>
          <a:ext cx="914652" cy="62873"/>
        </a:xfrm>
        <a:custGeom>
          <a:avLst/>
          <a:gdLst/>
          <a:ahLst/>
          <a:cxnLst/>
          <a:rect l="0" t="0" r="0" b="0"/>
          <a:pathLst>
            <a:path>
              <a:moveTo>
                <a:pt x="0" y="31436"/>
              </a:moveTo>
              <a:lnTo>
                <a:pt x="914652" y="31436"/>
              </a:lnTo>
            </a:path>
          </a:pathLst>
        </a:custGeom>
        <a:noFill/>
        <a:ln w="1270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1600" kern="1200"/>
        </a:p>
      </dsp:txBody>
      <dsp:txXfrm>
        <a:off x="4897634" y="1992861"/>
        <a:ext cx="45732" cy="45732"/>
      </dsp:txXfrm>
    </dsp:sp>
    <dsp:sp modelId="{15C6D3A7-EF03-406A-89C9-2B0594403BA6}">
      <dsp:nvSpPr>
        <dsp:cNvPr id="0" name=""/>
        <dsp:cNvSpPr/>
      </dsp:nvSpPr>
      <dsp:spPr>
        <a:xfrm>
          <a:off x="5348341" y="1611289"/>
          <a:ext cx="5085791" cy="485770"/>
        </a:xfrm>
        <a:prstGeom prst="roundRect">
          <a:avLst>
            <a:gd name="adj" fmla="val 10000"/>
          </a:avLst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i="1" kern="1200" dirty="0">
              <a:latin typeface="+mn-lt"/>
            </a:rPr>
            <a:t>Захист національних виробників</a:t>
          </a:r>
        </a:p>
      </dsp:txBody>
      <dsp:txXfrm>
        <a:off x="5362569" y="1625517"/>
        <a:ext cx="5057335" cy="457314"/>
      </dsp:txXfrm>
    </dsp:sp>
    <dsp:sp modelId="{5074D2EA-CDB9-48F3-8029-2E633C510E63}">
      <dsp:nvSpPr>
        <dsp:cNvPr id="0" name=""/>
        <dsp:cNvSpPr/>
      </dsp:nvSpPr>
      <dsp:spPr>
        <a:xfrm rot="1241192">
          <a:off x="4463174" y="2307396"/>
          <a:ext cx="914652" cy="62873"/>
        </a:xfrm>
        <a:custGeom>
          <a:avLst/>
          <a:gdLst/>
          <a:ahLst/>
          <a:cxnLst/>
          <a:rect l="0" t="0" r="0" b="0"/>
          <a:pathLst>
            <a:path>
              <a:moveTo>
                <a:pt x="0" y="31436"/>
              </a:moveTo>
              <a:lnTo>
                <a:pt x="914652" y="31436"/>
              </a:lnTo>
            </a:path>
          </a:pathLst>
        </a:custGeom>
        <a:noFill/>
        <a:ln w="1270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1600" kern="1200"/>
        </a:p>
      </dsp:txBody>
      <dsp:txXfrm>
        <a:off x="4897634" y="2315966"/>
        <a:ext cx="45732" cy="45732"/>
      </dsp:txXfrm>
    </dsp:sp>
    <dsp:sp modelId="{811100F7-776A-4E5B-8E12-7188BE657E02}">
      <dsp:nvSpPr>
        <dsp:cNvPr id="0" name=""/>
        <dsp:cNvSpPr/>
      </dsp:nvSpPr>
      <dsp:spPr>
        <a:xfrm>
          <a:off x="5348341" y="2257500"/>
          <a:ext cx="5085791" cy="485770"/>
        </a:xfrm>
        <a:prstGeom prst="roundRect">
          <a:avLst>
            <a:gd name="adj" fmla="val 10000"/>
          </a:avLst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i="1" kern="1200" dirty="0">
              <a:latin typeface="+mn-lt"/>
            </a:rPr>
            <a:t>Зменшення імпорту</a:t>
          </a:r>
        </a:p>
      </dsp:txBody>
      <dsp:txXfrm>
        <a:off x="5362569" y="2271728"/>
        <a:ext cx="5057335" cy="4573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97F654-755E-479F-B69E-19EBA5B69962}">
      <dsp:nvSpPr>
        <dsp:cNvPr id="0" name=""/>
        <dsp:cNvSpPr/>
      </dsp:nvSpPr>
      <dsp:spPr>
        <a:xfrm>
          <a:off x="0" y="119"/>
          <a:ext cx="10515600" cy="51660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/>
            <a:t>Ефективність розподілу наявних економічних ресурсів з точки зору максимізації добробуту, тобто споживання товарів та послуг</a:t>
          </a:r>
          <a:endParaRPr lang="en-US" sz="1400" kern="1200" dirty="0"/>
        </a:p>
      </dsp:txBody>
      <dsp:txXfrm>
        <a:off x="25219" y="25338"/>
        <a:ext cx="10465162" cy="466167"/>
      </dsp:txXfrm>
    </dsp:sp>
    <dsp:sp modelId="{F2624399-F737-44CB-8CC5-227B4D55D78A}">
      <dsp:nvSpPr>
        <dsp:cNvPr id="0" name=""/>
        <dsp:cNvSpPr/>
      </dsp:nvSpPr>
      <dsp:spPr>
        <a:xfrm>
          <a:off x="0" y="530253"/>
          <a:ext cx="10515600" cy="51660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/>
            <a:t>Вплив системи на економічне зростання</a:t>
          </a:r>
          <a:endParaRPr lang="en-US" sz="1400" kern="1200"/>
        </a:p>
      </dsp:txBody>
      <dsp:txXfrm>
        <a:off x="25219" y="555472"/>
        <a:ext cx="10465162" cy="466167"/>
      </dsp:txXfrm>
    </dsp:sp>
    <dsp:sp modelId="{27ED8D9E-6F37-4EDD-8FE3-F9C9016DD684}">
      <dsp:nvSpPr>
        <dsp:cNvPr id="0" name=""/>
        <dsp:cNvSpPr/>
      </dsp:nvSpPr>
      <dsp:spPr>
        <a:xfrm>
          <a:off x="0" y="1060386"/>
          <a:ext cx="10515600" cy="51660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/>
            <a:t>Повна зайнятість</a:t>
          </a:r>
          <a:endParaRPr lang="en-US" sz="1400" kern="1200"/>
        </a:p>
      </dsp:txBody>
      <dsp:txXfrm>
        <a:off x="25219" y="1085605"/>
        <a:ext cx="10465162" cy="466167"/>
      </dsp:txXfrm>
    </dsp:sp>
    <dsp:sp modelId="{D5C6CCF3-8FD9-4750-97FB-EFD54BA43317}">
      <dsp:nvSpPr>
        <dsp:cNvPr id="0" name=""/>
        <dsp:cNvSpPr/>
      </dsp:nvSpPr>
      <dsp:spPr>
        <a:xfrm>
          <a:off x="0" y="1590519"/>
          <a:ext cx="10515600" cy="51660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/>
            <a:t>Розподіл доходів</a:t>
          </a:r>
          <a:endParaRPr lang="en-US" sz="1400" kern="1200"/>
        </a:p>
      </dsp:txBody>
      <dsp:txXfrm>
        <a:off x="25219" y="1615738"/>
        <a:ext cx="10465162" cy="466167"/>
      </dsp:txXfrm>
    </dsp:sp>
    <dsp:sp modelId="{9CF2D665-0460-4D99-B0D5-0C350048D9CE}">
      <dsp:nvSpPr>
        <dsp:cNvPr id="0" name=""/>
        <dsp:cNvSpPr/>
      </dsp:nvSpPr>
      <dsp:spPr>
        <a:xfrm>
          <a:off x="0" y="2120653"/>
          <a:ext cx="10515600" cy="51660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/>
            <a:t>Стабільність цін</a:t>
          </a:r>
          <a:endParaRPr lang="en-US" sz="1400" kern="1200"/>
        </a:p>
      </dsp:txBody>
      <dsp:txXfrm>
        <a:off x="25219" y="2145872"/>
        <a:ext cx="10465162" cy="466167"/>
      </dsp:txXfrm>
    </dsp:sp>
    <dsp:sp modelId="{E6AE271A-0921-4902-8BAB-CAC2988F972B}">
      <dsp:nvSpPr>
        <dsp:cNvPr id="0" name=""/>
        <dsp:cNvSpPr/>
      </dsp:nvSpPr>
      <dsp:spPr>
        <a:xfrm>
          <a:off x="0" y="2650786"/>
          <a:ext cx="10515600" cy="51660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/>
            <a:t>Якість життя</a:t>
          </a:r>
          <a:endParaRPr lang="en-US" sz="1400" kern="1200"/>
        </a:p>
      </dsp:txBody>
      <dsp:txXfrm>
        <a:off x="25219" y="2676005"/>
        <a:ext cx="10465162" cy="466167"/>
      </dsp:txXfrm>
    </dsp:sp>
    <dsp:sp modelId="{0D89829C-DFE9-4375-95D4-58FC561D779F}">
      <dsp:nvSpPr>
        <dsp:cNvPr id="0" name=""/>
        <dsp:cNvSpPr/>
      </dsp:nvSpPr>
      <dsp:spPr>
        <a:xfrm>
          <a:off x="0" y="3180920"/>
          <a:ext cx="10515600" cy="51660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/>
            <a:t>Економічна безпека</a:t>
          </a:r>
          <a:endParaRPr lang="en-US" sz="1400" kern="1200" dirty="0"/>
        </a:p>
      </dsp:txBody>
      <dsp:txXfrm>
        <a:off x="25219" y="3206139"/>
        <a:ext cx="10465162" cy="466167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EF800B-49DB-4275-B17E-07E3D2CD173A}">
      <dsp:nvSpPr>
        <dsp:cNvPr id="0" name=""/>
        <dsp:cNvSpPr/>
      </dsp:nvSpPr>
      <dsp:spPr>
        <a:xfrm>
          <a:off x="0" y="136114"/>
          <a:ext cx="10515600" cy="8751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uk-UA" sz="1600" b="1" kern="1200" dirty="0"/>
            <a:t>«Добровільне обмеження експорту» (ДОЕ) — це форма самообмеження постачань, що нав'язується фактично іноземному експортерові під погрозою застосування більш твердих заборонних мір. </a:t>
          </a:r>
          <a:endParaRPr lang="uk-UA" sz="1600" kern="1200" dirty="0"/>
        </a:p>
      </dsp:txBody>
      <dsp:txXfrm>
        <a:off x="42722" y="178836"/>
        <a:ext cx="10430156" cy="789716"/>
      </dsp:txXfrm>
    </dsp:sp>
    <dsp:sp modelId="{8725386F-A2F1-46EE-A61D-8CA8D5B83916}">
      <dsp:nvSpPr>
        <dsp:cNvPr id="0" name=""/>
        <dsp:cNvSpPr/>
      </dsp:nvSpPr>
      <dsp:spPr>
        <a:xfrm>
          <a:off x="0" y="1057354"/>
          <a:ext cx="10515600" cy="8751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uk-UA" sz="1600" b="1" kern="1200" dirty="0"/>
            <a:t>Таке самообмеження практикується у виді скорочення постачань, зменшення їхнього щорічного приросту або підвищення цін.</a:t>
          </a:r>
          <a:endParaRPr lang="uk-UA" sz="1600" kern="1200" dirty="0"/>
        </a:p>
      </dsp:txBody>
      <dsp:txXfrm>
        <a:off x="42722" y="1100076"/>
        <a:ext cx="10430156" cy="789716"/>
      </dsp:txXfrm>
    </dsp:sp>
    <dsp:sp modelId="{0A0F47B7-47CB-432F-A4BE-837E697F784B}">
      <dsp:nvSpPr>
        <dsp:cNvPr id="0" name=""/>
        <dsp:cNvSpPr/>
      </dsp:nvSpPr>
      <dsp:spPr>
        <a:xfrm>
          <a:off x="0" y="1978594"/>
          <a:ext cx="10515600" cy="8751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uk-UA" sz="1600" b="1" kern="1200" dirty="0"/>
            <a:t>Найбільше широко ДОЕ використовувалося в США. Так, у січні 1957 р. японський уряд виступив з п'ятирічною програмою «добровільного» обмеження експорту бавовняної продукції на американський ринок. </a:t>
          </a:r>
          <a:endParaRPr lang="uk-UA" sz="1600" kern="1200" dirty="0"/>
        </a:p>
      </dsp:txBody>
      <dsp:txXfrm>
        <a:off x="42722" y="2021316"/>
        <a:ext cx="10430156" cy="789716"/>
      </dsp:txXfrm>
    </dsp:sp>
    <dsp:sp modelId="{F4A9FCD4-70BF-4008-8123-4486A9248189}">
      <dsp:nvSpPr>
        <dsp:cNvPr id="0" name=""/>
        <dsp:cNvSpPr/>
      </dsp:nvSpPr>
      <dsp:spPr>
        <a:xfrm>
          <a:off x="0" y="2899834"/>
          <a:ext cx="10515600" cy="8751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/>
            <a:t>Як правило, за переговорного процесу з іншими країнами добровільне обмеження експорту фактично вже не використовується.</a:t>
          </a:r>
        </a:p>
      </dsp:txBody>
      <dsp:txXfrm>
        <a:off x="42722" y="2942556"/>
        <a:ext cx="10430156" cy="789716"/>
      </dsp:txXfrm>
    </dsp:sp>
    <dsp:sp modelId="{F42882F3-17DC-4894-98E1-D94B002CA230}">
      <dsp:nvSpPr>
        <dsp:cNvPr id="0" name=""/>
        <dsp:cNvSpPr/>
      </dsp:nvSpPr>
      <dsp:spPr>
        <a:xfrm>
          <a:off x="0" y="3821074"/>
          <a:ext cx="10515600" cy="8751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/>
            <a:t>Механізм дії добровільних експортних обмежень </a:t>
          </a:r>
          <a:r>
            <a:rPr lang="uk-UA" sz="1600" kern="1200" dirty="0" err="1"/>
            <a:t>впринципі</a:t>
          </a:r>
          <a:r>
            <a:rPr lang="uk-UA" sz="1600" kern="1200" dirty="0"/>
            <a:t> ідентичний механізму імпортних квот. Єдина різниця полягає в тому, що квотну ренту отримає скоріше за все закордонний постачальник.</a:t>
          </a:r>
        </a:p>
      </dsp:txBody>
      <dsp:txXfrm>
        <a:off x="42722" y="3863796"/>
        <a:ext cx="10430156" cy="789716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EF800B-49DB-4275-B17E-07E3D2CD173A}">
      <dsp:nvSpPr>
        <dsp:cNvPr id="0" name=""/>
        <dsp:cNvSpPr/>
      </dsp:nvSpPr>
      <dsp:spPr>
        <a:xfrm>
          <a:off x="0" y="301181"/>
          <a:ext cx="10515600" cy="92985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uk-UA" sz="1700" kern="1200" dirty="0"/>
            <a:t>Ліцензування є найстарішим адміністративним інструментом регулювання торгівлі, який використовують ще з 30-х років XIX ст.</a:t>
          </a:r>
        </a:p>
      </dsp:txBody>
      <dsp:txXfrm>
        <a:off x="45392" y="346573"/>
        <a:ext cx="10424816" cy="839073"/>
      </dsp:txXfrm>
    </dsp:sp>
    <dsp:sp modelId="{710282D2-C89F-4A95-A827-60AFA4D1C0CD}">
      <dsp:nvSpPr>
        <dsp:cNvPr id="0" name=""/>
        <dsp:cNvSpPr/>
      </dsp:nvSpPr>
      <dsp:spPr>
        <a:xfrm>
          <a:off x="0" y="1279999"/>
          <a:ext cx="10515600" cy="92985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kern="1200" dirty="0"/>
            <a:t>Ліцензування являє собою встановлення такого порядку експорту та імпорту, за якого зовнішньоторговельні операції здійснюються після отримання дозволу (ліцензії) державних органів.</a:t>
          </a:r>
        </a:p>
      </dsp:txBody>
      <dsp:txXfrm>
        <a:off x="45392" y="1325391"/>
        <a:ext cx="10424816" cy="839073"/>
      </dsp:txXfrm>
    </dsp:sp>
    <dsp:sp modelId="{5725CB4A-0C4D-4FCA-9F6C-8099466549A7}">
      <dsp:nvSpPr>
        <dsp:cNvPr id="0" name=""/>
        <dsp:cNvSpPr/>
      </dsp:nvSpPr>
      <dsp:spPr>
        <a:xfrm>
          <a:off x="0" y="2258816"/>
          <a:ext cx="10515600" cy="92985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kern="1200" dirty="0"/>
            <a:t>Складовим елементом ліцензування є контингентування, тобто встановлення централізованого контролю за вивезенням і ввезенням ряду товарів у межах певних квот протягом передбаченого періоду.</a:t>
          </a:r>
        </a:p>
      </dsp:txBody>
      <dsp:txXfrm>
        <a:off x="45392" y="2304208"/>
        <a:ext cx="10424816" cy="839073"/>
      </dsp:txXfrm>
    </dsp:sp>
    <dsp:sp modelId="{70A6466F-30A7-4988-9BD7-2D5C69948B56}">
      <dsp:nvSpPr>
        <dsp:cNvPr id="0" name=""/>
        <dsp:cNvSpPr/>
      </dsp:nvSpPr>
      <dsp:spPr>
        <a:xfrm>
          <a:off x="0" y="3237634"/>
          <a:ext cx="10515600" cy="92985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b="1" kern="1200" dirty="0"/>
            <a:t>Ліцензії можуть бути</a:t>
          </a:r>
          <a:endParaRPr lang="uk-UA" sz="1700" kern="1200" dirty="0"/>
        </a:p>
      </dsp:txBody>
      <dsp:txXfrm>
        <a:off x="45392" y="3283026"/>
        <a:ext cx="10424816" cy="839073"/>
      </dsp:txXfrm>
    </dsp:sp>
    <dsp:sp modelId="{F0247EED-D3B7-40EE-990E-181DC1A8CEC7}">
      <dsp:nvSpPr>
        <dsp:cNvPr id="0" name=""/>
        <dsp:cNvSpPr/>
      </dsp:nvSpPr>
      <dsp:spPr>
        <a:xfrm>
          <a:off x="0" y="4167492"/>
          <a:ext cx="10515600" cy="439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*"/>
          </a:pPr>
          <a:r>
            <a:rPr lang="uk-UA" sz="1300" b="1" kern="1200" dirty="0"/>
            <a:t>разові (видавані під здійснення конкретної однієї експортно-імпортної угоди й утримуючу докладну інформацію про неї) 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*"/>
          </a:pPr>
          <a:r>
            <a:rPr lang="uk-UA" sz="1300" b="1" kern="1200" dirty="0"/>
            <a:t>генеральні (видавані на термін до року для здійснення декількох угод; підприємство вноситься до державного реєстру).</a:t>
          </a:r>
        </a:p>
      </dsp:txBody>
      <dsp:txXfrm>
        <a:off x="0" y="4167492"/>
        <a:ext cx="10515600" cy="439875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EF800B-49DB-4275-B17E-07E3D2CD173A}">
      <dsp:nvSpPr>
        <dsp:cNvPr id="0" name=""/>
        <dsp:cNvSpPr/>
      </dsp:nvSpPr>
      <dsp:spPr>
        <a:xfrm>
          <a:off x="0" y="31710"/>
          <a:ext cx="10515600" cy="92985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uk-UA" sz="1700" b="1" kern="1200" dirty="0"/>
            <a:t>Фінансові методи регулювання зовнішньої торгівлі – демпінг та заходи економічного стимулювання експорту (субсидії; пільгове  кредитування).</a:t>
          </a:r>
          <a:endParaRPr lang="uk-UA" sz="1700" kern="1200" dirty="0"/>
        </a:p>
      </dsp:txBody>
      <dsp:txXfrm>
        <a:off x="45392" y="77102"/>
        <a:ext cx="10424816" cy="839073"/>
      </dsp:txXfrm>
    </dsp:sp>
    <dsp:sp modelId="{1DD82172-06E9-44A6-A5AE-20FD1313F1A7}">
      <dsp:nvSpPr>
        <dsp:cNvPr id="0" name=""/>
        <dsp:cNvSpPr/>
      </dsp:nvSpPr>
      <dsp:spPr>
        <a:xfrm>
          <a:off x="0" y="1010528"/>
          <a:ext cx="10515600" cy="92985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kern="1200" dirty="0"/>
            <a:t>Жодний феномен міжнародної торгівлі не викликає такої кількості суперечливих оцінок та пояснень, як </a:t>
          </a:r>
          <a:r>
            <a:rPr lang="uk-UA" sz="1700" u="sng" kern="1200" dirty="0"/>
            <a:t>демпінг.</a:t>
          </a:r>
          <a:endParaRPr lang="uk-UA" sz="1700" kern="1200" dirty="0"/>
        </a:p>
      </dsp:txBody>
      <dsp:txXfrm>
        <a:off x="45392" y="1055920"/>
        <a:ext cx="10424816" cy="839073"/>
      </dsp:txXfrm>
    </dsp:sp>
    <dsp:sp modelId="{67C7E525-6AA1-4D98-9F69-473792BF70A5}">
      <dsp:nvSpPr>
        <dsp:cNvPr id="0" name=""/>
        <dsp:cNvSpPr/>
      </dsp:nvSpPr>
      <dsp:spPr>
        <a:xfrm>
          <a:off x="0" y="1989345"/>
          <a:ext cx="10515600" cy="92985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b="1" kern="1200" dirty="0"/>
            <a:t>Демпінг має місце тоді, коли фірма продає свої товари на закордонному ринку за цінами нижчими, ніж ціна національних виробників аналогічних товарів.</a:t>
          </a:r>
          <a:endParaRPr lang="uk-UA" sz="1700" kern="1200" dirty="0"/>
        </a:p>
      </dsp:txBody>
      <dsp:txXfrm>
        <a:off x="45392" y="2034737"/>
        <a:ext cx="10424816" cy="839073"/>
      </dsp:txXfrm>
    </dsp:sp>
    <dsp:sp modelId="{1E890202-1591-4769-86B6-5ADB6CE32F5C}">
      <dsp:nvSpPr>
        <dsp:cNvPr id="0" name=""/>
        <dsp:cNvSpPr/>
      </dsp:nvSpPr>
      <dsp:spPr>
        <a:xfrm>
          <a:off x="0" y="2968163"/>
          <a:ext cx="10515600" cy="92985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i="1" kern="1200" dirty="0"/>
            <a:t>Демпінг виникає за умов продажу товару за ціною нижче нормальної вартості. Він є забороненим методом регулювання зовнішньої торгівлі як на багатосторонньому рівні (СОТ), так й національними системами регулювання</a:t>
          </a:r>
          <a:r>
            <a:rPr lang="uk-UA" sz="1700" kern="1200" dirty="0"/>
            <a:t>.</a:t>
          </a:r>
        </a:p>
      </dsp:txBody>
      <dsp:txXfrm>
        <a:off x="45392" y="3013555"/>
        <a:ext cx="10424816" cy="839073"/>
      </dsp:txXfrm>
    </dsp:sp>
    <dsp:sp modelId="{02998089-D102-4364-90F4-E3EFEE6A1D64}">
      <dsp:nvSpPr>
        <dsp:cNvPr id="0" name=""/>
        <dsp:cNvSpPr/>
      </dsp:nvSpPr>
      <dsp:spPr>
        <a:xfrm>
          <a:off x="0" y="3946980"/>
          <a:ext cx="10515600" cy="92985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uk-UA" sz="1700" b="1" kern="1200" dirty="0"/>
            <a:t>Визначення нормального рівня цін дають національні законодавчі акти. Існують також визначення різних міжнародних організацій. У загальному значенні, це </a:t>
          </a:r>
          <a:r>
            <a:rPr lang="uk-UA" sz="1700" b="1" i="1" kern="1200" dirty="0"/>
            <a:t>середній рівень цін, який встановлюється на значній частині відкритого ринку в цій країні.</a:t>
          </a:r>
          <a:endParaRPr lang="uk-UA" sz="1700" kern="1200" dirty="0"/>
        </a:p>
      </dsp:txBody>
      <dsp:txXfrm>
        <a:off x="45392" y="3992372"/>
        <a:ext cx="10424816" cy="839073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EF800B-49DB-4275-B17E-07E3D2CD173A}">
      <dsp:nvSpPr>
        <dsp:cNvPr id="0" name=""/>
        <dsp:cNvSpPr/>
      </dsp:nvSpPr>
      <dsp:spPr>
        <a:xfrm>
          <a:off x="0" y="172774"/>
          <a:ext cx="10515600" cy="59962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uk-UA" sz="2500" b="1" kern="1200" dirty="0"/>
            <a:t>ГАТТ/COT фіксує такі механізми визначення нормальної вартості:</a:t>
          </a:r>
          <a:endParaRPr lang="uk-UA" sz="2500" kern="1200" dirty="0"/>
        </a:p>
      </dsp:txBody>
      <dsp:txXfrm>
        <a:off x="29271" y="202045"/>
        <a:ext cx="10457058" cy="541083"/>
      </dsp:txXfrm>
    </dsp:sp>
    <dsp:sp modelId="{485CABEF-910A-42EB-9102-95F301655783}">
      <dsp:nvSpPr>
        <dsp:cNvPr id="0" name=""/>
        <dsp:cNvSpPr/>
      </dsp:nvSpPr>
      <dsp:spPr>
        <a:xfrm>
          <a:off x="0" y="772399"/>
          <a:ext cx="10515600" cy="2121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*"/>
          </a:pPr>
          <a:r>
            <a:rPr lang="uk-UA" sz="2000" b="1" kern="1200" dirty="0"/>
            <a:t>1) продаж товару нижче від ціни, за якою зазвичай реалізуються аналогічні товари, які призначені для споживання у країні - експортері (відхилення до 2% не вважається за демпінг);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*"/>
          </a:pPr>
          <a:r>
            <a:rPr lang="uk-UA" sz="2000" b="1" kern="1200" dirty="0"/>
            <a:t>2) менше   ціни,   що  зазвичай  встановлюються  на  товари,  які експортуються до будь-якої третьої країни;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*"/>
          </a:pPr>
          <a:r>
            <a:rPr lang="uk-UA" sz="2000" b="1" kern="1200" dirty="0"/>
            <a:t>3) менше вартості виробництва даного продукту в країні походження з урахуванням витрат реалізації та прибутку (нижче собівартості)-</a:t>
          </a:r>
        </a:p>
      </dsp:txBody>
      <dsp:txXfrm>
        <a:off x="0" y="772399"/>
        <a:ext cx="10515600" cy="2121750"/>
      </dsp:txXfrm>
    </dsp:sp>
    <dsp:sp modelId="{C2451EE1-C8F8-4AA3-8D6A-F5EE9C9B47F1}">
      <dsp:nvSpPr>
        <dsp:cNvPr id="0" name=""/>
        <dsp:cNvSpPr/>
      </dsp:nvSpPr>
      <dsp:spPr>
        <a:xfrm>
          <a:off x="0" y="2894149"/>
          <a:ext cx="10515600" cy="59962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500" b="1" kern="1200" dirty="0"/>
            <a:t>Демпінг засуджується (за ГАТТ/COT), якщо:</a:t>
          </a:r>
        </a:p>
      </dsp:txBody>
      <dsp:txXfrm>
        <a:off x="29271" y="2923420"/>
        <a:ext cx="10457058" cy="541083"/>
      </dsp:txXfrm>
    </dsp:sp>
    <dsp:sp modelId="{020E6F2F-4A77-4745-A486-1B4C4FC1DA1A}">
      <dsp:nvSpPr>
        <dsp:cNvPr id="0" name=""/>
        <dsp:cNvSpPr/>
      </dsp:nvSpPr>
      <dsp:spPr>
        <a:xfrm>
          <a:off x="0" y="3493774"/>
          <a:ext cx="10515600" cy="124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2000" b="1" kern="1200"/>
            <a:t>1. заподіює серйозну шкоду національному виробництву або створює  загрозу її створення;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2000" b="1" kern="1200"/>
            <a:t>2. суттєво   гальмує   створення   та/або   розширення   відповідного національного виробництва.</a:t>
          </a:r>
        </a:p>
      </dsp:txBody>
      <dsp:txXfrm>
        <a:off x="0" y="3493774"/>
        <a:ext cx="10515600" cy="1242000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EF800B-49DB-4275-B17E-07E3D2CD173A}">
      <dsp:nvSpPr>
        <dsp:cNvPr id="0" name=""/>
        <dsp:cNvSpPr/>
      </dsp:nvSpPr>
      <dsp:spPr>
        <a:xfrm>
          <a:off x="0" y="55459"/>
          <a:ext cx="10515600" cy="43173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uk-UA" sz="1800" b="1" kern="1200"/>
            <a:t>Джерела демпінгу:</a:t>
          </a:r>
          <a:endParaRPr lang="uk-UA" sz="1800" kern="1200" dirty="0"/>
        </a:p>
      </dsp:txBody>
      <dsp:txXfrm>
        <a:off x="21075" y="76534"/>
        <a:ext cx="10473450" cy="389580"/>
      </dsp:txXfrm>
    </dsp:sp>
    <dsp:sp modelId="{485CABEF-910A-42EB-9102-95F301655783}">
      <dsp:nvSpPr>
        <dsp:cNvPr id="0" name=""/>
        <dsp:cNvSpPr/>
      </dsp:nvSpPr>
      <dsp:spPr>
        <a:xfrm>
          <a:off x="0" y="487189"/>
          <a:ext cx="10515600" cy="670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*"/>
          </a:pPr>
          <a:r>
            <a:rPr lang="uk-UA" sz="1400" b="1" kern="1200"/>
            <a:t>1) за рахунок фірм - фірма свідомо йде на зменшення ціни задля захоплення іноземного ринку;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*"/>
          </a:pPr>
          <a:r>
            <a:rPr lang="uk-UA" sz="1400" b="1" kern="1200"/>
            <a:t>2) за рахунок держави - держава надає експортерам пільги, використовуючи які вони можуть продавати свій товар дешевше, ніж виробники в інших країнах.</a:t>
          </a:r>
        </a:p>
      </dsp:txBody>
      <dsp:txXfrm>
        <a:off x="0" y="487189"/>
        <a:ext cx="10515600" cy="670680"/>
      </dsp:txXfrm>
    </dsp:sp>
    <dsp:sp modelId="{B3F1D186-8352-47CE-B427-08BB2D67EA1C}">
      <dsp:nvSpPr>
        <dsp:cNvPr id="0" name=""/>
        <dsp:cNvSpPr/>
      </dsp:nvSpPr>
      <dsp:spPr>
        <a:xfrm>
          <a:off x="0" y="1157869"/>
          <a:ext cx="10515600" cy="43173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u="sng" kern="1200" dirty="0"/>
            <a:t>Матеріальна основа демпінгу:</a:t>
          </a:r>
          <a:endParaRPr lang="uk-UA" sz="1800" b="1" kern="1200" dirty="0"/>
        </a:p>
      </dsp:txBody>
      <dsp:txXfrm>
        <a:off x="21075" y="1178944"/>
        <a:ext cx="10473450" cy="389580"/>
      </dsp:txXfrm>
    </dsp:sp>
    <dsp:sp modelId="{09B9F893-C726-47B4-A122-47B0576F4D7E}">
      <dsp:nvSpPr>
        <dsp:cNvPr id="0" name=""/>
        <dsp:cNvSpPr/>
      </dsp:nvSpPr>
      <dsp:spPr>
        <a:xfrm>
          <a:off x="0" y="1589599"/>
          <a:ext cx="10515600" cy="7079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*"/>
          </a:pPr>
          <a:r>
            <a:rPr lang="uk-UA" sz="1400" b="1" kern="1200" dirty="0"/>
            <a:t>1) еластичність попиту за ціною;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*"/>
          </a:pPr>
          <a:r>
            <a:rPr lang="uk-UA" sz="1400" b="1" kern="1200"/>
            <a:t>2) недосконала конкуренція, за умов якої виробник може диктувати встановлювати ціну;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*"/>
          </a:pPr>
          <a:r>
            <a:rPr lang="uk-UA" sz="1400" b="1" kern="1200" dirty="0"/>
            <a:t>3) сегментованість ринку за умов різного роду бар'єрів (транспортні витрати, субсидії, цільові кредити і </a:t>
          </a:r>
          <a:r>
            <a:rPr lang="uk-UA" sz="1400" b="1" kern="1200" dirty="0" err="1"/>
            <a:t>т.д</a:t>
          </a:r>
          <a:r>
            <a:rPr lang="uk-UA" sz="1400" b="1" kern="1200" dirty="0"/>
            <a:t>.).</a:t>
          </a:r>
        </a:p>
      </dsp:txBody>
      <dsp:txXfrm>
        <a:off x="0" y="1589599"/>
        <a:ext cx="10515600" cy="707940"/>
      </dsp:txXfrm>
    </dsp:sp>
    <dsp:sp modelId="{C614C7E6-8982-4288-A3E7-E9DDC51E4A80}">
      <dsp:nvSpPr>
        <dsp:cNvPr id="0" name=""/>
        <dsp:cNvSpPr/>
      </dsp:nvSpPr>
      <dsp:spPr>
        <a:xfrm>
          <a:off x="0" y="2297539"/>
          <a:ext cx="10515600" cy="43173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uk-UA" sz="1800" b="1" kern="1200" dirty="0"/>
            <a:t>Форми демпінгу на зовнішніх ринках</a:t>
          </a:r>
        </a:p>
      </dsp:txBody>
      <dsp:txXfrm>
        <a:off x="21075" y="2318614"/>
        <a:ext cx="10473450" cy="389580"/>
      </dsp:txXfrm>
    </dsp:sp>
    <dsp:sp modelId="{B7FEBFAE-B498-4182-9D61-76A68240F9E5}">
      <dsp:nvSpPr>
        <dsp:cNvPr id="0" name=""/>
        <dsp:cNvSpPr/>
      </dsp:nvSpPr>
      <dsp:spPr>
        <a:xfrm>
          <a:off x="0" y="2729269"/>
          <a:ext cx="10515600" cy="21238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*"/>
          </a:pPr>
          <a:r>
            <a:rPr lang="uk-UA" sz="1400" b="1" kern="1200" dirty="0"/>
            <a:t>Валютний демпінг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*"/>
          </a:pPr>
          <a:r>
            <a:rPr lang="uk-UA" sz="1400" b="1" kern="1200" dirty="0"/>
            <a:t>Демпінг у сфері послуг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*"/>
          </a:pPr>
          <a:r>
            <a:rPr lang="uk-UA" sz="1400" b="1" kern="1200" dirty="0"/>
            <a:t>Соціальний демпінг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*"/>
          </a:pPr>
          <a:r>
            <a:rPr lang="uk-UA" sz="1400" b="1" kern="1200" dirty="0"/>
            <a:t>Прихований демпінг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*"/>
          </a:pPr>
          <a:r>
            <a:rPr lang="uk-UA" sz="1400" b="1" kern="1200" dirty="0"/>
            <a:t>Непрямий демпінг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*"/>
          </a:pPr>
          <a:r>
            <a:rPr lang="uk-UA" sz="1400" b="1" kern="1200" dirty="0"/>
            <a:t>Вторинний демпінг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*"/>
          </a:pPr>
          <a:r>
            <a:rPr lang="uk-UA" sz="1400" b="1" kern="1200" dirty="0"/>
            <a:t>Спорадичний демпінг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*"/>
          </a:pPr>
          <a:r>
            <a:rPr lang="uk-UA" sz="1400" b="1" kern="1200" dirty="0"/>
            <a:t>Хижацький демпінг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*"/>
          </a:pPr>
          <a:r>
            <a:rPr lang="uk-UA" sz="1400" b="1" kern="1200" dirty="0"/>
            <a:t>Постійний демпінг</a:t>
          </a:r>
        </a:p>
      </dsp:txBody>
      <dsp:txXfrm>
        <a:off x="0" y="2729269"/>
        <a:ext cx="10515600" cy="2123820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EF800B-49DB-4275-B17E-07E3D2CD173A}">
      <dsp:nvSpPr>
        <dsp:cNvPr id="0" name=""/>
        <dsp:cNvSpPr/>
      </dsp:nvSpPr>
      <dsp:spPr>
        <a:xfrm>
          <a:off x="0" y="5914"/>
          <a:ext cx="10515600" cy="131975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uk-UA" sz="2400" b="1" kern="1200" dirty="0"/>
            <a:t>Заходи економічного стимулювання експорту, що проводять спеціально створювані експортно-імпортні банки й інші організації містять у собі елементи:</a:t>
          </a:r>
          <a:endParaRPr lang="uk-UA" sz="2400" kern="1200" dirty="0"/>
        </a:p>
      </dsp:txBody>
      <dsp:txXfrm>
        <a:off x="64425" y="70339"/>
        <a:ext cx="10386750" cy="1190909"/>
      </dsp:txXfrm>
    </dsp:sp>
    <dsp:sp modelId="{485CABEF-910A-42EB-9102-95F301655783}">
      <dsp:nvSpPr>
        <dsp:cNvPr id="0" name=""/>
        <dsp:cNvSpPr/>
      </dsp:nvSpPr>
      <dsp:spPr>
        <a:xfrm>
          <a:off x="0" y="1325674"/>
          <a:ext cx="10515600" cy="3576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*"/>
          </a:pPr>
          <a:r>
            <a:rPr lang="uk-UA" sz="1900" b="1" i="1" kern="1200" dirty="0"/>
            <a:t>регулювання міжнародних економічних відносин</a:t>
          </a:r>
          <a:r>
            <a:rPr lang="uk-UA" sz="1900" b="1" kern="1200" dirty="0"/>
            <a:t>,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*"/>
          </a:pPr>
          <a:r>
            <a:rPr lang="uk-UA" sz="1900" b="1" i="1" kern="1200" dirty="0"/>
            <a:t>державного субсидування,</a:t>
          </a:r>
          <a:endParaRPr lang="uk-UA" sz="1900" b="1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*"/>
          </a:pPr>
          <a:r>
            <a:rPr lang="uk-UA" sz="1900" b="1" i="1" kern="1200" dirty="0"/>
            <a:t>пільгового кредитування</a:t>
          </a:r>
          <a:r>
            <a:rPr lang="uk-UA" sz="1900" b="1" kern="1200" dirty="0"/>
            <a:t>. Експортне кредитування застосовують насамперед при постачаннях значних по вартості товарів і охоплює 12—20% всього обсягу експорту промислово розвитих країн.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*"/>
          </a:pPr>
          <a:r>
            <a:rPr lang="uk-UA" sz="1900" b="1" i="1" kern="1200" dirty="0"/>
            <a:t>страхування.</a:t>
          </a:r>
          <a:r>
            <a:rPr lang="uk-UA" sz="1900" b="1" kern="1200" dirty="0"/>
            <a:t> Нові правила допускають страхування до 10% вартості угоди, включаючи очікуваний прибуток, страхування політичних, військових і інших ризиків.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*"/>
          </a:pPr>
          <a:r>
            <a:rPr lang="uk-UA" sz="1900" b="1" i="1" kern="1200" dirty="0"/>
            <a:t>Імпортні депозити</a:t>
          </a:r>
          <a:r>
            <a:rPr lang="uk-UA" sz="1900" b="1" kern="1200" dirty="0"/>
            <a:t>. Під імпортним депозитом розуміють зобов'язання імпортера зробити у державний банк на певний строк безпроцентний внесок у сумі, яка дорівнює всій або частині вартості товару, який </a:t>
          </a:r>
          <a:r>
            <a:rPr lang="uk-UA" sz="1900" b="1" kern="1200" dirty="0" err="1"/>
            <a:t>ввозять</a:t>
          </a:r>
          <a:r>
            <a:rPr lang="uk-UA" sz="1900" b="1" kern="1200" dirty="0"/>
            <a:t>. 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*"/>
          </a:pPr>
          <a:r>
            <a:rPr lang="uk-UA" sz="1900" b="1" i="1" kern="1200" dirty="0"/>
            <a:t>державні закупівлі.</a:t>
          </a:r>
          <a:endParaRPr lang="uk-UA" sz="1900" b="1" kern="1200" dirty="0"/>
        </a:p>
      </dsp:txBody>
      <dsp:txXfrm>
        <a:off x="0" y="1325674"/>
        <a:ext cx="10515600" cy="3576960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6C0F9C-BD53-437E-96A9-87E9FDDFCCBE}">
      <dsp:nvSpPr>
        <dsp:cNvPr id="0" name=""/>
        <dsp:cNvSpPr/>
      </dsp:nvSpPr>
      <dsp:spPr>
        <a:xfrm>
          <a:off x="0" y="187330"/>
          <a:ext cx="11167782" cy="3837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0" i="0" kern="1200"/>
            <a:t>Політика щодо іноземного капіталу</a:t>
          </a:r>
        </a:p>
      </dsp:txBody>
      <dsp:txXfrm>
        <a:off x="18734" y="206064"/>
        <a:ext cx="11130314" cy="346292"/>
      </dsp:txXfrm>
    </dsp:sp>
    <dsp:sp modelId="{32D61B0F-BD50-4149-A25D-E86BAA8F9670}">
      <dsp:nvSpPr>
        <dsp:cNvPr id="0" name=""/>
        <dsp:cNvSpPr/>
      </dsp:nvSpPr>
      <dsp:spPr>
        <a:xfrm>
          <a:off x="0" y="571090"/>
          <a:ext cx="11167782" cy="612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4577" tIns="20320" rIns="113792" bIns="203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*"/>
          </a:pPr>
          <a:r>
            <a:rPr lang="uk-UA" sz="1200" b="0" i="0" kern="1200" dirty="0"/>
            <a:t>будується, як правило, на основі таких критеріїв: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1200" b="0" i="0" kern="1200" dirty="0"/>
            <a:t>вплив іноземних інвестицій на підвищення технологічного рівня національного виробництва 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1200" b="0" i="0" kern="1200" dirty="0"/>
            <a:t>вплив на зовнішню торгівлю</a:t>
          </a:r>
        </a:p>
      </dsp:txBody>
      <dsp:txXfrm>
        <a:off x="0" y="571090"/>
        <a:ext cx="11167782" cy="612720"/>
      </dsp:txXfrm>
    </dsp:sp>
    <dsp:sp modelId="{0963D42D-B0F0-4CF7-BC9A-3402CD913EA6}">
      <dsp:nvSpPr>
        <dsp:cNvPr id="0" name=""/>
        <dsp:cNvSpPr/>
      </dsp:nvSpPr>
      <dsp:spPr>
        <a:xfrm>
          <a:off x="0" y="1183810"/>
          <a:ext cx="11167782" cy="3837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0" i="0" kern="1200" dirty="0"/>
            <a:t>Адміністративні формальності (Технічні, адміністративні норми й правила та стандарти)</a:t>
          </a:r>
        </a:p>
      </dsp:txBody>
      <dsp:txXfrm>
        <a:off x="18734" y="1202544"/>
        <a:ext cx="11130314" cy="346292"/>
      </dsp:txXfrm>
    </dsp:sp>
    <dsp:sp modelId="{990BBAE7-5CBF-4506-9458-16B25E8BC463}">
      <dsp:nvSpPr>
        <dsp:cNvPr id="0" name=""/>
        <dsp:cNvSpPr/>
      </dsp:nvSpPr>
      <dsp:spPr>
        <a:xfrm>
          <a:off x="0" y="1567570"/>
          <a:ext cx="11167782" cy="41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4577" tIns="20320" rIns="113792" bIns="203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1200" b="0" i="0" kern="1200"/>
            <a:t>можуть стосуватись певних характеристик товарів, що продаються на національному ринку.</a:t>
          </a:r>
          <a:endParaRPr lang="uk-UA" sz="1200" b="0" i="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1200" b="0" i="0" kern="1200" dirty="0"/>
            <a:t>Важливим інструментом регулювання зовнішньої торгівлі є різні стандарти та технічні норми. </a:t>
          </a:r>
        </a:p>
      </dsp:txBody>
      <dsp:txXfrm>
        <a:off x="0" y="1567570"/>
        <a:ext cx="11167782" cy="414000"/>
      </dsp:txXfrm>
    </dsp:sp>
    <dsp:sp modelId="{7927B782-8949-44BB-9321-36BE9B1E363A}">
      <dsp:nvSpPr>
        <dsp:cNvPr id="0" name=""/>
        <dsp:cNvSpPr/>
      </dsp:nvSpPr>
      <dsp:spPr>
        <a:xfrm>
          <a:off x="0" y="1981570"/>
          <a:ext cx="11167782" cy="3837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0" i="0" kern="1200" dirty="0"/>
            <a:t>Паратарифні заходи</a:t>
          </a:r>
        </a:p>
      </dsp:txBody>
      <dsp:txXfrm>
        <a:off x="18734" y="2000304"/>
        <a:ext cx="11130314" cy="346292"/>
      </dsp:txXfrm>
    </dsp:sp>
    <dsp:sp modelId="{2C684348-19A4-433C-9BD3-976021D8F956}">
      <dsp:nvSpPr>
        <dsp:cNvPr id="0" name=""/>
        <dsp:cNvSpPr/>
      </dsp:nvSpPr>
      <dsp:spPr>
        <a:xfrm>
          <a:off x="0" y="2365330"/>
          <a:ext cx="11167782" cy="372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4577" tIns="20320" rIns="113792" bIns="203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*"/>
          </a:pPr>
          <a:r>
            <a:rPr lang="uk-UA" sz="1200" b="0" i="0" kern="1200" dirty="0"/>
            <a:t>відносяться інші, крім ввізного мита, платежі, стягнуті при ввозі іноземних товарів; різні митні збори, внутрішні податки, спеціальні цільові збори, акцизи.</a:t>
          </a:r>
        </a:p>
      </dsp:txBody>
      <dsp:txXfrm>
        <a:off x="0" y="2365330"/>
        <a:ext cx="11167782" cy="372600"/>
      </dsp:txXfrm>
    </dsp:sp>
    <dsp:sp modelId="{E65D879B-CAD0-4447-B168-8D84E47B271F}">
      <dsp:nvSpPr>
        <dsp:cNvPr id="0" name=""/>
        <dsp:cNvSpPr/>
      </dsp:nvSpPr>
      <dsp:spPr>
        <a:xfrm>
          <a:off x="0" y="2737930"/>
          <a:ext cx="11167782" cy="3837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0" i="0" kern="1200" dirty="0"/>
            <a:t>Технічні стандарти</a:t>
          </a:r>
        </a:p>
      </dsp:txBody>
      <dsp:txXfrm>
        <a:off x="18734" y="2756664"/>
        <a:ext cx="11130314" cy="346292"/>
      </dsp:txXfrm>
    </dsp:sp>
    <dsp:sp modelId="{600A0B2C-CF50-40AE-925E-6A44F5825F36}">
      <dsp:nvSpPr>
        <dsp:cNvPr id="0" name=""/>
        <dsp:cNvSpPr/>
      </dsp:nvSpPr>
      <dsp:spPr>
        <a:xfrm>
          <a:off x="0" y="3121690"/>
          <a:ext cx="11167782" cy="264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4577" tIns="20320" rIns="113792" bIns="203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1200" b="0" i="0" kern="1200" dirty="0"/>
            <a:t>включають контроль імпорту на предмет його відповідності національним стандартам, нормам безпеки і якості. </a:t>
          </a:r>
        </a:p>
      </dsp:txBody>
      <dsp:txXfrm>
        <a:off x="0" y="3121690"/>
        <a:ext cx="11167782" cy="264960"/>
      </dsp:txXfrm>
    </dsp:sp>
    <dsp:sp modelId="{65DFA447-6449-4A7B-B929-805FA6D717D4}">
      <dsp:nvSpPr>
        <dsp:cNvPr id="0" name=""/>
        <dsp:cNvSpPr/>
      </dsp:nvSpPr>
      <dsp:spPr>
        <a:xfrm>
          <a:off x="0" y="3386650"/>
          <a:ext cx="11167782" cy="3837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0" i="0" kern="1200" dirty="0"/>
            <a:t>Державна монополія</a:t>
          </a:r>
        </a:p>
      </dsp:txBody>
      <dsp:txXfrm>
        <a:off x="18734" y="3405384"/>
        <a:ext cx="11130314" cy="346292"/>
      </dsp:txXfrm>
    </dsp:sp>
    <dsp:sp modelId="{12DECEF7-A7F3-4C5B-B87A-1D3A4A98F3BD}">
      <dsp:nvSpPr>
        <dsp:cNvPr id="0" name=""/>
        <dsp:cNvSpPr/>
      </dsp:nvSpPr>
      <dsp:spPr>
        <a:xfrm>
          <a:off x="0" y="3770410"/>
          <a:ext cx="11167782" cy="264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4577" tIns="20320" rIns="113792" bIns="203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1200" b="0" i="0" kern="1200" dirty="0"/>
            <a:t>держава встановлює монополію на зовнішню торгівлю окремими товарами (у Франції й у Греції - державна монополія на імпорт сірників)</a:t>
          </a:r>
        </a:p>
      </dsp:txBody>
      <dsp:txXfrm>
        <a:off x="0" y="3770410"/>
        <a:ext cx="11167782" cy="264960"/>
      </dsp:txXfrm>
    </dsp:sp>
    <dsp:sp modelId="{CAC973B3-3656-42A7-A74C-F695B26E66D0}">
      <dsp:nvSpPr>
        <dsp:cNvPr id="0" name=""/>
        <dsp:cNvSpPr/>
      </dsp:nvSpPr>
      <dsp:spPr>
        <a:xfrm>
          <a:off x="0" y="4035370"/>
          <a:ext cx="11167782" cy="3837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uk-UA" sz="1600" b="0" i="0" kern="1200" dirty="0"/>
            <a:t>Вимога національного вмісту</a:t>
          </a:r>
        </a:p>
      </dsp:txBody>
      <dsp:txXfrm>
        <a:off x="18734" y="4054104"/>
        <a:ext cx="11130314" cy="346292"/>
      </dsp:txXfrm>
    </dsp:sp>
    <dsp:sp modelId="{736D58F4-E59A-4E2A-AD21-A4911F19DC7B}">
      <dsp:nvSpPr>
        <dsp:cNvPr id="0" name=""/>
        <dsp:cNvSpPr/>
      </dsp:nvSpPr>
      <dsp:spPr>
        <a:xfrm>
          <a:off x="0" y="4419130"/>
          <a:ext cx="11167782" cy="372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4577" tIns="20320" rIns="113792" bIns="203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*"/>
          </a:pPr>
          <a:r>
            <a:rPr lang="uk-UA" sz="1200" b="0" i="0" kern="1200" dirty="0"/>
            <a:t>імпортний товар може продаватися на національному ринку без обмежень, якщо при його виробництві були використані певні комплектуючі частини або певні ресурси національного походження.</a:t>
          </a:r>
        </a:p>
      </dsp:txBody>
      <dsp:txXfrm>
        <a:off x="0" y="4419130"/>
        <a:ext cx="11167782" cy="372600"/>
      </dsp:txXfrm>
    </dsp:sp>
    <dsp:sp modelId="{87B7EAC1-DBC6-4D50-9DEE-49BB28535D8B}">
      <dsp:nvSpPr>
        <dsp:cNvPr id="0" name=""/>
        <dsp:cNvSpPr/>
      </dsp:nvSpPr>
      <dsp:spPr>
        <a:xfrm>
          <a:off x="0" y="4791730"/>
          <a:ext cx="11167782" cy="3837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0" i="0" kern="1200" dirty="0"/>
            <a:t>Бюрократичне ускладнення митних процедур</a:t>
          </a:r>
        </a:p>
      </dsp:txBody>
      <dsp:txXfrm>
        <a:off x="18734" y="4810464"/>
        <a:ext cx="11130314" cy="346292"/>
      </dsp:txXfrm>
    </dsp:sp>
    <dsp:sp modelId="{68ACAD4C-D8D4-4A74-9C9F-FC32980355DB}">
      <dsp:nvSpPr>
        <dsp:cNvPr id="0" name=""/>
        <dsp:cNvSpPr/>
      </dsp:nvSpPr>
      <dsp:spPr>
        <a:xfrm>
          <a:off x="0" y="5175490"/>
          <a:ext cx="11167782" cy="264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4577" tIns="20320" rIns="113792" bIns="203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1200" b="0" i="0" kern="1200" dirty="0"/>
            <a:t>Створює можливість стримувати імпорт, формально не порушуючи офіційно взятих зобов'язань, та уникає нових протекціоністських бар’єрів.</a:t>
          </a:r>
        </a:p>
      </dsp:txBody>
      <dsp:txXfrm>
        <a:off x="0" y="5175490"/>
        <a:ext cx="11167782" cy="264960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D154F6-5B30-45AC-9084-CF404C07B5DB}">
      <dsp:nvSpPr>
        <dsp:cNvPr id="0" name=""/>
        <dsp:cNvSpPr/>
      </dsp:nvSpPr>
      <dsp:spPr>
        <a:xfrm>
          <a:off x="0" y="324153"/>
          <a:ext cx="11167782" cy="58463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kern="1200" dirty="0"/>
            <a:t>Сучасна система регулювання набуває </a:t>
          </a:r>
          <a:r>
            <a:rPr lang="uk-UA" sz="1500" i="1" kern="1200" dirty="0"/>
            <a:t>більш гнучкого характеру.</a:t>
          </a:r>
          <a:endParaRPr lang="uk-UA" sz="1500" kern="1200" dirty="0"/>
        </a:p>
      </dsp:txBody>
      <dsp:txXfrm>
        <a:off x="28539" y="352692"/>
        <a:ext cx="11110704" cy="527556"/>
      </dsp:txXfrm>
    </dsp:sp>
    <dsp:sp modelId="{CE27CEF7-501A-447B-A320-F59D9F5DBFA4}">
      <dsp:nvSpPr>
        <dsp:cNvPr id="0" name=""/>
        <dsp:cNvSpPr/>
      </dsp:nvSpPr>
      <dsp:spPr>
        <a:xfrm>
          <a:off x="0" y="951987"/>
          <a:ext cx="11167782" cy="58463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i="1" kern="1200" dirty="0"/>
            <a:t>Протекціонізм набуває специфічного регіонального характеру</a:t>
          </a:r>
          <a:r>
            <a:rPr lang="uk-UA" sz="1500" kern="1200" dirty="0"/>
            <a:t>, та а</a:t>
          </a:r>
          <a:r>
            <a:rPr lang="uk-UA" sz="1500" b="1" i="1" kern="1200" dirty="0"/>
            <a:t>ктивізується створення нових замкнутих економічних угруповань </a:t>
          </a:r>
          <a:r>
            <a:rPr lang="uk-UA" sz="1500" b="1" kern="1200" dirty="0"/>
            <a:t>країн, що розвиваються, Африки, Азії, Латинської Америки.</a:t>
          </a:r>
          <a:endParaRPr lang="uk-UA" sz="1500" kern="1200" dirty="0"/>
        </a:p>
      </dsp:txBody>
      <dsp:txXfrm>
        <a:off x="28539" y="980526"/>
        <a:ext cx="11110704" cy="527556"/>
      </dsp:txXfrm>
    </dsp:sp>
    <dsp:sp modelId="{639F27F2-CCDB-418C-A86E-37522BE8BC71}">
      <dsp:nvSpPr>
        <dsp:cNvPr id="0" name=""/>
        <dsp:cNvSpPr/>
      </dsp:nvSpPr>
      <dsp:spPr>
        <a:xfrm>
          <a:off x="0" y="1579821"/>
          <a:ext cx="11167782" cy="58463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kern="1200" dirty="0"/>
            <a:t>Результатом зазначеної вище тенденції стає </a:t>
          </a:r>
          <a:r>
            <a:rPr lang="uk-UA" sz="1500" i="1" kern="1200" dirty="0"/>
            <a:t>поступове «розмивання» принципу рівності </a:t>
          </a:r>
          <a:r>
            <a:rPr lang="uk-UA" sz="1500" kern="1200" dirty="0"/>
            <a:t>всіх учасників зовнішньоторговельної діяльності, втіленого в системі режиму найбільшого сприяння.</a:t>
          </a:r>
        </a:p>
      </dsp:txBody>
      <dsp:txXfrm>
        <a:off x="28539" y="1608360"/>
        <a:ext cx="11110704" cy="527556"/>
      </dsp:txXfrm>
    </dsp:sp>
    <dsp:sp modelId="{96E8CDA1-FCE3-4F43-917F-45F1F28B8C12}">
      <dsp:nvSpPr>
        <dsp:cNvPr id="0" name=""/>
        <dsp:cNvSpPr/>
      </dsp:nvSpPr>
      <dsp:spPr>
        <a:xfrm>
          <a:off x="0" y="2207656"/>
          <a:ext cx="11167782" cy="58463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kern="1200" dirty="0"/>
            <a:t>На глобальному </a:t>
          </a:r>
          <a:r>
            <a:rPr lang="uk-UA" sz="1500" i="1" kern="1200" dirty="0"/>
            <a:t>рівні вводяться нові правила протекціоністського регулювання</a:t>
          </a:r>
          <a:r>
            <a:rPr lang="uk-UA" sz="1500" kern="1200" dirty="0"/>
            <a:t>. Активізується застосування «застережень», що дозволяють підвищувати мита у випадках нанесення значного збитку національної промисловості.</a:t>
          </a:r>
        </a:p>
      </dsp:txBody>
      <dsp:txXfrm>
        <a:off x="28539" y="2236195"/>
        <a:ext cx="11110704" cy="527556"/>
      </dsp:txXfrm>
    </dsp:sp>
    <dsp:sp modelId="{848B2CA9-AF27-4AC4-BFA5-2DABEE6B0D21}">
      <dsp:nvSpPr>
        <dsp:cNvPr id="0" name=""/>
        <dsp:cNvSpPr/>
      </dsp:nvSpPr>
      <dsp:spPr>
        <a:xfrm>
          <a:off x="0" y="2835490"/>
          <a:ext cx="11167782" cy="58463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i="1" kern="1200" dirty="0"/>
            <a:t>Рівнодіюча тенденція виявляється в лібералізації світової торгівлі при більшій гнучкості протекціоністських бар'</a:t>
          </a:r>
          <a:r>
            <a:rPr lang="uk-UA" sz="1500" kern="1200" dirty="0"/>
            <a:t>єрів. </a:t>
          </a:r>
        </a:p>
      </dsp:txBody>
      <dsp:txXfrm>
        <a:off x="28539" y="2864029"/>
        <a:ext cx="11110704" cy="527556"/>
      </dsp:txXfrm>
    </dsp:sp>
    <dsp:sp modelId="{0DB816B8-AAB6-410C-8956-59D6C53F48B1}">
      <dsp:nvSpPr>
        <dsp:cNvPr id="0" name=""/>
        <dsp:cNvSpPr/>
      </dsp:nvSpPr>
      <dsp:spPr>
        <a:xfrm>
          <a:off x="0" y="3463324"/>
          <a:ext cx="11167782" cy="58463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kern="1200" dirty="0"/>
            <a:t>Співіснування протекціонізму й </a:t>
          </a:r>
          <a:r>
            <a:rPr lang="uk-UA" sz="1500" i="1" kern="1200" dirty="0"/>
            <a:t>лібералізації у сфері імпорту доповнюється модифікацією програм державного стимулювання експорту</a:t>
          </a:r>
          <a:r>
            <a:rPr lang="uk-UA" sz="1500" kern="1200" dirty="0"/>
            <a:t>. </a:t>
          </a:r>
        </a:p>
      </dsp:txBody>
      <dsp:txXfrm>
        <a:off x="28539" y="3491863"/>
        <a:ext cx="11110704" cy="527556"/>
      </dsp:txXfrm>
    </dsp:sp>
    <dsp:sp modelId="{2BE8D731-A9EC-4A5E-808F-B15B04DFF2D9}">
      <dsp:nvSpPr>
        <dsp:cNvPr id="0" name=""/>
        <dsp:cNvSpPr/>
      </dsp:nvSpPr>
      <dsp:spPr>
        <a:xfrm>
          <a:off x="0" y="4091159"/>
          <a:ext cx="11167782" cy="58463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kern="1200" dirty="0"/>
            <a:t>Міжнародні норми більш ліберальні щодо таких засобів, як </a:t>
          </a:r>
          <a:r>
            <a:rPr lang="uk-UA" sz="1500" i="1" kern="1200" dirty="0"/>
            <a:t>експортне кредитування і страхування експортних постачань</a:t>
          </a:r>
          <a:r>
            <a:rPr lang="uk-UA" sz="1500" kern="1200" dirty="0"/>
            <a:t>. </a:t>
          </a:r>
        </a:p>
      </dsp:txBody>
      <dsp:txXfrm>
        <a:off x="28539" y="4119698"/>
        <a:ext cx="11110704" cy="527556"/>
      </dsp:txXfrm>
    </dsp:sp>
    <dsp:sp modelId="{2A7FB486-2030-4555-96AD-19E4C13DF6C3}">
      <dsp:nvSpPr>
        <dsp:cNvPr id="0" name=""/>
        <dsp:cNvSpPr/>
      </dsp:nvSpPr>
      <dsp:spPr>
        <a:xfrm>
          <a:off x="0" y="4718993"/>
          <a:ext cx="11167782" cy="58463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kern="1200" dirty="0"/>
            <a:t>Нові тенденції в розвитку політики державної підтримки експорту полягають у більшій орієнтації на </a:t>
          </a:r>
          <a:r>
            <a:rPr lang="uk-UA" sz="1500" i="1" kern="1200" dirty="0"/>
            <a:t>приховані заходи непрямої підтримки окремих галузей і груп товарів.</a:t>
          </a:r>
          <a:endParaRPr lang="uk-UA" sz="1500" kern="1200" dirty="0"/>
        </a:p>
      </dsp:txBody>
      <dsp:txXfrm>
        <a:off x="28539" y="4747532"/>
        <a:ext cx="11110704" cy="52755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629DBB-D1F4-404F-B66C-B61394E4E47F}">
      <dsp:nvSpPr>
        <dsp:cNvPr id="0" name=""/>
        <dsp:cNvSpPr/>
      </dsp:nvSpPr>
      <dsp:spPr>
        <a:xfrm>
          <a:off x="3364992" y="1850"/>
          <a:ext cx="3785616" cy="89010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100" kern="1200" dirty="0"/>
            <a:t>суб’єктний</a:t>
          </a:r>
          <a:endParaRPr lang="en-US" sz="3100" kern="1200" dirty="0"/>
        </a:p>
      </dsp:txBody>
      <dsp:txXfrm>
        <a:off x="3408443" y="45301"/>
        <a:ext cx="3698714" cy="803204"/>
      </dsp:txXfrm>
    </dsp:sp>
    <dsp:sp modelId="{2572A884-B648-4F47-81B7-62EE43F20BF1}">
      <dsp:nvSpPr>
        <dsp:cNvPr id="0" name=""/>
        <dsp:cNvSpPr/>
      </dsp:nvSpPr>
      <dsp:spPr>
        <a:xfrm>
          <a:off x="3364992" y="936462"/>
          <a:ext cx="3785616" cy="89010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100" kern="1200"/>
            <a:t>національний</a:t>
          </a:r>
          <a:endParaRPr lang="en-US" sz="3100" kern="1200"/>
        </a:p>
      </dsp:txBody>
      <dsp:txXfrm>
        <a:off x="3408443" y="979913"/>
        <a:ext cx="3698714" cy="803204"/>
      </dsp:txXfrm>
    </dsp:sp>
    <dsp:sp modelId="{6ADC1D79-EA57-47D4-BE52-ECEF0BC0E3D2}">
      <dsp:nvSpPr>
        <dsp:cNvPr id="0" name=""/>
        <dsp:cNvSpPr/>
      </dsp:nvSpPr>
      <dsp:spPr>
        <a:xfrm>
          <a:off x="3364992" y="1871075"/>
          <a:ext cx="3785616" cy="89010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100" kern="1200"/>
            <a:t>міжнародний</a:t>
          </a:r>
          <a:endParaRPr lang="en-US" sz="3100" kern="1200"/>
        </a:p>
      </dsp:txBody>
      <dsp:txXfrm>
        <a:off x="3408443" y="1914526"/>
        <a:ext cx="3698714" cy="803204"/>
      </dsp:txXfrm>
    </dsp:sp>
    <dsp:sp modelId="{7A1E1E6C-27E5-4AC8-9F94-B18EB57B0527}">
      <dsp:nvSpPr>
        <dsp:cNvPr id="0" name=""/>
        <dsp:cNvSpPr/>
      </dsp:nvSpPr>
      <dsp:spPr>
        <a:xfrm>
          <a:off x="3364992" y="2805687"/>
          <a:ext cx="3785616" cy="89010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100" kern="1200" dirty="0"/>
            <a:t>наднаціональний</a:t>
          </a:r>
          <a:endParaRPr lang="en-US" sz="3100" kern="1200" dirty="0"/>
        </a:p>
      </dsp:txBody>
      <dsp:txXfrm>
        <a:off x="3408443" y="2849138"/>
        <a:ext cx="3698714" cy="80320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FC6DA4-5164-46CA-963F-B3B391DB825C}">
      <dsp:nvSpPr>
        <dsp:cNvPr id="0" name=""/>
        <dsp:cNvSpPr/>
      </dsp:nvSpPr>
      <dsp:spPr>
        <a:xfrm>
          <a:off x="0" y="2670"/>
          <a:ext cx="10515600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0D145EE-7B54-413A-B645-99CC4ABA37EF}">
      <dsp:nvSpPr>
        <dsp:cNvPr id="0" name=""/>
        <dsp:cNvSpPr/>
      </dsp:nvSpPr>
      <dsp:spPr>
        <a:xfrm>
          <a:off x="0" y="2670"/>
          <a:ext cx="10515600" cy="18213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900" kern="1200" dirty="0"/>
            <a:t>На </a:t>
          </a:r>
          <a:r>
            <a:rPr lang="uk-UA" sz="2900" u="sng" kern="1200" dirty="0"/>
            <a:t>національному рівні</a:t>
          </a:r>
          <a:r>
            <a:rPr lang="uk-UA" sz="2900" u="none" kern="1200" dirty="0"/>
            <a:t> </a:t>
          </a:r>
          <a:r>
            <a:rPr lang="uk-UA" sz="2900" kern="1200" dirty="0"/>
            <a:t>МЕВ регулюється нормами національного законодавства; застосовуються тільки до економічних суб‘єктів, що є суб‘єктами МЕВ даної країни за її законодавством.</a:t>
          </a:r>
          <a:endParaRPr lang="en-US" sz="2900" kern="1200" dirty="0"/>
        </a:p>
      </dsp:txBody>
      <dsp:txXfrm>
        <a:off x="0" y="2670"/>
        <a:ext cx="10515600" cy="1821318"/>
      </dsp:txXfrm>
    </dsp:sp>
    <dsp:sp modelId="{A5ED2E07-88BD-4A9C-8DC8-6AF397997EC9}">
      <dsp:nvSpPr>
        <dsp:cNvPr id="0" name=""/>
        <dsp:cNvSpPr/>
      </dsp:nvSpPr>
      <dsp:spPr>
        <a:xfrm>
          <a:off x="0" y="1823988"/>
          <a:ext cx="10515600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C368F86-E71D-4241-B807-63C7C54C1139}">
      <dsp:nvSpPr>
        <dsp:cNvPr id="0" name=""/>
        <dsp:cNvSpPr/>
      </dsp:nvSpPr>
      <dsp:spPr>
        <a:xfrm>
          <a:off x="0" y="1823988"/>
          <a:ext cx="10515600" cy="18213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900" kern="1200" dirty="0"/>
            <a:t>На </a:t>
          </a:r>
          <a:r>
            <a:rPr lang="uk-UA" sz="2900" u="sng" kern="1200" dirty="0"/>
            <a:t>міжнародному рівні</a:t>
          </a:r>
          <a:r>
            <a:rPr lang="uk-UA" sz="2900" u="none" kern="1200" dirty="0"/>
            <a:t> </a:t>
          </a:r>
          <a:r>
            <a:rPr lang="uk-UA" sz="2900" kern="1200" dirty="0"/>
            <a:t>МЕВ регулюється  нормами міжнародного економічного права. Суб‘єктами МЕВ є лише держави і міжнародні організації.</a:t>
          </a:r>
          <a:endParaRPr lang="en-US" sz="2900" kern="1200" dirty="0"/>
        </a:p>
      </dsp:txBody>
      <dsp:txXfrm>
        <a:off x="0" y="1823988"/>
        <a:ext cx="10515600" cy="1821318"/>
      </dsp:txXfrm>
    </dsp:sp>
    <dsp:sp modelId="{B493C5CB-8DA2-4749-A3F6-AD12E0A1D650}">
      <dsp:nvSpPr>
        <dsp:cNvPr id="0" name=""/>
        <dsp:cNvSpPr/>
      </dsp:nvSpPr>
      <dsp:spPr>
        <a:xfrm>
          <a:off x="0" y="3645307"/>
          <a:ext cx="10515600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36F9882-19E2-4DCD-A27E-F1F4E9EBB455}">
      <dsp:nvSpPr>
        <dsp:cNvPr id="0" name=""/>
        <dsp:cNvSpPr/>
      </dsp:nvSpPr>
      <dsp:spPr>
        <a:xfrm>
          <a:off x="0" y="3645307"/>
          <a:ext cx="10515600" cy="18213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900" kern="1200" dirty="0"/>
            <a:t>На </a:t>
          </a:r>
          <a:r>
            <a:rPr lang="uk-UA" sz="2900" u="sng" kern="1200" dirty="0"/>
            <a:t>наднаціональному рівні</a:t>
          </a:r>
          <a:r>
            <a:rPr lang="uk-UA" sz="2900" u="none" kern="1200" dirty="0"/>
            <a:t> </a:t>
          </a:r>
          <a:r>
            <a:rPr lang="uk-UA" sz="2900" kern="1200" dirty="0"/>
            <a:t>регулювання МЕВ відбувається в рамках інтеграційних угрупувань і носить характер встановлення норм здійснення МЕВ для групи держав.</a:t>
          </a:r>
          <a:endParaRPr lang="en-US" sz="2900" kern="1200" dirty="0"/>
        </a:p>
      </dsp:txBody>
      <dsp:txXfrm>
        <a:off x="0" y="3645307"/>
        <a:ext cx="10515600" cy="182131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2F310D-B5E6-479F-82E0-DED25E91E0F4}">
      <dsp:nvSpPr>
        <dsp:cNvPr id="0" name=""/>
        <dsp:cNvSpPr/>
      </dsp:nvSpPr>
      <dsp:spPr>
        <a:xfrm>
          <a:off x="1560155" y="0"/>
          <a:ext cx="3697645" cy="369764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u="sng" kern="1200" baseline="0" dirty="0"/>
            <a:t>Міжнаціональні органи регулювання МЕВ </a:t>
          </a:r>
          <a:r>
            <a:rPr lang="uk-UA" sz="1900" kern="1200" baseline="0" dirty="0"/>
            <a:t>–інституції, які виконують </a:t>
          </a:r>
          <a:r>
            <a:rPr lang="uk-UA" sz="1900" kern="1200" baseline="0" dirty="0" err="1"/>
            <a:t>рекомендаційно-координаторські</a:t>
          </a:r>
          <a:r>
            <a:rPr lang="uk-UA" sz="1900" kern="1200" baseline="0" dirty="0"/>
            <a:t> функції, постанови яких бажані для виконання.</a:t>
          </a:r>
          <a:endParaRPr lang="en-US" sz="1900" kern="1200" dirty="0"/>
        </a:p>
      </dsp:txBody>
      <dsp:txXfrm>
        <a:off x="2101663" y="541508"/>
        <a:ext cx="2614629" cy="2614629"/>
      </dsp:txXfrm>
    </dsp:sp>
    <dsp:sp modelId="{070317EE-F983-42F6-A56B-05F568E71516}">
      <dsp:nvSpPr>
        <dsp:cNvPr id="0" name=""/>
        <dsp:cNvSpPr/>
      </dsp:nvSpPr>
      <dsp:spPr>
        <a:xfrm>
          <a:off x="5257800" y="0"/>
          <a:ext cx="3697645" cy="369764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u="sng" kern="1200" baseline="0" dirty="0"/>
            <a:t>Наднаціональні органи регулювання МЕВ </a:t>
          </a:r>
          <a:r>
            <a:rPr lang="uk-UA" sz="1900" kern="1200" baseline="0" dirty="0"/>
            <a:t>– це інституції (блокових об'єднань), які здійснюють наказово-</a:t>
          </a:r>
          <a:r>
            <a:rPr lang="uk-UA" sz="1900" kern="1200" baseline="0" dirty="0" err="1"/>
            <a:t>координаторські</a:t>
          </a:r>
          <a:r>
            <a:rPr lang="uk-UA" sz="1900" kern="1200" baseline="0" dirty="0"/>
            <a:t> функції, і їхні постанови мають виконуватись беззаперечно</a:t>
          </a:r>
          <a:endParaRPr lang="en-US" sz="1900" kern="1200" dirty="0"/>
        </a:p>
      </dsp:txBody>
      <dsp:txXfrm>
        <a:off x="5799308" y="541508"/>
        <a:ext cx="2614629" cy="261462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18F0A3-D76E-4D58-9DE0-499089E5CE63}">
      <dsp:nvSpPr>
        <dsp:cNvPr id="0" name=""/>
        <dsp:cNvSpPr/>
      </dsp:nvSpPr>
      <dsp:spPr>
        <a:xfrm>
          <a:off x="0" y="37009"/>
          <a:ext cx="10515600" cy="59962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500" i="1" kern="1200" dirty="0"/>
            <a:t>Міжнародні конференції, конгреси, наради</a:t>
          </a:r>
          <a:r>
            <a:rPr lang="uk-UA" sz="2500" kern="1200" dirty="0"/>
            <a:t> </a:t>
          </a:r>
          <a:endParaRPr lang="en-US" sz="2500" kern="1200" dirty="0"/>
        </a:p>
      </dsp:txBody>
      <dsp:txXfrm>
        <a:off x="29271" y="66280"/>
        <a:ext cx="10457058" cy="541083"/>
      </dsp:txXfrm>
    </dsp:sp>
    <dsp:sp modelId="{1C745F45-130A-40D0-8419-7101AE46AC44}">
      <dsp:nvSpPr>
        <dsp:cNvPr id="0" name=""/>
        <dsp:cNvSpPr/>
      </dsp:nvSpPr>
      <dsp:spPr>
        <a:xfrm>
          <a:off x="0" y="708634"/>
          <a:ext cx="10515600" cy="59962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500" i="1" kern="1200" dirty="0"/>
            <a:t>Міжнародні комітети та комісії</a:t>
          </a:r>
          <a:r>
            <a:rPr lang="uk-UA" sz="2500" kern="1200" dirty="0"/>
            <a:t> </a:t>
          </a:r>
          <a:endParaRPr lang="en-US" sz="2500" kern="1200" dirty="0"/>
        </a:p>
      </dsp:txBody>
      <dsp:txXfrm>
        <a:off x="29271" y="737905"/>
        <a:ext cx="10457058" cy="541083"/>
      </dsp:txXfrm>
    </dsp:sp>
    <dsp:sp modelId="{F18AF366-C94A-424C-9E07-4C5214D7EF9D}">
      <dsp:nvSpPr>
        <dsp:cNvPr id="0" name=""/>
        <dsp:cNvSpPr/>
      </dsp:nvSpPr>
      <dsp:spPr>
        <a:xfrm>
          <a:off x="0" y="1380260"/>
          <a:ext cx="10515600" cy="59962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500" i="1" kern="1200"/>
            <a:t>Міжнародні організації</a:t>
          </a:r>
          <a:r>
            <a:rPr lang="uk-UA" sz="2500" kern="1200"/>
            <a:t> </a:t>
          </a:r>
          <a:endParaRPr lang="en-US" sz="2500" kern="1200"/>
        </a:p>
      </dsp:txBody>
      <dsp:txXfrm>
        <a:off x="29271" y="1409531"/>
        <a:ext cx="10457058" cy="541083"/>
      </dsp:txXfrm>
    </dsp:sp>
    <dsp:sp modelId="{1D7C7FC6-8AC6-48F0-BC03-DBCB304E3C6E}">
      <dsp:nvSpPr>
        <dsp:cNvPr id="0" name=""/>
        <dsp:cNvSpPr/>
      </dsp:nvSpPr>
      <dsp:spPr>
        <a:xfrm>
          <a:off x="0" y="2051885"/>
          <a:ext cx="10515600" cy="59962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500" kern="1200" dirty="0"/>
            <a:t>Види міжнародних організацій залежно від: </a:t>
          </a:r>
          <a:endParaRPr lang="en-US" sz="2500" kern="1200" dirty="0"/>
        </a:p>
      </dsp:txBody>
      <dsp:txXfrm>
        <a:off x="29271" y="2081156"/>
        <a:ext cx="10457058" cy="541083"/>
      </dsp:txXfrm>
    </dsp:sp>
    <dsp:sp modelId="{171955AE-E473-4561-B6E2-F0426F3859E2}">
      <dsp:nvSpPr>
        <dsp:cNvPr id="0" name=""/>
        <dsp:cNvSpPr/>
      </dsp:nvSpPr>
      <dsp:spPr>
        <a:xfrm>
          <a:off x="0" y="2651510"/>
          <a:ext cx="10515600" cy="1009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2000" kern="1200" dirty="0"/>
            <a:t>рівнів створення й функціонування;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2000" kern="1200" dirty="0"/>
            <a:t>роду діяльності ;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2000" kern="1200" dirty="0"/>
            <a:t>рівня представництва.)</a:t>
          </a:r>
          <a:endParaRPr lang="en-US" sz="2000" kern="1200" dirty="0"/>
        </a:p>
      </dsp:txBody>
      <dsp:txXfrm>
        <a:off x="0" y="2651510"/>
        <a:ext cx="10515600" cy="100912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196C7F-8F49-4CB5-B457-B1DA25965C0F}">
      <dsp:nvSpPr>
        <dsp:cNvPr id="0" name=""/>
        <dsp:cNvSpPr/>
      </dsp:nvSpPr>
      <dsp:spPr>
        <a:xfrm>
          <a:off x="1283" y="346960"/>
          <a:ext cx="5006206" cy="300372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900" kern="1200" dirty="0"/>
            <a:t>макроекономічний (% ставки, валютний курс торговельний режим)</a:t>
          </a:r>
          <a:endParaRPr lang="en-US" sz="2900" kern="1200" dirty="0"/>
        </a:p>
      </dsp:txBody>
      <dsp:txXfrm>
        <a:off x="1283" y="346960"/>
        <a:ext cx="5006206" cy="3003723"/>
      </dsp:txXfrm>
    </dsp:sp>
    <dsp:sp modelId="{32F837ED-5CFC-4B15-91CC-5D19E8C8803E}">
      <dsp:nvSpPr>
        <dsp:cNvPr id="0" name=""/>
        <dsp:cNvSpPr/>
      </dsp:nvSpPr>
      <dsp:spPr>
        <a:xfrm>
          <a:off x="5508110" y="346960"/>
          <a:ext cx="5006206" cy="300372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900" kern="1200" dirty="0"/>
            <a:t>мікроекономічний (податки на імпорт конкретних товарів окремих галузей, регулювання </a:t>
          </a:r>
          <a:r>
            <a:rPr lang="uk-UA" sz="2900" kern="1200" dirty="0" err="1"/>
            <a:t>імпортно</a:t>
          </a:r>
          <a:r>
            <a:rPr lang="uk-UA" sz="2900" kern="1200" dirty="0"/>
            <a:t>/експортних цін тощо)</a:t>
          </a:r>
          <a:endParaRPr lang="en-US" sz="2900" kern="1200" dirty="0"/>
        </a:p>
      </dsp:txBody>
      <dsp:txXfrm>
        <a:off x="5508110" y="346960"/>
        <a:ext cx="5006206" cy="300372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196C7F-8F49-4CB5-B457-B1DA25965C0F}">
      <dsp:nvSpPr>
        <dsp:cNvPr id="0" name=""/>
        <dsp:cNvSpPr/>
      </dsp:nvSpPr>
      <dsp:spPr>
        <a:xfrm>
          <a:off x="1063489" y="481"/>
          <a:ext cx="4066844" cy="152958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/>
            <a:t>ендогенний (внутрішній, саморегулювання, ринковий – ринок як основа регулювання)</a:t>
          </a:r>
          <a:endParaRPr lang="en-US" sz="2000" kern="1200" dirty="0"/>
        </a:p>
      </dsp:txBody>
      <dsp:txXfrm>
        <a:off x="1063489" y="481"/>
        <a:ext cx="4066844" cy="1529588"/>
      </dsp:txXfrm>
    </dsp:sp>
    <dsp:sp modelId="{C49293ED-7552-49DC-A7A3-02041B9EA355}">
      <dsp:nvSpPr>
        <dsp:cNvPr id="0" name=""/>
        <dsp:cNvSpPr/>
      </dsp:nvSpPr>
      <dsp:spPr>
        <a:xfrm>
          <a:off x="5385265" y="481"/>
          <a:ext cx="4066844" cy="152958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/>
            <a:t>екзогенний (зовнішній, неринковий; інші фактори – регулятори – держава, монополії, міжнародні організації.)</a:t>
          </a:r>
        </a:p>
      </dsp:txBody>
      <dsp:txXfrm>
        <a:off x="5385265" y="481"/>
        <a:ext cx="4066844" cy="15295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53F6ED8B-CF52-4A64-BACC-61D9C1041E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D7022B2-02C5-4E03-99BC-0BA3C57AC4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2C48FB7-4632-4FB7-A822-C8EE7A1BCE57}" type="datetime1">
              <a:rPr lang="ru-RU" smtClean="0"/>
              <a:t>17.03.2025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C3FEE8C-8D38-4F2A-950E-071C6823E2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C567A6D-959B-4552-AB8D-4CCA819CAA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BF9A36D-7FAC-478F-9944-F324014F6FD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467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97D626-816E-4770-8022-B9B504B09470}" type="datetime1">
              <a:rPr lang="ru-RU" smtClean="0"/>
              <a:pPr/>
              <a:t>17.03.2025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4B9A9E5-4F7F-4A7D-9DE1-899232329269}" type="slidenum">
              <a:rPr lang="ru-RU" noProof="0" smtClean="0"/>
              <a:t>‹№›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38778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6040" y="4434840"/>
            <a:ext cx="4941771" cy="1122202"/>
          </a:xfrm>
        </p:spPr>
        <p:txBody>
          <a:bodyPr rtlCol="0" anchor="b">
            <a:noAutofit/>
          </a:bodyPr>
          <a:lstStyle>
            <a:lvl1pPr algn="l">
              <a:defRPr sz="3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СТИЛЬ ОБРАЗЦА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pic>
        <p:nvPicPr>
          <p:cNvPr id="8" name="Графический объект 7">
            <a:extLst>
              <a:ext uri="{FF2B5EF4-FFF2-40B4-BE49-F238E27FC236}">
                <a16:creationId xmlns:a16="http://schemas.microsoft.com/office/drawing/2014/main" id="{A04F1E16-9A84-4D0E-9706-79C396AF6A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108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ыночное 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63855" y="3064615"/>
            <a:ext cx="1240971" cy="82391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23" name="Текст 2">
            <a:extLst>
              <a:ext uri="{FF2B5EF4-FFF2-40B4-BE49-F238E27FC236}">
                <a16:creationId xmlns:a16="http://schemas.microsoft.com/office/drawing/2014/main" id="{A066E2EA-C6EA-4A02-818E-33BD582D92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475514" y="3064615"/>
            <a:ext cx="1240971" cy="82391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24" name="Текст 2">
            <a:extLst>
              <a:ext uri="{FF2B5EF4-FFF2-40B4-BE49-F238E27FC236}">
                <a16:creationId xmlns:a16="http://schemas.microsoft.com/office/drawing/2014/main" id="{97B9C3B0-3522-407C-B662-631E19ECC95F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887174" y="3064615"/>
            <a:ext cx="1240971" cy="82391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129698" y="4824188"/>
            <a:ext cx="3124093" cy="462927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526261" y="4824188"/>
            <a:ext cx="3139479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2" name="Объект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938210" y="4824188"/>
            <a:ext cx="3124093" cy="462927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pic>
        <p:nvPicPr>
          <p:cNvPr id="11" name="Графический объект 10">
            <a:extLst>
              <a:ext uri="{FF2B5EF4-FFF2-40B4-BE49-F238E27FC236}">
                <a16:creationId xmlns:a16="http://schemas.microsoft.com/office/drawing/2014/main" id="{B38B0D13-BD5F-460B-B337-F4A934202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5141" y="2358007"/>
            <a:ext cx="2438400" cy="2019300"/>
          </a:xfrm>
          <a:prstGeom prst="rect">
            <a:avLst/>
          </a:prstGeom>
        </p:spPr>
      </p:pic>
      <p:pic>
        <p:nvPicPr>
          <p:cNvPr id="13" name="Графический объект 12">
            <a:extLst>
              <a:ext uri="{FF2B5EF4-FFF2-40B4-BE49-F238E27FC236}">
                <a16:creationId xmlns:a16="http://schemas.microsoft.com/office/drawing/2014/main" id="{BE72876B-D3DA-4462-9E24-3354D8D02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00625" y="2531837"/>
            <a:ext cx="2190750" cy="1943100"/>
          </a:xfrm>
          <a:prstGeom prst="rect">
            <a:avLst/>
          </a:prstGeom>
        </p:spPr>
      </p:pic>
      <p:pic>
        <p:nvPicPr>
          <p:cNvPr id="15" name="Графический объект 14">
            <a:extLst>
              <a:ext uri="{FF2B5EF4-FFF2-40B4-BE49-F238E27FC236}">
                <a16:creationId xmlns:a16="http://schemas.microsoft.com/office/drawing/2014/main" id="{14A539B6-6E3F-41BA-ACE2-76E8BB651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45608" y="2421056"/>
            <a:ext cx="2324100" cy="2057400"/>
          </a:xfrm>
          <a:prstGeom prst="rect">
            <a:avLst/>
          </a:prstGeom>
        </p:spPr>
      </p:pic>
      <p:sp>
        <p:nvSpPr>
          <p:cNvPr id="25" name="Объект 3">
            <a:extLst>
              <a:ext uri="{FF2B5EF4-FFF2-40B4-BE49-F238E27FC236}">
                <a16:creationId xmlns:a16="http://schemas.microsoft.com/office/drawing/2014/main" id="{82D8880F-3EAC-45C9-91F2-19A193791A18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1129698" y="5280763"/>
            <a:ext cx="3124093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6" name="Объект 5">
            <a:extLst>
              <a:ext uri="{FF2B5EF4-FFF2-40B4-BE49-F238E27FC236}">
                <a16:creationId xmlns:a16="http://schemas.microsoft.com/office/drawing/2014/main" id="{9019518E-E850-403D-A5B5-4B53F8C4A56B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526261" y="5280763"/>
            <a:ext cx="3139479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endParaRPr lang="ru-RU" noProof="0"/>
          </a:p>
        </p:txBody>
      </p:sp>
      <p:sp>
        <p:nvSpPr>
          <p:cNvPr id="27" name="Объект 3">
            <a:extLst>
              <a:ext uri="{FF2B5EF4-FFF2-40B4-BE49-F238E27FC236}">
                <a16:creationId xmlns:a16="http://schemas.microsoft.com/office/drawing/2014/main" id="{A8058154-45E5-403E-B714-AC85774F391F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7938210" y="5280763"/>
            <a:ext cx="3124093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t>‹№›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442619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892177"/>
            <a:ext cx="8421688" cy="1325563"/>
          </a:xfrm>
        </p:spPr>
        <p:txBody>
          <a:bodyPr rtlCol="0">
            <a:normAutofit/>
          </a:bodyPr>
          <a:lstStyle>
            <a:lvl1pPr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76936"/>
            <a:ext cx="3924300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933700" y="3834606"/>
            <a:ext cx="3924300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76936"/>
            <a:ext cx="3943627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ИЗМЕНИТЬ 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7410173" y="3834606"/>
            <a:ext cx="3943627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t>‹№›</a:t>
            </a:fld>
            <a:endParaRPr lang="ru-RU" noProof="0"/>
          </a:p>
        </p:txBody>
      </p:sp>
      <p:pic>
        <p:nvPicPr>
          <p:cNvPr id="11" name="Графический объект 10">
            <a:extLst>
              <a:ext uri="{FF2B5EF4-FFF2-40B4-BE49-F238E27FC236}">
                <a16:creationId xmlns:a16="http://schemas.microsoft.com/office/drawing/2014/main" id="{EE24E1DB-1F20-4C28-8069-D9219D1F8B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368030" cy="39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740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Графический объект 13">
            <a:extLst>
              <a:ext uri="{FF2B5EF4-FFF2-40B4-BE49-F238E27FC236}">
                <a16:creationId xmlns:a16="http://schemas.microsoft.com/office/drawing/2014/main" id="{AE202E03-5C65-4305-B969-65220AD41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41825" b="23071"/>
          <a:stretch/>
        </p:blipFill>
        <p:spPr>
          <a:xfrm flipH="1">
            <a:off x="0" y="0"/>
            <a:ext cx="5441888" cy="6858000"/>
          </a:xfrm>
          <a:custGeom>
            <a:avLst/>
            <a:gdLst>
              <a:gd name="connsiteX0" fmla="*/ 5441888 w 5441888"/>
              <a:gd name="connsiteY0" fmla="*/ 0 h 6858000"/>
              <a:gd name="connsiteX1" fmla="*/ 0 w 5441888"/>
              <a:gd name="connsiteY1" fmla="*/ 0 h 6858000"/>
              <a:gd name="connsiteX2" fmla="*/ 0 w 5441888"/>
              <a:gd name="connsiteY2" fmla="*/ 6858000 h 6858000"/>
              <a:gd name="connsiteX3" fmla="*/ 5441888 w 54418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1888" h="6858000">
                <a:moveTo>
                  <a:pt x="5441888" y="0"/>
                </a:moveTo>
                <a:lnTo>
                  <a:pt x="0" y="0"/>
                </a:lnTo>
                <a:lnTo>
                  <a:pt x="0" y="6858000"/>
                </a:lnTo>
                <a:lnTo>
                  <a:pt x="5441888" y="6858000"/>
                </a:lnTo>
                <a:close/>
              </a:path>
            </a:pathLst>
          </a:custGeom>
        </p:spPr>
      </p:pic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1E1C8C6D-0530-475B-A7F7-0E00C33AC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rtlCol="0"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НА ОБРАЗЦЕ СЛАЙДА</a:t>
            </a:r>
          </a:p>
        </p:txBody>
      </p:sp>
      <p:sp>
        <p:nvSpPr>
          <p:cNvPr id="20" name="Текст 15">
            <a:extLst>
              <a:ext uri="{FF2B5EF4-FFF2-40B4-BE49-F238E27FC236}">
                <a16:creationId xmlns:a16="http://schemas.microsoft.com/office/drawing/2014/main" id="{3D2778A3-7084-4333-8349-03B1FEB5FE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25" name="Текст 18">
            <a:extLst>
              <a:ext uri="{FF2B5EF4-FFF2-40B4-BE49-F238E27FC236}">
                <a16:creationId xmlns:a16="http://schemas.microsoft.com/office/drawing/2014/main" id="{70ED2545-F96B-400C-B6F4-F1D2D83B72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6" name="Текст 15">
            <a:extLst>
              <a:ext uri="{FF2B5EF4-FFF2-40B4-BE49-F238E27FC236}">
                <a16:creationId xmlns:a16="http://schemas.microsoft.com/office/drawing/2014/main" id="{4A2FECA2-3808-47DC-84EB-CD3395C2052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27" name="Текст 18">
            <a:extLst>
              <a:ext uri="{FF2B5EF4-FFF2-40B4-BE49-F238E27FC236}">
                <a16:creationId xmlns:a16="http://schemas.microsoft.com/office/drawing/2014/main" id="{24393B9A-03C4-45C1-8172-F8B354458A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8" name="Текст 15">
            <a:extLst>
              <a:ext uri="{FF2B5EF4-FFF2-40B4-BE49-F238E27FC236}">
                <a16:creationId xmlns:a16="http://schemas.microsoft.com/office/drawing/2014/main" id="{18EC24A5-B4A5-4BAB-AE40-30EB69D6EF7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29" name="Текст 18">
            <a:extLst>
              <a:ext uri="{FF2B5EF4-FFF2-40B4-BE49-F238E27FC236}">
                <a16:creationId xmlns:a16="http://schemas.microsoft.com/office/drawing/2014/main" id="{726F36C0-4E6A-4A10-960D-11D78D04447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1" name="Дата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22" name="Нижний колонтитул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24" name="Номер слайда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t>‹№›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376933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ременная шкал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D46070C-E825-43D0-99F4-8B4614131131}"/>
              </a:ext>
            </a:extLst>
          </p:cNvPr>
          <p:cNvSpPr/>
          <p:nvPr userDrawn="1"/>
        </p:nvSpPr>
        <p:spPr>
          <a:xfrm>
            <a:off x="0" y="3057683"/>
            <a:ext cx="12191998" cy="20101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>
            <a:normAutofit/>
          </a:bodyPr>
          <a:lstStyle>
            <a:lvl1pPr algn="l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6" name="Текст 10">
            <a:extLst>
              <a:ext uri="{FF2B5EF4-FFF2-40B4-BE49-F238E27FC236}">
                <a16:creationId xmlns:a16="http://schemas.microsoft.com/office/drawing/2014/main" id="{E4E92FC5-6FC2-45C2-9200-3244F9EA69A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399" y="3354712"/>
            <a:ext cx="731520" cy="457200"/>
          </a:xfrm>
        </p:spPr>
        <p:txBody>
          <a:bodyPr rtlCol="0" anchor="ctr"/>
          <a:lstStyle>
            <a:lvl1pPr marL="0" indent="0" algn="l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Год</a:t>
            </a:r>
          </a:p>
        </p:txBody>
      </p:sp>
      <p:sp>
        <p:nvSpPr>
          <p:cNvPr id="7" name="Текст 10">
            <a:extLst>
              <a:ext uri="{FF2B5EF4-FFF2-40B4-BE49-F238E27FC236}">
                <a16:creationId xmlns:a16="http://schemas.microsoft.com/office/drawing/2014/main" id="{4D75C136-D6C3-4431-8776-997070627AA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8" name="Текст 10">
            <a:extLst>
              <a:ext uri="{FF2B5EF4-FFF2-40B4-BE49-F238E27FC236}">
                <a16:creationId xmlns:a16="http://schemas.microsoft.com/office/drawing/2014/main" id="{FD15D323-BFE3-4ACE-9A2E-C9EB69458B1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9" name="Текст 10">
            <a:extLst>
              <a:ext uri="{FF2B5EF4-FFF2-40B4-BE49-F238E27FC236}">
                <a16:creationId xmlns:a16="http://schemas.microsoft.com/office/drawing/2014/main" id="{3B520767-B49F-4503-8120-B66E411F33E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0" name="Текст 10">
            <a:extLst>
              <a:ext uri="{FF2B5EF4-FFF2-40B4-BE49-F238E27FC236}">
                <a16:creationId xmlns:a16="http://schemas.microsoft.com/office/drawing/2014/main" id="{30C2F5A0-E03E-4C89-B9EB-8D48889F5F9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AB3645A3-D681-45BF-B195-452D000802C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292468"/>
            <a:ext cx="731520" cy="457200"/>
          </a:xfrm>
        </p:spPr>
        <p:txBody>
          <a:bodyPr rtlCol="0" anchor="ctr"/>
          <a:lstStyle>
            <a:lvl1pPr marL="0" indent="0" algn="l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Год</a:t>
            </a:r>
          </a:p>
        </p:txBody>
      </p:sp>
      <p:sp>
        <p:nvSpPr>
          <p:cNvPr id="12" name="Текст 10">
            <a:extLst>
              <a:ext uri="{FF2B5EF4-FFF2-40B4-BE49-F238E27FC236}">
                <a16:creationId xmlns:a16="http://schemas.microsoft.com/office/drawing/2014/main" id="{59D3CBFE-13C8-4DB1-A831-9393264923E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3" name="Текст 10">
            <a:extLst>
              <a:ext uri="{FF2B5EF4-FFF2-40B4-BE49-F238E27FC236}">
                <a16:creationId xmlns:a16="http://schemas.microsoft.com/office/drawing/2014/main" id="{82385A0A-C61D-4BBD-AC77-D7642F895E2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4" name="Текст 10">
            <a:extLst>
              <a:ext uri="{FF2B5EF4-FFF2-40B4-BE49-F238E27FC236}">
                <a16:creationId xmlns:a16="http://schemas.microsoft.com/office/drawing/2014/main" id="{FED89FCE-7507-4C8C-923F-92229058946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5" name="Текст 10">
            <a:extLst>
              <a:ext uri="{FF2B5EF4-FFF2-40B4-BE49-F238E27FC236}">
                <a16:creationId xmlns:a16="http://schemas.microsoft.com/office/drawing/2014/main" id="{F2F73935-BF53-4510-8B8F-EDB1CD56A1B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6" name="Текст 10">
            <a:extLst>
              <a:ext uri="{FF2B5EF4-FFF2-40B4-BE49-F238E27FC236}">
                <a16:creationId xmlns:a16="http://schemas.microsoft.com/office/drawing/2014/main" id="{2A9276DB-F427-4F8E-8E4C-466600F390F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7" name="Текст 10">
            <a:extLst>
              <a:ext uri="{FF2B5EF4-FFF2-40B4-BE49-F238E27FC236}">
                <a16:creationId xmlns:a16="http://schemas.microsoft.com/office/drawing/2014/main" id="{79023948-0C1E-4DAB-B885-1C713409AA0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8" name="Текст 10">
            <a:extLst>
              <a:ext uri="{FF2B5EF4-FFF2-40B4-BE49-F238E27FC236}">
                <a16:creationId xmlns:a16="http://schemas.microsoft.com/office/drawing/2014/main" id="{4AB6A03C-6180-41ED-A88D-ECBB80D160F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9" name="Текст 10">
            <a:extLst>
              <a:ext uri="{FF2B5EF4-FFF2-40B4-BE49-F238E27FC236}">
                <a16:creationId xmlns:a16="http://schemas.microsoft.com/office/drawing/2014/main" id="{145AD645-55F0-41A9-AC53-ED30BF1340B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0" name="Текст 10">
            <a:extLst>
              <a:ext uri="{FF2B5EF4-FFF2-40B4-BE49-F238E27FC236}">
                <a16:creationId xmlns:a16="http://schemas.microsoft.com/office/drawing/2014/main" id="{C39F248D-01B4-40EE-B483-E8E81806DFB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1" name="Текст 10">
            <a:extLst>
              <a:ext uri="{FF2B5EF4-FFF2-40B4-BE49-F238E27FC236}">
                <a16:creationId xmlns:a16="http://schemas.microsoft.com/office/drawing/2014/main" id="{1D0F1859-7A34-42DF-873E-2CF864E4C4B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57602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2" name="Текст 10">
            <a:extLst>
              <a:ext uri="{FF2B5EF4-FFF2-40B4-BE49-F238E27FC236}">
                <a16:creationId xmlns:a16="http://schemas.microsoft.com/office/drawing/2014/main" id="{6EB397AF-B5C1-40FE-86D4-BA660E4C6E4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45289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3" name="Текст 10">
            <a:extLst>
              <a:ext uri="{FF2B5EF4-FFF2-40B4-BE49-F238E27FC236}">
                <a16:creationId xmlns:a16="http://schemas.microsoft.com/office/drawing/2014/main" id="{AF1343D5-DC0F-4C7E-967F-CFC300A2C807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32976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4" name="Текст 10">
            <a:extLst>
              <a:ext uri="{FF2B5EF4-FFF2-40B4-BE49-F238E27FC236}">
                <a16:creationId xmlns:a16="http://schemas.microsoft.com/office/drawing/2014/main" id="{9AD688A5-D2DF-4FC3-8171-FAEA8C4F556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20663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5" name="Текст 10">
            <a:extLst>
              <a:ext uri="{FF2B5EF4-FFF2-40B4-BE49-F238E27FC236}">
                <a16:creationId xmlns:a16="http://schemas.microsoft.com/office/drawing/2014/main" id="{EA05A5D4-01B0-4932-B03E-571986E282E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08350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6" name="Текст 10">
            <a:extLst>
              <a:ext uri="{FF2B5EF4-FFF2-40B4-BE49-F238E27FC236}">
                <a16:creationId xmlns:a16="http://schemas.microsoft.com/office/drawing/2014/main" id="{72A84601-CD4F-49ED-8D51-CEF03236305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37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7" name="Текст 10">
            <a:extLst>
              <a:ext uri="{FF2B5EF4-FFF2-40B4-BE49-F238E27FC236}">
                <a16:creationId xmlns:a16="http://schemas.microsoft.com/office/drawing/2014/main" id="{C49FB196-753D-4A12-9460-57D8AB4B540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59098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8" name="Текст 10">
            <a:extLst>
              <a:ext uri="{FF2B5EF4-FFF2-40B4-BE49-F238E27FC236}">
                <a16:creationId xmlns:a16="http://schemas.microsoft.com/office/drawing/2014/main" id="{DFC05EC7-9D6C-486B-9E2F-D3612013C0A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83724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9" name="Текст 10">
            <a:extLst>
              <a:ext uri="{FF2B5EF4-FFF2-40B4-BE49-F238E27FC236}">
                <a16:creationId xmlns:a16="http://schemas.microsoft.com/office/drawing/2014/main" id="{98F455FB-241B-4E1F-B581-FA6CBA23954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71411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30" name="Текст 10">
            <a:extLst>
              <a:ext uri="{FF2B5EF4-FFF2-40B4-BE49-F238E27FC236}">
                <a16:creationId xmlns:a16="http://schemas.microsoft.com/office/drawing/2014/main" id="{9E38664A-8108-4E24-800B-3C32ADA43978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31" name="Текст 10">
            <a:extLst>
              <a:ext uri="{FF2B5EF4-FFF2-40B4-BE49-F238E27FC236}">
                <a16:creationId xmlns:a16="http://schemas.microsoft.com/office/drawing/2014/main" id="{2908458B-A3ED-4855-9E08-108D7C4A8D3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634472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FFA35437-CCDE-4D92-B879-F23B329C8EC3}"/>
              </a:ext>
            </a:extLst>
          </p:cNvPr>
          <p:cNvSpPr/>
          <p:nvPr userDrawn="1"/>
        </p:nvSpPr>
        <p:spPr>
          <a:xfrm>
            <a:off x="929640" y="4034785"/>
            <a:ext cx="10332720" cy="457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36" name="Дата 2">
            <a:extLst>
              <a:ext uri="{FF2B5EF4-FFF2-40B4-BE49-F238E27FC236}">
                <a16:creationId xmlns:a16="http://schemas.microsoft.com/office/drawing/2014/main" id="{1CDC588F-73BC-4108-974B-0EAAB8213C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37" name="Нижний колонтитул 3">
            <a:extLst>
              <a:ext uri="{FF2B5EF4-FFF2-40B4-BE49-F238E27FC236}">
                <a16:creationId xmlns:a16="http://schemas.microsoft.com/office/drawing/2014/main" id="{B2AC1EB2-9B8F-4077-8B66-64F9549F2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38" name="Номер слайда 4">
            <a:extLst>
              <a:ext uri="{FF2B5EF4-FFF2-40B4-BE49-F238E27FC236}">
                <a16:creationId xmlns:a16="http://schemas.microsoft.com/office/drawing/2014/main" id="{28DE3E33-346A-45AF-B164-CB5DF04FA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t>‹№›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056323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полнитель графического элемента SmartArt 6">
            <a:extLst>
              <a:ext uri="{FF2B5EF4-FFF2-40B4-BE49-F238E27FC236}">
                <a16:creationId xmlns:a16="http://schemas.microsoft.com/office/drawing/2014/main" id="{156CA116-0F6E-4EE9-B34F-03BA07161A7A}"/>
              </a:ext>
            </a:extLst>
          </p:cNvPr>
          <p:cNvSpPr>
            <a:spLocks noGrp="1"/>
          </p:cNvSpPr>
          <p:nvPr>
            <p:ph type="dgm" sz="quarter" idx="15" hasCustomPrompt="1"/>
          </p:nvPr>
        </p:nvSpPr>
        <p:spPr>
          <a:xfrm>
            <a:off x="838200" y="2136776"/>
            <a:ext cx="10515600" cy="369764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графический элемент SmartArt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НА ОБРАЗЦЕ СЛАЙДА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66988B2D-0240-4256-8268-4B9FF1E72363}"/>
              </a:ext>
            </a:extLst>
          </p:cNvPr>
          <p:cNvCxnSpPr>
            <a:cxnSpLocks/>
          </p:cNvCxnSpPr>
          <p:nvPr/>
        </p:nvCxnSpPr>
        <p:spPr>
          <a:xfrm flipV="1">
            <a:off x="0" y="0"/>
            <a:ext cx="2590800" cy="7620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D8EEAAE1-3D04-41C3-B2D2-B3BEF34C3B27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704850" cy="1027906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t>‹№›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3543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команды: 4 челове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НА ОБРАЗЦЕ СЛАЙДА</a:t>
            </a:r>
          </a:p>
        </p:txBody>
      </p:sp>
      <p:sp>
        <p:nvSpPr>
          <p:cNvPr id="11" name="Рисунок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487181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7" name="Рисунок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836914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8" name="Рисунок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2757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1400"/>
            </a:lvl1pPr>
            <a:lvl2pPr marL="45720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</a:lstStyle>
          <a:p>
            <a:pPr lvl="0"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9" name="Рисунок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74745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43248" y="5084524"/>
            <a:ext cx="2123743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3" name="Текст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692980" y="5099206"/>
            <a:ext cx="2135755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4" name="Текст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183644" y="5099206"/>
            <a:ext cx="2123743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5" name="Текст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603525" y="5084524"/>
            <a:ext cx="2123742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6" name="Текст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487181" y="5464114"/>
            <a:ext cx="1845511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7" name="Текст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836913" y="5478796"/>
            <a:ext cx="1855949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8" name="Текст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327577" y="5478796"/>
            <a:ext cx="1845511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9" name="Текст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47458" y="5464114"/>
            <a:ext cx="184551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t>‹№›</a:t>
            </a:fld>
            <a:endParaRPr lang="ru-RU" noProof="0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4E4B72DA-52CB-4D39-A342-8857B4D95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 flipV="1">
            <a:off x="7334250" y="0"/>
            <a:ext cx="4857750" cy="76200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21D9BCDA-DFB7-41A4-A7C7-CEE86CED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487150" y="0"/>
            <a:ext cx="704850" cy="1724025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23728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936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команды: 8 челове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НА ОБРАЗЦЕ СЛАЙДА</a:t>
            </a:r>
          </a:p>
        </p:txBody>
      </p:sp>
      <p:sp>
        <p:nvSpPr>
          <p:cNvPr id="11" name="Рисунок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7" name="Рисунок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8" name="Рисунок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716934" y="2428875"/>
            <a:ext cx="1066800" cy="1066800"/>
          </a:xfrm>
          <a:solidFill>
            <a:schemeClr val="tx1"/>
          </a:solidFill>
        </p:spPr>
        <p:txBody>
          <a:bodyPr rtlCol="0">
            <a:noAutofit/>
          </a:bodyPr>
          <a:lstStyle>
            <a:lvl1pPr marL="0" indent="0" algn="l"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2pPr>
          </a:lstStyle>
          <a:p>
            <a:pPr lvl="0"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9" name="Рисунок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0168" y="3654378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6" name="Текст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390120" y="3782039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3" name="Текст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49262" y="3669060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7" name="Текст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739214" y="3796721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4" name="Текст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339926" y="3669060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8" name="Текст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217963" y="3796721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5" name="Текст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759806" y="3654378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9" name="Текст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634432" y="3782039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55" name="Рисунок 10">
            <a:extLst>
              <a:ext uri="{FF2B5EF4-FFF2-40B4-BE49-F238E27FC236}">
                <a16:creationId xmlns:a16="http://schemas.microsoft.com/office/drawing/2014/main" id="{1EBAEB1D-A7F9-4F90-B642-4277D3802BAB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6" name="Рисунок 10">
            <a:extLst>
              <a:ext uri="{FF2B5EF4-FFF2-40B4-BE49-F238E27FC236}">
                <a16:creationId xmlns:a16="http://schemas.microsoft.com/office/drawing/2014/main" id="{9461A69E-14C8-4325-89AF-D4257C1C05BA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7" name="Рисунок 10">
            <a:extLst>
              <a:ext uri="{FF2B5EF4-FFF2-40B4-BE49-F238E27FC236}">
                <a16:creationId xmlns:a16="http://schemas.microsoft.com/office/drawing/2014/main" id="{0FB38616-82FB-4DAD-A82E-3777ACB4114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716934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2pPr>
          </a:lstStyle>
          <a:p>
            <a:pPr lvl="0"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8" name="Рисунок 10">
            <a:extLst>
              <a:ext uri="{FF2B5EF4-FFF2-40B4-BE49-F238E27FC236}">
                <a16:creationId xmlns:a16="http://schemas.microsoft.com/office/drawing/2014/main" id="{622ED9F4-EB9B-4588-8501-BFECB846EE73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4" name="Текст 2">
            <a:extLst>
              <a:ext uri="{FF2B5EF4-FFF2-40B4-BE49-F238E27FC236}">
                <a16:creationId xmlns:a16="http://schemas.microsoft.com/office/drawing/2014/main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500168" y="5513214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62" name="Текст 2">
            <a:extLst>
              <a:ext uri="{FF2B5EF4-FFF2-40B4-BE49-F238E27FC236}">
                <a16:creationId xmlns:a16="http://schemas.microsoft.com/office/drawing/2014/main" id="{540C455F-A23B-493F-B95E-AB485D91DA6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390120" y="5640875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59" name="Текст 2">
            <a:extLst>
              <a:ext uri="{FF2B5EF4-FFF2-40B4-BE49-F238E27FC236}">
                <a16:creationId xmlns:a16="http://schemas.microsoft.com/office/drawing/2014/main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49262" y="5527896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63" name="Текст 2">
            <a:extLst>
              <a:ext uri="{FF2B5EF4-FFF2-40B4-BE49-F238E27FC236}">
                <a16:creationId xmlns:a16="http://schemas.microsoft.com/office/drawing/2014/main" id="{421FF438-E4E8-4643-BCB3-4A1C124290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739214" y="5655557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60" name="Текст 2">
            <a:extLst>
              <a:ext uri="{FF2B5EF4-FFF2-40B4-BE49-F238E27FC236}">
                <a16:creationId xmlns:a16="http://schemas.microsoft.com/office/drawing/2014/main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339926" y="5527896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64" name="Текст 2">
            <a:extLst>
              <a:ext uri="{FF2B5EF4-FFF2-40B4-BE49-F238E27FC236}">
                <a16:creationId xmlns:a16="http://schemas.microsoft.com/office/drawing/2014/main" id="{A12F0175-7AEE-46B1-9590-D4A427680DC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229878" y="5655557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61" name="Текст 2">
            <a:extLst>
              <a:ext uri="{FF2B5EF4-FFF2-40B4-BE49-F238E27FC236}">
                <a16:creationId xmlns:a16="http://schemas.microsoft.com/office/drawing/2014/main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759806" y="5513214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65" name="Текст 2">
            <a:extLst>
              <a:ext uri="{FF2B5EF4-FFF2-40B4-BE49-F238E27FC236}">
                <a16:creationId xmlns:a16="http://schemas.microsoft.com/office/drawing/2014/main" id="{04E11FE2-6320-4E8C-A5B3-8104AF329A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634432" y="5640875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 rtl="0"/>
            <a:fld id="{B5CEABB6-07DC-46E8-9B57-56EC44A396E5}" type="slidenum">
              <a:rPr lang="ru-RU" noProof="0" smtClean="0"/>
              <a:t>‹№›</a:t>
            </a:fld>
            <a:endParaRPr lang="ru-RU" noProof="0"/>
          </a:p>
        </p:txBody>
      </p:sp>
      <p:pic>
        <p:nvPicPr>
          <p:cNvPr id="13" name="Графический объект 12">
            <a:extLst>
              <a:ext uri="{FF2B5EF4-FFF2-40B4-BE49-F238E27FC236}">
                <a16:creationId xmlns:a16="http://schemas.microsoft.com/office/drawing/2014/main" id="{B0DFD584-E5CF-41EF-B51E-679CE22DD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73953"/>
            <a:ext cx="2057400" cy="1647825"/>
          </a:xfrm>
          <a:prstGeom prst="rect">
            <a:avLst/>
          </a:prstGeom>
        </p:spPr>
      </p:pic>
      <p:pic>
        <p:nvPicPr>
          <p:cNvPr id="14" name="Графический объект 13">
            <a:extLst>
              <a:ext uri="{FF2B5EF4-FFF2-40B4-BE49-F238E27FC236}">
                <a16:creationId xmlns:a16="http://schemas.microsoft.com/office/drawing/2014/main" id="{E5C02DDF-25A6-42C7-9525-F279CE209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49000" y="5180889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095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НА ОБРАЗЦЕ СЛАЙДА</a:t>
            </a: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ADC2540D-94C4-405B-8607-0CEDD6F54B9C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075447" y="2370670"/>
            <a:ext cx="1856232" cy="1664208"/>
          </a:xfrm>
        </p:spPr>
        <p:txBody>
          <a:bodyPr rtlCol="0"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 rtl="0"/>
            <a:r>
              <a:rPr lang="ru-RU" noProof="0"/>
              <a:t>Щелкните, чтобы добавить содержимое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3788813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id="{E43D2F47-FAF2-42C2-967D-251DD4B940D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38200" y="4464810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8200" y="5120722"/>
            <a:ext cx="2330726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4" name="Объект 10">
            <a:extLst>
              <a:ext uri="{FF2B5EF4-FFF2-40B4-BE49-F238E27FC236}">
                <a16:creationId xmlns:a16="http://schemas.microsoft.com/office/drawing/2014/main" id="{11C6EC54-ADFA-4CFF-9E9B-DC7E96C854C2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805651" y="2370670"/>
            <a:ext cx="1856232" cy="1664208"/>
          </a:xfrm>
        </p:spPr>
        <p:txBody>
          <a:bodyPr rtlCol="0"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 rtl="0"/>
            <a:r>
              <a:rPr lang="ru-RU" noProof="0"/>
              <a:t>Щелкните, чтобы добавить содержимое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562665" y="3788813"/>
            <a:ext cx="2342205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:a16="http://schemas.microsoft.com/office/drawing/2014/main" id="{3322C250-87FC-4F14-A42C-FFDA120D0D6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62665" y="4464810"/>
            <a:ext cx="2342205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ИЗМЕНИТЬ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3562665" y="5120722"/>
            <a:ext cx="2342205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5" name="Объект 10">
            <a:extLst>
              <a:ext uri="{FF2B5EF4-FFF2-40B4-BE49-F238E27FC236}">
                <a16:creationId xmlns:a16="http://schemas.microsoft.com/office/drawing/2014/main" id="{1B6DD41C-FCE2-4AC6-A235-2FF1B905DAAD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530117" y="2370670"/>
            <a:ext cx="1856232" cy="1664208"/>
          </a:xfrm>
        </p:spPr>
        <p:txBody>
          <a:bodyPr rtlCol="0"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 rtl="0"/>
            <a:r>
              <a:rPr lang="ru-RU" noProof="0"/>
              <a:t>Щелкните, чтобы добавить содержимое</a:t>
            </a:r>
          </a:p>
        </p:txBody>
      </p:sp>
      <p:sp>
        <p:nvSpPr>
          <p:cNvPr id="21" name="Текст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98609" y="3788813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19" name="Текст 2">
            <a:extLst>
              <a:ext uri="{FF2B5EF4-FFF2-40B4-BE49-F238E27FC236}">
                <a16:creationId xmlns:a16="http://schemas.microsoft.com/office/drawing/2014/main" id="{D3C675D6-83FA-4036-B516-098EDCAF2506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298609" y="4464810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2" name="Объект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98609" y="5120722"/>
            <a:ext cx="2330726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6" name="Объект 10">
            <a:extLst>
              <a:ext uri="{FF2B5EF4-FFF2-40B4-BE49-F238E27FC236}">
                <a16:creationId xmlns:a16="http://schemas.microsoft.com/office/drawing/2014/main" id="{CEB4C3DB-E51E-4479-90C2-DFE5DB4B248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260321" y="2370670"/>
            <a:ext cx="1856232" cy="1664208"/>
          </a:xfrm>
        </p:spPr>
        <p:txBody>
          <a:bodyPr rtlCol="0"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 rtl="0"/>
            <a:r>
              <a:rPr lang="ru-RU" noProof="0"/>
              <a:t>Щелкните, чтобы добавить содержимое</a:t>
            </a:r>
          </a:p>
        </p:txBody>
      </p:sp>
      <p:sp>
        <p:nvSpPr>
          <p:cNvPr id="14" name="Текст 2">
            <a:extLst>
              <a:ext uri="{FF2B5EF4-FFF2-40B4-BE49-F238E27FC236}">
                <a16:creationId xmlns:a16="http://schemas.microsoft.com/office/drawing/2014/main" id="{84A1E92D-A5BF-4268-BFF3-1418A1F0358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023074" y="3788457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23" name="Текст 2">
            <a:extLst>
              <a:ext uri="{FF2B5EF4-FFF2-40B4-BE49-F238E27FC236}">
                <a16:creationId xmlns:a16="http://schemas.microsoft.com/office/drawing/2014/main" id="{B6439AAC-8A96-4015-8A87-ED8DF7027B6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9023074" y="4464454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1328057"/>
          </a:xfrm>
          <a:prstGeom prst="line">
            <a:avLst/>
          </a:prstGeom>
          <a:ln w="31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790950" cy="892177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бъект 3">
            <a:extLst>
              <a:ext uri="{FF2B5EF4-FFF2-40B4-BE49-F238E27FC236}">
                <a16:creationId xmlns:a16="http://schemas.microsoft.com/office/drawing/2014/main" id="{492F9083-A886-4EEB-94D6-1FAE6DC33000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9023074" y="5120366"/>
            <a:ext cx="2330726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t>‹№›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386696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Свод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5" y="1671639"/>
            <a:ext cx="5111750" cy="1204912"/>
          </a:xfrm>
        </p:spPr>
        <p:txBody>
          <a:bodyPr rtlCol="0" anchor="b">
            <a:normAutofit/>
          </a:bodyPr>
          <a:lstStyle>
            <a:lvl1pPr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76875" y="3682546"/>
            <a:ext cx="5111750" cy="1525588"/>
          </a:xfr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>
            <a:cxnSpLocks/>
          </p:cNvCxnSpPr>
          <p:nvPr/>
        </p:nvCxnSpPr>
        <p:spPr>
          <a:xfrm flipH="1" flipV="1">
            <a:off x="0" y="876300"/>
            <a:ext cx="4762500" cy="1628775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A768C87F-B9C3-4DFF-8454-F3F52CE4346B}"/>
              </a:ext>
            </a:extLst>
          </p:cNvPr>
          <p:cNvCxnSpPr>
            <a:cxnSpLocks/>
          </p:cNvCxnSpPr>
          <p:nvPr/>
        </p:nvCxnSpPr>
        <p:spPr>
          <a:xfrm flipH="1" flipV="1">
            <a:off x="2638425" y="0"/>
            <a:ext cx="2124076" cy="5186363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Дата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22" name="Нижний колонтитул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24" name="Номер слайда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t>‹№›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6163167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ключ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rtlCol="0" anchor="b">
            <a:noAutofit/>
          </a:bodyPr>
          <a:lstStyle>
            <a:lvl1pPr algn="l">
              <a:defRPr sz="3200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СТИЛЬ ОБРАЗЦА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2004161"/>
          </a:xfrm>
        </p:spPr>
        <p:txBody>
          <a:bodyPr rtlCol="0">
            <a:normAutofit/>
          </a:bodyPr>
          <a:lstStyle>
            <a:lvl1pPr marL="0" indent="0" algn="l">
              <a:lnSpc>
                <a:spcPct val="15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pic>
        <p:nvPicPr>
          <p:cNvPr id="6" name="Графический объект 5">
            <a:extLst>
              <a:ext uri="{FF2B5EF4-FFF2-40B4-BE49-F238E27FC236}">
                <a16:creationId xmlns:a16="http://schemas.microsoft.com/office/drawing/2014/main" id="{ED3361C9-310A-4255-A94E-B77588962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9" name="Дата 6">
            <a:extLst>
              <a:ext uri="{FF2B5EF4-FFF2-40B4-BE49-F238E27FC236}">
                <a16:creationId xmlns:a16="http://schemas.microsoft.com/office/drawing/2014/main" id="{BF358517-D7B7-40D0-A9D0-B650C808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10" name="Нижний колонтитул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11" name="Номер слайда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t>‹№›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29355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Повестка д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Графический объект 7">
            <a:extLst>
              <a:ext uri="{FF2B5EF4-FFF2-40B4-BE49-F238E27FC236}">
                <a16:creationId xmlns:a16="http://schemas.microsoft.com/office/drawing/2014/main" id="{D514C6BF-376E-43E8-881D-2E76742699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5488815" y="0"/>
            <a:ext cx="6703185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499" y="1020445"/>
            <a:ext cx="3171825" cy="1325563"/>
          </a:xfrm>
        </p:spPr>
        <p:txBody>
          <a:bodyPr rtlCol="0" anchor="b">
            <a:normAutofit/>
          </a:bodyPr>
          <a:lstStyle>
            <a:lvl1pPr>
              <a:defRPr sz="2800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СТИЛЬ ОБРАЗЦА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333499" y="2924175"/>
            <a:ext cx="3171825" cy="2519363"/>
          </a:xfrm>
        </p:spPr>
        <p:txBody>
          <a:bodyPr rtlCol="0">
            <a:normAutofit/>
          </a:bodyPr>
          <a:lstStyle>
            <a:lvl1pPr marL="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39F5093-3C53-4152-B8FE-0522E079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t>‹№›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631270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Временная шка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Графический объект 10">
            <a:extLst>
              <a:ext uri="{FF2B5EF4-FFF2-40B4-BE49-F238E27FC236}">
                <a16:creationId xmlns:a16="http://schemas.microsoft.com/office/drawing/2014/main" id="{9D2AF524-D4B4-4A3A-9CE4-EDAFE1D5A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13884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>
              <a:latin typeface="Arial" panose="020B06040202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09419"/>
            <a:ext cx="4082142" cy="585788"/>
          </a:xfrm>
        </p:spPr>
        <p:txBody>
          <a:bodyPr rtlCol="0">
            <a:normAutofit/>
          </a:bodyPr>
          <a:lstStyle>
            <a:lvl1pPr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ЗАГОЛОВОК</a:t>
            </a:r>
          </a:p>
        </p:txBody>
      </p:sp>
      <p:sp>
        <p:nvSpPr>
          <p:cNvPr id="16" name="Текст 15">
            <a:extLst>
              <a:ext uri="{FF2B5EF4-FFF2-40B4-BE49-F238E27FC236}">
                <a16:creationId xmlns:a16="http://schemas.microsoft.com/office/drawing/2014/main" id="{3BABF6CA-407C-4BF0-8234-1321A676E7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318" y="1481138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СТИЛЬ ТЕКСТА НА ОБРАЗЦЕ СЛАЙДА</a:t>
            </a:r>
          </a:p>
        </p:txBody>
      </p:sp>
      <p:sp>
        <p:nvSpPr>
          <p:cNvPr id="17" name="Текст 15">
            <a:extLst>
              <a:ext uri="{FF2B5EF4-FFF2-40B4-BE49-F238E27FC236}">
                <a16:creationId xmlns:a16="http://schemas.microsoft.com/office/drawing/2014/main" id="{76D8129B-5B68-421C-968C-3663C86EFC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4375" y="2557463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СТИЛЬ ТЕКСТА НА ОБРАЗЦЕ СЛАЙДА</a:t>
            </a:r>
          </a:p>
        </p:txBody>
      </p:sp>
      <p:sp>
        <p:nvSpPr>
          <p:cNvPr id="18" name="Текст 15">
            <a:extLst>
              <a:ext uri="{FF2B5EF4-FFF2-40B4-BE49-F238E27FC236}">
                <a16:creationId xmlns:a16="http://schemas.microsoft.com/office/drawing/2014/main" id="{6C741DCA-8EBD-44F5-9D38-E938A628AD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20800" y="3633788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СТИЛЬ ТЕКСТА НА ОБРАЗЦЕ СЛАЙДА</a:t>
            </a:r>
          </a:p>
        </p:txBody>
      </p:sp>
      <p:sp>
        <p:nvSpPr>
          <p:cNvPr id="19" name="Текст 15">
            <a:extLst>
              <a:ext uri="{FF2B5EF4-FFF2-40B4-BE49-F238E27FC236}">
                <a16:creationId xmlns:a16="http://schemas.microsoft.com/office/drawing/2014/main" id="{5C43C6B1-A1BD-4A90-8B4B-F361C1BEDD2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05000" y="4710114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СТИЛЬ ТЕКСТА НА ОБРАЗЦЕ СЛАЙДА</a:t>
            </a:r>
          </a:p>
        </p:txBody>
      </p:sp>
      <p:sp>
        <p:nvSpPr>
          <p:cNvPr id="34" name="Текст 15">
            <a:extLst>
              <a:ext uri="{FF2B5EF4-FFF2-40B4-BE49-F238E27FC236}">
                <a16:creationId xmlns:a16="http://schemas.microsoft.com/office/drawing/2014/main" id="{0C66E1BD-33F0-4B94-BF94-CD4698F85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1535" y="1594478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стиль текста на образце слайда</a:t>
            </a:r>
          </a:p>
        </p:txBody>
      </p:sp>
      <p:sp>
        <p:nvSpPr>
          <p:cNvPr id="35" name="Текст 15">
            <a:extLst>
              <a:ext uri="{FF2B5EF4-FFF2-40B4-BE49-F238E27FC236}">
                <a16:creationId xmlns:a16="http://schemas.microsoft.com/office/drawing/2014/main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028" y="2682564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стиль текста на образце слайда</a:t>
            </a:r>
          </a:p>
        </p:txBody>
      </p:sp>
      <p:sp>
        <p:nvSpPr>
          <p:cNvPr id="36" name="Текст 15">
            <a:extLst>
              <a:ext uri="{FF2B5EF4-FFF2-40B4-BE49-F238E27FC236}">
                <a16:creationId xmlns:a16="http://schemas.microsoft.com/office/drawing/2014/main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76937" y="3755394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стиль текста на образце слайда</a:t>
            </a:r>
          </a:p>
        </p:txBody>
      </p:sp>
      <p:sp>
        <p:nvSpPr>
          <p:cNvPr id="37" name="Текст 15">
            <a:extLst>
              <a:ext uri="{FF2B5EF4-FFF2-40B4-BE49-F238E27FC236}">
                <a16:creationId xmlns:a16="http://schemas.microsoft.com/office/drawing/2014/main" id="{E83DA0EB-27DD-416A-8DA5-4AFDC8587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5279" y="4824430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стиль текста на образце слайда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D3795F91-C721-4363-956D-756673AE7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53515" y="5023933"/>
            <a:ext cx="1513211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8AC14461-E27D-413D-B31A-47B74646A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759917" y="3948451"/>
            <a:ext cx="1513211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4D6AEA4C-7710-4829-BA87-8DD77F159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173453" y="2872686"/>
            <a:ext cx="1513211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E9BD473E-6203-491C-87AC-54AC0AB23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586263" y="1796083"/>
            <a:ext cx="1513211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Дата 4">
            <a:extLst>
              <a:ext uri="{FF2B5EF4-FFF2-40B4-BE49-F238E27FC236}">
                <a16:creationId xmlns:a16="http://schemas.microsoft.com/office/drawing/2014/main" id="{874DC36F-5D3E-439D-80B5-32633FC3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 rtl="0"/>
            <a:r>
              <a:rPr lang="ru-RU" noProof="0"/>
              <a:t>20XX г.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C710A8A-CEC9-4787-A745-C28DD96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55823" y="6356350"/>
            <a:ext cx="1808712" cy="365125"/>
          </a:xfrm>
        </p:spPr>
        <p:txBody>
          <a:bodyPr rtlCol="0"/>
          <a:lstStyle>
            <a:lvl1pPr algn="l"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t>‹№›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052812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имое с 3 столбц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НА ОБРАЗЦЕ СЛАЙДА</a:t>
            </a:r>
          </a:p>
        </p:txBody>
      </p:sp>
      <p:sp>
        <p:nvSpPr>
          <p:cNvPr id="15" name="Текст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5900" y="2563123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17" name="Текст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85664" y="3070348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31" name="Текст 15">
            <a:extLst>
              <a:ext uri="{FF2B5EF4-FFF2-40B4-BE49-F238E27FC236}">
                <a16:creationId xmlns:a16="http://schemas.microsoft.com/office/drawing/2014/main" id="{87DD41A9-B6B3-48D9-A3A6-831B39C915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73004" y="2563123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32" name="Текст 18">
            <a:extLst>
              <a:ext uri="{FF2B5EF4-FFF2-40B4-BE49-F238E27FC236}">
                <a16:creationId xmlns:a16="http://schemas.microsoft.com/office/drawing/2014/main" id="{FB791E68-EDF5-4CC2-8774-A27AEF1D25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73143" y="3070348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33" name="Текст 15">
            <a:extLst>
              <a:ext uri="{FF2B5EF4-FFF2-40B4-BE49-F238E27FC236}">
                <a16:creationId xmlns:a16="http://schemas.microsoft.com/office/drawing/2014/main" id="{AA224F82-7E0C-4EBF-97D3-132481DBCD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85899" y="4319431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34" name="Текст 18">
            <a:extLst>
              <a:ext uri="{FF2B5EF4-FFF2-40B4-BE49-F238E27FC236}">
                <a16:creationId xmlns:a16="http://schemas.microsoft.com/office/drawing/2014/main" id="{699D24C6-4AFB-4222-8E0C-4D11CD9C0F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86412" y="4826656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2" name="Текст 15">
            <a:extLst>
              <a:ext uri="{FF2B5EF4-FFF2-40B4-BE49-F238E27FC236}">
                <a16:creationId xmlns:a16="http://schemas.microsoft.com/office/drawing/2014/main" id="{3B05E19C-DF33-4515-AC52-F95850810E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72630" y="4319431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13" name="Текст 18">
            <a:extLst>
              <a:ext uri="{FF2B5EF4-FFF2-40B4-BE49-F238E27FC236}">
                <a16:creationId xmlns:a16="http://schemas.microsoft.com/office/drawing/2014/main" id="{C0EBC62D-442C-45D3-B66B-C6578FBB337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73143" y="4826656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/>
          <a:p>
            <a:pPr rtl="0"/>
            <a:r>
              <a:rPr lang="ru-RU" noProof="0"/>
              <a:t>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ru-RU" noProof="0" smtClean="0"/>
              <a:t>‹№›</a:t>
            </a:fld>
            <a:endParaRPr lang="ru-RU" noProof="0"/>
          </a:p>
        </p:txBody>
      </p:sp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9298DCF7-7DC1-4618-8133-F63847B0A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88388" y="0"/>
            <a:ext cx="3503612" cy="23529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653A6567-233D-4A3B-B52B-DE7E5E35A1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20943" y="0"/>
            <a:ext cx="2471057" cy="2699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Графический объект 6">
            <a:extLst>
              <a:ext uri="{FF2B5EF4-FFF2-40B4-BE49-F238E27FC236}">
                <a16:creationId xmlns:a16="http://schemas.microsoft.com/office/drawing/2014/main" id="{64D564EB-CA78-42C6-AD76-3C4E7B3AE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73953"/>
            <a:ext cx="2057400" cy="1647825"/>
          </a:xfrm>
          <a:prstGeom prst="rect">
            <a:avLst/>
          </a:prstGeom>
        </p:spPr>
      </p:pic>
      <p:pic>
        <p:nvPicPr>
          <p:cNvPr id="8" name="Графический объект 7">
            <a:extLst>
              <a:ext uri="{FF2B5EF4-FFF2-40B4-BE49-F238E27FC236}">
                <a16:creationId xmlns:a16="http://schemas.microsoft.com/office/drawing/2014/main" id="{1CFFBB3A-BDCF-4878-8D04-E8BB9A050E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49000" y="5180889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487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имое с 2 столбц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8760" y="4156405"/>
            <a:ext cx="3139440" cy="1325563"/>
          </a:xfrm>
        </p:spPr>
        <p:txBody>
          <a:bodyPr rtlCol="0" anchor="b">
            <a:normAutofit/>
          </a:bodyPr>
          <a:lstStyle>
            <a:lvl1pPr algn="l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НА ОБРАЗЦЕ СЛАЙДА</a:t>
            </a:r>
          </a:p>
        </p:txBody>
      </p:sp>
      <p:sp>
        <p:nvSpPr>
          <p:cNvPr id="15" name="Текст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17" name="Текст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6" name="Текст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18" name="Текст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9" name="Текст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20" name="Текст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3" name="Текст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24" name="Текст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pPr rtl="0"/>
              <a:t>‹№›</a:t>
            </a:fld>
            <a:endParaRPr lang="ru-RU" noProof="0"/>
          </a:p>
        </p:txBody>
      </p:sp>
      <p:pic>
        <p:nvPicPr>
          <p:cNvPr id="2" name="Графический объект 1">
            <a:extLst>
              <a:ext uri="{FF2B5EF4-FFF2-40B4-BE49-F238E27FC236}">
                <a16:creationId xmlns:a16="http://schemas.microsoft.com/office/drawing/2014/main" id="{6D8D9106-8780-461D-9091-E074B0A3C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-4696" y="-1"/>
            <a:ext cx="4896735" cy="438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950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Вступл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075" y="1671639"/>
            <a:ext cx="5111750" cy="1204912"/>
          </a:xfrm>
        </p:spPr>
        <p:txBody>
          <a:bodyPr rtlCol="0" anchor="b">
            <a:normAutofit/>
          </a:bodyPr>
          <a:lstStyle>
            <a:lvl1pPr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62075" y="3660774"/>
            <a:ext cx="5111750" cy="1525588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49FBD260-5143-4B12-B9F8-33E48D548909}"/>
              </a:ext>
            </a:extLst>
          </p:cNvPr>
          <p:cNvCxnSpPr/>
          <p:nvPr/>
        </p:nvCxnSpPr>
        <p:spPr>
          <a:xfrm>
            <a:off x="9096375" y="1497012"/>
            <a:ext cx="3095625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/>
          <p:nvPr/>
        </p:nvCxnSpPr>
        <p:spPr>
          <a:xfrm flipH="1">
            <a:off x="6953250" y="-25401"/>
            <a:ext cx="3790950" cy="6902451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Дата 6">
            <a:extLst>
              <a:ext uri="{FF2B5EF4-FFF2-40B4-BE49-F238E27FC236}">
                <a16:creationId xmlns:a16="http://schemas.microsoft.com/office/drawing/2014/main" id="{70146B66-4F07-44BE-8AAB-48EA5170D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10" name="Нижний колонтитул 7">
            <a:extLst>
              <a:ext uri="{FF2B5EF4-FFF2-40B4-BE49-F238E27FC236}">
                <a16:creationId xmlns:a16="http://schemas.microsoft.com/office/drawing/2014/main" id="{3A927BE5-2F4C-4EBD-9093-C4ED6E302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24463" y="6356350"/>
            <a:ext cx="1743075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11" name="Номер слайда 8">
            <a:extLst>
              <a:ext uri="{FF2B5EF4-FFF2-40B4-BE49-F238E27FC236}">
                <a16:creationId xmlns:a16="http://schemas.microsoft.com/office/drawing/2014/main" id="{C4C1336B-CF5E-42FF-80E8-7D33A2D64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t>‹№›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29327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рыв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571235"/>
            <a:ext cx="4179570" cy="1715531"/>
          </a:xfrm>
        </p:spPr>
        <p:txBody>
          <a:bodyPr rtlCol="0" anchor="ctr">
            <a:noAutofit/>
          </a:bodyPr>
          <a:lstStyle>
            <a:lvl1pPr algn="l">
              <a:defRPr sz="3600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НА ОБРАЗЦЕ СЛАЙДА</a:t>
            </a:r>
          </a:p>
        </p:txBody>
      </p:sp>
      <p:pic>
        <p:nvPicPr>
          <p:cNvPr id="5" name="Графический объект 4">
            <a:extLst>
              <a:ext uri="{FF2B5EF4-FFF2-40B4-BE49-F238E27FC236}">
                <a16:creationId xmlns:a16="http://schemas.microsoft.com/office/drawing/2014/main" id="{F05D2CCB-CCFC-4A8A-ADA9-C1E4D13B9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668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Графический объект 6">
            <a:extLst>
              <a:ext uri="{FF2B5EF4-FFF2-40B4-BE49-F238E27FC236}">
                <a16:creationId xmlns:a16="http://schemas.microsoft.com/office/drawing/2014/main" id="{AEE644D4-F9A4-4237-BD5C-4B97ABA93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rtlCol="0"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СТИЛЬ ОБРАЗЦА ЗАГОЛОВКА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BDAC7E4E-FE06-4E90-8107-6B543E5515ED}"/>
              </a:ext>
            </a:extLst>
          </p:cNvPr>
          <p:cNvCxnSpPr/>
          <p:nvPr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Текст 15">
            <a:extLst>
              <a:ext uri="{FF2B5EF4-FFF2-40B4-BE49-F238E27FC236}">
                <a16:creationId xmlns:a16="http://schemas.microsoft.com/office/drawing/2014/main" id="{3864668D-D640-4ABF-BB9A-D60176660F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12" name="Текст 18">
            <a:extLst>
              <a:ext uri="{FF2B5EF4-FFF2-40B4-BE49-F238E27FC236}">
                <a16:creationId xmlns:a16="http://schemas.microsoft.com/office/drawing/2014/main" id="{2E289D5A-B06B-43D4-A3CA-3B06C4D49F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3" name="Текст 15">
            <a:extLst>
              <a:ext uri="{FF2B5EF4-FFF2-40B4-BE49-F238E27FC236}">
                <a16:creationId xmlns:a16="http://schemas.microsoft.com/office/drawing/2014/main" id="{1DCC2995-DE17-436D-82AE-6E107865CB7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14" name="Текст 18">
            <a:extLst>
              <a:ext uri="{FF2B5EF4-FFF2-40B4-BE49-F238E27FC236}">
                <a16:creationId xmlns:a16="http://schemas.microsoft.com/office/drawing/2014/main" id="{C7E70A65-1FB1-4F42-854B-8213ED73F79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5" name="Текст 15">
            <a:extLst>
              <a:ext uri="{FF2B5EF4-FFF2-40B4-BE49-F238E27FC236}">
                <a16:creationId xmlns:a16="http://schemas.microsoft.com/office/drawing/2014/main" id="{45657994-DC61-4DEB-BB2B-65DFCA997A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16" name="Текст 18">
            <a:extLst>
              <a:ext uri="{FF2B5EF4-FFF2-40B4-BE49-F238E27FC236}">
                <a16:creationId xmlns:a16="http://schemas.microsoft.com/office/drawing/2014/main" id="{18397EE2-60CD-47FD-AF8F-83A5324D9D1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7" name="Дата 2">
            <a:extLst>
              <a:ext uri="{FF2B5EF4-FFF2-40B4-BE49-F238E27FC236}">
                <a16:creationId xmlns:a16="http://schemas.microsoft.com/office/drawing/2014/main" id="{1E25EFF1-65C7-4F93-8740-46885C6BEA57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18" name="Нижний колонтитул 3">
            <a:extLst>
              <a:ext uri="{FF2B5EF4-FFF2-40B4-BE49-F238E27FC236}">
                <a16:creationId xmlns:a16="http://schemas.microsoft.com/office/drawing/2014/main" id="{C16D80BF-B599-4FC0-ABD5-98777872FE5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19" name="Номер слайда 4">
            <a:extLst>
              <a:ext uri="{FF2B5EF4-FFF2-40B4-BE49-F238E27FC236}">
                <a16:creationId xmlns:a16="http://schemas.microsoft.com/office/drawing/2014/main" id="{F64421B1-FF90-4939-90BD-8206DE5036D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pPr rtl="0"/>
              <a:t>‹№›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64798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104" y="2776936"/>
            <a:ext cx="2882475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243104" y="3834606"/>
            <a:ext cx="2882475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2776936"/>
            <a:ext cx="2896671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ИЗМЕНИТЬ 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647665" y="3834606"/>
            <a:ext cx="2896671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21" name="Текст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1" y="2776936"/>
            <a:ext cx="2882475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ОБРАЗЕЦ ТЕКСТА</a:t>
            </a:r>
          </a:p>
        </p:txBody>
      </p:sp>
      <p:sp>
        <p:nvSpPr>
          <p:cNvPr id="22" name="Объект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8066421" y="3834606"/>
            <a:ext cx="2882475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t>‹№›</a:t>
            </a:fld>
            <a:endParaRPr lang="ru-RU" noProof="0"/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3105150"/>
          </a:xfrm>
          <a:prstGeom prst="line">
            <a:avLst/>
          </a:prstGeom>
          <a:ln w="31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2238376" cy="24765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3189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ru-RU" noProof="0"/>
              <a:t>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ru-RU" noProof="0"/>
              <a:t>Набор слайдов для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B5CEABB6-07DC-46E8-9B57-56EC44A396E5}" type="slidenum">
              <a:rPr lang="ru-RU" noProof="0" smtClean="0"/>
              <a:pPr/>
              <a:t>‹№›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92845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70" r:id="rId3"/>
    <p:sldLayoutId id="2147483688" r:id="rId4"/>
    <p:sldLayoutId id="2147483694" r:id="rId5"/>
    <p:sldLayoutId id="2147483697" r:id="rId6"/>
    <p:sldLayoutId id="2147483673" r:id="rId7"/>
    <p:sldLayoutId id="2147483676" r:id="rId8"/>
    <p:sldLayoutId id="2147483672" r:id="rId9"/>
    <p:sldLayoutId id="2147483699" r:id="rId10"/>
    <p:sldLayoutId id="2147483671" r:id="rId11"/>
    <p:sldLayoutId id="2147483700" r:id="rId12"/>
    <p:sldLayoutId id="2147483692" r:id="rId13"/>
    <p:sldLayoutId id="2147483681" r:id="rId14"/>
    <p:sldLayoutId id="2147483674" r:id="rId15"/>
    <p:sldLayoutId id="2147483675" r:id="rId16"/>
    <p:sldLayoutId id="2147483696" r:id="rId17"/>
    <p:sldLayoutId id="2147483677" r:id="rId18"/>
    <p:sldLayoutId id="2147483678" r:id="rId1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1.xml"/><Relationship Id="rId3" Type="http://schemas.openxmlformats.org/officeDocument/2006/relationships/diagramLayout" Target="../diagrams/layout20.xml"/><Relationship Id="rId7" Type="http://schemas.openxmlformats.org/officeDocument/2006/relationships/diagramData" Target="../diagrams/data21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20.xml"/><Relationship Id="rId11" Type="http://schemas.microsoft.com/office/2007/relationships/diagramDrawing" Target="../diagrams/drawing21.xml"/><Relationship Id="rId5" Type="http://schemas.openxmlformats.org/officeDocument/2006/relationships/diagramColors" Target="../diagrams/colors20.xml"/><Relationship Id="rId10" Type="http://schemas.openxmlformats.org/officeDocument/2006/relationships/diagramColors" Target="../diagrams/colors21.xml"/><Relationship Id="rId4" Type="http://schemas.openxmlformats.org/officeDocument/2006/relationships/diagramQuickStyle" Target="../diagrams/quickStyle20.xml"/><Relationship Id="rId9" Type="http://schemas.openxmlformats.org/officeDocument/2006/relationships/diagramQuickStyle" Target="../diagrams/quickStyle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5.xml"/><Relationship Id="rId3" Type="http://schemas.openxmlformats.org/officeDocument/2006/relationships/diagramLayout" Target="../diagrams/layout24.xml"/><Relationship Id="rId7" Type="http://schemas.openxmlformats.org/officeDocument/2006/relationships/diagramData" Target="../diagrams/data25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24.xml"/><Relationship Id="rId11" Type="http://schemas.microsoft.com/office/2007/relationships/diagramDrawing" Target="../diagrams/drawing25.xml"/><Relationship Id="rId5" Type="http://schemas.openxmlformats.org/officeDocument/2006/relationships/diagramColors" Target="../diagrams/colors24.xml"/><Relationship Id="rId10" Type="http://schemas.openxmlformats.org/officeDocument/2006/relationships/diagramColors" Target="../diagrams/colors25.xml"/><Relationship Id="rId4" Type="http://schemas.openxmlformats.org/officeDocument/2006/relationships/diagramQuickStyle" Target="../diagrams/quickStyle24.xml"/><Relationship Id="rId9" Type="http://schemas.openxmlformats.org/officeDocument/2006/relationships/diagramQuickStyle" Target="../diagrams/quickStyle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3.xml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33.xml"/><Relationship Id="rId5" Type="http://schemas.openxmlformats.org/officeDocument/2006/relationships/diagramColors" Target="../diagrams/colors33.xml"/><Relationship Id="rId4" Type="http://schemas.openxmlformats.org/officeDocument/2006/relationships/diagramQuickStyle" Target="../diagrams/quickStyle3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4.xml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34.xml"/><Relationship Id="rId5" Type="http://schemas.openxmlformats.org/officeDocument/2006/relationships/diagramColors" Target="../diagrams/colors34.xml"/><Relationship Id="rId4" Type="http://schemas.openxmlformats.org/officeDocument/2006/relationships/diagramQuickStyle" Target="../diagrams/quickStyle3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5.xml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35.xml"/><Relationship Id="rId5" Type="http://schemas.openxmlformats.org/officeDocument/2006/relationships/diagramColors" Target="../diagrams/colors35.xml"/><Relationship Id="rId4" Type="http://schemas.openxmlformats.org/officeDocument/2006/relationships/diagramQuickStyle" Target="../diagrams/quickStyle3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6.xml"/><Relationship Id="rId2" Type="http://schemas.openxmlformats.org/officeDocument/2006/relationships/diagramData" Target="../diagrams/data36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36.xml"/><Relationship Id="rId5" Type="http://schemas.openxmlformats.org/officeDocument/2006/relationships/diagramColors" Target="../diagrams/colors36.xml"/><Relationship Id="rId4" Type="http://schemas.openxmlformats.org/officeDocument/2006/relationships/diagramQuickStyle" Target="../diagrams/quickStyle3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7.xml"/><Relationship Id="rId2" Type="http://schemas.openxmlformats.org/officeDocument/2006/relationships/diagramData" Target="../diagrams/data37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37.xml"/><Relationship Id="rId5" Type="http://schemas.openxmlformats.org/officeDocument/2006/relationships/diagramColors" Target="../diagrams/colors37.xml"/><Relationship Id="rId4" Type="http://schemas.openxmlformats.org/officeDocument/2006/relationships/diagramQuickStyle" Target="../diagrams/quickStyle3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>
            <a:extLst>
              <a:ext uri="{FF2B5EF4-FFF2-40B4-BE49-F238E27FC236}">
                <a16:creationId xmlns:a16="http://schemas.microsoft.com/office/drawing/2014/main" id="{4195CCAC-C951-EA71-8C3B-87F1AF632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6875" y="1671638"/>
            <a:ext cx="5111750" cy="3983573"/>
          </a:xfrm>
        </p:spPr>
        <p:txBody>
          <a:bodyPr anchor="b">
            <a:noAutofit/>
          </a:bodyPr>
          <a:lstStyle/>
          <a:p>
            <a:pPr>
              <a:defRPr/>
            </a:pPr>
            <a:r>
              <a:rPr lang="uk-UA" sz="4800"/>
              <a:t>Тема 5.</a:t>
            </a:r>
            <a:br>
              <a:rPr lang="uk-UA" sz="4800"/>
            </a:br>
            <a:r>
              <a:rPr lang="uk-UA" sz="4800"/>
              <a:t>СУТНІСТЬ</a:t>
            </a:r>
            <a:r>
              <a:rPr lang="uk-UA" sz="4800" dirty="0"/>
              <a:t>, СТРУКТУРА та методи РЕГУЛЮВАННЯ МЕВ </a:t>
            </a:r>
            <a:endParaRPr lang="ru-RU" sz="4800" dirty="0"/>
          </a:p>
        </p:txBody>
      </p:sp>
      <p:sp>
        <p:nvSpPr>
          <p:cNvPr id="2061" name="Slide Number Placeholder 5">
            <a:extLst>
              <a:ext uri="{FF2B5EF4-FFF2-40B4-BE49-F238E27FC236}">
                <a16:creationId xmlns:a16="http://schemas.microsoft.com/office/drawing/2014/main" id="{894DCA3C-DB7B-3A58-22B9-6F835C402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B5CEABB6-07DC-46E8-9B57-56EC44A396E5}" type="slidenum">
              <a:rPr lang="ru-RU" noProof="0" smtClean="0"/>
              <a:pPr rtl="0">
                <a:spcAft>
                  <a:spcPts val="600"/>
                </a:spcAft>
              </a:pPr>
              <a:t>1</a:t>
            </a:fld>
            <a:endParaRPr lang="ru-RU" noProof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>
            <a:extLst>
              <a:ext uri="{FF2B5EF4-FFF2-40B4-BE49-F238E27FC236}">
                <a16:creationId xmlns:a16="http://schemas.microsoft.com/office/drawing/2014/main" id="{A0752574-5FFE-65FF-B5AC-E6748D90C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pPr>
              <a:defRPr/>
            </a:pPr>
            <a:r>
              <a:rPr lang="uk-UA" dirty="0"/>
              <a:t>Правові інституції </a:t>
            </a:r>
            <a:endParaRPr lang="ru-RU" dirty="0"/>
          </a:p>
        </p:txBody>
      </p:sp>
      <p:sp>
        <p:nvSpPr>
          <p:cNvPr id="14349" name="Slide Number Placeholder 5">
            <a:extLst>
              <a:ext uri="{FF2B5EF4-FFF2-40B4-BE49-F238E27FC236}">
                <a16:creationId xmlns:a16="http://schemas.microsoft.com/office/drawing/2014/main" id="{390765B3-C623-89B1-0374-ECA740F2E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B5CEABB6-07DC-46E8-9B57-56EC44A396E5}" type="slidenum">
              <a:rPr lang="ru-RU" noProof="0" smtClean="0"/>
              <a:pPr rtl="0">
                <a:spcAft>
                  <a:spcPts val="600"/>
                </a:spcAft>
              </a:pPr>
              <a:t>10</a:t>
            </a:fld>
            <a:endParaRPr lang="ru-RU" noProof="0"/>
          </a:p>
        </p:txBody>
      </p:sp>
      <p:graphicFrame>
        <p:nvGraphicFramePr>
          <p:cNvPr id="14341" name="Содержимое 2">
            <a:extLst>
              <a:ext uri="{FF2B5EF4-FFF2-40B4-BE49-F238E27FC236}">
                <a16:creationId xmlns:a16="http://schemas.microsoft.com/office/drawing/2014/main" id="{914F5F50-AA0E-5EF5-3CCC-ABFFBB5266A8}"/>
              </a:ext>
            </a:extLst>
          </p:cNvPr>
          <p:cNvGraphicFramePr>
            <a:graphicFrameLocks noGrp="1"/>
          </p:cNvGraphicFramePr>
          <p:nvPr>
            <p:ph type="dgm" sz="quarter" idx="15"/>
            <p:extLst>
              <p:ext uri="{D42A27DB-BD31-4B8C-83A1-F6EECF244321}">
                <p14:modId xmlns:p14="http://schemas.microsoft.com/office/powerpoint/2010/main" val="2180903635"/>
              </p:ext>
            </p:extLst>
          </p:nvPr>
        </p:nvGraphicFramePr>
        <p:xfrm>
          <a:off x="838200" y="2136776"/>
          <a:ext cx="10515600" cy="3697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>
            <a:extLst>
              <a:ext uri="{FF2B5EF4-FFF2-40B4-BE49-F238E27FC236}">
                <a16:creationId xmlns:a16="http://schemas.microsoft.com/office/drawing/2014/main" id="{600AA7E4-5611-9777-A6A9-BE73BCC34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pPr>
              <a:defRPr/>
            </a:pPr>
            <a:r>
              <a:rPr lang="uk-UA" dirty="0"/>
              <a:t>Сфери механізму регулювання</a:t>
            </a:r>
            <a:endParaRPr lang="ru-RU" dirty="0"/>
          </a:p>
        </p:txBody>
      </p:sp>
      <p:sp>
        <p:nvSpPr>
          <p:cNvPr id="15373" name="Slide Number Placeholder 5">
            <a:extLst>
              <a:ext uri="{FF2B5EF4-FFF2-40B4-BE49-F238E27FC236}">
                <a16:creationId xmlns:a16="http://schemas.microsoft.com/office/drawing/2014/main" id="{152543EB-A7AD-354E-4D5C-7F1DE0BFF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B5CEABB6-07DC-46E8-9B57-56EC44A396E5}" type="slidenum">
              <a:rPr lang="ru-RU" noProof="0" smtClean="0"/>
              <a:pPr rtl="0">
                <a:spcAft>
                  <a:spcPts val="600"/>
                </a:spcAft>
              </a:pPr>
              <a:t>11</a:t>
            </a:fld>
            <a:endParaRPr lang="ru-RU" noProof="0"/>
          </a:p>
        </p:txBody>
      </p:sp>
      <p:graphicFrame>
        <p:nvGraphicFramePr>
          <p:cNvPr id="15365" name="Содержимое 2">
            <a:extLst>
              <a:ext uri="{FF2B5EF4-FFF2-40B4-BE49-F238E27FC236}">
                <a16:creationId xmlns:a16="http://schemas.microsoft.com/office/drawing/2014/main" id="{31587490-ECA6-2F7F-93CB-7A6161B1DAA8}"/>
              </a:ext>
            </a:extLst>
          </p:cNvPr>
          <p:cNvGraphicFramePr>
            <a:graphicFrameLocks noGrp="1"/>
          </p:cNvGraphicFramePr>
          <p:nvPr>
            <p:ph type="dgm" sz="quarter" idx="15"/>
            <p:extLst>
              <p:ext uri="{D42A27DB-BD31-4B8C-83A1-F6EECF244321}">
                <p14:modId xmlns:p14="http://schemas.microsoft.com/office/powerpoint/2010/main" val="712757770"/>
              </p:ext>
            </p:extLst>
          </p:nvPr>
        </p:nvGraphicFramePr>
        <p:xfrm>
          <a:off x="838200" y="2136776"/>
          <a:ext cx="10515600" cy="3697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>
            <a:extLst>
              <a:ext uri="{FF2B5EF4-FFF2-40B4-BE49-F238E27FC236}">
                <a16:creationId xmlns:a16="http://schemas.microsoft.com/office/drawing/2014/main" id="{2C657E37-B8B8-501C-DC52-38C7A5D4D9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9472" y="3264677"/>
            <a:ext cx="8229600" cy="5715000"/>
          </a:xfrm>
        </p:spPr>
        <p:txBody>
          <a:bodyPr rtlCol="0">
            <a:normAutofit/>
          </a:bodyPr>
          <a:lstStyle/>
          <a:p>
            <a:pPr marL="265176" indent="-265176">
              <a:defRPr/>
            </a:pPr>
            <a:r>
              <a:rPr lang="uk-UA" sz="2800" dirty="0"/>
              <a:t>4 ФАКТОРИ ЕНДОГЕННОГО МЕХАНІЗМУ РЕГУЛЮВАННЯ МІЖНАРОДНИХ РИНКІВ: </a:t>
            </a:r>
          </a:p>
        </p:txBody>
      </p:sp>
      <p:graphicFrame>
        <p:nvGraphicFramePr>
          <p:cNvPr id="7" name="Содержимое 2">
            <a:extLst>
              <a:ext uri="{FF2B5EF4-FFF2-40B4-BE49-F238E27FC236}">
                <a16:creationId xmlns:a16="http://schemas.microsoft.com/office/drawing/2014/main" id="{06717B64-C390-55E9-A59B-59D5D41A82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8755663"/>
              </p:ext>
            </p:extLst>
          </p:nvPr>
        </p:nvGraphicFramePr>
        <p:xfrm>
          <a:off x="838200" y="1529844"/>
          <a:ext cx="10515600" cy="1530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Заголовок 10">
            <a:extLst>
              <a:ext uri="{FF2B5EF4-FFF2-40B4-BE49-F238E27FC236}">
                <a16:creationId xmlns:a16="http://schemas.microsoft.com/office/drawing/2014/main" id="{FED9EA54-B048-FBC2-AB33-D4D189787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2928" y="0"/>
            <a:ext cx="7966144" cy="1325563"/>
          </a:xfrm>
        </p:spPr>
        <p:txBody>
          <a:bodyPr>
            <a:normAutofit/>
          </a:bodyPr>
          <a:lstStyle/>
          <a:p>
            <a:r>
              <a:rPr lang="uk-UA" dirty="0"/>
              <a:t>Регулювання МЕВ поділяється на</a:t>
            </a:r>
            <a:endParaRPr lang="ru-RU" dirty="0"/>
          </a:p>
        </p:txBody>
      </p:sp>
      <p:graphicFrame>
        <p:nvGraphicFramePr>
          <p:cNvPr id="13" name="Содержимое 2">
            <a:extLst>
              <a:ext uri="{FF2B5EF4-FFF2-40B4-BE49-F238E27FC236}">
                <a16:creationId xmlns:a16="http://schemas.microsoft.com/office/drawing/2014/main" id="{F5C12AE1-5A9E-EDDA-297C-A862BC28BF0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1257648"/>
              </p:ext>
            </p:extLst>
          </p:nvPr>
        </p:nvGraphicFramePr>
        <p:xfrm>
          <a:off x="838200" y="4480635"/>
          <a:ext cx="10515600" cy="1530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7B873E-DEFC-EBEE-451D-4434C70767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>
            <a:extLst>
              <a:ext uri="{FF2B5EF4-FFF2-40B4-BE49-F238E27FC236}">
                <a16:creationId xmlns:a16="http://schemas.microsoft.com/office/drawing/2014/main" id="{27B5DD28-E485-903A-0A77-1FDE6D8DF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pPr>
              <a:defRPr/>
            </a:pPr>
            <a:r>
              <a:rPr lang="ru-RU" dirty="0" err="1"/>
              <a:t>Умови</a:t>
            </a:r>
            <a:r>
              <a:rPr lang="ru-RU" dirty="0"/>
              <a:t> </a:t>
            </a:r>
            <a:r>
              <a:rPr lang="ru-RU" dirty="0" err="1"/>
              <a:t>функціонування</a:t>
            </a:r>
            <a:r>
              <a:rPr lang="ru-RU" dirty="0"/>
              <a:t> </a:t>
            </a:r>
            <a:r>
              <a:rPr lang="ru-RU" dirty="0" err="1"/>
              <a:t>ендогенного</a:t>
            </a:r>
            <a:r>
              <a:rPr lang="ru-RU" dirty="0"/>
              <a:t> </a:t>
            </a:r>
            <a:r>
              <a:rPr lang="ru-RU" dirty="0" err="1"/>
              <a:t>механізму</a:t>
            </a:r>
            <a:r>
              <a:rPr lang="ru-RU" dirty="0"/>
              <a:t> на </a:t>
            </a:r>
            <a:r>
              <a:rPr lang="ru-RU" dirty="0" err="1"/>
              <a:t>міжн</a:t>
            </a:r>
            <a:r>
              <a:rPr lang="ru-RU" dirty="0"/>
              <a:t>. ринках</a:t>
            </a:r>
          </a:p>
        </p:txBody>
      </p:sp>
      <p:sp>
        <p:nvSpPr>
          <p:cNvPr id="14349" name="Slide Number Placeholder 5">
            <a:extLst>
              <a:ext uri="{FF2B5EF4-FFF2-40B4-BE49-F238E27FC236}">
                <a16:creationId xmlns:a16="http://schemas.microsoft.com/office/drawing/2014/main" id="{805C7728-F971-04E3-FFC9-71478EE9D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B5CEABB6-07DC-46E8-9B57-56EC44A396E5}" type="slidenum">
              <a:rPr lang="ru-RU" noProof="0" smtClean="0"/>
              <a:pPr rtl="0">
                <a:spcAft>
                  <a:spcPts val="600"/>
                </a:spcAft>
              </a:pPr>
              <a:t>13</a:t>
            </a:fld>
            <a:endParaRPr lang="ru-RU" noProof="0"/>
          </a:p>
        </p:txBody>
      </p:sp>
      <p:graphicFrame>
        <p:nvGraphicFramePr>
          <p:cNvPr id="14341" name="Содержимое 2">
            <a:extLst>
              <a:ext uri="{FF2B5EF4-FFF2-40B4-BE49-F238E27FC236}">
                <a16:creationId xmlns:a16="http://schemas.microsoft.com/office/drawing/2014/main" id="{39EB22CF-1D70-7BC3-F4CA-9C0DAA8E69E0}"/>
              </a:ext>
            </a:extLst>
          </p:cNvPr>
          <p:cNvGraphicFramePr>
            <a:graphicFrameLocks noGrp="1"/>
          </p:cNvGraphicFramePr>
          <p:nvPr>
            <p:ph type="dgm" sz="quarter" idx="15"/>
            <p:extLst>
              <p:ext uri="{D42A27DB-BD31-4B8C-83A1-F6EECF244321}">
                <p14:modId xmlns:p14="http://schemas.microsoft.com/office/powerpoint/2010/main" val="2449972817"/>
              </p:ext>
            </p:extLst>
          </p:nvPr>
        </p:nvGraphicFramePr>
        <p:xfrm>
          <a:off x="838200" y="2136776"/>
          <a:ext cx="10515600" cy="3697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599731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2C3EAD-BB64-4C94-5331-5194B2BAA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rtlCol="0" anchor="ctr">
            <a:normAutofit/>
          </a:bodyPr>
          <a:lstStyle/>
          <a:p>
            <a:pPr>
              <a:defRPr/>
            </a:pPr>
            <a:r>
              <a:rPr lang="uk-UA" dirty="0"/>
              <a:t>Деформація основ ендогенного механізму</a:t>
            </a:r>
            <a:endParaRPr lang="ru-RU" dirty="0"/>
          </a:p>
        </p:txBody>
      </p:sp>
      <p:sp>
        <p:nvSpPr>
          <p:cNvPr id="18445" name="Slide Number Placeholder 5">
            <a:extLst>
              <a:ext uri="{FF2B5EF4-FFF2-40B4-BE49-F238E27FC236}">
                <a16:creationId xmlns:a16="http://schemas.microsoft.com/office/drawing/2014/main" id="{6D97E92C-797A-1083-D2B4-C22AB17C1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B5CEABB6-07DC-46E8-9B57-56EC44A396E5}" type="slidenum">
              <a:rPr lang="ru-RU" noProof="0" smtClean="0"/>
              <a:pPr rtl="0">
                <a:spcAft>
                  <a:spcPts val="600"/>
                </a:spcAft>
              </a:pPr>
              <a:t>14</a:t>
            </a:fld>
            <a:endParaRPr lang="ru-RU" noProof="0"/>
          </a:p>
        </p:txBody>
      </p:sp>
      <p:graphicFrame>
        <p:nvGraphicFramePr>
          <p:cNvPr id="18437" name="Содержимое 2">
            <a:extLst>
              <a:ext uri="{FF2B5EF4-FFF2-40B4-BE49-F238E27FC236}">
                <a16:creationId xmlns:a16="http://schemas.microsoft.com/office/drawing/2014/main" id="{36481ED8-33B1-68E3-0F42-4492AD2F2054}"/>
              </a:ext>
            </a:extLst>
          </p:cNvPr>
          <p:cNvGraphicFramePr>
            <a:graphicFrameLocks noGrp="1"/>
          </p:cNvGraphicFramePr>
          <p:nvPr>
            <p:ph type="dgm" sz="quarter" idx="15"/>
            <p:extLst>
              <p:ext uri="{D42A27DB-BD31-4B8C-83A1-F6EECF244321}">
                <p14:modId xmlns:p14="http://schemas.microsoft.com/office/powerpoint/2010/main" val="415080214"/>
              </p:ext>
            </p:extLst>
          </p:nvPr>
        </p:nvGraphicFramePr>
        <p:xfrm>
          <a:off x="838200" y="2136776"/>
          <a:ext cx="10515600" cy="3697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F9CA54-C4AC-DE7E-8B80-193D762958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>
            <a:extLst>
              <a:ext uri="{FF2B5EF4-FFF2-40B4-BE49-F238E27FC236}">
                <a16:creationId xmlns:a16="http://schemas.microsoft.com/office/drawing/2014/main" id="{F06D2358-282A-3171-0FE6-95A0DA857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pPr>
              <a:defRPr/>
            </a:pPr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економічні</a:t>
            </a:r>
            <a:r>
              <a:rPr lang="ru-RU" dirty="0"/>
              <a:t> </a:t>
            </a:r>
            <a:r>
              <a:rPr lang="ru-RU" dirty="0" err="1"/>
              <a:t>цілі</a:t>
            </a:r>
            <a:r>
              <a:rPr lang="ru-RU" dirty="0"/>
              <a:t> держав у </a:t>
            </a:r>
            <a:r>
              <a:rPr lang="ru-RU" dirty="0" err="1"/>
              <a:t>регулюванні</a:t>
            </a:r>
            <a:r>
              <a:rPr lang="ru-RU" dirty="0"/>
              <a:t> МЕВ</a:t>
            </a:r>
          </a:p>
        </p:txBody>
      </p:sp>
      <p:sp>
        <p:nvSpPr>
          <p:cNvPr id="14349" name="Slide Number Placeholder 5">
            <a:extLst>
              <a:ext uri="{FF2B5EF4-FFF2-40B4-BE49-F238E27FC236}">
                <a16:creationId xmlns:a16="http://schemas.microsoft.com/office/drawing/2014/main" id="{1BAA1E0E-597A-C808-2E77-439013EF5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B5CEABB6-07DC-46E8-9B57-56EC44A396E5}" type="slidenum">
              <a:rPr lang="ru-RU" noProof="0" smtClean="0"/>
              <a:pPr rtl="0">
                <a:spcAft>
                  <a:spcPts val="600"/>
                </a:spcAft>
              </a:pPr>
              <a:t>15</a:t>
            </a:fld>
            <a:endParaRPr lang="ru-RU" noProof="0"/>
          </a:p>
        </p:txBody>
      </p:sp>
      <p:graphicFrame>
        <p:nvGraphicFramePr>
          <p:cNvPr id="14341" name="Содержимое 2">
            <a:extLst>
              <a:ext uri="{FF2B5EF4-FFF2-40B4-BE49-F238E27FC236}">
                <a16:creationId xmlns:a16="http://schemas.microsoft.com/office/drawing/2014/main" id="{3368F66D-F072-D370-B726-BE9CB8565D1C}"/>
              </a:ext>
            </a:extLst>
          </p:cNvPr>
          <p:cNvGraphicFramePr>
            <a:graphicFrameLocks noGrp="1"/>
          </p:cNvGraphicFramePr>
          <p:nvPr>
            <p:ph type="dgm" sz="quarter" idx="15"/>
            <p:extLst>
              <p:ext uri="{D42A27DB-BD31-4B8C-83A1-F6EECF244321}">
                <p14:modId xmlns:p14="http://schemas.microsoft.com/office/powerpoint/2010/main" val="2878710948"/>
              </p:ext>
            </p:extLst>
          </p:nvPr>
        </p:nvGraphicFramePr>
        <p:xfrm>
          <a:off x="838200" y="2136776"/>
          <a:ext cx="10515600" cy="3697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195677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C266CF-B1CA-A692-8220-95433BFC6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rtlCol="0" anchor="ctr">
            <a:normAutofit/>
          </a:bodyPr>
          <a:lstStyle/>
          <a:p>
            <a:pPr>
              <a:defRPr/>
            </a:pPr>
            <a:r>
              <a:rPr lang="uk-UA" dirty="0"/>
              <a:t>Характер впливу держави на розвиток МЕВ</a:t>
            </a:r>
            <a:endParaRPr lang="ru-RU" dirty="0"/>
          </a:p>
        </p:txBody>
      </p:sp>
      <p:sp>
        <p:nvSpPr>
          <p:cNvPr id="20493" name="Slide Number Placeholder 5">
            <a:extLst>
              <a:ext uri="{FF2B5EF4-FFF2-40B4-BE49-F238E27FC236}">
                <a16:creationId xmlns:a16="http://schemas.microsoft.com/office/drawing/2014/main" id="{424F7A14-E9B4-BAEA-3D5F-CCF30928E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B5CEABB6-07DC-46E8-9B57-56EC44A396E5}" type="slidenum">
              <a:rPr lang="ru-RU" noProof="0" smtClean="0"/>
              <a:pPr rtl="0">
                <a:spcAft>
                  <a:spcPts val="600"/>
                </a:spcAft>
              </a:pPr>
              <a:t>16</a:t>
            </a:fld>
            <a:endParaRPr lang="ru-RU" noProof="0"/>
          </a:p>
        </p:txBody>
      </p:sp>
      <p:graphicFrame>
        <p:nvGraphicFramePr>
          <p:cNvPr id="20485" name="Содержимое 2">
            <a:extLst>
              <a:ext uri="{FF2B5EF4-FFF2-40B4-BE49-F238E27FC236}">
                <a16:creationId xmlns:a16="http://schemas.microsoft.com/office/drawing/2014/main" id="{0ED485B2-0736-27A0-F9F5-22D0C41B451E}"/>
              </a:ext>
            </a:extLst>
          </p:cNvPr>
          <p:cNvGraphicFramePr>
            <a:graphicFrameLocks noGrp="1"/>
          </p:cNvGraphicFramePr>
          <p:nvPr>
            <p:ph type="dgm" sz="quarter" idx="15"/>
            <p:extLst>
              <p:ext uri="{D42A27DB-BD31-4B8C-83A1-F6EECF244321}">
                <p14:modId xmlns:p14="http://schemas.microsoft.com/office/powerpoint/2010/main" val="1544557049"/>
              </p:ext>
            </p:extLst>
          </p:nvPr>
        </p:nvGraphicFramePr>
        <p:xfrm>
          <a:off x="838200" y="2136776"/>
          <a:ext cx="10515600" cy="3697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>
            <a:extLst>
              <a:ext uri="{FF2B5EF4-FFF2-40B4-BE49-F238E27FC236}">
                <a16:creationId xmlns:a16="http://schemas.microsoft.com/office/drawing/2014/main" id="{72F1892E-4A98-6DA7-5840-B471C209E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pPr>
              <a:defRPr/>
            </a:pPr>
            <a:r>
              <a:rPr lang="uk-UA" dirty="0"/>
              <a:t>Види зовнішньоекономічної політики держав</a:t>
            </a:r>
            <a:endParaRPr lang="ru-RU" dirty="0"/>
          </a:p>
        </p:txBody>
      </p:sp>
      <p:sp>
        <p:nvSpPr>
          <p:cNvPr id="21517" name="Slide Number Placeholder 5">
            <a:extLst>
              <a:ext uri="{FF2B5EF4-FFF2-40B4-BE49-F238E27FC236}">
                <a16:creationId xmlns:a16="http://schemas.microsoft.com/office/drawing/2014/main" id="{734FC6A2-7BB7-35B0-F198-8BE06E47B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B5CEABB6-07DC-46E8-9B57-56EC44A396E5}" type="slidenum">
              <a:rPr lang="ru-RU" noProof="0" smtClean="0"/>
              <a:pPr rtl="0">
                <a:spcAft>
                  <a:spcPts val="600"/>
                </a:spcAft>
              </a:pPr>
              <a:t>17</a:t>
            </a:fld>
            <a:endParaRPr lang="ru-RU" noProof="0"/>
          </a:p>
        </p:txBody>
      </p:sp>
      <p:graphicFrame>
        <p:nvGraphicFramePr>
          <p:cNvPr id="21509" name="Содержимое 2">
            <a:extLst>
              <a:ext uri="{FF2B5EF4-FFF2-40B4-BE49-F238E27FC236}">
                <a16:creationId xmlns:a16="http://schemas.microsoft.com/office/drawing/2014/main" id="{705A3127-C7A1-5830-6F7E-FFB0D09CF091}"/>
              </a:ext>
            </a:extLst>
          </p:cNvPr>
          <p:cNvGraphicFramePr>
            <a:graphicFrameLocks noGrp="1"/>
          </p:cNvGraphicFramePr>
          <p:nvPr>
            <p:ph type="dgm" sz="quarter" idx="15"/>
            <p:extLst>
              <p:ext uri="{D42A27DB-BD31-4B8C-83A1-F6EECF244321}">
                <p14:modId xmlns:p14="http://schemas.microsoft.com/office/powerpoint/2010/main" val="2251222833"/>
              </p:ext>
            </p:extLst>
          </p:nvPr>
        </p:nvGraphicFramePr>
        <p:xfrm>
          <a:off x="838200" y="2136776"/>
          <a:ext cx="10515600" cy="3697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>
            <a:extLst>
              <a:ext uri="{FF2B5EF4-FFF2-40B4-BE49-F238E27FC236}">
                <a16:creationId xmlns:a16="http://schemas.microsoft.com/office/drawing/2014/main" id="{920DA5BC-BC1F-070A-413C-652519E4D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pPr>
              <a:defRPr/>
            </a:pPr>
            <a:r>
              <a:rPr lang="uk-UA" dirty="0"/>
              <a:t>Ступінь узгодженості зовнішньоекономічної політки з іншими країнами</a:t>
            </a:r>
            <a:endParaRPr lang="ru-RU" dirty="0"/>
          </a:p>
        </p:txBody>
      </p:sp>
      <p:sp>
        <p:nvSpPr>
          <p:cNvPr id="22541" name="Slide Number Placeholder 5">
            <a:extLst>
              <a:ext uri="{FF2B5EF4-FFF2-40B4-BE49-F238E27FC236}">
                <a16:creationId xmlns:a16="http://schemas.microsoft.com/office/drawing/2014/main" id="{282CB1CB-69BA-1D80-011C-370DB9A57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B5CEABB6-07DC-46E8-9B57-56EC44A396E5}" type="slidenum">
              <a:rPr lang="ru-RU" noProof="0" smtClean="0"/>
              <a:pPr rtl="0">
                <a:spcAft>
                  <a:spcPts val="600"/>
                </a:spcAft>
              </a:pPr>
              <a:t>18</a:t>
            </a:fld>
            <a:endParaRPr lang="ru-RU" noProof="0"/>
          </a:p>
        </p:txBody>
      </p:sp>
      <p:graphicFrame>
        <p:nvGraphicFramePr>
          <p:cNvPr id="22533" name="Содержимое 2">
            <a:extLst>
              <a:ext uri="{FF2B5EF4-FFF2-40B4-BE49-F238E27FC236}">
                <a16:creationId xmlns:a16="http://schemas.microsoft.com/office/drawing/2014/main" id="{35D3500D-E025-61E4-FCAE-944A4A077DF1}"/>
              </a:ext>
            </a:extLst>
          </p:cNvPr>
          <p:cNvGraphicFramePr>
            <a:graphicFrameLocks noGrp="1"/>
          </p:cNvGraphicFramePr>
          <p:nvPr>
            <p:ph type="dgm" sz="quarter" idx="15"/>
            <p:extLst>
              <p:ext uri="{D42A27DB-BD31-4B8C-83A1-F6EECF244321}">
                <p14:modId xmlns:p14="http://schemas.microsoft.com/office/powerpoint/2010/main" val="3244199570"/>
              </p:ext>
            </p:extLst>
          </p:nvPr>
        </p:nvGraphicFramePr>
        <p:xfrm>
          <a:off x="838200" y="2136776"/>
          <a:ext cx="10515600" cy="3697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>
            <a:extLst>
              <a:ext uri="{FF2B5EF4-FFF2-40B4-BE49-F238E27FC236}">
                <a16:creationId xmlns:a16="http://schemas.microsoft.com/office/drawing/2014/main" id="{B947E5C7-8CFD-4E15-8F70-CF1AD0B09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pPr>
              <a:defRPr/>
            </a:pPr>
            <a:r>
              <a:rPr lang="uk-UA" dirty="0"/>
              <a:t>Експортно-імпортні пріоритети зовнішньоекономічної політики</a:t>
            </a:r>
            <a:endParaRPr lang="ru-RU" dirty="0"/>
          </a:p>
        </p:txBody>
      </p:sp>
      <p:sp>
        <p:nvSpPr>
          <p:cNvPr id="20493" name="Slide Number Placeholder 5">
            <a:extLst>
              <a:ext uri="{FF2B5EF4-FFF2-40B4-BE49-F238E27FC236}">
                <a16:creationId xmlns:a16="http://schemas.microsoft.com/office/drawing/2014/main" id="{3B1F9A36-9FFF-1109-DEC3-40AEF758C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B5CEABB6-07DC-46E8-9B57-56EC44A396E5}" type="slidenum">
              <a:rPr lang="ru-RU" noProof="0" smtClean="0"/>
              <a:pPr rtl="0">
                <a:spcAft>
                  <a:spcPts val="600"/>
                </a:spcAft>
              </a:pPr>
              <a:t>19</a:t>
            </a:fld>
            <a:endParaRPr lang="ru-RU" noProof="0"/>
          </a:p>
        </p:txBody>
      </p:sp>
      <p:graphicFrame>
        <p:nvGraphicFramePr>
          <p:cNvPr id="20485" name="Содержимое 2">
            <a:extLst>
              <a:ext uri="{FF2B5EF4-FFF2-40B4-BE49-F238E27FC236}">
                <a16:creationId xmlns:a16="http://schemas.microsoft.com/office/drawing/2014/main" id="{4F3CC7E5-2F3B-B751-04C3-A1D91CDA8BD9}"/>
              </a:ext>
            </a:extLst>
          </p:cNvPr>
          <p:cNvGraphicFramePr>
            <a:graphicFrameLocks noGrp="1"/>
          </p:cNvGraphicFramePr>
          <p:nvPr>
            <p:ph type="dgm" sz="quarter" idx="15"/>
            <p:extLst>
              <p:ext uri="{D42A27DB-BD31-4B8C-83A1-F6EECF244321}">
                <p14:modId xmlns:p14="http://schemas.microsoft.com/office/powerpoint/2010/main" val="417361793"/>
              </p:ext>
            </p:extLst>
          </p:nvPr>
        </p:nvGraphicFramePr>
        <p:xfrm>
          <a:off x="838200" y="2136776"/>
          <a:ext cx="10515600" cy="3697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85D4565-0CEB-9826-F440-B2CC1A741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2074" y="331694"/>
            <a:ext cx="5111750" cy="1204912"/>
          </a:xfrm>
        </p:spPr>
        <p:txBody>
          <a:bodyPr/>
          <a:lstStyle/>
          <a:p>
            <a:r>
              <a:rPr lang="uk-UA" dirty="0"/>
              <a:t>Семінар 6 </a:t>
            </a:r>
          </a:p>
        </p:txBody>
      </p:sp>
      <p:sp>
        <p:nvSpPr>
          <p:cNvPr id="7" name="Місце для тексту 6">
            <a:extLst>
              <a:ext uri="{FF2B5EF4-FFF2-40B4-BE49-F238E27FC236}">
                <a16:creationId xmlns:a16="http://schemas.microsoft.com/office/drawing/2014/main" id="{40BF192A-4878-6112-D6D8-CA48517371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4" y="2034989"/>
            <a:ext cx="7934325" cy="4491318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600" dirty="0" err="1"/>
              <a:t>Основні</a:t>
            </a:r>
            <a:r>
              <a:rPr lang="ru-RU" sz="1600" dirty="0"/>
              <a:t> </a:t>
            </a:r>
            <a:r>
              <a:rPr lang="ru-RU" sz="1600" dirty="0" err="1"/>
              <a:t>економічні</a:t>
            </a:r>
            <a:r>
              <a:rPr lang="ru-RU" sz="1600" dirty="0"/>
              <a:t> </a:t>
            </a:r>
            <a:r>
              <a:rPr lang="ru-RU" sz="1600" dirty="0" err="1"/>
              <a:t>методи</a:t>
            </a:r>
            <a:r>
              <a:rPr lang="ru-RU" sz="1600" dirty="0"/>
              <a:t> </a:t>
            </a:r>
            <a:r>
              <a:rPr lang="ru-RU" sz="1600" dirty="0" err="1"/>
              <a:t>регулювання</a:t>
            </a:r>
            <a:r>
              <a:rPr lang="ru-RU" sz="1600" dirty="0"/>
              <a:t> МЕВ.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err="1"/>
              <a:t>Відмінності</a:t>
            </a:r>
            <a:r>
              <a:rPr lang="ru-RU" sz="1600" dirty="0"/>
              <a:t> </a:t>
            </a:r>
            <a:r>
              <a:rPr lang="ru-RU" sz="1600" dirty="0" err="1"/>
              <a:t>між</a:t>
            </a:r>
            <a:r>
              <a:rPr lang="ru-RU" sz="1600" dirty="0"/>
              <a:t> </a:t>
            </a:r>
            <a:r>
              <a:rPr lang="ru-RU" sz="1600" dirty="0" err="1"/>
              <a:t>тарифними</a:t>
            </a:r>
            <a:r>
              <a:rPr lang="ru-RU" sz="1600" dirty="0"/>
              <a:t> та </a:t>
            </a:r>
            <a:r>
              <a:rPr lang="ru-RU" sz="1600" dirty="0" err="1"/>
              <a:t>нетарифними</a:t>
            </a:r>
            <a:r>
              <a:rPr lang="ru-RU" sz="1600" dirty="0"/>
              <a:t> методами </a:t>
            </a:r>
            <a:r>
              <a:rPr lang="ru-RU" sz="1600" dirty="0" err="1"/>
              <a:t>регулювання</a:t>
            </a:r>
            <a:r>
              <a:rPr lang="ru-RU" sz="1600" dirty="0"/>
              <a:t> </a:t>
            </a:r>
            <a:r>
              <a:rPr lang="ru-RU" sz="1600" dirty="0" err="1"/>
              <a:t>міжнародної</a:t>
            </a:r>
            <a:r>
              <a:rPr lang="ru-RU" sz="1600" dirty="0"/>
              <a:t> </a:t>
            </a:r>
            <a:r>
              <a:rPr lang="ru-RU" sz="1600" dirty="0" err="1"/>
              <a:t>торгівлі</a:t>
            </a:r>
            <a:r>
              <a:rPr lang="ru-RU" sz="1600" dirty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/>
              <a:t>Роль </a:t>
            </a:r>
            <a:r>
              <a:rPr lang="ru-RU" sz="1600" dirty="0" err="1"/>
              <a:t>митних</a:t>
            </a:r>
            <a:r>
              <a:rPr lang="ru-RU" sz="1600" dirty="0"/>
              <a:t> </a:t>
            </a:r>
            <a:r>
              <a:rPr lang="ru-RU" sz="1600" dirty="0" err="1"/>
              <a:t>тарифів</a:t>
            </a:r>
            <a:r>
              <a:rPr lang="ru-RU" sz="1600" dirty="0"/>
              <a:t> у </a:t>
            </a:r>
            <a:r>
              <a:rPr lang="ru-RU" sz="1600" dirty="0" err="1"/>
              <a:t>регулюванні</a:t>
            </a:r>
            <a:r>
              <a:rPr lang="ru-RU" sz="1600" dirty="0"/>
              <a:t> </a:t>
            </a:r>
            <a:r>
              <a:rPr lang="ru-RU" sz="1600" dirty="0" err="1"/>
              <a:t>міжнародної</a:t>
            </a:r>
            <a:r>
              <a:rPr lang="ru-RU" sz="1600" dirty="0"/>
              <a:t> </a:t>
            </a:r>
            <a:r>
              <a:rPr lang="ru-RU" sz="1600" dirty="0" err="1"/>
              <a:t>торгівлі</a:t>
            </a:r>
            <a:r>
              <a:rPr lang="ru-RU" sz="1600" dirty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err="1"/>
              <a:t>Основні</a:t>
            </a:r>
            <a:r>
              <a:rPr lang="ru-RU" sz="1600" dirty="0"/>
              <a:t> </a:t>
            </a:r>
            <a:r>
              <a:rPr lang="ru-RU" sz="1600" dirty="0" err="1"/>
              <a:t>види</a:t>
            </a:r>
            <a:r>
              <a:rPr lang="ru-RU" sz="1600" dirty="0"/>
              <a:t> </a:t>
            </a:r>
            <a:r>
              <a:rPr lang="ru-RU" sz="1600" dirty="0" err="1"/>
              <a:t>зовнішньоекономічної</a:t>
            </a:r>
            <a:r>
              <a:rPr lang="ru-RU" sz="1600" dirty="0"/>
              <a:t> </a:t>
            </a:r>
            <a:r>
              <a:rPr lang="ru-RU" sz="1600" dirty="0" err="1"/>
              <a:t>політики</a:t>
            </a:r>
            <a:r>
              <a:rPr lang="ru-RU" sz="1600" dirty="0"/>
              <a:t> </a:t>
            </a:r>
            <a:r>
              <a:rPr lang="ru-RU" sz="1600" dirty="0" err="1"/>
              <a:t>держави</a:t>
            </a:r>
            <a:r>
              <a:rPr lang="ru-RU" sz="1600" dirty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/>
              <a:t>Як </a:t>
            </a:r>
            <a:r>
              <a:rPr lang="ru-RU" sz="1600" dirty="0" err="1"/>
              <a:t>політика</a:t>
            </a:r>
            <a:r>
              <a:rPr lang="ru-RU" sz="1600" dirty="0"/>
              <a:t> </a:t>
            </a:r>
            <a:r>
              <a:rPr lang="ru-RU" sz="1600" dirty="0" err="1"/>
              <a:t>протекціонізму</a:t>
            </a:r>
            <a:r>
              <a:rPr lang="ru-RU" sz="1600" dirty="0"/>
              <a:t> </a:t>
            </a:r>
            <a:r>
              <a:rPr lang="ru-RU" sz="1600" dirty="0" err="1"/>
              <a:t>впливає</a:t>
            </a:r>
            <a:r>
              <a:rPr lang="ru-RU" sz="1600" dirty="0"/>
              <a:t> на </a:t>
            </a:r>
            <a:r>
              <a:rPr lang="ru-RU" sz="1600" dirty="0" err="1"/>
              <a:t>економічний</a:t>
            </a:r>
            <a:r>
              <a:rPr lang="ru-RU" sz="1600" dirty="0"/>
              <a:t> </a:t>
            </a:r>
            <a:r>
              <a:rPr lang="ru-RU" sz="1600" dirty="0" err="1"/>
              <a:t>розвиток</a:t>
            </a:r>
            <a:r>
              <a:rPr lang="ru-RU" sz="1600" dirty="0"/>
              <a:t> </a:t>
            </a:r>
            <a:r>
              <a:rPr lang="ru-RU" sz="1600" dirty="0" err="1"/>
              <a:t>країни</a:t>
            </a:r>
            <a:r>
              <a:rPr lang="ru-RU" sz="1600" dirty="0"/>
              <a:t>?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1600" dirty="0"/>
              <a:t>Чи є митні тарифи ефективним інструментом захисту національних економік?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1600" dirty="0"/>
              <a:t>Як глобалізація впливає на механізми регулювання міжнародної торгівлі?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1600" dirty="0"/>
              <a:t>Чи варто країнам, що розвиваються, активно використовувати протекціоністські заходи?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1600" dirty="0"/>
              <a:t>Які переваги та недоліки застосування нетарифних методів регулювання торгівлі?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6377349-E4A9-EB51-57F6-36083E3CE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ru-RU" noProof="0"/>
              <a:t>20ГГ</a:t>
            </a:r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F382CC1-D82B-89C6-3323-4655475CD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B431139-F493-0892-AB5C-5D7C28813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ru-RU" noProof="0" smtClean="0"/>
              <a:t>2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3283068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>
            <a:extLst>
              <a:ext uri="{FF2B5EF4-FFF2-40B4-BE49-F238E27FC236}">
                <a16:creationId xmlns:a16="http://schemas.microsoft.com/office/drawing/2014/main" id="{6398DA92-11A1-5013-5E70-6C6FA1243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3700" y="892177"/>
            <a:ext cx="8421688" cy="1325563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defRPr/>
            </a:pPr>
            <a:r>
              <a:rPr lang="ru-RU" sz="3600" kern="1200" cap="all" spc="150" baseline="0" dirty="0" err="1">
                <a:latin typeface="Arial" panose="020B0604020202020204" pitchFamily="34" charset="0"/>
                <a:ea typeface="+mj-ea"/>
                <a:cs typeface="+mj-cs"/>
              </a:rPr>
              <a:t>Фірми</a:t>
            </a:r>
            <a:r>
              <a:rPr lang="ru-RU" sz="3600" kern="1200" cap="all" spc="150" baseline="0" dirty="0">
                <a:latin typeface="Arial" panose="020B0604020202020204" pitchFamily="34" charset="0"/>
                <a:ea typeface="+mj-ea"/>
                <a:cs typeface="+mj-cs"/>
              </a:rPr>
              <a:t> у </a:t>
            </a:r>
            <a:r>
              <a:rPr lang="ru-RU" sz="3600" kern="1200" cap="all" spc="150" baseline="0" dirty="0" err="1">
                <a:latin typeface="Arial" panose="020B0604020202020204" pitchFamily="34" charset="0"/>
                <a:ea typeface="+mj-ea"/>
                <a:cs typeface="+mj-cs"/>
              </a:rPr>
              <a:t>системі</a:t>
            </a:r>
            <a:r>
              <a:rPr lang="ru-RU" sz="3600" kern="1200" cap="all" spc="150" baseline="0" dirty="0">
                <a:latin typeface="Arial" panose="020B0604020202020204" pitchFamily="34" charset="0"/>
                <a:ea typeface="+mj-ea"/>
                <a:cs typeface="+mj-cs"/>
              </a:rPr>
              <a:t> </a:t>
            </a:r>
            <a:r>
              <a:rPr lang="ru-RU" sz="3600" kern="1200" cap="all" spc="150" baseline="0" dirty="0" err="1">
                <a:latin typeface="Arial" panose="020B0604020202020204" pitchFamily="34" charset="0"/>
                <a:ea typeface="+mj-ea"/>
                <a:cs typeface="+mj-cs"/>
              </a:rPr>
              <a:t>регулювання</a:t>
            </a:r>
            <a:r>
              <a:rPr lang="ru-RU" sz="3600" kern="1200" cap="all" spc="150" baseline="0" dirty="0">
                <a:latin typeface="Arial" panose="020B0604020202020204" pitchFamily="34" charset="0"/>
                <a:ea typeface="+mj-ea"/>
                <a:cs typeface="+mj-cs"/>
              </a:rPr>
              <a:t> </a:t>
            </a:r>
            <a:r>
              <a:rPr lang="ru-RU" sz="3600" kern="1200" cap="all" spc="150" baseline="0" dirty="0" err="1">
                <a:latin typeface="Arial" panose="020B0604020202020204" pitchFamily="34" charset="0"/>
                <a:ea typeface="+mj-ea"/>
                <a:cs typeface="+mj-cs"/>
              </a:rPr>
              <a:t>економічних</a:t>
            </a:r>
            <a:r>
              <a:rPr lang="ru-RU" sz="3600" kern="1200" cap="all" spc="150" baseline="0" dirty="0">
                <a:latin typeface="Arial" panose="020B0604020202020204" pitchFamily="34" charset="0"/>
                <a:ea typeface="+mj-ea"/>
                <a:cs typeface="+mj-cs"/>
              </a:rPr>
              <a:t> </a:t>
            </a:r>
            <a:r>
              <a:rPr lang="ru-RU" sz="3600" kern="1200" cap="all" spc="150" baseline="0" dirty="0" err="1">
                <a:latin typeface="Arial" panose="020B0604020202020204" pitchFamily="34" charset="0"/>
                <a:ea typeface="+mj-ea"/>
                <a:cs typeface="+mj-cs"/>
              </a:rPr>
              <a:t>відносин</a:t>
            </a:r>
            <a:r>
              <a:rPr lang="ru-RU" sz="3600" kern="1200" cap="all" spc="150" baseline="0" dirty="0">
                <a:latin typeface="Arial" panose="020B0604020202020204" pitchFamily="34" charset="0"/>
                <a:ea typeface="+mj-ea"/>
                <a:cs typeface="+mj-cs"/>
              </a:rPr>
              <a:t> </a:t>
            </a:r>
            <a:r>
              <a:rPr lang="ru-RU" sz="3600" kern="1200" cap="all" spc="150" baseline="0" dirty="0" err="1">
                <a:latin typeface="Arial" panose="020B0604020202020204" pitchFamily="34" charset="0"/>
                <a:ea typeface="+mj-ea"/>
                <a:cs typeface="+mj-cs"/>
              </a:rPr>
              <a:t>світового</a:t>
            </a:r>
            <a:r>
              <a:rPr lang="ru-RU" sz="3600" kern="1200" cap="all" spc="150" baseline="0" dirty="0">
                <a:latin typeface="Arial" panose="020B0604020202020204" pitchFamily="34" charset="0"/>
                <a:ea typeface="+mj-ea"/>
                <a:cs typeface="+mj-cs"/>
              </a:rPr>
              <a:t> </a:t>
            </a:r>
            <a:r>
              <a:rPr lang="ru-RU" sz="3600" kern="1200" cap="all" spc="150" baseline="0" dirty="0" err="1">
                <a:latin typeface="Arial" panose="020B0604020202020204" pitchFamily="34" charset="0"/>
                <a:ea typeface="+mj-ea"/>
                <a:cs typeface="+mj-cs"/>
              </a:rPr>
              <a:t>господарства</a:t>
            </a:r>
            <a:endParaRPr lang="ru-RU" sz="3600" kern="1200" cap="all" spc="150" baseline="0" dirty="0">
              <a:latin typeface="Arial" panose="020B0604020202020204" pitchFamily="34" charset="0"/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417055-464C-C48E-D990-99F817061CE4}"/>
              </a:ext>
            </a:extLst>
          </p:cNvPr>
          <p:cNvSpPr txBox="1"/>
          <p:nvPr/>
        </p:nvSpPr>
        <p:spPr>
          <a:xfrm>
            <a:off x="2933699" y="2217740"/>
            <a:ext cx="8321203" cy="13831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endParaRPr lang="ru-RU" altLang="ru-RU" sz="2400" kern="1200" spc="150" baseline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ru-RU" altLang="ru-RU" sz="24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rPr>
              <a:t>За масштабами </a:t>
            </a:r>
            <a:r>
              <a:rPr lang="ru-RU" altLang="ru-RU" sz="2400" kern="1200" spc="150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rPr>
              <a:t>зовнішньоекономічної</a:t>
            </a:r>
            <a:r>
              <a:rPr lang="ru-RU" altLang="ru-RU" sz="24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rPr>
              <a:t> </a:t>
            </a:r>
            <a:r>
              <a:rPr lang="ru-RU" altLang="ru-RU" sz="2400" kern="1200" spc="150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rPr>
              <a:t>діяльності</a:t>
            </a:r>
            <a:r>
              <a:rPr lang="ru-RU" altLang="ru-RU" sz="24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rPr>
              <a:t> і за сферами </a:t>
            </a:r>
            <a:r>
              <a:rPr lang="ru-RU" altLang="ru-RU" sz="2400" kern="1200" spc="150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rPr>
              <a:t>впливу</a:t>
            </a:r>
            <a:r>
              <a:rPr lang="ru-RU" altLang="ru-RU" sz="24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rPr>
              <a:t> </a:t>
            </a:r>
            <a:r>
              <a:rPr lang="ru-RU" altLang="ru-RU" sz="2400" kern="1200" spc="150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rPr>
              <a:t>фірми</a:t>
            </a:r>
            <a:r>
              <a:rPr lang="ru-RU" altLang="ru-RU" sz="24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rPr>
              <a:t> </a:t>
            </a:r>
            <a:r>
              <a:rPr lang="ru-RU" altLang="ru-RU" sz="2400" kern="1200" spc="150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rPr>
              <a:t>бувають</a:t>
            </a:r>
            <a:r>
              <a:rPr lang="ru-RU" altLang="ru-RU" sz="24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rPr>
              <a:t>:</a:t>
            </a:r>
          </a:p>
        </p:txBody>
      </p:sp>
      <p:sp>
        <p:nvSpPr>
          <p:cNvPr id="24579" name="Содержимое 2">
            <a:extLst>
              <a:ext uri="{FF2B5EF4-FFF2-40B4-BE49-F238E27FC236}">
                <a16:creationId xmlns:a16="http://schemas.microsoft.com/office/drawing/2014/main" id="{F378FDE8-33BB-7D87-4F5A-69A8C68422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3700" y="3834606"/>
            <a:ext cx="3924300" cy="1997867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sz="1800" dirty="0" err="1"/>
              <a:t>Етноцентричні</a:t>
            </a:r>
            <a:r>
              <a:rPr lang="ru-RU" altLang="ru-RU" sz="1800" dirty="0"/>
              <a:t> (</a:t>
            </a:r>
            <a:r>
              <a:rPr lang="ru-RU" altLang="ru-RU" sz="1800" dirty="0" err="1"/>
              <a:t>ринок</a:t>
            </a:r>
            <a:r>
              <a:rPr lang="ru-RU" altLang="ru-RU" sz="1800" dirty="0"/>
              <a:t> 1-ї </a:t>
            </a:r>
            <a:r>
              <a:rPr lang="ru-RU" altLang="ru-RU" sz="1800" dirty="0" err="1"/>
              <a:t>країни</a:t>
            </a:r>
            <a:r>
              <a:rPr lang="ru-RU" altLang="ru-RU" sz="18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sz="1800" dirty="0" err="1"/>
              <a:t>Поліцентричні</a:t>
            </a:r>
            <a:r>
              <a:rPr lang="ru-RU" altLang="ru-RU" sz="1800" dirty="0"/>
              <a:t> (</a:t>
            </a:r>
            <a:r>
              <a:rPr lang="ru-RU" altLang="ru-RU" sz="1800" dirty="0" err="1"/>
              <a:t>регіональний</a:t>
            </a:r>
            <a:r>
              <a:rPr lang="ru-RU" altLang="ru-RU" sz="1800" dirty="0"/>
              <a:t> </a:t>
            </a:r>
            <a:r>
              <a:rPr lang="ru-RU" altLang="ru-RU" sz="1800" dirty="0" err="1"/>
              <a:t>ринок</a:t>
            </a:r>
            <a:r>
              <a:rPr lang="ru-RU" altLang="ru-RU" sz="18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sz="1800" dirty="0" err="1"/>
              <a:t>Геоцентричні</a:t>
            </a:r>
            <a:r>
              <a:rPr lang="ru-RU" altLang="ru-RU" sz="1800" dirty="0"/>
              <a:t> (</a:t>
            </a:r>
            <a:r>
              <a:rPr lang="ru-RU" altLang="ru-RU" sz="1800" dirty="0" err="1"/>
              <a:t>глобальний</a:t>
            </a:r>
            <a:r>
              <a:rPr lang="ru-RU" altLang="ru-RU" sz="1800" dirty="0"/>
              <a:t> </a:t>
            </a:r>
            <a:r>
              <a:rPr lang="ru-RU" altLang="ru-RU" sz="1800" dirty="0" err="1"/>
              <a:t>ринок</a:t>
            </a:r>
            <a:r>
              <a:rPr lang="ru-RU" altLang="ru-RU" sz="1800" dirty="0"/>
              <a:t>)</a:t>
            </a:r>
          </a:p>
        </p:txBody>
      </p:sp>
      <p:sp>
        <p:nvSpPr>
          <p:cNvPr id="24592" name="Slide Number Placeholder 8">
            <a:extLst>
              <a:ext uri="{FF2B5EF4-FFF2-40B4-BE49-F238E27FC236}">
                <a16:creationId xmlns:a16="http://schemas.microsoft.com/office/drawing/2014/main" id="{4BC14F9C-A67E-D095-684C-D5BF9C0ED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B5CEABB6-07DC-46E8-9B57-56EC44A396E5}" type="slidenum">
              <a:rPr lang="ru-RU" noProof="0" smtClean="0"/>
              <a:pPr rtl="0">
                <a:spcAft>
                  <a:spcPts val="600"/>
                </a:spcAft>
              </a:pPr>
              <a:t>20</a:t>
            </a:fld>
            <a:endParaRPr lang="ru-RU" noProof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>
            <a:extLst>
              <a:ext uri="{FF2B5EF4-FFF2-40B4-BE49-F238E27FC236}">
                <a16:creationId xmlns:a16="http://schemas.microsoft.com/office/drawing/2014/main" id="{0AEFA2A2-3478-F2AA-2DD4-C97302D46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pPr>
              <a:defRPr/>
            </a:pPr>
            <a:r>
              <a:rPr lang="uk-UA" dirty="0"/>
              <a:t>Методи впливу фірм на пропорції міжнародного обміну</a:t>
            </a:r>
            <a:endParaRPr lang="ru-RU" dirty="0"/>
          </a:p>
        </p:txBody>
      </p:sp>
      <p:sp>
        <p:nvSpPr>
          <p:cNvPr id="25613" name="Slide Number Placeholder 5">
            <a:extLst>
              <a:ext uri="{FF2B5EF4-FFF2-40B4-BE49-F238E27FC236}">
                <a16:creationId xmlns:a16="http://schemas.microsoft.com/office/drawing/2014/main" id="{333711D9-9FA4-0A22-4DE5-D826785D7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B5CEABB6-07DC-46E8-9B57-56EC44A396E5}" type="slidenum">
              <a:rPr lang="ru-RU" noProof="0" smtClean="0"/>
              <a:pPr rtl="0">
                <a:spcAft>
                  <a:spcPts val="600"/>
                </a:spcAft>
              </a:pPr>
              <a:t>21</a:t>
            </a:fld>
            <a:endParaRPr lang="ru-RU" noProof="0"/>
          </a:p>
        </p:txBody>
      </p:sp>
      <p:graphicFrame>
        <p:nvGraphicFramePr>
          <p:cNvPr id="25605" name="Содержимое 2">
            <a:extLst>
              <a:ext uri="{FF2B5EF4-FFF2-40B4-BE49-F238E27FC236}">
                <a16:creationId xmlns:a16="http://schemas.microsoft.com/office/drawing/2014/main" id="{03E4A496-26D0-4217-23E6-B058E2736362}"/>
              </a:ext>
            </a:extLst>
          </p:cNvPr>
          <p:cNvGraphicFramePr>
            <a:graphicFrameLocks noGrp="1"/>
          </p:cNvGraphicFramePr>
          <p:nvPr>
            <p:ph type="dgm" sz="quarter" idx="15"/>
            <p:extLst>
              <p:ext uri="{D42A27DB-BD31-4B8C-83A1-F6EECF244321}">
                <p14:modId xmlns:p14="http://schemas.microsoft.com/office/powerpoint/2010/main" val="4243953771"/>
              </p:ext>
            </p:extLst>
          </p:nvPr>
        </p:nvGraphicFramePr>
        <p:xfrm>
          <a:off x="838200" y="2136776"/>
          <a:ext cx="10515600" cy="3697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E31A2B-C8DD-7FDD-4749-38CCBF778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2075" y="1671639"/>
            <a:ext cx="9399710" cy="1204912"/>
          </a:xfrm>
        </p:spPr>
        <p:txBody>
          <a:bodyPr>
            <a:noAutofit/>
          </a:bodyPr>
          <a:lstStyle/>
          <a:p>
            <a:r>
              <a:rPr lang="uk-UA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ТАРИФНІ ТА НЕТАРИФНІ МЕТОДИ РЕГУЛЮВАННЯ МІЖНАРОДНОЇ ТОРГІВЛІ </a:t>
            </a:r>
            <a:endParaRPr lang="uk-UA" sz="4000" dirty="0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E0B488A-A9D2-1F1F-E9F9-C804D1D7EF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4" y="3182473"/>
            <a:ext cx="7248525" cy="2191386"/>
          </a:xfrm>
        </p:spPr>
        <p:txBody>
          <a:bodyPr>
            <a:normAutofit/>
          </a:bodyPr>
          <a:lstStyle/>
          <a:p>
            <a:r>
              <a:rPr lang="ru-RU" sz="1800" dirty="0" err="1"/>
              <a:t>Митні</a:t>
            </a:r>
            <a:r>
              <a:rPr lang="ru-RU" sz="1800" dirty="0"/>
              <a:t> </a:t>
            </a:r>
            <a:r>
              <a:rPr lang="ru-RU" sz="1800" dirty="0" err="1"/>
              <a:t>тарифи</a:t>
            </a:r>
            <a:r>
              <a:rPr lang="ru-RU" sz="1800" dirty="0"/>
              <a:t> — </a:t>
            </a:r>
            <a:r>
              <a:rPr lang="ru-RU" sz="1800" dirty="0" err="1"/>
              <a:t>це</a:t>
            </a:r>
            <a:r>
              <a:rPr lang="ru-RU" sz="1800" dirty="0"/>
              <a:t> </a:t>
            </a:r>
            <a:r>
              <a:rPr lang="ru-RU" sz="1800" dirty="0" err="1"/>
              <a:t>систематизований</a:t>
            </a:r>
            <a:r>
              <a:rPr lang="ru-RU" sz="1800" dirty="0"/>
              <a:t> </a:t>
            </a:r>
            <a:r>
              <a:rPr lang="ru-RU" sz="1800" dirty="0" err="1"/>
              <a:t>перелік</a:t>
            </a:r>
            <a:r>
              <a:rPr lang="ru-RU" sz="1800" dirty="0"/>
              <a:t> </a:t>
            </a:r>
            <a:r>
              <a:rPr lang="ru-RU" sz="1800" dirty="0" err="1"/>
              <a:t>митних</a:t>
            </a:r>
            <a:r>
              <a:rPr lang="ru-RU" sz="1800" dirty="0"/>
              <a:t> ставок, </a:t>
            </a:r>
            <a:r>
              <a:rPr lang="ru-RU" sz="1800" dirty="0" err="1"/>
              <a:t>якими</a:t>
            </a:r>
            <a:r>
              <a:rPr lang="ru-RU" sz="1800" dirty="0"/>
              <a:t> </a:t>
            </a:r>
            <a:r>
              <a:rPr lang="ru-RU" sz="1800" dirty="0" err="1"/>
              <a:t>обкладаються</a:t>
            </a:r>
            <a:r>
              <a:rPr lang="ru-RU" sz="1800" dirty="0"/>
              <a:t> </a:t>
            </a:r>
            <a:r>
              <a:rPr lang="ru-RU" sz="1800" dirty="0" err="1"/>
              <a:t>товари</a:t>
            </a:r>
            <a:r>
              <a:rPr lang="ru-RU" sz="1800" dirty="0"/>
              <a:t> при </a:t>
            </a:r>
            <a:r>
              <a:rPr lang="ru-RU" sz="1800" dirty="0" err="1"/>
              <a:t>перетинанні</a:t>
            </a:r>
            <a:r>
              <a:rPr lang="ru-RU" sz="1800" dirty="0"/>
              <a:t> державного кордону. Вони </a:t>
            </a:r>
            <a:r>
              <a:rPr lang="ru-RU" sz="1800" dirty="0" err="1"/>
              <a:t>застосовуються</a:t>
            </a:r>
            <a:r>
              <a:rPr lang="ru-RU" sz="1800" dirty="0"/>
              <a:t> з початку </a:t>
            </a:r>
            <a:r>
              <a:rPr lang="pl-PL" sz="1800" dirty="0"/>
              <a:t>XVIII </a:t>
            </a:r>
            <a:r>
              <a:rPr lang="ru-RU" sz="1800" dirty="0"/>
              <a:t>ст. і до </a:t>
            </a:r>
            <a:r>
              <a:rPr lang="ru-RU" sz="1800" dirty="0" err="1"/>
              <a:t>нинішнього</a:t>
            </a:r>
            <a:r>
              <a:rPr lang="ru-RU" sz="1800" dirty="0"/>
              <a:t> часу є основою </a:t>
            </a:r>
            <a:r>
              <a:rPr lang="ru-RU" sz="1800" dirty="0" err="1"/>
              <a:t>регулювання</a:t>
            </a:r>
            <a:r>
              <a:rPr lang="ru-RU" sz="1800" dirty="0"/>
              <a:t> </a:t>
            </a:r>
            <a:r>
              <a:rPr lang="ru-RU" sz="1800" dirty="0" err="1"/>
              <a:t>торговельних</a:t>
            </a:r>
            <a:r>
              <a:rPr lang="ru-RU" sz="1800" dirty="0"/>
              <a:t> зв'язків. </a:t>
            </a:r>
            <a:r>
              <a:rPr lang="ru-RU" sz="1800" dirty="0" err="1"/>
              <a:t>Майже</a:t>
            </a:r>
            <a:r>
              <a:rPr lang="ru-RU" sz="1800" dirty="0"/>
              <a:t> </a:t>
            </a:r>
            <a:r>
              <a:rPr lang="ru-RU" sz="1800" dirty="0" err="1"/>
              <a:t>всі</a:t>
            </a:r>
            <a:r>
              <a:rPr lang="ru-RU" sz="1800" dirty="0"/>
              <a:t> </a:t>
            </a:r>
            <a:r>
              <a:rPr lang="ru-RU" sz="1800" dirty="0" err="1"/>
              <a:t>країни</a:t>
            </a:r>
            <a:r>
              <a:rPr lang="ru-RU" sz="1800" dirty="0"/>
              <a:t> </a:t>
            </a:r>
            <a:r>
              <a:rPr lang="ru-RU" sz="1800" dirty="0" err="1"/>
              <a:t>застосовують</a:t>
            </a:r>
            <a:r>
              <a:rPr lang="ru-RU" sz="1800" dirty="0"/>
              <a:t> </a:t>
            </a:r>
            <a:r>
              <a:rPr lang="ru-RU" sz="1800" dirty="0" err="1"/>
              <a:t>митні</a:t>
            </a:r>
            <a:r>
              <a:rPr lang="ru-RU" sz="1800" dirty="0"/>
              <a:t> </a:t>
            </a:r>
            <a:r>
              <a:rPr lang="ru-RU" sz="1800" dirty="0" err="1"/>
              <a:t>тарифи</a:t>
            </a:r>
            <a:r>
              <a:rPr lang="ru-RU" sz="1800" dirty="0"/>
              <a:t>, </a:t>
            </a:r>
            <a:r>
              <a:rPr lang="ru-RU" sz="1800" dirty="0" err="1"/>
              <a:t>тобто</a:t>
            </a:r>
            <a:r>
              <a:rPr lang="ru-RU" sz="1800" dirty="0"/>
              <a:t> </a:t>
            </a:r>
            <a:r>
              <a:rPr lang="ru-RU" sz="1800" dirty="0" err="1"/>
              <a:t>систематизований</a:t>
            </a:r>
            <a:r>
              <a:rPr lang="ru-RU" sz="1800" dirty="0"/>
              <a:t> </a:t>
            </a:r>
            <a:r>
              <a:rPr lang="ru-RU" sz="1800" dirty="0" err="1"/>
              <a:t>перелік</a:t>
            </a:r>
            <a:r>
              <a:rPr lang="ru-RU" sz="1800" dirty="0"/>
              <a:t> </a:t>
            </a:r>
            <a:r>
              <a:rPr lang="ru-RU" sz="1800" dirty="0" err="1"/>
              <a:t>товарів</a:t>
            </a:r>
            <a:r>
              <a:rPr lang="ru-RU" sz="1800" dirty="0"/>
              <a:t>, </a:t>
            </a:r>
            <a:r>
              <a:rPr lang="ru-RU" sz="1800" dirty="0" err="1"/>
              <a:t>більшість</a:t>
            </a:r>
            <a:r>
              <a:rPr lang="ru-RU" sz="1800" dirty="0"/>
              <a:t> з </a:t>
            </a:r>
            <a:r>
              <a:rPr lang="ru-RU" sz="1800" dirty="0" err="1"/>
              <a:t>яких</a:t>
            </a:r>
            <a:r>
              <a:rPr lang="ru-RU" sz="1800" dirty="0"/>
              <a:t> </a:t>
            </a:r>
            <a:r>
              <a:rPr lang="ru-RU" sz="1800" dirty="0" err="1"/>
              <a:t>оподатковується</a:t>
            </a:r>
            <a:r>
              <a:rPr lang="ru-RU" sz="1800" dirty="0"/>
              <a:t> </a:t>
            </a:r>
            <a:r>
              <a:rPr lang="ru-RU" sz="1800" dirty="0" err="1"/>
              <a:t>митом</a:t>
            </a:r>
            <a:r>
              <a:rPr lang="ru-RU" sz="1800" dirty="0"/>
              <a:t> при </a:t>
            </a:r>
            <a:r>
              <a:rPr lang="ru-RU" sz="1800" dirty="0" err="1"/>
              <a:t>перетинанні</a:t>
            </a:r>
            <a:r>
              <a:rPr lang="ru-RU" sz="1800" dirty="0"/>
              <a:t> державного кордону.</a:t>
            </a:r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692C76F-2E29-A043-B126-9D725AA93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ru-RU" noProof="0" smtClean="0"/>
              <a:t>22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2385463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Місце для SmartArt 7">
            <a:extLst>
              <a:ext uri="{FF2B5EF4-FFF2-40B4-BE49-F238E27FC236}">
                <a16:creationId xmlns:a16="http://schemas.microsoft.com/office/drawing/2014/main" id="{3EC209C3-B7F0-ED8A-2295-7197B00329A7}"/>
              </a:ext>
            </a:extLst>
          </p:cNvPr>
          <p:cNvGraphicFramePr>
            <a:graphicFrameLocks noGrp="1"/>
          </p:cNvGraphicFramePr>
          <p:nvPr>
            <p:ph type="dgm" sz="quarter" idx="15"/>
            <p:extLst>
              <p:ext uri="{D42A27DB-BD31-4B8C-83A1-F6EECF244321}">
                <p14:modId xmlns:p14="http://schemas.microsoft.com/office/powerpoint/2010/main" val="2593768172"/>
              </p:ext>
            </p:extLst>
          </p:nvPr>
        </p:nvGraphicFramePr>
        <p:xfrm>
          <a:off x="838200" y="393895"/>
          <a:ext cx="10515600" cy="5440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8A31996-AF73-B20E-E734-F69E1B7AA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ru-RU" noProof="0" smtClean="0"/>
              <a:t>23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4681792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Місце для SmartArt 7">
            <a:extLst>
              <a:ext uri="{FF2B5EF4-FFF2-40B4-BE49-F238E27FC236}">
                <a16:creationId xmlns:a16="http://schemas.microsoft.com/office/drawing/2014/main" id="{3EC209C3-B7F0-ED8A-2295-7197B00329A7}"/>
              </a:ext>
            </a:extLst>
          </p:cNvPr>
          <p:cNvGraphicFramePr>
            <a:graphicFrameLocks noGrp="1"/>
          </p:cNvGraphicFramePr>
          <p:nvPr>
            <p:ph type="dgm" sz="quarter" idx="15"/>
            <p:extLst>
              <p:ext uri="{D42A27DB-BD31-4B8C-83A1-F6EECF244321}">
                <p14:modId xmlns:p14="http://schemas.microsoft.com/office/powerpoint/2010/main" val="3619205077"/>
              </p:ext>
            </p:extLst>
          </p:nvPr>
        </p:nvGraphicFramePr>
        <p:xfrm>
          <a:off x="838200" y="366862"/>
          <a:ext cx="5071946" cy="35850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8A31996-AF73-B20E-E734-F69E1B7AA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ru-RU" noProof="0" smtClean="0"/>
              <a:t>24</a:t>
            </a:fld>
            <a:endParaRPr lang="ru-RU" noProof="0"/>
          </a:p>
        </p:txBody>
      </p:sp>
      <p:graphicFrame>
        <p:nvGraphicFramePr>
          <p:cNvPr id="2" name="Місце для SmartArt 7">
            <a:extLst>
              <a:ext uri="{FF2B5EF4-FFF2-40B4-BE49-F238E27FC236}">
                <a16:creationId xmlns:a16="http://schemas.microsoft.com/office/drawing/2014/main" id="{043EFCE7-A7FB-54BD-5A69-40D3F5C56A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1167708"/>
              </p:ext>
            </p:extLst>
          </p:nvPr>
        </p:nvGraphicFramePr>
        <p:xfrm>
          <a:off x="5910146" y="3181881"/>
          <a:ext cx="5071946" cy="3174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8358480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Місце для SmartArt 6">
            <a:extLst>
              <a:ext uri="{FF2B5EF4-FFF2-40B4-BE49-F238E27FC236}">
                <a16:creationId xmlns:a16="http://schemas.microsoft.com/office/drawing/2014/main" id="{6BB958D6-438C-0F38-2E25-74BD0FC59817}"/>
              </a:ext>
            </a:extLst>
          </p:cNvPr>
          <p:cNvGraphicFramePr>
            <a:graphicFrameLocks noGrp="1"/>
          </p:cNvGraphicFramePr>
          <p:nvPr>
            <p:ph type="dgm" sz="quarter" idx="15"/>
            <p:extLst>
              <p:ext uri="{D42A27DB-BD31-4B8C-83A1-F6EECF244321}">
                <p14:modId xmlns:p14="http://schemas.microsoft.com/office/powerpoint/2010/main" val="3296370136"/>
              </p:ext>
            </p:extLst>
          </p:nvPr>
        </p:nvGraphicFramePr>
        <p:xfrm>
          <a:off x="838200" y="1690688"/>
          <a:ext cx="10515600" cy="4665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BE2C8C9-4816-EF02-590E-FFD26A6C2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800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Характеристика сучасного тарифного захисту державою свого внутрішнього ринку</a:t>
            </a:r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4EDE9C2-C273-55E5-02B7-525E132C4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ru-RU" noProof="0" smtClean="0"/>
              <a:t>25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6677697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Місце для SmartArt 6">
            <a:extLst>
              <a:ext uri="{FF2B5EF4-FFF2-40B4-BE49-F238E27FC236}">
                <a16:creationId xmlns:a16="http://schemas.microsoft.com/office/drawing/2014/main" id="{1088F2C8-064C-361D-E19B-46321A297F43}"/>
              </a:ext>
            </a:extLst>
          </p:cNvPr>
          <p:cNvGraphicFramePr>
            <a:graphicFrameLocks noGrp="1"/>
          </p:cNvGraphicFramePr>
          <p:nvPr>
            <p:ph type="dgm" sz="quarter" idx="15"/>
            <p:extLst>
              <p:ext uri="{D42A27DB-BD31-4B8C-83A1-F6EECF244321}">
                <p14:modId xmlns:p14="http://schemas.microsoft.com/office/powerpoint/2010/main" val="2900571984"/>
              </p:ext>
            </p:extLst>
          </p:nvPr>
        </p:nvGraphicFramePr>
        <p:xfrm>
          <a:off x="838200" y="1690688"/>
          <a:ext cx="10877550" cy="4519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69C19D1F-06FE-DFED-B0B3-F47D22D54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8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Митні тарифи ґрунтуються на товарних класифікаторах, яких існує 4:</a:t>
            </a:r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BA8C7CF-7CF0-8325-31DF-2F9FDC8B4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ru-RU" noProof="0" smtClean="0"/>
              <a:t>26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7722285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Місце для SmartArt 6">
            <a:extLst>
              <a:ext uri="{FF2B5EF4-FFF2-40B4-BE49-F238E27FC236}">
                <a16:creationId xmlns:a16="http://schemas.microsoft.com/office/drawing/2014/main" id="{D20CC79A-D7FE-4306-BCD2-DED9FF52F805}"/>
              </a:ext>
            </a:extLst>
          </p:cNvPr>
          <p:cNvGraphicFramePr>
            <a:graphicFrameLocks noGrp="1"/>
          </p:cNvGraphicFramePr>
          <p:nvPr>
            <p:ph type="dgm" sz="quarter" idx="15"/>
            <p:extLst>
              <p:ext uri="{D42A27DB-BD31-4B8C-83A1-F6EECF244321}">
                <p14:modId xmlns:p14="http://schemas.microsoft.com/office/powerpoint/2010/main" val="695421015"/>
              </p:ext>
            </p:extLst>
          </p:nvPr>
        </p:nvGraphicFramePr>
        <p:xfrm>
          <a:off x="381000" y="2196306"/>
          <a:ext cx="5562600" cy="3654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F4890852-08B8-8477-D67A-66E08DA1E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648200" cy="1325563"/>
          </a:xfrm>
        </p:spPr>
        <p:txBody>
          <a:bodyPr>
            <a:normAutofit fontScale="90000"/>
          </a:bodyPr>
          <a:lstStyle/>
          <a:p>
            <a:r>
              <a:rPr lang="uk-UA" sz="2800" b="1" kern="0" dirty="0">
                <a:effectLst/>
                <a:latin typeface="Times New Roman" panose="02020603050405020304" pitchFamily="18" charset="0"/>
              </a:rPr>
              <a:t>Характеристика сучасного тарифного захисту внутрішнього ринку </a:t>
            </a:r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F89C4B7-8190-BF17-BB88-F415594F3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ru-RU" noProof="0" smtClean="0"/>
              <a:t>27</a:t>
            </a:fld>
            <a:endParaRPr lang="ru-RU" noProof="0"/>
          </a:p>
        </p:txBody>
      </p:sp>
      <p:sp>
        <p:nvSpPr>
          <p:cNvPr id="10" name="Заголовок 2">
            <a:extLst>
              <a:ext uri="{FF2B5EF4-FFF2-40B4-BE49-F238E27FC236}">
                <a16:creationId xmlns:a16="http://schemas.microsoft.com/office/drawing/2014/main" id="{7B538EED-FA94-5577-72C2-63B32EE52EE4}"/>
              </a:ext>
            </a:extLst>
          </p:cNvPr>
          <p:cNvSpPr txBox="1">
            <a:spLocks/>
          </p:cNvSpPr>
          <p:nvPr/>
        </p:nvSpPr>
        <p:spPr>
          <a:xfrm>
            <a:off x="6362700" y="368300"/>
            <a:ext cx="5257800" cy="15311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uk-UA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Світова   практика   встановлення   рівнів   мита   знає   </a:t>
            </a:r>
            <a:br>
              <a:rPr lang="uk-UA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</a:br>
            <a:r>
              <a:rPr lang="uk-UA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такі  основні особливості:</a:t>
            </a:r>
            <a:endParaRPr lang="uk-UA" sz="54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graphicFrame>
        <p:nvGraphicFramePr>
          <p:cNvPr id="11" name="Схема 10">
            <a:extLst>
              <a:ext uri="{FF2B5EF4-FFF2-40B4-BE49-F238E27FC236}">
                <a16:creationId xmlns:a16="http://schemas.microsoft.com/office/drawing/2014/main" id="{276FBBEF-D8F0-5B35-F490-8B043D8FBF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58781853"/>
              </p:ext>
            </p:extLst>
          </p:nvPr>
        </p:nvGraphicFramePr>
        <p:xfrm>
          <a:off x="5943600" y="1893356"/>
          <a:ext cx="6096000" cy="4194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1395185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Місце для SmartArt 6">
            <a:extLst>
              <a:ext uri="{FF2B5EF4-FFF2-40B4-BE49-F238E27FC236}">
                <a16:creationId xmlns:a16="http://schemas.microsoft.com/office/drawing/2014/main" id="{1088F2C8-064C-361D-E19B-46321A297F43}"/>
              </a:ext>
            </a:extLst>
          </p:cNvPr>
          <p:cNvGraphicFramePr>
            <a:graphicFrameLocks noGrp="1"/>
          </p:cNvGraphicFramePr>
          <p:nvPr>
            <p:ph type="dgm" sz="quarter" idx="15"/>
            <p:extLst>
              <p:ext uri="{D42A27DB-BD31-4B8C-83A1-F6EECF244321}">
                <p14:modId xmlns:p14="http://schemas.microsoft.com/office/powerpoint/2010/main" val="2930368671"/>
              </p:ext>
            </p:extLst>
          </p:nvPr>
        </p:nvGraphicFramePr>
        <p:xfrm>
          <a:off x="838200" y="1690688"/>
          <a:ext cx="10877550" cy="4519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69C19D1F-06FE-DFED-B0B3-F47D22D54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rtl="0">
              <a:tabLst>
                <a:tab pos="457200" algn="l"/>
              </a:tabLst>
            </a:pPr>
            <a:r>
              <a:rPr lang="uk-UA" sz="2800" b="1" kern="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</a:rPr>
              <a:t>Економічні ефекти від запровадження мита</a:t>
            </a:r>
            <a:endParaRPr lang="uk-UA" sz="5400" b="1" kern="0" dirty="0">
              <a:effectLst/>
              <a:latin typeface="Times New Roman" panose="02020603050405020304" pitchFamily="18" charset="0"/>
            </a:endParaRPr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BA8C7CF-7CF0-8325-31DF-2F9FDC8B4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ru-RU" noProof="0" smtClean="0"/>
              <a:t>28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8626722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Місце для SmartArt 6">
            <a:extLst>
              <a:ext uri="{FF2B5EF4-FFF2-40B4-BE49-F238E27FC236}">
                <a16:creationId xmlns:a16="http://schemas.microsoft.com/office/drawing/2014/main" id="{1088F2C8-064C-361D-E19B-46321A297F43}"/>
              </a:ext>
            </a:extLst>
          </p:cNvPr>
          <p:cNvGraphicFramePr>
            <a:graphicFrameLocks noGrp="1"/>
          </p:cNvGraphicFramePr>
          <p:nvPr>
            <p:ph type="dgm" sz="quarter" idx="15"/>
            <p:extLst>
              <p:ext uri="{D42A27DB-BD31-4B8C-83A1-F6EECF244321}">
                <p14:modId xmlns:p14="http://schemas.microsoft.com/office/powerpoint/2010/main" val="358315881"/>
              </p:ext>
            </p:extLst>
          </p:nvPr>
        </p:nvGraphicFramePr>
        <p:xfrm>
          <a:off x="838200" y="1690687"/>
          <a:ext cx="10877550" cy="50307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69C19D1F-06FE-DFED-B0B3-F47D22D54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rtl="0">
              <a:tabLst>
                <a:tab pos="457200" algn="l"/>
              </a:tabLst>
            </a:pPr>
            <a:r>
              <a:rPr lang="uk-UA" sz="2800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Нетарифні методи регулювання міжнародної торгівлі</a:t>
            </a:r>
            <a:endParaRPr lang="uk-UA" sz="5400" b="1" kern="0" dirty="0">
              <a:effectLst/>
              <a:latin typeface="Times New Roman" panose="02020603050405020304" pitchFamily="18" charset="0"/>
            </a:endParaRPr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BA8C7CF-7CF0-8325-31DF-2F9FDC8B4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ru-RU" noProof="0" smtClean="0"/>
              <a:t>29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130594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>
            <a:extLst>
              <a:ext uri="{FF2B5EF4-FFF2-40B4-BE49-F238E27FC236}">
                <a16:creationId xmlns:a16="http://schemas.microsoft.com/office/drawing/2014/main" id="{1C307D69-77CB-9204-E7EE-E88B65B3DB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67200" y="1615736"/>
            <a:ext cx="4179570" cy="1524735"/>
          </a:xfrm>
        </p:spPr>
        <p:txBody>
          <a:bodyPr anchor="b">
            <a:normAutofit/>
          </a:bodyPr>
          <a:lstStyle/>
          <a:p>
            <a:pPr>
              <a:defRPr/>
            </a:pPr>
            <a:r>
              <a:rPr lang="uk-UA" dirty="0"/>
              <a:t>Механізм регулювання МЕВ</a:t>
            </a:r>
            <a:endParaRPr lang="ru-RU" dirty="0"/>
          </a:p>
        </p:txBody>
      </p:sp>
      <p:sp>
        <p:nvSpPr>
          <p:cNvPr id="7171" name="Содержимое 2">
            <a:extLst>
              <a:ext uri="{FF2B5EF4-FFF2-40B4-BE49-F238E27FC236}">
                <a16:creationId xmlns:a16="http://schemas.microsoft.com/office/drawing/2014/main" id="{BB31FA91-219A-21E4-B09E-6F5BE804C7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199" y="3238103"/>
            <a:ext cx="7226105" cy="968137"/>
          </a:xfrm>
        </p:spPr>
        <p:txBody>
          <a:bodyPr>
            <a:normAutofit fontScale="92500"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uk-UA" altLang="ru-RU" sz="1800" dirty="0"/>
              <a:t>система принципів, інструментів та методів управління господарськими зв’язками, в які вступають суб’єкти цих відносин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uk-UA" altLang="ru-RU" sz="1800" b="1" i="1" dirty="0"/>
          </a:p>
          <a:p>
            <a:pPr eaLnBrk="1" hangingPunct="1"/>
            <a:endParaRPr lang="ru-RU" altLang="ru-RU" sz="1800" dirty="0"/>
          </a:p>
        </p:txBody>
      </p:sp>
      <p:sp>
        <p:nvSpPr>
          <p:cNvPr id="7180" name="Slide Number Placeholder 5">
            <a:extLst>
              <a:ext uri="{FF2B5EF4-FFF2-40B4-BE49-F238E27FC236}">
                <a16:creationId xmlns:a16="http://schemas.microsoft.com/office/drawing/2014/main" id="{BAC6CC89-DCAD-DD9E-57EB-86EC6E495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B5CEABB6-07DC-46E8-9B57-56EC44A396E5}" type="slidenum">
              <a:rPr lang="ru-RU" noProof="0" smtClean="0"/>
              <a:pPr rtl="0">
                <a:spcAft>
                  <a:spcPts val="600"/>
                </a:spcAft>
              </a:pPr>
              <a:t>3</a:t>
            </a:fld>
            <a:endParaRPr lang="ru-RU" noProof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69C19D1F-06FE-DFED-B0B3-F47D22D54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800" b="1" kern="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</a:rPr>
              <a:t>Кількісні обмеження у міжнародній торгівлі</a:t>
            </a:r>
            <a:endParaRPr lang="uk-UA" sz="5400" b="1" kern="0" dirty="0">
              <a:effectLst/>
              <a:latin typeface="Times New Roman" panose="02020603050405020304" pitchFamily="18" charset="0"/>
            </a:endParaRPr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BA8C7CF-7CF0-8325-31DF-2F9FDC8B4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ru-RU" noProof="0" smtClean="0"/>
              <a:t>30</a:t>
            </a:fld>
            <a:endParaRPr lang="ru-RU" noProof="0"/>
          </a:p>
        </p:txBody>
      </p:sp>
      <p:graphicFrame>
        <p:nvGraphicFramePr>
          <p:cNvPr id="9" name="Місце для SmartArt 8">
            <a:extLst>
              <a:ext uri="{FF2B5EF4-FFF2-40B4-BE49-F238E27FC236}">
                <a16:creationId xmlns:a16="http://schemas.microsoft.com/office/drawing/2014/main" id="{B5EE0E32-96C7-2705-0B57-8E7EC5CCD47E}"/>
              </a:ext>
            </a:extLst>
          </p:cNvPr>
          <p:cNvGraphicFramePr>
            <a:graphicFrameLocks noGrp="1"/>
          </p:cNvGraphicFramePr>
          <p:nvPr>
            <p:ph type="dgm" sz="quarter" idx="15"/>
            <p:extLst>
              <p:ext uri="{D42A27DB-BD31-4B8C-83A1-F6EECF244321}">
                <p14:modId xmlns:p14="http://schemas.microsoft.com/office/powerpoint/2010/main" val="2576529402"/>
              </p:ext>
            </p:extLst>
          </p:nvPr>
        </p:nvGraphicFramePr>
        <p:xfrm>
          <a:off x="838200" y="2136774"/>
          <a:ext cx="10515600" cy="4219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301067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Місце для SmartArt 7">
            <a:extLst>
              <a:ext uri="{FF2B5EF4-FFF2-40B4-BE49-F238E27FC236}">
                <a16:creationId xmlns:a16="http://schemas.microsoft.com/office/drawing/2014/main" id="{3EC209C3-B7F0-ED8A-2295-7197B00329A7}"/>
              </a:ext>
            </a:extLst>
          </p:cNvPr>
          <p:cNvGraphicFramePr>
            <a:graphicFrameLocks noGrp="1"/>
          </p:cNvGraphicFramePr>
          <p:nvPr>
            <p:ph type="dgm" sz="quarter" idx="15"/>
            <p:extLst>
              <p:ext uri="{D42A27DB-BD31-4B8C-83A1-F6EECF244321}">
                <p14:modId xmlns:p14="http://schemas.microsoft.com/office/powerpoint/2010/main" val="338705872"/>
              </p:ext>
            </p:extLst>
          </p:nvPr>
        </p:nvGraphicFramePr>
        <p:xfrm>
          <a:off x="838200" y="28809"/>
          <a:ext cx="10515600" cy="30621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8A31996-AF73-B20E-E734-F69E1B7AA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ru-RU" noProof="0" smtClean="0"/>
              <a:t>31</a:t>
            </a:fld>
            <a:endParaRPr lang="ru-RU" noProof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70728A-EC50-DB51-5F6F-65C7F5CC791B}"/>
              </a:ext>
            </a:extLst>
          </p:cNvPr>
          <p:cNvSpPr txBox="1"/>
          <p:nvPr/>
        </p:nvSpPr>
        <p:spPr>
          <a:xfrm>
            <a:off x="742950" y="3090947"/>
            <a:ext cx="1070610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just"/>
            <a:r>
              <a:rPr lang="uk-UA" sz="18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Загалом результати застосування імпортних квот подібні до ефекту від митних тарифів, хоча між ними, як відзначають економісти, зберігаються певні відмінності.</a:t>
            </a:r>
            <a:endParaRPr lang="uk-UA" sz="2800" dirty="0">
              <a:effectLst/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lvl="0" algn="just"/>
            <a:r>
              <a:rPr lang="uk-UA" sz="1800" i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По-перше</a:t>
            </a:r>
            <a:r>
              <a:rPr lang="uk-UA" sz="18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імпортні квоти по-іншому впливають на державні доходи. Якщо імпортні ліцензії розподіляються безкоштовно, то в цьому випадку безпосередньо виграє імпортер. </a:t>
            </a:r>
          </a:p>
          <a:p>
            <a:pPr lvl="0" algn="just"/>
            <a:r>
              <a:rPr lang="uk-UA" sz="1800" i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По-друге</a:t>
            </a:r>
            <a:r>
              <a:rPr lang="uk-UA" sz="18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якщо захист національного виробництва здійснюється за допомогою митних тарифів, то надмірне підвищення цін національних виробників на свої товари призведе до того, що споживачі почнуть купувати імпортні вироби, і спроба обмеження іноземної конкуренції зазнає невдачі. У випадку використання імпортних квот обмежується загальна кількість товарові на ринку і відповідно створюються передумови значного підвищення цін.</a:t>
            </a:r>
            <a:endParaRPr lang="uk-UA" sz="2800" dirty="0">
              <a:effectLst/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uk-UA" sz="1800" i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По-третє</a:t>
            </a:r>
            <a:r>
              <a:rPr lang="uk-UA" sz="18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, застосування імпортних квот веде до появи адміністративних ускладнень, пов'язаних з їх розподілом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306525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69C19D1F-06FE-DFED-B0B3-F47D22D54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800" b="1" kern="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</a:rPr>
              <a:t>Добровільні обмеження експорту</a:t>
            </a:r>
            <a:endParaRPr lang="uk-UA" sz="5400" b="1" kern="0" dirty="0">
              <a:effectLst/>
              <a:latin typeface="Times New Roman" panose="02020603050405020304" pitchFamily="18" charset="0"/>
            </a:endParaRPr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BA8C7CF-7CF0-8325-31DF-2F9FDC8B4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ru-RU" noProof="0" smtClean="0"/>
              <a:t>32</a:t>
            </a:fld>
            <a:endParaRPr lang="ru-RU" noProof="0"/>
          </a:p>
        </p:txBody>
      </p:sp>
      <p:graphicFrame>
        <p:nvGraphicFramePr>
          <p:cNvPr id="9" name="Місце для SmartArt 8">
            <a:extLst>
              <a:ext uri="{FF2B5EF4-FFF2-40B4-BE49-F238E27FC236}">
                <a16:creationId xmlns:a16="http://schemas.microsoft.com/office/drawing/2014/main" id="{B5EE0E32-96C7-2705-0B57-8E7EC5CCD47E}"/>
              </a:ext>
            </a:extLst>
          </p:cNvPr>
          <p:cNvGraphicFramePr>
            <a:graphicFrameLocks noGrp="1"/>
          </p:cNvGraphicFramePr>
          <p:nvPr>
            <p:ph type="dgm" sz="quarter" idx="15"/>
            <p:extLst>
              <p:ext uri="{D42A27DB-BD31-4B8C-83A1-F6EECF244321}">
                <p14:modId xmlns:p14="http://schemas.microsoft.com/office/powerpoint/2010/main" val="2305280204"/>
              </p:ext>
            </p:extLst>
          </p:nvPr>
        </p:nvGraphicFramePr>
        <p:xfrm>
          <a:off x="838200" y="1524000"/>
          <a:ext cx="10515600" cy="48323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264314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69C19D1F-06FE-DFED-B0B3-F47D22D54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800" b="1" kern="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</a:rPr>
              <a:t>Ліцензування</a:t>
            </a:r>
            <a:endParaRPr lang="uk-UA" sz="5400" b="1" kern="0" dirty="0">
              <a:effectLst/>
              <a:latin typeface="Times New Roman" panose="02020603050405020304" pitchFamily="18" charset="0"/>
            </a:endParaRPr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BA8C7CF-7CF0-8325-31DF-2F9FDC8B4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ru-RU" noProof="0" smtClean="0"/>
              <a:t>33</a:t>
            </a:fld>
            <a:endParaRPr lang="ru-RU" noProof="0"/>
          </a:p>
        </p:txBody>
      </p:sp>
      <p:graphicFrame>
        <p:nvGraphicFramePr>
          <p:cNvPr id="9" name="Місце для SmartArt 8">
            <a:extLst>
              <a:ext uri="{FF2B5EF4-FFF2-40B4-BE49-F238E27FC236}">
                <a16:creationId xmlns:a16="http://schemas.microsoft.com/office/drawing/2014/main" id="{B5EE0E32-96C7-2705-0B57-8E7EC5CCD47E}"/>
              </a:ext>
            </a:extLst>
          </p:cNvPr>
          <p:cNvGraphicFramePr>
            <a:graphicFrameLocks noGrp="1"/>
          </p:cNvGraphicFramePr>
          <p:nvPr>
            <p:ph type="dgm" sz="quarter" idx="15"/>
            <p:extLst>
              <p:ext uri="{D42A27DB-BD31-4B8C-83A1-F6EECF244321}">
                <p14:modId xmlns:p14="http://schemas.microsoft.com/office/powerpoint/2010/main" val="1371130730"/>
              </p:ext>
            </p:extLst>
          </p:nvPr>
        </p:nvGraphicFramePr>
        <p:xfrm>
          <a:off x="838200" y="1447800"/>
          <a:ext cx="10515600" cy="49085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360782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69C19D1F-06FE-DFED-B0B3-F47D22D54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800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Фінансові методи регулювання міжнародної торгівлі</a:t>
            </a:r>
            <a:endParaRPr lang="uk-UA" sz="5400" b="1" kern="0" dirty="0">
              <a:effectLst/>
              <a:latin typeface="Times New Roman" panose="02020603050405020304" pitchFamily="18" charset="0"/>
            </a:endParaRPr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BA8C7CF-7CF0-8325-31DF-2F9FDC8B4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ru-RU" noProof="0" smtClean="0"/>
              <a:t>34</a:t>
            </a:fld>
            <a:endParaRPr lang="ru-RU" noProof="0"/>
          </a:p>
        </p:txBody>
      </p:sp>
      <p:graphicFrame>
        <p:nvGraphicFramePr>
          <p:cNvPr id="9" name="Місце для SmartArt 8">
            <a:extLst>
              <a:ext uri="{FF2B5EF4-FFF2-40B4-BE49-F238E27FC236}">
                <a16:creationId xmlns:a16="http://schemas.microsoft.com/office/drawing/2014/main" id="{B5EE0E32-96C7-2705-0B57-8E7EC5CCD47E}"/>
              </a:ext>
            </a:extLst>
          </p:cNvPr>
          <p:cNvGraphicFramePr>
            <a:graphicFrameLocks noGrp="1"/>
          </p:cNvGraphicFramePr>
          <p:nvPr>
            <p:ph type="dgm" sz="quarter" idx="15"/>
            <p:extLst>
              <p:ext uri="{D42A27DB-BD31-4B8C-83A1-F6EECF244321}">
                <p14:modId xmlns:p14="http://schemas.microsoft.com/office/powerpoint/2010/main" val="3518048293"/>
              </p:ext>
            </p:extLst>
          </p:nvPr>
        </p:nvGraphicFramePr>
        <p:xfrm>
          <a:off x="838200" y="1447800"/>
          <a:ext cx="10515600" cy="49085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83335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69C19D1F-06FE-DFED-B0B3-F47D22D54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800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Фінансові методи регулювання міжнародної торгівлі</a:t>
            </a:r>
            <a:endParaRPr lang="uk-UA" sz="5400" b="1" kern="0" dirty="0">
              <a:effectLst/>
              <a:latin typeface="Times New Roman" panose="02020603050405020304" pitchFamily="18" charset="0"/>
            </a:endParaRPr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BA8C7CF-7CF0-8325-31DF-2F9FDC8B4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ru-RU" noProof="0" smtClean="0"/>
              <a:t>35</a:t>
            </a:fld>
            <a:endParaRPr lang="ru-RU" noProof="0"/>
          </a:p>
        </p:txBody>
      </p:sp>
      <p:graphicFrame>
        <p:nvGraphicFramePr>
          <p:cNvPr id="9" name="Місце для SmartArt 8">
            <a:extLst>
              <a:ext uri="{FF2B5EF4-FFF2-40B4-BE49-F238E27FC236}">
                <a16:creationId xmlns:a16="http://schemas.microsoft.com/office/drawing/2014/main" id="{B5EE0E32-96C7-2705-0B57-8E7EC5CCD47E}"/>
              </a:ext>
            </a:extLst>
          </p:cNvPr>
          <p:cNvGraphicFramePr>
            <a:graphicFrameLocks noGrp="1"/>
          </p:cNvGraphicFramePr>
          <p:nvPr>
            <p:ph type="dgm" sz="quarter" idx="15"/>
            <p:extLst>
              <p:ext uri="{D42A27DB-BD31-4B8C-83A1-F6EECF244321}">
                <p14:modId xmlns:p14="http://schemas.microsoft.com/office/powerpoint/2010/main" val="124618775"/>
              </p:ext>
            </p:extLst>
          </p:nvPr>
        </p:nvGraphicFramePr>
        <p:xfrm>
          <a:off x="838200" y="1447800"/>
          <a:ext cx="10515600" cy="49085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864476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69C19D1F-06FE-DFED-B0B3-F47D22D54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800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Фінансові методи регулювання міжнародної торгівлі</a:t>
            </a:r>
            <a:endParaRPr lang="uk-UA" sz="5400" b="1" kern="0" dirty="0">
              <a:effectLst/>
              <a:latin typeface="Times New Roman" panose="02020603050405020304" pitchFamily="18" charset="0"/>
            </a:endParaRPr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BA8C7CF-7CF0-8325-31DF-2F9FDC8B4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ru-RU" noProof="0" smtClean="0"/>
              <a:t>36</a:t>
            </a:fld>
            <a:endParaRPr lang="ru-RU" noProof="0"/>
          </a:p>
        </p:txBody>
      </p:sp>
      <p:graphicFrame>
        <p:nvGraphicFramePr>
          <p:cNvPr id="9" name="Місце для SmartArt 8">
            <a:extLst>
              <a:ext uri="{FF2B5EF4-FFF2-40B4-BE49-F238E27FC236}">
                <a16:creationId xmlns:a16="http://schemas.microsoft.com/office/drawing/2014/main" id="{B5EE0E32-96C7-2705-0B57-8E7EC5CCD47E}"/>
              </a:ext>
            </a:extLst>
          </p:cNvPr>
          <p:cNvGraphicFramePr>
            <a:graphicFrameLocks noGrp="1"/>
          </p:cNvGraphicFramePr>
          <p:nvPr>
            <p:ph type="dgm" sz="quarter" idx="15"/>
            <p:extLst>
              <p:ext uri="{D42A27DB-BD31-4B8C-83A1-F6EECF244321}">
                <p14:modId xmlns:p14="http://schemas.microsoft.com/office/powerpoint/2010/main" val="2820721350"/>
              </p:ext>
            </p:extLst>
          </p:nvPr>
        </p:nvGraphicFramePr>
        <p:xfrm>
          <a:off x="838200" y="1447800"/>
          <a:ext cx="10515600" cy="49085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657879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69C19D1F-06FE-DFED-B0B3-F47D22D54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800" b="1" kern="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</a:rPr>
              <a:t>Заходи економічного стимулювання експорту</a:t>
            </a:r>
            <a:endParaRPr lang="uk-UA" sz="5400" b="1" kern="0" dirty="0">
              <a:effectLst/>
              <a:latin typeface="Times New Roman" panose="02020603050405020304" pitchFamily="18" charset="0"/>
            </a:endParaRPr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BA8C7CF-7CF0-8325-31DF-2F9FDC8B4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ru-RU" noProof="0" smtClean="0"/>
              <a:t>37</a:t>
            </a:fld>
            <a:endParaRPr lang="ru-RU" noProof="0"/>
          </a:p>
        </p:txBody>
      </p:sp>
      <p:graphicFrame>
        <p:nvGraphicFramePr>
          <p:cNvPr id="9" name="Місце для SmartArt 8">
            <a:extLst>
              <a:ext uri="{FF2B5EF4-FFF2-40B4-BE49-F238E27FC236}">
                <a16:creationId xmlns:a16="http://schemas.microsoft.com/office/drawing/2014/main" id="{B5EE0E32-96C7-2705-0B57-8E7EC5CCD47E}"/>
              </a:ext>
            </a:extLst>
          </p:cNvPr>
          <p:cNvGraphicFramePr>
            <a:graphicFrameLocks noGrp="1"/>
          </p:cNvGraphicFramePr>
          <p:nvPr>
            <p:ph type="dgm" sz="quarter" idx="15"/>
            <p:extLst>
              <p:ext uri="{D42A27DB-BD31-4B8C-83A1-F6EECF244321}">
                <p14:modId xmlns:p14="http://schemas.microsoft.com/office/powerpoint/2010/main" val="2774367070"/>
              </p:ext>
            </p:extLst>
          </p:nvPr>
        </p:nvGraphicFramePr>
        <p:xfrm>
          <a:off x="838200" y="1447800"/>
          <a:ext cx="10515600" cy="49085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970232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69C19D1F-06FE-DFED-B0B3-F47D22D54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uk-UA" sz="2800" b="1" kern="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</a:rPr>
              <a:t>Позаекономічні заходи регулювання міжнародної торгівлі.</a:t>
            </a:r>
            <a:endParaRPr lang="uk-UA" sz="4000" b="1" dirty="0">
              <a:effectLst/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BA8C7CF-7CF0-8325-31DF-2F9FDC8B4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ru-RU" noProof="0" smtClean="0"/>
              <a:t>38</a:t>
            </a:fld>
            <a:endParaRPr lang="ru-RU" noProof="0"/>
          </a:p>
        </p:txBody>
      </p:sp>
      <p:graphicFrame>
        <p:nvGraphicFramePr>
          <p:cNvPr id="9" name="Місце для SmartArt 8">
            <a:extLst>
              <a:ext uri="{FF2B5EF4-FFF2-40B4-BE49-F238E27FC236}">
                <a16:creationId xmlns:a16="http://schemas.microsoft.com/office/drawing/2014/main" id="{B5EE0E32-96C7-2705-0B57-8E7EC5CCD47E}"/>
              </a:ext>
            </a:extLst>
          </p:cNvPr>
          <p:cNvGraphicFramePr>
            <a:graphicFrameLocks noGrp="1"/>
          </p:cNvGraphicFramePr>
          <p:nvPr>
            <p:ph type="dgm" sz="quarter" idx="15"/>
            <p:extLst>
              <p:ext uri="{D42A27DB-BD31-4B8C-83A1-F6EECF244321}">
                <p14:modId xmlns:p14="http://schemas.microsoft.com/office/powerpoint/2010/main" val="2329387899"/>
              </p:ext>
            </p:extLst>
          </p:nvPr>
        </p:nvGraphicFramePr>
        <p:xfrm>
          <a:off x="647700" y="1093694"/>
          <a:ext cx="11167782" cy="56277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618858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69C19D1F-06FE-DFED-B0B3-F47D22D54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uk-UA" sz="2800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Характеристика сучасного протекціонізму</a:t>
            </a: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uk-UA" sz="4000" b="1" dirty="0">
              <a:effectLst/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BA8C7CF-7CF0-8325-31DF-2F9FDC8B4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ru-RU" noProof="0" smtClean="0"/>
              <a:t>39</a:t>
            </a:fld>
            <a:endParaRPr lang="ru-RU" noProof="0"/>
          </a:p>
        </p:txBody>
      </p:sp>
      <p:graphicFrame>
        <p:nvGraphicFramePr>
          <p:cNvPr id="9" name="Місце для SmartArt 8">
            <a:extLst>
              <a:ext uri="{FF2B5EF4-FFF2-40B4-BE49-F238E27FC236}">
                <a16:creationId xmlns:a16="http://schemas.microsoft.com/office/drawing/2014/main" id="{B5EE0E32-96C7-2705-0B57-8E7EC5CCD47E}"/>
              </a:ext>
            </a:extLst>
          </p:cNvPr>
          <p:cNvGraphicFramePr>
            <a:graphicFrameLocks noGrp="1"/>
          </p:cNvGraphicFramePr>
          <p:nvPr>
            <p:ph type="dgm" sz="quarter" idx="15"/>
            <p:extLst>
              <p:ext uri="{D42A27DB-BD31-4B8C-83A1-F6EECF244321}">
                <p14:modId xmlns:p14="http://schemas.microsoft.com/office/powerpoint/2010/main" val="3674757818"/>
              </p:ext>
            </p:extLst>
          </p:nvPr>
        </p:nvGraphicFramePr>
        <p:xfrm>
          <a:off x="647700" y="1093694"/>
          <a:ext cx="11167782" cy="56277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55999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9" name="Slide Number Placeholder 5">
            <a:extLst>
              <a:ext uri="{FF2B5EF4-FFF2-40B4-BE49-F238E27FC236}">
                <a16:creationId xmlns:a16="http://schemas.microsoft.com/office/drawing/2014/main" id="{E77101E5-CBF6-2029-7C05-6BDC7DF05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B5CEABB6-07DC-46E8-9B57-56EC44A396E5}" type="slidenum">
              <a:rPr lang="ru-RU" noProof="0" smtClean="0"/>
              <a:pPr rtl="0">
                <a:spcAft>
                  <a:spcPts val="600"/>
                </a:spcAft>
              </a:pPr>
              <a:t>4</a:t>
            </a:fld>
            <a:endParaRPr lang="ru-RU" noProof="0"/>
          </a:p>
        </p:txBody>
      </p:sp>
      <p:graphicFrame>
        <p:nvGraphicFramePr>
          <p:cNvPr id="5140" name="Содержимое 2">
            <a:extLst>
              <a:ext uri="{FF2B5EF4-FFF2-40B4-BE49-F238E27FC236}">
                <a16:creationId xmlns:a16="http://schemas.microsoft.com/office/drawing/2014/main" id="{DC6A07DF-5667-AF5B-019A-D25CB94D58BC}"/>
              </a:ext>
            </a:extLst>
          </p:cNvPr>
          <p:cNvGraphicFramePr>
            <a:graphicFrameLocks noGrp="1"/>
          </p:cNvGraphicFramePr>
          <p:nvPr>
            <p:ph type="dgm" sz="quarter" idx="15"/>
            <p:extLst>
              <p:ext uri="{D42A27DB-BD31-4B8C-83A1-F6EECF244321}">
                <p14:modId xmlns:p14="http://schemas.microsoft.com/office/powerpoint/2010/main" val="2629105683"/>
              </p:ext>
            </p:extLst>
          </p:nvPr>
        </p:nvGraphicFramePr>
        <p:xfrm>
          <a:off x="838200" y="694352"/>
          <a:ext cx="10515600" cy="5469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EF6298-72EC-2B23-3687-A9C02F8CD5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29083" y="2571235"/>
            <a:ext cx="4841838" cy="1715531"/>
          </a:xfrm>
        </p:spPr>
        <p:txBody>
          <a:bodyPr/>
          <a:lstStyle/>
          <a:p>
            <a:r>
              <a:rPr lang="uk-UA" dirty="0"/>
              <a:t>Дякую за увагу!</a:t>
            </a:r>
          </a:p>
        </p:txBody>
      </p:sp>
    </p:spTree>
    <p:extLst>
      <p:ext uri="{BB962C8B-B14F-4D97-AF65-F5344CB8AC3E}">
        <p14:creationId xmlns:p14="http://schemas.microsoft.com/office/powerpoint/2010/main" val="1413636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3" name="Slide Number Placeholder 5">
            <a:extLst>
              <a:ext uri="{FF2B5EF4-FFF2-40B4-BE49-F238E27FC236}">
                <a16:creationId xmlns:a16="http://schemas.microsoft.com/office/drawing/2014/main" id="{74BF842E-8E1A-83A0-61CA-97015CBBE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B5CEABB6-07DC-46E8-9B57-56EC44A396E5}" type="slidenum">
              <a:rPr lang="ru-RU" noProof="0" smtClean="0"/>
              <a:pPr rtl="0">
                <a:spcAft>
                  <a:spcPts val="600"/>
                </a:spcAft>
              </a:pPr>
              <a:t>5</a:t>
            </a:fld>
            <a:endParaRPr lang="ru-RU" noProof="0"/>
          </a:p>
        </p:txBody>
      </p:sp>
      <p:graphicFrame>
        <p:nvGraphicFramePr>
          <p:cNvPr id="6164" name="Содержимое 2">
            <a:extLst>
              <a:ext uri="{FF2B5EF4-FFF2-40B4-BE49-F238E27FC236}">
                <a16:creationId xmlns:a16="http://schemas.microsoft.com/office/drawing/2014/main" id="{BE486F01-1746-6837-DAD1-5C266F85ABE2}"/>
              </a:ext>
            </a:extLst>
          </p:cNvPr>
          <p:cNvGraphicFramePr>
            <a:graphicFrameLocks noGrp="1"/>
          </p:cNvGraphicFramePr>
          <p:nvPr>
            <p:ph type="dgm" sz="quarter" idx="15"/>
            <p:extLst>
              <p:ext uri="{D42A27DB-BD31-4B8C-83A1-F6EECF244321}">
                <p14:modId xmlns:p14="http://schemas.microsoft.com/office/powerpoint/2010/main" val="1698555559"/>
              </p:ext>
            </p:extLst>
          </p:nvPr>
        </p:nvGraphicFramePr>
        <p:xfrm>
          <a:off x="838200" y="694352"/>
          <a:ext cx="10515600" cy="5469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>
            <a:extLst>
              <a:ext uri="{FF2B5EF4-FFF2-40B4-BE49-F238E27FC236}">
                <a16:creationId xmlns:a16="http://schemas.microsoft.com/office/drawing/2014/main" id="{C9B7DE7A-B1DB-E18A-0F40-8DC319C0E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pPr>
              <a:defRPr/>
            </a:pPr>
            <a:r>
              <a:rPr lang="uk-UA" dirty="0"/>
              <a:t>Ефективність функціонування механізму регулювання МЕВ залежить від критеріїв:</a:t>
            </a:r>
            <a:endParaRPr lang="ru-RU" dirty="0"/>
          </a:p>
        </p:txBody>
      </p:sp>
      <p:sp>
        <p:nvSpPr>
          <p:cNvPr id="7181" name="Slide Number Placeholder 5">
            <a:extLst>
              <a:ext uri="{FF2B5EF4-FFF2-40B4-BE49-F238E27FC236}">
                <a16:creationId xmlns:a16="http://schemas.microsoft.com/office/drawing/2014/main" id="{A6C545D1-F120-136C-1D89-A6AF67A8E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B5CEABB6-07DC-46E8-9B57-56EC44A396E5}" type="slidenum">
              <a:rPr lang="ru-RU" noProof="0" smtClean="0"/>
              <a:pPr rtl="0">
                <a:spcAft>
                  <a:spcPts val="600"/>
                </a:spcAft>
              </a:pPr>
              <a:t>6</a:t>
            </a:fld>
            <a:endParaRPr lang="ru-RU" noProof="0"/>
          </a:p>
        </p:txBody>
      </p:sp>
      <p:graphicFrame>
        <p:nvGraphicFramePr>
          <p:cNvPr id="7173" name="Содержимое 2">
            <a:extLst>
              <a:ext uri="{FF2B5EF4-FFF2-40B4-BE49-F238E27FC236}">
                <a16:creationId xmlns:a16="http://schemas.microsoft.com/office/drawing/2014/main" id="{90FF5BE0-DA01-BC95-61F6-C72D584B0489}"/>
              </a:ext>
            </a:extLst>
          </p:cNvPr>
          <p:cNvGraphicFramePr>
            <a:graphicFrameLocks noGrp="1"/>
          </p:cNvGraphicFramePr>
          <p:nvPr>
            <p:ph type="dgm" sz="quarter" idx="15"/>
            <p:extLst>
              <p:ext uri="{D42A27DB-BD31-4B8C-83A1-F6EECF244321}">
                <p14:modId xmlns:p14="http://schemas.microsoft.com/office/powerpoint/2010/main" val="2672999475"/>
              </p:ext>
            </p:extLst>
          </p:nvPr>
        </p:nvGraphicFramePr>
        <p:xfrm>
          <a:off x="838200" y="2136776"/>
          <a:ext cx="10515600" cy="3697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>
            <a:extLst>
              <a:ext uri="{FF2B5EF4-FFF2-40B4-BE49-F238E27FC236}">
                <a16:creationId xmlns:a16="http://schemas.microsoft.com/office/drawing/2014/main" id="{5D7ADA03-616C-2F8B-EB79-B32524F4B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pPr>
              <a:defRPr/>
            </a:pPr>
            <a:r>
              <a:rPr lang="uk-UA" dirty="0"/>
              <a:t>Рівні регулювання МЕВ:</a:t>
            </a:r>
            <a:endParaRPr lang="ru-RU" dirty="0"/>
          </a:p>
        </p:txBody>
      </p:sp>
      <p:sp>
        <p:nvSpPr>
          <p:cNvPr id="11277" name="Slide Number Placeholder 5">
            <a:extLst>
              <a:ext uri="{FF2B5EF4-FFF2-40B4-BE49-F238E27FC236}">
                <a16:creationId xmlns:a16="http://schemas.microsoft.com/office/drawing/2014/main" id="{A84C69D9-CD01-EE62-6D54-44D040140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B5CEABB6-07DC-46E8-9B57-56EC44A396E5}" type="slidenum">
              <a:rPr lang="ru-RU" noProof="0" smtClean="0"/>
              <a:pPr rtl="0">
                <a:spcAft>
                  <a:spcPts val="600"/>
                </a:spcAft>
              </a:pPr>
              <a:t>7</a:t>
            </a:fld>
            <a:endParaRPr lang="ru-RU" noProof="0"/>
          </a:p>
        </p:txBody>
      </p:sp>
      <p:graphicFrame>
        <p:nvGraphicFramePr>
          <p:cNvPr id="11269" name="Содержимое 2">
            <a:extLst>
              <a:ext uri="{FF2B5EF4-FFF2-40B4-BE49-F238E27FC236}">
                <a16:creationId xmlns:a16="http://schemas.microsoft.com/office/drawing/2014/main" id="{9D14367B-3F56-DBD1-A69B-AA9C15EADD11}"/>
              </a:ext>
            </a:extLst>
          </p:cNvPr>
          <p:cNvGraphicFramePr>
            <a:graphicFrameLocks noGrp="1"/>
          </p:cNvGraphicFramePr>
          <p:nvPr>
            <p:ph type="dgm" sz="quarter" idx="15"/>
            <p:extLst>
              <p:ext uri="{D42A27DB-BD31-4B8C-83A1-F6EECF244321}">
                <p14:modId xmlns:p14="http://schemas.microsoft.com/office/powerpoint/2010/main" val="2861574102"/>
              </p:ext>
            </p:extLst>
          </p:nvPr>
        </p:nvGraphicFramePr>
        <p:xfrm>
          <a:off x="838200" y="2136776"/>
          <a:ext cx="10515600" cy="3697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0" name="Slide Number Placeholder 5">
            <a:extLst>
              <a:ext uri="{FF2B5EF4-FFF2-40B4-BE49-F238E27FC236}">
                <a16:creationId xmlns:a16="http://schemas.microsoft.com/office/drawing/2014/main" id="{81CAA30D-1E2E-B236-7EDD-795F28D3F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B5CEABB6-07DC-46E8-9B57-56EC44A396E5}" type="slidenum">
              <a:rPr lang="ru-RU" noProof="0" smtClean="0"/>
              <a:pPr rtl="0">
                <a:spcAft>
                  <a:spcPts val="600"/>
                </a:spcAft>
              </a:pPr>
              <a:t>8</a:t>
            </a:fld>
            <a:endParaRPr lang="ru-RU" noProof="0"/>
          </a:p>
        </p:txBody>
      </p:sp>
      <p:graphicFrame>
        <p:nvGraphicFramePr>
          <p:cNvPr id="9220" name="Содержимое 2">
            <a:extLst>
              <a:ext uri="{FF2B5EF4-FFF2-40B4-BE49-F238E27FC236}">
                <a16:creationId xmlns:a16="http://schemas.microsoft.com/office/drawing/2014/main" id="{B635FD4F-524A-75A4-C17A-70F9C841240C}"/>
              </a:ext>
            </a:extLst>
          </p:cNvPr>
          <p:cNvGraphicFramePr>
            <a:graphicFrameLocks noGrp="1"/>
          </p:cNvGraphicFramePr>
          <p:nvPr>
            <p:ph type="dgm" sz="quarter" idx="15"/>
            <p:extLst>
              <p:ext uri="{D42A27DB-BD31-4B8C-83A1-F6EECF244321}">
                <p14:modId xmlns:p14="http://schemas.microsoft.com/office/powerpoint/2010/main" val="1025835182"/>
              </p:ext>
            </p:extLst>
          </p:nvPr>
        </p:nvGraphicFramePr>
        <p:xfrm>
          <a:off x="838200" y="365126"/>
          <a:ext cx="10515600" cy="5469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>
            <a:extLst>
              <a:ext uri="{FF2B5EF4-FFF2-40B4-BE49-F238E27FC236}">
                <a16:creationId xmlns:a16="http://schemas.microsoft.com/office/drawing/2014/main" id="{FB906A8F-D19A-E10E-861F-4DF74B9E5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154339"/>
          </a:xfrm>
        </p:spPr>
        <p:txBody>
          <a:bodyPr anchor="ctr">
            <a:normAutofit/>
          </a:bodyPr>
          <a:lstStyle/>
          <a:p>
            <a:pPr>
              <a:defRPr/>
            </a:pPr>
            <a:r>
              <a:rPr lang="uk-UA" sz="2000" b="1" dirty="0"/>
              <a:t>Інституціональне забезпечення МЕВ </a:t>
            </a:r>
            <a:r>
              <a:rPr lang="uk-UA" sz="2000" dirty="0"/>
              <a:t>- </a:t>
            </a:r>
            <a:r>
              <a:rPr lang="uk-UA" sz="2000" cap="none" dirty="0"/>
              <a:t>це сукупність правових інституцій (конференцій, конгресів, нарад, комітетів, комісій, організацій) і правових норм, вироблених ними, котрі забезпечують регулювання </a:t>
            </a:r>
            <a:r>
              <a:rPr lang="uk-UA" sz="2000" cap="none" dirty="0" err="1"/>
              <a:t>мев</a:t>
            </a:r>
            <a:r>
              <a:rPr lang="uk-UA" sz="2000" cap="none" dirty="0"/>
              <a:t> на різних рівнях.</a:t>
            </a:r>
            <a:br>
              <a:rPr lang="uk-UA" sz="2000" cap="none" dirty="0"/>
            </a:br>
            <a:endParaRPr lang="ru-RU" sz="2000" dirty="0"/>
          </a:p>
        </p:txBody>
      </p:sp>
      <p:sp>
        <p:nvSpPr>
          <p:cNvPr id="10252" name="Slide Number Placeholder 5">
            <a:extLst>
              <a:ext uri="{FF2B5EF4-FFF2-40B4-BE49-F238E27FC236}">
                <a16:creationId xmlns:a16="http://schemas.microsoft.com/office/drawing/2014/main" id="{8BD006C1-21A1-BE8D-7EDB-7FEDDD405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B5CEABB6-07DC-46E8-9B57-56EC44A396E5}" type="slidenum">
              <a:rPr lang="ru-RU" noProof="0" smtClean="0"/>
              <a:pPr rtl="0">
                <a:spcAft>
                  <a:spcPts val="600"/>
                </a:spcAft>
              </a:pPr>
              <a:t>9</a:t>
            </a:fld>
            <a:endParaRPr lang="ru-RU" noProof="0"/>
          </a:p>
        </p:txBody>
      </p:sp>
      <p:graphicFrame>
        <p:nvGraphicFramePr>
          <p:cNvPr id="10254" name="Содержимое 2">
            <a:extLst>
              <a:ext uri="{FF2B5EF4-FFF2-40B4-BE49-F238E27FC236}">
                <a16:creationId xmlns:a16="http://schemas.microsoft.com/office/drawing/2014/main" id="{1332FF7C-28E2-0C2C-00E6-1081014C4B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6344668"/>
              </p:ext>
            </p:extLst>
          </p:nvPr>
        </p:nvGraphicFramePr>
        <p:xfrm>
          <a:off x="838200" y="2136776"/>
          <a:ext cx="10515600" cy="3697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Одиночная линия">
  <a:themeElements>
    <a:clrScheme name="Custom 16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BF4EF"/>
      </a:accent1>
      <a:accent2>
        <a:srgbClr val="F7F6F3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3329043_TF56180624_Win32" id="{67C9E7EB-4B67-47D2-AC94-A62F98E9F47B}" vid="{DA75A8E3-E007-44ED-9BA5-5388846DD698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64CF2EF3-001F-4BE9-81B3-86ECBBF942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2BC90D6-94CF-42F7-AAC4-9CF6824C54D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F97B18F-50BC-4F30-8373-93489E845F83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TM03457515[[fn=Краєвид]]</Template>
  <TotalTime>348</TotalTime>
  <Words>2857</Words>
  <Application>Microsoft Office PowerPoint</Application>
  <PresentationFormat>Широкий екран</PresentationFormat>
  <Paragraphs>323</Paragraphs>
  <Slides>40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40</vt:i4>
      </vt:variant>
    </vt:vector>
  </HeadingPairs>
  <TitlesOfParts>
    <vt:vector size="44" baseType="lpstr">
      <vt:lpstr>Arial</vt:lpstr>
      <vt:lpstr>Calibri</vt:lpstr>
      <vt:lpstr>Times New Roman</vt:lpstr>
      <vt:lpstr>Одиночная линия</vt:lpstr>
      <vt:lpstr>Тема 5. СУТНІСТЬ, СТРУКТУРА та методи РЕГУЛЮВАННЯ МЕВ </vt:lpstr>
      <vt:lpstr>Семінар 6 </vt:lpstr>
      <vt:lpstr>Механізм регулювання МЕВ</vt:lpstr>
      <vt:lpstr>Презентація PowerPoint</vt:lpstr>
      <vt:lpstr>Презентація PowerPoint</vt:lpstr>
      <vt:lpstr>Ефективність функціонування механізму регулювання МЕВ залежить від критеріїв:</vt:lpstr>
      <vt:lpstr>Рівні регулювання МЕВ:</vt:lpstr>
      <vt:lpstr>Презентація PowerPoint</vt:lpstr>
      <vt:lpstr>Інституціональне забезпечення МЕВ - це сукупність правових інституцій (конференцій, конгресів, нарад, комітетів, комісій, організацій) і правових норм, вироблених ними, котрі забезпечують регулювання мев на різних рівнях. </vt:lpstr>
      <vt:lpstr>Правові інституції </vt:lpstr>
      <vt:lpstr>Сфери механізму регулювання</vt:lpstr>
      <vt:lpstr>Регулювання МЕВ поділяється на</vt:lpstr>
      <vt:lpstr>Умови функціонування ендогенного механізму на міжн. ринках</vt:lpstr>
      <vt:lpstr>Деформація основ ендогенного механізму</vt:lpstr>
      <vt:lpstr>Основні економічні цілі держав у регулюванні МЕВ</vt:lpstr>
      <vt:lpstr>Характер впливу держави на розвиток МЕВ</vt:lpstr>
      <vt:lpstr>Види зовнішньоекономічної політики держав</vt:lpstr>
      <vt:lpstr>Ступінь узгодженості зовнішньоекономічної політки з іншими країнами</vt:lpstr>
      <vt:lpstr>Експортно-імпортні пріоритети зовнішньоекономічної політики</vt:lpstr>
      <vt:lpstr>Фірми у системі регулювання економічних відносин світового господарства</vt:lpstr>
      <vt:lpstr>Методи впливу фірм на пропорції міжнародного обміну</vt:lpstr>
      <vt:lpstr>ТАРИФНІ ТА НЕТАРИФНІ МЕТОДИ РЕГУЛЮВАННЯ МІЖНАРОДНОЇ ТОРГІВЛІ </vt:lpstr>
      <vt:lpstr>Презентація PowerPoint</vt:lpstr>
      <vt:lpstr>Презентація PowerPoint</vt:lpstr>
      <vt:lpstr>Характеристика сучасного тарифного захисту державою свого внутрішнього ринку</vt:lpstr>
      <vt:lpstr>Митні тарифи ґрунтуються на товарних класифікаторах, яких існує 4:</vt:lpstr>
      <vt:lpstr>Характеристика сучасного тарифного захисту внутрішнього ринку </vt:lpstr>
      <vt:lpstr>Економічні ефекти від запровадження мита</vt:lpstr>
      <vt:lpstr>Нетарифні методи регулювання міжнародної торгівлі</vt:lpstr>
      <vt:lpstr>Кількісні обмеження у міжнародній торгівлі</vt:lpstr>
      <vt:lpstr>Презентація PowerPoint</vt:lpstr>
      <vt:lpstr>Добровільні обмеження експорту</vt:lpstr>
      <vt:lpstr>Ліцензування</vt:lpstr>
      <vt:lpstr>Фінансові методи регулювання міжнародної торгівлі</vt:lpstr>
      <vt:lpstr>Фінансові методи регулювання міжнародної торгівлі</vt:lpstr>
      <vt:lpstr>Фінансові методи регулювання міжнародної торгівлі</vt:lpstr>
      <vt:lpstr>Заходи економічного стимулювання експорту</vt:lpstr>
      <vt:lpstr>Позаекономічні заходи регулювання міжнародної торгівлі.</vt:lpstr>
      <vt:lpstr>Характеристика сучасного протекціонізму </vt:lpstr>
      <vt:lpstr>Дякую за увагу!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СУТНІСТЬ, СТРУКТУРА та методи РЕГУЛЮВАННЯ МЕВ </dc:title>
  <dc:creator>Кабачук Юрій Васильович</dc:creator>
  <cp:lastModifiedBy>Alex Shepel</cp:lastModifiedBy>
  <cp:revision>20</cp:revision>
  <dcterms:created xsi:type="dcterms:W3CDTF">2025-01-23T16:49:44Z</dcterms:created>
  <dcterms:modified xsi:type="dcterms:W3CDTF">2025-03-17T17:26:14Z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