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51"/>
  </p:notesMasterIdLst>
  <p:sldIdLst>
    <p:sldId id="256" r:id="rId2"/>
    <p:sldId id="262" r:id="rId3"/>
    <p:sldId id="263" r:id="rId4"/>
    <p:sldId id="270" r:id="rId5"/>
    <p:sldId id="318" r:id="rId6"/>
    <p:sldId id="272" r:id="rId7"/>
    <p:sldId id="273" r:id="rId8"/>
    <p:sldId id="306" r:id="rId9"/>
    <p:sldId id="307" r:id="rId10"/>
    <p:sldId id="308" r:id="rId11"/>
    <p:sldId id="274" r:id="rId12"/>
    <p:sldId id="275" r:id="rId13"/>
    <p:sldId id="309" r:id="rId14"/>
    <p:sldId id="310" r:id="rId15"/>
    <p:sldId id="311" r:id="rId16"/>
    <p:sldId id="312" r:id="rId17"/>
    <p:sldId id="313" r:id="rId18"/>
    <p:sldId id="314" r:id="rId19"/>
    <p:sldId id="315" r:id="rId20"/>
    <p:sldId id="276" r:id="rId21"/>
    <p:sldId id="277" r:id="rId22"/>
    <p:sldId id="304" r:id="rId23"/>
    <p:sldId id="305" r:id="rId24"/>
    <p:sldId id="316" r:id="rId25"/>
    <p:sldId id="31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3"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ltNode1NoLn">
    <dgm:fillClrLst meth="repeat">
      <a:schemeClr val="lt1">
        <a:tint val="75000"/>
      </a:schemeClr>
    </dgm:fillClrLst>
    <dgm:linClrLst meth="repeat">
      <a:schemeClr val="dk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3#1">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2">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3">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1#4">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1#5">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59CCFC-2B29-4BE2-9219-F27E61556BFA}" type="doc">
      <dgm:prSet loTypeId="urn:microsoft.com/office/officeart/2005/8/layout/cycle3" loCatId="cycle" qsTypeId="urn:microsoft.com/office/officeart/2005/8/quickstyle/simple5#1" qsCatId="simple" csTypeId="urn:microsoft.com/office/officeart/2005/8/colors/accent0_2#1" csCatId="mainScheme" phldr="1"/>
      <dgm:spPr/>
      <dgm:t>
        <a:bodyPr/>
        <a:lstStyle/>
        <a:p>
          <a:endParaRPr lang="ru-RU"/>
        </a:p>
      </dgm:t>
    </dgm:pt>
    <dgm:pt modelId="{90B35F47-669E-4D06-95E3-9CABD322B3BC}">
      <dgm:prSet phldrT="[Текст]" custT="1"/>
      <dgm:spPr/>
      <dgm:t>
        <a:bodyPr/>
        <a:lstStyle/>
        <a:p>
          <a:r>
            <a:rPr lang="ru-RU" sz="1400" b="1" dirty="0" err="1">
              <a:solidFill>
                <a:schemeClr val="tx1">
                  <a:lumMod val="95000"/>
                  <a:lumOff val="5000"/>
                </a:schemeClr>
              </a:solidFill>
            </a:rPr>
            <a:t>Прозорість</a:t>
          </a:r>
          <a:endParaRPr lang="ru-RU" sz="1400" b="1" dirty="0">
            <a:solidFill>
              <a:schemeClr val="tx1">
                <a:lumMod val="95000"/>
                <a:lumOff val="5000"/>
              </a:schemeClr>
            </a:solidFill>
          </a:endParaRPr>
        </a:p>
      </dgm:t>
    </dgm:pt>
    <dgm:pt modelId="{22779F0C-C8C0-4164-A01F-2BD9B8D396E3}" type="parTrans" cxnId="{6B031D70-008E-4D68-8320-63BCDB9FF6D8}">
      <dgm:prSet/>
      <dgm:spPr/>
      <dgm:t>
        <a:bodyPr/>
        <a:lstStyle/>
        <a:p>
          <a:endParaRPr lang="ru-RU" sz="4800"/>
        </a:p>
      </dgm:t>
    </dgm:pt>
    <dgm:pt modelId="{31C777BE-4F96-4FB8-BF96-B3AB12D49351}" type="sibTrans" cxnId="{6B031D70-008E-4D68-8320-63BCDB9FF6D8}">
      <dgm:prSet custT="1"/>
      <dgm:spPr/>
      <dgm:t>
        <a:bodyPr/>
        <a:lstStyle/>
        <a:p>
          <a:endParaRPr lang="ru-RU" sz="1100">
            <a:latin typeface="Palatino Linotype" panose="02040502050505030304" pitchFamily="18" charset="0"/>
          </a:endParaRPr>
        </a:p>
      </dgm:t>
    </dgm:pt>
    <dgm:pt modelId="{3C714277-3ED1-4299-90BF-3D7471454097}">
      <dgm:prSet phldrT="[Текст]" custT="1"/>
      <dgm:spPr/>
      <dgm:t>
        <a:bodyPr/>
        <a:lstStyle/>
        <a:p>
          <a:r>
            <a:rPr lang="ru-RU" sz="1400" b="1" dirty="0" err="1">
              <a:solidFill>
                <a:schemeClr val="tx1">
                  <a:lumMod val="95000"/>
                  <a:lumOff val="5000"/>
                </a:schemeClr>
              </a:solidFill>
            </a:rPr>
            <a:t>Недискримінація</a:t>
          </a:r>
          <a:endParaRPr lang="ru-RU" sz="1400" b="1" dirty="0">
            <a:solidFill>
              <a:schemeClr val="tx1">
                <a:lumMod val="95000"/>
                <a:lumOff val="5000"/>
              </a:schemeClr>
            </a:solidFill>
          </a:endParaRPr>
        </a:p>
      </dgm:t>
    </dgm:pt>
    <dgm:pt modelId="{7156F4FD-D334-4E28-9AB6-06A5C3FC05A7}" type="parTrans" cxnId="{8A235B27-5992-4E24-A553-FAF48D1E2F79}">
      <dgm:prSet/>
      <dgm:spPr/>
      <dgm:t>
        <a:bodyPr/>
        <a:lstStyle/>
        <a:p>
          <a:endParaRPr lang="ru-RU" sz="4800"/>
        </a:p>
      </dgm:t>
    </dgm:pt>
    <dgm:pt modelId="{C9C20540-8AFA-449E-813D-F4B08E5AFE24}" type="sibTrans" cxnId="{8A235B27-5992-4E24-A553-FAF48D1E2F79}">
      <dgm:prSet custT="1"/>
      <dgm:spPr/>
      <dgm:t>
        <a:bodyPr/>
        <a:lstStyle/>
        <a:p>
          <a:endParaRPr lang="ru-RU" sz="1100"/>
        </a:p>
      </dgm:t>
    </dgm:pt>
    <dgm:pt modelId="{D45D8FE6-D926-4502-97D0-A5A33346162A}">
      <dgm:prSet phldrT="[Текст]" custT="1"/>
      <dgm:spPr/>
      <dgm:t>
        <a:bodyPr/>
        <a:lstStyle/>
        <a:p>
          <a:r>
            <a:rPr lang="ru-RU" sz="1400" b="1" dirty="0" err="1">
              <a:solidFill>
                <a:schemeClr val="tx1">
                  <a:lumMod val="95000"/>
                  <a:lumOff val="5000"/>
                </a:schemeClr>
              </a:solidFill>
            </a:rPr>
            <a:t>Відповідальність</a:t>
          </a:r>
          <a:endParaRPr lang="ru-RU" sz="1400" b="1" dirty="0">
            <a:solidFill>
              <a:schemeClr val="tx1">
                <a:lumMod val="95000"/>
                <a:lumOff val="5000"/>
              </a:schemeClr>
            </a:solidFill>
          </a:endParaRPr>
        </a:p>
      </dgm:t>
    </dgm:pt>
    <dgm:pt modelId="{9658426E-B1E4-447C-A457-047AE8B9CEB8}" type="parTrans" cxnId="{19B63D8D-D6EB-476A-A932-3DF088B2766F}">
      <dgm:prSet/>
      <dgm:spPr/>
      <dgm:t>
        <a:bodyPr/>
        <a:lstStyle/>
        <a:p>
          <a:endParaRPr lang="ru-RU" sz="4800"/>
        </a:p>
      </dgm:t>
    </dgm:pt>
    <dgm:pt modelId="{D4C092D4-37D2-49E7-BFF4-45A4E85670DA}" type="sibTrans" cxnId="{19B63D8D-D6EB-476A-A932-3DF088B2766F}">
      <dgm:prSet custT="1"/>
      <dgm:spPr/>
      <dgm:t>
        <a:bodyPr/>
        <a:lstStyle/>
        <a:p>
          <a:endParaRPr lang="ru-RU" sz="1100"/>
        </a:p>
      </dgm:t>
    </dgm:pt>
    <dgm:pt modelId="{10A6D917-88C3-4ECE-AAF3-9670B23D4C65}">
      <dgm:prSet custT="1"/>
      <dgm:spPr/>
      <dgm:t>
        <a:bodyPr/>
        <a:lstStyle/>
        <a:p>
          <a:r>
            <a:rPr lang="ru-RU" sz="1400" b="1" dirty="0" err="1">
              <a:solidFill>
                <a:schemeClr val="tx1">
                  <a:lumMod val="95000"/>
                  <a:lumOff val="5000"/>
                </a:schemeClr>
              </a:solidFill>
            </a:rPr>
            <a:t>Відкритість</a:t>
          </a:r>
          <a:endParaRPr lang="ru-RU" sz="1400" b="1" dirty="0">
            <a:solidFill>
              <a:schemeClr val="tx1">
                <a:lumMod val="95000"/>
                <a:lumOff val="5000"/>
              </a:schemeClr>
            </a:solidFill>
          </a:endParaRPr>
        </a:p>
      </dgm:t>
    </dgm:pt>
    <dgm:pt modelId="{022CD983-02E1-469A-BC96-E103E533229F}" type="parTrans" cxnId="{64783804-3FD7-4DDD-9D72-33C358004320}">
      <dgm:prSet/>
      <dgm:spPr/>
      <dgm:t>
        <a:bodyPr/>
        <a:lstStyle/>
        <a:p>
          <a:endParaRPr lang="ru-RU" sz="4800"/>
        </a:p>
      </dgm:t>
    </dgm:pt>
    <dgm:pt modelId="{03697287-A61C-40F1-A864-7492B7F79FA6}" type="sibTrans" cxnId="{64783804-3FD7-4DDD-9D72-33C358004320}">
      <dgm:prSet custT="1"/>
      <dgm:spPr/>
      <dgm:t>
        <a:bodyPr/>
        <a:lstStyle/>
        <a:p>
          <a:endParaRPr lang="ru-RU" sz="1100"/>
        </a:p>
      </dgm:t>
    </dgm:pt>
    <dgm:pt modelId="{A3FE94F6-3A1B-47A2-8C7C-CEFA6A85CDAF}">
      <dgm:prSet custT="1"/>
      <dgm:spPr/>
      <dgm:t>
        <a:bodyPr/>
        <a:lstStyle/>
        <a:p>
          <a:r>
            <a:rPr lang="ru-RU" sz="1400" b="1" dirty="0" err="1">
              <a:solidFill>
                <a:schemeClr val="tx1">
                  <a:lumMod val="95000"/>
                  <a:lumOff val="5000"/>
                </a:schemeClr>
              </a:solidFill>
            </a:rPr>
            <a:t>Конкурентність</a:t>
          </a:r>
          <a:r>
            <a:rPr lang="ru-RU" sz="1400" b="1" dirty="0">
              <a:solidFill>
                <a:schemeClr val="tx1">
                  <a:lumMod val="95000"/>
                  <a:lumOff val="5000"/>
                </a:schemeClr>
              </a:solidFill>
            </a:rPr>
            <a:t> та </a:t>
          </a:r>
          <a:r>
            <a:rPr lang="ru-RU" sz="1400" b="1" dirty="0" err="1">
              <a:solidFill>
                <a:schemeClr val="tx1">
                  <a:lumMod val="95000"/>
                  <a:lumOff val="5000"/>
                </a:schemeClr>
              </a:solidFill>
            </a:rPr>
            <a:t>справедливість</a:t>
          </a:r>
          <a:endParaRPr lang="ru-RU" sz="1400" b="1" dirty="0">
            <a:solidFill>
              <a:schemeClr val="tx1">
                <a:lumMod val="95000"/>
                <a:lumOff val="5000"/>
              </a:schemeClr>
            </a:solidFill>
          </a:endParaRPr>
        </a:p>
      </dgm:t>
    </dgm:pt>
    <dgm:pt modelId="{0D8DC035-2278-4A2B-9D79-DDFCA77D179B}" type="parTrans" cxnId="{6FA4763E-95CB-4782-8B54-EA1B0E876D68}">
      <dgm:prSet/>
      <dgm:spPr/>
      <dgm:t>
        <a:bodyPr/>
        <a:lstStyle/>
        <a:p>
          <a:endParaRPr lang="ru-RU" sz="4800"/>
        </a:p>
      </dgm:t>
    </dgm:pt>
    <dgm:pt modelId="{62694453-E474-4457-BB2A-D22F94CBBDC5}" type="sibTrans" cxnId="{6FA4763E-95CB-4782-8B54-EA1B0E876D68}">
      <dgm:prSet custT="1"/>
      <dgm:spPr/>
      <dgm:t>
        <a:bodyPr/>
        <a:lstStyle/>
        <a:p>
          <a:endParaRPr lang="ru-RU" sz="1100"/>
        </a:p>
      </dgm:t>
    </dgm:pt>
    <dgm:pt modelId="{180DEDE8-FCE0-48E2-AE7A-58415E239614}">
      <dgm:prSet custT="1"/>
      <dgm:spPr/>
      <dgm:t>
        <a:bodyPr/>
        <a:lstStyle/>
        <a:p>
          <a:r>
            <a:rPr lang="ru-RU" sz="1400" b="1" dirty="0" err="1">
              <a:solidFill>
                <a:schemeClr val="tx1">
                  <a:lumMod val="95000"/>
                  <a:lumOff val="5000"/>
                </a:schemeClr>
              </a:solidFill>
            </a:rPr>
            <a:t>Пропорційність</a:t>
          </a:r>
          <a:endParaRPr lang="ru-RU" sz="1400" b="1" dirty="0">
            <a:solidFill>
              <a:schemeClr val="tx1">
                <a:lumMod val="95000"/>
                <a:lumOff val="5000"/>
              </a:schemeClr>
            </a:solidFill>
          </a:endParaRPr>
        </a:p>
      </dgm:t>
    </dgm:pt>
    <dgm:pt modelId="{7FD26CB9-CB19-4752-8B44-6C14D17CE4DC}" type="parTrans" cxnId="{D9A821D5-C5A3-488A-A94F-298D4651DF7A}">
      <dgm:prSet/>
      <dgm:spPr/>
      <dgm:t>
        <a:bodyPr/>
        <a:lstStyle/>
        <a:p>
          <a:endParaRPr lang="ru-RU" sz="4800"/>
        </a:p>
      </dgm:t>
    </dgm:pt>
    <dgm:pt modelId="{FE01D204-DE7E-4EB2-B4AD-0EE415CF1A74}" type="sibTrans" cxnId="{D9A821D5-C5A3-488A-A94F-298D4651DF7A}">
      <dgm:prSet custT="1"/>
      <dgm:spPr/>
      <dgm:t>
        <a:bodyPr/>
        <a:lstStyle/>
        <a:p>
          <a:endParaRPr lang="ru-RU" sz="1100"/>
        </a:p>
      </dgm:t>
    </dgm:pt>
    <dgm:pt modelId="{3FF53339-FEEB-4E5F-B8E0-9D9296B8B4FA}">
      <dgm:prSet custT="1"/>
      <dgm:spPr/>
      <dgm:t>
        <a:bodyPr/>
        <a:lstStyle/>
        <a:p>
          <a:r>
            <a:rPr lang="ru-RU" sz="1400" b="1" dirty="0" err="1">
              <a:solidFill>
                <a:schemeClr val="tx1">
                  <a:lumMod val="95000"/>
                  <a:lumOff val="5000"/>
                </a:schemeClr>
              </a:solidFill>
            </a:rPr>
            <a:t>Ефективність</a:t>
          </a:r>
          <a:endParaRPr lang="ru-RU" sz="1400" b="1" dirty="0">
            <a:solidFill>
              <a:schemeClr val="tx1">
                <a:lumMod val="95000"/>
                <a:lumOff val="5000"/>
              </a:schemeClr>
            </a:solidFill>
          </a:endParaRPr>
        </a:p>
      </dgm:t>
    </dgm:pt>
    <dgm:pt modelId="{6F73E9C3-81BD-46A1-A066-B35A9F87B1D8}" type="parTrans" cxnId="{021FF91B-5842-4164-BA5D-898221694E4F}">
      <dgm:prSet/>
      <dgm:spPr/>
      <dgm:t>
        <a:bodyPr/>
        <a:lstStyle/>
        <a:p>
          <a:endParaRPr lang="ru-RU" sz="4800"/>
        </a:p>
      </dgm:t>
    </dgm:pt>
    <dgm:pt modelId="{F927F8AF-55FB-4B5A-8974-6A183C6CB5F9}" type="sibTrans" cxnId="{021FF91B-5842-4164-BA5D-898221694E4F}">
      <dgm:prSet custT="1"/>
      <dgm:spPr/>
      <dgm:t>
        <a:bodyPr/>
        <a:lstStyle/>
        <a:p>
          <a:endParaRPr lang="ru-RU" sz="1100"/>
        </a:p>
      </dgm:t>
    </dgm:pt>
    <dgm:pt modelId="{35838EB9-940A-4C7C-BDF3-746835521901}">
      <dgm:prSet custT="1"/>
      <dgm:spPr/>
      <dgm:t>
        <a:bodyPr/>
        <a:lstStyle/>
        <a:p>
          <a:r>
            <a:rPr lang="ru-RU" sz="1400" b="1" dirty="0" err="1">
              <a:solidFill>
                <a:schemeClr val="tx1">
                  <a:lumMod val="95000"/>
                  <a:lumOff val="5000"/>
                </a:schemeClr>
              </a:solidFill>
            </a:rPr>
            <a:t>Цілісність</a:t>
          </a:r>
          <a:r>
            <a:rPr lang="ru-RU" sz="1400" b="1" dirty="0">
              <a:solidFill>
                <a:schemeClr val="tx1">
                  <a:lumMod val="95000"/>
                  <a:lumOff val="5000"/>
                </a:schemeClr>
              </a:solidFill>
            </a:rPr>
            <a:t> і </a:t>
          </a:r>
          <a:r>
            <a:rPr lang="ru-RU" sz="1400" b="1" dirty="0" err="1">
              <a:solidFill>
                <a:schemeClr val="tx1">
                  <a:lumMod val="95000"/>
                  <a:lumOff val="5000"/>
                </a:schemeClr>
              </a:solidFill>
            </a:rPr>
            <a:t>доброчесність</a:t>
          </a:r>
          <a:endParaRPr lang="ru-RU" sz="1400" b="1" dirty="0">
            <a:solidFill>
              <a:schemeClr val="tx1">
                <a:lumMod val="95000"/>
                <a:lumOff val="5000"/>
              </a:schemeClr>
            </a:solidFill>
          </a:endParaRPr>
        </a:p>
      </dgm:t>
    </dgm:pt>
    <dgm:pt modelId="{2CB64ED0-574E-46DF-A5BB-F9E5D11B3364}" type="parTrans" cxnId="{F29D2255-BB62-46AB-9590-4DBD59E63BC0}">
      <dgm:prSet/>
      <dgm:spPr/>
      <dgm:t>
        <a:bodyPr/>
        <a:lstStyle/>
        <a:p>
          <a:endParaRPr lang="ru-RU" sz="4800"/>
        </a:p>
      </dgm:t>
    </dgm:pt>
    <dgm:pt modelId="{5E3784F5-B677-42E6-A531-4C464B4A9629}" type="sibTrans" cxnId="{F29D2255-BB62-46AB-9590-4DBD59E63BC0}">
      <dgm:prSet custT="1"/>
      <dgm:spPr/>
      <dgm:t>
        <a:bodyPr/>
        <a:lstStyle/>
        <a:p>
          <a:endParaRPr lang="ru-RU" sz="1100"/>
        </a:p>
      </dgm:t>
    </dgm:pt>
    <dgm:pt modelId="{0D3DBD3E-1ED6-4AFB-8A45-D79938730540}" type="pres">
      <dgm:prSet presAssocID="{4759CCFC-2B29-4BE2-9219-F27E61556BFA}" presName="Name0" presStyleCnt="0">
        <dgm:presLayoutVars>
          <dgm:dir/>
          <dgm:resizeHandles val="exact"/>
        </dgm:presLayoutVars>
      </dgm:prSet>
      <dgm:spPr/>
    </dgm:pt>
    <dgm:pt modelId="{9681139B-F903-4AEB-B8C9-8EBF3B66B151}" type="pres">
      <dgm:prSet presAssocID="{4759CCFC-2B29-4BE2-9219-F27E61556BFA}" presName="cycle" presStyleCnt="0"/>
      <dgm:spPr/>
    </dgm:pt>
    <dgm:pt modelId="{220F41D2-30B7-4631-8051-DF68F5725228}" type="pres">
      <dgm:prSet presAssocID="{90B35F47-669E-4D06-95E3-9CABD322B3BC}" presName="nodeFirstNode" presStyleLbl="node1" presStyleIdx="0" presStyleCnt="8">
        <dgm:presLayoutVars>
          <dgm:bulletEnabled val="1"/>
        </dgm:presLayoutVars>
      </dgm:prSet>
      <dgm:spPr/>
    </dgm:pt>
    <dgm:pt modelId="{BE6F94BE-BD90-4F8F-B13F-1A9D62AAF43E}" type="pres">
      <dgm:prSet presAssocID="{31C777BE-4F96-4FB8-BF96-B3AB12D49351}" presName="sibTransFirstNode" presStyleLbl="bgShp" presStyleIdx="0" presStyleCnt="1"/>
      <dgm:spPr/>
    </dgm:pt>
    <dgm:pt modelId="{9B904719-C69B-4C27-B079-F23E8DF3DA7F}" type="pres">
      <dgm:prSet presAssocID="{A3FE94F6-3A1B-47A2-8C7C-CEFA6A85CDAF}" presName="nodeFollowingNodes" presStyleLbl="node1" presStyleIdx="1" presStyleCnt="8">
        <dgm:presLayoutVars>
          <dgm:bulletEnabled val="1"/>
        </dgm:presLayoutVars>
      </dgm:prSet>
      <dgm:spPr/>
    </dgm:pt>
    <dgm:pt modelId="{06E0B53E-42C9-427E-9989-8CFA1417AD61}" type="pres">
      <dgm:prSet presAssocID="{3C714277-3ED1-4299-90BF-3D7471454097}" presName="nodeFollowingNodes" presStyleLbl="node1" presStyleIdx="2" presStyleCnt="8">
        <dgm:presLayoutVars>
          <dgm:bulletEnabled val="1"/>
        </dgm:presLayoutVars>
      </dgm:prSet>
      <dgm:spPr/>
    </dgm:pt>
    <dgm:pt modelId="{101D186A-81F1-42A7-9BB2-E6D8C81BBA31}" type="pres">
      <dgm:prSet presAssocID="{180DEDE8-FCE0-48E2-AE7A-58415E239614}" presName="nodeFollowingNodes" presStyleLbl="node1" presStyleIdx="3" presStyleCnt="8">
        <dgm:presLayoutVars>
          <dgm:bulletEnabled val="1"/>
        </dgm:presLayoutVars>
      </dgm:prSet>
      <dgm:spPr/>
    </dgm:pt>
    <dgm:pt modelId="{7F1B681B-0AC1-4172-8795-7D172668A39E}" type="pres">
      <dgm:prSet presAssocID="{10A6D917-88C3-4ECE-AAF3-9670B23D4C65}" presName="nodeFollowingNodes" presStyleLbl="node1" presStyleIdx="4" presStyleCnt="8">
        <dgm:presLayoutVars>
          <dgm:bulletEnabled val="1"/>
        </dgm:presLayoutVars>
      </dgm:prSet>
      <dgm:spPr/>
    </dgm:pt>
    <dgm:pt modelId="{BE9E8AC7-5B43-4E58-927F-0185110BF91E}" type="pres">
      <dgm:prSet presAssocID="{35838EB9-940A-4C7C-BDF3-746835521901}" presName="nodeFollowingNodes" presStyleLbl="node1" presStyleIdx="5" presStyleCnt="8">
        <dgm:presLayoutVars>
          <dgm:bulletEnabled val="1"/>
        </dgm:presLayoutVars>
      </dgm:prSet>
      <dgm:spPr/>
    </dgm:pt>
    <dgm:pt modelId="{8B3DAA7E-ABFB-4E8C-97A8-1F35823A7B01}" type="pres">
      <dgm:prSet presAssocID="{3FF53339-FEEB-4E5F-B8E0-9D9296B8B4FA}" presName="nodeFollowingNodes" presStyleLbl="node1" presStyleIdx="6" presStyleCnt="8">
        <dgm:presLayoutVars>
          <dgm:bulletEnabled val="1"/>
        </dgm:presLayoutVars>
      </dgm:prSet>
      <dgm:spPr/>
    </dgm:pt>
    <dgm:pt modelId="{8396641B-3FB6-4031-9F3B-22DC1EF7307D}" type="pres">
      <dgm:prSet presAssocID="{D45D8FE6-D926-4502-97D0-A5A33346162A}" presName="nodeFollowingNodes" presStyleLbl="node1" presStyleIdx="7" presStyleCnt="8">
        <dgm:presLayoutVars>
          <dgm:bulletEnabled val="1"/>
        </dgm:presLayoutVars>
      </dgm:prSet>
      <dgm:spPr/>
    </dgm:pt>
  </dgm:ptLst>
  <dgm:cxnLst>
    <dgm:cxn modelId="{64783804-3FD7-4DDD-9D72-33C358004320}" srcId="{4759CCFC-2B29-4BE2-9219-F27E61556BFA}" destId="{10A6D917-88C3-4ECE-AAF3-9670B23D4C65}" srcOrd="4" destOrd="0" parTransId="{022CD983-02E1-469A-BC96-E103E533229F}" sibTransId="{03697287-A61C-40F1-A864-7492B7F79FA6}"/>
    <dgm:cxn modelId="{021FF91B-5842-4164-BA5D-898221694E4F}" srcId="{4759CCFC-2B29-4BE2-9219-F27E61556BFA}" destId="{3FF53339-FEEB-4E5F-B8E0-9D9296B8B4FA}" srcOrd="6" destOrd="0" parTransId="{6F73E9C3-81BD-46A1-A066-B35A9F87B1D8}" sibTransId="{F927F8AF-55FB-4B5A-8974-6A183C6CB5F9}"/>
    <dgm:cxn modelId="{39B93423-0428-4917-9366-00935045521D}" type="presOf" srcId="{4759CCFC-2B29-4BE2-9219-F27E61556BFA}" destId="{0D3DBD3E-1ED6-4AFB-8A45-D79938730540}" srcOrd="0" destOrd="0" presId="urn:microsoft.com/office/officeart/2005/8/layout/cycle3"/>
    <dgm:cxn modelId="{8A235B27-5992-4E24-A553-FAF48D1E2F79}" srcId="{4759CCFC-2B29-4BE2-9219-F27E61556BFA}" destId="{3C714277-3ED1-4299-90BF-3D7471454097}" srcOrd="2" destOrd="0" parTransId="{7156F4FD-D334-4E28-9AB6-06A5C3FC05A7}" sibTransId="{C9C20540-8AFA-449E-813D-F4B08E5AFE24}"/>
    <dgm:cxn modelId="{FB3D2529-43D9-432A-892E-B9BA2045ABF4}" type="presOf" srcId="{3C714277-3ED1-4299-90BF-3D7471454097}" destId="{06E0B53E-42C9-427E-9989-8CFA1417AD61}" srcOrd="0" destOrd="0" presId="urn:microsoft.com/office/officeart/2005/8/layout/cycle3"/>
    <dgm:cxn modelId="{6FA4763E-95CB-4782-8B54-EA1B0E876D68}" srcId="{4759CCFC-2B29-4BE2-9219-F27E61556BFA}" destId="{A3FE94F6-3A1B-47A2-8C7C-CEFA6A85CDAF}" srcOrd="1" destOrd="0" parTransId="{0D8DC035-2278-4A2B-9D79-DDFCA77D179B}" sibTransId="{62694453-E474-4457-BB2A-D22F94CBBDC5}"/>
    <dgm:cxn modelId="{FEBCCC69-5F6A-4431-9DB0-D9615F94C5E9}" type="presOf" srcId="{180DEDE8-FCE0-48E2-AE7A-58415E239614}" destId="{101D186A-81F1-42A7-9BB2-E6D8C81BBA31}" srcOrd="0" destOrd="0" presId="urn:microsoft.com/office/officeart/2005/8/layout/cycle3"/>
    <dgm:cxn modelId="{E125A86C-5D1A-421C-A704-DACED95566A5}" type="presOf" srcId="{D45D8FE6-D926-4502-97D0-A5A33346162A}" destId="{8396641B-3FB6-4031-9F3B-22DC1EF7307D}" srcOrd="0" destOrd="0" presId="urn:microsoft.com/office/officeart/2005/8/layout/cycle3"/>
    <dgm:cxn modelId="{6B031D70-008E-4D68-8320-63BCDB9FF6D8}" srcId="{4759CCFC-2B29-4BE2-9219-F27E61556BFA}" destId="{90B35F47-669E-4D06-95E3-9CABD322B3BC}" srcOrd="0" destOrd="0" parTransId="{22779F0C-C8C0-4164-A01F-2BD9B8D396E3}" sibTransId="{31C777BE-4F96-4FB8-BF96-B3AB12D49351}"/>
    <dgm:cxn modelId="{F29D2255-BB62-46AB-9590-4DBD59E63BC0}" srcId="{4759CCFC-2B29-4BE2-9219-F27E61556BFA}" destId="{35838EB9-940A-4C7C-BDF3-746835521901}" srcOrd="5" destOrd="0" parTransId="{2CB64ED0-574E-46DF-A5BB-F9E5D11B3364}" sibTransId="{5E3784F5-B677-42E6-A531-4C464B4A9629}"/>
    <dgm:cxn modelId="{F386FA82-6A91-4B11-99CA-EF8D125ABA91}" type="presOf" srcId="{10A6D917-88C3-4ECE-AAF3-9670B23D4C65}" destId="{7F1B681B-0AC1-4172-8795-7D172668A39E}" srcOrd="0" destOrd="0" presId="urn:microsoft.com/office/officeart/2005/8/layout/cycle3"/>
    <dgm:cxn modelId="{6C2C3E8B-1E45-4C52-B52C-71861CA94BA2}" type="presOf" srcId="{3FF53339-FEEB-4E5F-B8E0-9D9296B8B4FA}" destId="{8B3DAA7E-ABFB-4E8C-97A8-1F35823A7B01}" srcOrd="0" destOrd="0" presId="urn:microsoft.com/office/officeart/2005/8/layout/cycle3"/>
    <dgm:cxn modelId="{19B63D8D-D6EB-476A-A932-3DF088B2766F}" srcId="{4759CCFC-2B29-4BE2-9219-F27E61556BFA}" destId="{D45D8FE6-D926-4502-97D0-A5A33346162A}" srcOrd="7" destOrd="0" parTransId="{9658426E-B1E4-447C-A457-047AE8B9CEB8}" sibTransId="{D4C092D4-37D2-49E7-BFF4-45A4E85670DA}"/>
    <dgm:cxn modelId="{6AC8CC9F-63D4-4672-8D8A-7C9457EA0002}" type="presOf" srcId="{31C777BE-4F96-4FB8-BF96-B3AB12D49351}" destId="{BE6F94BE-BD90-4F8F-B13F-1A9D62AAF43E}" srcOrd="0" destOrd="0" presId="urn:microsoft.com/office/officeart/2005/8/layout/cycle3"/>
    <dgm:cxn modelId="{BF39E69F-4E85-4372-BF5A-86A1C58C0A85}" type="presOf" srcId="{35838EB9-940A-4C7C-BDF3-746835521901}" destId="{BE9E8AC7-5B43-4E58-927F-0185110BF91E}" srcOrd="0" destOrd="0" presId="urn:microsoft.com/office/officeart/2005/8/layout/cycle3"/>
    <dgm:cxn modelId="{566EACCC-57DD-4391-B34F-37148D63F8CB}" type="presOf" srcId="{90B35F47-669E-4D06-95E3-9CABD322B3BC}" destId="{220F41D2-30B7-4631-8051-DF68F5725228}" srcOrd="0" destOrd="0" presId="urn:microsoft.com/office/officeart/2005/8/layout/cycle3"/>
    <dgm:cxn modelId="{D9A821D5-C5A3-488A-A94F-298D4651DF7A}" srcId="{4759CCFC-2B29-4BE2-9219-F27E61556BFA}" destId="{180DEDE8-FCE0-48E2-AE7A-58415E239614}" srcOrd="3" destOrd="0" parTransId="{7FD26CB9-CB19-4752-8B44-6C14D17CE4DC}" sibTransId="{FE01D204-DE7E-4EB2-B4AD-0EE415CF1A74}"/>
    <dgm:cxn modelId="{6196B5DC-FFFB-4141-A9D5-811C68ABC939}" type="presOf" srcId="{A3FE94F6-3A1B-47A2-8C7C-CEFA6A85CDAF}" destId="{9B904719-C69B-4C27-B079-F23E8DF3DA7F}" srcOrd="0" destOrd="0" presId="urn:microsoft.com/office/officeart/2005/8/layout/cycle3"/>
    <dgm:cxn modelId="{9F8BAE21-FA12-418C-9BE0-2DB078A1BA7B}" type="presParOf" srcId="{0D3DBD3E-1ED6-4AFB-8A45-D79938730540}" destId="{9681139B-F903-4AEB-B8C9-8EBF3B66B151}" srcOrd="0" destOrd="0" presId="urn:microsoft.com/office/officeart/2005/8/layout/cycle3"/>
    <dgm:cxn modelId="{384A7E7C-F7B5-4D88-AAA5-87D2CBF0AFFB}" type="presParOf" srcId="{9681139B-F903-4AEB-B8C9-8EBF3B66B151}" destId="{220F41D2-30B7-4631-8051-DF68F5725228}" srcOrd="0" destOrd="0" presId="urn:microsoft.com/office/officeart/2005/8/layout/cycle3"/>
    <dgm:cxn modelId="{C2E3C67B-8646-4CFE-BF93-803C97D76A1F}" type="presParOf" srcId="{9681139B-F903-4AEB-B8C9-8EBF3B66B151}" destId="{BE6F94BE-BD90-4F8F-B13F-1A9D62AAF43E}" srcOrd="1" destOrd="0" presId="urn:microsoft.com/office/officeart/2005/8/layout/cycle3"/>
    <dgm:cxn modelId="{89C48A12-730C-48D8-8413-B78D7C6A9EA9}" type="presParOf" srcId="{9681139B-F903-4AEB-B8C9-8EBF3B66B151}" destId="{9B904719-C69B-4C27-B079-F23E8DF3DA7F}" srcOrd="2" destOrd="0" presId="urn:microsoft.com/office/officeart/2005/8/layout/cycle3"/>
    <dgm:cxn modelId="{18EE8712-4A9A-4355-889D-3A4708122265}" type="presParOf" srcId="{9681139B-F903-4AEB-B8C9-8EBF3B66B151}" destId="{06E0B53E-42C9-427E-9989-8CFA1417AD61}" srcOrd="3" destOrd="0" presId="urn:microsoft.com/office/officeart/2005/8/layout/cycle3"/>
    <dgm:cxn modelId="{F2ACDE71-23D7-4A34-8427-477D8A1ED397}" type="presParOf" srcId="{9681139B-F903-4AEB-B8C9-8EBF3B66B151}" destId="{101D186A-81F1-42A7-9BB2-E6D8C81BBA31}" srcOrd="4" destOrd="0" presId="urn:microsoft.com/office/officeart/2005/8/layout/cycle3"/>
    <dgm:cxn modelId="{F70F2D4C-E73D-4C3B-95CC-1C947EAEC9C1}" type="presParOf" srcId="{9681139B-F903-4AEB-B8C9-8EBF3B66B151}" destId="{7F1B681B-0AC1-4172-8795-7D172668A39E}" srcOrd="5" destOrd="0" presId="urn:microsoft.com/office/officeart/2005/8/layout/cycle3"/>
    <dgm:cxn modelId="{8E0C224A-2D8D-4FF0-BD17-099675D5FEF3}" type="presParOf" srcId="{9681139B-F903-4AEB-B8C9-8EBF3B66B151}" destId="{BE9E8AC7-5B43-4E58-927F-0185110BF91E}" srcOrd="6" destOrd="0" presId="urn:microsoft.com/office/officeart/2005/8/layout/cycle3"/>
    <dgm:cxn modelId="{166DC165-F637-4417-9CE8-C48365B346F0}" type="presParOf" srcId="{9681139B-F903-4AEB-B8C9-8EBF3B66B151}" destId="{8B3DAA7E-ABFB-4E8C-97A8-1F35823A7B01}" srcOrd="7" destOrd="0" presId="urn:microsoft.com/office/officeart/2005/8/layout/cycle3"/>
    <dgm:cxn modelId="{B77E5EEC-57E6-467E-AAF5-ABDD6DADBD76}" type="presParOf" srcId="{9681139B-F903-4AEB-B8C9-8EBF3B66B151}" destId="{8396641B-3FB6-4031-9F3B-22DC1EF7307D}" srcOrd="8" destOrd="0" presId="urn:microsoft.com/office/officeart/2005/8/layout/cycle3"/>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9EBB3B1-6255-4321-91C0-4604398025E9}" type="doc">
      <dgm:prSet loTypeId="urn:microsoft.com/office/officeart/2005/8/layout/default" loCatId="list" qsTypeId="urn:microsoft.com/office/officeart/2005/8/quickstyle/simple1" qsCatId="simple" csTypeId="urn:microsoft.com/office/officeart/2005/8/colors/accent0_2" csCatId="mainScheme" phldr="1"/>
      <dgm:spPr/>
      <dgm:t>
        <a:bodyPr/>
        <a:lstStyle/>
        <a:p>
          <a:endParaRPr lang="uk-UA"/>
        </a:p>
      </dgm:t>
    </dgm:pt>
    <dgm:pt modelId="{D98DD8E6-F295-4A45-93BE-62EBE8A3E612}">
      <dgm:prSet phldrT="[Текст]"/>
      <dgm:spPr/>
      <dgm:t>
        <a:bodyPr/>
        <a:lstStyle/>
        <a:p>
          <a:r>
            <a:rPr lang="en-US" b="1" dirty="0" err="1">
              <a:effectLst/>
              <a:latin typeface="Palatino Linotype" panose="02040502050505030304" pitchFamily="18" charset="0"/>
              <a:ea typeface="Calibri" panose="020F0502020204030204" pitchFamily="34" charset="0"/>
              <a:cs typeface="Times New Roman" panose="02020603050405020304" pitchFamily="18" charset="0"/>
            </a:rPr>
            <a:t>Недискримінація</a:t>
          </a:r>
          <a:r>
            <a:rPr lang="en-US" dirty="0">
              <a:effectLst/>
              <a:latin typeface="Palatino Linotype" panose="02040502050505030304" pitchFamily="18" charset="0"/>
              <a:ea typeface="Calibri" panose="020F0502020204030204" pitchFamily="34" charset="0"/>
              <a:cs typeface="Times New Roman" panose="02020603050405020304" pitchFamily="18" charset="0"/>
            </a:rPr>
            <a:t>:</a:t>
          </a:r>
          <a:br>
            <a:rPr lang="uk-UA" dirty="0">
              <a:effectLst/>
              <a:latin typeface="Palatino Linotype" panose="02040502050505030304" pitchFamily="18" charset="0"/>
              <a:ea typeface="Calibri" panose="020F0502020204030204" pitchFamily="34" charset="0"/>
              <a:cs typeface="Times New Roman" panose="02020603050405020304" pitchFamily="18" charset="0"/>
            </a:rPr>
          </a:br>
          <a:r>
            <a:rPr lang="uk-UA"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рівного</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доступу до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тендерів</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для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постачальників</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з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країн-учасниць</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угоди.</a:t>
          </a:r>
          <a:br>
            <a:rPr lang="uk-UA" dirty="0">
              <a:effectLst/>
              <a:latin typeface="Palatino Linotype" panose="02040502050505030304" pitchFamily="18" charset="0"/>
              <a:ea typeface="Calibri" panose="020F0502020204030204" pitchFamily="34" charset="0"/>
              <a:cs typeface="Times New Roman" panose="02020603050405020304" pitchFamily="18" charset="0"/>
            </a:rPr>
          </a:br>
          <a:r>
            <a:rPr lang="uk-UA"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Відсутність</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дискримінаційних</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заходів</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на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основі</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національності</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постачальника</a:t>
          </a:r>
          <a:r>
            <a:rPr lang="ru-RU" dirty="0">
              <a:effectLst/>
              <a:latin typeface="Palatino Linotype" panose="02040502050505030304" pitchFamily="18" charset="0"/>
              <a:ea typeface="Calibri" panose="020F0502020204030204" pitchFamily="34" charset="0"/>
              <a:cs typeface="Times New Roman" panose="02020603050405020304" pitchFamily="18" charset="0"/>
            </a:rPr>
            <a:t>.</a:t>
          </a:r>
          <a:br>
            <a:rPr lang="uk-UA" dirty="0">
              <a:effectLst/>
              <a:latin typeface="Palatino Linotype" panose="02040502050505030304" pitchFamily="18" charset="0"/>
              <a:ea typeface="Calibri" panose="020F0502020204030204" pitchFamily="34" charset="0"/>
              <a:cs typeface="Times New Roman" panose="02020603050405020304" pitchFamily="18" charset="0"/>
            </a:rPr>
          </a:br>
          <a:endParaRPr lang="uk-UA" dirty="0"/>
        </a:p>
      </dgm:t>
    </dgm:pt>
    <dgm:pt modelId="{9D790263-8174-4DB9-BB21-69BEEC4FEEE6}" type="parTrans" cxnId="{3E477650-758F-4B50-9DD1-447429B9CE84}">
      <dgm:prSet/>
      <dgm:spPr/>
      <dgm:t>
        <a:bodyPr/>
        <a:lstStyle/>
        <a:p>
          <a:endParaRPr lang="uk-UA"/>
        </a:p>
      </dgm:t>
    </dgm:pt>
    <dgm:pt modelId="{7C3D5029-7591-46EC-B3D3-D18BA752D1DA}" type="sibTrans" cxnId="{3E477650-758F-4B50-9DD1-447429B9CE84}">
      <dgm:prSet/>
      <dgm:spPr/>
      <dgm:t>
        <a:bodyPr/>
        <a:lstStyle/>
        <a:p>
          <a:endParaRPr lang="uk-UA"/>
        </a:p>
      </dgm:t>
    </dgm:pt>
    <dgm:pt modelId="{D3A89662-09B1-4FE6-AC0A-1DAEBE3C26C1}">
      <dgm:prSet phldrT="[Текст]"/>
      <dgm:spPr/>
      <dgm:t>
        <a:bodyPr/>
        <a:lstStyle/>
        <a:p>
          <a:r>
            <a:rPr lang="en-US" b="1">
              <a:effectLst/>
              <a:latin typeface="Palatino Linotype" panose="02040502050505030304" pitchFamily="18" charset="0"/>
              <a:ea typeface="Calibri" panose="020F0502020204030204" pitchFamily="34" charset="0"/>
              <a:cs typeface="Times New Roman" panose="02020603050405020304" pitchFamily="18" charset="0"/>
            </a:rPr>
            <a:t>Цілісність і доброчесність</a:t>
          </a:r>
          <a:r>
            <a:rPr lang="en-US">
              <a:effectLst/>
              <a:latin typeface="Palatino Linotype" panose="02040502050505030304" pitchFamily="18" charset="0"/>
              <a:ea typeface="Calibri" panose="020F0502020204030204" pitchFamily="34" charset="0"/>
              <a:cs typeface="Times New Roman" panose="02020603050405020304" pitchFamily="18" charset="0"/>
            </a:rPr>
            <a:t>:</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Забезпечення високих стандартів професійної етики та доброчесності серед посадових осіб, які займаються закупівлями.</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Прийняття заходів для запобігання корупції та неетичної поведінки.</a:t>
          </a:r>
          <a:br>
            <a:rPr lang="uk-UA">
              <a:effectLst/>
              <a:latin typeface="Palatino Linotype" panose="02040502050505030304" pitchFamily="18" charset="0"/>
              <a:ea typeface="Calibri" panose="020F0502020204030204" pitchFamily="34" charset="0"/>
              <a:cs typeface="Times New Roman" panose="02020603050405020304" pitchFamily="18" charset="0"/>
            </a:rPr>
          </a:br>
          <a:endParaRPr lang="uk-UA" dirty="0"/>
        </a:p>
      </dgm:t>
    </dgm:pt>
    <dgm:pt modelId="{9997B82F-7B8F-4FCF-9BA3-AA09A3ACF128}" type="parTrans" cxnId="{B3EC73D2-1695-4C04-9FF7-E5B78A445644}">
      <dgm:prSet/>
      <dgm:spPr/>
      <dgm:t>
        <a:bodyPr/>
        <a:lstStyle/>
        <a:p>
          <a:endParaRPr lang="uk-UA"/>
        </a:p>
      </dgm:t>
    </dgm:pt>
    <dgm:pt modelId="{7C765BA4-8730-4E4E-B9C0-907ED337BD9D}" type="sibTrans" cxnId="{B3EC73D2-1695-4C04-9FF7-E5B78A445644}">
      <dgm:prSet/>
      <dgm:spPr/>
      <dgm:t>
        <a:bodyPr/>
        <a:lstStyle/>
        <a:p>
          <a:endParaRPr lang="uk-UA"/>
        </a:p>
      </dgm:t>
    </dgm:pt>
    <dgm:pt modelId="{83562B3C-6C68-464A-8CFE-46283663B765}">
      <dgm:prSet phldrT="[Текст]"/>
      <dgm:spPr/>
      <dgm:t>
        <a:bodyPr/>
        <a:lstStyle/>
        <a:p>
          <a:r>
            <a:rPr lang="en-US" b="1">
              <a:effectLst/>
              <a:latin typeface="Palatino Linotype" panose="02040502050505030304" pitchFamily="18" charset="0"/>
              <a:ea typeface="Calibri" panose="020F0502020204030204" pitchFamily="34" charset="0"/>
              <a:cs typeface="Times New Roman" panose="02020603050405020304" pitchFamily="18" charset="0"/>
            </a:rPr>
            <a:t>Відкритість</a:t>
          </a:r>
          <a:r>
            <a:rPr lang="en-US">
              <a:effectLst/>
              <a:latin typeface="Palatino Linotype" panose="02040502050505030304" pitchFamily="18" charset="0"/>
              <a:ea typeface="Calibri" panose="020F0502020204030204" pitchFamily="34" charset="0"/>
              <a:cs typeface="Times New Roman" panose="02020603050405020304" pitchFamily="18" charset="0"/>
            </a:rPr>
            <a:t>:</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Проведення тендерів на відкритій основі, що дозволяє всім зацікавленим постачальникам брати участь.</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Використання відкритих та прозорих процедур для відбору постачальників.</a:t>
          </a:r>
          <a:br>
            <a:rPr lang="uk-UA">
              <a:effectLst/>
              <a:latin typeface="Palatino Linotype" panose="02040502050505030304" pitchFamily="18" charset="0"/>
              <a:ea typeface="Calibri" panose="020F0502020204030204" pitchFamily="34" charset="0"/>
              <a:cs typeface="Times New Roman" panose="02020603050405020304" pitchFamily="18" charset="0"/>
            </a:rPr>
          </a:br>
          <a:endParaRPr lang="uk-UA" dirty="0"/>
        </a:p>
      </dgm:t>
    </dgm:pt>
    <dgm:pt modelId="{09985370-EFCB-4CCB-AB44-5413016716EE}" type="parTrans" cxnId="{AB99304E-572F-46B7-B14B-C0894EB6786D}">
      <dgm:prSet/>
      <dgm:spPr/>
      <dgm:t>
        <a:bodyPr/>
        <a:lstStyle/>
        <a:p>
          <a:endParaRPr lang="uk-UA"/>
        </a:p>
      </dgm:t>
    </dgm:pt>
    <dgm:pt modelId="{7C9DD4B9-4033-4055-80D3-CD336245D8AB}" type="sibTrans" cxnId="{AB99304E-572F-46B7-B14B-C0894EB6786D}">
      <dgm:prSet/>
      <dgm:spPr/>
      <dgm:t>
        <a:bodyPr/>
        <a:lstStyle/>
        <a:p>
          <a:endParaRPr lang="uk-UA"/>
        </a:p>
      </dgm:t>
    </dgm:pt>
    <dgm:pt modelId="{39A1A82C-1733-4333-83BD-F62944150A30}">
      <dgm:prSet phldrT="[Текст]"/>
      <dgm:spPr/>
      <dgm:t>
        <a:bodyPr/>
        <a:lstStyle/>
        <a:p>
          <a:r>
            <a:rPr lang="en-US" b="1">
              <a:effectLst/>
              <a:latin typeface="Palatino Linotype" panose="02040502050505030304" pitchFamily="18" charset="0"/>
              <a:ea typeface="Calibri" panose="020F0502020204030204" pitchFamily="34" charset="0"/>
              <a:cs typeface="Times New Roman" panose="02020603050405020304" pitchFamily="18" charset="0"/>
            </a:rPr>
            <a:t>Ефективність</a:t>
          </a:r>
          <a:r>
            <a:rPr lang="en-US">
              <a:effectLst/>
              <a:latin typeface="Palatino Linotype" panose="02040502050505030304" pitchFamily="18" charset="0"/>
              <a:ea typeface="Calibri" panose="020F0502020204030204" pitchFamily="34" charset="0"/>
              <a:cs typeface="Times New Roman" panose="02020603050405020304" pitchFamily="18" charset="0"/>
            </a:rPr>
            <a:t>:</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Орієнтація на досягнення найкращих результатів з оптимальним використанням ресурсів.</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Впровадження методів та технологій для підвищення ефективності закупівельних процесів.</a:t>
          </a:r>
          <a:br>
            <a:rPr lang="uk-UA">
              <a:effectLst/>
              <a:latin typeface="Palatino Linotype" panose="02040502050505030304" pitchFamily="18" charset="0"/>
              <a:ea typeface="Calibri" panose="020F0502020204030204" pitchFamily="34" charset="0"/>
              <a:cs typeface="Times New Roman" panose="02020603050405020304" pitchFamily="18" charset="0"/>
            </a:rPr>
          </a:br>
          <a:endParaRPr lang="uk-UA" dirty="0"/>
        </a:p>
      </dgm:t>
    </dgm:pt>
    <dgm:pt modelId="{C82A6AD5-D178-4251-B873-433A5F59CA55}" type="parTrans" cxnId="{941FDF00-15B3-425A-B876-E9666DBB4FF3}">
      <dgm:prSet/>
      <dgm:spPr/>
      <dgm:t>
        <a:bodyPr/>
        <a:lstStyle/>
        <a:p>
          <a:endParaRPr lang="uk-UA"/>
        </a:p>
      </dgm:t>
    </dgm:pt>
    <dgm:pt modelId="{63594C81-F56E-424C-941A-173B7B42D56D}" type="sibTrans" cxnId="{941FDF00-15B3-425A-B876-E9666DBB4FF3}">
      <dgm:prSet/>
      <dgm:spPr/>
      <dgm:t>
        <a:bodyPr/>
        <a:lstStyle/>
        <a:p>
          <a:endParaRPr lang="uk-UA"/>
        </a:p>
      </dgm:t>
    </dgm:pt>
    <dgm:pt modelId="{9DB5A2D8-EBE2-4E47-9951-F242F1716959}">
      <dgm:prSet phldrT="[Текст]" phldr="0"/>
      <dgm:spPr/>
      <dgm:t>
        <a:bodyPr/>
        <a:lstStyle/>
        <a:p>
          <a:r>
            <a:rPr lang="en-US" b="1">
              <a:effectLst/>
              <a:latin typeface="Palatino Linotype" panose="02040502050505030304" pitchFamily="18" charset="0"/>
              <a:ea typeface="Calibri" panose="020F0502020204030204" pitchFamily="34" charset="0"/>
              <a:cs typeface="Times New Roman" panose="02020603050405020304" pitchFamily="18" charset="0"/>
            </a:rPr>
            <a:t>Відповідальність</a:t>
          </a:r>
          <a:r>
            <a:rPr lang="en-US">
              <a:effectLst/>
              <a:latin typeface="Palatino Linotype" panose="02040502050505030304" pitchFamily="18" charset="0"/>
              <a:ea typeface="Calibri" panose="020F0502020204030204" pitchFamily="34" charset="0"/>
              <a:cs typeface="Times New Roman" panose="02020603050405020304" pitchFamily="18" charset="0"/>
            </a:rPr>
            <a:t>:</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Забезпечення відповідальності посадових осіб за прийняті рішення в рамках закупівельного процесу.</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Встановлення механізмів для моніторингу, контролю та аудиту закупівель.</a:t>
          </a:r>
          <a:br>
            <a:rPr lang="uk-UA">
              <a:effectLst/>
              <a:latin typeface="Palatino Linotype" panose="02040502050505030304" pitchFamily="18" charset="0"/>
              <a:ea typeface="Calibri" panose="020F0502020204030204" pitchFamily="34" charset="0"/>
              <a:cs typeface="Times New Roman" panose="02020603050405020304" pitchFamily="18" charset="0"/>
            </a:rPr>
          </a:br>
          <a:endParaRPr lang="uk-UA" dirty="0"/>
        </a:p>
      </dgm:t>
    </dgm:pt>
    <dgm:pt modelId="{E5264426-2349-4A9C-A6C7-B8127BC6A6F3}" type="parTrans" cxnId="{C8E8AD68-2ED1-4FAE-B236-82193DE2B908}">
      <dgm:prSet/>
      <dgm:spPr/>
      <dgm:t>
        <a:bodyPr/>
        <a:lstStyle/>
        <a:p>
          <a:endParaRPr lang="uk-UA"/>
        </a:p>
      </dgm:t>
    </dgm:pt>
    <dgm:pt modelId="{0901DD01-16BB-463D-BAE2-E2CD411AEECE}" type="sibTrans" cxnId="{C8E8AD68-2ED1-4FAE-B236-82193DE2B908}">
      <dgm:prSet/>
      <dgm:spPr/>
      <dgm:t>
        <a:bodyPr/>
        <a:lstStyle/>
        <a:p>
          <a:endParaRPr lang="uk-UA"/>
        </a:p>
      </dgm:t>
    </dgm:pt>
    <dgm:pt modelId="{CDDF2FD1-08D3-452E-B939-9235950F5C58}">
      <dgm:prSet/>
      <dgm:spPr/>
      <dgm:t>
        <a:bodyPr/>
        <a:lstStyle/>
        <a:p>
          <a:r>
            <a:rPr lang="en-US" b="1">
              <a:effectLst/>
              <a:latin typeface="Palatino Linotype" panose="02040502050505030304" pitchFamily="18" charset="0"/>
              <a:ea typeface="Calibri" panose="020F0502020204030204" pitchFamily="34" charset="0"/>
              <a:cs typeface="Times New Roman" panose="02020603050405020304" pitchFamily="18" charset="0"/>
            </a:rPr>
            <a:t>Прозорість</a:t>
          </a:r>
          <a:r>
            <a:rPr lang="en-US">
              <a:effectLst/>
              <a:latin typeface="Palatino Linotype" panose="02040502050505030304" pitchFamily="18" charset="0"/>
              <a:ea typeface="Calibri" panose="020F0502020204030204" pitchFamily="34" charset="0"/>
              <a:cs typeface="Times New Roman" panose="02020603050405020304" pitchFamily="18" charset="0"/>
            </a:rPr>
            <a:t>:</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Обов'язок публікувати всю інформацію про закупівлі, включаючи оголошення про тендери та результати процедур.</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Вимога забезпечувати доступ до відповідних законів, правил і процедур, що регулюють державні закупівлі.</a:t>
          </a:r>
          <a:br>
            <a:rPr lang="uk-UA">
              <a:effectLst/>
              <a:latin typeface="Palatino Linotype" panose="02040502050505030304" pitchFamily="18" charset="0"/>
              <a:ea typeface="Calibri" panose="020F0502020204030204" pitchFamily="34" charset="0"/>
              <a:cs typeface="Times New Roman" panose="02020603050405020304" pitchFamily="18" charset="0"/>
            </a:rPr>
          </a:br>
          <a:endParaRPr lang="uk-UA"/>
        </a:p>
      </dgm:t>
    </dgm:pt>
    <dgm:pt modelId="{2C102B6E-513F-42D0-A045-2ABA3ADC991A}" type="parTrans" cxnId="{DCAA2AD6-C783-426D-9F48-B54D1609C381}">
      <dgm:prSet/>
      <dgm:spPr/>
      <dgm:t>
        <a:bodyPr/>
        <a:lstStyle/>
        <a:p>
          <a:endParaRPr lang="uk-UA"/>
        </a:p>
      </dgm:t>
    </dgm:pt>
    <dgm:pt modelId="{E9C13146-6D8B-461C-B7F0-E3C072CEBF9C}" type="sibTrans" cxnId="{DCAA2AD6-C783-426D-9F48-B54D1609C381}">
      <dgm:prSet/>
      <dgm:spPr/>
      <dgm:t>
        <a:bodyPr/>
        <a:lstStyle/>
        <a:p>
          <a:endParaRPr lang="uk-UA"/>
        </a:p>
      </dgm:t>
    </dgm:pt>
    <dgm:pt modelId="{D67919CF-8186-491B-8F47-180789DCDDA6}">
      <dgm:prSet/>
      <dgm:spPr/>
      <dgm:t>
        <a:bodyPr/>
        <a:lstStyle/>
        <a:p>
          <a:r>
            <a:rPr lang="en-US" b="1">
              <a:effectLst/>
              <a:latin typeface="Palatino Linotype" panose="02040502050505030304" pitchFamily="18" charset="0"/>
              <a:ea typeface="Calibri" panose="020F0502020204030204" pitchFamily="34" charset="0"/>
              <a:cs typeface="Times New Roman" panose="02020603050405020304" pitchFamily="18" charset="0"/>
            </a:rPr>
            <a:t>Справедливість і чесна конкуренція</a:t>
          </a:r>
          <a:r>
            <a:rPr lang="en-US">
              <a:effectLst/>
              <a:latin typeface="Palatino Linotype" panose="02040502050505030304" pitchFamily="18" charset="0"/>
              <a:ea typeface="Calibri" panose="020F0502020204030204" pitchFamily="34" charset="0"/>
              <a:cs typeface="Times New Roman" panose="02020603050405020304" pitchFamily="18" charset="0"/>
            </a:rPr>
            <a:t>:</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Проведення закупівель на основі чесної конкуренції між постачальниками.</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Забезпечення рівних умов для всіх учасників тендерів.</a:t>
          </a:r>
          <a:br>
            <a:rPr lang="uk-UA">
              <a:effectLst/>
              <a:latin typeface="Palatino Linotype" panose="02040502050505030304" pitchFamily="18" charset="0"/>
              <a:ea typeface="Calibri" panose="020F0502020204030204" pitchFamily="34" charset="0"/>
              <a:cs typeface="Times New Roman" panose="02020603050405020304" pitchFamily="18" charset="0"/>
            </a:rPr>
          </a:br>
          <a:endParaRPr lang="uk-UA"/>
        </a:p>
      </dgm:t>
    </dgm:pt>
    <dgm:pt modelId="{B6F429CB-3A45-4B6B-9C09-C827FFD60A57}" type="parTrans" cxnId="{1E716B10-4E57-42CC-B1D8-137031F8DD8F}">
      <dgm:prSet/>
      <dgm:spPr/>
      <dgm:t>
        <a:bodyPr/>
        <a:lstStyle/>
        <a:p>
          <a:endParaRPr lang="uk-UA"/>
        </a:p>
      </dgm:t>
    </dgm:pt>
    <dgm:pt modelId="{8BACD70A-03BF-4FA0-A399-1CE02963562F}" type="sibTrans" cxnId="{1E716B10-4E57-42CC-B1D8-137031F8DD8F}">
      <dgm:prSet/>
      <dgm:spPr/>
      <dgm:t>
        <a:bodyPr/>
        <a:lstStyle/>
        <a:p>
          <a:endParaRPr lang="uk-UA"/>
        </a:p>
      </dgm:t>
    </dgm:pt>
    <dgm:pt modelId="{54CECFF5-06F4-4835-B5AE-E45B4D806FA2}">
      <dgm:prSet/>
      <dgm:spPr/>
      <dgm:t>
        <a:bodyPr/>
        <a:lstStyle/>
        <a:p>
          <a:r>
            <a:rPr lang="en-US" b="1">
              <a:effectLst/>
              <a:latin typeface="Palatino Linotype" panose="02040502050505030304" pitchFamily="18" charset="0"/>
              <a:ea typeface="Calibri" panose="020F0502020204030204" pitchFamily="34" charset="0"/>
              <a:cs typeface="Times New Roman" panose="02020603050405020304" pitchFamily="18" charset="0"/>
            </a:rPr>
            <a:t>Пропорційність</a:t>
          </a:r>
          <a:r>
            <a:rPr lang="en-US">
              <a:effectLst/>
              <a:latin typeface="Palatino Linotype" panose="02040502050505030304" pitchFamily="18" charset="0"/>
              <a:ea typeface="Calibri" panose="020F0502020204030204" pitchFamily="34" charset="0"/>
              <a:cs typeface="Times New Roman" panose="02020603050405020304" pitchFamily="18" charset="0"/>
            </a:rPr>
            <a:t>:</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Застосування процедур та вимог, які є пропорційними до обсягів та важливості закупівлі.</a:t>
          </a:r>
          <a:br>
            <a:rPr lang="uk-UA">
              <a:effectLst/>
              <a:latin typeface="Palatino Linotype" panose="02040502050505030304" pitchFamily="18" charset="0"/>
              <a:ea typeface="Calibri" panose="020F0502020204030204" pitchFamily="34" charset="0"/>
              <a:cs typeface="Times New Roman" panose="02020603050405020304" pitchFamily="18" charset="0"/>
            </a:rPr>
          </a:br>
          <a:r>
            <a:rPr lang="uk-UA">
              <a:effectLst/>
              <a:latin typeface="Palatino Linotype" panose="02040502050505030304" pitchFamily="18" charset="0"/>
              <a:ea typeface="Calibri" panose="020F0502020204030204" pitchFamily="34" charset="0"/>
              <a:cs typeface="Times New Roman" panose="02020603050405020304" pitchFamily="18" charset="0"/>
            </a:rPr>
            <a:t>- </a:t>
          </a:r>
          <a:r>
            <a:rPr lang="ru-RU">
              <a:effectLst/>
              <a:latin typeface="Palatino Linotype" panose="02040502050505030304" pitchFamily="18" charset="0"/>
              <a:ea typeface="Calibri" panose="020F0502020204030204" pitchFamily="34" charset="0"/>
              <a:cs typeface="Times New Roman" panose="02020603050405020304" pitchFamily="18" charset="0"/>
            </a:rPr>
            <a:t>Уникнення надмірно обтяжливих вимог, що можуть перешкоджати участі постачальників.</a:t>
          </a:r>
          <a:br>
            <a:rPr lang="uk-UA">
              <a:effectLst/>
              <a:latin typeface="Palatino Linotype" panose="02040502050505030304" pitchFamily="18" charset="0"/>
              <a:ea typeface="Calibri" panose="020F0502020204030204" pitchFamily="34" charset="0"/>
              <a:cs typeface="Times New Roman" panose="02020603050405020304" pitchFamily="18" charset="0"/>
            </a:rPr>
          </a:br>
          <a:endParaRPr lang="uk-UA"/>
        </a:p>
      </dgm:t>
    </dgm:pt>
    <dgm:pt modelId="{BB426535-3A02-4A37-BFA3-48138E4F2354}" type="parTrans" cxnId="{9646719F-200D-4085-8A5A-EFA70BFA519F}">
      <dgm:prSet/>
      <dgm:spPr/>
      <dgm:t>
        <a:bodyPr/>
        <a:lstStyle/>
        <a:p>
          <a:endParaRPr lang="uk-UA"/>
        </a:p>
      </dgm:t>
    </dgm:pt>
    <dgm:pt modelId="{C2D5DE91-FEB1-48E1-92E3-B4156524EAA2}" type="sibTrans" cxnId="{9646719F-200D-4085-8A5A-EFA70BFA519F}">
      <dgm:prSet/>
      <dgm:spPr/>
      <dgm:t>
        <a:bodyPr/>
        <a:lstStyle/>
        <a:p>
          <a:endParaRPr lang="uk-UA"/>
        </a:p>
      </dgm:t>
    </dgm:pt>
    <dgm:pt modelId="{653EA5D4-B6B8-47F4-A4E3-B5BD7CD6D21D}" type="pres">
      <dgm:prSet presAssocID="{D9EBB3B1-6255-4321-91C0-4604398025E9}" presName="diagram" presStyleCnt="0">
        <dgm:presLayoutVars>
          <dgm:dir/>
          <dgm:resizeHandles val="exact"/>
        </dgm:presLayoutVars>
      </dgm:prSet>
      <dgm:spPr/>
    </dgm:pt>
    <dgm:pt modelId="{92B583AF-6077-4868-93A3-4C09FD368020}" type="pres">
      <dgm:prSet presAssocID="{D98DD8E6-F295-4A45-93BE-62EBE8A3E612}" presName="node" presStyleLbl="node1" presStyleIdx="0" presStyleCnt="8">
        <dgm:presLayoutVars>
          <dgm:bulletEnabled val="1"/>
        </dgm:presLayoutVars>
      </dgm:prSet>
      <dgm:spPr/>
    </dgm:pt>
    <dgm:pt modelId="{EDE00661-FB29-4183-9A80-ACE3E574F95C}" type="pres">
      <dgm:prSet presAssocID="{7C3D5029-7591-46EC-B3D3-D18BA752D1DA}" presName="sibTrans" presStyleCnt="0"/>
      <dgm:spPr/>
    </dgm:pt>
    <dgm:pt modelId="{493D4FE1-D7FC-4A52-9593-6186D6D88151}" type="pres">
      <dgm:prSet presAssocID="{D3A89662-09B1-4FE6-AC0A-1DAEBE3C26C1}" presName="node" presStyleLbl="node1" presStyleIdx="1" presStyleCnt="8">
        <dgm:presLayoutVars>
          <dgm:bulletEnabled val="1"/>
        </dgm:presLayoutVars>
      </dgm:prSet>
      <dgm:spPr/>
    </dgm:pt>
    <dgm:pt modelId="{FBB7BCBD-81D6-4D12-8328-E5A4F367D3B9}" type="pres">
      <dgm:prSet presAssocID="{7C765BA4-8730-4E4E-B9C0-907ED337BD9D}" presName="sibTrans" presStyleCnt="0"/>
      <dgm:spPr/>
    </dgm:pt>
    <dgm:pt modelId="{A4DBAC4E-ED73-42C4-8377-FC4E87E268F6}" type="pres">
      <dgm:prSet presAssocID="{CDDF2FD1-08D3-452E-B939-9235950F5C58}" presName="node" presStyleLbl="node1" presStyleIdx="2" presStyleCnt="8">
        <dgm:presLayoutVars>
          <dgm:bulletEnabled val="1"/>
        </dgm:presLayoutVars>
      </dgm:prSet>
      <dgm:spPr/>
    </dgm:pt>
    <dgm:pt modelId="{45322864-4AB4-4F46-B1F9-950D74663644}" type="pres">
      <dgm:prSet presAssocID="{E9C13146-6D8B-461C-B7F0-E3C072CEBF9C}" presName="sibTrans" presStyleCnt="0"/>
      <dgm:spPr/>
    </dgm:pt>
    <dgm:pt modelId="{FA7D2350-F6E1-4474-881C-B41F6C3F4CB3}" type="pres">
      <dgm:prSet presAssocID="{83562B3C-6C68-464A-8CFE-46283663B765}" presName="node" presStyleLbl="node1" presStyleIdx="3" presStyleCnt="8">
        <dgm:presLayoutVars>
          <dgm:bulletEnabled val="1"/>
        </dgm:presLayoutVars>
      </dgm:prSet>
      <dgm:spPr/>
    </dgm:pt>
    <dgm:pt modelId="{5384F2C8-8A2C-4B3D-9F24-D51A272BA23A}" type="pres">
      <dgm:prSet presAssocID="{7C9DD4B9-4033-4055-80D3-CD336245D8AB}" presName="sibTrans" presStyleCnt="0"/>
      <dgm:spPr/>
    </dgm:pt>
    <dgm:pt modelId="{D1E02668-2399-4EAD-9889-071BB43FD7F7}" type="pres">
      <dgm:prSet presAssocID="{54CECFF5-06F4-4835-B5AE-E45B4D806FA2}" presName="node" presStyleLbl="node1" presStyleIdx="4" presStyleCnt="8">
        <dgm:presLayoutVars>
          <dgm:bulletEnabled val="1"/>
        </dgm:presLayoutVars>
      </dgm:prSet>
      <dgm:spPr/>
    </dgm:pt>
    <dgm:pt modelId="{93865D3F-168E-462B-9A7D-4EB7B91519DA}" type="pres">
      <dgm:prSet presAssocID="{C2D5DE91-FEB1-48E1-92E3-B4156524EAA2}" presName="sibTrans" presStyleCnt="0"/>
      <dgm:spPr/>
    </dgm:pt>
    <dgm:pt modelId="{E19BA410-D4EC-46F4-83AA-F3A5667EBEE4}" type="pres">
      <dgm:prSet presAssocID="{39A1A82C-1733-4333-83BD-F62944150A30}" presName="node" presStyleLbl="node1" presStyleIdx="5" presStyleCnt="8">
        <dgm:presLayoutVars>
          <dgm:bulletEnabled val="1"/>
        </dgm:presLayoutVars>
      </dgm:prSet>
      <dgm:spPr/>
    </dgm:pt>
    <dgm:pt modelId="{E72F6021-8613-41B0-B9DD-5D3AE40E3E4F}" type="pres">
      <dgm:prSet presAssocID="{63594C81-F56E-424C-941A-173B7B42D56D}" presName="sibTrans" presStyleCnt="0"/>
      <dgm:spPr/>
    </dgm:pt>
    <dgm:pt modelId="{9E393CE0-C0B7-452E-A569-B85D70B0FFB4}" type="pres">
      <dgm:prSet presAssocID="{D67919CF-8186-491B-8F47-180789DCDDA6}" presName="node" presStyleLbl="node1" presStyleIdx="6" presStyleCnt="8">
        <dgm:presLayoutVars>
          <dgm:bulletEnabled val="1"/>
        </dgm:presLayoutVars>
      </dgm:prSet>
      <dgm:spPr/>
    </dgm:pt>
    <dgm:pt modelId="{E9C83150-F8E7-452C-9461-9E533E75E692}" type="pres">
      <dgm:prSet presAssocID="{8BACD70A-03BF-4FA0-A399-1CE02963562F}" presName="sibTrans" presStyleCnt="0"/>
      <dgm:spPr/>
    </dgm:pt>
    <dgm:pt modelId="{97B612A0-2B42-4029-ACC8-D09ECD8EEACE}" type="pres">
      <dgm:prSet presAssocID="{9DB5A2D8-EBE2-4E47-9951-F242F1716959}" presName="node" presStyleLbl="node1" presStyleIdx="7" presStyleCnt="8" custLinFactNeighborX="1333" custLinFactNeighborY="1667">
        <dgm:presLayoutVars>
          <dgm:bulletEnabled val="1"/>
        </dgm:presLayoutVars>
      </dgm:prSet>
      <dgm:spPr/>
    </dgm:pt>
  </dgm:ptLst>
  <dgm:cxnLst>
    <dgm:cxn modelId="{941FDF00-15B3-425A-B876-E9666DBB4FF3}" srcId="{D9EBB3B1-6255-4321-91C0-4604398025E9}" destId="{39A1A82C-1733-4333-83BD-F62944150A30}" srcOrd="5" destOrd="0" parTransId="{C82A6AD5-D178-4251-B873-433A5F59CA55}" sibTransId="{63594C81-F56E-424C-941A-173B7B42D56D}"/>
    <dgm:cxn modelId="{3DD87C08-4D84-475A-A910-FBBA2F8D4356}" type="presOf" srcId="{39A1A82C-1733-4333-83BD-F62944150A30}" destId="{E19BA410-D4EC-46F4-83AA-F3A5667EBEE4}" srcOrd="0" destOrd="0" presId="urn:microsoft.com/office/officeart/2005/8/layout/default"/>
    <dgm:cxn modelId="{3D993910-53B4-4F3D-86C7-471C8B724D05}" type="presOf" srcId="{54CECFF5-06F4-4835-B5AE-E45B4D806FA2}" destId="{D1E02668-2399-4EAD-9889-071BB43FD7F7}" srcOrd="0" destOrd="0" presId="urn:microsoft.com/office/officeart/2005/8/layout/default"/>
    <dgm:cxn modelId="{1E716B10-4E57-42CC-B1D8-137031F8DD8F}" srcId="{D9EBB3B1-6255-4321-91C0-4604398025E9}" destId="{D67919CF-8186-491B-8F47-180789DCDDA6}" srcOrd="6" destOrd="0" parTransId="{B6F429CB-3A45-4B6B-9C09-C827FFD60A57}" sibTransId="{8BACD70A-03BF-4FA0-A399-1CE02963562F}"/>
    <dgm:cxn modelId="{C8E8AD68-2ED1-4FAE-B236-82193DE2B908}" srcId="{D9EBB3B1-6255-4321-91C0-4604398025E9}" destId="{9DB5A2D8-EBE2-4E47-9951-F242F1716959}" srcOrd="7" destOrd="0" parTransId="{E5264426-2349-4A9C-A6C7-B8127BC6A6F3}" sibTransId="{0901DD01-16BB-463D-BAE2-E2CD411AEECE}"/>
    <dgm:cxn modelId="{AB99304E-572F-46B7-B14B-C0894EB6786D}" srcId="{D9EBB3B1-6255-4321-91C0-4604398025E9}" destId="{83562B3C-6C68-464A-8CFE-46283663B765}" srcOrd="3" destOrd="0" parTransId="{09985370-EFCB-4CCB-AB44-5413016716EE}" sibTransId="{7C9DD4B9-4033-4055-80D3-CD336245D8AB}"/>
    <dgm:cxn modelId="{3E477650-758F-4B50-9DD1-447429B9CE84}" srcId="{D9EBB3B1-6255-4321-91C0-4604398025E9}" destId="{D98DD8E6-F295-4A45-93BE-62EBE8A3E612}" srcOrd="0" destOrd="0" parTransId="{9D790263-8174-4DB9-BB21-69BEEC4FEEE6}" sibTransId="{7C3D5029-7591-46EC-B3D3-D18BA752D1DA}"/>
    <dgm:cxn modelId="{224C9D72-C5DD-4984-B9EA-92566B28E712}" type="presOf" srcId="{D98DD8E6-F295-4A45-93BE-62EBE8A3E612}" destId="{92B583AF-6077-4868-93A3-4C09FD368020}" srcOrd="0" destOrd="0" presId="urn:microsoft.com/office/officeart/2005/8/layout/default"/>
    <dgm:cxn modelId="{F9A2AC76-FB5D-47A3-8B5E-BF9CCEBF956A}" type="presOf" srcId="{D9EBB3B1-6255-4321-91C0-4604398025E9}" destId="{653EA5D4-B6B8-47F4-A4E3-B5BD7CD6D21D}" srcOrd="0" destOrd="0" presId="urn:microsoft.com/office/officeart/2005/8/layout/default"/>
    <dgm:cxn modelId="{BBE17C77-D45B-423B-8607-A03B968FE83C}" type="presOf" srcId="{9DB5A2D8-EBE2-4E47-9951-F242F1716959}" destId="{97B612A0-2B42-4029-ACC8-D09ECD8EEACE}" srcOrd="0" destOrd="0" presId="urn:microsoft.com/office/officeart/2005/8/layout/default"/>
    <dgm:cxn modelId="{A0A29D79-654A-4780-8A9F-EB79FDBDF644}" type="presOf" srcId="{D67919CF-8186-491B-8F47-180789DCDDA6}" destId="{9E393CE0-C0B7-452E-A569-B85D70B0FFB4}" srcOrd="0" destOrd="0" presId="urn:microsoft.com/office/officeart/2005/8/layout/default"/>
    <dgm:cxn modelId="{9646719F-200D-4085-8A5A-EFA70BFA519F}" srcId="{D9EBB3B1-6255-4321-91C0-4604398025E9}" destId="{54CECFF5-06F4-4835-B5AE-E45B4D806FA2}" srcOrd="4" destOrd="0" parTransId="{BB426535-3A02-4A37-BFA3-48138E4F2354}" sibTransId="{C2D5DE91-FEB1-48E1-92E3-B4156524EAA2}"/>
    <dgm:cxn modelId="{733AB2C4-0267-4397-8219-7E8F83B4348E}" type="presOf" srcId="{83562B3C-6C68-464A-8CFE-46283663B765}" destId="{FA7D2350-F6E1-4474-881C-B41F6C3F4CB3}" srcOrd="0" destOrd="0" presId="urn:microsoft.com/office/officeart/2005/8/layout/default"/>
    <dgm:cxn modelId="{03FD15CF-200A-4747-BF4F-1D379881C9B2}" type="presOf" srcId="{D3A89662-09B1-4FE6-AC0A-1DAEBE3C26C1}" destId="{493D4FE1-D7FC-4A52-9593-6186D6D88151}" srcOrd="0" destOrd="0" presId="urn:microsoft.com/office/officeart/2005/8/layout/default"/>
    <dgm:cxn modelId="{B3EC73D2-1695-4C04-9FF7-E5B78A445644}" srcId="{D9EBB3B1-6255-4321-91C0-4604398025E9}" destId="{D3A89662-09B1-4FE6-AC0A-1DAEBE3C26C1}" srcOrd="1" destOrd="0" parTransId="{9997B82F-7B8F-4FCF-9BA3-AA09A3ACF128}" sibTransId="{7C765BA4-8730-4E4E-B9C0-907ED337BD9D}"/>
    <dgm:cxn modelId="{DCAA2AD6-C783-426D-9F48-B54D1609C381}" srcId="{D9EBB3B1-6255-4321-91C0-4604398025E9}" destId="{CDDF2FD1-08D3-452E-B939-9235950F5C58}" srcOrd="2" destOrd="0" parTransId="{2C102B6E-513F-42D0-A045-2ABA3ADC991A}" sibTransId="{E9C13146-6D8B-461C-B7F0-E3C072CEBF9C}"/>
    <dgm:cxn modelId="{6D965CE9-49D4-48F4-BA2F-52B5015D9D7F}" type="presOf" srcId="{CDDF2FD1-08D3-452E-B939-9235950F5C58}" destId="{A4DBAC4E-ED73-42C4-8377-FC4E87E268F6}" srcOrd="0" destOrd="0" presId="urn:microsoft.com/office/officeart/2005/8/layout/default"/>
    <dgm:cxn modelId="{ADD43DE4-0D7E-426F-B792-BAC2610004E1}" type="presParOf" srcId="{653EA5D4-B6B8-47F4-A4E3-B5BD7CD6D21D}" destId="{92B583AF-6077-4868-93A3-4C09FD368020}" srcOrd="0" destOrd="0" presId="urn:microsoft.com/office/officeart/2005/8/layout/default"/>
    <dgm:cxn modelId="{FBD9B012-A8AF-495A-8B21-6ADE4954D49B}" type="presParOf" srcId="{653EA5D4-B6B8-47F4-A4E3-B5BD7CD6D21D}" destId="{EDE00661-FB29-4183-9A80-ACE3E574F95C}" srcOrd="1" destOrd="0" presId="urn:microsoft.com/office/officeart/2005/8/layout/default"/>
    <dgm:cxn modelId="{08FF53DA-8A6D-4D88-BCAD-D71D284ADD32}" type="presParOf" srcId="{653EA5D4-B6B8-47F4-A4E3-B5BD7CD6D21D}" destId="{493D4FE1-D7FC-4A52-9593-6186D6D88151}" srcOrd="2" destOrd="0" presId="urn:microsoft.com/office/officeart/2005/8/layout/default"/>
    <dgm:cxn modelId="{177414B0-863C-40AE-BF1F-E6768E80D8FB}" type="presParOf" srcId="{653EA5D4-B6B8-47F4-A4E3-B5BD7CD6D21D}" destId="{FBB7BCBD-81D6-4D12-8328-E5A4F367D3B9}" srcOrd="3" destOrd="0" presId="urn:microsoft.com/office/officeart/2005/8/layout/default"/>
    <dgm:cxn modelId="{40061E4D-6BED-4168-A651-6E53B6646060}" type="presParOf" srcId="{653EA5D4-B6B8-47F4-A4E3-B5BD7CD6D21D}" destId="{A4DBAC4E-ED73-42C4-8377-FC4E87E268F6}" srcOrd="4" destOrd="0" presId="urn:microsoft.com/office/officeart/2005/8/layout/default"/>
    <dgm:cxn modelId="{95E1DB91-B575-4D86-B4C7-73BB0D08BA99}" type="presParOf" srcId="{653EA5D4-B6B8-47F4-A4E3-B5BD7CD6D21D}" destId="{45322864-4AB4-4F46-B1F9-950D74663644}" srcOrd="5" destOrd="0" presId="urn:microsoft.com/office/officeart/2005/8/layout/default"/>
    <dgm:cxn modelId="{E47462AB-D265-46D7-A4A6-BB7083A14CB7}" type="presParOf" srcId="{653EA5D4-B6B8-47F4-A4E3-B5BD7CD6D21D}" destId="{FA7D2350-F6E1-4474-881C-B41F6C3F4CB3}" srcOrd="6" destOrd="0" presId="urn:microsoft.com/office/officeart/2005/8/layout/default"/>
    <dgm:cxn modelId="{F1D96A9F-2300-439F-A0FD-E8DBE26E52BC}" type="presParOf" srcId="{653EA5D4-B6B8-47F4-A4E3-B5BD7CD6D21D}" destId="{5384F2C8-8A2C-4B3D-9F24-D51A272BA23A}" srcOrd="7" destOrd="0" presId="urn:microsoft.com/office/officeart/2005/8/layout/default"/>
    <dgm:cxn modelId="{8A78D2F1-E635-463B-8394-E442758C0A04}" type="presParOf" srcId="{653EA5D4-B6B8-47F4-A4E3-B5BD7CD6D21D}" destId="{D1E02668-2399-4EAD-9889-071BB43FD7F7}" srcOrd="8" destOrd="0" presId="urn:microsoft.com/office/officeart/2005/8/layout/default"/>
    <dgm:cxn modelId="{FA49534F-D05C-42C6-B6D3-EAC34DCF662B}" type="presParOf" srcId="{653EA5D4-B6B8-47F4-A4E3-B5BD7CD6D21D}" destId="{93865D3F-168E-462B-9A7D-4EB7B91519DA}" srcOrd="9" destOrd="0" presId="urn:microsoft.com/office/officeart/2005/8/layout/default"/>
    <dgm:cxn modelId="{4A6F3DEF-8B56-48B2-B6A0-645E7A54DEEC}" type="presParOf" srcId="{653EA5D4-B6B8-47F4-A4E3-B5BD7CD6D21D}" destId="{E19BA410-D4EC-46F4-83AA-F3A5667EBEE4}" srcOrd="10" destOrd="0" presId="urn:microsoft.com/office/officeart/2005/8/layout/default"/>
    <dgm:cxn modelId="{981DCC8B-AF6D-4136-BA8B-3CD308CF4F76}" type="presParOf" srcId="{653EA5D4-B6B8-47F4-A4E3-B5BD7CD6D21D}" destId="{E72F6021-8613-41B0-B9DD-5D3AE40E3E4F}" srcOrd="11" destOrd="0" presId="urn:microsoft.com/office/officeart/2005/8/layout/default"/>
    <dgm:cxn modelId="{18EE5F6B-7741-4983-AD7F-32B6BDAC4075}" type="presParOf" srcId="{653EA5D4-B6B8-47F4-A4E3-B5BD7CD6D21D}" destId="{9E393CE0-C0B7-452E-A569-B85D70B0FFB4}" srcOrd="12" destOrd="0" presId="urn:microsoft.com/office/officeart/2005/8/layout/default"/>
    <dgm:cxn modelId="{1F4C6CC2-C3B8-4AE6-8ED4-CAC4EE4EF3CD}" type="presParOf" srcId="{653EA5D4-B6B8-47F4-A4E3-B5BD7CD6D21D}" destId="{E9C83150-F8E7-452C-9461-9E533E75E692}" srcOrd="13" destOrd="0" presId="urn:microsoft.com/office/officeart/2005/8/layout/default"/>
    <dgm:cxn modelId="{3BFFF567-8C96-4ADA-A3C8-D633B6CB7333}" type="presParOf" srcId="{653EA5D4-B6B8-47F4-A4E3-B5BD7CD6D21D}" destId="{97B612A0-2B42-4029-ACC8-D09ECD8EEACE}"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E99012-FA02-4CFB-B259-A3019F29A00C}" type="doc">
      <dgm:prSet loTypeId="urn:microsoft.com/office/officeart/2008/layout/VerticalCurvedList" loCatId="list" qsTypeId="urn:microsoft.com/office/officeart/2005/8/quickstyle/simple1#1" qsCatId="simple" csTypeId="urn:microsoft.com/office/officeart/2005/8/colors/accent1_1" csCatId="accent1" phldr="1"/>
      <dgm:spPr/>
      <dgm:t>
        <a:bodyPr/>
        <a:lstStyle/>
        <a:p>
          <a:endParaRPr lang="ru-RU"/>
        </a:p>
      </dgm:t>
    </dgm:pt>
    <dgm:pt modelId="{2D444527-2E00-493C-8F3A-40044F40F057}">
      <dgm:prSet custT="1"/>
      <dgm:spPr/>
      <dgm:t>
        <a:bodyPr/>
        <a:lstStyle/>
        <a:p>
          <a:pPr rtl="0"/>
          <a:r>
            <a:rPr lang="ru-RU" sz="1400"/>
            <a:t>будь-які придбання товарів, робіт і послуг для матеріального забезпечення функціонування державних (муніципальних) структур для обслуговування суспільних потреб (оборона, безпека, медицина, освіта, культура, наука, інфраструктура тощо), що утримуються переважно за рахунок державного та місцевого бюджетів. Це головна та постійна функція закупівель; </a:t>
          </a:r>
          <a:endParaRPr lang="en-US" sz="1400"/>
        </a:p>
      </dgm:t>
    </dgm:pt>
    <dgm:pt modelId="{35731A06-742B-4266-8693-75E207486C7E}" type="parTrans" cxnId="{BEEBA63A-9B99-42C9-9B95-BE5974DAC7FC}">
      <dgm:prSet/>
      <dgm:spPr/>
      <dgm:t>
        <a:bodyPr/>
        <a:lstStyle/>
        <a:p>
          <a:endParaRPr lang="ru-RU" sz="3200"/>
        </a:p>
      </dgm:t>
    </dgm:pt>
    <dgm:pt modelId="{7B5FA065-8F5F-4C9A-9BE1-3E7FC4D9ECAA}" type="sibTrans" cxnId="{BEEBA63A-9B99-42C9-9B95-BE5974DAC7FC}">
      <dgm:prSet/>
      <dgm:spPr/>
      <dgm:t>
        <a:bodyPr/>
        <a:lstStyle/>
        <a:p>
          <a:endParaRPr lang="ru-RU" sz="3200"/>
        </a:p>
      </dgm:t>
    </dgm:pt>
    <dgm:pt modelId="{0194A035-BAA6-49DA-BEB7-16C00B137A8A}">
      <dgm:prSet custT="1"/>
      <dgm:spPr/>
      <dgm:t>
        <a:bodyPr/>
        <a:lstStyle/>
        <a:p>
          <a:pPr rtl="0"/>
          <a:r>
            <a:rPr lang="ru-RU" sz="1400"/>
            <a:t>виконання певних політичних завдань, які переважно мають тимчасовий характер, пов’язаний з конкретними політичними умовами і владною конфігурацією, наприклад: </a:t>
          </a:r>
          <a:endParaRPr lang="en-US" sz="1400"/>
        </a:p>
      </dgm:t>
    </dgm:pt>
    <dgm:pt modelId="{EC47BE14-2479-44E1-85E8-DD869D92CDE0}" type="parTrans" cxnId="{BF3EA732-FFBA-4037-9EC3-AF4216D26953}">
      <dgm:prSet/>
      <dgm:spPr/>
      <dgm:t>
        <a:bodyPr/>
        <a:lstStyle/>
        <a:p>
          <a:endParaRPr lang="ru-RU" sz="3200"/>
        </a:p>
      </dgm:t>
    </dgm:pt>
    <dgm:pt modelId="{1E7FE30F-A9CC-4546-997F-C8C4B1DD4C28}" type="sibTrans" cxnId="{BF3EA732-FFBA-4037-9EC3-AF4216D26953}">
      <dgm:prSet/>
      <dgm:spPr/>
      <dgm:t>
        <a:bodyPr/>
        <a:lstStyle/>
        <a:p>
          <a:endParaRPr lang="ru-RU" sz="3200"/>
        </a:p>
      </dgm:t>
    </dgm:pt>
    <dgm:pt modelId="{1D998001-9DE2-4F11-A93C-C4D1442A707B}">
      <dgm:prSet custT="1"/>
      <dgm:spPr/>
      <dgm:t>
        <a:bodyPr/>
        <a:lstStyle/>
        <a:p>
          <a:pPr rtl="0"/>
          <a:r>
            <a:rPr lang="ru-RU" sz="1400"/>
            <a:t>створення нових робочих місць шляхом закупівлі державою окремих видів товарів (робіт, послуг), які навряд чи будуть купуватися недержавними структурами (будівництво нової атомної станції чи ремонт музею)</a:t>
          </a:r>
          <a:r>
            <a:rPr lang="uk-UA" sz="1400"/>
            <a:t>;</a:t>
          </a:r>
          <a:endParaRPr lang="en-US" sz="1400"/>
        </a:p>
      </dgm:t>
    </dgm:pt>
    <dgm:pt modelId="{A49011A1-A32F-49D8-84F7-6BB7EBB54080}" type="parTrans" cxnId="{A0EEB256-CB6E-4023-98E4-84BF7ED25553}">
      <dgm:prSet/>
      <dgm:spPr/>
      <dgm:t>
        <a:bodyPr/>
        <a:lstStyle/>
        <a:p>
          <a:endParaRPr lang="ru-RU" sz="3200"/>
        </a:p>
      </dgm:t>
    </dgm:pt>
    <dgm:pt modelId="{DE0FFD50-B2BA-488A-AF7C-41E6077F90C0}" type="sibTrans" cxnId="{A0EEB256-CB6E-4023-98E4-84BF7ED25553}">
      <dgm:prSet/>
      <dgm:spPr/>
      <dgm:t>
        <a:bodyPr/>
        <a:lstStyle/>
        <a:p>
          <a:endParaRPr lang="ru-RU" sz="3200"/>
        </a:p>
      </dgm:t>
    </dgm:pt>
    <dgm:pt modelId="{71BBC982-E895-48BC-BF6D-EF614BE7B28B}">
      <dgm:prSet custT="1"/>
      <dgm:spPr/>
      <dgm:t>
        <a:bodyPr/>
        <a:lstStyle/>
        <a:p>
          <a:pPr rtl="0"/>
          <a:r>
            <a:rPr lang="ru-RU" sz="1400"/>
            <a:t>підтримка певних категорій суб’єктів господарювання – малого і середнього бізнесу; підприємств, де працюють особи з обмеженими можливостями (інваліди, глухонімі) тощо; </a:t>
          </a:r>
          <a:endParaRPr lang="en-US" sz="1400"/>
        </a:p>
      </dgm:t>
    </dgm:pt>
    <dgm:pt modelId="{440B6F46-2951-4268-A2D6-3FDC20AE9317}" type="parTrans" cxnId="{C6720787-C779-407F-87A0-8F2596A1CFC2}">
      <dgm:prSet/>
      <dgm:spPr/>
      <dgm:t>
        <a:bodyPr/>
        <a:lstStyle/>
        <a:p>
          <a:endParaRPr lang="ru-RU" sz="3200"/>
        </a:p>
      </dgm:t>
    </dgm:pt>
    <dgm:pt modelId="{C0B4328A-7803-4E86-9F96-B66B6D8CD632}" type="sibTrans" cxnId="{C6720787-C779-407F-87A0-8F2596A1CFC2}">
      <dgm:prSet/>
      <dgm:spPr/>
      <dgm:t>
        <a:bodyPr/>
        <a:lstStyle/>
        <a:p>
          <a:endParaRPr lang="ru-RU" sz="3200"/>
        </a:p>
      </dgm:t>
    </dgm:pt>
    <dgm:pt modelId="{060EA06A-E09E-4688-8FB8-19DAE1BCAEAD}">
      <dgm:prSet custT="1"/>
      <dgm:spPr/>
      <dgm:t>
        <a:bodyPr/>
        <a:lstStyle/>
        <a:p>
          <a:pPr rtl="0"/>
          <a:r>
            <a:rPr lang="ru-RU" sz="1400"/>
            <a:t>заохочення застосування екологічних чинників, інноваційних практик, електронних технологій у процесі закупівель; </a:t>
          </a:r>
          <a:endParaRPr lang="en-US" sz="1400"/>
        </a:p>
      </dgm:t>
    </dgm:pt>
    <dgm:pt modelId="{C34EE571-7BA5-4296-88D5-5967D37177B5}" type="parTrans" cxnId="{E9A8AE3D-8B20-4DAE-BE9E-DBBBB76AF5CB}">
      <dgm:prSet/>
      <dgm:spPr/>
      <dgm:t>
        <a:bodyPr/>
        <a:lstStyle/>
        <a:p>
          <a:endParaRPr lang="ru-RU" sz="3200"/>
        </a:p>
      </dgm:t>
    </dgm:pt>
    <dgm:pt modelId="{9AE89DFB-7A5C-4B23-8B6F-2294192FA2E6}" type="sibTrans" cxnId="{E9A8AE3D-8B20-4DAE-BE9E-DBBBB76AF5CB}">
      <dgm:prSet/>
      <dgm:spPr/>
      <dgm:t>
        <a:bodyPr/>
        <a:lstStyle/>
        <a:p>
          <a:endParaRPr lang="ru-RU" sz="3200"/>
        </a:p>
      </dgm:t>
    </dgm:pt>
    <dgm:pt modelId="{42549866-84BE-41C9-8BA6-400547023606}">
      <dgm:prSet custT="1"/>
      <dgm:spPr/>
      <dgm:t>
        <a:bodyPr/>
        <a:lstStyle/>
        <a:p>
          <a:pPr rtl="0"/>
          <a:r>
            <a:rPr lang="ru-RU" sz="1400" dirty="0" err="1"/>
            <a:t>регулювання</a:t>
          </a:r>
          <a:r>
            <a:rPr lang="ru-RU" sz="1400" dirty="0"/>
            <a:t> </a:t>
          </a:r>
          <a:r>
            <a:rPr lang="ru-RU" sz="1400" dirty="0" err="1"/>
            <a:t>економічними</a:t>
          </a:r>
          <a:r>
            <a:rPr lang="ru-RU" sz="1400" dirty="0"/>
            <a:t> методами </a:t>
          </a:r>
          <a:r>
            <a:rPr lang="ru-RU" sz="1400" dirty="0" err="1"/>
            <a:t>кон’юнктури</a:t>
          </a:r>
          <a:r>
            <a:rPr lang="ru-RU" sz="1400" dirty="0"/>
            <a:t>, </a:t>
          </a:r>
          <a:r>
            <a:rPr lang="ru-RU" sz="1400" dirty="0" err="1"/>
            <a:t>що</a:t>
          </a:r>
          <a:r>
            <a:rPr lang="ru-RU" sz="1400" dirty="0"/>
            <a:t> </a:t>
          </a:r>
          <a:r>
            <a:rPr lang="ru-RU" sz="1400" dirty="0" err="1"/>
            <a:t>складається</a:t>
          </a:r>
          <a:r>
            <a:rPr lang="ru-RU" sz="1400" dirty="0"/>
            <a:t> на ринках </a:t>
          </a:r>
          <a:r>
            <a:rPr lang="ru-RU" sz="1400" dirty="0" err="1"/>
            <a:t>окремих</a:t>
          </a:r>
          <a:r>
            <a:rPr lang="ru-RU" sz="1400" dirty="0"/>
            <a:t> </a:t>
          </a:r>
          <a:r>
            <a:rPr lang="ru-RU" sz="1400" dirty="0" err="1"/>
            <a:t>видів</a:t>
          </a:r>
          <a:r>
            <a:rPr lang="ru-RU" sz="1400" dirty="0"/>
            <a:t> </a:t>
          </a:r>
          <a:r>
            <a:rPr lang="ru-RU" sz="1400" dirty="0" err="1"/>
            <a:t>продукції</a:t>
          </a:r>
          <a:r>
            <a:rPr lang="ru-RU" sz="1400" dirty="0"/>
            <a:t>. У </a:t>
          </a:r>
          <a:r>
            <a:rPr lang="ru-RU" sz="1400" dirty="0" err="1"/>
            <a:t>цьому</a:t>
          </a:r>
          <a:r>
            <a:rPr lang="ru-RU" sz="1400" dirty="0"/>
            <a:t> </a:t>
          </a:r>
          <a:r>
            <a:rPr lang="ru-RU" sz="1400" dirty="0" err="1"/>
            <a:t>випадку</a:t>
          </a:r>
          <a:r>
            <a:rPr lang="ru-RU" sz="1400" dirty="0"/>
            <a:t> держава </a:t>
          </a:r>
          <a:r>
            <a:rPr lang="ru-RU" sz="1400" dirty="0" err="1"/>
            <a:t>виходить</a:t>
          </a:r>
          <a:r>
            <a:rPr lang="ru-RU" sz="1400" dirty="0"/>
            <a:t> на </a:t>
          </a:r>
          <a:r>
            <a:rPr lang="ru-RU" sz="1400" dirty="0" err="1"/>
            <a:t>ринок</a:t>
          </a:r>
          <a:r>
            <a:rPr lang="ru-RU" sz="1400" dirty="0"/>
            <a:t> як </a:t>
          </a:r>
          <a:r>
            <a:rPr lang="ru-RU" sz="1400" dirty="0" err="1"/>
            <a:t>вагомий</a:t>
          </a:r>
          <a:r>
            <a:rPr lang="ru-RU" sz="1400" dirty="0"/>
            <a:t> </a:t>
          </a:r>
          <a:r>
            <a:rPr lang="ru-RU" sz="1400" dirty="0" err="1"/>
            <a:t>покупець</a:t>
          </a:r>
          <a:r>
            <a:rPr lang="ru-RU" sz="1400" dirty="0"/>
            <a:t> </a:t>
          </a:r>
          <a:r>
            <a:rPr lang="ru-RU" sz="1400" dirty="0" err="1"/>
            <a:t>товарів</a:t>
          </a:r>
          <a:r>
            <a:rPr lang="ru-RU" sz="1400" dirty="0"/>
            <a:t>, </a:t>
          </a:r>
          <a:r>
            <a:rPr lang="ru-RU" sz="1400" dirty="0" err="1"/>
            <a:t>робіт</a:t>
          </a:r>
          <a:r>
            <a:rPr lang="ru-RU" sz="1400" dirty="0"/>
            <a:t> і </a:t>
          </a:r>
          <a:r>
            <a:rPr lang="ru-RU" sz="1400" dirty="0" err="1"/>
            <a:t>послуг</a:t>
          </a:r>
          <a:r>
            <a:rPr lang="ru-RU" sz="1400" dirty="0"/>
            <a:t>, </a:t>
          </a:r>
          <a:r>
            <a:rPr lang="ru-RU" sz="1400" dirty="0" err="1"/>
            <a:t>підвищуючи</a:t>
          </a:r>
          <a:r>
            <a:rPr lang="ru-RU" sz="1400" dirty="0"/>
            <a:t> попит, </a:t>
          </a:r>
          <a:r>
            <a:rPr lang="ru-RU" sz="1400" dirty="0" err="1"/>
            <a:t>або</a:t>
          </a:r>
          <a:r>
            <a:rPr lang="ru-RU" sz="1400" dirty="0"/>
            <a:t> </a:t>
          </a:r>
          <a:r>
            <a:rPr lang="ru-RU" sz="1400" dirty="0" err="1"/>
            <a:t>здійснює</a:t>
          </a:r>
          <a:r>
            <a:rPr lang="ru-RU" sz="1400" dirty="0"/>
            <a:t> </a:t>
          </a:r>
          <a:r>
            <a:rPr lang="ru-RU" sz="1400" dirty="0" err="1"/>
            <a:t>товарну</a:t>
          </a:r>
          <a:r>
            <a:rPr lang="ru-RU" sz="1400" dirty="0"/>
            <a:t> </a:t>
          </a:r>
          <a:r>
            <a:rPr lang="ru-RU" sz="1400" dirty="0" err="1"/>
            <a:t>інтервенцію</a:t>
          </a:r>
          <a:r>
            <a:rPr lang="ru-RU" sz="1400" dirty="0"/>
            <a:t> шляхом продажу </a:t>
          </a:r>
          <a:r>
            <a:rPr lang="ru-RU" sz="1400" dirty="0" err="1"/>
            <a:t>раніше</a:t>
          </a:r>
          <a:r>
            <a:rPr lang="ru-RU" sz="1400" dirty="0"/>
            <a:t> </a:t>
          </a:r>
          <a:r>
            <a:rPr lang="ru-RU" sz="1400" dirty="0" err="1"/>
            <a:t>спеціально</a:t>
          </a:r>
          <a:r>
            <a:rPr lang="ru-RU" sz="1400" dirty="0"/>
            <a:t> </a:t>
          </a:r>
          <a:r>
            <a:rPr lang="ru-RU" sz="1400" dirty="0" err="1"/>
            <a:t>закупленої</a:t>
          </a:r>
          <a:r>
            <a:rPr lang="ru-RU" sz="1400" dirty="0"/>
            <a:t> </a:t>
          </a:r>
          <a:r>
            <a:rPr lang="ru-RU" sz="1400" dirty="0" err="1"/>
            <a:t>продукції</a:t>
          </a:r>
          <a:r>
            <a:rPr lang="ru-RU" sz="1400" dirty="0"/>
            <a:t>, </a:t>
          </a:r>
          <a:r>
            <a:rPr lang="ru-RU" sz="1400" dirty="0" err="1"/>
            <a:t>збільшуючи</a:t>
          </a:r>
          <a:r>
            <a:rPr lang="ru-RU" sz="1400" dirty="0"/>
            <a:t> </a:t>
          </a:r>
          <a:r>
            <a:rPr lang="ru-RU" sz="1400" dirty="0" err="1"/>
            <a:t>пропозицію</a:t>
          </a:r>
          <a:r>
            <a:rPr lang="ru-RU" sz="1400" dirty="0"/>
            <a:t> і, таким чином, </a:t>
          </a:r>
          <a:r>
            <a:rPr lang="ru-RU" sz="1400" dirty="0" err="1"/>
            <a:t>відновлює</a:t>
          </a:r>
          <a:r>
            <a:rPr lang="ru-RU" sz="1400" dirty="0"/>
            <a:t> </a:t>
          </a:r>
          <a:r>
            <a:rPr lang="ru-RU" sz="1400" dirty="0" err="1"/>
            <a:t>рівновагу</a:t>
          </a:r>
          <a:r>
            <a:rPr lang="ru-RU" sz="1400" dirty="0"/>
            <a:t> </a:t>
          </a:r>
          <a:r>
            <a:rPr lang="ru-RU" sz="1400" dirty="0" err="1"/>
            <a:t>попиту</a:t>
          </a:r>
          <a:r>
            <a:rPr lang="ru-RU" sz="1400" dirty="0"/>
            <a:t> і </a:t>
          </a:r>
          <a:r>
            <a:rPr lang="ru-RU" sz="1400" dirty="0" err="1"/>
            <a:t>пропозиції</a:t>
          </a:r>
          <a:r>
            <a:rPr lang="ru-RU" sz="1400" dirty="0"/>
            <a:t> на ринку </a:t>
          </a:r>
          <a:r>
            <a:rPr lang="ru-RU" sz="1400" dirty="0" err="1"/>
            <a:t>тієї</a:t>
          </a:r>
          <a:r>
            <a:rPr lang="ru-RU" sz="1400" dirty="0"/>
            <a:t> </a:t>
          </a:r>
          <a:r>
            <a:rPr lang="ru-RU" sz="1400" dirty="0" err="1"/>
            <a:t>чи</a:t>
          </a:r>
          <a:r>
            <a:rPr lang="ru-RU" sz="1400" dirty="0"/>
            <a:t> </a:t>
          </a:r>
          <a:r>
            <a:rPr lang="ru-RU" sz="1400" dirty="0" err="1"/>
            <a:t>іншої</a:t>
          </a:r>
          <a:r>
            <a:rPr lang="ru-RU" sz="1400" dirty="0"/>
            <a:t> </a:t>
          </a:r>
          <a:r>
            <a:rPr lang="ru-RU" sz="1400" dirty="0" err="1"/>
            <a:t>продукції</a:t>
          </a:r>
          <a:r>
            <a:rPr lang="ru-RU" sz="1400" dirty="0"/>
            <a:t> (</a:t>
          </a:r>
          <a:r>
            <a:rPr lang="ru-RU" sz="1400" dirty="0" err="1"/>
            <a:t>насамперед</a:t>
          </a:r>
          <a:r>
            <a:rPr lang="ru-RU" sz="1400" dirty="0"/>
            <a:t>, </a:t>
          </a:r>
          <a:r>
            <a:rPr lang="ru-RU" sz="1400" dirty="0" err="1"/>
            <a:t>соціально</a:t>
          </a:r>
          <a:r>
            <a:rPr lang="ru-RU" sz="1400" dirty="0"/>
            <a:t> </a:t>
          </a:r>
          <a:r>
            <a:rPr lang="ru-RU" sz="1400" dirty="0" err="1"/>
            <a:t>чутливі</a:t>
          </a:r>
          <a:r>
            <a:rPr lang="ru-RU" sz="1400" dirty="0"/>
            <a:t> </a:t>
          </a:r>
          <a:r>
            <a:rPr lang="ru-RU" sz="1400" dirty="0" err="1"/>
            <a:t>продукти</a:t>
          </a:r>
          <a:r>
            <a:rPr lang="ru-RU" sz="1400" dirty="0"/>
            <a:t> </a:t>
          </a:r>
          <a:r>
            <a:rPr lang="ru-RU" sz="1400" dirty="0" err="1"/>
            <a:t>харчування</a:t>
          </a:r>
          <a:r>
            <a:rPr lang="ru-RU" sz="1400" dirty="0"/>
            <a:t> (</a:t>
          </a:r>
          <a:r>
            <a:rPr lang="ru-RU" sz="1400" dirty="0" err="1"/>
            <a:t>цукор</a:t>
          </a:r>
          <a:r>
            <a:rPr lang="ru-RU" sz="1400" dirty="0"/>
            <a:t>, </a:t>
          </a:r>
          <a:r>
            <a:rPr lang="ru-RU" sz="1400" dirty="0" err="1"/>
            <a:t>борошно</a:t>
          </a:r>
          <a:r>
            <a:rPr lang="ru-RU" sz="1400" dirty="0"/>
            <a:t>, зерно </a:t>
          </a:r>
          <a:r>
            <a:rPr lang="ru-RU" sz="1400" dirty="0" err="1"/>
            <a:t>тощо</a:t>
          </a:r>
          <a:r>
            <a:rPr lang="ru-RU" sz="1400" dirty="0"/>
            <a:t>));</a:t>
          </a:r>
          <a:endParaRPr lang="en-US" sz="1400" dirty="0"/>
        </a:p>
      </dgm:t>
    </dgm:pt>
    <dgm:pt modelId="{A5CB6AD2-7EDC-434B-94CC-0108190C64B2}" type="parTrans" cxnId="{C3247842-5821-4B9E-8792-C5B16DCDD384}">
      <dgm:prSet/>
      <dgm:spPr/>
      <dgm:t>
        <a:bodyPr/>
        <a:lstStyle/>
        <a:p>
          <a:endParaRPr lang="ru-RU" sz="3200"/>
        </a:p>
      </dgm:t>
    </dgm:pt>
    <dgm:pt modelId="{98140B13-2F02-4843-8E4B-58CB7800797A}" type="sibTrans" cxnId="{C3247842-5821-4B9E-8792-C5B16DCDD384}">
      <dgm:prSet/>
      <dgm:spPr/>
      <dgm:t>
        <a:bodyPr/>
        <a:lstStyle/>
        <a:p>
          <a:endParaRPr lang="ru-RU" sz="3200"/>
        </a:p>
      </dgm:t>
    </dgm:pt>
    <dgm:pt modelId="{6BC351F7-C3A4-4C2D-B733-D668871C97B5}">
      <dgm:prSet custT="1"/>
      <dgm:spPr/>
      <dgm:t>
        <a:bodyPr/>
        <a:lstStyle/>
        <a:p>
          <a:pPr rtl="0"/>
          <a:r>
            <a:rPr lang="ru-RU" sz="1400"/>
            <a:t>підтримці національного платіжного балансу та рівня резервів, адекватного для реалізації програм економічного розвитку</a:t>
          </a:r>
          <a:r>
            <a:rPr lang="uk-UA" sz="1400"/>
            <a:t>;</a:t>
          </a:r>
          <a:endParaRPr lang="en-US" sz="1400"/>
        </a:p>
      </dgm:t>
    </dgm:pt>
    <dgm:pt modelId="{83C57701-B27E-4FA9-BB07-504FC981AC56}" type="parTrans" cxnId="{3884A655-D6FE-4C4B-BC4E-972C7032A192}">
      <dgm:prSet/>
      <dgm:spPr/>
      <dgm:t>
        <a:bodyPr/>
        <a:lstStyle/>
        <a:p>
          <a:endParaRPr lang="ru-RU" sz="3200"/>
        </a:p>
      </dgm:t>
    </dgm:pt>
    <dgm:pt modelId="{DC1C0C19-4DE5-4656-89F9-6BA546F2EEA8}" type="sibTrans" cxnId="{3884A655-D6FE-4C4B-BC4E-972C7032A192}">
      <dgm:prSet/>
      <dgm:spPr/>
      <dgm:t>
        <a:bodyPr/>
        <a:lstStyle/>
        <a:p>
          <a:endParaRPr lang="ru-RU" sz="3200"/>
        </a:p>
      </dgm:t>
    </dgm:pt>
    <dgm:pt modelId="{492066E4-FAA1-4A98-B96F-D519E21C395E}">
      <dgm:prSet/>
      <dgm:spPr/>
      <dgm:t>
        <a:bodyPr/>
        <a:lstStyle/>
        <a:p>
          <a:endParaRPr lang="uk-UA"/>
        </a:p>
      </dgm:t>
    </dgm:pt>
    <dgm:pt modelId="{B5536DE5-4022-4784-9004-70A16F7BDB68}" type="parTrans" cxnId="{0A9F5428-AA30-48E0-9732-CD432AA3E066}">
      <dgm:prSet/>
      <dgm:spPr/>
      <dgm:t>
        <a:bodyPr/>
        <a:lstStyle/>
        <a:p>
          <a:endParaRPr lang="ru-RU" sz="3200"/>
        </a:p>
      </dgm:t>
    </dgm:pt>
    <dgm:pt modelId="{EFDEA690-BA95-4E24-8B99-C9F5E1C66BA2}" type="sibTrans" cxnId="{0A9F5428-AA30-48E0-9732-CD432AA3E066}">
      <dgm:prSet/>
      <dgm:spPr/>
      <dgm:t>
        <a:bodyPr/>
        <a:lstStyle/>
        <a:p>
          <a:endParaRPr lang="ru-RU" sz="3200"/>
        </a:p>
      </dgm:t>
    </dgm:pt>
    <dgm:pt modelId="{DADA573E-4F73-4F28-B4FA-A1FF1E742503}">
      <dgm:prSet/>
      <dgm:spPr/>
      <dgm:t>
        <a:bodyPr/>
        <a:lstStyle/>
        <a:p>
          <a:endParaRPr lang="uk-UA"/>
        </a:p>
      </dgm:t>
    </dgm:pt>
    <dgm:pt modelId="{20CECCB0-FF0E-47EC-A29D-E9AAB270F0CA}" type="parTrans" cxnId="{FA8742E8-928F-4136-9156-1AE15813BDF6}">
      <dgm:prSet/>
      <dgm:spPr/>
      <dgm:t>
        <a:bodyPr/>
        <a:lstStyle/>
        <a:p>
          <a:endParaRPr lang="ru-RU" sz="3200"/>
        </a:p>
      </dgm:t>
    </dgm:pt>
    <dgm:pt modelId="{C637348E-5A2E-4D6D-829B-9C7FA3F8A1E6}" type="sibTrans" cxnId="{FA8742E8-928F-4136-9156-1AE15813BDF6}">
      <dgm:prSet/>
      <dgm:spPr/>
      <dgm:t>
        <a:bodyPr/>
        <a:lstStyle/>
        <a:p>
          <a:endParaRPr lang="ru-RU" sz="3200"/>
        </a:p>
      </dgm:t>
    </dgm:pt>
    <dgm:pt modelId="{08042AEB-A6EC-4EB6-9B9A-D76976D7E338}" type="pres">
      <dgm:prSet presAssocID="{B5E99012-FA02-4CFB-B259-A3019F29A00C}" presName="Name0" presStyleCnt="0">
        <dgm:presLayoutVars>
          <dgm:chMax val="7"/>
          <dgm:chPref val="7"/>
          <dgm:dir/>
        </dgm:presLayoutVars>
      </dgm:prSet>
      <dgm:spPr/>
    </dgm:pt>
    <dgm:pt modelId="{E4A4794B-3E82-49AB-8059-596F2E46C3B4}" type="pres">
      <dgm:prSet presAssocID="{B5E99012-FA02-4CFB-B259-A3019F29A00C}" presName="Name1" presStyleCnt="0"/>
      <dgm:spPr/>
    </dgm:pt>
    <dgm:pt modelId="{F4DFCD60-260F-4608-A1C2-ABCC1751A6C6}" type="pres">
      <dgm:prSet presAssocID="{B5E99012-FA02-4CFB-B259-A3019F29A00C}" presName="cycle" presStyleCnt="0"/>
      <dgm:spPr/>
    </dgm:pt>
    <dgm:pt modelId="{DDEC09EB-D87C-4A34-B3F3-80894D30FCD4}" type="pres">
      <dgm:prSet presAssocID="{B5E99012-FA02-4CFB-B259-A3019F29A00C}" presName="srcNode" presStyleLbl="node1" presStyleIdx="0" presStyleCnt="7"/>
      <dgm:spPr/>
    </dgm:pt>
    <dgm:pt modelId="{EE4D0540-21C6-4AC9-A3AD-56B70C259697}" type="pres">
      <dgm:prSet presAssocID="{B5E99012-FA02-4CFB-B259-A3019F29A00C}" presName="conn" presStyleLbl="parChTrans1D2" presStyleIdx="0" presStyleCnt="1"/>
      <dgm:spPr/>
    </dgm:pt>
    <dgm:pt modelId="{A8FBA6C3-80CC-4122-8474-E80B9FF8CD9C}" type="pres">
      <dgm:prSet presAssocID="{B5E99012-FA02-4CFB-B259-A3019F29A00C}" presName="extraNode" presStyleLbl="node1" presStyleIdx="0" presStyleCnt="7"/>
      <dgm:spPr/>
    </dgm:pt>
    <dgm:pt modelId="{64FE7F26-C53D-4E30-9FC8-A6BBE192116F}" type="pres">
      <dgm:prSet presAssocID="{B5E99012-FA02-4CFB-B259-A3019F29A00C}" presName="dstNode" presStyleLbl="node1" presStyleIdx="0" presStyleCnt="7"/>
      <dgm:spPr/>
    </dgm:pt>
    <dgm:pt modelId="{A45A48D2-C961-4688-9D86-8C9770F392F8}" type="pres">
      <dgm:prSet presAssocID="{2D444527-2E00-493C-8F3A-40044F40F057}" presName="text_1" presStyleLbl="node1" presStyleIdx="0" presStyleCnt="7">
        <dgm:presLayoutVars>
          <dgm:bulletEnabled val="1"/>
        </dgm:presLayoutVars>
      </dgm:prSet>
      <dgm:spPr/>
    </dgm:pt>
    <dgm:pt modelId="{BAB9B423-5477-4701-BD8A-6BF21F329E26}" type="pres">
      <dgm:prSet presAssocID="{2D444527-2E00-493C-8F3A-40044F40F057}" presName="accent_1" presStyleCnt="0"/>
      <dgm:spPr/>
    </dgm:pt>
    <dgm:pt modelId="{9C52668D-3EA8-463E-B1AB-12F463D3CD52}" type="pres">
      <dgm:prSet presAssocID="{2D444527-2E00-493C-8F3A-40044F40F057}" presName="accentRepeatNode" presStyleLbl="solidFgAcc1" presStyleIdx="0" presStyleCnt="7"/>
      <dgm:spPr/>
    </dgm:pt>
    <dgm:pt modelId="{1553AF0B-7194-42CF-9066-752B61C2AB2E}" type="pres">
      <dgm:prSet presAssocID="{0194A035-BAA6-49DA-BEB7-16C00B137A8A}" presName="text_2" presStyleLbl="node1" presStyleIdx="1" presStyleCnt="7">
        <dgm:presLayoutVars>
          <dgm:bulletEnabled val="1"/>
        </dgm:presLayoutVars>
      </dgm:prSet>
      <dgm:spPr/>
    </dgm:pt>
    <dgm:pt modelId="{231E95B0-172E-407A-B3A9-DB542163C3B8}" type="pres">
      <dgm:prSet presAssocID="{0194A035-BAA6-49DA-BEB7-16C00B137A8A}" presName="accent_2" presStyleCnt="0"/>
      <dgm:spPr/>
    </dgm:pt>
    <dgm:pt modelId="{74E13148-4238-4669-827C-5AA267D6F2A9}" type="pres">
      <dgm:prSet presAssocID="{0194A035-BAA6-49DA-BEB7-16C00B137A8A}" presName="accentRepeatNode" presStyleLbl="solidFgAcc1" presStyleIdx="1" presStyleCnt="7"/>
      <dgm:spPr/>
    </dgm:pt>
    <dgm:pt modelId="{7824D992-7E95-4D78-8EB9-CE338B3C9269}" type="pres">
      <dgm:prSet presAssocID="{1D998001-9DE2-4F11-A93C-C4D1442A707B}" presName="text_3" presStyleLbl="node1" presStyleIdx="2" presStyleCnt="7">
        <dgm:presLayoutVars>
          <dgm:bulletEnabled val="1"/>
        </dgm:presLayoutVars>
      </dgm:prSet>
      <dgm:spPr/>
    </dgm:pt>
    <dgm:pt modelId="{EC27FF6F-0A69-4911-948A-83D0DDCA4921}" type="pres">
      <dgm:prSet presAssocID="{1D998001-9DE2-4F11-A93C-C4D1442A707B}" presName="accent_3" presStyleCnt="0"/>
      <dgm:spPr/>
    </dgm:pt>
    <dgm:pt modelId="{487085AA-962E-4D77-ABA4-C9DDE77F59A1}" type="pres">
      <dgm:prSet presAssocID="{1D998001-9DE2-4F11-A93C-C4D1442A707B}" presName="accentRepeatNode" presStyleLbl="solidFgAcc1" presStyleIdx="2" presStyleCnt="7"/>
      <dgm:spPr/>
    </dgm:pt>
    <dgm:pt modelId="{F414EC0C-5C17-4367-811A-2AB6DF10E94F}" type="pres">
      <dgm:prSet presAssocID="{71BBC982-E895-48BC-BF6D-EF614BE7B28B}" presName="text_4" presStyleLbl="node1" presStyleIdx="3" presStyleCnt="7">
        <dgm:presLayoutVars>
          <dgm:bulletEnabled val="1"/>
        </dgm:presLayoutVars>
      </dgm:prSet>
      <dgm:spPr/>
    </dgm:pt>
    <dgm:pt modelId="{B4F8A734-A450-47ED-BFB5-739D6B2FF881}" type="pres">
      <dgm:prSet presAssocID="{71BBC982-E895-48BC-BF6D-EF614BE7B28B}" presName="accent_4" presStyleCnt="0"/>
      <dgm:spPr/>
    </dgm:pt>
    <dgm:pt modelId="{79A818E2-8A71-4273-BE6C-36156B74F177}" type="pres">
      <dgm:prSet presAssocID="{71BBC982-E895-48BC-BF6D-EF614BE7B28B}" presName="accentRepeatNode" presStyleLbl="solidFgAcc1" presStyleIdx="3" presStyleCnt="7"/>
      <dgm:spPr/>
    </dgm:pt>
    <dgm:pt modelId="{AC317379-68B3-44A6-9DDC-25F583B0F9D0}" type="pres">
      <dgm:prSet presAssocID="{060EA06A-E09E-4688-8FB8-19DAE1BCAEAD}" presName="text_5" presStyleLbl="node1" presStyleIdx="4" presStyleCnt="7">
        <dgm:presLayoutVars>
          <dgm:bulletEnabled val="1"/>
        </dgm:presLayoutVars>
      </dgm:prSet>
      <dgm:spPr/>
    </dgm:pt>
    <dgm:pt modelId="{AA1716DF-3EA7-4579-A73F-31E84C6AE8DF}" type="pres">
      <dgm:prSet presAssocID="{060EA06A-E09E-4688-8FB8-19DAE1BCAEAD}" presName="accent_5" presStyleCnt="0"/>
      <dgm:spPr/>
    </dgm:pt>
    <dgm:pt modelId="{D7A72E5C-F52A-42AE-8CBF-F44BE6D35520}" type="pres">
      <dgm:prSet presAssocID="{060EA06A-E09E-4688-8FB8-19DAE1BCAEAD}" presName="accentRepeatNode" presStyleLbl="solidFgAcc1" presStyleIdx="4" presStyleCnt="7"/>
      <dgm:spPr/>
    </dgm:pt>
    <dgm:pt modelId="{70ECF130-D513-47B1-A2C1-4FC6FC44FB1D}" type="pres">
      <dgm:prSet presAssocID="{42549866-84BE-41C9-8BA6-400547023606}" presName="text_6" presStyleLbl="node1" presStyleIdx="5" presStyleCnt="7" custScaleY="137201">
        <dgm:presLayoutVars>
          <dgm:bulletEnabled val="1"/>
        </dgm:presLayoutVars>
      </dgm:prSet>
      <dgm:spPr/>
    </dgm:pt>
    <dgm:pt modelId="{72409E16-4EA5-4ACB-9093-0D792BEBA552}" type="pres">
      <dgm:prSet presAssocID="{42549866-84BE-41C9-8BA6-400547023606}" presName="accent_6" presStyleCnt="0"/>
      <dgm:spPr/>
    </dgm:pt>
    <dgm:pt modelId="{370EE317-4292-4B81-9808-1A3C60A7360D}" type="pres">
      <dgm:prSet presAssocID="{42549866-84BE-41C9-8BA6-400547023606}" presName="accentRepeatNode" presStyleLbl="solidFgAcc1" presStyleIdx="5" presStyleCnt="7"/>
      <dgm:spPr/>
    </dgm:pt>
    <dgm:pt modelId="{86CC3C06-04EB-4EDB-8612-F748E081C20B}" type="pres">
      <dgm:prSet presAssocID="{6BC351F7-C3A4-4C2D-B733-D668871C97B5}" presName="text_7" presStyleLbl="node1" presStyleIdx="6" presStyleCnt="7">
        <dgm:presLayoutVars>
          <dgm:bulletEnabled val="1"/>
        </dgm:presLayoutVars>
      </dgm:prSet>
      <dgm:spPr/>
    </dgm:pt>
    <dgm:pt modelId="{3C49D273-8276-4334-AFC4-AAAD1F6856BB}" type="pres">
      <dgm:prSet presAssocID="{6BC351F7-C3A4-4C2D-B733-D668871C97B5}" presName="accent_7" presStyleCnt="0"/>
      <dgm:spPr/>
    </dgm:pt>
    <dgm:pt modelId="{D811AC0B-B41D-46A5-8E58-927EC1DD4FBA}" type="pres">
      <dgm:prSet presAssocID="{6BC351F7-C3A4-4C2D-B733-D668871C97B5}" presName="accentRepeatNode" presStyleLbl="solidFgAcc1" presStyleIdx="6" presStyleCnt="7"/>
      <dgm:spPr/>
    </dgm:pt>
  </dgm:ptLst>
  <dgm:cxnLst>
    <dgm:cxn modelId="{CCEBD31B-EE6D-43EF-BB7C-17570F4B1BB8}" type="presOf" srcId="{060EA06A-E09E-4688-8FB8-19DAE1BCAEAD}" destId="{AC317379-68B3-44A6-9DDC-25F583B0F9D0}" srcOrd="0" destOrd="0" presId="urn:microsoft.com/office/officeart/2008/layout/VerticalCurvedList"/>
    <dgm:cxn modelId="{51586B28-D7B4-4F56-A94B-9A84CF748E1B}" type="presOf" srcId="{1D998001-9DE2-4F11-A93C-C4D1442A707B}" destId="{7824D992-7E95-4D78-8EB9-CE338B3C9269}" srcOrd="0" destOrd="0" presId="urn:microsoft.com/office/officeart/2008/layout/VerticalCurvedList"/>
    <dgm:cxn modelId="{0A9F5428-AA30-48E0-9732-CD432AA3E066}" srcId="{B5E99012-FA02-4CFB-B259-A3019F29A00C}" destId="{492066E4-FAA1-4A98-B96F-D519E21C395E}" srcOrd="7" destOrd="0" parTransId="{B5536DE5-4022-4784-9004-70A16F7BDB68}" sibTransId="{EFDEA690-BA95-4E24-8B99-C9F5E1C66BA2}"/>
    <dgm:cxn modelId="{A8648729-607A-4911-9FA1-C8CD4D9F8326}" type="presOf" srcId="{6BC351F7-C3A4-4C2D-B733-D668871C97B5}" destId="{86CC3C06-04EB-4EDB-8612-F748E081C20B}" srcOrd="0" destOrd="0" presId="urn:microsoft.com/office/officeart/2008/layout/VerticalCurvedList"/>
    <dgm:cxn modelId="{263E282D-9297-4C88-88D7-5C5FA08A18BC}" type="presOf" srcId="{0194A035-BAA6-49DA-BEB7-16C00B137A8A}" destId="{1553AF0B-7194-42CF-9066-752B61C2AB2E}" srcOrd="0" destOrd="0" presId="urn:microsoft.com/office/officeart/2008/layout/VerticalCurvedList"/>
    <dgm:cxn modelId="{BF3EA732-FFBA-4037-9EC3-AF4216D26953}" srcId="{B5E99012-FA02-4CFB-B259-A3019F29A00C}" destId="{0194A035-BAA6-49DA-BEB7-16C00B137A8A}" srcOrd="1" destOrd="0" parTransId="{EC47BE14-2479-44E1-85E8-DD869D92CDE0}" sibTransId="{1E7FE30F-A9CC-4546-997F-C8C4B1DD4C28}"/>
    <dgm:cxn modelId="{F830AE34-F25F-4340-8CDC-A05C438AA00A}" type="presOf" srcId="{B5E99012-FA02-4CFB-B259-A3019F29A00C}" destId="{08042AEB-A6EC-4EB6-9B9A-D76976D7E338}" srcOrd="0" destOrd="0" presId="urn:microsoft.com/office/officeart/2008/layout/VerticalCurvedList"/>
    <dgm:cxn modelId="{BEEBA63A-9B99-42C9-9B95-BE5974DAC7FC}" srcId="{B5E99012-FA02-4CFB-B259-A3019F29A00C}" destId="{2D444527-2E00-493C-8F3A-40044F40F057}" srcOrd="0" destOrd="0" parTransId="{35731A06-742B-4266-8693-75E207486C7E}" sibTransId="{7B5FA065-8F5F-4C9A-9BE1-3E7FC4D9ECAA}"/>
    <dgm:cxn modelId="{E9A8AE3D-8B20-4DAE-BE9E-DBBBB76AF5CB}" srcId="{B5E99012-FA02-4CFB-B259-A3019F29A00C}" destId="{060EA06A-E09E-4688-8FB8-19DAE1BCAEAD}" srcOrd="4" destOrd="0" parTransId="{C34EE571-7BA5-4296-88D5-5967D37177B5}" sibTransId="{9AE89DFB-7A5C-4B23-8B6F-2294192FA2E6}"/>
    <dgm:cxn modelId="{C3247842-5821-4B9E-8792-C5B16DCDD384}" srcId="{B5E99012-FA02-4CFB-B259-A3019F29A00C}" destId="{42549866-84BE-41C9-8BA6-400547023606}" srcOrd="5" destOrd="0" parTransId="{A5CB6AD2-7EDC-434B-94CC-0108190C64B2}" sibTransId="{98140B13-2F02-4843-8E4B-58CB7800797A}"/>
    <dgm:cxn modelId="{C0A6B273-9F9E-4513-85E4-FE61FD10C996}" type="presOf" srcId="{7B5FA065-8F5F-4C9A-9BE1-3E7FC4D9ECAA}" destId="{EE4D0540-21C6-4AC9-A3AD-56B70C259697}" srcOrd="0" destOrd="0" presId="urn:microsoft.com/office/officeart/2008/layout/VerticalCurvedList"/>
    <dgm:cxn modelId="{3884A655-D6FE-4C4B-BC4E-972C7032A192}" srcId="{B5E99012-FA02-4CFB-B259-A3019F29A00C}" destId="{6BC351F7-C3A4-4C2D-B733-D668871C97B5}" srcOrd="6" destOrd="0" parTransId="{83C57701-B27E-4FA9-BB07-504FC981AC56}" sibTransId="{DC1C0C19-4DE5-4656-89F9-6BA546F2EEA8}"/>
    <dgm:cxn modelId="{A0EEB256-CB6E-4023-98E4-84BF7ED25553}" srcId="{B5E99012-FA02-4CFB-B259-A3019F29A00C}" destId="{1D998001-9DE2-4F11-A93C-C4D1442A707B}" srcOrd="2" destOrd="0" parTransId="{A49011A1-A32F-49D8-84F7-6BB7EBB54080}" sibTransId="{DE0FFD50-B2BA-488A-AF7C-41E6077F90C0}"/>
    <dgm:cxn modelId="{C6720787-C779-407F-87A0-8F2596A1CFC2}" srcId="{B5E99012-FA02-4CFB-B259-A3019F29A00C}" destId="{71BBC982-E895-48BC-BF6D-EF614BE7B28B}" srcOrd="3" destOrd="0" parTransId="{440B6F46-2951-4268-A2D6-3FDC20AE9317}" sibTransId="{C0B4328A-7803-4E86-9F96-B66B6D8CD632}"/>
    <dgm:cxn modelId="{2A96559A-99C4-4C27-8C57-26D8F8FEDBB8}" type="presOf" srcId="{2D444527-2E00-493C-8F3A-40044F40F057}" destId="{A45A48D2-C961-4688-9D86-8C9770F392F8}" srcOrd="0" destOrd="0" presId="urn:microsoft.com/office/officeart/2008/layout/VerticalCurvedList"/>
    <dgm:cxn modelId="{A28031BF-13B8-4A29-B677-D1D6254EFE84}" type="presOf" srcId="{71BBC982-E895-48BC-BF6D-EF614BE7B28B}" destId="{F414EC0C-5C17-4367-811A-2AB6DF10E94F}" srcOrd="0" destOrd="0" presId="urn:microsoft.com/office/officeart/2008/layout/VerticalCurvedList"/>
    <dgm:cxn modelId="{FA8742E8-928F-4136-9156-1AE15813BDF6}" srcId="{B5E99012-FA02-4CFB-B259-A3019F29A00C}" destId="{DADA573E-4F73-4F28-B4FA-A1FF1E742503}" srcOrd="8" destOrd="0" parTransId="{20CECCB0-FF0E-47EC-A29D-E9AAB270F0CA}" sibTransId="{C637348E-5A2E-4D6D-829B-9C7FA3F8A1E6}"/>
    <dgm:cxn modelId="{1DB891ED-CCAE-40EF-8EF3-A2AB686C706A}" type="presOf" srcId="{42549866-84BE-41C9-8BA6-400547023606}" destId="{70ECF130-D513-47B1-A2C1-4FC6FC44FB1D}" srcOrd="0" destOrd="0" presId="urn:microsoft.com/office/officeart/2008/layout/VerticalCurvedList"/>
    <dgm:cxn modelId="{4DA395BD-5926-4E44-B050-14E980A3F0AF}" type="presParOf" srcId="{08042AEB-A6EC-4EB6-9B9A-D76976D7E338}" destId="{E4A4794B-3E82-49AB-8059-596F2E46C3B4}" srcOrd="0" destOrd="0" presId="urn:microsoft.com/office/officeart/2008/layout/VerticalCurvedList"/>
    <dgm:cxn modelId="{9CB94692-A51B-4746-AD7A-2E3AE0640E71}" type="presParOf" srcId="{E4A4794B-3E82-49AB-8059-596F2E46C3B4}" destId="{F4DFCD60-260F-4608-A1C2-ABCC1751A6C6}" srcOrd="0" destOrd="0" presId="urn:microsoft.com/office/officeart/2008/layout/VerticalCurvedList"/>
    <dgm:cxn modelId="{A22D8383-79C8-4958-AF8C-ED32BB1CB22D}" type="presParOf" srcId="{F4DFCD60-260F-4608-A1C2-ABCC1751A6C6}" destId="{DDEC09EB-D87C-4A34-B3F3-80894D30FCD4}" srcOrd="0" destOrd="0" presId="urn:microsoft.com/office/officeart/2008/layout/VerticalCurvedList"/>
    <dgm:cxn modelId="{72D63DD8-F793-473F-8E58-51937A40B145}" type="presParOf" srcId="{F4DFCD60-260F-4608-A1C2-ABCC1751A6C6}" destId="{EE4D0540-21C6-4AC9-A3AD-56B70C259697}" srcOrd="1" destOrd="0" presId="urn:microsoft.com/office/officeart/2008/layout/VerticalCurvedList"/>
    <dgm:cxn modelId="{4647FA73-C1DA-4296-95D6-04AB9B6142F9}" type="presParOf" srcId="{F4DFCD60-260F-4608-A1C2-ABCC1751A6C6}" destId="{A8FBA6C3-80CC-4122-8474-E80B9FF8CD9C}" srcOrd="2" destOrd="0" presId="urn:microsoft.com/office/officeart/2008/layout/VerticalCurvedList"/>
    <dgm:cxn modelId="{BBE5088C-0F72-4187-AB4A-88E61EE4119A}" type="presParOf" srcId="{F4DFCD60-260F-4608-A1C2-ABCC1751A6C6}" destId="{64FE7F26-C53D-4E30-9FC8-A6BBE192116F}" srcOrd="3" destOrd="0" presId="urn:microsoft.com/office/officeart/2008/layout/VerticalCurvedList"/>
    <dgm:cxn modelId="{9C9CAF9D-8AB4-4ADD-9333-340B354069DE}" type="presParOf" srcId="{E4A4794B-3E82-49AB-8059-596F2E46C3B4}" destId="{A45A48D2-C961-4688-9D86-8C9770F392F8}" srcOrd="1" destOrd="0" presId="urn:microsoft.com/office/officeart/2008/layout/VerticalCurvedList"/>
    <dgm:cxn modelId="{B5F2D73A-0C56-4A5D-AF95-CA5630F091A5}" type="presParOf" srcId="{E4A4794B-3E82-49AB-8059-596F2E46C3B4}" destId="{BAB9B423-5477-4701-BD8A-6BF21F329E26}" srcOrd="2" destOrd="0" presId="urn:microsoft.com/office/officeart/2008/layout/VerticalCurvedList"/>
    <dgm:cxn modelId="{27BB88BA-C21D-4458-8A3C-10A3802BA7AE}" type="presParOf" srcId="{BAB9B423-5477-4701-BD8A-6BF21F329E26}" destId="{9C52668D-3EA8-463E-B1AB-12F463D3CD52}" srcOrd="0" destOrd="0" presId="urn:microsoft.com/office/officeart/2008/layout/VerticalCurvedList"/>
    <dgm:cxn modelId="{AA33CBB7-6293-484E-8C41-A545D47AACEA}" type="presParOf" srcId="{E4A4794B-3E82-49AB-8059-596F2E46C3B4}" destId="{1553AF0B-7194-42CF-9066-752B61C2AB2E}" srcOrd="3" destOrd="0" presId="urn:microsoft.com/office/officeart/2008/layout/VerticalCurvedList"/>
    <dgm:cxn modelId="{A4945026-CB2C-4EC0-91C9-3B423CBFE787}" type="presParOf" srcId="{E4A4794B-3E82-49AB-8059-596F2E46C3B4}" destId="{231E95B0-172E-407A-B3A9-DB542163C3B8}" srcOrd="4" destOrd="0" presId="urn:microsoft.com/office/officeart/2008/layout/VerticalCurvedList"/>
    <dgm:cxn modelId="{01736661-9C06-4207-B5BD-14BB65B85EF0}" type="presParOf" srcId="{231E95B0-172E-407A-B3A9-DB542163C3B8}" destId="{74E13148-4238-4669-827C-5AA267D6F2A9}" srcOrd="0" destOrd="0" presId="urn:microsoft.com/office/officeart/2008/layout/VerticalCurvedList"/>
    <dgm:cxn modelId="{0B8E69BC-CB34-47CC-A49F-8E813CD55B2F}" type="presParOf" srcId="{E4A4794B-3E82-49AB-8059-596F2E46C3B4}" destId="{7824D992-7E95-4D78-8EB9-CE338B3C9269}" srcOrd="5" destOrd="0" presId="urn:microsoft.com/office/officeart/2008/layout/VerticalCurvedList"/>
    <dgm:cxn modelId="{6EF6C52A-4515-436A-950B-9803A7EE2B9D}" type="presParOf" srcId="{E4A4794B-3E82-49AB-8059-596F2E46C3B4}" destId="{EC27FF6F-0A69-4911-948A-83D0DDCA4921}" srcOrd="6" destOrd="0" presId="urn:microsoft.com/office/officeart/2008/layout/VerticalCurvedList"/>
    <dgm:cxn modelId="{FE565932-EB72-468B-9C3A-C3C1E9E87BF8}" type="presParOf" srcId="{EC27FF6F-0A69-4911-948A-83D0DDCA4921}" destId="{487085AA-962E-4D77-ABA4-C9DDE77F59A1}" srcOrd="0" destOrd="0" presId="urn:microsoft.com/office/officeart/2008/layout/VerticalCurvedList"/>
    <dgm:cxn modelId="{81FE39DB-8598-4F6F-9976-43D3B81AD39C}" type="presParOf" srcId="{E4A4794B-3E82-49AB-8059-596F2E46C3B4}" destId="{F414EC0C-5C17-4367-811A-2AB6DF10E94F}" srcOrd="7" destOrd="0" presId="urn:microsoft.com/office/officeart/2008/layout/VerticalCurvedList"/>
    <dgm:cxn modelId="{13635134-B758-4DCA-A878-C4C36DCA44E0}" type="presParOf" srcId="{E4A4794B-3E82-49AB-8059-596F2E46C3B4}" destId="{B4F8A734-A450-47ED-BFB5-739D6B2FF881}" srcOrd="8" destOrd="0" presId="urn:microsoft.com/office/officeart/2008/layout/VerticalCurvedList"/>
    <dgm:cxn modelId="{C0911591-44F7-441F-A8B9-3C25D84CC0D4}" type="presParOf" srcId="{B4F8A734-A450-47ED-BFB5-739D6B2FF881}" destId="{79A818E2-8A71-4273-BE6C-36156B74F177}" srcOrd="0" destOrd="0" presId="urn:microsoft.com/office/officeart/2008/layout/VerticalCurvedList"/>
    <dgm:cxn modelId="{E616B4CE-EAA7-4248-9FB9-E591F763BD36}" type="presParOf" srcId="{E4A4794B-3E82-49AB-8059-596F2E46C3B4}" destId="{AC317379-68B3-44A6-9DDC-25F583B0F9D0}" srcOrd="9" destOrd="0" presId="urn:microsoft.com/office/officeart/2008/layout/VerticalCurvedList"/>
    <dgm:cxn modelId="{3B05405F-B8CC-4273-9ED8-F1F88217A6AE}" type="presParOf" srcId="{E4A4794B-3E82-49AB-8059-596F2E46C3B4}" destId="{AA1716DF-3EA7-4579-A73F-31E84C6AE8DF}" srcOrd="10" destOrd="0" presId="urn:microsoft.com/office/officeart/2008/layout/VerticalCurvedList"/>
    <dgm:cxn modelId="{8A6E9A59-5F0C-4614-ADB7-262E76AA4863}" type="presParOf" srcId="{AA1716DF-3EA7-4579-A73F-31E84C6AE8DF}" destId="{D7A72E5C-F52A-42AE-8CBF-F44BE6D35520}" srcOrd="0" destOrd="0" presId="urn:microsoft.com/office/officeart/2008/layout/VerticalCurvedList"/>
    <dgm:cxn modelId="{3C2DC64D-C5E5-4B3D-837A-68E87CD534B1}" type="presParOf" srcId="{E4A4794B-3E82-49AB-8059-596F2E46C3B4}" destId="{70ECF130-D513-47B1-A2C1-4FC6FC44FB1D}" srcOrd="11" destOrd="0" presId="urn:microsoft.com/office/officeart/2008/layout/VerticalCurvedList"/>
    <dgm:cxn modelId="{8EA56981-414D-4377-9EB3-BE23937EEC86}" type="presParOf" srcId="{E4A4794B-3E82-49AB-8059-596F2E46C3B4}" destId="{72409E16-4EA5-4ACB-9093-0D792BEBA552}" srcOrd="12" destOrd="0" presId="urn:microsoft.com/office/officeart/2008/layout/VerticalCurvedList"/>
    <dgm:cxn modelId="{7E2080F1-4291-4691-BF13-11A7BD3F12E9}" type="presParOf" srcId="{72409E16-4EA5-4ACB-9093-0D792BEBA552}" destId="{370EE317-4292-4B81-9808-1A3C60A7360D}" srcOrd="0" destOrd="0" presId="urn:microsoft.com/office/officeart/2008/layout/VerticalCurvedList"/>
    <dgm:cxn modelId="{7342E747-4922-4DC7-B9C7-F0AE9B875890}" type="presParOf" srcId="{E4A4794B-3E82-49AB-8059-596F2E46C3B4}" destId="{86CC3C06-04EB-4EDB-8612-F748E081C20B}" srcOrd="13" destOrd="0" presId="urn:microsoft.com/office/officeart/2008/layout/VerticalCurvedList"/>
    <dgm:cxn modelId="{ACA6969F-C5B4-48E9-AC54-F5CAB5F7955B}" type="presParOf" srcId="{E4A4794B-3E82-49AB-8059-596F2E46C3B4}" destId="{3C49D273-8276-4334-AFC4-AAAD1F6856BB}" srcOrd="14" destOrd="0" presId="urn:microsoft.com/office/officeart/2008/layout/VerticalCurvedList"/>
    <dgm:cxn modelId="{1AC759D8-D9C0-4635-8221-8FD955252B51}" type="presParOf" srcId="{3C49D273-8276-4334-AFC4-AAAD1F6856BB}" destId="{D811AC0B-B41D-46A5-8E58-927EC1DD4FB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04F86E-F28A-4282-9F8D-BA488F589A4F}" type="doc">
      <dgm:prSet loTypeId="urn:microsoft.com/office/officeart/2008/layout/RadialCluster" loCatId="cycle" qsTypeId="urn:microsoft.com/office/officeart/2005/8/quickstyle/simple1#2" qsCatId="simple" csTypeId="urn:microsoft.com/office/officeart/2005/8/colors/accent3_1#1" csCatId="accent3" phldr="1"/>
      <dgm:spPr/>
      <dgm:t>
        <a:bodyPr/>
        <a:lstStyle/>
        <a:p>
          <a:endParaRPr lang="ru-RU"/>
        </a:p>
      </dgm:t>
    </dgm:pt>
    <dgm:pt modelId="{8046B1DB-02B8-4FAB-8889-49A5A65242B9}">
      <dgm:prSet phldrT="[Текст]"/>
      <dgm:spPr>
        <a:noFill/>
      </dgm:spPr>
      <dgm:t>
        <a:bodyPr/>
        <a:lstStyle/>
        <a:p>
          <a:r>
            <a:rPr lang="ru-RU" dirty="0" err="1">
              <a:latin typeface="Times New Roman" panose="02020603050405020304" pitchFamily="18" charset="0"/>
              <a:cs typeface="Times New Roman" panose="02020603050405020304" pitchFamily="18" charset="0"/>
            </a:rPr>
            <a:t>Інфраструктура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піблічних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закупівель</a:t>
          </a:r>
          <a:endParaRPr lang="ru-RU" dirty="0">
            <a:latin typeface="Times New Roman" panose="02020603050405020304" pitchFamily="18" charset="0"/>
            <a:cs typeface="Times New Roman" panose="02020603050405020304" pitchFamily="18" charset="0"/>
          </a:endParaRPr>
        </a:p>
      </dgm:t>
    </dgm:pt>
    <dgm:pt modelId="{13A27157-BB7B-4B3A-9C46-7D495CCA2CF0}" type="parTrans" cxnId="{4363B9CD-10C1-48FB-8053-E3AFFDFDBAFF}">
      <dgm:prSet/>
      <dgm:spPr/>
      <dgm:t>
        <a:bodyPr/>
        <a:lstStyle/>
        <a:p>
          <a:endParaRPr lang="ru-RU">
            <a:latin typeface="Times New Roman" panose="02020603050405020304" pitchFamily="18" charset="0"/>
            <a:cs typeface="Times New Roman" panose="02020603050405020304" pitchFamily="18" charset="0"/>
          </a:endParaRPr>
        </a:p>
      </dgm:t>
    </dgm:pt>
    <dgm:pt modelId="{B2292C90-939A-47B0-B329-6E07C31EE9A0}" type="sibTrans" cxnId="{4363B9CD-10C1-48FB-8053-E3AFFDFDBAFF}">
      <dgm:prSet/>
      <dgm:spPr/>
      <dgm:t>
        <a:bodyPr/>
        <a:lstStyle/>
        <a:p>
          <a:endParaRPr lang="ru-RU">
            <a:latin typeface="Times New Roman" panose="02020603050405020304" pitchFamily="18" charset="0"/>
            <a:cs typeface="Times New Roman" panose="02020603050405020304" pitchFamily="18" charset="0"/>
          </a:endParaRPr>
        </a:p>
      </dgm:t>
    </dgm:pt>
    <dgm:pt modelId="{580925E5-7393-400A-BB50-54D4B6C88C64}">
      <dgm:prSet phldrT="[Текст]"/>
      <dgm:spPr>
        <a:noFill/>
      </dgm:spPr>
      <dgm:t>
        <a:bodyPr/>
        <a:lstStyle/>
        <a:p>
          <a:r>
            <a:rPr lang="ru-RU" dirty="0" err="1">
              <a:latin typeface="Times New Roman" panose="02020603050405020304" pitchFamily="18" charset="0"/>
              <a:cs typeface="Times New Roman" panose="02020603050405020304" pitchFamily="18" charset="0"/>
            </a:rPr>
            <a:t>законодавче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забезпечення</a:t>
          </a:r>
          <a:endParaRPr lang="ru-RU" dirty="0">
            <a:latin typeface="Times New Roman" panose="02020603050405020304" pitchFamily="18" charset="0"/>
            <a:cs typeface="Times New Roman" panose="02020603050405020304" pitchFamily="18" charset="0"/>
          </a:endParaRPr>
        </a:p>
      </dgm:t>
    </dgm:pt>
    <dgm:pt modelId="{F36BEAB5-9E88-4688-BFFB-3D5E8838175E}" type="parTrans" cxnId="{A3221F99-2AEF-4B54-80B4-A92905302C7A}">
      <dgm:prSet/>
      <dgm:spPr/>
      <dgm:t>
        <a:bodyPr/>
        <a:lstStyle/>
        <a:p>
          <a:endParaRPr lang="ru-RU">
            <a:latin typeface="Times New Roman" panose="02020603050405020304" pitchFamily="18" charset="0"/>
            <a:cs typeface="Times New Roman" panose="02020603050405020304" pitchFamily="18" charset="0"/>
          </a:endParaRPr>
        </a:p>
      </dgm:t>
    </dgm:pt>
    <dgm:pt modelId="{74037024-E230-4AF2-B8C0-F2FECB30B309}" type="sibTrans" cxnId="{A3221F99-2AEF-4B54-80B4-A92905302C7A}">
      <dgm:prSet/>
      <dgm:spPr/>
      <dgm:t>
        <a:bodyPr/>
        <a:lstStyle/>
        <a:p>
          <a:endParaRPr lang="ru-RU">
            <a:latin typeface="Times New Roman" panose="02020603050405020304" pitchFamily="18" charset="0"/>
            <a:cs typeface="Times New Roman" panose="02020603050405020304" pitchFamily="18" charset="0"/>
          </a:endParaRPr>
        </a:p>
      </dgm:t>
    </dgm:pt>
    <dgm:pt modelId="{7A68A3CB-DF9D-442C-98B8-D499CF8F78D9}">
      <dgm:prSet phldrT="[Текст]"/>
      <dgm:spPr>
        <a:noFill/>
      </dgm:spPr>
      <dgm:t>
        <a:bodyPr/>
        <a:lstStyle/>
        <a:p>
          <a:r>
            <a:rPr lang="ru-RU" dirty="0" err="1">
              <a:latin typeface="Times New Roman" panose="02020603050405020304" pitchFamily="18" charset="0"/>
              <a:cs typeface="Times New Roman" panose="02020603050405020304" pitchFamily="18" charset="0"/>
            </a:rPr>
            <a:t>інформаційне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забезпечення</a:t>
          </a:r>
          <a:endParaRPr lang="ru-RU" dirty="0">
            <a:latin typeface="Times New Roman" panose="02020603050405020304" pitchFamily="18" charset="0"/>
            <a:cs typeface="Times New Roman" panose="02020603050405020304" pitchFamily="18" charset="0"/>
          </a:endParaRPr>
        </a:p>
      </dgm:t>
    </dgm:pt>
    <dgm:pt modelId="{3FC73769-A78B-4928-B14B-82022566932B}" type="parTrans" cxnId="{084A17E8-742F-4514-B997-823BC2541C48}">
      <dgm:prSet/>
      <dgm:spPr/>
      <dgm:t>
        <a:bodyPr/>
        <a:lstStyle/>
        <a:p>
          <a:endParaRPr lang="ru-RU">
            <a:latin typeface="Times New Roman" panose="02020603050405020304" pitchFamily="18" charset="0"/>
            <a:cs typeface="Times New Roman" panose="02020603050405020304" pitchFamily="18" charset="0"/>
          </a:endParaRPr>
        </a:p>
      </dgm:t>
    </dgm:pt>
    <dgm:pt modelId="{6AC94D9A-1F2E-4AF6-85CD-CA4540B88DF5}" type="sibTrans" cxnId="{084A17E8-742F-4514-B997-823BC2541C48}">
      <dgm:prSet/>
      <dgm:spPr/>
      <dgm:t>
        <a:bodyPr/>
        <a:lstStyle/>
        <a:p>
          <a:endParaRPr lang="ru-RU">
            <a:latin typeface="Times New Roman" panose="02020603050405020304" pitchFamily="18" charset="0"/>
            <a:cs typeface="Times New Roman" panose="02020603050405020304" pitchFamily="18" charset="0"/>
          </a:endParaRPr>
        </a:p>
      </dgm:t>
    </dgm:pt>
    <dgm:pt modelId="{342C8C46-DFD3-48D0-B645-02226DA43169}">
      <dgm:prSet phldrT="[Текст]"/>
      <dgm:spPr>
        <a:noFill/>
      </dgm:spPr>
      <dgm:t>
        <a:bodyPr/>
        <a:lstStyle/>
        <a:p>
          <a:r>
            <a:rPr lang="ru-RU" dirty="0" err="1">
              <a:latin typeface="Times New Roman" panose="02020603050405020304" pitchFamily="18" charset="0"/>
              <a:cs typeface="Times New Roman" panose="02020603050405020304" pitchFamily="18" charset="0"/>
            </a:rPr>
            <a:t>інституційне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забезпечення</a:t>
          </a:r>
          <a:endParaRPr lang="ru-RU" dirty="0">
            <a:latin typeface="Times New Roman" panose="02020603050405020304" pitchFamily="18" charset="0"/>
            <a:cs typeface="Times New Roman" panose="02020603050405020304" pitchFamily="18" charset="0"/>
          </a:endParaRPr>
        </a:p>
      </dgm:t>
    </dgm:pt>
    <dgm:pt modelId="{0E5E5E18-1C98-4FF7-B909-0B09EC6E8093}" type="parTrans" cxnId="{775D98A6-C863-4691-952D-FE91D75FBF77}">
      <dgm:prSet/>
      <dgm:spPr/>
      <dgm:t>
        <a:bodyPr/>
        <a:lstStyle/>
        <a:p>
          <a:endParaRPr lang="ru-RU">
            <a:latin typeface="Times New Roman" panose="02020603050405020304" pitchFamily="18" charset="0"/>
            <a:cs typeface="Times New Roman" panose="02020603050405020304" pitchFamily="18" charset="0"/>
          </a:endParaRPr>
        </a:p>
      </dgm:t>
    </dgm:pt>
    <dgm:pt modelId="{4AA50345-29DC-4FB2-8BC9-31320496EFEE}" type="sibTrans" cxnId="{775D98A6-C863-4691-952D-FE91D75FBF77}">
      <dgm:prSet/>
      <dgm:spPr/>
      <dgm:t>
        <a:bodyPr/>
        <a:lstStyle/>
        <a:p>
          <a:endParaRPr lang="ru-RU">
            <a:latin typeface="Times New Roman" panose="02020603050405020304" pitchFamily="18" charset="0"/>
            <a:cs typeface="Times New Roman" panose="02020603050405020304" pitchFamily="18" charset="0"/>
          </a:endParaRPr>
        </a:p>
      </dgm:t>
    </dgm:pt>
    <dgm:pt modelId="{B6A21017-6AA5-40D2-A096-ED4D07E1505A}" type="pres">
      <dgm:prSet presAssocID="{D704F86E-F28A-4282-9F8D-BA488F589A4F}" presName="Name0" presStyleCnt="0">
        <dgm:presLayoutVars>
          <dgm:chMax val="1"/>
          <dgm:chPref val="1"/>
          <dgm:dir/>
          <dgm:animOne val="branch"/>
          <dgm:animLvl val="lvl"/>
        </dgm:presLayoutVars>
      </dgm:prSet>
      <dgm:spPr/>
    </dgm:pt>
    <dgm:pt modelId="{E856509C-FB37-4E23-8D27-D2E1970AEE23}" type="pres">
      <dgm:prSet presAssocID="{8046B1DB-02B8-4FAB-8889-49A5A65242B9}" presName="singleCycle" presStyleCnt="0"/>
      <dgm:spPr/>
    </dgm:pt>
    <dgm:pt modelId="{9EE6B97E-6FC4-4213-840B-2639ED2315DF}" type="pres">
      <dgm:prSet presAssocID="{8046B1DB-02B8-4FAB-8889-49A5A65242B9}" presName="singleCenter" presStyleLbl="node1" presStyleIdx="0" presStyleCnt="4" custScaleX="173675" custLinFactNeighborX="1610" custLinFactNeighborY="-5635">
        <dgm:presLayoutVars>
          <dgm:chMax val="7"/>
          <dgm:chPref val="7"/>
        </dgm:presLayoutVars>
      </dgm:prSet>
      <dgm:spPr/>
    </dgm:pt>
    <dgm:pt modelId="{D7AE84CF-6860-4D82-B5B2-44EF1BD6A25E}" type="pres">
      <dgm:prSet presAssocID="{F36BEAB5-9E88-4688-BFFB-3D5E8838175E}" presName="Name56" presStyleLbl="parChTrans1D2" presStyleIdx="0" presStyleCnt="3"/>
      <dgm:spPr/>
    </dgm:pt>
    <dgm:pt modelId="{910D1670-A068-43CE-BF7E-2D07BB0C09A2}" type="pres">
      <dgm:prSet presAssocID="{580925E5-7393-400A-BB50-54D4B6C88C64}" presName="text0" presStyleLbl="node1" presStyleIdx="1" presStyleCnt="4" custScaleX="232603" custScaleY="119687">
        <dgm:presLayoutVars>
          <dgm:bulletEnabled val="1"/>
        </dgm:presLayoutVars>
      </dgm:prSet>
      <dgm:spPr/>
    </dgm:pt>
    <dgm:pt modelId="{C1D2D037-9DC1-4B2A-AC6D-89D05CB903DD}" type="pres">
      <dgm:prSet presAssocID="{3FC73769-A78B-4928-B14B-82022566932B}" presName="Name56" presStyleLbl="parChTrans1D2" presStyleIdx="1" presStyleCnt="3"/>
      <dgm:spPr/>
    </dgm:pt>
    <dgm:pt modelId="{CA67D051-5C4D-4A3C-A452-B933DF0202DE}" type="pres">
      <dgm:prSet presAssocID="{7A68A3CB-DF9D-442C-98B8-D499CF8F78D9}" presName="text0" presStyleLbl="node1" presStyleIdx="2" presStyleCnt="4" custScaleX="206154" custScaleY="117841" custRadScaleRad="138504" custRadScaleInc="-16510">
        <dgm:presLayoutVars>
          <dgm:bulletEnabled val="1"/>
        </dgm:presLayoutVars>
      </dgm:prSet>
      <dgm:spPr/>
    </dgm:pt>
    <dgm:pt modelId="{59107948-4AB2-4483-8160-E860E08B387E}" type="pres">
      <dgm:prSet presAssocID="{0E5E5E18-1C98-4FF7-B909-0B09EC6E8093}" presName="Name56" presStyleLbl="parChTrans1D2" presStyleIdx="2" presStyleCnt="3"/>
      <dgm:spPr/>
    </dgm:pt>
    <dgm:pt modelId="{58EB3619-8785-4814-82AD-74F638ECD8B9}" type="pres">
      <dgm:prSet presAssocID="{342C8C46-DFD3-48D0-B645-02226DA43169}" presName="text0" presStyleLbl="node1" presStyleIdx="3" presStyleCnt="4" custScaleX="219386" custScaleY="134456" custRadScaleRad="135078" custRadScaleInc="11844">
        <dgm:presLayoutVars>
          <dgm:bulletEnabled val="1"/>
        </dgm:presLayoutVars>
      </dgm:prSet>
      <dgm:spPr/>
    </dgm:pt>
  </dgm:ptLst>
  <dgm:cxnLst>
    <dgm:cxn modelId="{F2B10245-7E86-49BA-BC00-F42436E3930F}" type="presOf" srcId="{580925E5-7393-400A-BB50-54D4B6C88C64}" destId="{910D1670-A068-43CE-BF7E-2D07BB0C09A2}" srcOrd="0" destOrd="0" presId="urn:microsoft.com/office/officeart/2008/layout/RadialCluster"/>
    <dgm:cxn modelId="{75598659-9723-48D9-A076-073C352E783D}" type="presOf" srcId="{3FC73769-A78B-4928-B14B-82022566932B}" destId="{C1D2D037-9DC1-4B2A-AC6D-89D05CB903DD}" srcOrd="0" destOrd="0" presId="urn:microsoft.com/office/officeart/2008/layout/RadialCluster"/>
    <dgm:cxn modelId="{7F454A7A-F336-4AAC-A219-C0A60D62849D}" type="presOf" srcId="{D704F86E-F28A-4282-9F8D-BA488F589A4F}" destId="{B6A21017-6AA5-40D2-A096-ED4D07E1505A}" srcOrd="0" destOrd="0" presId="urn:microsoft.com/office/officeart/2008/layout/RadialCluster"/>
    <dgm:cxn modelId="{42D74091-9DB0-4702-AA27-6A85470F5F33}" type="presOf" srcId="{7A68A3CB-DF9D-442C-98B8-D499CF8F78D9}" destId="{CA67D051-5C4D-4A3C-A452-B933DF0202DE}" srcOrd="0" destOrd="0" presId="urn:microsoft.com/office/officeart/2008/layout/RadialCluster"/>
    <dgm:cxn modelId="{75581496-2757-4C79-B7BA-45A68D450EEB}" type="presOf" srcId="{0E5E5E18-1C98-4FF7-B909-0B09EC6E8093}" destId="{59107948-4AB2-4483-8160-E860E08B387E}" srcOrd="0" destOrd="0" presId="urn:microsoft.com/office/officeart/2008/layout/RadialCluster"/>
    <dgm:cxn modelId="{A3221F99-2AEF-4B54-80B4-A92905302C7A}" srcId="{8046B1DB-02B8-4FAB-8889-49A5A65242B9}" destId="{580925E5-7393-400A-BB50-54D4B6C88C64}" srcOrd="0" destOrd="0" parTransId="{F36BEAB5-9E88-4688-BFFB-3D5E8838175E}" sibTransId="{74037024-E230-4AF2-B8C0-F2FECB30B309}"/>
    <dgm:cxn modelId="{381B57A0-07F8-4593-B989-26DC0105E66B}" type="presOf" srcId="{8046B1DB-02B8-4FAB-8889-49A5A65242B9}" destId="{9EE6B97E-6FC4-4213-840B-2639ED2315DF}" srcOrd="0" destOrd="0" presId="urn:microsoft.com/office/officeart/2008/layout/RadialCluster"/>
    <dgm:cxn modelId="{775D98A6-C863-4691-952D-FE91D75FBF77}" srcId="{8046B1DB-02B8-4FAB-8889-49A5A65242B9}" destId="{342C8C46-DFD3-48D0-B645-02226DA43169}" srcOrd="2" destOrd="0" parTransId="{0E5E5E18-1C98-4FF7-B909-0B09EC6E8093}" sibTransId="{4AA50345-29DC-4FB2-8BC9-31320496EFEE}"/>
    <dgm:cxn modelId="{AFE120CD-EB0F-4AAB-AEF8-EC1BAB79ADF3}" type="presOf" srcId="{F36BEAB5-9E88-4688-BFFB-3D5E8838175E}" destId="{D7AE84CF-6860-4D82-B5B2-44EF1BD6A25E}" srcOrd="0" destOrd="0" presId="urn:microsoft.com/office/officeart/2008/layout/RadialCluster"/>
    <dgm:cxn modelId="{4363B9CD-10C1-48FB-8053-E3AFFDFDBAFF}" srcId="{D704F86E-F28A-4282-9F8D-BA488F589A4F}" destId="{8046B1DB-02B8-4FAB-8889-49A5A65242B9}" srcOrd="0" destOrd="0" parTransId="{13A27157-BB7B-4B3A-9C46-7D495CCA2CF0}" sibTransId="{B2292C90-939A-47B0-B329-6E07C31EE9A0}"/>
    <dgm:cxn modelId="{E89D52D4-71C0-4FEE-AFB6-26DB91FE64C4}" type="presOf" srcId="{342C8C46-DFD3-48D0-B645-02226DA43169}" destId="{58EB3619-8785-4814-82AD-74F638ECD8B9}" srcOrd="0" destOrd="0" presId="urn:microsoft.com/office/officeart/2008/layout/RadialCluster"/>
    <dgm:cxn modelId="{084A17E8-742F-4514-B997-823BC2541C48}" srcId="{8046B1DB-02B8-4FAB-8889-49A5A65242B9}" destId="{7A68A3CB-DF9D-442C-98B8-D499CF8F78D9}" srcOrd="1" destOrd="0" parTransId="{3FC73769-A78B-4928-B14B-82022566932B}" sibTransId="{6AC94D9A-1F2E-4AF6-85CD-CA4540B88DF5}"/>
    <dgm:cxn modelId="{69384B06-7DAC-458E-8FA1-C496916F4762}" type="presParOf" srcId="{B6A21017-6AA5-40D2-A096-ED4D07E1505A}" destId="{E856509C-FB37-4E23-8D27-D2E1970AEE23}" srcOrd="0" destOrd="0" presId="urn:microsoft.com/office/officeart/2008/layout/RadialCluster"/>
    <dgm:cxn modelId="{2C9C0ECA-0C8E-4A58-A14D-009378803B85}" type="presParOf" srcId="{E856509C-FB37-4E23-8D27-D2E1970AEE23}" destId="{9EE6B97E-6FC4-4213-840B-2639ED2315DF}" srcOrd="0" destOrd="0" presId="urn:microsoft.com/office/officeart/2008/layout/RadialCluster"/>
    <dgm:cxn modelId="{05989438-B02F-4BE5-B3F3-F5B17F55922C}" type="presParOf" srcId="{E856509C-FB37-4E23-8D27-D2E1970AEE23}" destId="{D7AE84CF-6860-4D82-B5B2-44EF1BD6A25E}" srcOrd="1" destOrd="0" presId="urn:microsoft.com/office/officeart/2008/layout/RadialCluster"/>
    <dgm:cxn modelId="{0E07CF72-7EB3-4735-9A15-1ECB1380355B}" type="presParOf" srcId="{E856509C-FB37-4E23-8D27-D2E1970AEE23}" destId="{910D1670-A068-43CE-BF7E-2D07BB0C09A2}" srcOrd="2" destOrd="0" presId="urn:microsoft.com/office/officeart/2008/layout/RadialCluster"/>
    <dgm:cxn modelId="{BAB12624-D0D2-49A4-8143-CC8B7C65750E}" type="presParOf" srcId="{E856509C-FB37-4E23-8D27-D2E1970AEE23}" destId="{C1D2D037-9DC1-4B2A-AC6D-89D05CB903DD}" srcOrd="3" destOrd="0" presId="urn:microsoft.com/office/officeart/2008/layout/RadialCluster"/>
    <dgm:cxn modelId="{8DEADD91-0253-4C63-99E0-C9D262DC3F84}" type="presParOf" srcId="{E856509C-FB37-4E23-8D27-D2E1970AEE23}" destId="{CA67D051-5C4D-4A3C-A452-B933DF0202DE}" srcOrd="4" destOrd="0" presId="urn:microsoft.com/office/officeart/2008/layout/RadialCluster"/>
    <dgm:cxn modelId="{6C8DE195-4456-4FFC-97C1-9A021E88D0A5}" type="presParOf" srcId="{E856509C-FB37-4E23-8D27-D2E1970AEE23}" destId="{59107948-4AB2-4483-8160-E860E08B387E}" srcOrd="5" destOrd="0" presId="urn:microsoft.com/office/officeart/2008/layout/RadialCluster"/>
    <dgm:cxn modelId="{8A51A32A-86DF-4E9E-9D54-F5F3CBCA8668}" type="presParOf" srcId="{E856509C-FB37-4E23-8D27-D2E1970AEE23}" destId="{58EB3619-8785-4814-82AD-74F638ECD8B9}"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57B19B-9B8B-48D9-888D-9CA5BE524513}" type="doc">
      <dgm:prSet loTypeId="urn:microsoft.com/office/officeart/2008/layout/LinedList" loCatId="list" qsTypeId="urn:microsoft.com/office/officeart/2005/8/quickstyle/simple1#3" qsCatId="simple" csTypeId="urn:microsoft.com/office/officeart/2005/8/colors/accent1_2#2" csCatId="accent1"/>
      <dgm:spPr/>
      <dgm:t>
        <a:bodyPr/>
        <a:lstStyle/>
        <a:p>
          <a:endParaRPr lang="en-US"/>
        </a:p>
      </dgm:t>
    </dgm:pt>
    <dgm:pt modelId="{C0E3CEF4-C120-4278-A97F-D682D6E5F694}">
      <dgm:prSet custT="1"/>
      <dgm:spPr/>
      <dgm:t>
        <a:bodyPr/>
        <a:lstStyle/>
        <a:p>
          <a:r>
            <a:rPr lang="uk-UA" sz="1400" b="1" i="0" baseline="0" dirty="0">
              <a:latin typeface="Palatino Linotype" panose="02040502050505030304" pitchFamily="18" charset="0"/>
              <a:cs typeface="Times New Roman" panose="02020603050405020304" pitchFamily="18" charset="0"/>
            </a:rPr>
            <a:t>Посібник Центру міжнародної торгівлі ЮНКТАД/СОТ щодо розвитку МСП та експорту в програмах державних </a:t>
          </a:r>
          <a:r>
            <a:rPr lang="uk-UA" sz="1400" b="1" i="0" baseline="0" dirty="0" err="1">
              <a:latin typeface="Palatino Linotype" panose="02040502050505030304" pitchFamily="18" charset="0"/>
              <a:cs typeface="Times New Roman" panose="02020603050405020304" pitchFamily="18" charset="0"/>
            </a:rPr>
            <a:t>закупівель</a:t>
          </a:r>
          <a:r>
            <a:rPr lang="uk-UA" sz="1400" b="0" i="0" baseline="0" dirty="0">
              <a:latin typeface="Palatino Linotype" panose="02040502050505030304" pitchFamily="18" charset="0"/>
              <a:cs typeface="Times New Roman" panose="02020603050405020304" pitchFamily="18" charset="0"/>
            </a:rPr>
            <a:t> визначає, як програми державних </a:t>
          </a:r>
          <a:r>
            <a:rPr lang="uk-UA" sz="1400" b="0" i="0" baseline="0" dirty="0" err="1">
              <a:latin typeface="Palatino Linotype" panose="02040502050505030304" pitchFamily="18" charset="0"/>
              <a:cs typeface="Times New Roman" panose="02020603050405020304" pitchFamily="18" charset="0"/>
            </a:rPr>
            <a:t>закупівель</a:t>
          </a:r>
          <a:r>
            <a:rPr lang="uk-UA" sz="1400" b="0" i="0" baseline="0" dirty="0">
              <a:latin typeface="Palatino Linotype" panose="02040502050505030304" pitchFamily="18" charset="0"/>
              <a:cs typeface="Times New Roman" panose="02020603050405020304" pitchFamily="18" charset="0"/>
            </a:rPr>
            <a:t> можуть підтримати МСП у підвищенні конкурентоспроможності щодо експорту.</a:t>
          </a:r>
          <a:r>
            <a:rPr lang="en-GB" sz="1400" b="0" i="0" baseline="0" dirty="0">
              <a:latin typeface="Palatino Linotype" panose="02040502050505030304" pitchFamily="18" charset="0"/>
              <a:cs typeface="Times New Roman" panose="02020603050405020304" pitchFamily="18" charset="0"/>
            </a:rPr>
            <a:t> https://www.wto.org/english/tratop_e/gproc_e/wkshop_tanz_jan03/itcdemo3_e.pdf</a:t>
          </a:r>
          <a:endParaRPr lang="en-US" sz="1400" dirty="0">
            <a:latin typeface="Palatino Linotype" panose="02040502050505030304" pitchFamily="18" charset="0"/>
            <a:cs typeface="Times New Roman" panose="02020603050405020304" pitchFamily="18" charset="0"/>
          </a:endParaRPr>
        </a:p>
      </dgm:t>
    </dgm:pt>
    <dgm:pt modelId="{F0DFCB71-7181-4ED2-ACE2-FB1194BA9A46}" type="parTrans" cxnId="{9EF39EF0-4506-479B-8E37-8CDA6680C3F2}">
      <dgm:prSet/>
      <dgm:spPr/>
      <dgm:t>
        <a:bodyPr/>
        <a:lstStyle/>
        <a:p>
          <a:endParaRPr lang="en-US" sz="1600">
            <a:latin typeface="Palatino Linotype" panose="02040502050505030304" pitchFamily="18" charset="0"/>
            <a:cs typeface="Times New Roman" panose="02020603050405020304" pitchFamily="18" charset="0"/>
          </a:endParaRPr>
        </a:p>
      </dgm:t>
    </dgm:pt>
    <dgm:pt modelId="{DEAE773D-FAF7-4EAC-B9B3-2EBF8D487EDE}" type="sibTrans" cxnId="{9EF39EF0-4506-479B-8E37-8CDA6680C3F2}">
      <dgm:prSet/>
      <dgm:spPr/>
      <dgm:t>
        <a:bodyPr/>
        <a:lstStyle/>
        <a:p>
          <a:endParaRPr lang="en-US" sz="1600">
            <a:latin typeface="Palatino Linotype" panose="02040502050505030304" pitchFamily="18" charset="0"/>
            <a:cs typeface="Times New Roman" panose="02020603050405020304" pitchFamily="18" charset="0"/>
          </a:endParaRPr>
        </a:p>
      </dgm:t>
    </dgm:pt>
    <dgm:pt modelId="{BA9FD122-2717-43E1-AD3C-0C77D0ED9B1E}">
      <dgm:prSet custT="1"/>
      <dgm:spPr/>
      <dgm:t>
        <a:bodyPr/>
        <a:lstStyle/>
        <a:p>
          <a:r>
            <a:rPr lang="uk-UA" sz="1400" b="1" i="0" baseline="0">
              <a:latin typeface="Palatino Linotype" panose="02040502050505030304" pitchFamily="18" charset="0"/>
              <a:cs typeface="Times New Roman" panose="02020603050405020304" pitchFamily="18" charset="0"/>
            </a:rPr>
            <a:t>Публічний посібник із «Глобального порівняльного показника закупівель для МСП» </a:t>
          </a:r>
          <a:r>
            <a:rPr lang="uk-UA" sz="1400" b="0" i="0" baseline="0">
              <a:latin typeface="Palatino Linotype" panose="02040502050505030304" pitchFamily="18" charset="0"/>
              <a:cs typeface="Times New Roman" panose="02020603050405020304" pitchFamily="18" charset="0"/>
            </a:rPr>
            <a:t>зосереджується на передовій практиці сприяння участі МСП у державних закупівлях і вказує на ключові сфери можливостей.</a:t>
          </a:r>
          <a:r>
            <a:rPr lang="en-GB" sz="1400" b="0" i="0" baseline="0">
              <a:latin typeface="Palatino Linotype" panose="02040502050505030304" pitchFamily="18" charset="0"/>
              <a:cs typeface="Times New Roman" panose="02020603050405020304" pitchFamily="18" charset="0"/>
            </a:rPr>
            <a:t> https://view.publitas.com/public-1/2205-mc-sme-procurement-f5-4-1/page/1</a:t>
          </a:r>
          <a:endParaRPr lang="en-US" sz="1400">
            <a:latin typeface="Palatino Linotype" panose="02040502050505030304" pitchFamily="18" charset="0"/>
            <a:cs typeface="Times New Roman" panose="02020603050405020304" pitchFamily="18" charset="0"/>
          </a:endParaRPr>
        </a:p>
      </dgm:t>
    </dgm:pt>
    <dgm:pt modelId="{E384B69A-6BF3-479D-9630-B2BA20398AA1}" type="parTrans" cxnId="{BDC749ED-0B0E-462E-8D21-45E0D6B31628}">
      <dgm:prSet/>
      <dgm:spPr/>
      <dgm:t>
        <a:bodyPr/>
        <a:lstStyle/>
        <a:p>
          <a:endParaRPr lang="en-US" sz="1600">
            <a:latin typeface="Palatino Linotype" panose="02040502050505030304" pitchFamily="18" charset="0"/>
            <a:cs typeface="Times New Roman" panose="02020603050405020304" pitchFamily="18" charset="0"/>
          </a:endParaRPr>
        </a:p>
      </dgm:t>
    </dgm:pt>
    <dgm:pt modelId="{02F3E104-9054-4E7B-856E-C6E5B3A0CFA4}" type="sibTrans" cxnId="{BDC749ED-0B0E-462E-8D21-45E0D6B31628}">
      <dgm:prSet/>
      <dgm:spPr/>
      <dgm:t>
        <a:bodyPr/>
        <a:lstStyle/>
        <a:p>
          <a:endParaRPr lang="en-US" sz="1600">
            <a:latin typeface="Palatino Linotype" panose="02040502050505030304" pitchFamily="18" charset="0"/>
            <a:cs typeface="Times New Roman" panose="02020603050405020304" pitchFamily="18" charset="0"/>
          </a:endParaRPr>
        </a:p>
      </dgm:t>
    </dgm:pt>
    <dgm:pt modelId="{9788A15C-9EBD-4DAB-B233-E5DB5532D2D7}">
      <dgm:prSet custT="1"/>
      <dgm:spPr/>
      <dgm:t>
        <a:bodyPr/>
        <a:lstStyle/>
        <a:p>
          <a:r>
            <a:rPr lang="en-GB" sz="1400" b="1" i="0" baseline="0">
              <a:latin typeface="Palatino Linotype" panose="02040502050505030304" pitchFamily="18" charset="0"/>
              <a:cs typeface="Times New Roman" panose="02020603050405020304" pitchFamily="18" charset="0"/>
            </a:rPr>
            <a:t>WTO GPA Knowledge Series </a:t>
          </a:r>
          <a:r>
            <a:rPr lang="uk-UA" sz="1400" b="1" i="0" baseline="0">
              <a:latin typeface="Palatino Linotype" panose="02040502050505030304" pitchFamily="18" charset="0"/>
              <a:cs typeface="Times New Roman" panose="02020603050405020304" pitchFamily="18" charset="0"/>
            </a:rPr>
            <a:t>на тему «Торги щодо можливостей державних закупівель за кордоном: низький рівень для МСП» </a:t>
          </a:r>
          <a:r>
            <a:rPr lang="uk-UA" sz="1400" b="0" i="0" baseline="0">
              <a:latin typeface="Palatino Linotype" panose="02040502050505030304" pitchFamily="18" charset="0"/>
              <a:cs typeface="Times New Roman" panose="02020603050405020304" pitchFamily="18" charset="0"/>
            </a:rPr>
            <a:t>дає практичні поради щодо того, як МСП можуть скористатися можливостями для отримання державних контрактів за кордоном і подолати пов’язані з цим проблеми.</a:t>
          </a:r>
          <a:r>
            <a:rPr lang="en-GB" sz="1400" b="0" i="0" baseline="0">
              <a:latin typeface="Palatino Linotype" panose="02040502050505030304" pitchFamily="18" charset="0"/>
              <a:cs typeface="Times New Roman" panose="02020603050405020304" pitchFamily="18" charset="0"/>
            </a:rPr>
            <a:t> https://www.wto.org/english/tratop_e/gproc_e/gp_knowledge_series_e.htm</a:t>
          </a:r>
          <a:endParaRPr lang="en-US" sz="1400">
            <a:latin typeface="Palatino Linotype" panose="02040502050505030304" pitchFamily="18" charset="0"/>
            <a:cs typeface="Times New Roman" panose="02020603050405020304" pitchFamily="18" charset="0"/>
          </a:endParaRPr>
        </a:p>
      </dgm:t>
    </dgm:pt>
    <dgm:pt modelId="{6CFCD934-D23B-46B4-B9C1-23211E697945}" type="parTrans" cxnId="{52180F9E-48C3-4042-BFDA-8811CEB172F9}">
      <dgm:prSet/>
      <dgm:spPr/>
      <dgm:t>
        <a:bodyPr/>
        <a:lstStyle/>
        <a:p>
          <a:endParaRPr lang="en-US" sz="1600">
            <a:latin typeface="Palatino Linotype" panose="02040502050505030304" pitchFamily="18" charset="0"/>
            <a:cs typeface="Times New Roman" panose="02020603050405020304" pitchFamily="18" charset="0"/>
          </a:endParaRPr>
        </a:p>
      </dgm:t>
    </dgm:pt>
    <dgm:pt modelId="{2DEF68EC-E449-40FD-B628-088D606EBE1C}" type="sibTrans" cxnId="{52180F9E-48C3-4042-BFDA-8811CEB172F9}">
      <dgm:prSet/>
      <dgm:spPr/>
      <dgm:t>
        <a:bodyPr/>
        <a:lstStyle/>
        <a:p>
          <a:endParaRPr lang="en-US" sz="1600">
            <a:latin typeface="Palatino Linotype" panose="02040502050505030304" pitchFamily="18" charset="0"/>
            <a:cs typeface="Times New Roman" panose="02020603050405020304" pitchFamily="18" charset="0"/>
          </a:endParaRPr>
        </a:p>
      </dgm:t>
    </dgm:pt>
    <dgm:pt modelId="{AB5179F7-CB86-41F5-A3FE-7FC7860D2A75}">
      <dgm:prSet custT="1"/>
      <dgm:spPr/>
      <dgm:t>
        <a:bodyPr/>
        <a:lstStyle/>
        <a:p>
          <a:r>
            <a:rPr lang="uk-UA" sz="1400" b="1" i="0" baseline="0" dirty="0">
              <a:latin typeface="Palatino Linotype" panose="02040502050505030304" pitchFamily="18" charset="0"/>
              <a:cs typeface="Times New Roman" panose="02020603050405020304" pitchFamily="18" charset="0"/>
            </a:rPr>
            <a:t>Індекс політики щодо МСП ОЕСР: Країни Східного партнерства 2020 – Оцінка впровадження Закону про малий бізнес для Європи </a:t>
          </a:r>
          <a:r>
            <a:rPr lang="uk-UA" sz="1400" b="0" i="0" baseline="0" dirty="0">
              <a:latin typeface="Palatino Linotype" panose="02040502050505030304" pitchFamily="18" charset="0"/>
              <a:cs typeface="Times New Roman" panose="02020603050405020304" pitchFamily="18" charset="0"/>
            </a:rPr>
            <a:t>адресований європейським політикам та їхнім зовнішнім партнерам і досліджує, як краще розробити та реалізувати політику підтримки МСП.(</a:t>
          </a:r>
          <a:r>
            <a:rPr lang="en-GB" sz="1400" b="0" i="0" baseline="0" dirty="0">
              <a:latin typeface="Palatino Linotype" panose="02040502050505030304" pitchFamily="18" charset="0"/>
              <a:cs typeface="Times New Roman" panose="02020603050405020304" pitchFamily="18" charset="0"/>
            </a:rPr>
            <a:t>https://www.oecd.org/development/sme-policy-index-eastern-partner-countries-2020-8b45614b-en.htm</a:t>
          </a:r>
          <a:r>
            <a:rPr lang="uk-UA" sz="1400" b="0" i="0" baseline="0" dirty="0">
              <a:latin typeface="Palatino Linotype" panose="02040502050505030304" pitchFamily="18" charset="0"/>
              <a:cs typeface="Times New Roman" panose="02020603050405020304" pitchFamily="18" charset="0"/>
            </a:rPr>
            <a:t>)</a:t>
          </a:r>
          <a:endParaRPr lang="en-US" sz="1400" dirty="0">
            <a:latin typeface="Palatino Linotype" panose="02040502050505030304" pitchFamily="18" charset="0"/>
            <a:cs typeface="Times New Roman" panose="02020603050405020304" pitchFamily="18" charset="0"/>
          </a:endParaRPr>
        </a:p>
      </dgm:t>
    </dgm:pt>
    <dgm:pt modelId="{98F0D0BE-8706-4D33-ADFF-51512FD1BD36}" type="parTrans" cxnId="{8020F78A-2A32-43A2-A06D-7CC319F7EED7}">
      <dgm:prSet/>
      <dgm:spPr/>
      <dgm:t>
        <a:bodyPr/>
        <a:lstStyle/>
        <a:p>
          <a:endParaRPr lang="en-US" sz="1600">
            <a:latin typeface="Palatino Linotype" panose="02040502050505030304" pitchFamily="18" charset="0"/>
            <a:cs typeface="Times New Roman" panose="02020603050405020304" pitchFamily="18" charset="0"/>
          </a:endParaRPr>
        </a:p>
      </dgm:t>
    </dgm:pt>
    <dgm:pt modelId="{C66095F9-408C-47A0-8936-A5ED7BFFA5E4}" type="sibTrans" cxnId="{8020F78A-2A32-43A2-A06D-7CC319F7EED7}">
      <dgm:prSet/>
      <dgm:spPr/>
      <dgm:t>
        <a:bodyPr/>
        <a:lstStyle/>
        <a:p>
          <a:endParaRPr lang="en-US" sz="1600">
            <a:latin typeface="Palatino Linotype" panose="02040502050505030304" pitchFamily="18" charset="0"/>
            <a:cs typeface="Times New Roman" panose="02020603050405020304" pitchFamily="18" charset="0"/>
          </a:endParaRPr>
        </a:p>
      </dgm:t>
    </dgm:pt>
    <dgm:pt modelId="{0241DFF7-0280-49A0-A9CD-62313B8E9F06}" type="pres">
      <dgm:prSet presAssocID="{2B57B19B-9B8B-48D9-888D-9CA5BE524513}" presName="vert0" presStyleCnt="0">
        <dgm:presLayoutVars>
          <dgm:dir/>
          <dgm:animOne val="branch"/>
          <dgm:animLvl val="lvl"/>
        </dgm:presLayoutVars>
      </dgm:prSet>
      <dgm:spPr/>
    </dgm:pt>
    <dgm:pt modelId="{C90E9192-42FB-4F7E-9D57-F4F0D76EF890}" type="pres">
      <dgm:prSet presAssocID="{C0E3CEF4-C120-4278-A97F-D682D6E5F694}" presName="thickLine" presStyleLbl="alignNode1" presStyleIdx="0" presStyleCnt="4"/>
      <dgm:spPr/>
    </dgm:pt>
    <dgm:pt modelId="{15AEA4FC-6519-49AE-A0B8-A314DD816903}" type="pres">
      <dgm:prSet presAssocID="{C0E3CEF4-C120-4278-A97F-D682D6E5F694}" presName="horz1" presStyleCnt="0"/>
      <dgm:spPr/>
    </dgm:pt>
    <dgm:pt modelId="{D05FD93E-8223-40B4-81D1-F18D6C99C942}" type="pres">
      <dgm:prSet presAssocID="{C0E3CEF4-C120-4278-A97F-D682D6E5F694}" presName="tx1" presStyleLbl="revTx" presStyleIdx="0" presStyleCnt="4"/>
      <dgm:spPr/>
    </dgm:pt>
    <dgm:pt modelId="{A43319FB-0B45-45E0-B84D-5431C4D58851}" type="pres">
      <dgm:prSet presAssocID="{C0E3CEF4-C120-4278-A97F-D682D6E5F694}" presName="vert1" presStyleCnt="0"/>
      <dgm:spPr/>
    </dgm:pt>
    <dgm:pt modelId="{DA8DC3C1-A63D-44C2-91A6-394DDF049E63}" type="pres">
      <dgm:prSet presAssocID="{BA9FD122-2717-43E1-AD3C-0C77D0ED9B1E}" presName="thickLine" presStyleLbl="alignNode1" presStyleIdx="1" presStyleCnt="4"/>
      <dgm:spPr/>
    </dgm:pt>
    <dgm:pt modelId="{0E5CA5F9-9F51-4715-A3C5-E3E5F70513E0}" type="pres">
      <dgm:prSet presAssocID="{BA9FD122-2717-43E1-AD3C-0C77D0ED9B1E}" presName="horz1" presStyleCnt="0"/>
      <dgm:spPr/>
    </dgm:pt>
    <dgm:pt modelId="{56774A27-C9A9-4B74-B38B-BCA6134BF788}" type="pres">
      <dgm:prSet presAssocID="{BA9FD122-2717-43E1-AD3C-0C77D0ED9B1E}" presName="tx1" presStyleLbl="revTx" presStyleIdx="1" presStyleCnt="4"/>
      <dgm:spPr/>
    </dgm:pt>
    <dgm:pt modelId="{58AD57B4-C0C0-4F51-99E1-DD8594922226}" type="pres">
      <dgm:prSet presAssocID="{BA9FD122-2717-43E1-AD3C-0C77D0ED9B1E}" presName="vert1" presStyleCnt="0"/>
      <dgm:spPr/>
    </dgm:pt>
    <dgm:pt modelId="{DD35254B-9B46-4247-BC83-4CE3BAB19CB2}" type="pres">
      <dgm:prSet presAssocID="{9788A15C-9EBD-4DAB-B233-E5DB5532D2D7}" presName="thickLine" presStyleLbl="alignNode1" presStyleIdx="2" presStyleCnt="4"/>
      <dgm:spPr/>
    </dgm:pt>
    <dgm:pt modelId="{CDB50BFE-D4DD-4064-BECE-C60B5CD393C1}" type="pres">
      <dgm:prSet presAssocID="{9788A15C-9EBD-4DAB-B233-E5DB5532D2D7}" presName="horz1" presStyleCnt="0"/>
      <dgm:spPr/>
    </dgm:pt>
    <dgm:pt modelId="{05C62412-1D4F-4E22-AB4E-BB4E7A5A1C93}" type="pres">
      <dgm:prSet presAssocID="{9788A15C-9EBD-4DAB-B233-E5DB5532D2D7}" presName="tx1" presStyleLbl="revTx" presStyleIdx="2" presStyleCnt="4"/>
      <dgm:spPr/>
    </dgm:pt>
    <dgm:pt modelId="{6F57EC52-D907-4978-853E-2FD319133039}" type="pres">
      <dgm:prSet presAssocID="{9788A15C-9EBD-4DAB-B233-E5DB5532D2D7}" presName="vert1" presStyleCnt="0"/>
      <dgm:spPr/>
    </dgm:pt>
    <dgm:pt modelId="{F3DE32E4-FA99-44F5-A2BF-B57E1C6F5B97}" type="pres">
      <dgm:prSet presAssocID="{AB5179F7-CB86-41F5-A3FE-7FC7860D2A75}" presName="thickLine" presStyleLbl="alignNode1" presStyleIdx="3" presStyleCnt="4"/>
      <dgm:spPr/>
    </dgm:pt>
    <dgm:pt modelId="{0DC21A90-A520-4368-923A-D2046F872B5E}" type="pres">
      <dgm:prSet presAssocID="{AB5179F7-CB86-41F5-A3FE-7FC7860D2A75}" presName="horz1" presStyleCnt="0"/>
      <dgm:spPr/>
    </dgm:pt>
    <dgm:pt modelId="{02961F1B-F33E-4F11-B965-D958227E2D22}" type="pres">
      <dgm:prSet presAssocID="{AB5179F7-CB86-41F5-A3FE-7FC7860D2A75}" presName="tx1" presStyleLbl="revTx" presStyleIdx="3" presStyleCnt="4"/>
      <dgm:spPr/>
    </dgm:pt>
    <dgm:pt modelId="{EB8E3C7F-99B5-4BF4-BA54-71D5E980377B}" type="pres">
      <dgm:prSet presAssocID="{AB5179F7-CB86-41F5-A3FE-7FC7860D2A75}" presName="vert1" presStyleCnt="0"/>
      <dgm:spPr/>
    </dgm:pt>
  </dgm:ptLst>
  <dgm:cxnLst>
    <dgm:cxn modelId="{F22BE308-C8FC-445C-957E-676683423966}" type="presOf" srcId="{AB5179F7-CB86-41F5-A3FE-7FC7860D2A75}" destId="{02961F1B-F33E-4F11-B965-D958227E2D22}" srcOrd="0" destOrd="0" presId="urn:microsoft.com/office/officeart/2008/layout/LinedList"/>
    <dgm:cxn modelId="{C309B753-78B3-420B-80B4-2277F56E438D}" type="presOf" srcId="{C0E3CEF4-C120-4278-A97F-D682D6E5F694}" destId="{D05FD93E-8223-40B4-81D1-F18D6C99C942}" srcOrd="0" destOrd="0" presId="urn:microsoft.com/office/officeart/2008/layout/LinedList"/>
    <dgm:cxn modelId="{8020F78A-2A32-43A2-A06D-7CC319F7EED7}" srcId="{2B57B19B-9B8B-48D9-888D-9CA5BE524513}" destId="{AB5179F7-CB86-41F5-A3FE-7FC7860D2A75}" srcOrd="3" destOrd="0" parTransId="{98F0D0BE-8706-4D33-ADFF-51512FD1BD36}" sibTransId="{C66095F9-408C-47A0-8936-A5ED7BFFA5E4}"/>
    <dgm:cxn modelId="{52180F9E-48C3-4042-BFDA-8811CEB172F9}" srcId="{2B57B19B-9B8B-48D9-888D-9CA5BE524513}" destId="{9788A15C-9EBD-4DAB-B233-E5DB5532D2D7}" srcOrd="2" destOrd="0" parTransId="{6CFCD934-D23B-46B4-B9C1-23211E697945}" sibTransId="{2DEF68EC-E449-40FD-B628-088D606EBE1C}"/>
    <dgm:cxn modelId="{62968FDC-9385-4A61-A57D-750C21E7C131}" type="presOf" srcId="{BA9FD122-2717-43E1-AD3C-0C77D0ED9B1E}" destId="{56774A27-C9A9-4B74-B38B-BCA6134BF788}" srcOrd="0" destOrd="0" presId="urn:microsoft.com/office/officeart/2008/layout/LinedList"/>
    <dgm:cxn modelId="{71ECDDE9-BD3E-47EC-97E8-F7454857C61E}" type="presOf" srcId="{9788A15C-9EBD-4DAB-B233-E5DB5532D2D7}" destId="{05C62412-1D4F-4E22-AB4E-BB4E7A5A1C93}" srcOrd="0" destOrd="0" presId="urn:microsoft.com/office/officeart/2008/layout/LinedList"/>
    <dgm:cxn modelId="{BDC749ED-0B0E-462E-8D21-45E0D6B31628}" srcId="{2B57B19B-9B8B-48D9-888D-9CA5BE524513}" destId="{BA9FD122-2717-43E1-AD3C-0C77D0ED9B1E}" srcOrd="1" destOrd="0" parTransId="{E384B69A-6BF3-479D-9630-B2BA20398AA1}" sibTransId="{02F3E104-9054-4E7B-856E-C6E5B3A0CFA4}"/>
    <dgm:cxn modelId="{9EF39EF0-4506-479B-8E37-8CDA6680C3F2}" srcId="{2B57B19B-9B8B-48D9-888D-9CA5BE524513}" destId="{C0E3CEF4-C120-4278-A97F-D682D6E5F694}" srcOrd="0" destOrd="0" parTransId="{F0DFCB71-7181-4ED2-ACE2-FB1194BA9A46}" sibTransId="{DEAE773D-FAF7-4EAC-B9B3-2EBF8D487EDE}"/>
    <dgm:cxn modelId="{EAF320F5-FCBA-46F3-A8DC-1630F0E7E29C}" type="presOf" srcId="{2B57B19B-9B8B-48D9-888D-9CA5BE524513}" destId="{0241DFF7-0280-49A0-A9CD-62313B8E9F06}" srcOrd="0" destOrd="0" presId="urn:microsoft.com/office/officeart/2008/layout/LinedList"/>
    <dgm:cxn modelId="{B1401282-8D0C-45D8-8DC5-8309E96E8414}" type="presParOf" srcId="{0241DFF7-0280-49A0-A9CD-62313B8E9F06}" destId="{C90E9192-42FB-4F7E-9D57-F4F0D76EF890}" srcOrd="0" destOrd="0" presId="urn:microsoft.com/office/officeart/2008/layout/LinedList"/>
    <dgm:cxn modelId="{0CEE9772-541D-46ED-AC4C-D081E584210D}" type="presParOf" srcId="{0241DFF7-0280-49A0-A9CD-62313B8E9F06}" destId="{15AEA4FC-6519-49AE-A0B8-A314DD816903}" srcOrd="1" destOrd="0" presId="urn:microsoft.com/office/officeart/2008/layout/LinedList"/>
    <dgm:cxn modelId="{1D51478A-7F77-4F4E-A12F-5462AF674446}" type="presParOf" srcId="{15AEA4FC-6519-49AE-A0B8-A314DD816903}" destId="{D05FD93E-8223-40B4-81D1-F18D6C99C942}" srcOrd="0" destOrd="0" presId="urn:microsoft.com/office/officeart/2008/layout/LinedList"/>
    <dgm:cxn modelId="{B587D446-821D-44DE-8F23-5885A45FA14D}" type="presParOf" srcId="{15AEA4FC-6519-49AE-A0B8-A314DD816903}" destId="{A43319FB-0B45-45E0-B84D-5431C4D58851}" srcOrd="1" destOrd="0" presId="urn:microsoft.com/office/officeart/2008/layout/LinedList"/>
    <dgm:cxn modelId="{EE64640D-4E02-4369-BE46-420A388AA411}" type="presParOf" srcId="{0241DFF7-0280-49A0-A9CD-62313B8E9F06}" destId="{DA8DC3C1-A63D-44C2-91A6-394DDF049E63}" srcOrd="2" destOrd="0" presId="urn:microsoft.com/office/officeart/2008/layout/LinedList"/>
    <dgm:cxn modelId="{9AF913AF-3CFA-4E99-8578-8D660627993B}" type="presParOf" srcId="{0241DFF7-0280-49A0-A9CD-62313B8E9F06}" destId="{0E5CA5F9-9F51-4715-A3C5-E3E5F70513E0}" srcOrd="3" destOrd="0" presId="urn:microsoft.com/office/officeart/2008/layout/LinedList"/>
    <dgm:cxn modelId="{EC2B0910-F49D-457E-85CF-00CAF7FA6FFE}" type="presParOf" srcId="{0E5CA5F9-9F51-4715-A3C5-E3E5F70513E0}" destId="{56774A27-C9A9-4B74-B38B-BCA6134BF788}" srcOrd="0" destOrd="0" presId="urn:microsoft.com/office/officeart/2008/layout/LinedList"/>
    <dgm:cxn modelId="{8E499998-02A7-4D70-93B5-10EA7204CE12}" type="presParOf" srcId="{0E5CA5F9-9F51-4715-A3C5-E3E5F70513E0}" destId="{58AD57B4-C0C0-4F51-99E1-DD8594922226}" srcOrd="1" destOrd="0" presId="urn:microsoft.com/office/officeart/2008/layout/LinedList"/>
    <dgm:cxn modelId="{1EFF369B-B0FC-43B1-AF4E-8DA5B6E5DAB6}" type="presParOf" srcId="{0241DFF7-0280-49A0-A9CD-62313B8E9F06}" destId="{DD35254B-9B46-4247-BC83-4CE3BAB19CB2}" srcOrd="4" destOrd="0" presId="urn:microsoft.com/office/officeart/2008/layout/LinedList"/>
    <dgm:cxn modelId="{F171D141-FAD4-455B-B639-75E4327AAD9D}" type="presParOf" srcId="{0241DFF7-0280-49A0-A9CD-62313B8E9F06}" destId="{CDB50BFE-D4DD-4064-BECE-C60B5CD393C1}" srcOrd="5" destOrd="0" presId="urn:microsoft.com/office/officeart/2008/layout/LinedList"/>
    <dgm:cxn modelId="{4324F329-1EEF-45BE-ACAD-00C345E02313}" type="presParOf" srcId="{CDB50BFE-D4DD-4064-BECE-C60B5CD393C1}" destId="{05C62412-1D4F-4E22-AB4E-BB4E7A5A1C93}" srcOrd="0" destOrd="0" presId="urn:microsoft.com/office/officeart/2008/layout/LinedList"/>
    <dgm:cxn modelId="{628F4941-2324-43F2-810A-AAB208B5AB5B}" type="presParOf" srcId="{CDB50BFE-D4DD-4064-BECE-C60B5CD393C1}" destId="{6F57EC52-D907-4978-853E-2FD319133039}" srcOrd="1" destOrd="0" presId="urn:microsoft.com/office/officeart/2008/layout/LinedList"/>
    <dgm:cxn modelId="{3BD50670-9F12-4B93-A991-092810FFCD70}" type="presParOf" srcId="{0241DFF7-0280-49A0-A9CD-62313B8E9F06}" destId="{F3DE32E4-FA99-44F5-A2BF-B57E1C6F5B97}" srcOrd="6" destOrd="0" presId="urn:microsoft.com/office/officeart/2008/layout/LinedList"/>
    <dgm:cxn modelId="{8136D205-8959-4869-AE7C-17F4F96475E4}" type="presParOf" srcId="{0241DFF7-0280-49A0-A9CD-62313B8E9F06}" destId="{0DC21A90-A520-4368-923A-D2046F872B5E}" srcOrd="7" destOrd="0" presId="urn:microsoft.com/office/officeart/2008/layout/LinedList"/>
    <dgm:cxn modelId="{3FE2A0C0-B1DA-4EBB-8EA9-1AFD202ADC8B}" type="presParOf" srcId="{0DC21A90-A520-4368-923A-D2046F872B5E}" destId="{02961F1B-F33E-4F11-B965-D958227E2D22}" srcOrd="0" destOrd="0" presId="urn:microsoft.com/office/officeart/2008/layout/LinedList"/>
    <dgm:cxn modelId="{ADB29E12-37AE-49E7-B9CC-93DC4A087AF6}" type="presParOf" srcId="{0DC21A90-A520-4368-923A-D2046F872B5E}" destId="{EB8E3C7F-99B5-4BF4-BA54-71D5E980377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0497A1-BE9E-4A49-AB96-695AD8E68A35}" type="doc">
      <dgm:prSet loTypeId="urn:microsoft.com/office/officeart/2005/8/layout/venn3" loCatId="relationship" qsTypeId="urn:microsoft.com/office/officeart/2005/8/quickstyle/simple1#4" qsCatId="simple" csTypeId="urn:microsoft.com/office/officeart/2005/8/colors/accent6_3#1" csCatId="accent6" phldr="1"/>
      <dgm:spPr/>
      <dgm:t>
        <a:bodyPr/>
        <a:lstStyle/>
        <a:p>
          <a:endParaRPr lang="ru-RU"/>
        </a:p>
      </dgm:t>
    </dgm:pt>
    <dgm:pt modelId="{A52D3371-6019-43F2-B3FF-26C89B8E32E7}">
      <dgm:prSet phldrT="[Текст]" custT="1"/>
      <dgm:spPr/>
      <dgm:t>
        <a:bodyPr/>
        <a:lstStyle/>
        <a:p>
          <a:r>
            <a:rPr lang="uk-UA" sz="1800">
              <a:latin typeface="Times New Roman" panose="02020603050405020304" pitchFamily="18" charset="0"/>
              <a:cs typeface="Times New Roman" panose="02020603050405020304" pitchFamily="18" charset="0"/>
            </a:rPr>
            <a:t>Недискримінація</a:t>
          </a:r>
          <a:endParaRPr lang="ru-RU" sz="1800">
            <a:latin typeface="Times New Roman" panose="02020603050405020304" pitchFamily="18" charset="0"/>
            <a:cs typeface="Times New Roman" panose="02020603050405020304" pitchFamily="18" charset="0"/>
          </a:endParaRPr>
        </a:p>
      </dgm:t>
    </dgm:pt>
    <dgm:pt modelId="{36D5C56A-11F0-4A24-906C-D5AF572B5606}" type="parTrans" cxnId="{F8C9B848-B64C-4A3B-949F-D37A5AA5CB58}">
      <dgm:prSet/>
      <dgm:spPr/>
      <dgm:t>
        <a:bodyPr/>
        <a:lstStyle/>
        <a:p>
          <a:endParaRPr lang="ru-RU" sz="4800">
            <a:latin typeface="Times New Roman" panose="02020603050405020304" pitchFamily="18" charset="0"/>
            <a:cs typeface="Times New Roman" panose="02020603050405020304" pitchFamily="18" charset="0"/>
          </a:endParaRPr>
        </a:p>
      </dgm:t>
    </dgm:pt>
    <dgm:pt modelId="{D5C4D2C7-F982-4669-BD6C-AE08B7ABFB90}" type="sibTrans" cxnId="{F8C9B848-B64C-4A3B-949F-D37A5AA5CB58}">
      <dgm:prSet/>
      <dgm:spPr/>
      <dgm:t>
        <a:bodyPr/>
        <a:lstStyle/>
        <a:p>
          <a:endParaRPr lang="ru-RU" sz="4800">
            <a:latin typeface="Times New Roman" panose="02020603050405020304" pitchFamily="18" charset="0"/>
            <a:cs typeface="Times New Roman" panose="02020603050405020304" pitchFamily="18" charset="0"/>
          </a:endParaRPr>
        </a:p>
      </dgm:t>
    </dgm:pt>
    <dgm:pt modelId="{3F5D01EF-98F8-4D1F-9CD4-84563DBF4832}">
      <dgm:prSet phldrT="[Текст]" custT="1"/>
      <dgm:spPr/>
      <dgm:t>
        <a:bodyPr/>
        <a:lstStyle/>
        <a:p>
          <a:r>
            <a:rPr lang="uk-UA" sz="1800" dirty="0">
              <a:latin typeface="Times New Roman" panose="02020603050405020304" pitchFamily="18" charset="0"/>
              <a:cs typeface="Times New Roman" panose="02020603050405020304" pitchFamily="18" charset="0"/>
            </a:rPr>
            <a:t>Технічні специфікації</a:t>
          </a:r>
          <a:endParaRPr lang="ru-RU" sz="1800" dirty="0">
            <a:latin typeface="Times New Roman" panose="02020603050405020304" pitchFamily="18" charset="0"/>
            <a:cs typeface="Times New Roman" panose="02020603050405020304" pitchFamily="18" charset="0"/>
          </a:endParaRPr>
        </a:p>
      </dgm:t>
    </dgm:pt>
    <dgm:pt modelId="{CE74DF4E-2551-45CC-A40E-A923529FBE13}" type="parTrans" cxnId="{8233C45E-D620-456E-97F8-71349541D3EC}">
      <dgm:prSet/>
      <dgm:spPr/>
      <dgm:t>
        <a:bodyPr/>
        <a:lstStyle/>
        <a:p>
          <a:endParaRPr lang="ru-RU" sz="4800">
            <a:latin typeface="Times New Roman" panose="02020603050405020304" pitchFamily="18" charset="0"/>
            <a:cs typeface="Times New Roman" panose="02020603050405020304" pitchFamily="18" charset="0"/>
          </a:endParaRPr>
        </a:p>
      </dgm:t>
    </dgm:pt>
    <dgm:pt modelId="{1B86D2C0-CF42-49CF-B64F-A6C51938EDB5}" type="sibTrans" cxnId="{8233C45E-D620-456E-97F8-71349541D3EC}">
      <dgm:prSet/>
      <dgm:spPr/>
      <dgm:t>
        <a:bodyPr/>
        <a:lstStyle/>
        <a:p>
          <a:endParaRPr lang="ru-RU" sz="4800">
            <a:latin typeface="Times New Roman" panose="02020603050405020304" pitchFamily="18" charset="0"/>
            <a:cs typeface="Times New Roman" panose="02020603050405020304" pitchFamily="18" charset="0"/>
          </a:endParaRPr>
        </a:p>
      </dgm:t>
    </dgm:pt>
    <dgm:pt modelId="{BFED76AC-FAF6-4878-85D5-71282FE15351}">
      <dgm:prSet phldrT="[Текст]" custT="1"/>
      <dgm:spPr/>
      <dgm:t>
        <a:bodyPr/>
        <a:lstStyle/>
        <a:p>
          <a:r>
            <a:rPr lang="ru-RU" sz="1800">
              <a:latin typeface="Times New Roman" panose="02020603050405020304" pitchFamily="18" charset="0"/>
              <a:cs typeface="Times New Roman" panose="02020603050405020304" pitchFamily="18" charset="0"/>
            </a:rPr>
            <a:t>Роз’яснення</a:t>
          </a:r>
        </a:p>
      </dgm:t>
    </dgm:pt>
    <dgm:pt modelId="{A09F5FA7-829C-4BB6-92D8-6E6428FB3803}" type="parTrans" cxnId="{FEE4F290-5830-40A6-B722-64DBD0BA47EA}">
      <dgm:prSet/>
      <dgm:spPr/>
      <dgm:t>
        <a:bodyPr/>
        <a:lstStyle/>
        <a:p>
          <a:endParaRPr lang="ru-RU" sz="4800">
            <a:latin typeface="Times New Roman" panose="02020603050405020304" pitchFamily="18" charset="0"/>
            <a:cs typeface="Times New Roman" panose="02020603050405020304" pitchFamily="18" charset="0"/>
          </a:endParaRPr>
        </a:p>
      </dgm:t>
    </dgm:pt>
    <dgm:pt modelId="{4FAE9EA6-63E0-475C-8A99-A8F41CF7F8DF}" type="sibTrans" cxnId="{FEE4F290-5830-40A6-B722-64DBD0BA47EA}">
      <dgm:prSet/>
      <dgm:spPr/>
      <dgm:t>
        <a:bodyPr/>
        <a:lstStyle/>
        <a:p>
          <a:endParaRPr lang="ru-RU" sz="4800">
            <a:latin typeface="Times New Roman" panose="02020603050405020304" pitchFamily="18" charset="0"/>
            <a:cs typeface="Times New Roman" panose="02020603050405020304" pitchFamily="18" charset="0"/>
          </a:endParaRPr>
        </a:p>
      </dgm:t>
    </dgm:pt>
    <dgm:pt modelId="{C57E34FF-9BC3-4D58-8A3B-93805B6FD2DD}">
      <dgm:prSet custT="1"/>
      <dgm:spPr/>
      <dgm:t>
        <a:bodyPr/>
        <a:lstStyle/>
        <a:p>
          <a:r>
            <a:rPr lang="ru-RU" sz="1800">
              <a:latin typeface="Times New Roman" panose="02020603050405020304" pitchFamily="18" charset="0"/>
              <a:cs typeface="Times New Roman" panose="02020603050405020304" pitchFamily="18" charset="0"/>
            </a:rPr>
            <a:t>Достатній час на підготовку та подання тендерних пропозицій</a:t>
          </a:r>
          <a:endParaRPr lang="en-US" sz="1800">
            <a:latin typeface="Times New Roman" panose="02020603050405020304" pitchFamily="18" charset="0"/>
            <a:cs typeface="Times New Roman" panose="02020603050405020304" pitchFamily="18" charset="0"/>
          </a:endParaRPr>
        </a:p>
      </dgm:t>
    </dgm:pt>
    <dgm:pt modelId="{B7FFE103-4776-4C34-8AF7-68ACBB8E64F1}" type="parTrans" cxnId="{3CD2808F-7132-4485-93F0-C450E934D53A}">
      <dgm:prSet/>
      <dgm:spPr/>
      <dgm:t>
        <a:bodyPr/>
        <a:lstStyle/>
        <a:p>
          <a:endParaRPr lang="ru-RU" sz="4800">
            <a:latin typeface="Times New Roman" panose="02020603050405020304" pitchFamily="18" charset="0"/>
            <a:cs typeface="Times New Roman" panose="02020603050405020304" pitchFamily="18" charset="0"/>
          </a:endParaRPr>
        </a:p>
      </dgm:t>
    </dgm:pt>
    <dgm:pt modelId="{5410BC82-3997-4107-9C27-06A85824E26F}" type="sibTrans" cxnId="{3CD2808F-7132-4485-93F0-C450E934D53A}">
      <dgm:prSet/>
      <dgm:spPr/>
      <dgm:t>
        <a:bodyPr/>
        <a:lstStyle/>
        <a:p>
          <a:endParaRPr lang="ru-RU" sz="4800">
            <a:latin typeface="Times New Roman" panose="02020603050405020304" pitchFamily="18" charset="0"/>
            <a:cs typeface="Times New Roman" panose="02020603050405020304" pitchFamily="18" charset="0"/>
          </a:endParaRPr>
        </a:p>
      </dgm:t>
    </dgm:pt>
    <dgm:pt modelId="{A813E1ED-5438-48E2-919A-F74441731924}">
      <dgm:prSet custT="1"/>
      <dgm:spPr/>
      <dgm:t>
        <a:bodyPr/>
        <a:lstStyle/>
        <a:p>
          <a:r>
            <a:rPr lang="uk-UA" sz="1800" dirty="0">
              <a:latin typeface="Times New Roman" panose="02020603050405020304" pitchFamily="18" charset="0"/>
              <a:cs typeface="Times New Roman" panose="02020603050405020304" pitchFamily="18" charset="0"/>
            </a:rPr>
            <a:t>Оцінка пропозицій</a:t>
          </a:r>
          <a:endParaRPr lang="ru-RU" sz="1800" dirty="0">
            <a:latin typeface="Times New Roman" panose="02020603050405020304" pitchFamily="18" charset="0"/>
            <a:cs typeface="Times New Roman" panose="02020603050405020304" pitchFamily="18" charset="0"/>
          </a:endParaRPr>
        </a:p>
      </dgm:t>
    </dgm:pt>
    <dgm:pt modelId="{7F9C5DEC-CC79-42EE-9877-BE3355662CA6}" type="parTrans" cxnId="{68D15709-93C5-4200-82B9-5C96E34B13ED}">
      <dgm:prSet/>
      <dgm:spPr/>
      <dgm:t>
        <a:bodyPr/>
        <a:lstStyle/>
        <a:p>
          <a:endParaRPr lang="ru-RU" sz="3200">
            <a:latin typeface="Times New Roman" panose="02020603050405020304" pitchFamily="18" charset="0"/>
            <a:cs typeface="Times New Roman" panose="02020603050405020304" pitchFamily="18" charset="0"/>
          </a:endParaRPr>
        </a:p>
      </dgm:t>
    </dgm:pt>
    <dgm:pt modelId="{74C4BA8A-12F8-464F-8B5E-26149F435E23}" type="sibTrans" cxnId="{68D15709-93C5-4200-82B9-5C96E34B13ED}">
      <dgm:prSet/>
      <dgm:spPr/>
      <dgm:t>
        <a:bodyPr/>
        <a:lstStyle/>
        <a:p>
          <a:endParaRPr lang="ru-RU" sz="3200">
            <a:latin typeface="Times New Roman" panose="02020603050405020304" pitchFamily="18" charset="0"/>
            <a:cs typeface="Times New Roman" panose="02020603050405020304" pitchFamily="18" charset="0"/>
          </a:endParaRPr>
        </a:p>
      </dgm:t>
    </dgm:pt>
    <dgm:pt modelId="{D1E3CDB5-33E8-491E-8A7A-82951BC2B845}" type="pres">
      <dgm:prSet presAssocID="{760497A1-BE9E-4A49-AB96-695AD8E68A35}" presName="Name0" presStyleCnt="0">
        <dgm:presLayoutVars>
          <dgm:dir/>
          <dgm:resizeHandles val="exact"/>
        </dgm:presLayoutVars>
      </dgm:prSet>
      <dgm:spPr/>
    </dgm:pt>
    <dgm:pt modelId="{23880BBD-5AEE-491B-8216-6194E38EEFC4}" type="pres">
      <dgm:prSet presAssocID="{A52D3371-6019-43F2-B3FF-26C89B8E32E7}" presName="Name5" presStyleLbl="vennNode1" presStyleIdx="0" presStyleCnt="5">
        <dgm:presLayoutVars>
          <dgm:bulletEnabled val="1"/>
        </dgm:presLayoutVars>
      </dgm:prSet>
      <dgm:spPr/>
    </dgm:pt>
    <dgm:pt modelId="{B2D46A50-0C2D-4478-A107-8015AEE79A12}" type="pres">
      <dgm:prSet presAssocID="{D5C4D2C7-F982-4669-BD6C-AE08B7ABFB90}" presName="space" presStyleCnt="0"/>
      <dgm:spPr/>
    </dgm:pt>
    <dgm:pt modelId="{C4A97B2F-1D5F-4918-943D-201E004914D7}" type="pres">
      <dgm:prSet presAssocID="{3F5D01EF-98F8-4D1F-9CD4-84563DBF4832}" presName="Name5" presStyleLbl="vennNode1" presStyleIdx="1" presStyleCnt="5">
        <dgm:presLayoutVars>
          <dgm:bulletEnabled val="1"/>
        </dgm:presLayoutVars>
      </dgm:prSet>
      <dgm:spPr/>
    </dgm:pt>
    <dgm:pt modelId="{5C68EBD3-363D-420F-8F88-E3E21F77DF67}" type="pres">
      <dgm:prSet presAssocID="{1B86D2C0-CF42-49CF-B64F-A6C51938EDB5}" presName="space" presStyleCnt="0"/>
      <dgm:spPr/>
    </dgm:pt>
    <dgm:pt modelId="{FBE17F69-50A6-4D1C-A84F-20EF47E33F25}" type="pres">
      <dgm:prSet presAssocID="{C57E34FF-9BC3-4D58-8A3B-93805B6FD2DD}" presName="Name5" presStyleLbl="vennNode1" presStyleIdx="2" presStyleCnt="5">
        <dgm:presLayoutVars>
          <dgm:bulletEnabled val="1"/>
        </dgm:presLayoutVars>
      </dgm:prSet>
      <dgm:spPr/>
    </dgm:pt>
    <dgm:pt modelId="{D0145BF5-9F79-4562-9859-544414148148}" type="pres">
      <dgm:prSet presAssocID="{5410BC82-3997-4107-9C27-06A85824E26F}" presName="space" presStyleCnt="0"/>
      <dgm:spPr/>
    </dgm:pt>
    <dgm:pt modelId="{622A2A48-0CB4-42DB-8700-BCB6313CDDF5}" type="pres">
      <dgm:prSet presAssocID="{A813E1ED-5438-48E2-919A-F74441731924}" presName="Name5" presStyleLbl="vennNode1" presStyleIdx="3" presStyleCnt="5">
        <dgm:presLayoutVars>
          <dgm:bulletEnabled val="1"/>
        </dgm:presLayoutVars>
      </dgm:prSet>
      <dgm:spPr/>
    </dgm:pt>
    <dgm:pt modelId="{1F4B9FCF-8586-4BF4-AF7E-1D900CB4FCC8}" type="pres">
      <dgm:prSet presAssocID="{74C4BA8A-12F8-464F-8B5E-26149F435E23}" presName="space" presStyleCnt="0"/>
      <dgm:spPr/>
    </dgm:pt>
    <dgm:pt modelId="{82212CD7-B398-4DE5-BC25-3E33863A1CC0}" type="pres">
      <dgm:prSet presAssocID="{BFED76AC-FAF6-4878-85D5-71282FE15351}" presName="Name5" presStyleLbl="vennNode1" presStyleIdx="4" presStyleCnt="5">
        <dgm:presLayoutVars>
          <dgm:bulletEnabled val="1"/>
        </dgm:presLayoutVars>
      </dgm:prSet>
      <dgm:spPr/>
    </dgm:pt>
  </dgm:ptLst>
  <dgm:cxnLst>
    <dgm:cxn modelId="{68D15709-93C5-4200-82B9-5C96E34B13ED}" srcId="{760497A1-BE9E-4A49-AB96-695AD8E68A35}" destId="{A813E1ED-5438-48E2-919A-F74441731924}" srcOrd="3" destOrd="0" parTransId="{7F9C5DEC-CC79-42EE-9877-BE3355662CA6}" sibTransId="{74C4BA8A-12F8-464F-8B5E-26149F435E23}"/>
    <dgm:cxn modelId="{C280D61D-E938-40BF-916D-77E932F8A240}" type="presOf" srcId="{A813E1ED-5438-48E2-919A-F74441731924}" destId="{622A2A48-0CB4-42DB-8700-BCB6313CDDF5}" srcOrd="0" destOrd="0" presId="urn:microsoft.com/office/officeart/2005/8/layout/venn3"/>
    <dgm:cxn modelId="{018E2523-7C7E-45F6-95C3-6B6879B9DB78}" type="presOf" srcId="{3F5D01EF-98F8-4D1F-9CD4-84563DBF4832}" destId="{C4A97B2F-1D5F-4918-943D-201E004914D7}" srcOrd="0" destOrd="0" presId="urn:microsoft.com/office/officeart/2005/8/layout/venn3"/>
    <dgm:cxn modelId="{8233C45E-D620-456E-97F8-71349541D3EC}" srcId="{760497A1-BE9E-4A49-AB96-695AD8E68A35}" destId="{3F5D01EF-98F8-4D1F-9CD4-84563DBF4832}" srcOrd="1" destOrd="0" parTransId="{CE74DF4E-2551-45CC-A40E-A923529FBE13}" sibTransId="{1B86D2C0-CF42-49CF-B64F-A6C51938EDB5}"/>
    <dgm:cxn modelId="{F8C9B848-B64C-4A3B-949F-D37A5AA5CB58}" srcId="{760497A1-BE9E-4A49-AB96-695AD8E68A35}" destId="{A52D3371-6019-43F2-B3FF-26C89B8E32E7}" srcOrd="0" destOrd="0" parTransId="{36D5C56A-11F0-4A24-906C-D5AF572B5606}" sibTransId="{D5C4D2C7-F982-4669-BD6C-AE08B7ABFB90}"/>
    <dgm:cxn modelId="{434C7C7D-69A7-4488-9F6D-79E4B15680AC}" type="presOf" srcId="{A52D3371-6019-43F2-B3FF-26C89B8E32E7}" destId="{23880BBD-5AEE-491B-8216-6194E38EEFC4}" srcOrd="0" destOrd="0" presId="urn:microsoft.com/office/officeart/2005/8/layout/venn3"/>
    <dgm:cxn modelId="{3CD2808F-7132-4485-93F0-C450E934D53A}" srcId="{760497A1-BE9E-4A49-AB96-695AD8E68A35}" destId="{C57E34FF-9BC3-4D58-8A3B-93805B6FD2DD}" srcOrd="2" destOrd="0" parTransId="{B7FFE103-4776-4C34-8AF7-68ACBB8E64F1}" sibTransId="{5410BC82-3997-4107-9C27-06A85824E26F}"/>
    <dgm:cxn modelId="{FEE4F290-5830-40A6-B722-64DBD0BA47EA}" srcId="{760497A1-BE9E-4A49-AB96-695AD8E68A35}" destId="{BFED76AC-FAF6-4878-85D5-71282FE15351}" srcOrd="4" destOrd="0" parTransId="{A09F5FA7-829C-4BB6-92D8-6E6428FB3803}" sibTransId="{4FAE9EA6-63E0-475C-8A99-A8F41CF7F8DF}"/>
    <dgm:cxn modelId="{97E0BCA5-D8A7-401D-8475-F35B17CBD129}" type="presOf" srcId="{BFED76AC-FAF6-4878-85D5-71282FE15351}" destId="{82212CD7-B398-4DE5-BC25-3E33863A1CC0}" srcOrd="0" destOrd="0" presId="urn:microsoft.com/office/officeart/2005/8/layout/venn3"/>
    <dgm:cxn modelId="{A5AE27CD-2B11-4BBA-9D19-06006480DA4C}" type="presOf" srcId="{C57E34FF-9BC3-4D58-8A3B-93805B6FD2DD}" destId="{FBE17F69-50A6-4D1C-A84F-20EF47E33F25}" srcOrd="0" destOrd="0" presId="urn:microsoft.com/office/officeart/2005/8/layout/venn3"/>
    <dgm:cxn modelId="{90B93FE6-11CD-4637-B2DD-9B4E98D9D23E}" type="presOf" srcId="{760497A1-BE9E-4A49-AB96-695AD8E68A35}" destId="{D1E3CDB5-33E8-491E-8A7A-82951BC2B845}" srcOrd="0" destOrd="0" presId="urn:microsoft.com/office/officeart/2005/8/layout/venn3"/>
    <dgm:cxn modelId="{B4831F32-C498-40A7-B506-762E405C218E}" type="presParOf" srcId="{D1E3CDB5-33E8-491E-8A7A-82951BC2B845}" destId="{23880BBD-5AEE-491B-8216-6194E38EEFC4}" srcOrd="0" destOrd="0" presId="urn:microsoft.com/office/officeart/2005/8/layout/venn3"/>
    <dgm:cxn modelId="{9899C664-EFF3-4FFD-A806-39E6D9F373AC}" type="presParOf" srcId="{D1E3CDB5-33E8-491E-8A7A-82951BC2B845}" destId="{B2D46A50-0C2D-4478-A107-8015AEE79A12}" srcOrd="1" destOrd="0" presId="urn:microsoft.com/office/officeart/2005/8/layout/venn3"/>
    <dgm:cxn modelId="{57E8FF44-5D77-45F9-BD7B-B4410BA440A2}" type="presParOf" srcId="{D1E3CDB5-33E8-491E-8A7A-82951BC2B845}" destId="{C4A97B2F-1D5F-4918-943D-201E004914D7}" srcOrd="2" destOrd="0" presId="urn:microsoft.com/office/officeart/2005/8/layout/venn3"/>
    <dgm:cxn modelId="{2D584C77-B66D-4270-B515-911F996209A8}" type="presParOf" srcId="{D1E3CDB5-33E8-491E-8A7A-82951BC2B845}" destId="{5C68EBD3-363D-420F-8F88-E3E21F77DF67}" srcOrd="3" destOrd="0" presId="urn:microsoft.com/office/officeart/2005/8/layout/venn3"/>
    <dgm:cxn modelId="{D5F3BDD7-0350-4CB5-A2BB-2C4B238DB687}" type="presParOf" srcId="{D1E3CDB5-33E8-491E-8A7A-82951BC2B845}" destId="{FBE17F69-50A6-4D1C-A84F-20EF47E33F25}" srcOrd="4" destOrd="0" presId="urn:microsoft.com/office/officeart/2005/8/layout/venn3"/>
    <dgm:cxn modelId="{F8112966-1490-403A-BA43-BA07F3EE4822}" type="presParOf" srcId="{D1E3CDB5-33E8-491E-8A7A-82951BC2B845}" destId="{D0145BF5-9F79-4562-9859-544414148148}" srcOrd="5" destOrd="0" presId="urn:microsoft.com/office/officeart/2005/8/layout/venn3"/>
    <dgm:cxn modelId="{1872FCE9-D592-4416-8825-85FCE90D8A51}" type="presParOf" srcId="{D1E3CDB5-33E8-491E-8A7A-82951BC2B845}" destId="{622A2A48-0CB4-42DB-8700-BCB6313CDDF5}" srcOrd="6" destOrd="0" presId="urn:microsoft.com/office/officeart/2005/8/layout/venn3"/>
    <dgm:cxn modelId="{F22F25B2-DA17-4C22-BA55-2C9EA862C5B1}" type="presParOf" srcId="{D1E3CDB5-33E8-491E-8A7A-82951BC2B845}" destId="{1F4B9FCF-8586-4BF4-AF7E-1D900CB4FCC8}" srcOrd="7" destOrd="0" presId="urn:microsoft.com/office/officeart/2005/8/layout/venn3"/>
    <dgm:cxn modelId="{8A95B6EA-26D6-47CC-BDAE-6B651C1354EC}" type="presParOf" srcId="{D1E3CDB5-33E8-491E-8A7A-82951BC2B845}" destId="{82212CD7-B398-4DE5-BC25-3E33863A1CC0}" srcOrd="8"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E97D4F-0BEC-41A9-A45F-129968BC9A60}" type="doc">
      <dgm:prSet loTypeId="urn:microsoft.com/office/officeart/2009/3/layout/IncreasingArrowsProcess" loCatId="process" qsTypeId="urn:microsoft.com/office/officeart/2005/8/quickstyle/simple1#5" qsCatId="simple" csTypeId="urn:microsoft.com/office/officeart/2005/8/colors/accent0_1#1" csCatId="mainScheme" phldr="1"/>
      <dgm:spPr/>
      <dgm:t>
        <a:bodyPr/>
        <a:lstStyle/>
        <a:p>
          <a:endParaRPr lang="ru-RU"/>
        </a:p>
      </dgm:t>
    </dgm:pt>
    <dgm:pt modelId="{A7F60BC1-F5FD-4B53-8EF5-41F9CB3DF074}">
      <dgm:prSet phldrT="[Текст]"/>
      <dgm:spPr/>
      <dgm:t>
        <a:bodyPr/>
        <a:lstStyle/>
        <a:p>
          <a:r>
            <a:rPr lang="ru-RU" dirty="0">
              <a:latin typeface="Palatino Linotype" panose="02040502050505030304" pitchFamily="18" charset="0"/>
              <a:cs typeface="Times New Roman" panose="02020603050405020304" pitchFamily="18" charset="0"/>
            </a:rPr>
            <a:t>Дата поставки/ </a:t>
          </a:r>
          <a:r>
            <a:rPr lang="ru-RU" dirty="0" err="1">
              <a:latin typeface="Palatino Linotype" panose="02040502050505030304" pitchFamily="18" charset="0"/>
              <a:cs typeface="Times New Roman" panose="02020603050405020304" pitchFamily="18" charset="0"/>
            </a:rPr>
            <a:t>надання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послуг</a:t>
          </a:r>
          <a:r>
            <a:rPr lang="ru-RU" dirty="0">
              <a:latin typeface="Palatino Linotype" panose="02040502050505030304" pitchFamily="18" charset="0"/>
              <a:cs typeface="Times New Roman" panose="02020603050405020304" pitchFamily="18" charset="0"/>
            </a:rPr>
            <a:t> </a:t>
          </a:r>
        </a:p>
      </dgm:t>
    </dgm:pt>
    <dgm:pt modelId="{30B0F908-14D3-46B2-9CB5-6DA1CF8212E4}" type="parTrans" cxnId="{62A110BE-9028-4221-BCF3-9E6C5F26A91F}">
      <dgm:prSet/>
      <dgm:spPr/>
      <dgm:t>
        <a:bodyPr/>
        <a:lstStyle/>
        <a:p>
          <a:endParaRPr lang="ru-RU">
            <a:latin typeface="Palatino Linotype" panose="02040502050505030304" pitchFamily="18" charset="0"/>
            <a:cs typeface="Times New Roman" panose="02020603050405020304" pitchFamily="18" charset="0"/>
          </a:endParaRPr>
        </a:p>
      </dgm:t>
    </dgm:pt>
    <dgm:pt modelId="{6D44B266-F5A4-4184-8DB6-8CDE45D9CD3D}" type="sibTrans" cxnId="{62A110BE-9028-4221-BCF3-9E6C5F26A91F}">
      <dgm:prSet/>
      <dgm:spPr/>
      <dgm:t>
        <a:bodyPr/>
        <a:lstStyle/>
        <a:p>
          <a:endParaRPr lang="ru-RU">
            <a:latin typeface="Palatino Linotype" panose="02040502050505030304" pitchFamily="18" charset="0"/>
            <a:cs typeface="Times New Roman" panose="02020603050405020304" pitchFamily="18" charset="0"/>
          </a:endParaRPr>
        </a:p>
      </dgm:t>
    </dgm:pt>
    <dgm:pt modelId="{8681AC37-F533-41CB-AEA6-959BFB06138C}">
      <dgm:prSet phldrT="[Текст]"/>
      <dgm:spPr/>
      <dgm:t>
        <a:bodyPr/>
        <a:lstStyle/>
        <a:p>
          <a:r>
            <a:rPr lang="ru-RU" dirty="0" err="1">
              <a:latin typeface="Palatino Linotype" panose="02040502050505030304" pitchFamily="18" charset="0"/>
              <a:cs typeface="Times New Roman" panose="02020603050405020304" pitchFamily="18" charset="0"/>
            </a:rPr>
            <a:t>Повинні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враховуватися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складність</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закупівлі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обсяг</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субпідрядних</a:t>
          </a:r>
          <a:r>
            <a:rPr lang="ru-RU" dirty="0">
              <a:latin typeface="Palatino Linotype" panose="02040502050505030304" pitchFamily="18" charset="0"/>
              <a:cs typeface="Times New Roman" panose="02020603050405020304" pitchFamily="18" charset="0"/>
            </a:rPr>
            <a:t> поставок/ </a:t>
          </a:r>
          <a:r>
            <a:rPr lang="ru-RU" dirty="0" err="1">
              <a:latin typeface="Palatino Linotype" panose="02040502050505030304" pitchFamily="18" charset="0"/>
              <a:cs typeface="Times New Roman" panose="02020603050405020304" pitchFamily="18" charset="0"/>
            </a:rPr>
            <a:t>робіт</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реалістичні</a:t>
          </a:r>
          <a:r>
            <a:rPr lang="ru-RU" dirty="0">
              <a:latin typeface="Palatino Linotype" panose="02040502050505030304" pitchFamily="18" charset="0"/>
              <a:cs typeface="Times New Roman" panose="02020603050405020304" pitchFamily="18" charset="0"/>
            </a:rPr>
            <a:t> строки </a:t>
          </a:r>
          <a:r>
            <a:rPr lang="ru-RU" dirty="0" err="1">
              <a:latin typeface="Palatino Linotype" panose="02040502050505030304" pitchFamily="18" charset="0"/>
              <a:cs typeface="Times New Roman" panose="02020603050405020304" pitchFamily="18" charset="0"/>
            </a:rPr>
            <a:t>виконання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використання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запасів</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транспортування</a:t>
          </a:r>
          <a:endParaRPr lang="ru-RU" dirty="0">
            <a:latin typeface="Palatino Linotype" panose="02040502050505030304" pitchFamily="18" charset="0"/>
            <a:cs typeface="Times New Roman" panose="02020603050405020304" pitchFamily="18" charset="0"/>
          </a:endParaRPr>
        </a:p>
      </dgm:t>
    </dgm:pt>
    <dgm:pt modelId="{617C6B15-140F-4043-BF9B-63389D89F93A}" type="parTrans" cxnId="{E6CF8C89-FA9F-47B4-8FFF-8ECFF6690C73}">
      <dgm:prSet/>
      <dgm:spPr/>
      <dgm:t>
        <a:bodyPr/>
        <a:lstStyle/>
        <a:p>
          <a:endParaRPr lang="ru-RU">
            <a:latin typeface="Palatino Linotype" panose="02040502050505030304" pitchFamily="18" charset="0"/>
            <a:cs typeface="Times New Roman" panose="02020603050405020304" pitchFamily="18" charset="0"/>
          </a:endParaRPr>
        </a:p>
      </dgm:t>
    </dgm:pt>
    <dgm:pt modelId="{617B5038-DBE7-4DDB-9620-801A53272EBF}" type="sibTrans" cxnId="{E6CF8C89-FA9F-47B4-8FFF-8ECFF6690C73}">
      <dgm:prSet/>
      <dgm:spPr/>
      <dgm:t>
        <a:bodyPr/>
        <a:lstStyle/>
        <a:p>
          <a:endParaRPr lang="ru-RU">
            <a:latin typeface="Palatino Linotype" panose="02040502050505030304" pitchFamily="18" charset="0"/>
            <a:cs typeface="Times New Roman" panose="02020603050405020304" pitchFamily="18" charset="0"/>
          </a:endParaRPr>
        </a:p>
      </dgm:t>
    </dgm:pt>
    <dgm:pt modelId="{0320FEC1-9D8C-49AE-ADC0-D2BF486FD543}">
      <dgm:prSet phldrT="[Текст]"/>
      <dgm:spPr/>
      <dgm:t>
        <a:bodyPr/>
        <a:lstStyle/>
        <a:p>
          <a:r>
            <a:rPr lang="ru-RU" dirty="0" err="1">
              <a:latin typeface="Palatino Linotype" panose="02040502050505030304" pitchFamily="18" charset="0"/>
              <a:cs typeface="Times New Roman" panose="02020603050405020304" pitchFamily="18" charset="0"/>
            </a:rPr>
            <a:t>Критерії</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оцінки</a:t>
          </a:r>
          <a:endParaRPr lang="ru-RU" dirty="0">
            <a:latin typeface="Palatino Linotype" panose="02040502050505030304" pitchFamily="18" charset="0"/>
            <a:cs typeface="Times New Roman" panose="02020603050405020304" pitchFamily="18" charset="0"/>
          </a:endParaRPr>
        </a:p>
      </dgm:t>
    </dgm:pt>
    <dgm:pt modelId="{13108623-FB52-475A-93F7-161BDD28ACEB}" type="parTrans" cxnId="{A5F06A18-F868-48C4-8988-6E36B205CA5D}">
      <dgm:prSet/>
      <dgm:spPr/>
      <dgm:t>
        <a:bodyPr/>
        <a:lstStyle/>
        <a:p>
          <a:endParaRPr lang="ru-RU">
            <a:latin typeface="Palatino Linotype" panose="02040502050505030304" pitchFamily="18" charset="0"/>
            <a:cs typeface="Times New Roman" panose="02020603050405020304" pitchFamily="18" charset="0"/>
          </a:endParaRPr>
        </a:p>
      </dgm:t>
    </dgm:pt>
    <dgm:pt modelId="{500DC027-B02F-4C47-98F0-3ACBEAF5CA84}" type="sibTrans" cxnId="{A5F06A18-F868-48C4-8988-6E36B205CA5D}">
      <dgm:prSet/>
      <dgm:spPr/>
      <dgm:t>
        <a:bodyPr/>
        <a:lstStyle/>
        <a:p>
          <a:endParaRPr lang="ru-RU">
            <a:latin typeface="Palatino Linotype" panose="02040502050505030304" pitchFamily="18" charset="0"/>
            <a:cs typeface="Times New Roman" panose="02020603050405020304" pitchFamily="18" charset="0"/>
          </a:endParaRPr>
        </a:p>
      </dgm:t>
    </dgm:pt>
    <dgm:pt modelId="{14C88096-097F-4D03-A670-1F1FA455A151}">
      <dgm:prSet phldrT="[Текст]"/>
      <dgm:spPr/>
      <dgm:t>
        <a:bodyPr/>
        <a:lstStyle/>
        <a:p>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Можуть</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включати</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ціну</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інші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витратні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фактори</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якість</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технічні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переваги</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екологічні</a:t>
          </a:r>
          <a:r>
            <a:rPr lang="ru-RU" dirty="0">
              <a:latin typeface="Palatino Linotype" panose="02040502050505030304" pitchFamily="18" charset="0"/>
              <a:cs typeface="Times New Roman" panose="02020603050405020304" pitchFamily="18" charset="0"/>
            </a:rPr>
            <a:t> характеристики, строки доставки</a:t>
          </a:r>
        </a:p>
      </dgm:t>
    </dgm:pt>
    <dgm:pt modelId="{767C39FE-EF8D-4EEA-BBD4-889D7D1BD4FB}" type="parTrans" cxnId="{DD4A3822-EDA7-478C-88F6-001A14CD0D08}">
      <dgm:prSet/>
      <dgm:spPr/>
      <dgm:t>
        <a:bodyPr/>
        <a:lstStyle/>
        <a:p>
          <a:endParaRPr lang="ru-RU">
            <a:latin typeface="Palatino Linotype" panose="02040502050505030304" pitchFamily="18" charset="0"/>
            <a:cs typeface="Times New Roman" panose="02020603050405020304" pitchFamily="18" charset="0"/>
          </a:endParaRPr>
        </a:p>
      </dgm:t>
    </dgm:pt>
    <dgm:pt modelId="{ED1F4DC2-A04F-4A6D-8DF0-768F1DC3310D}" type="sibTrans" cxnId="{DD4A3822-EDA7-478C-88F6-001A14CD0D08}">
      <dgm:prSet/>
      <dgm:spPr/>
      <dgm:t>
        <a:bodyPr/>
        <a:lstStyle/>
        <a:p>
          <a:endParaRPr lang="ru-RU">
            <a:latin typeface="Palatino Linotype" panose="02040502050505030304" pitchFamily="18" charset="0"/>
            <a:cs typeface="Times New Roman" panose="02020603050405020304" pitchFamily="18" charset="0"/>
          </a:endParaRPr>
        </a:p>
      </dgm:t>
    </dgm:pt>
    <dgm:pt modelId="{249D754F-9E0B-42B7-AA8D-8E25FE45F52C}">
      <dgm:prSet phldrT="[Текст]"/>
      <dgm:spPr/>
      <dgm:t>
        <a:bodyPr/>
        <a:lstStyle/>
        <a:p>
          <a:r>
            <a:rPr lang="ru-RU" dirty="0" err="1">
              <a:latin typeface="Palatino Linotype" panose="02040502050505030304" pitchFamily="18" charset="0"/>
              <a:cs typeface="Times New Roman" panose="02020603050405020304" pitchFamily="18" charset="0"/>
            </a:rPr>
            <a:t>Хто</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отримує</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інформацію</a:t>
          </a:r>
          <a:r>
            <a:rPr lang="ru-RU" dirty="0">
              <a:latin typeface="Palatino Linotype" panose="02040502050505030304" pitchFamily="18" charset="0"/>
              <a:cs typeface="Times New Roman" panose="02020603050405020304" pitchFamily="18" charset="0"/>
            </a:rPr>
            <a:t>? </a:t>
          </a:r>
        </a:p>
      </dgm:t>
    </dgm:pt>
    <dgm:pt modelId="{48B327B0-46B2-4C90-B1AF-7A29A68CA244}" type="parTrans" cxnId="{B7A5DDF5-BB19-4703-8712-5792E757A0E2}">
      <dgm:prSet/>
      <dgm:spPr/>
      <dgm:t>
        <a:bodyPr/>
        <a:lstStyle/>
        <a:p>
          <a:endParaRPr lang="ru-RU">
            <a:latin typeface="Palatino Linotype" panose="02040502050505030304" pitchFamily="18" charset="0"/>
            <a:cs typeface="Times New Roman" panose="02020603050405020304" pitchFamily="18" charset="0"/>
          </a:endParaRPr>
        </a:p>
      </dgm:t>
    </dgm:pt>
    <dgm:pt modelId="{532FC760-03FF-4AFA-8C7F-E01D44DECBA9}" type="sibTrans" cxnId="{B7A5DDF5-BB19-4703-8712-5792E757A0E2}">
      <dgm:prSet/>
      <dgm:spPr/>
      <dgm:t>
        <a:bodyPr/>
        <a:lstStyle/>
        <a:p>
          <a:endParaRPr lang="ru-RU">
            <a:latin typeface="Palatino Linotype" panose="02040502050505030304" pitchFamily="18" charset="0"/>
            <a:cs typeface="Times New Roman" panose="02020603050405020304" pitchFamily="18" charset="0"/>
          </a:endParaRPr>
        </a:p>
      </dgm:t>
    </dgm:pt>
    <dgm:pt modelId="{BBEE44A7-FD4E-4E2E-9784-3E5B6BBC08F4}">
      <dgm:prSet phldrT="[Текст]"/>
      <dgm:spPr/>
      <dgm:t>
        <a:bodyPr/>
        <a:lstStyle/>
        <a:p>
          <a:r>
            <a:rPr lang="ru-RU" dirty="0">
              <a:latin typeface="Palatino Linotype" panose="02040502050505030304" pitchFamily="18" charset="0"/>
              <a:cs typeface="Times New Roman" panose="02020603050405020304" pitchFamily="18" charset="0"/>
            </a:rPr>
            <a:t>Будь-</a:t>
          </a:r>
          <a:r>
            <a:rPr lang="ru-RU" dirty="0" err="1">
              <a:latin typeface="Palatino Linotype" panose="02040502050505030304" pitchFamily="18" charset="0"/>
              <a:cs typeface="Times New Roman" panose="02020603050405020304" pitchFamily="18" charset="0"/>
            </a:rPr>
            <a:t>який</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постачальник</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який</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бере</a:t>
          </a:r>
          <a:r>
            <a:rPr lang="ru-RU" dirty="0">
              <a:latin typeface="Palatino Linotype" panose="02040502050505030304" pitchFamily="18" charset="0"/>
              <a:cs typeface="Times New Roman" panose="02020603050405020304" pitchFamily="18" charset="0"/>
            </a:rPr>
            <a:t> участь у торгах; будь-</a:t>
          </a:r>
          <a:r>
            <a:rPr lang="ru-RU" dirty="0" err="1">
              <a:latin typeface="Palatino Linotype" panose="02040502050505030304" pitchFamily="18" charset="0"/>
              <a:cs typeface="Times New Roman" panose="02020603050405020304" pitchFamily="18" charset="0"/>
            </a:rPr>
            <a:t>який</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постачальник</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який</a:t>
          </a:r>
          <a:r>
            <a:rPr lang="ru-RU" dirty="0">
              <a:latin typeface="Palatino Linotype" panose="02040502050505030304" pitchFamily="18" charset="0"/>
              <a:cs typeface="Times New Roman" panose="02020603050405020304" pitchFamily="18" charset="0"/>
            </a:rPr>
            <a:t> подав заявку на участь, </a:t>
          </a:r>
          <a:r>
            <a:rPr lang="ru-RU" dirty="0" err="1">
              <a:latin typeface="Palatino Linotype" panose="02040502050505030304" pitchFamily="18" charset="0"/>
              <a:cs typeface="Times New Roman" panose="02020603050405020304" pitchFamily="18" charset="0"/>
            </a:rPr>
            <a:t>жодному</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учасникові</a:t>
          </a:r>
          <a:r>
            <a:rPr lang="ru-RU" dirty="0">
              <a:latin typeface="Palatino Linotype" panose="02040502050505030304" pitchFamily="18" charset="0"/>
              <a:cs typeface="Times New Roman" panose="02020603050405020304" pitchFamily="18" charset="0"/>
            </a:rPr>
            <a:t> не </a:t>
          </a:r>
          <a:r>
            <a:rPr lang="ru-RU" dirty="0" err="1">
              <a:latin typeface="Palatino Linotype" panose="02040502050505030304" pitchFamily="18" charset="0"/>
              <a:cs typeface="Times New Roman" panose="02020603050405020304" pitchFamily="18" charset="0"/>
            </a:rPr>
            <a:t>надаються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конкурентні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переваги</a:t>
          </a:r>
          <a:endParaRPr lang="ru-RU" dirty="0">
            <a:latin typeface="Palatino Linotype" panose="02040502050505030304" pitchFamily="18" charset="0"/>
            <a:cs typeface="Times New Roman" panose="02020603050405020304" pitchFamily="18" charset="0"/>
          </a:endParaRPr>
        </a:p>
      </dgm:t>
    </dgm:pt>
    <dgm:pt modelId="{8785A1F3-8023-48F6-BFAA-275FE5DF9B55}" type="parTrans" cxnId="{6385A6A0-D329-49B7-97E7-E43E3E95CB66}">
      <dgm:prSet/>
      <dgm:spPr/>
      <dgm:t>
        <a:bodyPr/>
        <a:lstStyle/>
        <a:p>
          <a:endParaRPr lang="ru-RU">
            <a:latin typeface="Palatino Linotype" panose="02040502050505030304" pitchFamily="18" charset="0"/>
            <a:cs typeface="Times New Roman" panose="02020603050405020304" pitchFamily="18" charset="0"/>
          </a:endParaRPr>
        </a:p>
      </dgm:t>
    </dgm:pt>
    <dgm:pt modelId="{88051663-53EF-44FB-A123-145B8CA55044}" type="sibTrans" cxnId="{6385A6A0-D329-49B7-97E7-E43E3E95CB66}">
      <dgm:prSet/>
      <dgm:spPr/>
      <dgm:t>
        <a:bodyPr/>
        <a:lstStyle/>
        <a:p>
          <a:endParaRPr lang="ru-RU">
            <a:latin typeface="Palatino Linotype" panose="02040502050505030304" pitchFamily="18" charset="0"/>
            <a:cs typeface="Times New Roman" panose="02020603050405020304" pitchFamily="18" charset="0"/>
          </a:endParaRPr>
        </a:p>
      </dgm:t>
    </dgm:pt>
    <dgm:pt modelId="{D74185C9-041A-4953-B8E7-228884874616}">
      <dgm:prSet/>
      <dgm:spPr/>
      <dgm:t>
        <a:bodyPr/>
        <a:lstStyle/>
        <a:p>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Співвідношення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ціна</a:t>
          </a:r>
          <a:r>
            <a:rPr lang="ru-RU" dirty="0">
              <a:latin typeface="Palatino Linotype" panose="02040502050505030304" pitchFamily="18" charset="0"/>
              <a:cs typeface="Times New Roman" panose="02020603050405020304" pitchFamily="18" charset="0"/>
            </a:rPr>
            <a:t> - </a:t>
          </a:r>
          <a:r>
            <a:rPr lang="ru-RU" dirty="0" err="1">
              <a:latin typeface="Palatino Linotype" panose="02040502050505030304" pitchFamily="18" charset="0"/>
              <a:cs typeface="Times New Roman" panose="02020603050405020304" pitchFamily="18" charset="0"/>
            </a:rPr>
            <a:t>якість</a:t>
          </a:r>
          <a:r>
            <a:rPr lang="ru-RU" dirty="0">
              <a:latin typeface="Palatino Linotype" panose="02040502050505030304" pitchFamily="18" charset="0"/>
              <a:cs typeface="Times New Roman" panose="02020603050405020304" pitchFamily="18" charset="0"/>
            </a:rPr>
            <a:t>!</a:t>
          </a:r>
          <a:endParaRPr lang="en-US" dirty="0">
            <a:latin typeface="Palatino Linotype" panose="02040502050505030304" pitchFamily="18" charset="0"/>
            <a:cs typeface="Times New Roman" panose="02020603050405020304" pitchFamily="18" charset="0"/>
          </a:endParaRPr>
        </a:p>
      </dgm:t>
    </dgm:pt>
    <dgm:pt modelId="{5B0A0791-9FEE-45AA-8E87-0C8021694240}" type="parTrans" cxnId="{E39FCE6B-7615-49AB-A1B4-B04B2E5B95D2}">
      <dgm:prSet/>
      <dgm:spPr/>
      <dgm:t>
        <a:bodyPr/>
        <a:lstStyle/>
        <a:p>
          <a:endParaRPr lang="ru-RU">
            <a:latin typeface="Palatino Linotype" panose="02040502050505030304" pitchFamily="18" charset="0"/>
            <a:cs typeface="Times New Roman" panose="02020603050405020304" pitchFamily="18" charset="0"/>
          </a:endParaRPr>
        </a:p>
      </dgm:t>
    </dgm:pt>
    <dgm:pt modelId="{2C15E7B9-3500-4737-BBE4-BD83B59A62FA}" type="sibTrans" cxnId="{E39FCE6B-7615-49AB-A1B4-B04B2E5B95D2}">
      <dgm:prSet/>
      <dgm:spPr/>
      <dgm:t>
        <a:bodyPr/>
        <a:lstStyle/>
        <a:p>
          <a:endParaRPr lang="ru-RU">
            <a:latin typeface="Palatino Linotype" panose="02040502050505030304" pitchFamily="18" charset="0"/>
            <a:cs typeface="Times New Roman" panose="02020603050405020304" pitchFamily="18" charset="0"/>
          </a:endParaRPr>
        </a:p>
      </dgm:t>
    </dgm:pt>
    <dgm:pt modelId="{82E1C508-8673-4022-87D6-B9C8C0349E0B}" type="pres">
      <dgm:prSet presAssocID="{9DE97D4F-0BEC-41A9-A45F-129968BC9A60}" presName="Name0" presStyleCnt="0">
        <dgm:presLayoutVars>
          <dgm:chMax val="5"/>
          <dgm:chPref val="5"/>
          <dgm:dir/>
          <dgm:animLvl val="lvl"/>
        </dgm:presLayoutVars>
      </dgm:prSet>
      <dgm:spPr/>
    </dgm:pt>
    <dgm:pt modelId="{97D90709-9114-4ABB-AC9D-F66825A3813B}" type="pres">
      <dgm:prSet presAssocID="{A7F60BC1-F5FD-4B53-8EF5-41F9CB3DF074}" presName="parentText1" presStyleLbl="node1" presStyleIdx="0" presStyleCnt="3">
        <dgm:presLayoutVars>
          <dgm:chMax/>
          <dgm:chPref val="3"/>
          <dgm:bulletEnabled val="1"/>
        </dgm:presLayoutVars>
      </dgm:prSet>
      <dgm:spPr/>
    </dgm:pt>
    <dgm:pt modelId="{A65B7C2A-57C1-46F6-BB9E-63639DB9794C}" type="pres">
      <dgm:prSet presAssocID="{A7F60BC1-F5FD-4B53-8EF5-41F9CB3DF074}" presName="childText1" presStyleLbl="solidAlignAcc1" presStyleIdx="0" presStyleCnt="3">
        <dgm:presLayoutVars>
          <dgm:chMax val="0"/>
          <dgm:chPref val="0"/>
          <dgm:bulletEnabled val="1"/>
        </dgm:presLayoutVars>
      </dgm:prSet>
      <dgm:spPr/>
    </dgm:pt>
    <dgm:pt modelId="{EFA9ADEB-23AE-495F-B232-E0B30FFA0E32}" type="pres">
      <dgm:prSet presAssocID="{0320FEC1-9D8C-49AE-ADC0-D2BF486FD543}" presName="parentText2" presStyleLbl="node1" presStyleIdx="1" presStyleCnt="3">
        <dgm:presLayoutVars>
          <dgm:chMax/>
          <dgm:chPref val="3"/>
          <dgm:bulletEnabled val="1"/>
        </dgm:presLayoutVars>
      </dgm:prSet>
      <dgm:spPr/>
    </dgm:pt>
    <dgm:pt modelId="{CA708ED4-42F4-473A-B520-AF20B60EE798}" type="pres">
      <dgm:prSet presAssocID="{0320FEC1-9D8C-49AE-ADC0-D2BF486FD543}" presName="childText2" presStyleLbl="solidAlignAcc1" presStyleIdx="1" presStyleCnt="3">
        <dgm:presLayoutVars>
          <dgm:chMax val="0"/>
          <dgm:chPref val="0"/>
          <dgm:bulletEnabled val="1"/>
        </dgm:presLayoutVars>
      </dgm:prSet>
      <dgm:spPr/>
    </dgm:pt>
    <dgm:pt modelId="{2B1000D6-508E-41C0-9E54-1C8FA9018771}" type="pres">
      <dgm:prSet presAssocID="{249D754F-9E0B-42B7-AA8D-8E25FE45F52C}" presName="parentText3" presStyleLbl="node1" presStyleIdx="2" presStyleCnt="3">
        <dgm:presLayoutVars>
          <dgm:chMax/>
          <dgm:chPref val="3"/>
          <dgm:bulletEnabled val="1"/>
        </dgm:presLayoutVars>
      </dgm:prSet>
      <dgm:spPr/>
    </dgm:pt>
    <dgm:pt modelId="{893C21E4-3BB7-4FD8-9E69-48750107AFAA}" type="pres">
      <dgm:prSet presAssocID="{249D754F-9E0B-42B7-AA8D-8E25FE45F52C}" presName="childText3" presStyleLbl="solidAlignAcc1" presStyleIdx="2" presStyleCnt="3">
        <dgm:presLayoutVars>
          <dgm:chMax val="0"/>
          <dgm:chPref val="0"/>
          <dgm:bulletEnabled val="1"/>
        </dgm:presLayoutVars>
      </dgm:prSet>
      <dgm:spPr/>
    </dgm:pt>
  </dgm:ptLst>
  <dgm:cxnLst>
    <dgm:cxn modelId="{0180690F-5CE0-4168-A454-BCDDA5EBE6B9}" type="presOf" srcId="{D74185C9-041A-4953-B8E7-228884874616}" destId="{CA708ED4-42F4-473A-B520-AF20B60EE798}" srcOrd="0" destOrd="1" presId="urn:microsoft.com/office/officeart/2009/3/layout/IncreasingArrowsProcess"/>
    <dgm:cxn modelId="{A5F06A18-F868-48C4-8988-6E36B205CA5D}" srcId="{9DE97D4F-0BEC-41A9-A45F-129968BC9A60}" destId="{0320FEC1-9D8C-49AE-ADC0-D2BF486FD543}" srcOrd="1" destOrd="0" parTransId="{13108623-FB52-475A-93F7-161BDD28ACEB}" sibTransId="{500DC027-B02F-4C47-98F0-3ACBEAF5CA84}"/>
    <dgm:cxn modelId="{DD4A3822-EDA7-478C-88F6-001A14CD0D08}" srcId="{0320FEC1-9D8C-49AE-ADC0-D2BF486FD543}" destId="{14C88096-097F-4D03-A670-1F1FA455A151}" srcOrd="0" destOrd="0" parTransId="{767C39FE-EF8D-4EEA-BBD4-889D7D1BD4FB}" sibTransId="{ED1F4DC2-A04F-4A6D-8DF0-768F1DC3310D}"/>
    <dgm:cxn modelId="{0C4E9A23-4E0C-4709-99DB-BD19D4182C2E}" type="presOf" srcId="{0320FEC1-9D8C-49AE-ADC0-D2BF486FD543}" destId="{EFA9ADEB-23AE-495F-B232-E0B30FFA0E32}" srcOrd="0" destOrd="0" presId="urn:microsoft.com/office/officeart/2009/3/layout/IncreasingArrowsProcess"/>
    <dgm:cxn modelId="{4D5C9C29-5EF6-4099-A0F1-BC54AF4A13AC}" type="presOf" srcId="{249D754F-9E0B-42B7-AA8D-8E25FE45F52C}" destId="{2B1000D6-508E-41C0-9E54-1C8FA9018771}" srcOrd="0" destOrd="0" presId="urn:microsoft.com/office/officeart/2009/3/layout/IncreasingArrowsProcess"/>
    <dgm:cxn modelId="{A3EB7F2C-FB57-4A30-BE2A-0BC9BCD47E77}" type="presOf" srcId="{A7F60BC1-F5FD-4B53-8EF5-41F9CB3DF074}" destId="{97D90709-9114-4ABB-AC9D-F66825A3813B}" srcOrd="0" destOrd="0" presId="urn:microsoft.com/office/officeart/2009/3/layout/IncreasingArrowsProcess"/>
    <dgm:cxn modelId="{364C9C61-A516-4097-9D56-C628400AD86B}" type="presOf" srcId="{BBEE44A7-FD4E-4E2E-9784-3E5B6BBC08F4}" destId="{893C21E4-3BB7-4FD8-9E69-48750107AFAA}" srcOrd="0" destOrd="0" presId="urn:microsoft.com/office/officeart/2009/3/layout/IncreasingArrowsProcess"/>
    <dgm:cxn modelId="{E39FCE6B-7615-49AB-A1B4-B04B2E5B95D2}" srcId="{0320FEC1-9D8C-49AE-ADC0-D2BF486FD543}" destId="{D74185C9-041A-4953-B8E7-228884874616}" srcOrd="1" destOrd="0" parTransId="{5B0A0791-9FEE-45AA-8E87-0C8021694240}" sibTransId="{2C15E7B9-3500-4737-BBE4-BD83B59A62FA}"/>
    <dgm:cxn modelId="{64347455-48B5-4761-B86E-3962360A94B6}" type="presOf" srcId="{14C88096-097F-4D03-A670-1F1FA455A151}" destId="{CA708ED4-42F4-473A-B520-AF20B60EE798}" srcOrd="0" destOrd="0" presId="urn:microsoft.com/office/officeart/2009/3/layout/IncreasingArrowsProcess"/>
    <dgm:cxn modelId="{88198859-7AE3-4EA0-A2A0-4413D4F42E96}" type="presOf" srcId="{8681AC37-F533-41CB-AEA6-959BFB06138C}" destId="{A65B7C2A-57C1-46F6-BB9E-63639DB9794C}" srcOrd="0" destOrd="0" presId="urn:microsoft.com/office/officeart/2009/3/layout/IncreasingArrowsProcess"/>
    <dgm:cxn modelId="{E6CF8C89-FA9F-47B4-8FFF-8ECFF6690C73}" srcId="{A7F60BC1-F5FD-4B53-8EF5-41F9CB3DF074}" destId="{8681AC37-F533-41CB-AEA6-959BFB06138C}" srcOrd="0" destOrd="0" parTransId="{617C6B15-140F-4043-BF9B-63389D89F93A}" sibTransId="{617B5038-DBE7-4DDB-9620-801A53272EBF}"/>
    <dgm:cxn modelId="{6385A6A0-D329-49B7-97E7-E43E3E95CB66}" srcId="{249D754F-9E0B-42B7-AA8D-8E25FE45F52C}" destId="{BBEE44A7-FD4E-4E2E-9784-3E5B6BBC08F4}" srcOrd="0" destOrd="0" parTransId="{8785A1F3-8023-48F6-BFAA-275FE5DF9B55}" sibTransId="{88051663-53EF-44FB-A123-145B8CA55044}"/>
    <dgm:cxn modelId="{62D597B6-D98C-432C-A7CB-5C1748A14652}" type="presOf" srcId="{9DE97D4F-0BEC-41A9-A45F-129968BC9A60}" destId="{82E1C508-8673-4022-87D6-B9C8C0349E0B}" srcOrd="0" destOrd="0" presId="urn:microsoft.com/office/officeart/2009/3/layout/IncreasingArrowsProcess"/>
    <dgm:cxn modelId="{62A110BE-9028-4221-BCF3-9E6C5F26A91F}" srcId="{9DE97D4F-0BEC-41A9-A45F-129968BC9A60}" destId="{A7F60BC1-F5FD-4B53-8EF5-41F9CB3DF074}" srcOrd="0" destOrd="0" parTransId="{30B0F908-14D3-46B2-9CB5-6DA1CF8212E4}" sibTransId="{6D44B266-F5A4-4184-8DB6-8CDE45D9CD3D}"/>
    <dgm:cxn modelId="{B7A5DDF5-BB19-4703-8712-5792E757A0E2}" srcId="{9DE97D4F-0BEC-41A9-A45F-129968BC9A60}" destId="{249D754F-9E0B-42B7-AA8D-8E25FE45F52C}" srcOrd="2" destOrd="0" parTransId="{48B327B0-46B2-4C90-B1AF-7A29A68CA244}" sibTransId="{532FC760-03FF-4AFA-8C7F-E01D44DECBA9}"/>
    <dgm:cxn modelId="{B04A7AB5-4C24-4D0B-920D-4B120F712DA4}" type="presParOf" srcId="{82E1C508-8673-4022-87D6-B9C8C0349E0B}" destId="{97D90709-9114-4ABB-AC9D-F66825A3813B}" srcOrd="0" destOrd="0" presId="urn:microsoft.com/office/officeart/2009/3/layout/IncreasingArrowsProcess"/>
    <dgm:cxn modelId="{9BF390CD-9FDE-405D-A5C4-4639E5A50C2E}" type="presParOf" srcId="{82E1C508-8673-4022-87D6-B9C8C0349E0B}" destId="{A65B7C2A-57C1-46F6-BB9E-63639DB9794C}" srcOrd="1" destOrd="0" presId="urn:microsoft.com/office/officeart/2009/3/layout/IncreasingArrowsProcess"/>
    <dgm:cxn modelId="{46E412FC-5874-40FA-B6C9-B064461FD6F4}" type="presParOf" srcId="{82E1C508-8673-4022-87D6-B9C8C0349E0B}" destId="{EFA9ADEB-23AE-495F-B232-E0B30FFA0E32}" srcOrd="2" destOrd="0" presId="urn:microsoft.com/office/officeart/2009/3/layout/IncreasingArrowsProcess"/>
    <dgm:cxn modelId="{1BF63E90-6096-4CB2-AE0B-1A39A798E23C}" type="presParOf" srcId="{82E1C508-8673-4022-87D6-B9C8C0349E0B}" destId="{CA708ED4-42F4-473A-B520-AF20B60EE798}" srcOrd="3" destOrd="0" presId="urn:microsoft.com/office/officeart/2009/3/layout/IncreasingArrowsProcess"/>
    <dgm:cxn modelId="{0D6E64D9-CAB5-4F95-8A61-8CFFDC279BC1}" type="presParOf" srcId="{82E1C508-8673-4022-87D6-B9C8C0349E0B}" destId="{2B1000D6-508E-41C0-9E54-1C8FA9018771}" srcOrd="4" destOrd="0" presId="urn:microsoft.com/office/officeart/2009/3/layout/IncreasingArrowsProcess"/>
    <dgm:cxn modelId="{86CE3F95-35EF-42D1-90C1-C81B8654C406}" type="presParOf" srcId="{82E1C508-8673-4022-87D6-B9C8C0349E0B}" destId="{893C21E4-3BB7-4FD8-9E69-48750107AFAA}"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4F81EB-6F37-4175-B680-9198152ED3E7}" type="doc">
      <dgm:prSet loTypeId="urn:microsoft.com/office/officeart/2005/8/layout/vList2" loCatId="list" qsTypeId="urn:microsoft.com/office/officeart/2005/8/quickstyle/simple1#6" qsCatId="simple" csTypeId="urn:microsoft.com/office/officeart/2005/8/colors/accent0_2#2" csCatId="mainScheme" phldr="1"/>
      <dgm:spPr/>
      <dgm:t>
        <a:bodyPr/>
        <a:lstStyle/>
        <a:p>
          <a:endParaRPr lang="en-US"/>
        </a:p>
      </dgm:t>
    </dgm:pt>
    <dgm:pt modelId="{513A4AB8-8439-4A25-8237-61B510181D62}">
      <dgm:prSet/>
      <dgm:spPr/>
      <dgm:t>
        <a:bodyPr/>
        <a:lstStyle/>
        <a:p>
          <a:r>
            <a:rPr lang="uk-UA"/>
            <a:t>У 1993 р. </a:t>
          </a:r>
          <a:r>
            <a:rPr lang="uk-UA" dirty="0"/>
            <a:t>-  перший Типовий закон про закупівлі товарів (робіт),</a:t>
          </a:r>
          <a:endParaRPr lang="en-US" dirty="0"/>
        </a:p>
      </dgm:t>
    </dgm:pt>
    <dgm:pt modelId="{497306F5-3E91-44FF-A073-D6650DF86B65}" type="parTrans" cxnId="{B967EAD5-219F-437A-999F-13C583B7800A}">
      <dgm:prSet/>
      <dgm:spPr/>
      <dgm:t>
        <a:bodyPr/>
        <a:lstStyle/>
        <a:p>
          <a:endParaRPr lang="en-US"/>
        </a:p>
      </dgm:t>
    </dgm:pt>
    <dgm:pt modelId="{428A57AE-3F03-420C-A249-A11E359A7583}" type="sibTrans" cxnId="{B967EAD5-219F-437A-999F-13C583B7800A}">
      <dgm:prSet/>
      <dgm:spPr/>
      <dgm:t>
        <a:bodyPr/>
        <a:lstStyle/>
        <a:p>
          <a:endParaRPr lang="en-US"/>
        </a:p>
      </dgm:t>
    </dgm:pt>
    <dgm:pt modelId="{81D49CC1-C8F0-488E-8554-50DFF1E95541}">
      <dgm:prSet/>
      <dgm:spPr/>
      <dgm:t>
        <a:bodyPr/>
        <a:lstStyle/>
        <a:p>
          <a:r>
            <a:rPr lang="uk-UA"/>
            <a:t>1994 р. – Типовий закон про закупівлі товарів (робіт) та послуг </a:t>
          </a:r>
          <a:endParaRPr lang="en-US"/>
        </a:p>
      </dgm:t>
    </dgm:pt>
    <dgm:pt modelId="{6CEC7522-5523-4CB2-927E-40A23E2410C9}" type="parTrans" cxnId="{53AF5974-0442-4529-8B50-6AD0729129DF}">
      <dgm:prSet/>
      <dgm:spPr/>
      <dgm:t>
        <a:bodyPr/>
        <a:lstStyle/>
        <a:p>
          <a:endParaRPr lang="en-US"/>
        </a:p>
      </dgm:t>
    </dgm:pt>
    <dgm:pt modelId="{034448F9-41B8-4654-B8E7-52545AC6E253}" type="sibTrans" cxnId="{53AF5974-0442-4529-8B50-6AD0729129DF}">
      <dgm:prSet/>
      <dgm:spPr/>
      <dgm:t>
        <a:bodyPr/>
        <a:lstStyle/>
        <a:p>
          <a:endParaRPr lang="en-US"/>
        </a:p>
      </dgm:t>
    </dgm:pt>
    <dgm:pt modelId="{FF5F6350-5423-4940-B9E6-F1DC98DDF21B}">
      <dgm:prSet/>
      <dgm:spPr/>
      <dgm:t>
        <a:bodyPr/>
        <a:lstStyle/>
        <a:p>
          <a:r>
            <a:rPr lang="uk-UA" dirty="0"/>
            <a:t>2004 р. початок процесу оновлення закону 1994 р. з метою відобразити новації здійснення </a:t>
          </a:r>
          <a:r>
            <a:rPr lang="uk-UA" dirty="0" err="1"/>
            <a:t>закупівель</a:t>
          </a:r>
          <a:r>
            <a:rPr lang="uk-UA" dirty="0"/>
            <a:t> (електронні закупівлі), </a:t>
          </a:r>
          <a:endParaRPr lang="en-US" dirty="0"/>
        </a:p>
      </dgm:t>
    </dgm:pt>
    <dgm:pt modelId="{430DD4C4-F6B8-4B13-8473-7FD50B72D1B0}" type="parTrans" cxnId="{36210399-721B-4931-AE87-34DDDC82B8EE}">
      <dgm:prSet/>
      <dgm:spPr/>
      <dgm:t>
        <a:bodyPr/>
        <a:lstStyle/>
        <a:p>
          <a:endParaRPr lang="en-US"/>
        </a:p>
      </dgm:t>
    </dgm:pt>
    <dgm:pt modelId="{160EFBF2-6063-4DCF-9590-C691C2B10ED8}" type="sibTrans" cxnId="{36210399-721B-4931-AE87-34DDDC82B8EE}">
      <dgm:prSet/>
      <dgm:spPr/>
      <dgm:t>
        <a:bodyPr/>
        <a:lstStyle/>
        <a:p>
          <a:endParaRPr lang="en-US"/>
        </a:p>
      </dgm:t>
    </dgm:pt>
    <dgm:pt modelId="{34B9BDE0-C5F6-4E42-A7FC-31DDB27300A3}">
      <dgm:prSet/>
      <dgm:spPr/>
      <dgm:t>
        <a:bodyPr/>
        <a:lstStyle/>
        <a:p>
          <a:r>
            <a:rPr lang="uk-UA"/>
            <a:t>2011 році з'явився Типовий закон ЮНСІТРАЛ про державні закупівлі (Типовий закон). </a:t>
          </a:r>
          <a:endParaRPr lang="en-US"/>
        </a:p>
      </dgm:t>
    </dgm:pt>
    <dgm:pt modelId="{E9CE4DCC-4247-49E9-8F50-469AFF93C889}" type="parTrans" cxnId="{EFEF7CF5-2D5F-4892-B3A9-33F8351AF8D9}">
      <dgm:prSet/>
      <dgm:spPr/>
      <dgm:t>
        <a:bodyPr/>
        <a:lstStyle/>
        <a:p>
          <a:endParaRPr lang="en-US"/>
        </a:p>
      </dgm:t>
    </dgm:pt>
    <dgm:pt modelId="{48D339A5-D480-4017-8C3C-6930BBA6B193}" type="sibTrans" cxnId="{EFEF7CF5-2D5F-4892-B3A9-33F8351AF8D9}">
      <dgm:prSet/>
      <dgm:spPr/>
      <dgm:t>
        <a:bodyPr/>
        <a:lstStyle/>
        <a:p>
          <a:endParaRPr lang="en-US"/>
        </a:p>
      </dgm:t>
    </dgm:pt>
    <dgm:pt modelId="{996743F0-9F3E-48BF-817E-55E6EB7147E2}">
      <dgm:prSet/>
      <dgm:spPr/>
      <dgm:t>
        <a:bodyPr/>
        <a:lstStyle/>
        <a:p>
          <a:r>
            <a:rPr lang="uk-UA" dirty="0"/>
            <a:t>2012 році відбулося видання Керівництва з прийняття  Типового закону.</a:t>
          </a:r>
          <a:endParaRPr lang="en-US" dirty="0"/>
        </a:p>
      </dgm:t>
    </dgm:pt>
    <dgm:pt modelId="{18B135BA-2442-49F7-B7B7-9806D3931EDD}" type="parTrans" cxnId="{98203703-248E-4AA6-8DA5-BEFB49154365}">
      <dgm:prSet/>
      <dgm:spPr/>
      <dgm:t>
        <a:bodyPr/>
        <a:lstStyle/>
        <a:p>
          <a:endParaRPr lang="en-US"/>
        </a:p>
      </dgm:t>
    </dgm:pt>
    <dgm:pt modelId="{8A8F9A92-59DA-4F2D-BE3B-752FCF34FD1B}" type="sibTrans" cxnId="{98203703-248E-4AA6-8DA5-BEFB49154365}">
      <dgm:prSet/>
      <dgm:spPr/>
      <dgm:t>
        <a:bodyPr/>
        <a:lstStyle/>
        <a:p>
          <a:endParaRPr lang="en-US"/>
        </a:p>
      </dgm:t>
    </dgm:pt>
    <dgm:pt modelId="{DD031B96-2278-4D60-B1A7-1A312E66D809}">
      <dgm:prSet/>
      <dgm:spPr/>
      <dgm:t>
        <a:bodyPr/>
        <a:lstStyle/>
        <a:p>
          <a:r>
            <a:rPr lang="uk-UA"/>
            <a:t>Мета типового закону ЮНСІТРАЛ: </a:t>
          </a:r>
          <a:endParaRPr lang="en-US"/>
        </a:p>
      </dgm:t>
    </dgm:pt>
    <dgm:pt modelId="{4B876203-CCD4-4E91-91FE-16F4662136F6}" type="parTrans" cxnId="{C587383E-8EED-49DD-BAE3-DF134E89EA1B}">
      <dgm:prSet/>
      <dgm:spPr/>
      <dgm:t>
        <a:bodyPr/>
        <a:lstStyle/>
        <a:p>
          <a:endParaRPr lang="en-US"/>
        </a:p>
      </dgm:t>
    </dgm:pt>
    <dgm:pt modelId="{208CA029-1BAD-4688-B67B-EF4C0A6CECEB}" type="sibTrans" cxnId="{C587383E-8EED-49DD-BAE3-DF134E89EA1B}">
      <dgm:prSet/>
      <dgm:spPr/>
      <dgm:t>
        <a:bodyPr/>
        <a:lstStyle/>
        <a:p>
          <a:endParaRPr lang="en-US"/>
        </a:p>
      </dgm:t>
    </dgm:pt>
    <dgm:pt modelId="{F4FBD8D1-04BE-4323-A0F5-63270D56572B}">
      <dgm:prSet/>
      <dgm:spPr/>
      <dgm:t>
        <a:bodyPr/>
        <a:lstStyle/>
        <a:p>
          <a:r>
            <a:rPr lang="uk-UA"/>
            <a:t>він повинен служити моделлю для всіх держав у питаннях оцінки та модернізації національних  законів та форм практики у сфері закупівель, а також у питаннях прийняття законодавства у сфері закупівель там, де таке відсутнє. </a:t>
          </a:r>
          <a:endParaRPr lang="en-US"/>
        </a:p>
      </dgm:t>
    </dgm:pt>
    <dgm:pt modelId="{3ED25B9C-A915-480B-91AC-4CEAB45F5A4A}" type="parTrans" cxnId="{43119E12-CA4E-4233-BC15-22F0EF4F3737}">
      <dgm:prSet/>
      <dgm:spPr/>
      <dgm:t>
        <a:bodyPr/>
        <a:lstStyle/>
        <a:p>
          <a:endParaRPr lang="en-US"/>
        </a:p>
      </dgm:t>
    </dgm:pt>
    <dgm:pt modelId="{93CD41C2-7341-49AD-A2FB-094AA56EC93E}" type="sibTrans" cxnId="{43119E12-CA4E-4233-BC15-22F0EF4F3737}">
      <dgm:prSet/>
      <dgm:spPr/>
      <dgm:t>
        <a:bodyPr/>
        <a:lstStyle/>
        <a:p>
          <a:endParaRPr lang="en-US"/>
        </a:p>
      </dgm:t>
    </dgm:pt>
    <dgm:pt modelId="{2257798D-E436-4D20-A54E-62B7AA176A0F}">
      <dgm:prSet/>
      <dgm:spPr/>
      <dgm:t>
        <a:bodyPr/>
        <a:lstStyle/>
        <a:p>
          <a:r>
            <a:rPr lang="uk-UA" dirty="0"/>
            <a:t>сприянні процесам міжнародної гармонізації режимів регулювання сфери </a:t>
          </a:r>
          <a:r>
            <a:rPr lang="uk-UA" dirty="0" err="1"/>
            <a:t>закупівель</a:t>
          </a:r>
          <a:r>
            <a:rPr lang="uk-UA" dirty="0"/>
            <a:t> та як наслідок цього процесам розвитку міжнародної торгівлі.</a:t>
          </a:r>
          <a:endParaRPr lang="en-US" dirty="0"/>
        </a:p>
      </dgm:t>
    </dgm:pt>
    <dgm:pt modelId="{D35237AF-FC6A-47A0-99C1-B5026C1192EC}" type="parTrans" cxnId="{DB9400AD-57AE-4844-8C89-4C78678E067A}">
      <dgm:prSet/>
      <dgm:spPr/>
      <dgm:t>
        <a:bodyPr/>
        <a:lstStyle/>
        <a:p>
          <a:endParaRPr lang="en-US"/>
        </a:p>
      </dgm:t>
    </dgm:pt>
    <dgm:pt modelId="{231BF011-A62A-46B4-ACC6-145947341050}" type="sibTrans" cxnId="{DB9400AD-57AE-4844-8C89-4C78678E067A}">
      <dgm:prSet/>
      <dgm:spPr/>
      <dgm:t>
        <a:bodyPr/>
        <a:lstStyle/>
        <a:p>
          <a:endParaRPr lang="en-US"/>
        </a:p>
      </dgm:t>
    </dgm:pt>
    <dgm:pt modelId="{C126BAC0-77A8-44C4-99EB-01A26D626EF9}" type="pres">
      <dgm:prSet presAssocID="{314F81EB-6F37-4175-B680-9198152ED3E7}" presName="linear" presStyleCnt="0">
        <dgm:presLayoutVars>
          <dgm:animLvl val="lvl"/>
          <dgm:resizeHandles val="exact"/>
        </dgm:presLayoutVars>
      </dgm:prSet>
      <dgm:spPr/>
    </dgm:pt>
    <dgm:pt modelId="{2111E2AE-1833-4332-BCB4-C0206A323582}" type="pres">
      <dgm:prSet presAssocID="{513A4AB8-8439-4A25-8237-61B510181D62}" presName="parentText" presStyleLbl="node1" presStyleIdx="0" presStyleCnt="6">
        <dgm:presLayoutVars>
          <dgm:chMax val="0"/>
          <dgm:bulletEnabled val="1"/>
        </dgm:presLayoutVars>
      </dgm:prSet>
      <dgm:spPr/>
    </dgm:pt>
    <dgm:pt modelId="{A83CBA0C-036E-4BC7-BABB-5DA2CF25F05C}" type="pres">
      <dgm:prSet presAssocID="{428A57AE-3F03-420C-A249-A11E359A7583}" presName="spacer" presStyleCnt="0"/>
      <dgm:spPr/>
    </dgm:pt>
    <dgm:pt modelId="{AF21090B-889F-4F31-A472-BA788347C944}" type="pres">
      <dgm:prSet presAssocID="{81D49CC1-C8F0-488E-8554-50DFF1E95541}" presName="parentText" presStyleLbl="node1" presStyleIdx="1" presStyleCnt="6">
        <dgm:presLayoutVars>
          <dgm:chMax val="0"/>
          <dgm:bulletEnabled val="1"/>
        </dgm:presLayoutVars>
      </dgm:prSet>
      <dgm:spPr/>
    </dgm:pt>
    <dgm:pt modelId="{A21136C5-F992-4767-8BB2-8FF060A0B07F}" type="pres">
      <dgm:prSet presAssocID="{034448F9-41B8-4654-B8E7-52545AC6E253}" presName="spacer" presStyleCnt="0"/>
      <dgm:spPr/>
    </dgm:pt>
    <dgm:pt modelId="{A97BAD83-C446-4FBD-A43B-6D491D17036E}" type="pres">
      <dgm:prSet presAssocID="{FF5F6350-5423-4940-B9E6-F1DC98DDF21B}" presName="parentText" presStyleLbl="node1" presStyleIdx="2" presStyleCnt="6">
        <dgm:presLayoutVars>
          <dgm:chMax val="0"/>
          <dgm:bulletEnabled val="1"/>
        </dgm:presLayoutVars>
      </dgm:prSet>
      <dgm:spPr/>
    </dgm:pt>
    <dgm:pt modelId="{9B953615-8E66-48A7-9E16-DC0AED38E927}" type="pres">
      <dgm:prSet presAssocID="{160EFBF2-6063-4DCF-9590-C691C2B10ED8}" presName="spacer" presStyleCnt="0"/>
      <dgm:spPr/>
    </dgm:pt>
    <dgm:pt modelId="{2853E181-9076-4145-A3D1-D8A8ED3C6C3B}" type="pres">
      <dgm:prSet presAssocID="{34B9BDE0-C5F6-4E42-A7FC-31DDB27300A3}" presName="parentText" presStyleLbl="node1" presStyleIdx="3" presStyleCnt="6">
        <dgm:presLayoutVars>
          <dgm:chMax val="0"/>
          <dgm:bulletEnabled val="1"/>
        </dgm:presLayoutVars>
      </dgm:prSet>
      <dgm:spPr/>
    </dgm:pt>
    <dgm:pt modelId="{9851D634-0874-4ABC-9794-B88495F540A5}" type="pres">
      <dgm:prSet presAssocID="{48D339A5-D480-4017-8C3C-6930BBA6B193}" presName="spacer" presStyleCnt="0"/>
      <dgm:spPr/>
    </dgm:pt>
    <dgm:pt modelId="{9B53B6CE-065E-48AE-B8F4-B54419929F67}" type="pres">
      <dgm:prSet presAssocID="{996743F0-9F3E-48BF-817E-55E6EB7147E2}" presName="parentText" presStyleLbl="node1" presStyleIdx="4" presStyleCnt="6">
        <dgm:presLayoutVars>
          <dgm:chMax val="0"/>
          <dgm:bulletEnabled val="1"/>
        </dgm:presLayoutVars>
      </dgm:prSet>
      <dgm:spPr/>
    </dgm:pt>
    <dgm:pt modelId="{089A516E-4105-417F-B64F-034D7EFE9795}" type="pres">
      <dgm:prSet presAssocID="{8A8F9A92-59DA-4F2D-BE3B-752FCF34FD1B}" presName="spacer" presStyleCnt="0"/>
      <dgm:spPr/>
    </dgm:pt>
    <dgm:pt modelId="{35ACA06C-C138-4EEB-B584-ACAA171EC85D}" type="pres">
      <dgm:prSet presAssocID="{DD031B96-2278-4D60-B1A7-1A312E66D809}" presName="parentText" presStyleLbl="node1" presStyleIdx="5" presStyleCnt="6">
        <dgm:presLayoutVars>
          <dgm:chMax val="0"/>
          <dgm:bulletEnabled val="1"/>
        </dgm:presLayoutVars>
      </dgm:prSet>
      <dgm:spPr/>
    </dgm:pt>
    <dgm:pt modelId="{C8F2F8F9-2177-4CCC-8ADB-D92852F85093}" type="pres">
      <dgm:prSet presAssocID="{DD031B96-2278-4D60-B1A7-1A312E66D809}" presName="childText" presStyleLbl="revTx" presStyleIdx="0" presStyleCnt="1">
        <dgm:presLayoutVars>
          <dgm:bulletEnabled val="1"/>
        </dgm:presLayoutVars>
      </dgm:prSet>
      <dgm:spPr/>
    </dgm:pt>
  </dgm:ptLst>
  <dgm:cxnLst>
    <dgm:cxn modelId="{98203703-248E-4AA6-8DA5-BEFB49154365}" srcId="{314F81EB-6F37-4175-B680-9198152ED3E7}" destId="{996743F0-9F3E-48BF-817E-55E6EB7147E2}" srcOrd="4" destOrd="0" parTransId="{18B135BA-2442-49F7-B7B7-9806D3931EDD}" sibTransId="{8A8F9A92-59DA-4F2D-BE3B-752FCF34FD1B}"/>
    <dgm:cxn modelId="{43119E12-CA4E-4233-BC15-22F0EF4F3737}" srcId="{DD031B96-2278-4D60-B1A7-1A312E66D809}" destId="{F4FBD8D1-04BE-4323-A0F5-63270D56572B}" srcOrd="0" destOrd="0" parTransId="{3ED25B9C-A915-480B-91AC-4CEAB45F5A4A}" sibTransId="{93CD41C2-7341-49AD-A2FB-094AA56EC93E}"/>
    <dgm:cxn modelId="{B0C9E829-B85C-4F6F-AFFA-C65935623D0F}" type="presOf" srcId="{81D49CC1-C8F0-488E-8554-50DFF1E95541}" destId="{AF21090B-889F-4F31-A472-BA788347C944}" srcOrd="0" destOrd="0" presId="urn:microsoft.com/office/officeart/2005/8/layout/vList2"/>
    <dgm:cxn modelId="{0D0D932A-B0D0-422E-9C15-23E6922A340C}" type="presOf" srcId="{996743F0-9F3E-48BF-817E-55E6EB7147E2}" destId="{9B53B6CE-065E-48AE-B8F4-B54419929F67}" srcOrd="0" destOrd="0" presId="urn:microsoft.com/office/officeart/2005/8/layout/vList2"/>
    <dgm:cxn modelId="{FD48BB31-F2FB-4567-A03D-388C0FA6BD86}" type="presOf" srcId="{2257798D-E436-4D20-A54E-62B7AA176A0F}" destId="{C8F2F8F9-2177-4CCC-8ADB-D92852F85093}" srcOrd="0" destOrd="1" presId="urn:microsoft.com/office/officeart/2005/8/layout/vList2"/>
    <dgm:cxn modelId="{C587383E-8EED-49DD-BAE3-DF134E89EA1B}" srcId="{314F81EB-6F37-4175-B680-9198152ED3E7}" destId="{DD031B96-2278-4D60-B1A7-1A312E66D809}" srcOrd="5" destOrd="0" parTransId="{4B876203-CCD4-4E91-91FE-16F4662136F6}" sibTransId="{208CA029-1BAD-4688-B67B-EF4C0A6CECEB}"/>
    <dgm:cxn modelId="{3F22FE3F-75C4-43C7-99F9-6B9E6A7D046E}" type="presOf" srcId="{513A4AB8-8439-4A25-8237-61B510181D62}" destId="{2111E2AE-1833-4332-BCB4-C0206A323582}" srcOrd="0" destOrd="0" presId="urn:microsoft.com/office/officeart/2005/8/layout/vList2"/>
    <dgm:cxn modelId="{53AF5974-0442-4529-8B50-6AD0729129DF}" srcId="{314F81EB-6F37-4175-B680-9198152ED3E7}" destId="{81D49CC1-C8F0-488E-8554-50DFF1E95541}" srcOrd="1" destOrd="0" parTransId="{6CEC7522-5523-4CB2-927E-40A23E2410C9}" sibTransId="{034448F9-41B8-4654-B8E7-52545AC6E253}"/>
    <dgm:cxn modelId="{B77AC094-0154-4C4E-A33A-EAB15F5B31F3}" type="presOf" srcId="{FF5F6350-5423-4940-B9E6-F1DC98DDF21B}" destId="{A97BAD83-C446-4FBD-A43B-6D491D17036E}" srcOrd="0" destOrd="0" presId="urn:microsoft.com/office/officeart/2005/8/layout/vList2"/>
    <dgm:cxn modelId="{36210399-721B-4931-AE87-34DDDC82B8EE}" srcId="{314F81EB-6F37-4175-B680-9198152ED3E7}" destId="{FF5F6350-5423-4940-B9E6-F1DC98DDF21B}" srcOrd="2" destOrd="0" parTransId="{430DD4C4-F6B8-4B13-8473-7FD50B72D1B0}" sibTransId="{160EFBF2-6063-4DCF-9590-C691C2B10ED8}"/>
    <dgm:cxn modelId="{312701A5-FC26-4075-B36B-7B2DDE504565}" type="presOf" srcId="{F4FBD8D1-04BE-4323-A0F5-63270D56572B}" destId="{C8F2F8F9-2177-4CCC-8ADB-D92852F85093}" srcOrd="0" destOrd="0" presId="urn:microsoft.com/office/officeart/2005/8/layout/vList2"/>
    <dgm:cxn modelId="{DB9400AD-57AE-4844-8C89-4C78678E067A}" srcId="{DD031B96-2278-4D60-B1A7-1A312E66D809}" destId="{2257798D-E436-4D20-A54E-62B7AA176A0F}" srcOrd="1" destOrd="0" parTransId="{D35237AF-FC6A-47A0-99C1-B5026C1192EC}" sibTransId="{231BF011-A62A-46B4-ACC6-145947341050}"/>
    <dgm:cxn modelId="{25D8CDAF-F97C-423F-A753-CC5C0F1F3925}" type="presOf" srcId="{34B9BDE0-C5F6-4E42-A7FC-31DDB27300A3}" destId="{2853E181-9076-4145-A3D1-D8A8ED3C6C3B}" srcOrd="0" destOrd="0" presId="urn:microsoft.com/office/officeart/2005/8/layout/vList2"/>
    <dgm:cxn modelId="{B967EAD5-219F-437A-999F-13C583B7800A}" srcId="{314F81EB-6F37-4175-B680-9198152ED3E7}" destId="{513A4AB8-8439-4A25-8237-61B510181D62}" srcOrd="0" destOrd="0" parTransId="{497306F5-3E91-44FF-A073-D6650DF86B65}" sibTransId="{428A57AE-3F03-420C-A249-A11E359A7583}"/>
    <dgm:cxn modelId="{A5F070EE-3D11-4CCD-9F07-DA5926C518C2}" type="presOf" srcId="{314F81EB-6F37-4175-B680-9198152ED3E7}" destId="{C126BAC0-77A8-44C4-99EB-01A26D626EF9}" srcOrd="0" destOrd="0" presId="urn:microsoft.com/office/officeart/2005/8/layout/vList2"/>
    <dgm:cxn modelId="{EFEF7CF5-2D5F-4892-B3A9-33F8351AF8D9}" srcId="{314F81EB-6F37-4175-B680-9198152ED3E7}" destId="{34B9BDE0-C5F6-4E42-A7FC-31DDB27300A3}" srcOrd="3" destOrd="0" parTransId="{E9CE4DCC-4247-49E9-8F50-469AFF93C889}" sibTransId="{48D339A5-D480-4017-8C3C-6930BBA6B193}"/>
    <dgm:cxn modelId="{16177BFA-CB60-4C9E-9C8B-0EBAA072B20C}" type="presOf" srcId="{DD031B96-2278-4D60-B1A7-1A312E66D809}" destId="{35ACA06C-C138-4EEB-B584-ACAA171EC85D}" srcOrd="0" destOrd="0" presId="urn:microsoft.com/office/officeart/2005/8/layout/vList2"/>
    <dgm:cxn modelId="{697A8AF1-A62B-4E48-B436-987AEF4D7273}" type="presParOf" srcId="{C126BAC0-77A8-44C4-99EB-01A26D626EF9}" destId="{2111E2AE-1833-4332-BCB4-C0206A323582}" srcOrd="0" destOrd="0" presId="urn:microsoft.com/office/officeart/2005/8/layout/vList2"/>
    <dgm:cxn modelId="{1B12D2D6-E723-4916-94CA-3B916C35D297}" type="presParOf" srcId="{C126BAC0-77A8-44C4-99EB-01A26D626EF9}" destId="{A83CBA0C-036E-4BC7-BABB-5DA2CF25F05C}" srcOrd="1" destOrd="0" presId="urn:microsoft.com/office/officeart/2005/8/layout/vList2"/>
    <dgm:cxn modelId="{A2A557E5-3342-4528-BF36-01E6C4ED027C}" type="presParOf" srcId="{C126BAC0-77A8-44C4-99EB-01A26D626EF9}" destId="{AF21090B-889F-4F31-A472-BA788347C944}" srcOrd="2" destOrd="0" presId="urn:microsoft.com/office/officeart/2005/8/layout/vList2"/>
    <dgm:cxn modelId="{C5CDFDC4-9743-4D6F-8700-0E2E09313C5A}" type="presParOf" srcId="{C126BAC0-77A8-44C4-99EB-01A26D626EF9}" destId="{A21136C5-F992-4767-8BB2-8FF060A0B07F}" srcOrd="3" destOrd="0" presId="urn:microsoft.com/office/officeart/2005/8/layout/vList2"/>
    <dgm:cxn modelId="{7EBBA1F2-DD3B-4CC9-B285-6A453EE75C4E}" type="presParOf" srcId="{C126BAC0-77A8-44C4-99EB-01A26D626EF9}" destId="{A97BAD83-C446-4FBD-A43B-6D491D17036E}" srcOrd="4" destOrd="0" presId="urn:microsoft.com/office/officeart/2005/8/layout/vList2"/>
    <dgm:cxn modelId="{713D7AA8-1979-40D6-BF54-1E422C1EC92C}" type="presParOf" srcId="{C126BAC0-77A8-44C4-99EB-01A26D626EF9}" destId="{9B953615-8E66-48A7-9E16-DC0AED38E927}" srcOrd="5" destOrd="0" presId="urn:microsoft.com/office/officeart/2005/8/layout/vList2"/>
    <dgm:cxn modelId="{65A3A56A-70FD-4226-B3B8-5A6B6E677616}" type="presParOf" srcId="{C126BAC0-77A8-44C4-99EB-01A26D626EF9}" destId="{2853E181-9076-4145-A3D1-D8A8ED3C6C3B}" srcOrd="6" destOrd="0" presId="urn:microsoft.com/office/officeart/2005/8/layout/vList2"/>
    <dgm:cxn modelId="{09FF6366-740C-4644-AD1F-807A6419B50E}" type="presParOf" srcId="{C126BAC0-77A8-44C4-99EB-01A26D626EF9}" destId="{9851D634-0874-4ABC-9794-B88495F540A5}" srcOrd="7" destOrd="0" presId="urn:microsoft.com/office/officeart/2005/8/layout/vList2"/>
    <dgm:cxn modelId="{F902895A-4BC6-4D21-B1B8-6DC213281609}" type="presParOf" srcId="{C126BAC0-77A8-44C4-99EB-01A26D626EF9}" destId="{9B53B6CE-065E-48AE-B8F4-B54419929F67}" srcOrd="8" destOrd="0" presId="urn:microsoft.com/office/officeart/2005/8/layout/vList2"/>
    <dgm:cxn modelId="{A0E1A611-83AA-4BE4-9CDF-0663F4B58CA5}" type="presParOf" srcId="{C126BAC0-77A8-44C4-99EB-01A26D626EF9}" destId="{089A516E-4105-417F-B64F-034D7EFE9795}" srcOrd="9" destOrd="0" presId="urn:microsoft.com/office/officeart/2005/8/layout/vList2"/>
    <dgm:cxn modelId="{653CF486-F121-45C2-9E66-175B5ABCE363}" type="presParOf" srcId="{C126BAC0-77A8-44C4-99EB-01A26D626EF9}" destId="{35ACA06C-C138-4EEB-B584-ACAA171EC85D}" srcOrd="10" destOrd="0" presId="urn:microsoft.com/office/officeart/2005/8/layout/vList2"/>
    <dgm:cxn modelId="{B7EB9354-7283-44B6-AE2F-B3FB2AEB9248}" type="presParOf" srcId="{C126BAC0-77A8-44C4-99EB-01A26D626EF9}" destId="{C8F2F8F9-2177-4CCC-8ADB-D92852F85093}" srcOrd="1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5F87E2-105C-4117-B128-1F35AF9B6550}" type="doc">
      <dgm:prSet loTypeId="urn:microsoft.com/office/officeart/2008/layout/HorizontalMultiLevelHierarchy" loCatId="hierarchy" qsTypeId="urn:microsoft.com/office/officeart/2005/8/quickstyle/3d3#1" qsCatId="3D" csTypeId="urn:microsoft.com/office/officeart/2005/8/colors/accent3_1#2" csCatId="accent3" phldr="1"/>
      <dgm:spPr/>
      <dgm:t>
        <a:bodyPr/>
        <a:lstStyle/>
        <a:p>
          <a:endParaRPr lang="ru-RU"/>
        </a:p>
      </dgm:t>
    </dgm:pt>
    <dgm:pt modelId="{2F154BF1-EACE-4FB8-92A9-9C662C88308E}">
      <dgm:prSet phldrT="[Текст]"/>
      <dgm:spPr>
        <a:noFill/>
      </dgm:spPr>
      <dgm:t>
        <a:bodyPr/>
        <a:lstStyle/>
        <a:p>
          <a:r>
            <a:rPr lang="ru-RU">
              <a:latin typeface="Times New Roman" panose="02020603050405020304" pitchFamily="18" charset="0"/>
              <a:cs typeface="Times New Roman" panose="02020603050405020304" pitchFamily="18" charset="0"/>
            </a:rPr>
            <a:t>Централізовані </a:t>
          </a:r>
        </a:p>
        <a:p>
          <a:r>
            <a:rPr lang="ru-RU">
              <a:latin typeface="Times New Roman" panose="02020603050405020304" pitchFamily="18" charset="0"/>
              <a:cs typeface="Times New Roman" panose="02020603050405020304" pitchFamily="18" charset="0"/>
            </a:rPr>
            <a:t>закупівлі</a:t>
          </a:r>
        </a:p>
      </dgm:t>
    </dgm:pt>
    <dgm:pt modelId="{0D6C8C33-34F8-45DA-9DE6-E14C801F4F82}" type="parTrans" cxnId="{2E397A18-E3A7-43B8-A6F6-87DAC163BDBD}">
      <dgm:prSet/>
      <dgm:spPr/>
      <dgm:t>
        <a:bodyPr/>
        <a:lstStyle/>
        <a:p>
          <a:endParaRPr lang="ru-RU">
            <a:latin typeface="Times New Roman" panose="02020603050405020304" pitchFamily="18" charset="0"/>
            <a:cs typeface="Times New Roman" panose="02020603050405020304" pitchFamily="18" charset="0"/>
          </a:endParaRPr>
        </a:p>
      </dgm:t>
    </dgm:pt>
    <dgm:pt modelId="{CA57BB58-45B1-4131-A95A-06AA5C51DC49}" type="sibTrans" cxnId="{2E397A18-E3A7-43B8-A6F6-87DAC163BDBD}">
      <dgm:prSet/>
      <dgm:spPr/>
      <dgm:t>
        <a:bodyPr/>
        <a:lstStyle/>
        <a:p>
          <a:endParaRPr lang="ru-RU">
            <a:latin typeface="Times New Roman" panose="02020603050405020304" pitchFamily="18" charset="0"/>
            <a:cs typeface="Times New Roman" panose="02020603050405020304" pitchFamily="18" charset="0"/>
          </a:endParaRPr>
        </a:p>
      </dgm:t>
    </dgm:pt>
    <dgm:pt modelId="{AE324AB0-F6DD-4F74-8B6F-314703C4C5AB}">
      <dgm:prSet phldrT="[Текст]"/>
      <dgm:spPr>
        <a:noFill/>
      </dgm:spPr>
      <dgm:t>
        <a:bodyPr/>
        <a:lstStyle/>
        <a:p>
          <a:r>
            <a:rPr lang="ru-RU" dirty="0" err="1">
              <a:latin typeface="Times New Roman" panose="02020603050405020304" pitchFamily="18" charset="0"/>
              <a:cs typeface="Times New Roman" panose="02020603050405020304" pitchFamily="18" charset="0"/>
            </a:rPr>
            <a:t>Проєкт</a:t>
          </a:r>
          <a:endParaRPr lang="ru-RU" dirty="0">
            <a:latin typeface="Times New Roman" panose="02020603050405020304" pitchFamily="18" charset="0"/>
            <a:cs typeface="Times New Roman" panose="02020603050405020304" pitchFamily="18" charset="0"/>
          </a:endParaRPr>
        </a:p>
      </dgm:t>
    </dgm:pt>
    <dgm:pt modelId="{82A31FB2-8409-469E-AF98-6EED3252EC97}" type="parTrans" cxnId="{445EB794-96DB-4162-9201-46947C8FA0D7}">
      <dgm:prSet/>
      <dgm:spPr/>
      <dgm:t>
        <a:bodyPr/>
        <a:lstStyle/>
        <a:p>
          <a:endParaRPr lang="ru-RU">
            <a:latin typeface="Times New Roman" panose="02020603050405020304" pitchFamily="18" charset="0"/>
            <a:cs typeface="Times New Roman" panose="02020603050405020304" pitchFamily="18" charset="0"/>
          </a:endParaRPr>
        </a:p>
      </dgm:t>
    </dgm:pt>
    <dgm:pt modelId="{40B0C56E-239A-4F53-B488-72DFCE381BB0}" type="sibTrans" cxnId="{445EB794-96DB-4162-9201-46947C8FA0D7}">
      <dgm:prSet/>
      <dgm:spPr/>
      <dgm:t>
        <a:bodyPr/>
        <a:lstStyle/>
        <a:p>
          <a:endParaRPr lang="ru-RU">
            <a:latin typeface="Times New Roman" panose="02020603050405020304" pitchFamily="18" charset="0"/>
            <a:cs typeface="Times New Roman" panose="02020603050405020304" pitchFamily="18" charset="0"/>
          </a:endParaRPr>
        </a:p>
      </dgm:t>
    </dgm:pt>
    <dgm:pt modelId="{E51210D0-5EA9-4A77-B838-ED44A5C2ED08}">
      <dgm:prSet phldrT="[Текст]"/>
      <dgm:spPr>
        <a:noFill/>
      </dgm:spPr>
      <dgm:t>
        <a:bodyPr/>
        <a:lstStyle/>
        <a:p>
          <a:r>
            <a:rPr lang="ru-RU">
              <a:latin typeface="Times New Roman" panose="02020603050405020304" pitchFamily="18" charset="0"/>
              <a:cs typeface="Times New Roman" panose="02020603050405020304" pitchFamily="18" charset="0"/>
            </a:rPr>
            <a:t>Проєкт</a:t>
          </a:r>
        </a:p>
      </dgm:t>
    </dgm:pt>
    <dgm:pt modelId="{9C086A86-C53E-45F9-B15D-2C77258BCD49}" type="parTrans" cxnId="{5B8D6C26-347B-4DEE-9719-CD447F4FE9C9}">
      <dgm:prSet/>
      <dgm:spPr/>
      <dgm:t>
        <a:bodyPr/>
        <a:lstStyle/>
        <a:p>
          <a:endParaRPr lang="ru-RU">
            <a:latin typeface="Times New Roman" panose="02020603050405020304" pitchFamily="18" charset="0"/>
            <a:cs typeface="Times New Roman" panose="02020603050405020304" pitchFamily="18" charset="0"/>
          </a:endParaRPr>
        </a:p>
      </dgm:t>
    </dgm:pt>
    <dgm:pt modelId="{96E36E3B-5BAF-4A7B-B1C3-64BBF5F61500}" type="sibTrans" cxnId="{5B8D6C26-347B-4DEE-9719-CD447F4FE9C9}">
      <dgm:prSet/>
      <dgm:spPr/>
      <dgm:t>
        <a:bodyPr/>
        <a:lstStyle/>
        <a:p>
          <a:endParaRPr lang="ru-RU">
            <a:latin typeface="Times New Roman" panose="02020603050405020304" pitchFamily="18" charset="0"/>
            <a:cs typeface="Times New Roman" panose="02020603050405020304" pitchFamily="18" charset="0"/>
          </a:endParaRPr>
        </a:p>
      </dgm:t>
    </dgm:pt>
    <dgm:pt modelId="{803ABBB2-446F-458E-8652-C8D45777C8A6}">
      <dgm:prSet phldrT="[Текст]"/>
      <dgm:spPr>
        <a:noFill/>
      </dgm:spPr>
      <dgm:t>
        <a:bodyPr/>
        <a:lstStyle/>
        <a:p>
          <a:r>
            <a:rPr lang="ru-RU">
              <a:latin typeface="Times New Roman" panose="02020603050405020304" pitchFamily="18" charset="0"/>
              <a:cs typeface="Times New Roman" panose="02020603050405020304" pitchFamily="18" charset="0"/>
            </a:rPr>
            <a:t>Проєкт</a:t>
          </a:r>
        </a:p>
      </dgm:t>
    </dgm:pt>
    <dgm:pt modelId="{B77FCA42-6270-4279-B11A-75661547DE2A}" type="parTrans" cxnId="{D3B5372D-B793-459F-B43C-4E55C16304E3}">
      <dgm:prSet/>
      <dgm:spPr/>
      <dgm:t>
        <a:bodyPr/>
        <a:lstStyle/>
        <a:p>
          <a:endParaRPr lang="ru-RU">
            <a:latin typeface="Times New Roman" panose="02020603050405020304" pitchFamily="18" charset="0"/>
            <a:cs typeface="Times New Roman" panose="02020603050405020304" pitchFamily="18" charset="0"/>
          </a:endParaRPr>
        </a:p>
      </dgm:t>
    </dgm:pt>
    <dgm:pt modelId="{7BC09DDC-541F-4BB0-A128-F7486591E509}" type="sibTrans" cxnId="{D3B5372D-B793-459F-B43C-4E55C16304E3}">
      <dgm:prSet/>
      <dgm:spPr/>
      <dgm:t>
        <a:bodyPr/>
        <a:lstStyle/>
        <a:p>
          <a:endParaRPr lang="ru-RU">
            <a:latin typeface="Times New Roman" panose="02020603050405020304" pitchFamily="18" charset="0"/>
            <a:cs typeface="Times New Roman" panose="02020603050405020304" pitchFamily="18" charset="0"/>
          </a:endParaRPr>
        </a:p>
      </dgm:t>
    </dgm:pt>
    <dgm:pt modelId="{86073335-8D57-4F21-93FC-0AACFFAF2C4D}" type="pres">
      <dgm:prSet presAssocID="{DA5F87E2-105C-4117-B128-1F35AF9B6550}" presName="Name0" presStyleCnt="0">
        <dgm:presLayoutVars>
          <dgm:chPref val="1"/>
          <dgm:dir/>
          <dgm:animOne val="branch"/>
          <dgm:animLvl val="lvl"/>
          <dgm:resizeHandles val="exact"/>
        </dgm:presLayoutVars>
      </dgm:prSet>
      <dgm:spPr/>
    </dgm:pt>
    <dgm:pt modelId="{472977AC-6147-450E-9BD6-75AB47FAEB1A}" type="pres">
      <dgm:prSet presAssocID="{2F154BF1-EACE-4FB8-92A9-9C662C88308E}" presName="root1" presStyleCnt="0"/>
      <dgm:spPr/>
    </dgm:pt>
    <dgm:pt modelId="{48BBC928-47BF-4821-B6ED-7D190B3F7AD0}" type="pres">
      <dgm:prSet presAssocID="{2F154BF1-EACE-4FB8-92A9-9C662C88308E}" presName="LevelOneTextNode" presStyleLbl="node0" presStyleIdx="0" presStyleCnt="1">
        <dgm:presLayoutVars>
          <dgm:chPref val="3"/>
        </dgm:presLayoutVars>
      </dgm:prSet>
      <dgm:spPr/>
    </dgm:pt>
    <dgm:pt modelId="{8A738D62-E7BD-4E7F-A77B-5DD101497D3F}" type="pres">
      <dgm:prSet presAssocID="{2F154BF1-EACE-4FB8-92A9-9C662C88308E}" presName="level2hierChild" presStyleCnt="0"/>
      <dgm:spPr/>
    </dgm:pt>
    <dgm:pt modelId="{5A12253B-674F-49FA-A056-B2CA0D64D6FE}" type="pres">
      <dgm:prSet presAssocID="{82A31FB2-8409-469E-AF98-6EED3252EC97}" presName="conn2-1" presStyleLbl="parChTrans1D2" presStyleIdx="0" presStyleCnt="3"/>
      <dgm:spPr/>
    </dgm:pt>
    <dgm:pt modelId="{87FB7FB7-D55F-4424-95B9-CC91ABE84408}" type="pres">
      <dgm:prSet presAssocID="{82A31FB2-8409-469E-AF98-6EED3252EC97}" presName="connTx" presStyleLbl="parChTrans1D2" presStyleIdx="0" presStyleCnt="3"/>
      <dgm:spPr/>
    </dgm:pt>
    <dgm:pt modelId="{44857AB0-442C-4571-B3B8-5EDFDE19CF8B}" type="pres">
      <dgm:prSet presAssocID="{AE324AB0-F6DD-4F74-8B6F-314703C4C5AB}" presName="root2" presStyleCnt="0"/>
      <dgm:spPr/>
    </dgm:pt>
    <dgm:pt modelId="{54D5E8C7-0032-4156-9AC8-98E9129FF125}" type="pres">
      <dgm:prSet presAssocID="{AE324AB0-F6DD-4F74-8B6F-314703C4C5AB}" presName="LevelTwoTextNode" presStyleLbl="node2" presStyleIdx="0" presStyleCnt="3">
        <dgm:presLayoutVars>
          <dgm:chPref val="3"/>
        </dgm:presLayoutVars>
      </dgm:prSet>
      <dgm:spPr/>
    </dgm:pt>
    <dgm:pt modelId="{894FEBAB-AF69-4C24-85DB-1B66447F3EF0}" type="pres">
      <dgm:prSet presAssocID="{AE324AB0-F6DD-4F74-8B6F-314703C4C5AB}" presName="level3hierChild" presStyleCnt="0"/>
      <dgm:spPr/>
    </dgm:pt>
    <dgm:pt modelId="{CD692079-A0F5-4DFB-95D2-4BF2D905B9A7}" type="pres">
      <dgm:prSet presAssocID="{9C086A86-C53E-45F9-B15D-2C77258BCD49}" presName="conn2-1" presStyleLbl="parChTrans1D2" presStyleIdx="1" presStyleCnt="3"/>
      <dgm:spPr/>
    </dgm:pt>
    <dgm:pt modelId="{E0897592-AFD4-40F1-8B02-ABDAE39AD446}" type="pres">
      <dgm:prSet presAssocID="{9C086A86-C53E-45F9-B15D-2C77258BCD49}" presName="connTx" presStyleLbl="parChTrans1D2" presStyleIdx="1" presStyleCnt="3"/>
      <dgm:spPr/>
    </dgm:pt>
    <dgm:pt modelId="{BBA6056B-C244-4A34-9CB9-98BA113B974E}" type="pres">
      <dgm:prSet presAssocID="{E51210D0-5EA9-4A77-B838-ED44A5C2ED08}" presName="root2" presStyleCnt="0"/>
      <dgm:spPr/>
    </dgm:pt>
    <dgm:pt modelId="{294C31ED-9ECD-46EC-A7DA-DD731809FB7C}" type="pres">
      <dgm:prSet presAssocID="{E51210D0-5EA9-4A77-B838-ED44A5C2ED08}" presName="LevelTwoTextNode" presStyleLbl="node2" presStyleIdx="1" presStyleCnt="3">
        <dgm:presLayoutVars>
          <dgm:chPref val="3"/>
        </dgm:presLayoutVars>
      </dgm:prSet>
      <dgm:spPr/>
    </dgm:pt>
    <dgm:pt modelId="{BD12082A-42AD-4C74-9E7F-9BECD67CB440}" type="pres">
      <dgm:prSet presAssocID="{E51210D0-5EA9-4A77-B838-ED44A5C2ED08}" presName="level3hierChild" presStyleCnt="0"/>
      <dgm:spPr/>
    </dgm:pt>
    <dgm:pt modelId="{EC01EF8F-6E3F-4B87-A7B4-58883A2ED9B1}" type="pres">
      <dgm:prSet presAssocID="{B77FCA42-6270-4279-B11A-75661547DE2A}" presName="conn2-1" presStyleLbl="parChTrans1D2" presStyleIdx="2" presStyleCnt="3"/>
      <dgm:spPr/>
    </dgm:pt>
    <dgm:pt modelId="{D30B4596-A3B1-4A27-84F0-507F378E9843}" type="pres">
      <dgm:prSet presAssocID="{B77FCA42-6270-4279-B11A-75661547DE2A}" presName="connTx" presStyleLbl="parChTrans1D2" presStyleIdx="2" presStyleCnt="3"/>
      <dgm:spPr/>
    </dgm:pt>
    <dgm:pt modelId="{99CD65B6-2361-47EC-BC06-2AD8DC2F74BC}" type="pres">
      <dgm:prSet presAssocID="{803ABBB2-446F-458E-8652-C8D45777C8A6}" presName="root2" presStyleCnt="0"/>
      <dgm:spPr/>
    </dgm:pt>
    <dgm:pt modelId="{CFCAB9DC-0A80-429F-8683-6E024149D32E}" type="pres">
      <dgm:prSet presAssocID="{803ABBB2-446F-458E-8652-C8D45777C8A6}" presName="LevelTwoTextNode" presStyleLbl="node2" presStyleIdx="2" presStyleCnt="3">
        <dgm:presLayoutVars>
          <dgm:chPref val="3"/>
        </dgm:presLayoutVars>
      </dgm:prSet>
      <dgm:spPr/>
    </dgm:pt>
    <dgm:pt modelId="{53680465-6398-46B4-AAE1-3693F9EAB893}" type="pres">
      <dgm:prSet presAssocID="{803ABBB2-446F-458E-8652-C8D45777C8A6}" presName="level3hierChild" presStyleCnt="0"/>
      <dgm:spPr/>
    </dgm:pt>
  </dgm:ptLst>
  <dgm:cxnLst>
    <dgm:cxn modelId="{2E397A18-E3A7-43B8-A6F6-87DAC163BDBD}" srcId="{DA5F87E2-105C-4117-B128-1F35AF9B6550}" destId="{2F154BF1-EACE-4FB8-92A9-9C662C88308E}" srcOrd="0" destOrd="0" parTransId="{0D6C8C33-34F8-45DA-9DE6-E14C801F4F82}" sibTransId="{CA57BB58-45B1-4131-A95A-06AA5C51DC49}"/>
    <dgm:cxn modelId="{5B8D6C26-347B-4DEE-9719-CD447F4FE9C9}" srcId="{2F154BF1-EACE-4FB8-92A9-9C662C88308E}" destId="{E51210D0-5EA9-4A77-B838-ED44A5C2ED08}" srcOrd="1" destOrd="0" parTransId="{9C086A86-C53E-45F9-B15D-2C77258BCD49}" sibTransId="{96E36E3B-5BAF-4A7B-B1C3-64BBF5F61500}"/>
    <dgm:cxn modelId="{D3B5372D-B793-459F-B43C-4E55C16304E3}" srcId="{2F154BF1-EACE-4FB8-92A9-9C662C88308E}" destId="{803ABBB2-446F-458E-8652-C8D45777C8A6}" srcOrd="2" destOrd="0" parTransId="{B77FCA42-6270-4279-B11A-75661547DE2A}" sibTransId="{7BC09DDC-541F-4BB0-A128-F7486591E509}"/>
    <dgm:cxn modelId="{9886B840-C875-42BC-AF45-4A1911462578}" type="presOf" srcId="{E51210D0-5EA9-4A77-B838-ED44A5C2ED08}" destId="{294C31ED-9ECD-46EC-A7DA-DD731809FB7C}" srcOrd="0" destOrd="0" presId="urn:microsoft.com/office/officeart/2008/layout/HorizontalMultiLevelHierarchy"/>
    <dgm:cxn modelId="{956D4361-1408-44C1-B3E6-3C52D5CA5426}" type="presOf" srcId="{B77FCA42-6270-4279-B11A-75661547DE2A}" destId="{EC01EF8F-6E3F-4B87-A7B4-58883A2ED9B1}" srcOrd="0" destOrd="0" presId="urn:microsoft.com/office/officeart/2008/layout/HorizontalMultiLevelHierarchy"/>
    <dgm:cxn modelId="{4789F441-F6D2-4390-A0AA-3D98F4B66227}" type="presOf" srcId="{2F154BF1-EACE-4FB8-92A9-9C662C88308E}" destId="{48BBC928-47BF-4821-B6ED-7D190B3F7AD0}" srcOrd="0" destOrd="0" presId="urn:microsoft.com/office/officeart/2008/layout/HorizontalMultiLevelHierarchy"/>
    <dgm:cxn modelId="{BAB50A42-A486-4A73-B7F3-3764A3B089EF}" type="presOf" srcId="{803ABBB2-446F-458E-8652-C8D45777C8A6}" destId="{CFCAB9DC-0A80-429F-8683-6E024149D32E}" srcOrd="0" destOrd="0" presId="urn:microsoft.com/office/officeart/2008/layout/HorizontalMultiLevelHierarchy"/>
    <dgm:cxn modelId="{997A744F-C06B-4FD7-9389-8B161397DA69}" type="presOf" srcId="{9C086A86-C53E-45F9-B15D-2C77258BCD49}" destId="{CD692079-A0F5-4DFB-95D2-4BF2D905B9A7}" srcOrd="0" destOrd="0" presId="urn:microsoft.com/office/officeart/2008/layout/HorizontalMultiLevelHierarchy"/>
    <dgm:cxn modelId="{1EE1C859-33D1-4E6A-AB1B-FBD039346B59}" type="presOf" srcId="{AE324AB0-F6DD-4F74-8B6F-314703C4C5AB}" destId="{54D5E8C7-0032-4156-9AC8-98E9129FF125}" srcOrd="0" destOrd="0" presId="urn:microsoft.com/office/officeart/2008/layout/HorizontalMultiLevelHierarchy"/>
    <dgm:cxn modelId="{6604BA8D-7603-443E-891F-9F2636F2F55C}" type="presOf" srcId="{B77FCA42-6270-4279-B11A-75661547DE2A}" destId="{D30B4596-A3B1-4A27-84F0-507F378E9843}" srcOrd="1" destOrd="0" presId="urn:microsoft.com/office/officeart/2008/layout/HorizontalMultiLevelHierarchy"/>
    <dgm:cxn modelId="{445EB794-96DB-4162-9201-46947C8FA0D7}" srcId="{2F154BF1-EACE-4FB8-92A9-9C662C88308E}" destId="{AE324AB0-F6DD-4F74-8B6F-314703C4C5AB}" srcOrd="0" destOrd="0" parTransId="{82A31FB2-8409-469E-AF98-6EED3252EC97}" sibTransId="{40B0C56E-239A-4F53-B488-72DFCE381BB0}"/>
    <dgm:cxn modelId="{A1FC5695-516A-4893-99A5-ED52D3B2C24C}" type="presOf" srcId="{82A31FB2-8409-469E-AF98-6EED3252EC97}" destId="{5A12253B-674F-49FA-A056-B2CA0D64D6FE}" srcOrd="0" destOrd="0" presId="urn:microsoft.com/office/officeart/2008/layout/HorizontalMultiLevelHierarchy"/>
    <dgm:cxn modelId="{F24FD0AA-120F-426D-981E-89E162CECE39}" type="presOf" srcId="{82A31FB2-8409-469E-AF98-6EED3252EC97}" destId="{87FB7FB7-D55F-4424-95B9-CC91ABE84408}" srcOrd="1" destOrd="0" presId="urn:microsoft.com/office/officeart/2008/layout/HorizontalMultiLevelHierarchy"/>
    <dgm:cxn modelId="{E07D72B1-0951-433F-A4D8-296DFB394BD3}" type="presOf" srcId="{DA5F87E2-105C-4117-B128-1F35AF9B6550}" destId="{86073335-8D57-4F21-93FC-0AACFFAF2C4D}" srcOrd="0" destOrd="0" presId="urn:microsoft.com/office/officeart/2008/layout/HorizontalMultiLevelHierarchy"/>
    <dgm:cxn modelId="{FF71D6D5-1999-46F1-9FE1-A6EFA92328A2}" type="presOf" srcId="{9C086A86-C53E-45F9-B15D-2C77258BCD49}" destId="{E0897592-AFD4-40F1-8B02-ABDAE39AD446}" srcOrd="1" destOrd="0" presId="urn:microsoft.com/office/officeart/2008/layout/HorizontalMultiLevelHierarchy"/>
    <dgm:cxn modelId="{C9A20D1A-1F26-4CB0-A9F5-C1E276C05926}" type="presParOf" srcId="{86073335-8D57-4F21-93FC-0AACFFAF2C4D}" destId="{472977AC-6147-450E-9BD6-75AB47FAEB1A}" srcOrd="0" destOrd="0" presId="urn:microsoft.com/office/officeart/2008/layout/HorizontalMultiLevelHierarchy"/>
    <dgm:cxn modelId="{FBCBAD7D-28A5-445A-AF97-99FF75ECF57A}" type="presParOf" srcId="{472977AC-6147-450E-9BD6-75AB47FAEB1A}" destId="{48BBC928-47BF-4821-B6ED-7D190B3F7AD0}" srcOrd="0" destOrd="0" presId="urn:microsoft.com/office/officeart/2008/layout/HorizontalMultiLevelHierarchy"/>
    <dgm:cxn modelId="{5D255EA1-DCA7-459E-B64F-B138F68CDB98}" type="presParOf" srcId="{472977AC-6147-450E-9BD6-75AB47FAEB1A}" destId="{8A738D62-E7BD-4E7F-A77B-5DD101497D3F}" srcOrd="1" destOrd="0" presId="urn:microsoft.com/office/officeart/2008/layout/HorizontalMultiLevelHierarchy"/>
    <dgm:cxn modelId="{B98023E2-C52D-4225-874B-3E423A594B48}" type="presParOf" srcId="{8A738D62-E7BD-4E7F-A77B-5DD101497D3F}" destId="{5A12253B-674F-49FA-A056-B2CA0D64D6FE}" srcOrd="0" destOrd="0" presId="urn:microsoft.com/office/officeart/2008/layout/HorizontalMultiLevelHierarchy"/>
    <dgm:cxn modelId="{38B207EA-37A0-4E74-90A6-3AED21853114}" type="presParOf" srcId="{5A12253B-674F-49FA-A056-B2CA0D64D6FE}" destId="{87FB7FB7-D55F-4424-95B9-CC91ABE84408}" srcOrd="0" destOrd="0" presId="urn:microsoft.com/office/officeart/2008/layout/HorizontalMultiLevelHierarchy"/>
    <dgm:cxn modelId="{7F666F96-ACA7-4BB5-92B9-E54DAB2574DB}" type="presParOf" srcId="{8A738D62-E7BD-4E7F-A77B-5DD101497D3F}" destId="{44857AB0-442C-4571-B3B8-5EDFDE19CF8B}" srcOrd="1" destOrd="0" presId="urn:microsoft.com/office/officeart/2008/layout/HorizontalMultiLevelHierarchy"/>
    <dgm:cxn modelId="{DCC3DFBF-613E-4F7B-9FD4-10322F925B8E}" type="presParOf" srcId="{44857AB0-442C-4571-B3B8-5EDFDE19CF8B}" destId="{54D5E8C7-0032-4156-9AC8-98E9129FF125}" srcOrd="0" destOrd="0" presId="urn:microsoft.com/office/officeart/2008/layout/HorizontalMultiLevelHierarchy"/>
    <dgm:cxn modelId="{32B234DE-9297-456E-8D3B-0F52AB21EB92}" type="presParOf" srcId="{44857AB0-442C-4571-B3B8-5EDFDE19CF8B}" destId="{894FEBAB-AF69-4C24-85DB-1B66447F3EF0}" srcOrd="1" destOrd="0" presId="urn:microsoft.com/office/officeart/2008/layout/HorizontalMultiLevelHierarchy"/>
    <dgm:cxn modelId="{E2307477-7273-466B-9142-7477DD64BC4A}" type="presParOf" srcId="{8A738D62-E7BD-4E7F-A77B-5DD101497D3F}" destId="{CD692079-A0F5-4DFB-95D2-4BF2D905B9A7}" srcOrd="2" destOrd="0" presId="urn:microsoft.com/office/officeart/2008/layout/HorizontalMultiLevelHierarchy"/>
    <dgm:cxn modelId="{3E75A1B0-6CDD-4C98-8A04-00A7FE5B8175}" type="presParOf" srcId="{CD692079-A0F5-4DFB-95D2-4BF2D905B9A7}" destId="{E0897592-AFD4-40F1-8B02-ABDAE39AD446}" srcOrd="0" destOrd="0" presId="urn:microsoft.com/office/officeart/2008/layout/HorizontalMultiLevelHierarchy"/>
    <dgm:cxn modelId="{6248C755-C092-4C97-8E02-1D04FFAD05E5}" type="presParOf" srcId="{8A738D62-E7BD-4E7F-A77B-5DD101497D3F}" destId="{BBA6056B-C244-4A34-9CB9-98BA113B974E}" srcOrd="3" destOrd="0" presId="urn:microsoft.com/office/officeart/2008/layout/HorizontalMultiLevelHierarchy"/>
    <dgm:cxn modelId="{C4EC4556-134F-4EF8-BDE8-BFB907546EBE}" type="presParOf" srcId="{BBA6056B-C244-4A34-9CB9-98BA113B974E}" destId="{294C31ED-9ECD-46EC-A7DA-DD731809FB7C}" srcOrd="0" destOrd="0" presId="urn:microsoft.com/office/officeart/2008/layout/HorizontalMultiLevelHierarchy"/>
    <dgm:cxn modelId="{2E6DF6B9-6F8C-413F-8518-6787B6CDF51C}" type="presParOf" srcId="{BBA6056B-C244-4A34-9CB9-98BA113B974E}" destId="{BD12082A-42AD-4C74-9E7F-9BECD67CB440}" srcOrd="1" destOrd="0" presId="urn:microsoft.com/office/officeart/2008/layout/HorizontalMultiLevelHierarchy"/>
    <dgm:cxn modelId="{53570319-8238-427A-9591-87B2771C5EFB}" type="presParOf" srcId="{8A738D62-E7BD-4E7F-A77B-5DD101497D3F}" destId="{EC01EF8F-6E3F-4B87-A7B4-58883A2ED9B1}" srcOrd="4" destOrd="0" presId="urn:microsoft.com/office/officeart/2008/layout/HorizontalMultiLevelHierarchy"/>
    <dgm:cxn modelId="{94B9E998-509D-4CEF-BBBD-D43913BC1EFA}" type="presParOf" srcId="{EC01EF8F-6E3F-4B87-A7B4-58883A2ED9B1}" destId="{D30B4596-A3B1-4A27-84F0-507F378E9843}" srcOrd="0" destOrd="0" presId="urn:microsoft.com/office/officeart/2008/layout/HorizontalMultiLevelHierarchy"/>
    <dgm:cxn modelId="{213679EF-203A-4169-B635-422DF8CC8C34}" type="presParOf" srcId="{8A738D62-E7BD-4E7F-A77B-5DD101497D3F}" destId="{99CD65B6-2361-47EC-BC06-2AD8DC2F74BC}" srcOrd="5" destOrd="0" presId="urn:microsoft.com/office/officeart/2008/layout/HorizontalMultiLevelHierarchy"/>
    <dgm:cxn modelId="{8E6D9B6C-5AAF-406D-B254-C843CC0F28EA}" type="presParOf" srcId="{99CD65B6-2361-47EC-BC06-2AD8DC2F74BC}" destId="{CFCAB9DC-0A80-429F-8683-6E024149D32E}" srcOrd="0" destOrd="0" presId="urn:microsoft.com/office/officeart/2008/layout/HorizontalMultiLevelHierarchy"/>
    <dgm:cxn modelId="{4C656242-82F0-4ECF-8F3A-2ACCD8548166}" type="presParOf" srcId="{99CD65B6-2361-47EC-BC06-2AD8DC2F74BC}" destId="{53680465-6398-46B4-AAE1-3693F9EAB893}"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A5F87E2-105C-4117-B128-1F35AF9B6550}" type="doc">
      <dgm:prSet loTypeId="urn:microsoft.com/office/officeart/2008/layout/HorizontalMultiLevelHierarchy" loCatId="hierarchy" qsTypeId="urn:microsoft.com/office/officeart/2005/8/quickstyle/3d3#2" qsCatId="3D" csTypeId="urn:microsoft.com/office/officeart/2005/8/colors/accent3_1#3" csCatId="accent3" phldr="1"/>
      <dgm:spPr/>
      <dgm:t>
        <a:bodyPr/>
        <a:lstStyle/>
        <a:p>
          <a:endParaRPr lang="ru-RU"/>
        </a:p>
      </dgm:t>
    </dgm:pt>
    <dgm:pt modelId="{2F154BF1-EACE-4FB8-92A9-9C662C88308E}">
      <dgm:prSet phldrT="[Текст]"/>
      <dgm:spPr>
        <a:noFill/>
      </dgm:spPr>
      <dgm:t>
        <a:bodyPr/>
        <a:lstStyle/>
        <a:p>
          <a:r>
            <a:rPr lang="ru-RU" dirty="0" err="1">
              <a:latin typeface="Times New Roman" panose="02020603050405020304" pitchFamily="18" charset="0"/>
              <a:cs typeface="Times New Roman" panose="02020603050405020304" pitchFamily="18" charset="0"/>
            </a:rPr>
            <a:t>Централізовані</a:t>
          </a:r>
          <a:r>
            <a:rPr lang="ru-RU" dirty="0">
              <a:latin typeface="Times New Roman" panose="02020603050405020304" pitchFamily="18" charset="0"/>
              <a:cs typeface="Times New Roman" panose="02020603050405020304" pitchFamily="18" charset="0"/>
            </a:rPr>
            <a:t> </a:t>
          </a:r>
        </a:p>
        <a:p>
          <a:r>
            <a:rPr lang="ru-RU" dirty="0" err="1">
              <a:latin typeface="Times New Roman" panose="02020603050405020304" pitchFamily="18" charset="0"/>
              <a:cs typeface="Times New Roman" panose="02020603050405020304" pitchFamily="18" charset="0"/>
            </a:rPr>
            <a:t>закупівлі</a:t>
          </a:r>
          <a:endParaRPr lang="ru-RU" dirty="0">
            <a:latin typeface="Times New Roman" panose="02020603050405020304" pitchFamily="18" charset="0"/>
            <a:cs typeface="Times New Roman" panose="02020603050405020304" pitchFamily="18" charset="0"/>
          </a:endParaRPr>
        </a:p>
      </dgm:t>
    </dgm:pt>
    <dgm:pt modelId="{0D6C8C33-34F8-45DA-9DE6-E14C801F4F82}" type="parTrans" cxnId="{2E397A18-E3A7-43B8-A6F6-87DAC163BDBD}">
      <dgm:prSet/>
      <dgm:spPr/>
      <dgm:t>
        <a:bodyPr/>
        <a:lstStyle/>
        <a:p>
          <a:endParaRPr lang="ru-RU">
            <a:latin typeface="Times New Roman" panose="02020603050405020304" pitchFamily="18" charset="0"/>
            <a:cs typeface="Times New Roman" panose="02020603050405020304" pitchFamily="18" charset="0"/>
          </a:endParaRPr>
        </a:p>
      </dgm:t>
    </dgm:pt>
    <dgm:pt modelId="{CA57BB58-45B1-4131-A95A-06AA5C51DC49}" type="sibTrans" cxnId="{2E397A18-E3A7-43B8-A6F6-87DAC163BDBD}">
      <dgm:prSet/>
      <dgm:spPr/>
      <dgm:t>
        <a:bodyPr/>
        <a:lstStyle/>
        <a:p>
          <a:endParaRPr lang="ru-RU">
            <a:latin typeface="Times New Roman" panose="02020603050405020304" pitchFamily="18" charset="0"/>
            <a:cs typeface="Times New Roman" panose="02020603050405020304" pitchFamily="18" charset="0"/>
          </a:endParaRPr>
        </a:p>
      </dgm:t>
    </dgm:pt>
    <dgm:pt modelId="{AE324AB0-F6DD-4F74-8B6F-314703C4C5AB}">
      <dgm:prSet phldrT="[Текст]"/>
      <dgm:spPr>
        <a:noFill/>
      </dgm:spPr>
      <dgm:t>
        <a:bodyPr/>
        <a:lstStyle/>
        <a:p>
          <a:r>
            <a:rPr lang="ru-RU">
              <a:latin typeface="Times New Roman" panose="02020603050405020304" pitchFamily="18" charset="0"/>
              <a:cs typeface="Times New Roman" panose="02020603050405020304" pitchFamily="18" charset="0"/>
            </a:rPr>
            <a:t>Проєкт</a:t>
          </a:r>
        </a:p>
      </dgm:t>
    </dgm:pt>
    <dgm:pt modelId="{82A31FB2-8409-469E-AF98-6EED3252EC97}" type="parTrans" cxnId="{445EB794-96DB-4162-9201-46947C8FA0D7}">
      <dgm:prSet/>
      <dgm:spPr/>
      <dgm:t>
        <a:bodyPr/>
        <a:lstStyle/>
        <a:p>
          <a:endParaRPr lang="ru-RU">
            <a:latin typeface="Times New Roman" panose="02020603050405020304" pitchFamily="18" charset="0"/>
            <a:cs typeface="Times New Roman" panose="02020603050405020304" pitchFamily="18" charset="0"/>
          </a:endParaRPr>
        </a:p>
      </dgm:t>
    </dgm:pt>
    <dgm:pt modelId="{40B0C56E-239A-4F53-B488-72DFCE381BB0}" type="sibTrans" cxnId="{445EB794-96DB-4162-9201-46947C8FA0D7}">
      <dgm:prSet/>
      <dgm:spPr/>
      <dgm:t>
        <a:bodyPr/>
        <a:lstStyle/>
        <a:p>
          <a:endParaRPr lang="ru-RU">
            <a:latin typeface="Times New Roman" panose="02020603050405020304" pitchFamily="18" charset="0"/>
            <a:cs typeface="Times New Roman" panose="02020603050405020304" pitchFamily="18" charset="0"/>
          </a:endParaRPr>
        </a:p>
      </dgm:t>
    </dgm:pt>
    <dgm:pt modelId="{E51210D0-5EA9-4A77-B838-ED44A5C2ED08}">
      <dgm:prSet phldrT="[Текст]"/>
      <dgm:spPr>
        <a:noFill/>
      </dgm:spPr>
      <dgm:t>
        <a:bodyPr/>
        <a:lstStyle/>
        <a:p>
          <a:r>
            <a:rPr lang="ru-RU">
              <a:latin typeface="Times New Roman" panose="02020603050405020304" pitchFamily="18" charset="0"/>
              <a:cs typeface="Times New Roman" panose="02020603050405020304" pitchFamily="18" charset="0"/>
            </a:rPr>
            <a:t>Проєкт</a:t>
          </a:r>
        </a:p>
      </dgm:t>
    </dgm:pt>
    <dgm:pt modelId="{9C086A86-C53E-45F9-B15D-2C77258BCD49}" type="parTrans" cxnId="{5B8D6C26-347B-4DEE-9719-CD447F4FE9C9}">
      <dgm:prSet/>
      <dgm:spPr/>
      <dgm:t>
        <a:bodyPr/>
        <a:lstStyle/>
        <a:p>
          <a:endParaRPr lang="ru-RU">
            <a:latin typeface="Times New Roman" panose="02020603050405020304" pitchFamily="18" charset="0"/>
            <a:cs typeface="Times New Roman" panose="02020603050405020304" pitchFamily="18" charset="0"/>
          </a:endParaRPr>
        </a:p>
      </dgm:t>
    </dgm:pt>
    <dgm:pt modelId="{96E36E3B-5BAF-4A7B-B1C3-64BBF5F61500}" type="sibTrans" cxnId="{5B8D6C26-347B-4DEE-9719-CD447F4FE9C9}">
      <dgm:prSet/>
      <dgm:spPr/>
      <dgm:t>
        <a:bodyPr/>
        <a:lstStyle/>
        <a:p>
          <a:endParaRPr lang="ru-RU">
            <a:latin typeface="Times New Roman" panose="02020603050405020304" pitchFamily="18" charset="0"/>
            <a:cs typeface="Times New Roman" panose="02020603050405020304" pitchFamily="18" charset="0"/>
          </a:endParaRPr>
        </a:p>
      </dgm:t>
    </dgm:pt>
    <dgm:pt modelId="{803ABBB2-446F-458E-8652-C8D45777C8A6}">
      <dgm:prSet phldrT="[Текст]"/>
      <dgm:spPr>
        <a:noFill/>
      </dgm:spPr>
      <dgm:t>
        <a:bodyPr/>
        <a:lstStyle/>
        <a:p>
          <a:r>
            <a:rPr lang="ru-RU">
              <a:latin typeface="Times New Roman" panose="02020603050405020304" pitchFamily="18" charset="0"/>
              <a:cs typeface="Times New Roman" panose="02020603050405020304" pitchFamily="18" charset="0"/>
            </a:rPr>
            <a:t>Проєкт</a:t>
          </a:r>
        </a:p>
      </dgm:t>
    </dgm:pt>
    <dgm:pt modelId="{B77FCA42-6270-4279-B11A-75661547DE2A}" type="parTrans" cxnId="{D3B5372D-B793-459F-B43C-4E55C16304E3}">
      <dgm:prSet/>
      <dgm:spPr/>
      <dgm:t>
        <a:bodyPr/>
        <a:lstStyle/>
        <a:p>
          <a:endParaRPr lang="ru-RU">
            <a:latin typeface="Times New Roman" panose="02020603050405020304" pitchFamily="18" charset="0"/>
            <a:cs typeface="Times New Roman" panose="02020603050405020304" pitchFamily="18" charset="0"/>
          </a:endParaRPr>
        </a:p>
      </dgm:t>
    </dgm:pt>
    <dgm:pt modelId="{7BC09DDC-541F-4BB0-A128-F7486591E509}" type="sibTrans" cxnId="{D3B5372D-B793-459F-B43C-4E55C16304E3}">
      <dgm:prSet/>
      <dgm:spPr/>
      <dgm:t>
        <a:bodyPr/>
        <a:lstStyle/>
        <a:p>
          <a:endParaRPr lang="ru-RU">
            <a:latin typeface="Times New Roman" panose="02020603050405020304" pitchFamily="18" charset="0"/>
            <a:cs typeface="Times New Roman" panose="02020603050405020304" pitchFamily="18" charset="0"/>
          </a:endParaRPr>
        </a:p>
      </dgm:t>
    </dgm:pt>
    <dgm:pt modelId="{44F86C68-0DA4-4702-979D-74DD1F7405A4}">
      <dgm:prSet/>
      <dgm:spPr>
        <a:noFill/>
      </dgm:spPr>
      <dgm:t>
        <a:bodyPr/>
        <a:lstStyle/>
        <a:p>
          <a:r>
            <a:rPr lang="ru-RU">
              <a:latin typeface="Times New Roman" panose="02020603050405020304" pitchFamily="18" charset="0"/>
              <a:cs typeface="Times New Roman" panose="02020603050405020304" pitchFamily="18" charset="0"/>
            </a:rPr>
            <a:t>Закупівля</a:t>
          </a:r>
        </a:p>
      </dgm:t>
    </dgm:pt>
    <dgm:pt modelId="{747B1984-4058-4DEA-B86C-52F5533ECA8C}" type="parTrans" cxnId="{696E8C48-0CA3-483E-8EF2-B374E2098FED}">
      <dgm:prSet/>
      <dgm:spPr/>
      <dgm:t>
        <a:bodyPr/>
        <a:lstStyle/>
        <a:p>
          <a:endParaRPr lang="ru-RU">
            <a:latin typeface="Times New Roman" panose="02020603050405020304" pitchFamily="18" charset="0"/>
            <a:cs typeface="Times New Roman" panose="02020603050405020304" pitchFamily="18" charset="0"/>
          </a:endParaRPr>
        </a:p>
      </dgm:t>
    </dgm:pt>
    <dgm:pt modelId="{31498336-7A97-446A-9F62-393BBAE22A2C}" type="sibTrans" cxnId="{696E8C48-0CA3-483E-8EF2-B374E2098FED}">
      <dgm:prSet/>
      <dgm:spPr/>
      <dgm:t>
        <a:bodyPr/>
        <a:lstStyle/>
        <a:p>
          <a:endParaRPr lang="ru-RU">
            <a:latin typeface="Times New Roman" panose="02020603050405020304" pitchFamily="18" charset="0"/>
            <a:cs typeface="Times New Roman" panose="02020603050405020304" pitchFamily="18" charset="0"/>
          </a:endParaRPr>
        </a:p>
      </dgm:t>
    </dgm:pt>
    <dgm:pt modelId="{599159C1-9B6E-407B-AC70-EEFDFA12D086}">
      <dgm:prSet/>
      <dgm:spPr>
        <a:noFill/>
      </dgm:spPr>
      <dgm:t>
        <a:bodyPr/>
        <a:lstStyle/>
        <a:p>
          <a:r>
            <a:rPr lang="ru-RU">
              <a:latin typeface="Times New Roman" panose="02020603050405020304" pitchFamily="18" charset="0"/>
              <a:cs typeface="Times New Roman" panose="02020603050405020304" pitchFamily="18" charset="0"/>
            </a:rPr>
            <a:t>Закупівля</a:t>
          </a:r>
        </a:p>
      </dgm:t>
    </dgm:pt>
    <dgm:pt modelId="{0D187BC9-E1F9-4322-8C2B-96CCB33B94FD}" type="parTrans" cxnId="{E5D3B2C0-CBFF-4E51-BF09-DAE6D7B81784}">
      <dgm:prSet/>
      <dgm:spPr/>
      <dgm:t>
        <a:bodyPr/>
        <a:lstStyle/>
        <a:p>
          <a:endParaRPr lang="ru-RU">
            <a:latin typeface="Times New Roman" panose="02020603050405020304" pitchFamily="18" charset="0"/>
            <a:cs typeface="Times New Roman" panose="02020603050405020304" pitchFamily="18" charset="0"/>
          </a:endParaRPr>
        </a:p>
      </dgm:t>
    </dgm:pt>
    <dgm:pt modelId="{261FFEDF-8B91-4FBF-AC93-209C5FA94B6D}" type="sibTrans" cxnId="{E5D3B2C0-CBFF-4E51-BF09-DAE6D7B81784}">
      <dgm:prSet/>
      <dgm:spPr/>
      <dgm:t>
        <a:bodyPr/>
        <a:lstStyle/>
        <a:p>
          <a:endParaRPr lang="ru-RU">
            <a:latin typeface="Times New Roman" panose="02020603050405020304" pitchFamily="18" charset="0"/>
            <a:cs typeface="Times New Roman" panose="02020603050405020304" pitchFamily="18" charset="0"/>
          </a:endParaRPr>
        </a:p>
      </dgm:t>
    </dgm:pt>
    <dgm:pt modelId="{A7BC65DD-7FA7-41A9-A8CB-0F73972236A7}">
      <dgm:prSet/>
      <dgm:spPr>
        <a:noFill/>
      </dgm:spPr>
      <dgm:t>
        <a:bodyPr/>
        <a:lstStyle/>
        <a:p>
          <a:r>
            <a:rPr lang="ru-RU" dirty="0" err="1">
              <a:latin typeface="Times New Roman" panose="02020603050405020304" pitchFamily="18" charset="0"/>
              <a:cs typeface="Times New Roman" panose="02020603050405020304" pitchFamily="18" charset="0"/>
            </a:rPr>
            <a:t>Закупівля</a:t>
          </a:r>
          <a:endParaRPr lang="ru-RU" dirty="0">
            <a:latin typeface="Times New Roman" panose="02020603050405020304" pitchFamily="18" charset="0"/>
            <a:cs typeface="Times New Roman" panose="02020603050405020304" pitchFamily="18" charset="0"/>
          </a:endParaRPr>
        </a:p>
      </dgm:t>
    </dgm:pt>
    <dgm:pt modelId="{6158ACA0-E476-4D17-9D50-3DFDC0C877B2}" type="parTrans" cxnId="{A27853AD-A8A6-4D91-B62D-E0D404A0A263}">
      <dgm:prSet/>
      <dgm:spPr/>
      <dgm:t>
        <a:bodyPr/>
        <a:lstStyle/>
        <a:p>
          <a:endParaRPr lang="ru-RU">
            <a:latin typeface="Times New Roman" panose="02020603050405020304" pitchFamily="18" charset="0"/>
            <a:cs typeface="Times New Roman" panose="02020603050405020304" pitchFamily="18" charset="0"/>
          </a:endParaRPr>
        </a:p>
      </dgm:t>
    </dgm:pt>
    <dgm:pt modelId="{391C33BA-3137-456E-BAB6-B8C9191D7179}" type="sibTrans" cxnId="{A27853AD-A8A6-4D91-B62D-E0D404A0A263}">
      <dgm:prSet/>
      <dgm:spPr/>
      <dgm:t>
        <a:bodyPr/>
        <a:lstStyle/>
        <a:p>
          <a:endParaRPr lang="ru-RU">
            <a:latin typeface="Times New Roman" panose="02020603050405020304" pitchFamily="18" charset="0"/>
            <a:cs typeface="Times New Roman" panose="02020603050405020304" pitchFamily="18" charset="0"/>
          </a:endParaRPr>
        </a:p>
      </dgm:t>
    </dgm:pt>
    <dgm:pt modelId="{86073335-8D57-4F21-93FC-0AACFFAF2C4D}" type="pres">
      <dgm:prSet presAssocID="{DA5F87E2-105C-4117-B128-1F35AF9B6550}" presName="Name0" presStyleCnt="0">
        <dgm:presLayoutVars>
          <dgm:chPref val="1"/>
          <dgm:dir/>
          <dgm:animOne val="branch"/>
          <dgm:animLvl val="lvl"/>
          <dgm:resizeHandles val="exact"/>
        </dgm:presLayoutVars>
      </dgm:prSet>
      <dgm:spPr/>
    </dgm:pt>
    <dgm:pt modelId="{472977AC-6147-450E-9BD6-75AB47FAEB1A}" type="pres">
      <dgm:prSet presAssocID="{2F154BF1-EACE-4FB8-92A9-9C662C88308E}" presName="root1" presStyleCnt="0"/>
      <dgm:spPr/>
    </dgm:pt>
    <dgm:pt modelId="{48BBC928-47BF-4821-B6ED-7D190B3F7AD0}" type="pres">
      <dgm:prSet presAssocID="{2F154BF1-EACE-4FB8-92A9-9C662C88308E}" presName="LevelOneTextNode" presStyleLbl="node0" presStyleIdx="0" presStyleCnt="1">
        <dgm:presLayoutVars>
          <dgm:chPref val="3"/>
        </dgm:presLayoutVars>
      </dgm:prSet>
      <dgm:spPr/>
    </dgm:pt>
    <dgm:pt modelId="{8A738D62-E7BD-4E7F-A77B-5DD101497D3F}" type="pres">
      <dgm:prSet presAssocID="{2F154BF1-EACE-4FB8-92A9-9C662C88308E}" presName="level2hierChild" presStyleCnt="0"/>
      <dgm:spPr/>
    </dgm:pt>
    <dgm:pt modelId="{75910E21-0959-46F4-A811-578B1ADF6A21}" type="pres">
      <dgm:prSet presAssocID="{0D187BC9-E1F9-4322-8C2B-96CCB33B94FD}" presName="conn2-1" presStyleLbl="parChTrans1D2" presStyleIdx="0" presStyleCnt="3"/>
      <dgm:spPr/>
    </dgm:pt>
    <dgm:pt modelId="{64E16147-664C-4BD8-894D-7348ABB09657}" type="pres">
      <dgm:prSet presAssocID="{0D187BC9-E1F9-4322-8C2B-96CCB33B94FD}" presName="connTx" presStyleLbl="parChTrans1D2" presStyleIdx="0" presStyleCnt="3"/>
      <dgm:spPr/>
    </dgm:pt>
    <dgm:pt modelId="{2E4D23DA-2FD3-4E07-8AF7-02F7C2E35AB5}" type="pres">
      <dgm:prSet presAssocID="{599159C1-9B6E-407B-AC70-EEFDFA12D086}" presName="root2" presStyleCnt="0"/>
      <dgm:spPr/>
    </dgm:pt>
    <dgm:pt modelId="{87EF8D83-70E0-40B1-AA3C-F78AEFED12BC}" type="pres">
      <dgm:prSet presAssocID="{599159C1-9B6E-407B-AC70-EEFDFA12D086}" presName="LevelTwoTextNode" presStyleLbl="node2" presStyleIdx="0" presStyleCnt="3">
        <dgm:presLayoutVars>
          <dgm:chPref val="3"/>
        </dgm:presLayoutVars>
      </dgm:prSet>
      <dgm:spPr/>
    </dgm:pt>
    <dgm:pt modelId="{9FE3A125-4876-473E-9D6F-00F679C65B55}" type="pres">
      <dgm:prSet presAssocID="{599159C1-9B6E-407B-AC70-EEFDFA12D086}" presName="level3hierChild" presStyleCnt="0"/>
      <dgm:spPr/>
    </dgm:pt>
    <dgm:pt modelId="{5A12253B-674F-49FA-A056-B2CA0D64D6FE}" type="pres">
      <dgm:prSet presAssocID="{82A31FB2-8409-469E-AF98-6EED3252EC97}" presName="conn2-1" presStyleLbl="parChTrans1D3" presStyleIdx="0" presStyleCnt="3"/>
      <dgm:spPr/>
    </dgm:pt>
    <dgm:pt modelId="{87FB7FB7-D55F-4424-95B9-CC91ABE84408}" type="pres">
      <dgm:prSet presAssocID="{82A31FB2-8409-469E-AF98-6EED3252EC97}" presName="connTx" presStyleLbl="parChTrans1D3" presStyleIdx="0" presStyleCnt="3"/>
      <dgm:spPr/>
    </dgm:pt>
    <dgm:pt modelId="{44857AB0-442C-4571-B3B8-5EDFDE19CF8B}" type="pres">
      <dgm:prSet presAssocID="{AE324AB0-F6DD-4F74-8B6F-314703C4C5AB}" presName="root2" presStyleCnt="0"/>
      <dgm:spPr/>
    </dgm:pt>
    <dgm:pt modelId="{54D5E8C7-0032-4156-9AC8-98E9129FF125}" type="pres">
      <dgm:prSet presAssocID="{AE324AB0-F6DD-4F74-8B6F-314703C4C5AB}" presName="LevelTwoTextNode" presStyleLbl="node3" presStyleIdx="0" presStyleCnt="3">
        <dgm:presLayoutVars>
          <dgm:chPref val="3"/>
        </dgm:presLayoutVars>
      </dgm:prSet>
      <dgm:spPr/>
    </dgm:pt>
    <dgm:pt modelId="{894FEBAB-AF69-4C24-85DB-1B66447F3EF0}" type="pres">
      <dgm:prSet presAssocID="{AE324AB0-F6DD-4F74-8B6F-314703C4C5AB}" presName="level3hierChild" presStyleCnt="0"/>
      <dgm:spPr/>
    </dgm:pt>
    <dgm:pt modelId="{DBC92136-9231-4AE9-BBA7-3ECC11BB9E71}" type="pres">
      <dgm:prSet presAssocID="{747B1984-4058-4DEA-B86C-52F5533ECA8C}" presName="conn2-1" presStyleLbl="parChTrans1D2" presStyleIdx="1" presStyleCnt="3"/>
      <dgm:spPr/>
    </dgm:pt>
    <dgm:pt modelId="{4123FC30-AE21-47D5-847D-C4DE6BCE824A}" type="pres">
      <dgm:prSet presAssocID="{747B1984-4058-4DEA-B86C-52F5533ECA8C}" presName="connTx" presStyleLbl="parChTrans1D2" presStyleIdx="1" presStyleCnt="3"/>
      <dgm:spPr/>
    </dgm:pt>
    <dgm:pt modelId="{FE17B61D-9222-4D39-8FCD-7B1D950C5BEF}" type="pres">
      <dgm:prSet presAssocID="{44F86C68-0DA4-4702-979D-74DD1F7405A4}" presName="root2" presStyleCnt="0"/>
      <dgm:spPr/>
    </dgm:pt>
    <dgm:pt modelId="{8BCCFEF1-42B3-421A-B955-594AB90BD763}" type="pres">
      <dgm:prSet presAssocID="{44F86C68-0DA4-4702-979D-74DD1F7405A4}" presName="LevelTwoTextNode" presStyleLbl="node2" presStyleIdx="1" presStyleCnt="3">
        <dgm:presLayoutVars>
          <dgm:chPref val="3"/>
        </dgm:presLayoutVars>
      </dgm:prSet>
      <dgm:spPr/>
    </dgm:pt>
    <dgm:pt modelId="{D3508E3A-911D-41B7-957C-B893F2EF6E18}" type="pres">
      <dgm:prSet presAssocID="{44F86C68-0DA4-4702-979D-74DD1F7405A4}" presName="level3hierChild" presStyleCnt="0"/>
      <dgm:spPr/>
    </dgm:pt>
    <dgm:pt modelId="{CD692079-A0F5-4DFB-95D2-4BF2D905B9A7}" type="pres">
      <dgm:prSet presAssocID="{9C086A86-C53E-45F9-B15D-2C77258BCD49}" presName="conn2-1" presStyleLbl="parChTrans1D3" presStyleIdx="1" presStyleCnt="3"/>
      <dgm:spPr/>
    </dgm:pt>
    <dgm:pt modelId="{E0897592-AFD4-40F1-8B02-ABDAE39AD446}" type="pres">
      <dgm:prSet presAssocID="{9C086A86-C53E-45F9-B15D-2C77258BCD49}" presName="connTx" presStyleLbl="parChTrans1D3" presStyleIdx="1" presStyleCnt="3"/>
      <dgm:spPr/>
    </dgm:pt>
    <dgm:pt modelId="{BBA6056B-C244-4A34-9CB9-98BA113B974E}" type="pres">
      <dgm:prSet presAssocID="{E51210D0-5EA9-4A77-B838-ED44A5C2ED08}" presName="root2" presStyleCnt="0"/>
      <dgm:spPr/>
    </dgm:pt>
    <dgm:pt modelId="{294C31ED-9ECD-46EC-A7DA-DD731809FB7C}" type="pres">
      <dgm:prSet presAssocID="{E51210D0-5EA9-4A77-B838-ED44A5C2ED08}" presName="LevelTwoTextNode" presStyleLbl="node3" presStyleIdx="1" presStyleCnt="3">
        <dgm:presLayoutVars>
          <dgm:chPref val="3"/>
        </dgm:presLayoutVars>
      </dgm:prSet>
      <dgm:spPr/>
    </dgm:pt>
    <dgm:pt modelId="{BD12082A-42AD-4C74-9E7F-9BECD67CB440}" type="pres">
      <dgm:prSet presAssocID="{E51210D0-5EA9-4A77-B838-ED44A5C2ED08}" presName="level3hierChild" presStyleCnt="0"/>
      <dgm:spPr/>
    </dgm:pt>
    <dgm:pt modelId="{1FDBE0FA-2091-466D-AAEB-AD1E2E07C1A7}" type="pres">
      <dgm:prSet presAssocID="{6158ACA0-E476-4D17-9D50-3DFDC0C877B2}" presName="conn2-1" presStyleLbl="parChTrans1D2" presStyleIdx="2" presStyleCnt="3"/>
      <dgm:spPr/>
    </dgm:pt>
    <dgm:pt modelId="{DBFEC116-B0C5-4FC7-9878-ACC6BE95EA2F}" type="pres">
      <dgm:prSet presAssocID="{6158ACA0-E476-4D17-9D50-3DFDC0C877B2}" presName="connTx" presStyleLbl="parChTrans1D2" presStyleIdx="2" presStyleCnt="3"/>
      <dgm:spPr/>
    </dgm:pt>
    <dgm:pt modelId="{D3ECE5EB-4B36-4EE2-9585-648EECE2802F}" type="pres">
      <dgm:prSet presAssocID="{A7BC65DD-7FA7-41A9-A8CB-0F73972236A7}" presName="root2" presStyleCnt="0"/>
      <dgm:spPr/>
    </dgm:pt>
    <dgm:pt modelId="{3D4B156A-DC40-44F2-8B3C-BC08F92B0BA9}" type="pres">
      <dgm:prSet presAssocID="{A7BC65DD-7FA7-41A9-A8CB-0F73972236A7}" presName="LevelTwoTextNode" presStyleLbl="node2" presStyleIdx="2" presStyleCnt="3">
        <dgm:presLayoutVars>
          <dgm:chPref val="3"/>
        </dgm:presLayoutVars>
      </dgm:prSet>
      <dgm:spPr/>
    </dgm:pt>
    <dgm:pt modelId="{B22EAFC3-2159-4E95-AAC8-45824A994B58}" type="pres">
      <dgm:prSet presAssocID="{A7BC65DD-7FA7-41A9-A8CB-0F73972236A7}" presName="level3hierChild" presStyleCnt="0"/>
      <dgm:spPr/>
    </dgm:pt>
    <dgm:pt modelId="{EC01EF8F-6E3F-4B87-A7B4-58883A2ED9B1}" type="pres">
      <dgm:prSet presAssocID="{B77FCA42-6270-4279-B11A-75661547DE2A}" presName="conn2-1" presStyleLbl="parChTrans1D3" presStyleIdx="2" presStyleCnt="3"/>
      <dgm:spPr/>
    </dgm:pt>
    <dgm:pt modelId="{D30B4596-A3B1-4A27-84F0-507F378E9843}" type="pres">
      <dgm:prSet presAssocID="{B77FCA42-6270-4279-B11A-75661547DE2A}" presName="connTx" presStyleLbl="parChTrans1D3" presStyleIdx="2" presStyleCnt="3"/>
      <dgm:spPr/>
    </dgm:pt>
    <dgm:pt modelId="{99CD65B6-2361-47EC-BC06-2AD8DC2F74BC}" type="pres">
      <dgm:prSet presAssocID="{803ABBB2-446F-458E-8652-C8D45777C8A6}" presName="root2" presStyleCnt="0"/>
      <dgm:spPr/>
    </dgm:pt>
    <dgm:pt modelId="{CFCAB9DC-0A80-429F-8683-6E024149D32E}" type="pres">
      <dgm:prSet presAssocID="{803ABBB2-446F-458E-8652-C8D45777C8A6}" presName="LevelTwoTextNode" presStyleLbl="node3" presStyleIdx="2" presStyleCnt="3">
        <dgm:presLayoutVars>
          <dgm:chPref val="3"/>
        </dgm:presLayoutVars>
      </dgm:prSet>
      <dgm:spPr/>
    </dgm:pt>
    <dgm:pt modelId="{53680465-6398-46B4-AAE1-3693F9EAB893}" type="pres">
      <dgm:prSet presAssocID="{803ABBB2-446F-458E-8652-C8D45777C8A6}" presName="level3hierChild" presStyleCnt="0"/>
      <dgm:spPr/>
    </dgm:pt>
  </dgm:ptLst>
  <dgm:cxnLst>
    <dgm:cxn modelId="{6BA0A501-5A52-421F-BCCB-DC15F9B04E0A}" type="presOf" srcId="{9C086A86-C53E-45F9-B15D-2C77258BCD49}" destId="{CD692079-A0F5-4DFB-95D2-4BF2D905B9A7}" srcOrd="0" destOrd="0" presId="urn:microsoft.com/office/officeart/2008/layout/HorizontalMultiLevelHierarchy"/>
    <dgm:cxn modelId="{61E4670D-3CA7-4839-BC26-DD41F1DE5B31}" type="presOf" srcId="{803ABBB2-446F-458E-8652-C8D45777C8A6}" destId="{CFCAB9DC-0A80-429F-8683-6E024149D32E}" srcOrd="0" destOrd="0" presId="urn:microsoft.com/office/officeart/2008/layout/HorizontalMultiLevelHierarchy"/>
    <dgm:cxn modelId="{2E397A18-E3A7-43B8-A6F6-87DAC163BDBD}" srcId="{DA5F87E2-105C-4117-B128-1F35AF9B6550}" destId="{2F154BF1-EACE-4FB8-92A9-9C662C88308E}" srcOrd="0" destOrd="0" parTransId="{0D6C8C33-34F8-45DA-9DE6-E14C801F4F82}" sibTransId="{CA57BB58-45B1-4131-A95A-06AA5C51DC49}"/>
    <dgm:cxn modelId="{5B8D6C26-347B-4DEE-9719-CD447F4FE9C9}" srcId="{44F86C68-0DA4-4702-979D-74DD1F7405A4}" destId="{E51210D0-5EA9-4A77-B838-ED44A5C2ED08}" srcOrd="0" destOrd="0" parTransId="{9C086A86-C53E-45F9-B15D-2C77258BCD49}" sibTransId="{96E36E3B-5BAF-4A7B-B1C3-64BBF5F61500}"/>
    <dgm:cxn modelId="{D3B5372D-B793-459F-B43C-4E55C16304E3}" srcId="{A7BC65DD-7FA7-41A9-A8CB-0F73972236A7}" destId="{803ABBB2-446F-458E-8652-C8D45777C8A6}" srcOrd="0" destOrd="0" parTransId="{B77FCA42-6270-4279-B11A-75661547DE2A}" sibTransId="{7BC09DDC-541F-4BB0-A128-F7486591E509}"/>
    <dgm:cxn modelId="{2277DF40-6DDF-4C21-ACBF-7CA7ACD2FCFC}" type="presOf" srcId="{599159C1-9B6E-407B-AC70-EEFDFA12D086}" destId="{87EF8D83-70E0-40B1-AA3C-F78AEFED12BC}" srcOrd="0" destOrd="0" presId="urn:microsoft.com/office/officeart/2008/layout/HorizontalMultiLevelHierarchy"/>
    <dgm:cxn modelId="{4789F441-F6D2-4390-A0AA-3D98F4B66227}" type="presOf" srcId="{2F154BF1-EACE-4FB8-92A9-9C662C88308E}" destId="{48BBC928-47BF-4821-B6ED-7D190B3F7AD0}" srcOrd="0" destOrd="0" presId="urn:microsoft.com/office/officeart/2008/layout/HorizontalMultiLevelHierarchy"/>
    <dgm:cxn modelId="{696E8C48-0CA3-483E-8EF2-B374E2098FED}" srcId="{2F154BF1-EACE-4FB8-92A9-9C662C88308E}" destId="{44F86C68-0DA4-4702-979D-74DD1F7405A4}" srcOrd="1" destOrd="0" parTransId="{747B1984-4058-4DEA-B86C-52F5533ECA8C}" sibTransId="{31498336-7A97-446A-9F62-393BBAE22A2C}"/>
    <dgm:cxn modelId="{B8435653-BF63-43A3-9010-CB7539F5F293}" type="presOf" srcId="{B77FCA42-6270-4279-B11A-75661547DE2A}" destId="{EC01EF8F-6E3F-4B87-A7B4-58883A2ED9B1}" srcOrd="0" destOrd="0" presId="urn:microsoft.com/office/officeart/2008/layout/HorizontalMultiLevelHierarchy"/>
    <dgm:cxn modelId="{23C56359-3349-4528-87F7-B24CBCCB06B6}" type="presOf" srcId="{A7BC65DD-7FA7-41A9-A8CB-0F73972236A7}" destId="{3D4B156A-DC40-44F2-8B3C-BC08F92B0BA9}" srcOrd="0" destOrd="0" presId="urn:microsoft.com/office/officeart/2008/layout/HorizontalMultiLevelHierarchy"/>
    <dgm:cxn modelId="{445EB794-96DB-4162-9201-46947C8FA0D7}" srcId="{599159C1-9B6E-407B-AC70-EEFDFA12D086}" destId="{AE324AB0-F6DD-4F74-8B6F-314703C4C5AB}" srcOrd="0" destOrd="0" parTransId="{82A31FB2-8409-469E-AF98-6EED3252EC97}" sibTransId="{40B0C56E-239A-4F53-B488-72DFCE381BB0}"/>
    <dgm:cxn modelId="{7371E7A0-A76F-4727-8FBF-6293772DC969}" type="presOf" srcId="{B77FCA42-6270-4279-B11A-75661547DE2A}" destId="{D30B4596-A3B1-4A27-84F0-507F378E9843}" srcOrd="1" destOrd="0" presId="urn:microsoft.com/office/officeart/2008/layout/HorizontalMultiLevelHierarchy"/>
    <dgm:cxn modelId="{A27853AD-A8A6-4D91-B62D-E0D404A0A263}" srcId="{2F154BF1-EACE-4FB8-92A9-9C662C88308E}" destId="{A7BC65DD-7FA7-41A9-A8CB-0F73972236A7}" srcOrd="2" destOrd="0" parTransId="{6158ACA0-E476-4D17-9D50-3DFDC0C877B2}" sibTransId="{391C33BA-3137-456E-BAB6-B8C9191D7179}"/>
    <dgm:cxn modelId="{66957BAD-528F-4F0D-B19D-9F1F9BE5EEF8}" type="presOf" srcId="{82A31FB2-8409-469E-AF98-6EED3252EC97}" destId="{87FB7FB7-D55F-4424-95B9-CC91ABE84408}" srcOrd="1" destOrd="0" presId="urn:microsoft.com/office/officeart/2008/layout/HorizontalMultiLevelHierarchy"/>
    <dgm:cxn modelId="{3F591FB1-DB2F-4015-85B7-8582E87A38AD}" type="presOf" srcId="{6158ACA0-E476-4D17-9D50-3DFDC0C877B2}" destId="{DBFEC116-B0C5-4FC7-9878-ACC6BE95EA2F}" srcOrd="1" destOrd="0" presId="urn:microsoft.com/office/officeart/2008/layout/HorizontalMultiLevelHierarchy"/>
    <dgm:cxn modelId="{D1F422B1-89EA-4A6B-84D2-77FBF5CF44BB}" type="presOf" srcId="{82A31FB2-8409-469E-AF98-6EED3252EC97}" destId="{5A12253B-674F-49FA-A056-B2CA0D64D6FE}" srcOrd="0" destOrd="0" presId="urn:microsoft.com/office/officeart/2008/layout/HorizontalMultiLevelHierarchy"/>
    <dgm:cxn modelId="{E07D72B1-0951-433F-A4D8-296DFB394BD3}" type="presOf" srcId="{DA5F87E2-105C-4117-B128-1F35AF9B6550}" destId="{86073335-8D57-4F21-93FC-0AACFFAF2C4D}" srcOrd="0" destOrd="0" presId="urn:microsoft.com/office/officeart/2008/layout/HorizontalMultiLevelHierarchy"/>
    <dgm:cxn modelId="{CEA834B3-3D52-429B-84C9-3C13887BDEE7}" type="presOf" srcId="{44F86C68-0DA4-4702-979D-74DD1F7405A4}" destId="{8BCCFEF1-42B3-421A-B955-594AB90BD763}" srcOrd="0" destOrd="0" presId="urn:microsoft.com/office/officeart/2008/layout/HorizontalMultiLevelHierarchy"/>
    <dgm:cxn modelId="{E5D3B2C0-CBFF-4E51-BF09-DAE6D7B81784}" srcId="{2F154BF1-EACE-4FB8-92A9-9C662C88308E}" destId="{599159C1-9B6E-407B-AC70-EEFDFA12D086}" srcOrd="0" destOrd="0" parTransId="{0D187BC9-E1F9-4322-8C2B-96CCB33B94FD}" sibTransId="{261FFEDF-8B91-4FBF-AC93-209C5FA94B6D}"/>
    <dgm:cxn modelId="{1E06FECA-0B28-424C-9430-9B40B40DB932}" type="presOf" srcId="{9C086A86-C53E-45F9-B15D-2C77258BCD49}" destId="{E0897592-AFD4-40F1-8B02-ABDAE39AD446}" srcOrd="1" destOrd="0" presId="urn:microsoft.com/office/officeart/2008/layout/HorizontalMultiLevelHierarchy"/>
    <dgm:cxn modelId="{92A125CC-9E8D-4EF2-96B8-8F1F40DC2EE1}" type="presOf" srcId="{0D187BC9-E1F9-4322-8C2B-96CCB33B94FD}" destId="{75910E21-0959-46F4-A811-578B1ADF6A21}" srcOrd="0" destOrd="0" presId="urn:microsoft.com/office/officeart/2008/layout/HorizontalMultiLevelHierarchy"/>
    <dgm:cxn modelId="{875F25E4-4082-45D9-B538-C248793259A4}" type="presOf" srcId="{6158ACA0-E476-4D17-9D50-3DFDC0C877B2}" destId="{1FDBE0FA-2091-466D-AAEB-AD1E2E07C1A7}" srcOrd="0" destOrd="0" presId="urn:microsoft.com/office/officeart/2008/layout/HorizontalMultiLevelHierarchy"/>
    <dgm:cxn modelId="{32901DE9-0E7E-45BB-B5D8-0820F66E8C92}" type="presOf" srcId="{747B1984-4058-4DEA-B86C-52F5533ECA8C}" destId="{DBC92136-9231-4AE9-BBA7-3ECC11BB9E71}" srcOrd="0" destOrd="0" presId="urn:microsoft.com/office/officeart/2008/layout/HorizontalMultiLevelHierarchy"/>
    <dgm:cxn modelId="{FEEE5DEA-1B58-493B-B2BD-D4EE41ECCB48}" type="presOf" srcId="{E51210D0-5EA9-4A77-B838-ED44A5C2ED08}" destId="{294C31ED-9ECD-46EC-A7DA-DD731809FB7C}" srcOrd="0" destOrd="0" presId="urn:microsoft.com/office/officeart/2008/layout/HorizontalMultiLevelHierarchy"/>
    <dgm:cxn modelId="{115658F4-3C81-4478-B502-12AAFAC40916}" type="presOf" srcId="{0D187BC9-E1F9-4322-8C2B-96CCB33B94FD}" destId="{64E16147-664C-4BD8-894D-7348ABB09657}" srcOrd="1" destOrd="0" presId="urn:microsoft.com/office/officeart/2008/layout/HorizontalMultiLevelHierarchy"/>
    <dgm:cxn modelId="{5AFC54F8-C716-431B-B0CC-8AC3ACCFDFC5}" type="presOf" srcId="{747B1984-4058-4DEA-B86C-52F5533ECA8C}" destId="{4123FC30-AE21-47D5-847D-C4DE6BCE824A}" srcOrd="1" destOrd="0" presId="urn:microsoft.com/office/officeart/2008/layout/HorizontalMultiLevelHierarchy"/>
    <dgm:cxn modelId="{5F9FC5F9-A151-438D-BFB4-3C0B3FD2D83D}" type="presOf" srcId="{AE324AB0-F6DD-4F74-8B6F-314703C4C5AB}" destId="{54D5E8C7-0032-4156-9AC8-98E9129FF125}" srcOrd="0" destOrd="0" presId="urn:microsoft.com/office/officeart/2008/layout/HorizontalMultiLevelHierarchy"/>
    <dgm:cxn modelId="{C9A20D1A-1F26-4CB0-A9F5-C1E276C05926}" type="presParOf" srcId="{86073335-8D57-4F21-93FC-0AACFFAF2C4D}" destId="{472977AC-6147-450E-9BD6-75AB47FAEB1A}" srcOrd="0" destOrd="0" presId="urn:microsoft.com/office/officeart/2008/layout/HorizontalMultiLevelHierarchy"/>
    <dgm:cxn modelId="{FBCBAD7D-28A5-445A-AF97-99FF75ECF57A}" type="presParOf" srcId="{472977AC-6147-450E-9BD6-75AB47FAEB1A}" destId="{48BBC928-47BF-4821-B6ED-7D190B3F7AD0}" srcOrd="0" destOrd="0" presId="urn:microsoft.com/office/officeart/2008/layout/HorizontalMultiLevelHierarchy"/>
    <dgm:cxn modelId="{5D255EA1-DCA7-459E-B64F-B138F68CDB98}" type="presParOf" srcId="{472977AC-6147-450E-9BD6-75AB47FAEB1A}" destId="{8A738D62-E7BD-4E7F-A77B-5DD101497D3F}" srcOrd="1" destOrd="0" presId="urn:microsoft.com/office/officeart/2008/layout/HorizontalMultiLevelHierarchy"/>
    <dgm:cxn modelId="{91392B93-26AF-4937-84A4-D21CEC1D546A}" type="presParOf" srcId="{8A738D62-E7BD-4E7F-A77B-5DD101497D3F}" destId="{75910E21-0959-46F4-A811-578B1ADF6A21}" srcOrd="0" destOrd="0" presId="urn:microsoft.com/office/officeart/2008/layout/HorizontalMultiLevelHierarchy"/>
    <dgm:cxn modelId="{05078DB8-791C-4856-9EBE-F3C33EC1A867}" type="presParOf" srcId="{75910E21-0959-46F4-A811-578B1ADF6A21}" destId="{64E16147-664C-4BD8-894D-7348ABB09657}" srcOrd="0" destOrd="0" presId="urn:microsoft.com/office/officeart/2008/layout/HorizontalMultiLevelHierarchy"/>
    <dgm:cxn modelId="{779CEA5E-502D-450A-87D3-7AF39A53335F}" type="presParOf" srcId="{8A738D62-E7BD-4E7F-A77B-5DD101497D3F}" destId="{2E4D23DA-2FD3-4E07-8AF7-02F7C2E35AB5}" srcOrd="1" destOrd="0" presId="urn:microsoft.com/office/officeart/2008/layout/HorizontalMultiLevelHierarchy"/>
    <dgm:cxn modelId="{EC8A2433-1670-4A74-AAF2-1C29ADFC0253}" type="presParOf" srcId="{2E4D23DA-2FD3-4E07-8AF7-02F7C2E35AB5}" destId="{87EF8D83-70E0-40B1-AA3C-F78AEFED12BC}" srcOrd="0" destOrd="0" presId="urn:microsoft.com/office/officeart/2008/layout/HorizontalMultiLevelHierarchy"/>
    <dgm:cxn modelId="{47CE85DF-FED6-4FBC-B4C4-87A2C77BC3D8}" type="presParOf" srcId="{2E4D23DA-2FD3-4E07-8AF7-02F7C2E35AB5}" destId="{9FE3A125-4876-473E-9D6F-00F679C65B55}" srcOrd="1" destOrd="0" presId="urn:microsoft.com/office/officeart/2008/layout/HorizontalMultiLevelHierarchy"/>
    <dgm:cxn modelId="{97F4B68D-D93A-483D-B9A6-C7CB78D9687B}" type="presParOf" srcId="{9FE3A125-4876-473E-9D6F-00F679C65B55}" destId="{5A12253B-674F-49FA-A056-B2CA0D64D6FE}" srcOrd="0" destOrd="0" presId="urn:microsoft.com/office/officeart/2008/layout/HorizontalMultiLevelHierarchy"/>
    <dgm:cxn modelId="{5E0DC0AB-134E-416A-8963-F8815438DC48}" type="presParOf" srcId="{5A12253B-674F-49FA-A056-B2CA0D64D6FE}" destId="{87FB7FB7-D55F-4424-95B9-CC91ABE84408}" srcOrd="0" destOrd="0" presId="urn:microsoft.com/office/officeart/2008/layout/HorizontalMultiLevelHierarchy"/>
    <dgm:cxn modelId="{92B38314-D733-4163-8C78-B4C8B0490F4B}" type="presParOf" srcId="{9FE3A125-4876-473E-9D6F-00F679C65B55}" destId="{44857AB0-442C-4571-B3B8-5EDFDE19CF8B}" srcOrd="1" destOrd="0" presId="urn:microsoft.com/office/officeart/2008/layout/HorizontalMultiLevelHierarchy"/>
    <dgm:cxn modelId="{0048A599-9C1D-4E65-9C96-EE3B2BF1D196}" type="presParOf" srcId="{44857AB0-442C-4571-B3B8-5EDFDE19CF8B}" destId="{54D5E8C7-0032-4156-9AC8-98E9129FF125}" srcOrd="0" destOrd="0" presId="urn:microsoft.com/office/officeart/2008/layout/HorizontalMultiLevelHierarchy"/>
    <dgm:cxn modelId="{13B4A7F6-223D-43DB-82F1-376F31EC41D2}" type="presParOf" srcId="{44857AB0-442C-4571-B3B8-5EDFDE19CF8B}" destId="{894FEBAB-AF69-4C24-85DB-1B66447F3EF0}" srcOrd="1" destOrd="0" presId="urn:microsoft.com/office/officeart/2008/layout/HorizontalMultiLevelHierarchy"/>
    <dgm:cxn modelId="{75CD86AD-D7C0-40FA-A322-6F2FB5F14DC6}" type="presParOf" srcId="{8A738D62-E7BD-4E7F-A77B-5DD101497D3F}" destId="{DBC92136-9231-4AE9-BBA7-3ECC11BB9E71}" srcOrd="2" destOrd="0" presId="urn:microsoft.com/office/officeart/2008/layout/HorizontalMultiLevelHierarchy"/>
    <dgm:cxn modelId="{3464AC1A-3382-4554-B961-8ADD256E7C17}" type="presParOf" srcId="{DBC92136-9231-4AE9-BBA7-3ECC11BB9E71}" destId="{4123FC30-AE21-47D5-847D-C4DE6BCE824A}" srcOrd="0" destOrd="0" presId="urn:microsoft.com/office/officeart/2008/layout/HorizontalMultiLevelHierarchy"/>
    <dgm:cxn modelId="{65F46A50-55C5-413C-B028-C01F2F68A582}" type="presParOf" srcId="{8A738D62-E7BD-4E7F-A77B-5DD101497D3F}" destId="{FE17B61D-9222-4D39-8FCD-7B1D950C5BEF}" srcOrd="3" destOrd="0" presId="urn:microsoft.com/office/officeart/2008/layout/HorizontalMultiLevelHierarchy"/>
    <dgm:cxn modelId="{9314857D-A202-49AE-80DA-4F22F367D282}" type="presParOf" srcId="{FE17B61D-9222-4D39-8FCD-7B1D950C5BEF}" destId="{8BCCFEF1-42B3-421A-B955-594AB90BD763}" srcOrd="0" destOrd="0" presId="urn:microsoft.com/office/officeart/2008/layout/HorizontalMultiLevelHierarchy"/>
    <dgm:cxn modelId="{918CACEE-CFE6-42E0-A9CC-33E24E2658C3}" type="presParOf" srcId="{FE17B61D-9222-4D39-8FCD-7B1D950C5BEF}" destId="{D3508E3A-911D-41B7-957C-B893F2EF6E18}" srcOrd="1" destOrd="0" presId="urn:microsoft.com/office/officeart/2008/layout/HorizontalMultiLevelHierarchy"/>
    <dgm:cxn modelId="{03EBF77C-809D-4ACC-B338-C8EB254528A9}" type="presParOf" srcId="{D3508E3A-911D-41B7-957C-B893F2EF6E18}" destId="{CD692079-A0F5-4DFB-95D2-4BF2D905B9A7}" srcOrd="0" destOrd="0" presId="urn:microsoft.com/office/officeart/2008/layout/HorizontalMultiLevelHierarchy"/>
    <dgm:cxn modelId="{3AF1ABE3-ADC9-4105-84B3-288E760CC2ED}" type="presParOf" srcId="{CD692079-A0F5-4DFB-95D2-4BF2D905B9A7}" destId="{E0897592-AFD4-40F1-8B02-ABDAE39AD446}" srcOrd="0" destOrd="0" presId="urn:microsoft.com/office/officeart/2008/layout/HorizontalMultiLevelHierarchy"/>
    <dgm:cxn modelId="{8F4C1442-2BE6-4D51-BC7A-4A423DABC94A}" type="presParOf" srcId="{D3508E3A-911D-41B7-957C-B893F2EF6E18}" destId="{BBA6056B-C244-4A34-9CB9-98BA113B974E}" srcOrd="1" destOrd="0" presId="urn:microsoft.com/office/officeart/2008/layout/HorizontalMultiLevelHierarchy"/>
    <dgm:cxn modelId="{2B3AE437-CAF9-4B1C-A2E3-29A9C5169E16}" type="presParOf" srcId="{BBA6056B-C244-4A34-9CB9-98BA113B974E}" destId="{294C31ED-9ECD-46EC-A7DA-DD731809FB7C}" srcOrd="0" destOrd="0" presId="urn:microsoft.com/office/officeart/2008/layout/HorizontalMultiLevelHierarchy"/>
    <dgm:cxn modelId="{7EFC800F-06EA-4941-9E2C-9912CC836080}" type="presParOf" srcId="{BBA6056B-C244-4A34-9CB9-98BA113B974E}" destId="{BD12082A-42AD-4C74-9E7F-9BECD67CB440}" srcOrd="1" destOrd="0" presId="urn:microsoft.com/office/officeart/2008/layout/HorizontalMultiLevelHierarchy"/>
    <dgm:cxn modelId="{6B841308-9E54-4BBB-8376-E70E2F9A903C}" type="presParOf" srcId="{8A738D62-E7BD-4E7F-A77B-5DD101497D3F}" destId="{1FDBE0FA-2091-466D-AAEB-AD1E2E07C1A7}" srcOrd="4" destOrd="0" presId="urn:microsoft.com/office/officeart/2008/layout/HorizontalMultiLevelHierarchy"/>
    <dgm:cxn modelId="{911BECA7-377A-4775-AC97-3C268DE0E146}" type="presParOf" srcId="{1FDBE0FA-2091-466D-AAEB-AD1E2E07C1A7}" destId="{DBFEC116-B0C5-4FC7-9878-ACC6BE95EA2F}" srcOrd="0" destOrd="0" presId="urn:microsoft.com/office/officeart/2008/layout/HorizontalMultiLevelHierarchy"/>
    <dgm:cxn modelId="{7AA1A058-1771-4815-9D71-F00B6137FC39}" type="presParOf" srcId="{8A738D62-E7BD-4E7F-A77B-5DD101497D3F}" destId="{D3ECE5EB-4B36-4EE2-9585-648EECE2802F}" srcOrd="5" destOrd="0" presId="urn:microsoft.com/office/officeart/2008/layout/HorizontalMultiLevelHierarchy"/>
    <dgm:cxn modelId="{8DD76426-4C4C-4E5D-BF21-838ED731B1A3}" type="presParOf" srcId="{D3ECE5EB-4B36-4EE2-9585-648EECE2802F}" destId="{3D4B156A-DC40-44F2-8B3C-BC08F92B0BA9}" srcOrd="0" destOrd="0" presId="urn:microsoft.com/office/officeart/2008/layout/HorizontalMultiLevelHierarchy"/>
    <dgm:cxn modelId="{FDBA9C6F-4E53-406B-A2D9-133EDDBFAB34}" type="presParOf" srcId="{D3ECE5EB-4B36-4EE2-9585-648EECE2802F}" destId="{B22EAFC3-2159-4E95-AAC8-45824A994B58}" srcOrd="1" destOrd="0" presId="urn:microsoft.com/office/officeart/2008/layout/HorizontalMultiLevelHierarchy"/>
    <dgm:cxn modelId="{6874AC9C-A539-4773-B666-A19F07E387DA}" type="presParOf" srcId="{B22EAFC3-2159-4E95-AAC8-45824A994B58}" destId="{EC01EF8F-6E3F-4B87-A7B4-58883A2ED9B1}" srcOrd="0" destOrd="0" presId="urn:microsoft.com/office/officeart/2008/layout/HorizontalMultiLevelHierarchy"/>
    <dgm:cxn modelId="{749B0E28-429E-4CCD-B589-ABD2E6E0B492}" type="presParOf" srcId="{EC01EF8F-6E3F-4B87-A7B4-58883A2ED9B1}" destId="{D30B4596-A3B1-4A27-84F0-507F378E9843}" srcOrd="0" destOrd="0" presId="urn:microsoft.com/office/officeart/2008/layout/HorizontalMultiLevelHierarchy"/>
    <dgm:cxn modelId="{017E9BA8-8492-4815-8FCF-AD7712AF3E2B}" type="presParOf" srcId="{B22EAFC3-2159-4E95-AAC8-45824A994B58}" destId="{99CD65B6-2361-47EC-BC06-2AD8DC2F74BC}" srcOrd="1" destOrd="0" presId="urn:microsoft.com/office/officeart/2008/layout/HorizontalMultiLevelHierarchy"/>
    <dgm:cxn modelId="{1809A462-29E5-4510-969E-7A057CC74278}" type="presParOf" srcId="{99CD65B6-2361-47EC-BC06-2AD8DC2F74BC}" destId="{CFCAB9DC-0A80-429F-8683-6E024149D32E}" srcOrd="0" destOrd="0" presId="urn:microsoft.com/office/officeart/2008/layout/HorizontalMultiLevelHierarchy"/>
    <dgm:cxn modelId="{11EE4B39-6132-4ED3-B250-A28CAED730F1}" type="presParOf" srcId="{99CD65B6-2361-47EC-BC06-2AD8DC2F74BC}" destId="{53680465-6398-46B4-AAE1-3693F9EAB893}"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B6D1415-1E39-42EE-B0D1-C53473962249}" type="doc">
      <dgm:prSet loTypeId="urn:microsoft.com/office/officeart/2005/8/layout/lProcess3" loCatId="process" qsTypeId="urn:microsoft.com/office/officeart/2005/8/quickstyle/simple1#7" qsCatId="simple" csTypeId="urn:microsoft.com/office/officeart/2005/8/colors/accent3_1#4" csCatId="accent3" phldr="1"/>
      <dgm:spPr/>
      <dgm:t>
        <a:bodyPr/>
        <a:lstStyle/>
        <a:p>
          <a:endParaRPr lang="ru-RU"/>
        </a:p>
      </dgm:t>
    </dgm:pt>
    <dgm:pt modelId="{F0ADA02B-2EDB-499B-8C4E-5255D8C15461}">
      <dgm:prSet phldrT="[Текст]" custT="1"/>
      <dgm:spPr>
        <a:noFill/>
      </dgm:spPr>
      <dgm:t>
        <a:bodyPr/>
        <a:lstStyle/>
        <a:p>
          <a:r>
            <a:rPr lang="ru-RU" sz="1800" dirty="0" err="1">
              <a:latin typeface="Times New Roman" panose="02020603050405020304" pitchFamily="18" charset="0"/>
              <a:cs typeface="Times New Roman" panose="02020603050405020304" pitchFamily="18" charset="0"/>
            </a:rPr>
            <a:t>Проєкт</a:t>
          </a:r>
          <a:endParaRPr lang="ru-RU" sz="1800" dirty="0">
            <a:latin typeface="Times New Roman" panose="02020603050405020304" pitchFamily="18" charset="0"/>
            <a:cs typeface="Times New Roman" panose="02020603050405020304" pitchFamily="18" charset="0"/>
          </a:endParaRPr>
        </a:p>
      </dgm:t>
    </dgm:pt>
    <dgm:pt modelId="{7E65CA76-C341-4926-A4E5-CAD5AEB8A287}" type="parTrans" cxnId="{19404BE7-429A-44A0-A493-1F0EABA8AFF7}">
      <dgm:prSet/>
      <dgm:spPr/>
      <dgm:t>
        <a:bodyPr/>
        <a:lstStyle/>
        <a:p>
          <a:endParaRPr lang="ru-RU" sz="1600">
            <a:latin typeface="Times New Roman" panose="02020603050405020304" pitchFamily="18" charset="0"/>
            <a:cs typeface="Times New Roman" panose="02020603050405020304" pitchFamily="18" charset="0"/>
          </a:endParaRPr>
        </a:p>
      </dgm:t>
    </dgm:pt>
    <dgm:pt modelId="{EF332A2B-66F4-4063-B295-80A24404A63C}" type="sibTrans" cxnId="{19404BE7-429A-44A0-A493-1F0EABA8AFF7}">
      <dgm:prSet/>
      <dgm:spPr/>
      <dgm:t>
        <a:bodyPr/>
        <a:lstStyle/>
        <a:p>
          <a:endParaRPr lang="ru-RU" sz="1600">
            <a:latin typeface="Times New Roman" panose="02020603050405020304" pitchFamily="18" charset="0"/>
            <a:cs typeface="Times New Roman" panose="02020603050405020304" pitchFamily="18" charset="0"/>
          </a:endParaRPr>
        </a:p>
      </dgm:t>
    </dgm:pt>
    <dgm:pt modelId="{03053FE7-4D79-478B-A32F-39D802DC289D}">
      <dgm:prSet phldrT="[Текст]" custT="1"/>
      <dgm:spPr>
        <a:noFill/>
      </dgm:spPr>
      <dgm:t>
        <a:bodyPr/>
        <a:lstStyle/>
        <a:p>
          <a:r>
            <a:rPr lang="ru-RU" sz="1200" dirty="0" err="1">
              <a:latin typeface="Times New Roman" panose="02020603050405020304" pitchFamily="18" charset="0"/>
              <a:cs typeface="Times New Roman" panose="02020603050405020304" pitchFamily="18" charset="0"/>
            </a:rPr>
            <a:t>Закупівля</a:t>
          </a:r>
          <a:endParaRPr lang="ru-RU" sz="1200" dirty="0">
            <a:latin typeface="Times New Roman" panose="02020603050405020304" pitchFamily="18" charset="0"/>
            <a:cs typeface="Times New Roman" panose="02020603050405020304" pitchFamily="18" charset="0"/>
          </a:endParaRPr>
        </a:p>
      </dgm:t>
    </dgm:pt>
    <dgm:pt modelId="{85F25878-2F35-431D-B5F4-1940C480B867}" type="parTrans" cxnId="{9798D13A-2207-4D6D-9AB1-CA910237EFDB}">
      <dgm:prSet/>
      <dgm:spPr/>
      <dgm:t>
        <a:bodyPr/>
        <a:lstStyle/>
        <a:p>
          <a:endParaRPr lang="ru-RU" sz="1600">
            <a:latin typeface="Times New Roman" panose="02020603050405020304" pitchFamily="18" charset="0"/>
            <a:cs typeface="Times New Roman" panose="02020603050405020304" pitchFamily="18" charset="0"/>
          </a:endParaRPr>
        </a:p>
      </dgm:t>
    </dgm:pt>
    <dgm:pt modelId="{2929D162-598D-4E92-A321-F02207DF50DC}" type="sibTrans" cxnId="{9798D13A-2207-4D6D-9AB1-CA910237EFDB}">
      <dgm:prSet/>
      <dgm:spPr/>
      <dgm:t>
        <a:bodyPr/>
        <a:lstStyle/>
        <a:p>
          <a:endParaRPr lang="ru-RU" sz="1600">
            <a:latin typeface="Times New Roman" panose="02020603050405020304" pitchFamily="18" charset="0"/>
            <a:cs typeface="Times New Roman" panose="02020603050405020304" pitchFamily="18" charset="0"/>
          </a:endParaRPr>
        </a:p>
      </dgm:t>
    </dgm:pt>
    <dgm:pt modelId="{F4D268A6-D2F9-4CD4-864F-7A88082889A6}">
      <dgm:prSet phldrT="[Текст]" custT="1"/>
      <dgm:spPr>
        <a:noFill/>
      </dgm:spPr>
      <dgm:t>
        <a:bodyPr/>
        <a:lstStyle/>
        <a:p>
          <a:r>
            <a:rPr lang="ru-RU" sz="2000">
              <a:latin typeface="Times New Roman" panose="02020603050405020304" pitchFamily="18" charset="0"/>
              <a:cs typeface="Times New Roman" panose="02020603050405020304" pitchFamily="18" charset="0"/>
            </a:rPr>
            <a:t>Проєкт</a:t>
          </a:r>
        </a:p>
      </dgm:t>
    </dgm:pt>
    <dgm:pt modelId="{D295F548-8F83-448C-8B84-C28E20045FB2}" type="parTrans" cxnId="{7AFE315D-4AD9-4651-B717-83167AA5CCBE}">
      <dgm:prSet/>
      <dgm:spPr/>
      <dgm:t>
        <a:bodyPr/>
        <a:lstStyle/>
        <a:p>
          <a:endParaRPr lang="ru-RU" sz="1600">
            <a:latin typeface="Times New Roman" panose="02020603050405020304" pitchFamily="18" charset="0"/>
            <a:cs typeface="Times New Roman" panose="02020603050405020304" pitchFamily="18" charset="0"/>
          </a:endParaRPr>
        </a:p>
      </dgm:t>
    </dgm:pt>
    <dgm:pt modelId="{33F94502-8A0F-4632-BD8E-AE5DB2EDD3C7}" type="sibTrans" cxnId="{7AFE315D-4AD9-4651-B717-83167AA5CCBE}">
      <dgm:prSet/>
      <dgm:spPr/>
      <dgm:t>
        <a:bodyPr/>
        <a:lstStyle/>
        <a:p>
          <a:endParaRPr lang="ru-RU" sz="1600">
            <a:latin typeface="Times New Roman" panose="02020603050405020304" pitchFamily="18" charset="0"/>
            <a:cs typeface="Times New Roman" panose="02020603050405020304" pitchFamily="18" charset="0"/>
          </a:endParaRPr>
        </a:p>
      </dgm:t>
    </dgm:pt>
    <dgm:pt modelId="{138F82F6-1C8E-4D36-A51E-0BD3AE6C6E3D}">
      <dgm:prSet phldrT="[Текст]" custT="1"/>
      <dgm:spPr>
        <a:noFill/>
      </dgm:spPr>
      <dgm:t>
        <a:bodyPr/>
        <a:lstStyle/>
        <a:p>
          <a:r>
            <a:rPr lang="ru-RU" sz="1200">
              <a:latin typeface="Times New Roman" panose="02020603050405020304" pitchFamily="18" charset="0"/>
              <a:cs typeface="Times New Roman" panose="02020603050405020304" pitchFamily="18" charset="0"/>
            </a:rPr>
            <a:t>Закупівля</a:t>
          </a:r>
        </a:p>
      </dgm:t>
    </dgm:pt>
    <dgm:pt modelId="{2740F72C-E450-47D1-95C5-20F144EF4E03}" type="parTrans" cxnId="{92C176B1-8965-4AFD-87B9-796712E61D94}">
      <dgm:prSet/>
      <dgm:spPr/>
      <dgm:t>
        <a:bodyPr/>
        <a:lstStyle/>
        <a:p>
          <a:endParaRPr lang="ru-RU" sz="1600">
            <a:latin typeface="Times New Roman" panose="02020603050405020304" pitchFamily="18" charset="0"/>
            <a:cs typeface="Times New Roman" panose="02020603050405020304" pitchFamily="18" charset="0"/>
          </a:endParaRPr>
        </a:p>
      </dgm:t>
    </dgm:pt>
    <dgm:pt modelId="{A069CC2F-5744-48C4-B7A5-D1C02D15C8EF}" type="sibTrans" cxnId="{92C176B1-8965-4AFD-87B9-796712E61D94}">
      <dgm:prSet/>
      <dgm:spPr/>
      <dgm:t>
        <a:bodyPr/>
        <a:lstStyle/>
        <a:p>
          <a:endParaRPr lang="ru-RU" sz="1600">
            <a:latin typeface="Times New Roman" panose="02020603050405020304" pitchFamily="18" charset="0"/>
            <a:cs typeface="Times New Roman" panose="02020603050405020304" pitchFamily="18" charset="0"/>
          </a:endParaRPr>
        </a:p>
      </dgm:t>
    </dgm:pt>
    <dgm:pt modelId="{2D931AA2-4D15-4948-BC03-184B2C0BCA2C}">
      <dgm:prSet phldrT="[Текст]" custT="1"/>
      <dgm:spPr>
        <a:noFill/>
      </dgm:spPr>
      <dgm:t>
        <a:bodyPr/>
        <a:lstStyle/>
        <a:p>
          <a:r>
            <a:rPr lang="ru-RU" sz="2000">
              <a:latin typeface="Times New Roman" panose="02020603050405020304" pitchFamily="18" charset="0"/>
              <a:cs typeface="Times New Roman" panose="02020603050405020304" pitchFamily="18" charset="0"/>
            </a:rPr>
            <a:t>Проєкт</a:t>
          </a:r>
        </a:p>
      </dgm:t>
    </dgm:pt>
    <dgm:pt modelId="{EC9D9106-6061-4971-92BC-5471C17A398E}" type="parTrans" cxnId="{0BA90E99-6FE9-4601-B2EC-8C5B53D54BA1}">
      <dgm:prSet/>
      <dgm:spPr/>
      <dgm:t>
        <a:bodyPr/>
        <a:lstStyle/>
        <a:p>
          <a:endParaRPr lang="ru-RU" sz="1600">
            <a:latin typeface="Times New Roman" panose="02020603050405020304" pitchFamily="18" charset="0"/>
            <a:cs typeface="Times New Roman" panose="02020603050405020304" pitchFamily="18" charset="0"/>
          </a:endParaRPr>
        </a:p>
      </dgm:t>
    </dgm:pt>
    <dgm:pt modelId="{06741D0B-76B1-4D2E-B787-CAD100D191B0}" type="sibTrans" cxnId="{0BA90E99-6FE9-4601-B2EC-8C5B53D54BA1}">
      <dgm:prSet/>
      <dgm:spPr/>
      <dgm:t>
        <a:bodyPr/>
        <a:lstStyle/>
        <a:p>
          <a:endParaRPr lang="ru-RU" sz="1600">
            <a:latin typeface="Times New Roman" panose="02020603050405020304" pitchFamily="18" charset="0"/>
            <a:cs typeface="Times New Roman" panose="02020603050405020304" pitchFamily="18" charset="0"/>
          </a:endParaRPr>
        </a:p>
      </dgm:t>
    </dgm:pt>
    <dgm:pt modelId="{976B5F90-37DD-4083-8974-79B79D35A61D}">
      <dgm:prSet phldrT="[Текст]" custT="1"/>
      <dgm:spPr>
        <a:noFill/>
      </dgm:spPr>
      <dgm:t>
        <a:bodyPr/>
        <a:lstStyle/>
        <a:p>
          <a:r>
            <a:rPr lang="ru-RU" sz="1200" dirty="0" err="1">
              <a:latin typeface="Times New Roman" panose="02020603050405020304" pitchFamily="18" charset="0"/>
              <a:cs typeface="Times New Roman" panose="02020603050405020304" pitchFamily="18" charset="0"/>
            </a:rPr>
            <a:t>Закупівля</a:t>
          </a:r>
          <a:endParaRPr lang="ru-RU" sz="1200" dirty="0">
            <a:latin typeface="Times New Roman" panose="02020603050405020304" pitchFamily="18" charset="0"/>
            <a:cs typeface="Times New Roman" panose="02020603050405020304" pitchFamily="18" charset="0"/>
          </a:endParaRPr>
        </a:p>
      </dgm:t>
    </dgm:pt>
    <dgm:pt modelId="{FDDC46E4-7216-453E-8025-23301C97226E}" type="parTrans" cxnId="{679B93D8-CC42-4B3D-84A3-583B8689771F}">
      <dgm:prSet/>
      <dgm:spPr/>
      <dgm:t>
        <a:bodyPr/>
        <a:lstStyle/>
        <a:p>
          <a:endParaRPr lang="ru-RU" sz="1600">
            <a:latin typeface="Times New Roman" panose="02020603050405020304" pitchFamily="18" charset="0"/>
            <a:cs typeface="Times New Roman" panose="02020603050405020304" pitchFamily="18" charset="0"/>
          </a:endParaRPr>
        </a:p>
      </dgm:t>
    </dgm:pt>
    <dgm:pt modelId="{310C0B66-4083-4553-A0B4-F7FCF7427C66}" type="sibTrans" cxnId="{679B93D8-CC42-4B3D-84A3-583B8689771F}">
      <dgm:prSet/>
      <dgm:spPr/>
      <dgm:t>
        <a:bodyPr/>
        <a:lstStyle/>
        <a:p>
          <a:endParaRPr lang="ru-RU" sz="1600">
            <a:latin typeface="Times New Roman" panose="02020603050405020304" pitchFamily="18" charset="0"/>
            <a:cs typeface="Times New Roman" panose="02020603050405020304" pitchFamily="18" charset="0"/>
          </a:endParaRPr>
        </a:p>
      </dgm:t>
    </dgm:pt>
    <dgm:pt modelId="{3B26C1F1-E256-4AA1-B52B-328D725CAF20}" type="pres">
      <dgm:prSet presAssocID="{8B6D1415-1E39-42EE-B0D1-C53473962249}" presName="Name0" presStyleCnt="0">
        <dgm:presLayoutVars>
          <dgm:chPref val="3"/>
          <dgm:dir/>
          <dgm:animLvl val="lvl"/>
          <dgm:resizeHandles/>
        </dgm:presLayoutVars>
      </dgm:prSet>
      <dgm:spPr/>
    </dgm:pt>
    <dgm:pt modelId="{DB22DA85-72CF-4986-8420-AB1451F5ACCF}" type="pres">
      <dgm:prSet presAssocID="{F0ADA02B-2EDB-499B-8C4E-5255D8C15461}" presName="horFlow" presStyleCnt="0"/>
      <dgm:spPr/>
    </dgm:pt>
    <dgm:pt modelId="{77167CA8-BD13-4446-9744-31EC4944E44E}" type="pres">
      <dgm:prSet presAssocID="{F0ADA02B-2EDB-499B-8C4E-5255D8C15461}" presName="bigChev" presStyleLbl="node1" presStyleIdx="0" presStyleCnt="3"/>
      <dgm:spPr/>
    </dgm:pt>
    <dgm:pt modelId="{D570AC1B-B120-4403-BBC4-3BCF07EA82D5}" type="pres">
      <dgm:prSet presAssocID="{85F25878-2F35-431D-B5F4-1940C480B867}" presName="parTrans" presStyleCnt="0"/>
      <dgm:spPr/>
    </dgm:pt>
    <dgm:pt modelId="{B7475FA6-5C75-4C2D-8D88-8E60AE548575}" type="pres">
      <dgm:prSet presAssocID="{03053FE7-4D79-478B-A32F-39D802DC289D}" presName="node" presStyleLbl="alignAccFollowNode1" presStyleIdx="0" presStyleCnt="3">
        <dgm:presLayoutVars>
          <dgm:bulletEnabled val="1"/>
        </dgm:presLayoutVars>
      </dgm:prSet>
      <dgm:spPr/>
    </dgm:pt>
    <dgm:pt modelId="{CC9651D5-F135-4799-A6C9-A5CE789B19D8}" type="pres">
      <dgm:prSet presAssocID="{F0ADA02B-2EDB-499B-8C4E-5255D8C15461}" presName="vSp" presStyleCnt="0"/>
      <dgm:spPr/>
    </dgm:pt>
    <dgm:pt modelId="{60D7CE36-76FB-4063-B8E9-C86030789FE2}" type="pres">
      <dgm:prSet presAssocID="{F4D268A6-D2F9-4CD4-864F-7A88082889A6}" presName="horFlow" presStyleCnt="0"/>
      <dgm:spPr/>
    </dgm:pt>
    <dgm:pt modelId="{C8376484-F060-451C-9CB2-48B36FB2974D}" type="pres">
      <dgm:prSet presAssocID="{F4D268A6-D2F9-4CD4-864F-7A88082889A6}" presName="bigChev" presStyleLbl="node1" presStyleIdx="1" presStyleCnt="3"/>
      <dgm:spPr/>
    </dgm:pt>
    <dgm:pt modelId="{8AB39305-A93E-45C1-8DA3-12546C2BD550}" type="pres">
      <dgm:prSet presAssocID="{2740F72C-E450-47D1-95C5-20F144EF4E03}" presName="parTrans" presStyleCnt="0"/>
      <dgm:spPr/>
    </dgm:pt>
    <dgm:pt modelId="{957B0C98-78A2-4FB0-87E6-C7823E9556BC}" type="pres">
      <dgm:prSet presAssocID="{138F82F6-1C8E-4D36-A51E-0BD3AE6C6E3D}" presName="node" presStyleLbl="alignAccFollowNode1" presStyleIdx="1" presStyleCnt="3">
        <dgm:presLayoutVars>
          <dgm:bulletEnabled val="1"/>
        </dgm:presLayoutVars>
      </dgm:prSet>
      <dgm:spPr/>
    </dgm:pt>
    <dgm:pt modelId="{5D4C2D44-1507-4AA1-9549-4DA1EA43A42E}" type="pres">
      <dgm:prSet presAssocID="{F4D268A6-D2F9-4CD4-864F-7A88082889A6}" presName="vSp" presStyleCnt="0"/>
      <dgm:spPr/>
    </dgm:pt>
    <dgm:pt modelId="{8C0DB235-3F06-4B9A-9EB0-8FA5441B14C8}" type="pres">
      <dgm:prSet presAssocID="{2D931AA2-4D15-4948-BC03-184B2C0BCA2C}" presName="horFlow" presStyleCnt="0"/>
      <dgm:spPr/>
    </dgm:pt>
    <dgm:pt modelId="{26628AEA-13A7-4564-AAB6-03B753D3532A}" type="pres">
      <dgm:prSet presAssocID="{2D931AA2-4D15-4948-BC03-184B2C0BCA2C}" presName="bigChev" presStyleLbl="node1" presStyleIdx="2" presStyleCnt="3"/>
      <dgm:spPr/>
    </dgm:pt>
    <dgm:pt modelId="{AFE01284-5FC7-4D67-AE58-F17CA5E00053}" type="pres">
      <dgm:prSet presAssocID="{FDDC46E4-7216-453E-8025-23301C97226E}" presName="parTrans" presStyleCnt="0"/>
      <dgm:spPr/>
    </dgm:pt>
    <dgm:pt modelId="{AAE50127-9097-44A5-AD18-D2157E62B79D}" type="pres">
      <dgm:prSet presAssocID="{976B5F90-37DD-4083-8974-79B79D35A61D}" presName="node" presStyleLbl="alignAccFollowNode1" presStyleIdx="2" presStyleCnt="3">
        <dgm:presLayoutVars>
          <dgm:bulletEnabled val="1"/>
        </dgm:presLayoutVars>
      </dgm:prSet>
      <dgm:spPr/>
    </dgm:pt>
  </dgm:ptLst>
  <dgm:cxnLst>
    <dgm:cxn modelId="{28DBBC06-A5D8-4C5B-886D-98E32FA60DA6}" type="presOf" srcId="{F4D268A6-D2F9-4CD4-864F-7A88082889A6}" destId="{C8376484-F060-451C-9CB2-48B36FB2974D}" srcOrd="0" destOrd="0" presId="urn:microsoft.com/office/officeart/2005/8/layout/lProcess3"/>
    <dgm:cxn modelId="{571D7621-541A-4622-B073-744E9AC620C7}" type="presOf" srcId="{F0ADA02B-2EDB-499B-8C4E-5255D8C15461}" destId="{77167CA8-BD13-4446-9744-31EC4944E44E}" srcOrd="0" destOrd="0" presId="urn:microsoft.com/office/officeart/2005/8/layout/lProcess3"/>
    <dgm:cxn modelId="{6408D32C-F1E9-47A6-BAB4-316784A22BE7}" type="presOf" srcId="{976B5F90-37DD-4083-8974-79B79D35A61D}" destId="{AAE50127-9097-44A5-AD18-D2157E62B79D}" srcOrd="0" destOrd="0" presId="urn:microsoft.com/office/officeart/2005/8/layout/lProcess3"/>
    <dgm:cxn modelId="{9798D13A-2207-4D6D-9AB1-CA910237EFDB}" srcId="{F0ADA02B-2EDB-499B-8C4E-5255D8C15461}" destId="{03053FE7-4D79-478B-A32F-39D802DC289D}" srcOrd="0" destOrd="0" parTransId="{85F25878-2F35-431D-B5F4-1940C480B867}" sibTransId="{2929D162-598D-4E92-A321-F02207DF50DC}"/>
    <dgm:cxn modelId="{7AFE315D-4AD9-4651-B717-83167AA5CCBE}" srcId="{8B6D1415-1E39-42EE-B0D1-C53473962249}" destId="{F4D268A6-D2F9-4CD4-864F-7A88082889A6}" srcOrd="1" destOrd="0" parTransId="{D295F548-8F83-448C-8B84-C28E20045FB2}" sibTransId="{33F94502-8A0F-4632-BD8E-AE5DB2EDD3C7}"/>
    <dgm:cxn modelId="{37FCB46D-665F-4728-8662-EAF21D669A50}" type="presOf" srcId="{8B6D1415-1E39-42EE-B0D1-C53473962249}" destId="{3B26C1F1-E256-4AA1-B52B-328D725CAF20}" srcOrd="0" destOrd="0" presId="urn:microsoft.com/office/officeart/2005/8/layout/lProcess3"/>
    <dgm:cxn modelId="{40AB6894-BFCC-4096-8910-D6BCC8FBE216}" type="presOf" srcId="{03053FE7-4D79-478B-A32F-39D802DC289D}" destId="{B7475FA6-5C75-4C2D-8D88-8E60AE548575}" srcOrd="0" destOrd="0" presId="urn:microsoft.com/office/officeart/2005/8/layout/lProcess3"/>
    <dgm:cxn modelId="{0BA90E99-6FE9-4601-B2EC-8C5B53D54BA1}" srcId="{8B6D1415-1E39-42EE-B0D1-C53473962249}" destId="{2D931AA2-4D15-4948-BC03-184B2C0BCA2C}" srcOrd="2" destOrd="0" parTransId="{EC9D9106-6061-4971-92BC-5471C17A398E}" sibTransId="{06741D0B-76B1-4D2E-B787-CAD100D191B0}"/>
    <dgm:cxn modelId="{F1D270A3-E949-4DF4-AB10-8D9FCCF025E3}" type="presOf" srcId="{2D931AA2-4D15-4948-BC03-184B2C0BCA2C}" destId="{26628AEA-13A7-4564-AAB6-03B753D3532A}" srcOrd="0" destOrd="0" presId="urn:microsoft.com/office/officeart/2005/8/layout/lProcess3"/>
    <dgm:cxn modelId="{92C176B1-8965-4AFD-87B9-796712E61D94}" srcId="{F4D268A6-D2F9-4CD4-864F-7A88082889A6}" destId="{138F82F6-1C8E-4D36-A51E-0BD3AE6C6E3D}" srcOrd="0" destOrd="0" parTransId="{2740F72C-E450-47D1-95C5-20F144EF4E03}" sibTransId="{A069CC2F-5744-48C4-B7A5-D1C02D15C8EF}"/>
    <dgm:cxn modelId="{679B93D8-CC42-4B3D-84A3-583B8689771F}" srcId="{2D931AA2-4D15-4948-BC03-184B2C0BCA2C}" destId="{976B5F90-37DD-4083-8974-79B79D35A61D}" srcOrd="0" destOrd="0" parTransId="{FDDC46E4-7216-453E-8025-23301C97226E}" sibTransId="{310C0B66-4083-4553-A0B4-F7FCF7427C66}"/>
    <dgm:cxn modelId="{19404BE7-429A-44A0-A493-1F0EABA8AFF7}" srcId="{8B6D1415-1E39-42EE-B0D1-C53473962249}" destId="{F0ADA02B-2EDB-499B-8C4E-5255D8C15461}" srcOrd="0" destOrd="0" parTransId="{7E65CA76-C341-4926-A4E5-CAD5AEB8A287}" sibTransId="{EF332A2B-66F4-4063-B295-80A24404A63C}"/>
    <dgm:cxn modelId="{2F2F43EA-2A28-49CF-91FA-1FE8F973A5A3}" type="presOf" srcId="{138F82F6-1C8E-4D36-A51E-0BD3AE6C6E3D}" destId="{957B0C98-78A2-4FB0-87E6-C7823E9556BC}" srcOrd="0" destOrd="0" presId="urn:microsoft.com/office/officeart/2005/8/layout/lProcess3"/>
    <dgm:cxn modelId="{FEF89754-67AD-4B3E-AC74-24124B3D3DF9}" type="presParOf" srcId="{3B26C1F1-E256-4AA1-B52B-328D725CAF20}" destId="{DB22DA85-72CF-4986-8420-AB1451F5ACCF}" srcOrd="0" destOrd="0" presId="urn:microsoft.com/office/officeart/2005/8/layout/lProcess3"/>
    <dgm:cxn modelId="{D4BBFBFD-51CE-40C1-A1FF-7D34ACED7C68}" type="presParOf" srcId="{DB22DA85-72CF-4986-8420-AB1451F5ACCF}" destId="{77167CA8-BD13-4446-9744-31EC4944E44E}" srcOrd="0" destOrd="0" presId="urn:microsoft.com/office/officeart/2005/8/layout/lProcess3"/>
    <dgm:cxn modelId="{41D7AD58-8C91-4903-B337-30F642E7AEFA}" type="presParOf" srcId="{DB22DA85-72CF-4986-8420-AB1451F5ACCF}" destId="{D570AC1B-B120-4403-BBC4-3BCF07EA82D5}" srcOrd="1" destOrd="0" presId="urn:microsoft.com/office/officeart/2005/8/layout/lProcess3"/>
    <dgm:cxn modelId="{F117E667-C0DE-4FDF-9605-BA10AF52E615}" type="presParOf" srcId="{DB22DA85-72CF-4986-8420-AB1451F5ACCF}" destId="{B7475FA6-5C75-4C2D-8D88-8E60AE548575}" srcOrd="2" destOrd="0" presId="urn:microsoft.com/office/officeart/2005/8/layout/lProcess3"/>
    <dgm:cxn modelId="{058BE40E-CE4F-49CE-AC97-1D9BB8DA783B}" type="presParOf" srcId="{3B26C1F1-E256-4AA1-B52B-328D725CAF20}" destId="{CC9651D5-F135-4799-A6C9-A5CE789B19D8}" srcOrd="1" destOrd="0" presId="urn:microsoft.com/office/officeart/2005/8/layout/lProcess3"/>
    <dgm:cxn modelId="{396D084A-6703-407C-99BB-31C6544BB3DF}" type="presParOf" srcId="{3B26C1F1-E256-4AA1-B52B-328D725CAF20}" destId="{60D7CE36-76FB-4063-B8E9-C86030789FE2}" srcOrd="2" destOrd="0" presId="urn:microsoft.com/office/officeart/2005/8/layout/lProcess3"/>
    <dgm:cxn modelId="{33A80F0A-9879-4478-9717-959D84CFBAC6}" type="presParOf" srcId="{60D7CE36-76FB-4063-B8E9-C86030789FE2}" destId="{C8376484-F060-451C-9CB2-48B36FB2974D}" srcOrd="0" destOrd="0" presId="urn:microsoft.com/office/officeart/2005/8/layout/lProcess3"/>
    <dgm:cxn modelId="{1E80692F-0A9D-4B96-9A07-8AA57724BE0B}" type="presParOf" srcId="{60D7CE36-76FB-4063-B8E9-C86030789FE2}" destId="{8AB39305-A93E-45C1-8DA3-12546C2BD550}" srcOrd="1" destOrd="0" presId="urn:microsoft.com/office/officeart/2005/8/layout/lProcess3"/>
    <dgm:cxn modelId="{6B334BB2-E2C5-43EF-8D9C-2A06E802B622}" type="presParOf" srcId="{60D7CE36-76FB-4063-B8E9-C86030789FE2}" destId="{957B0C98-78A2-4FB0-87E6-C7823E9556BC}" srcOrd="2" destOrd="0" presId="urn:microsoft.com/office/officeart/2005/8/layout/lProcess3"/>
    <dgm:cxn modelId="{FA8D8302-6FA1-4B31-8784-8E6F5DFC993B}" type="presParOf" srcId="{3B26C1F1-E256-4AA1-B52B-328D725CAF20}" destId="{5D4C2D44-1507-4AA1-9549-4DA1EA43A42E}" srcOrd="3" destOrd="0" presId="urn:microsoft.com/office/officeart/2005/8/layout/lProcess3"/>
    <dgm:cxn modelId="{E0F4EC61-1DE8-4BF1-AFE8-57145EE882EB}" type="presParOf" srcId="{3B26C1F1-E256-4AA1-B52B-328D725CAF20}" destId="{8C0DB235-3F06-4B9A-9EB0-8FA5441B14C8}" srcOrd="4" destOrd="0" presId="urn:microsoft.com/office/officeart/2005/8/layout/lProcess3"/>
    <dgm:cxn modelId="{3328E1EB-6D88-45F9-87AE-249AD7E16324}" type="presParOf" srcId="{8C0DB235-3F06-4B9A-9EB0-8FA5441B14C8}" destId="{26628AEA-13A7-4564-AAB6-03B753D3532A}" srcOrd="0" destOrd="0" presId="urn:microsoft.com/office/officeart/2005/8/layout/lProcess3"/>
    <dgm:cxn modelId="{7D9056B2-AE8A-4E64-9B58-9B1130E02B28}" type="presParOf" srcId="{8C0DB235-3F06-4B9A-9EB0-8FA5441B14C8}" destId="{AFE01284-5FC7-4D67-AE58-F17CA5E00053}" srcOrd="1" destOrd="0" presId="urn:microsoft.com/office/officeart/2005/8/layout/lProcess3"/>
    <dgm:cxn modelId="{199F9EAE-AC47-4ECB-82CD-B046B322539E}" type="presParOf" srcId="{8C0DB235-3F06-4B9A-9EB0-8FA5441B14C8}" destId="{AAE50127-9097-44A5-AD18-D2157E62B79D}"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B6D1415-1E39-42EE-B0D1-C53473962249}" type="doc">
      <dgm:prSet loTypeId="urn:microsoft.com/office/officeart/2005/8/layout/lProcess3" loCatId="process" qsTypeId="urn:microsoft.com/office/officeart/2005/8/quickstyle/simple1#8" qsCatId="simple" csTypeId="urn:microsoft.com/office/officeart/2005/8/colors/accent3_1#5" csCatId="accent3" phldr="1"/>
      <dgm:spPr/>
      <dgm:t>
        <a:bodyPr/>
        <a:lstStyle/>
        <a:p>
          <a:endParaRPr lang="ru-RU"/>
        </a:p>
      </dgm:t>
    </dgm:pt>
    <dgm:pt modelId="{F0ADA02B-2EDB-499B-8C4E-5255D8C15461}">
      <dgm:prSet phldrT="[Текст]" custT="1"/>
      <dgm:spPr>
        <a:noFill/>
      </dgm:spPr>
      <dgm:t>
        <a:bodyPr/>
        <a:lstStyle/>
        <a:p>
          <a:r>
            <a:rPr lang="ru-RU" sz="2000" dirty="0" err="1">
              <a:latin typeface="Times New Roman" panose="02020603050405020304" pitchFamily="18" charset="0"/>
              <a:cs typeface="Times New Roman" panose="02020603050405020304" pitchFamily="18" charset="0"/>
            </a:rPr>
            <a:t>Проєкт</a:t>
          </a:r>
          <a:endParaRPr lang="ru-RU" sz="2000" dirty="0">
            <a:latin typeface="Times New Roman" panose="02020603050405020304" pitchFamily="18" charset="0"/>
            <a:cs typeface="Times New Roman" panose="02020603050405020304" pitchFamily="18" charset="0"/>
          </a:endParaRPr>
        </a:p>
      </dgm:t>
    </dgm:pt>
    <dgm:pt modelId="{7E65CA76-C341-4926-A4E5-CAD5AEB8A287}" type="parTrans" cxnId="{19404BE7-429A-44A0-A493-1F0EABA8AFF7}">
      <dgm:prSet/>
      <dgm:spPr/>
      <dgm:t>
        <a:bodyPr/>
        <a:lstStyle/>
        <a:p>
          <a:endParaRPr lang="ru-RU" sz="1600">
            <a:latin typeface="Times New Roman" panose="02020603050405020304" pitchFamily="18" charset="0"/>
            <a:cs typeface="Times New Roman" panose="02020603050405020304" pitchFamily="18" charset="0"/>
          </a:endParaRPr>
        </a:p>
      </dgm:t>
    </dgm:pt>
    <dgm:pt modelId="{EF332A2B-66F4-4063-B295-80A24404A63C}" type="sibTrans" cxnId="{19404BE7-429A-44A0-A493-1F0EABA8AFF7}">
      <dgm:prSet/>
      <dgm:spPr/>
      <dgm:t>
        <a:bodyPr/>
        <a:lstStyle/>
        <a:p>
          <a:endParaRPr lang="ru-RU" sz="1600">
            <a:latin typeface="Times New Roman" panose="02020603050405020304" pitchFamily="18" charset="0"/>
            <a:cs typeface="Times New Roman" panose="02020603050405020304" pitchFamily="18" charset="0"/>
          </a:endParaRPr>
        </a:p>
      </dgm:t>
    </dgm:pt>
    <dgm:pt modelId="{03053FE7-4D79-478B-A32F-39D802DC289D}">
      <dgm:prSet phldrT="[Текст]" custT="1"/>
      <dgm:spPr>
        <a:noFill/>
      </dgm:spPr>
      <dgm:t>
        <a:bodyPr/>
        <a:lstStyle/>
        <a:p>
          <a:r>
            <a:rPr lang="ru-RU" sz="1200" dirty="0" err="1">
              <a:latin typeface="Times New Roman" panose="02020603050405020304" pitchFamily="18" charset="0"/>
              <a:cs typeface="Times New Roman" panose="02020603050405020304" pitchFamily="18" charset="0"/>
            </a:rPr>
            <a:t>Закупівля</a:t>
          </a:r>
          <a:endParaRPr lang="ru-RU" sz="1200" dirty="0">
            <a:latin typeface="Times New Roman" panose="02020603050405020304" pitchFamily="18" charset="0"/>
            <a:cs typeface="Times New Roman" panose="02020603050405020304" pitchFamily="18" charset="0"/>
          </a:endParaRPr>
        </a:p>
      </dgm:t>
    </dgm:pt>
    <dgm:pt modelId="{85F25878-2F35-431D-B5F4-1940C480B867}" type="parTrans" cxnId="{9798D13A-2207-4D6D-9AB1-CA910237EFDB}">
      <dgm:prSet/>
      <dgm:spPr/>
      <dgm:t>
        <a:bodyPr/>
        <a:lstStyle/>
        <a:p>
          <a:endParaRPr lang="ru-RU" sz="1600">
            <a:latin typeface="Times New Roman" panose="02020603050405020304" pitchFamily="18" charset="0"/>
            <a:cs typeface="Times New Roman" panose="02020603050405020304" pitchFamily="18" charset="0"/>
          </a:endParaRPr>
        </a:p>
      </dgm:t>
    </dgm:pt>
    <dgm:pt modelId="{2929D162-598D-4E92-A321-F02207DF50DC}" type="sibTrans" cxnId="{9798D13A-2207-4D6D-9AB1-CA910237EFDB}">
      <dgm:prSet/>
      <dgm:spPr/>
      <dgm:t>
        <a:bodyPr/>
        <a:lstStyle/>
        <a:p>
          <a:endParaRPr lang="ru-RU" sz="1600">
            <a:latin typeface="Times New Roman" panose="02020603050405020304" pitchFamily="18" charset="0"/>
            <a:cs typeface="Times New Roman" panose="02020603050405020304" pitchFamily="18" charset="0"/>
          </a:endParaRPr>
        </a:p>
      </dgm:t>
    </dgm:pt>
    <dgm:pt modelId="{F4D268A6-D2F9-4CD4-864F-7A88082889A6}">
      <dgm:prSet phldrT="[Текст]" custT="1"/>
      <dgm:spPr>
        <a:noFill/>
      </dgm:spPr>
      <dgm:t>
        <a:bodyPr/>
        <a:lstStyle/>
        <a:p>
          <a:r>
            <a:rPr lang="ru-RU" sz="2000" dirty="0" err="1">
              <a:latin typeface="Times New Roman" panose="02020603050405020304" pitchFamily="18" charset="0"/>
              <a:cs typeface="Times New Roman" panose="02020603050405020304" pitchFamily="18" charset="0"/>
            </a:rPr>
            <a:t>Проєкт</a:t>
          </a:r>
          <a:endParaRPr lang="ru-RU" sz="2000" dirty="0">
            <a:latin typeface="Times New Roman" panose="02020603050405020304" pitchFamily="18" charset="0"/>
            <a:cs typeface="Times New Roman" panose="02020603050405020304" pitchFamily="18" charset="0"/>
          </a:endParaRPr>
        </a:p>
      </dgm:t>
    </dgm:pt>
    <dgm:pt modelId="{D295F548-8F83-448C-8B84-C28E20045FB2}" type="parTrans" cxnId="{7AFE315D-4AD9-4651-B717-83167AA5CCBE}">
      <dgm:prSet/>
      <dgm:spPr/>
      <dgm:t>
        <a:bodyPr/>
        <a:lstStyle/>
        <a:p>
          <a:endParaRPr lang="ru-RU" sz="1600">
            <a:latin typeface="Times New Roman" panose="02020603050405020304" pitchFamily="18" charset="0"/>
            <a:cs typeface="Times New Roman" panose="02020603050405020304" pitchFamily="18" charset="0"/>
          </a:endParaRPr>
        </a:p>
      </dgm:t>
    </dgm:pt>
    <dgm:pt modelId="{33F94502-8A0F-4632-BD8E-AE5DB2EDD3C7}" type="sibTrans" cxnId="{7AFE315D-4AD9-4651-B717-83167AA5CCBE}">
      <dgm:prSet/>
      <dgm:spPr/>
      <dgm:t>
        <a:bodyPr/>
        <a:lstStyle/>
        <a:p>
          <a:endParaRPr lang="ru-RU" sz="1600">
            <a:latin typeface="Times New Roman" panose="02020603050405020304" pitchFamily="18" charset="0"/>
            <a:cs typeface="Times New Roman" panose="02020603050405020304" pitchFamily="18" charset="0"/>
          </a:endParaRPr>
        </a:p>
      </dgm:t>
    </dgm:pt>
    <dgm:pt modelId="{138F82F6-1C8E-4D36-A51E-0BD3AE6C6E3D}">
      <dgm:prSet phldrT="[Текст]" custT="1"/>
      <dgm:spPr>
        <a:noFill/>
      </dgm:spPr>
      <dgm:t>
        <a:bodyPr/>
        <a:lstStyle/>
        <a:p>
          <a:r>
            <a:rPr lang="ru-RU" sz="1200" dirty="0" err="1">
              <a:latin typeface="Times New Roman" panose="02020603050405020304" pitchFamily="18" charset="0"/>
              <a:cs typeface="Times New Roman" panose="02020603050405020304" pitchFamily="18" charset="0"/>
            </a:rPr>
            <a:t>Закупівля</a:t>
          </a:r>
          <a:endParaRPr lang="ru-RU" sz="1200" dirty="0">
            <a:latin typeface="Times New Roman" panose="02020603050405020304" pitchFamily="18" charset="0"/>
            <a:cs typeface="Times New Roman" panose="02020603050405020304" pitchFamily="18" charset="0"/>
          </a:endParaRPr>
        </a:p>
      </dgm:t>
    </dgm:pt>
    <dgm:pt modelId="{2740F72C-E450-47D1-95C5-20F144EF4E03}" type="parTrans" cxnId="{92C176B1-8965-4AFD-87B9-796712E61D94}">
      <dgm:prSet/>
      <dgm:spPr/>
      <dgm:t>
        <a:bodyPr/>
        <a:lstStyle/>
        <a:p>
          <a:endParaRPr lang="ru-RU" sz="1600">
            <a:latin typeface="Times New Roman" panose="02020603050405020304" pitchFamily="18" charset="0"/>
            <a:cs typeface="Times New Roman" panose="02020603050405020304" pitchFamily="18" charset="0"/>
          </a:endParaRPr>
        </a:p>
      </dgm:t>
    </dgm:pt>
    <dgm:pt modelId="{A069CC2F-5744-48C4-B7A5-D1C02D15C8EF}" type="sibTrans" cxnId="{92C176B1-8965-4AFD-87B9-796712E61D94}">
      <dgm:prSet/>
      <dgm:spPr/>
      <dgm:t>
        <a:bodyPr/>
        <a:lstStyle/>
        <a:p>
          <a:endParaRPr lang="ru-RU" sz="1600">
            <a:latin typeface="Times New Roman" panose="02020603050405020304" pitchFamily="18" charset="0"/>
            <a:cs typeface="Times New Roman" panose="02020603050405020304" pitchFamily="18" charset="0"/>
          </a:endParaRPr>
        </a:p>
      </dgm:t>
    </dgm:pt>
    <dgm:pt modelId="{2D931AA2-4D15-4948-BC03-184B2C0BCA2C}">
      <dgm:prSet phldrT="[Текст]" custT="1"/>
      <dgm:spPr>
        <a:noFill/>
      </dgm:spPr>
      <dgm:t>
        <a:bodyPr/>
        <a:lstStyle/>
        <a:p>
          <a:r>
            <a:rPr lang="ru-RU" sz="2000" dirty="0" err="1">
              <a:latin typeface="Times New Roman" panose="02020603050405020304" pitchFamily="18" charset="0"/>
              <a:cs typeface="Times New Roman" panose="02020603050405020304" pitchFamily="18" charset="0"/>
            </a:rPr>
            <a:t>Проєкт</a:t>
          </a:r>
          <a:endParaRPr lang="ru-RU" sz="2000" dirty="0">
            <a:latin typeface="Times New Roman" panose="02020603050405020304" pitchFamily="18" charset="0"/>
            <a:cs typeface="Times New Roman" panose="02020603050405020304" pitchFamily="18" charset="0"/>
          </a:endParaRPr>
        </a:p>
      </dgm:t>
    </dgm:pt>
    <dgm:pt modelId="{EC9D9106-6061-4971-92BC-5471C17A398E}" type="parTrans" cxnId="{0BA90E99-6FE9-4601-B2EC-8C5B53D54BA1}">
      <dgm:prSet/>
      <dgm:spPr/>
      <dgm:t>
        <a:bodyPr/>
        <a:lstStyle/>
        <a:p>
          <a:endParaRPr lang="ru-RU" sz="1600">
            <a:latin typeface="Times New Roman" panose="02020603050405020304" pitchFamily="18" charset="0"/>
            <a:cs typeface="Times New Roman" panose="02020603050405020304" pitchFamily="18" charset="0"/>
          </a:endParaRPr>
        </a:p>
      </dgm:t>
    </dgm:pt>
    <dgm:pt modelId="{06741D0B-76B1-4D2E-B787-CAD100D191B0}" type="sibTrans" cxnId="{0BA90E99-6FE9-4601-B2EC-8C5B53D54BA1}">
      <dgm:prSet/>
      <dgm:spPr/>
      <dgm:t>
        <a:bodyPr/>
        <a:lstStyle/>
        <a:p>
          <a:endParaRPr lang="ru-RU" sz="1600">
            <a:latin typeface="Times New Roman" panose="02020603050405020304" pitchFamily="18" charset="0"/>
            <a:cs typeface="Times New Roman" panose="02020603050405020304" pitchFamily="18" charset="0"/>
          </a:endParaRPr>
        </a:p>
      </dgm:t>
    </dgm:pt>
    <dgm:pt modelId="{976B5F90-37DD-4083-8974-79B79D35A61D}">
      <dgm:prSet phldrT="[Текст]" custT="1"/>
      <dgm:spPr>
        <a:noFill/>
      </dgm:spPr>
      <dgm:t>
        <a:bodyPr/>
        <a:lstStyle/>
        <a:p>
          <a:r>
            <a:rPr lang="ru-RU" sz="1200">
              <a:latin typeface="Times New Roman" panose="02020603050405020304" pitchFamily="18" charset="0"/>
              <a:cs typeface="Times New Roman" panose="02020603050405020304" pitchFamily="18" charset="0"/>
            </a:rPr>
            <a:t>Закупівля</a:t>
          </a:r>
        </a:p>
      </dgm:t>
    </dgm:pt>
    <dgm:pt modelId="{FDDC46E4-7216-453E-8025-23301C97226E}" type="parTrans" cxnId="{679B93D8-CC42-4B3D-84A3-583B8689771F}">
      <dgm:prSet/>
      <dgm:spPr/>
      <dgm:t>
        <a:bodyPr/>
        <a:lstStyle/>
        <a:p>
          <a:endParaRPr lang="ru-RU" sz="1600">
            <a:latin typeface="Times New Roman" panose="02020603050405020304" pitchFamily="18" charset="0"/>
            <a:cs typeface="Times New Roman" panose="02020603050405020304" pitchFamily="18" charset="0"/>
          </a:endParaRPr>
        </a:p>
      </dgm:t>
    </dgm:pt>
    <dgm:pt modelId="{310C0B66-4083-4553-A0B4-F7FCF7427C66}" type="sibTrans" cxnId="{679B93D8-CC42-4B3D-84A3-583B8689771F}">
      <dgm:prSet/>
      <dgm:spPr/>
      <dgm:t>
        <a:bodyPr/>
        <a:lstStyle/>
        <a:p>
          <a:endParaRPr lang="ru-RU" sz="1600">
            <a:latin typeface="Times New Roman" panose="02020603050405020304" pitchFamily="18" charset="0"/>
            <a:cs typeface="Times New Roman" panose="02020603050405020304" pitchFamily="18" charset="0"/>
          </a:endParaRPr>
        </a:p>
      </dgm:t>
    </dgm:pt>
    <dgm:pt modelId="{3B26C1F1-E256-4AA1-B52B-328D725CAF20}" type="pres">
      <dgm:prSet presAssocID="{8B6D1415-1E39-42EE-B0D1-C53473962249}" presName="Name0" presStyleCnt="0">
        <dgm:presLayoutVars>
          <dgm:chPref val="3"/>
          <dgm:dir/>
          <dgm:animLvl val="lvl"/>
          <dgm:resizeHandles/>
        </dgm:presLayoutVars>
      </dgm:prSet>
      <dgm:spPr/>
    </dgm:pt>
    <dgm:pt modelId="{DB22DA85-72CF-4986-8420-AB1451F5ACCF}" type="pres">
      <dgm:prSet presAssocID="{F0ADA02B-2EDB-499B-8C4E-5255D8C15461}" presName="horFlow" presStyleCnt="0"/>
      <dgm:spPr/>
    </dgm:pt>
    <dgm:pt modelId="{77167CA8-BD13-4446-9744-31EC4944E44E}" type="pres">
      <dgm:prSet presAssocID="{F0ADA02B-2EDB-499B-8C4E-5255D8C15461}" presName="bigChev" presStyleLbl="node1" presStyleIdx="0" presStyleCnt="3"/>
      <dgm:spPr/>
    </dgm:pt>
    <dgm:pt modelId="{D570AC1B-B120-4403-BBC4-3BCF07EA82D5}" type="pres">
      <dgm:prSet presAssocID="{85F25878-2F35-431D-B5F4-1940C480B867}" presName="parTrans" presStyleCnt="0"/>
      <dgm:spPr/>
    </dgm:pt>
    <dgm:pt modelId="{B7475FA6-5C75-4C2D-8D88-8E60AE548575}" type="pres">
      <dgm:prSet presAssocID="{03053FE7-4D79-478B-A32F-39D802DC289D}" presName="node" presStyleLbl="alignAccFollowNode1" presStyleIdx="0" presStyleCnt="3">
        <dgm:presLayoutVars>
          <dgm:bulletEnabled val="1"/>
        </dgm:presLayoutVars>
      </dgm:prSet>
      <dgm:spPr/>
    </dgm:pt>
    <dgm:pt modelId="{CC9651D5-F135-4799-A6C9-A5CE789B19D8}" type="pres">
      <dgm:prSet presAssocID="{F0ADA02B-2EDB-499B-8C4E-5255D8C15461}" presName="vSp" presStyleCnt="0"/>
      <dgm:spPr/>
    </dgm:pt>
    <dgm:pt modelId="{60D7CE36-76FB-4063-B8E9-C86030789FE2}" type="pres">
      <dgm:prSet presAssocID="{F4D268A6-D2F9-4CD4-864F-7A88082889A6}" presName="horFlow" presStyleCnt="0"/>
      <dgm:spPr/>
    </dgm:pt>
    <dgm:pt modelId="{C8376484-F060-451C-9CB2-48B36FB2974D}" type="pres">
      <dgm:prSet presAssocID="{F4D268A6-D2F9-4CD4-864F-7A88082889A6}" presName="bigChev" presStyleLbl="node1" presStyleIdx="1" presStyleCnt="3"/>
      <dgm:spPr/>
    </dgm:pt>
    <dgm:pt modelId="{8AB39305-A93E-45C1-8DA3-12546C2BD550}" type="pres">
      <dgm:prSet presAssocID="{2740F72C-E450-47D1-95C5-20F144EF4E03}" presName="parTrans" presStyleCnt="0"/>
      <dgm:spPr/>
    </dgm:pt>
    <dgm:pt modelId="{957B0C98-78A2-4FB0-87E6-C7823E9556BC}" type="pres">
      <dgm:prSet presAssocID="{138F82F6-1C8E-4D36-A51E-0BD3AE6C6E3D}" presName="node" presStyleLbl="alignAccFollowNode1" presStyleIdx="1" presStyleCnt="3">
        <dgm:presLayoutVars>
          <dgm:bulletEnabled val="1"/>
        </dgm:presLayoutVars>
      </dgm:prSet>
      <dgm:spPr/>
    </dgm:pt>
    <dgm:pt modelId="{5D4C2D44-1507-4AA1-9549-4DA1EA43A42E}" type="pres">
      <dgm:prSet presAssocID="{F4D268A6-D2F9-4CD4-864F-7A88082889A6}" presName="vSp" presStyleCnt="0"/>
      <dgm:spPr/>
    </dgm:pt>
    <dgm:pt modelId="{8C0DB235-3F06-4B9A-9EB0-8FA5441B14C8}" type="pres">
      <dgm:prSet presAssocID="{2D931AA2-4D15-4948-BC03-184B2C0BCA2C}" presName="horFlow" presStyleCnt="0"/>
      <dgm:spPr/>
    </dgm:pt>
    <dgm:pt modelId="{26628AEA-13A7-4564-AAB6-03B753D3532A}" type="pres">
      <dgm:prSet presAssocID="{2D931AA2-4D15-4948-BC03-184B2C0BCA2C}" presName="bigChev" presStyleLbl="node1" presStyleIdx="2" presStyleCnt="3"/>
      <dgm:spPr/>
    </dgm:pt>
    <dgm:pt modelId="{AFE01284-5FC7-4D67-AE58-F17CA5E00053}" type="pres">
      <dgm:prSet presAssocID="{FDDC46E4-7216-453E-8025-23301C97226E}" presName="parTrans" presStyleCnt="0"/>
      <dgm:spPr/>
    </dgm:pt>
    <dgm:pt modelId="{AAE50127-9097-44A5-AD18-D2157E62B79D}" type="pres">
      <dgm:prSet presAssocID="{976B5F90-37DD-4083-8974-79B79D35A61D}" presName="node" presStyleLbl="alignAccFollowNode1" presStyleIdx="2" presStyleCnt="3">
        <dgm:presLayoutVars>
          <dgm:bulletEnabled val="1"/>
        </dgm:presLayoutVars>
      </dgm:prSet>
      <dgm:spPr/>
    </dgm:pt>
  </dgm:ptLst>
  <dgm:cxnLst>
    <dgm:cxn modelId="{28DBBC06-A5D8-4C5B-886D-98E32FA60DA6}" type="presOf" srcId="{F4D268A6-D2F9-4CD4-864F-7A88082889A6}" destId="{C8376484-F060-451C-9CB2-48B36FB2974D}" srcOrd="0" destOrd="0" presId="urn:microsoft.com/office/officeart/2005/8/layout/lProcess3"/>
    <dgm:cxn modelId="{571D7621-541A-4622-B073-744E9AC620C7}" type="presOf" srcId="{F0ADA02B-2EDB-499B-8C4E-5255D8C15461}" destId="{77167CA8-BD13-4446-9744-31EC4944E44E}" srcOrd="0" destOrd="0" presId="urn:microsoft.com/office/officeart/2005/8/layout/lProcess3"/>
    <dgm:cxn modelId="{6408D32C-F1E9-47A6-BAB4-316784A22BE7}" type="presOf" srcId="{976B5F90-37DD-4083-8974-79B79D35A61D}" destId="{AAE50127-9097-44A5-AD18-D2157E62B79D}" srcOrd="0" destOrd="0" presId="urn:microsoft.com/office/officeart/2005/8/layout/lProcess3"/>
    <dgm:cxn modelId="{9798D13A-2207-4D6D-9AB1-CA910237EFDB}" srcId="{F0ADA02B-2EDB-499B-8C4E-5255D8C15461}" destId="{03053FE7-4D79-478B-A32F-39D802DC289D}" srcOrd="0" destOrd="0" parTransId="{85F25878-2F35-431D-B5F4-1940C480B867}" sibTransId="{2929D162-598D-4E92-A321-F02207DF50DC}"/>
    <dgm:cxn modelId="{7AFE315D-4AD9-4651-B717-83167AA5CCBE}" srcId="{8B6D1415-1E39-42EE-B0D1-C53473962249}" destId="{F4D268A6-D2F9-4CD4-864F-7A88082889A6}" srcOrd="1" destOrd="0" parTransId="{D295F548-8F83-448C-8B84-C28E20045FB2}" sibTransId="{33F94502-8A0F-4632-BD8E-AE5DB2EDD3C7}"/>
    <dgm:cxn modelId="{37FCB46D-665F-4728-8662-EAF21D669A50}" type="presOf" srcId="{8B6D1415-1E39-42EE-B0D1-C53473962249}" destId="{3B26C1F1-E256-4AA1-B52B-328D725CAF20}" srcOrd="0" destOrd="0" presId="urn:microsoft.com/office/officeart/2005/8/layout/lProcess3"/>
    <dgm:cxn modelId="{40AB6894-BFCC-4096-8910-D6BCC8FBE216}" type="presOf" srcId="{03053FE7-4D79-478B-A32F-39D802DC289D}" destId="{B7475FA6-5C75-4C2D-8D88-8E60AE548575}" srcOrd="0" destOrd="0" presId="urn:microsoft.com/office/officeart/2005/8/layout/lProcess3"/>
    <dgm:cxn modelId="{0BA90E99-6FE9-4601-B2EC-8C5B53D54BA1}" srcId="{8B6D1415-1E39-42EE-B0D1-C53473962249}" destId="{2D931AA2-4D15-4948-BC03-184B2C0BCA2C}" srcOrd="2" destOrd="0" parTransId="{EC9D9106-6061-4971-92BC-5471C17A398E}" sibTransId="{06741D0B-76B1-4D2E-B787-CAD100D191B0}"/>
    <dgm:cxn modelId="{F1D270A3-E949-4DF4-AB10-8D9FCCF025E3}" type="presOf" srcId="{2D931AA2-4D15-4948-BC03-184B2C0BCA2C}" destId="{26628AEA-13A7-4564-AAB6-03B753D3532A}" srcOrd="0" destOrd="0" presId="urn:microsoft.com/office/officeart/2005/8/layout/lProcess3"/>
    <dgm:cxn modelId="{92C176B1-8965-4AFD-87B9-796712E61D94}" srcId="{F4D268A6-D2F9-4CD4-864F-7A88082889A6}" destId="{138F82F6-1C8E-4D36-A51E-0BD3AE6C6E3D}" srcOrd="0" destOrd="0" parTransId="{2740F72C-E450-47D1-95C5-20F144EF4E03}" sibTransId="{A069CC2F-5744-48C4-B7A5-D1C02D15C8EF}"/>
    <dgm:cxn modelId="{679B93D8-CC42-4B3D-84A3-583B8689771F}" srcId="{2D931AA2-4D15-4948-BC03-184B2C0BCA2C}" destId="{976B5F90-37DD-4083-8974-79B79D35A61D}" srcOrd="0" destOrd="0" parTransId="{FDDC46E4-7216-453E-8025-23301C97226E}" sibTransId="{310C0B66-4083-4553-A0B4-F7FCF7427C66}"/>
    <dgm:cxn modelId="{19404BE7-429A-44A0-A493-1F0EABA8AFF7}" srcId="{8B6D1415-1E39-42EE-B0D1-C53473962249}" destId="{F0ADA02B-2EDB-499B-8C4E-5255D8C15461}" srcOrd="0" destOrd="0" parTransId="{7E65CA76-C341-4926-A4E5-CAD5AEB8A287}" sibTransId="{EF332A2B-66F4-4063-B295-80A24404A63C}"/>
    <dgm:cxn modelId="{2F2F43EA-2A28-49CF-91FA-1FE8F973A5A3}" type="presOf" srcId="{138F82F6-1C8E-4D36-A51E-0BD3AE6C6E3D}" destId="{957B0C98-78A2-4FB0-87E6-C7823E9556BC}" srcOrd="0" destOrd="0" presId="urn:microsoft.com/office/officeart/2005/8/layout/lProcess3"/>
    <dgm:cxn modelId="{FEF89754-67AD-4B3E-AC74-24124B3D3DF9}" type="presParOf" srcId="{3B26C1F1-E256-4AA1-B52B-328D725CAF20}" destId="{DB22DA85-72CF-4986-8420-AB1451F5ACCF}" srcOrd="0" destOrd="0" presId="urn:microsoft.com/office/officeart/2005/8/layout/lProcess3"/>
    <dgm:cxn modelId="{D4BBFBFD-51CE-40C1-A1FF-7D34ACED7C68}" type="presParOf" srcId="{DB22DA85-72CF-4986-8420-AB1451F5ACCF}" destId="{77167CA8-BD13-4446-9744-31EC4944E44E}" srcOrd="0" destOrd="0" presId="urn:microsoft.com/office/officeart/2005/8/layout/lProcess3"/>
    <dgm:cxn modelId="{41D7AD58-8C91-4903-B337-30F642E7AEFA}" type="presParOf" srcId="{DB22DA85-72CF-4986-8420-AB1451F5ACCF}" destId="{D570AC1B-B120-4403-BBC4-3BCF07EA82D5}" srcOrd="1" destOrd="0" presId="urn:microsoft.com/office/officeart/2005/8/layout/lProcess3"/>
    <dgm:cxn modelId="{F117E667-C0DE-4FDF-9605-BA10AF52E615}" type="presParOf" srcId="{DB22DA85-72CF-4986-8420-AB1451F5ACCF}" destId="{B7475FA6-5C75-4C2D-8D88-8E60AE548575}" srcOrd="2" destOrd="0" presId="urn:microsoft.com/office/officeart/2005/8/layout/lProcess3"/>
    <dgm:cxn modelId="{058BE40E-CE4F-49CE-AC97-1D9BB8DA783B}" type="presParOf" srcId="{3B26C1F1-E256-4AA1-B52B-328D725CAF20}" destId="{CC9651D5-F135-4799-A6C9-A5CE789B19D8}" srcOrd="1" destOrd="0" presId="urn:microsoft.com/office/officeart/2005/8/layout/lProcess3"/>
    <dgm:cxn modelId="{396D084A-6703-407C-99BB-31C6544BB3DF}" type="presParOf" srcId="{3B26C1F1-E256-4AA1-B52B-328D725CAF20}" destId="{60D7CE36-76FB-4063-B8E9-C86030789FE2}" srcOrd="2" destOrd="0" presId="urn:microsoft.com/office/officeart/2005/8/layout/lProcess3"/>
    <dgm:cxn modelId="{33A80F0A-9879-4478-9717-959D84CFBAC6}" type="presParOf" srcId="{60D7CE36-76FB-4063-B8E9-C86030789FE2}" destId="{C8376484-F060-451C-9CB2-48B36FB2974D}" srcOrd="0" destOrd="0" presId="urn:microsoft.com/office/officeart/2005/8/layout/lProcess3"/>
    <dgm:cxn modelId="{1E80692F-0A9D-4B96-9A07-8AA57724BE0B}" type="presParOf" srcId="{60D7CE36-76FB-4063-B8E9-C86030789FE2}" destId="{8AB39305-A93E-45C1-8DA3-12546C2BD550}" srcOrd="1" destOrd="0" presId="urn:microsoft.com/office/officeart/2005/8/layout/lProcess3"/>
    <dgm:cxn modelId="{6B334BB2-E2C5-43EF-8D9C-2A06E802B622}" type="presParOf" srcId="{60D7CE36-76FB-4063-B8E9-C86030789FE2}" destId="{957B0C98-78A2-4FB0-87E6-C7823E9556BC}" srcOrd="2" destOrd="0" presId="urn:microsoft.com/office/officeart/2005/8/layout/lProcess3"/>
    <dgm:cxn modelId="{FA8D8302-6FA1-4B31-8784-8E6F5DFC993B}" type="presParOf" srcId="{3B26C1F1-E256-4AA1-B52B-328D725CAF20}" destId="{5D4C2D44-1507-4AA1-9549-4DA1EA43A42E}" srcOrd="3" destOrd="0" presId="urn:microsoft.com/office/officeart/2005/8/layout/lProcess3"/>
    <dgm:cxn modelId="{E0F4EC61-1DE8-4BF1-AFE8-57145EE882EB}" type="presParOf" srcId="{3B26C1F1-E256-4AA1-B52B-328D725CAF20}" destId="{8C0DB235-3F06-4B9A-9EB0-8FA5441B14C8}" srcOrd="4" destOrd="0" presId="urn:microsoft.com/office/officeart/2005/8/layout/lProcess3"/>
    <dgm:cxn modelId="{3328E1EB-6D88-45F9-87AE-249AD7E16324}" type="presParOf" srcId="{8C0DB235-3F06-4B9A-9EB0-8FA5441B14C8}" destId="{26628AEA-13A7-4564-AAB6-03B753D3532A}" srcOrd="0" destOrd="0" presId="urn:microsoft.com/office/officeart/2005/8/layout/lProcess3"/>
    <dgm:cxn modelId="{7D9056B2-AE8A-4E64-9B58-9B1130E02B28}" type="presParOf" srcId="{8C0DB235-3F06-4B9A-9EB0-8FA5441B14C8}" destId="{AFE01284-5FC7-4D67-AE58-F17CA5E00053}" srcOrd="1" destOrd="0" presId="urn:microsoft.com/office/officeart/2005/8/layout/lProcess3"/>
    <dgm:cxn modelId="{199F9EAE-AC47-4ECB-82CD-B046B322539E}" type="presParOf" srcId="{8C0DB235-3F06-4B9A-9EB0-8FA5441B14C8}" destId="{AAE50127-9097-44A5-AD18-D2157E62B79D}"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6F94BE-BD90-4F8F-B13F-1A9D62AAF43E}">
      <dsp:nvSpPr>
        <dsp:cNvPr id="0" name=""/>
        <dsp:cNvSpPr/>
      </dsp:nvSpPr>
      <dsp:spPr>
        <a:xfrm>
          <a:off x="1460514" y="-46901"/>
          <a:ext cx="5515043" cy="5515043"/>
        </a:xfrm>
        <a:prstGeom prst="circularArrow">
          <a:avLst>
            <a:gd name="adj1" fmla="val 5544"/>
            <a:gd name="adj2" fmla="val 330680"/>
            <a:gd name="adj3" fmla="val 14636266"/>
            <a:gd name="adj4" fmla="val 16881600"/>
            <a:gd name="adj5" fmla="val 5757"/>
          </a:avLst>
        </a:prstGeom>
        <a:solidFill>
          <a:schemeClr val="dk2">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220F41D2-30B7-4631-8051-DF68F5725228}">
      <dsp:nvSpPr>
        <dsp:cNvPr id="0" name=""/>
        <dsp:cNvSpPr/>
      </dsp:nvSpPr>
      <dsp:spPr>
        <a:xfrm>
          <a:off x="3433333" y="1657"/>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Прозорість</a:t>
          </a:r>
          <a:endParaRPr lang="ru-RU" sz="1400" b="1" kern="1200" dirty="0">
            <a:solidFill>
              <a:schemeClr val="tx1">
                <a:lumMod val="95000"/>
                <a:lumOff val="5000"/>
              </a:schemeClr>
            </a:solidFill>
          </a:endParaRPr>
        </a:p>
      </dsp:txBody>
      <dsp:txXfrm>
        <a:off x="3471639" y="39963"/>
        <a:ext cx="1492793" cy="708090"/>
      </dsp:txXfrm>
    </dsp:sp>
    <dsp:sp modelId="{9B904719-C69B-4C27-B079-F23E8DF3DA7F}">
      <dsp:nvSpPr>
        <dsp:cNvPr id="0" name=""/>
        <dsp:cNvSpPr/>
      </dsp:nvSpPr>
      <dsp:spPr>
        <a:xfrm>
          <a:off x="5096328" y="690492"/>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Конкурентність</a:t>
          </a:r>
          <a:r>
            <a:rPr lang="ru-RU" sz="1400" b="1" kern="1200" dirty="0">
              <a:solidFill>
                <a:schemeClr val="tx1">
                  <a:lumMod val="95000"/>
                  <a:lumOff val="5000"/>
                </a:schemeClr>
              </a:solidFill>
            </a:rPr>
            <a:t> та </a:t>
          </a:r>
          <a:r>
            <a:rPr lang="ru-RU" sz="1400" b="1" kern="1200" dirty="0" err="1">
              <a:solidFill>
                <a:schemeClr val="tx1">
                  <a:lumMod val="95000"/>
                  <a:lumOff val="5000"/>
                </a:schemeClr>
              </a:solidFill>
            </a:rPr>
            <a:t>справедливість</a:t>
          </a:r>
          <a:endParaRPr lang="ru-RU" sz="1400" b="1" kern="1200" dirty="0">
            <a:solidFill>
              <a:schemeClr val="tx1">
                <a:lumMod val="95000"/>
                <a:lumOff val="5000"/>
              </a:schemeClr>
            </a:solidFill>
          </a:endParaRPr>
        </a:p>
      </dsp:txBody>
      <dsp:txXfrm>
        <a:off x="5134634" y="728798"/>
        <a:ext cx="1492793" cy="708090"/>
      </dsp:txXfrm>
    </dsp:sp>
    <dsp:sp modelId="{06E0B53E-42C9-427E-9989-8CFA1417AD61}">
      <dsp:nvSpPr>
        <dsp:cNvPr id="0" name=""/>
        <dsp:cNvSpPr/>
      </dsp:nvSpPr>
      <dsp:spPr>
        <a:xfrm>
          <a:off x="5785164" y="2353488"/>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Недискримінація</a:t>
          </a:r>
          <a:endParaRPr lang="ru-RU" sz="1400" b="1" kern="1200" dirty="0">
            <a:solidFill>
              <a:schemeClr val="tx1">
                <a:lumMod val="95000"/>
                <a:lumOff val="5000"/>
              </a:schemeClr>
            </a:solidFill>
          </a:endParaRPr>
        </a:p>
      </dsp:txBody>
      <dsp:txXfrm>
        <a:off x="5823470" y="2391794"/>
        <a:ext cx="1492793" cy="708090"/>
      </dsp:txXfrm>
    </dsp:sp>
    <dsp:sp modelId="{101D186A-81F1-42A7-9BB2-E6D8C81BBA31}">
      <dsp:nvSpPr>
        <dsp:cNvPr id="0" name=""/>
        <dsp:cNvSpPr/>
      </dsp:nvSpPr>
      <dsp:spPr>
        <a:xfrm>
          <a:off x="5096328" y="4016483"/>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Пропорційність</a:t>
          </a:r>
          <a:endParaRPr lang="ru-RU" sz="1400" b="1" kern="1200" dirty="0">
            <a:solidFill>
              <a:schemeClr val="tx1">
                <a:lumMod val="95000"/>
                <a:lumOff val="5000"/>
              </a:schemeClr>
            </a:solidFill>
          </a:endParaRPr>
        </a:p>
      </dsp:txBody>
      <dsp:txXfrm>
        <a:off x="5134634" y="4054789"/>
        <a:ext cx="1492793" cy="708090"/>
      </dsp:txXfrm>
    </dsp:sp>
    <dsp:sp modelId="{7F1B681B-0AC1-4172-8795-7D172668A39E}">
      <dsp:nvSpPr>
        <dsp:cNvPr id="0" name=""/>
        <dsp:cNvSpPr/>
      </dsp:nvSpPr>
      <dsp:spPr>
        <a:xfrm>
          <a:off x="3433333" y="4705318"/>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Відкритість</a:t>
          </a:r>
          <a:endParaRPr lang="ru-RU" sz="1400" b="1" kern="1200" dirty="0">
            <a:solidFill>
              <a:schemeClr val="tx1">
                <a:lumMod val="95000"/>
                <a:lumOff val="5000"/>
              </a:schemeClr>
            </a:solidFill>
          </a:endParaRPr>
        </a:p>
      </dsp:txBody>
      <dsp:txXfrm>
        <a:off x="3471639" y="4743624"/>
        <a:ext cx="1492793" cy="708090"/>
      </dsp:txXfrm>
    </dsp:sp>
    <dsp:sp modelId="{BE9E8AC7-5B43-4E58-927F-0185110BF91E}">
      <dsp:nvSpPr>
        <dsp:cNvPr id="0" name=""/>
        <dsp:cNvSpPr/>
      </dsp:nvSpPr>
      <dsp:spPr>
        <a:xfrm>
          <a:off x="1770337" y="4016483"/>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Цілісність</a:t>
          </a:r>
          <a:r>
            <a:rPr lang="ru-RU" sz="1400" b="1" kern="1200" dirty="0">
              <a:solidFill>
                <a:schemeClr val="tx1">
                  <a:lumMod val="95000"/>
                  <a:lumOff val="5000"/>
                </a:schemeClr>
              </a:solidFill>
            </a:rPr>
            <a:t> і </a:t>
          </a:r>
          <a:r>
            <a:rPr lang="ru-RU" sz="1400" b="1" kern="1200" dirty="0" err="1">
              <a:solidFill>
                <a:schemeClr val="tx1">
                  <a:lumMod val="95000"/>
                  <a:lumOff val="5000"/>
                </a:schemeClr>
              </a:solidFill>
            </a:rPr>
            <a:t>доброчесність</a:t>
          </a:r>
          <a:endParaRPr lang="ru-RU" sz="1400" b="1" kern="1200" dirty="0">
            <a:solidFill>
              <a:schemeClr val="tx1">
                <a:lumMod val="95000"/>
                <a:lumOff val="5000"/>
              </a:schemeClr>
            </a:solidFill>
          </a:endParaRPr>
        </a:p>
      </dsp:txBody>
      <dsp:txXfrm>
        <a:off x="1808643" y="4054789"/>
        <a:ext cx="1492793" cy="708090"/>
      </dsp:txXfrm>
    </dsp:sp>
    <dsp:sp modelId="{8B3DAA7E-ABFB-4E8C-97A8-1F35823A7B01}">
      <dsp:nvSpPr>
        <dsp:cNvPr id="0" name=""/>
        <dsp:cNvSpPr/>
      </dsp:nvSpPr>
      <dsp:spPr>
        <a:xfrm>
          <a:off x="1081502" y="2353488"/>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Ефективність</a:t>
          </a:r>
          <a:endParaRPr lang="ru-RU" sz="1400" b="1" kern="1200" dirty="0">
            <a:solidFill>
              <a:schemeClr val="tx1">
                <a:lumMod val="95000"/>
                <a:lumOff val="5000"/>
              </a:schemeClr>
            </a:solidFill>
          </a:endParaRPr>
        </a:p>
      </dsp:txBody>
      <dsp:txXfrm>
        <a:off x="1119808" y="2391794"/>
        <a:ext cx="1492793" cy="708090"/>
      </dsp:txXfrm>
    </dsp:sp>
    <dsp:sp modelId="{8396641B-3FB6-4031-9F3B-22DC1EF7307D}">
      <dsp:nvSpPr>
        <dsp:cNvPr id="0" name=""/>
        <dsp:cNvSpPr/>
      </dsp:nvSpPr>
      <dsp:spPr>
        <a:xfrm>
          <a:off x="1770337" y="690492"/>
          <a:ext cx="1569405" cy="784702"/>
        </a:xfrm>
        <a:prstGeom prst="round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kern="1200" dirty="0" err="1">
              <a:solidFill>
                <a:schemeClr val="tx1">
                  <a:lumMod val="95000"/>
                  <a:lumOff val="5000"/>
                </a:schemeClr>
              </a:solidFill>
            </a:rPr>
            <a:t>Відповідальність</a:t>
          </a:r>
          <a:endParaRPr lang="ru-RU" sz="1400" b="1" kern="1200" dirty="0">
            <a:solidFill>
              <a:schemeClr val="tx1">
                <a:lumMod val="95000"/>
                <a:lumOff val="5000"/>
              </a:schemeClr>
            </a:solidFill>
          </a:endParaRPr>
        </a:p>
      </dsp:txBody>
      <dsp:txXfrm>
        <a:off x="1808643" y="728798"/>
        <a:ext cx="1492793" cy="7080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B583AF-6077-4868-93A3-4C09FD368020}">
      <dsp:nvSpPr>
        <dsp:cNvPr id="0" name=""/>
        <dsp:cNvSpPr/>
      </dsp:nvSpPr>
      <dsp:spPr>
        <a:xfrm>
          <a:off x="0" y="169333"/>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err="1">
              <a:effectLst/>
              <a:latin typeface="Palatino Linotype" panose="02040502050505030304" pitchFamily="18" charset="0"/>
              <a:ea typeface="Calibri" panose="020F0502020204030204" pitchFamily="34" charset="0"/>
              <a:cs typeface="Times New Roman" panose="02020603050405020304" pitchFamily="18" charset="0"/>
            </a:rPr>
            <a:t>Недискримінація</a:t>
          </a:r>
          <a:r>
            <a:rPr lang="en-US" sz="1000" kern="1200" dirty="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dirty="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рівного</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доступу до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тендерів</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для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постачальників</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країн-учасниць</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угоди.</a:t>
          </a:r>
          <a:br>
            <a:rPr lang="uk-UA" sz="1000" kern="1200" dirty="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Відсутність</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дискримінаційних</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заходів</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на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основі</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національності</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dirty="0" err="1">
              <a:effectLst/>
              <a:latin typeface="Palatino Linotype" panose="02040502050505030304" pitchFamily="18" charset="0"/>
              <a:ea typeface="Calibri" panose="020F0502020204030204" pitchFamily="34" charset="0"/>
              <a:cs typeface="Times New Roman" panose="02020603050405020304" pitchFamily="18" charset="0"/>
            </a:rPr>
            <a:t>постачальника</a:t>
          </a:r>
          <a:r>
            <a:rPr lang="ru-RU" sz="1000" kern="1200" dirty="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dirty="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dirty="0"/>
        </a:p>
      </dsp:txBody>
      <dsp:txXfrm>
        <a:off x="0" y="169333"/>
        <a:ext cx="2539999" cy="1524000"/>
      </dsp:txXfrm>
    </dsp:sp>
    <dsp:sp modelId="{493D4FE1-D7FC-4A52-9593-6186D6D88151}">
      <dsp:nvSpPr>
        <dsp:cNvPr id="0" name=""/>
        <dsp:cNvSpPr/>
      </dsp:nvSpPr>
      <dsp:spPr>
        <a:xfrm>
          <a:off x="2794000" y="169333"/>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latin typeface="Palatino Linotype" panose="02040502050505030304" pitchFamily="18" charset="0"/>
              <a:ea typeface="Calibri" panose="020F0502020204030204" pitchFamily="34" charset="0"/>
              <a:cs typeface="Times New Roman" panose="02020603050405020304" pitchFamily="18" charset="0"/>
            </a:rPr>
            <a:t>Цілісність і доброчесність</a:t>
          </a:r>
          <a:r>
            <a:rPr lang="en-US" sz="1000" kern="120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Забезпечення високих стандартів професійної етики та доброчесності серед посадових осіб, які займаються закупівлями.</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Прийняття заходів для запобігання корупції та неетичної поведінки.</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dirty="0"/>
        </a:p>
      </dsp:txBody>
      <dsp:txXfrm>
        <a:off x="2794000" y="169333"/>
        <a:ext cx="2539999" cy="1524000"/>
      </dsp:txXfrm>
    </dsp:sp>
    <dsp:sp modelId="{A4DBAC4E-ED73-42C4-8377-FC4E87E268F6}">
      <dsp:nvSpPr>
        <dsp:cNvPr id="0" name=""/>
        <dsp:cNvSpPr/>
      </dsp:nvSpPr>
      <dsp:spPr>
        <a:xfrm>
          <a:off x="5587999" y="169333"/>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latin typeface="Palatino Linotype" panose="02040502050505030304" pitchFamily="18" charset="0"/>
              <a:ea typeface="Calibri" panose="020F0502020204030204" pitchFamily="34" charset="0"/>
              <a:cs typeface="Times New Roman" panose="02020603050405020304" pitchFamily="18" charset="0"/>
            </a:rPr>
            <a:t>Прозорість</a:t>
          </a:r>
          <a:r>
            <a:rPr lang="en-US" sz="1000" kern="120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Обов'язок публікувати всю інформацію про закупівлі, включаючи оголошення про тендери та результати процедур.</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Вимога забезпечувати доступ до відповідних законів, правил і процедур, що регулюють державні закупівлі.</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a:p>
      </dsp:txBody>
      <dsp:txXfrm>
        <a:off x="5587999" y="169333"/>
        <a:ext cx="2539999" cy="1524000"/>
      </dsp:txXfrm>
    </dsp:sp>
    <dsp:sp modelId="{FA7D2350-F6E1-4474-881C-B41F6C3F4CB3}">
      <dsp:nvSpPr>
        <dsp:cNvPr id="0" name=""/>
        <dsp:cNvSpPr/>
      </dsp:nvSpPr>
      <dsp:spPr>
        <a:xfrm>
          <a:off x="0" y="1947333"/>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latin typeface="Palatino Linotype" panose="02040502050505030304" pitchFamily="18" charset="0"/>
              <a:ea typeface="Calibri" panose="020F0502020204030204" pitchFamily="34" charset="0"/>
              <a:cs typeface="Times New Roman" panose="02020603050405020304" pitchFamily="18" charset="0"/>
            </a:rPr>
            <a:t>Відкритість</a:t>
          </a:r>
          <a:r>
            <a:rPr lang="en-US" sz="1000" kern="120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Проведення тендерів на відкритій основі, що дозволяє всім зацікавленим постачальникам брати участь.</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Використання відкритих та прозорих процедур для відбору постачальників.</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dirty="0"/>
        </a:p>
      </dsp:txBody>
      <dsp:txXfrm>
        <a:off x="0" y="1947333"/>
        <a:ext cx="2539999" cy="1524000"/>
      </dsp:txXfrm>
    </dsp:sp>
    <dsp:sp modelId="{D1E02668-2399-4EAD-9889-071BB43FD7F7}">
      <dsp:nvSpPr>
        <dsp:cNvPr id="0" name=""/>
        <dsp:cNvSpPr/>
      </dsp:nvSpPr>
      <dsp:spPr>
        <a:xfrm>
          <a:off x="2794000" y="1947333"/>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latin typeface="Palatino Linotype" panose="02040502050505030304" pitchFamily="18" charset="0"/>
              <a:ea typeface="Calibri" panose="020F0502020204030204" pitchFamily="34" charset="0"/>
              <a:cs typeface="Times New Roman" panose="02020603050405020304" pitchFamily="18" charset="0"/>
            </a:rPr>
            <a:t>Пропорційність</a:t>
          </a:r>
          <a:r>
            <a:rPr lang="en-US" sz="1000" kern="120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Застосування процедур та вимог, які є пропорційними до обсягів та важливості закупівлі.</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Уникнення надмірно обтяжливих вимог, що можуть перешкоджати участі постачальників.</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a:p>
      </dsp:txBody>
      <dsp:txXfrm>
        <a:off x="2794000" y="1947333"/>
        <a:ext cx="2539999" cy="1524000"/>
      </dsp:txXfrm>
    </dsp:sp>
    <dsp:sp modelId="{E19BA410-D4EC-46F4-83AA-F3A5667EBEE4}">
      <dsp:nvSpPr>
        <dsp:cNvPr id="0" name=""/>
        <dsp:cNvSpPr/>
      </dsp:nvSpPr>
      <dsp:spPr>
        <a:xfrm>
          <a:off x="5587999" y="1947333"/>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latin typeface="Palatino Linotype" panose="02040502050505030304" pitchFamily="18" charset="0"/>
              <a:ea typeface="Calibri" panose="020F0502020204030204" pitchFamily="34" charset="0"/>
              <a:cs typeface="Times New Roman" panose="02020603050405020304" pitchFamily="18" charset="0"/>
            </a:rPr>
            <a:t>Ефективність</a:t>
          </a:r>
          <a:r>
            <a:rPr lang="en-US" sz="1000" kern="120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Орієнтація на досягнення найкращих результатів з оптимальним використанням ресурсів.</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Впровадження методів та технологій для підвищення ефективності закупівельних процесів.</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dirty="0"/>
        </a:p>
      </dsp:txBody>
      <dsp:txXfrm>
        <a:off x="5587999" y="1947333"/>
        <a:ext cx="2539999" cy="1524000"/>
      </dsp:txXfrm>
    </dsp:sp>
    <dsp:sp modelId="{9E393CE0-C0B7-452E-A569-B85D70B0FFB4}">
      <dsp:nvSpPr>
        <dsp:cNvPr id="0" name=""/>
        <dsp:cNvSpPr/>
      </dsp:nvSpPr>
      <dsp:spPr>
        <a:xfrm>
          <a:off x="1397000" y="3725333"/>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latin typeface="Palatino Linotype" panose="02040502050505030304" pitchFamily="18" charset="0"/>
              <a:ea typeface="Calibri" panose="020F0502020204030204" pitchFamily="34" charset="0"/>
              <a:cs typeface="Times New Roman" panose="02020603050405020304" pitchFamily="18" charset="0"/>
            </a:rPr>
            <a:t>Справедливість і чесна конкуренція</a:t>
          </a:r>
          <a:r>
            <a:rPr lang="en-US" sz="1000" kern="120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Проведення закупівель на основі чесної конкуренції між постачальниками.</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Забезпечення рівних умов для всіх учасників тендерів.</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a:p>
      </dsp:txBody>
      <dsp:txXfrm>
        <a:off x="1397000" y="3725333"/>
        <a:ext cx="2539999" cy="1524000"/>
      </dsp:txXfrm>
    </dsp:sp>
    <dsp:sp modelId="{97B612A0-2B42-4029-ACC8-D09ECD8EEACE}">
      <dsp:nvSpPr>
        <dsp:cNvPr id="0" name=""/>
        <dsp:cNvSpPr/>
      </dsp:nvSpPr>
      <dsp:spPr>
        <a:xfrm>
          <a:off x="4224858" y="3750738"/>
          <a:ext cx="2539999" cy="1524000"/>
        </a:xfrm>
        <a:prstGeom prst="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latin typeface="Palatino Linotype" panose="02040502050505030304" pitchFamily="18" charset="0"/>
              <a:ea typeface="Calibri" panose="020F0502020204030204" pitchFamily="34" charset="0"/>
              <a:cs typeface="Times New Roman" panose="02020603050405020304" pitchFamily="18" charset="0"/>
            </a:rPr>
            <a:t>Відповідальність</a:t>
          </a:r>
          <a:r>
            <a:rPr lang="en-US" sz="1000" kern="1200">
              <a:effectLst/>
              <a:latin typeface="Palatino Linotype" panose="02040502050505030304" pitchFamily="18" charset="0"/>
              <a:ea typeface="Calibri" panose="020F0502020204030204" pitchFamily="34" charset="0"/>
              <a:cs typeface="Times New Roman" panose="02020603050405020304" pitchFamily="18" charset="0"/>
            </a:rPr>
            <a:t>:</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Забезпечення відповідальності посадових осіб за прийняті рішення в рамках закупівельного процесу.</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t>- </a:t>
          </a:r>
          <a:r>
            <a:rPr lang="ru-RU" sz="1000" kern="1200">
              <a:effectLst/>
              <a:latin typeface="Palatino Linotype" panose="02040502050505030304" pitchFamily="18" charset="0"/>
              <a:ea typeface="Calibri" panose="020F0502020204030204" pitchFamily="34" charset="0"/>
              <a:cs typeface="Times New Roman" panose="02020603050405020304" pitchFamily="18" charset="0"/>
            </a:rPr>
            <a:t>Встановлення механізмів для моніторингу, контролю та аудиту закупівель.</a:t>
          </a:r>
          <a:br>
            <a:rPr lang="uk-UA" sz="1000" kern="1200">
              <a:effectLst/>
              <a:latin typeface="Palatino Linotype" panose="02040502050505030304" pitchFamily="18" charset="0"/>
              <a:ea typeface="Calibri" panose="020F0502020204030204" pitchFamily="34" charset="0"/>
              <a:cs typeface="Times New Roman" panose="02020603050405020304" pitchFamily="18" charset="0"/>
            </a:rPr>
          </a:br>
          <a:endParaRPr lang="uk-UA" sz="1000" kern="1200" dirty="0"/>
        </a:p>
      </dsp:txBody>
      <dsp:txXfrm>
        <a:off x="4224858" y="3750738"/>
        <a:ext cx="2539999" cy="1524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4D0540-21C6-4AC9-A3AD-56B70C259697}">
      <dsp:nvSpPr>
        <dsp:cNvPr id="0" name=""/>
        <dsp:cNvSpPr/>
      </dsp:nvSpPr>
      <dsp:spPr>
        <a:xfrm>
          <a:off x="-6772705" y="-1036436"/>
          <a:ext cx="8067273" cy="8067273"/>
        </a:xfrm>
        <a:prstGeom prst="blockArc">
          <a:avLst>
            <a:gd name="adj1" fmla="val 18900000"/>
            <a:gd name="adj2" fmla="val 2700000"/>
            <a:gd name="adj3" fmla="val 268"/>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5A48D2-C961-4688-9D86-8C9770F392F8}">
      <dsp:nvSpPr>
        <dsp:cNvPr id="0" name=""/>
        <dsp:cNvSpPr/>
      </dsp:nvSpPr>
      <dsp:spPr>
        <a:xfrm>
          <a:off x="420507" y="272505"/>
          <a:ext cx="10935254" cy="544771"/>
        </a:xfrm>
        <a:prstGeom prst="rect">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12" tIns="35560" rIns="35560" bIns="35560" numCol="1" spcCol="1270" anchor="ctr" anchorCtr="0">
          <a:noAutofit/>
        </a:bodyPr>
        <a:lstStyle/>
        <a:p>
          <a:pPr marL="0" lvl="0" indent="0" algn="l" defTabSz="622300" rtl="0">
            <a:lnSpc>
              <a:spcPct val="90000"/>
            </a:lnSpc>
            <a:spcBef>
              <a:spcPct val="0"/>
            </a:spcBef>
            <a:spcAft>
              <a:spcPct val="35000"/>
            </a:spcAft>
            <a:buNone/>
          </a:pPr>
          <a:r>
            <a:rPr lang="ru-RU" sz="1400" kern="1200"/>
            <a:t>будь-які придбання товарів, робіт і послуг для матеріального забезпечення функціонування державних (муніципальних) структур для обслуговування суспільних потреб (оборона, безпека, медицина, освіта, культура, наука, інфраструктура тощо), що утримуються переважно за рахунок державного та місцевого бюджетів. Це головна та постійна функція закупівель; </a:t>
          </a:r>
          <a:endParaRPr lang="en-US" sz="1400" kern="1200"/>
        </a:p>
      </dsp:txBody>
      <dsp:txXfrm>
        <a:off x="420507" y="272505"/>
        <a:ext cx="10935254" cy="544771"/>
      </dsp:txXfrm>
    </dsp:sp>
    <dsp:sp modelId="{9C52668D-3EA8-463E-B1AB-12F463D3CD52}">
      <dsp:nvSpPr>
        <dsp:cNvPr id="0" name=""/>
        <dsp:cNvSpPr/>
      </dsp:nvSpPr>
      <dsp:spPr>
        <a:xfrm>
          <a:off x="80025" y="204409"/>
          <a:ext cx="680963" cy="680963"/>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53AF0B-7194-42CF-9066-752B61C2AB2E}">
      <dsp:nvSpPr>
        <dsp:cNvPr id="0" name=""/>
        <dsp:cNvSpPr/>
      </dsp:nvSpPr>
      <dsp:spPr>
        <a:xfrm>
          <a:off x="913846" y="1090141"/>
          <a:ext cx="10441915" cy="544771"/>
        </a:xfrm>
        <a:prstGeom prst="rect">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12" tIns="35560" rIns="35560" bIns="35560" numCol="1" spcCol="1270" anchor="ctr" anchorCtr="0">
          <a:noAutofit/>
        </a:bodyPr>
        <a:lstStyle/>
        <a:p>
          <a:pPr marL="0" lvl="0" indent="0" algn="l" defTabSz="622300" rtl="0">
            <a:lnSpc>
              <a:spcPct val="90000"/>
            </a:lnSpc>
            <a:spcBef>
              <a:spcPct val="0"/>
            </a:spcBef>
            <a:spcAft>
              <a:spcPct val="35000"/>
            </a:spcAft>
            <a:buNone/>
          </a:pPr>
          <a:r>
            <a:rPr lang="ru-RU" sz="1400" kern="1200"/>
            <a:t>виконання певних політичних завдань, які переважно мають тимчасовий характер, пов’язаний з конкретними політичними умовами і владною конфігурацією, наприклад: </a:t>
          </a:r>
          <a:endParaRPr lang="en-US" sz="1400" kern="1200"/>
        </a:p>
      </dsp:txBody>
      <dsp:txXfrm>
        <a:off x="913846" y="1090141"/>
        <a:ext cx="10441915" cy="544771"/>
      </dsp:txXfrm>
    </dsp:sp>
    <dsp:sp modelId="{74E13148-4238-4669-827C-5AA267D6F2A9}">
      <dsp:nvSpPr>
        <dsp:cNvPr id="0" name=""/>
        <dsp:cNvSpPr/>
      </dsp:nvSpPr>
      <dsp:spPr>
        <a:xfrm>
          <a:off x="573364" y="1022045"/>
          <a:ext cx="680963" cy="680963"/>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24D992-7E95-4D78-8EB9-CE338B3C9269}">
      <dsp:nvSpPr>
        <dsp:cNvPr id="0" name=""/>
        <dsp:cNvSpPr/>
      </dsp:nvSpPr>
      <dsp:spPr>
        <a:xfrm>
          <a:off x="1184193" y="1907178"/>
          <a:ext cx="10171568" cy="544771"/>
        </a:xfrm>
        <a:prstGeom prst="rect">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12" tIns="35560" rIns="35560" bIns="35560" numCol="1" spcCol="1270" anchor="ctr" anchorCtr="0">
          <a:noAutofit/>
        </a:bodyPr>
        <a:lstStyle/>
        <a:p>
          <a:pPr marL="0" lvl="0" indent="0" algn="l" defTabSz="622300" rtl="0">
            <a:lnSpc>
              <a:spcPct val="90000"/>
            </a:lnSpc>
            <a:spcBef>
              <a:spcPct val="0"/>
            </a:spcBef>
            <a:spcAft>
              <a:spcPct val="35000"/>
            </a:spcAft>
            <a:buNone/>
          </a:pPr>
          <a:r>
            <a:rPr lang="ru-RU" sz="1400" kern="1200"/>
            <a:t>створення нових робочих місць шляхом закупівлі державою окремих видів товарів (робіт, послуг), які навряд чи будуть купуватися недержавними структурами (будівництво нової атомної станції чи ремонт музею)</a:t>
          </a:r>
          <a:r>
            <a:rPr lang="uk-UA" sz="1400" kern="1200"/>
            <a:t>;</a:t>
          </a:r>
          <a:endParaRPr lang="en-US" sz="1400" kern="1200"/>
        </a:p>
      </dsp:txBody>
      <dsp:txXfrm>
        <a:off x="1184193" y="1907178"/>
        <a:ext cx="10171568" cy="544771"/>
      </dsp:txXfrm>
    </dsp:sp>
    <dsp:sp modelId="{487085AA-962E-4D77-ABA4-C9DDE77F59A1}">
      <dsp:nvSpPr>
        <dsp:cNvPr id="0" name=""/>
        <dsp:cNvSpPr/>
      </dsp:nvSpPr>
      <dsp:spPr>
        <a:xfrm>
          <a:off x="843711" y="1839081"/>
          <a:ext cx="680963" cy="680963"/>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14EC0C-5C17-4367-811A-2AB6DF10E94F}">
      <dsp:nvSpPr>
        <dsp:cNvPr id="0" name=""/>
        <dsp:cNvSpPr/>
      </dsp:nvSpPr>
      <dsp:spPr>
        <a:xfrm>
          <a:off x="1270513" y="2724814"/>
          <a:ext cx="10085248" cy="544771"/>
        </a:xfrm>
        <a:prstGeom prst="rect">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12" tIns="35560" rIns="35560" bIns="35560" numCol="1" spcCol="1270" anchor="ctr" anchorCtr="0">
          <a:noAutofit/>
        </a:bodyPr>
        <a:lstStyle/>
        <a:p>
          <a:pPr marL="0" lvl="0" indent="0" algn="l" defTabSz="622300" rtl="0">
            <a:lnSpc>
              <a:spcPct val="90000"/>
            </a:lnSpc>
            <a:spcBef>
              <a:spcPct val="0"/>
            </a:spcBef>
            <a:spcAft>
              <a:spcPct val="35000"/>
            </a:spcAft>
            <a:buNone/>
          </a:pPr>
          <a:r>
            <a:rPr lang="ru-RU" sz="1400" kern="1200"/>
            <a:t>підтримка певних категорій суб’єктів господарювання – малого і середнього бізнесу; підприємств, де працюють особи з обмеженими можливостями (інваліди, глухонімі) тощо; </a:t>
          </a:r>
          <a:endParaRPr lang="en-US" sz="1400" kern="1200"/>
        </a:p>
      </dsp:txBody>
      <dsp:txXfrm>
        <a:off x="1270513" y="2724814"/>
        <a:ext cx="10085248" cy="544771"/>
      </dsp:txXfrm>
    </dsp:sp>
    <dsp:sp modelId="{79A818E2-8A71-4273-BE6C-36156B74F177}">
      <dsp:nvSpPr>
        <dsp:cNvPr id="0" name=""/>
        <dsp:cNvSpPr/>
      </dsp:nvSpPr>
      <dsp:spPr>
        <a:xfrm>
          <a:off x="930031" y="2656718"/>
          <a:ext cx="680963" cy="680963"/>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317379-68B3-44A6-9DDC-25F583B0F9D0}">
      <dsp:nvSpPr>
        <dsp:cNvPr id="0" name=""/>
        <dsp:cNvSpPr/>
      </dsp:nvSpPr>
      <dsp:spPr>
        <a:xfrm>
          <a:off x="1184193" y="3542450"/>
          <a:ext cx="10171568" cy="544771"/>
        </a:xfrm>
        <a:prstGeom prst="rect">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12" tIns="35560" rIns="35560" bIns="35560" numCol="1" spcCol="1270" anchor="ctr" anchorCtr="0">
          <a:noAutofit/>
        </a:bodyPr>
        <a:lstStyle/>
        <a:p>
          <a:pPr marL="0" lvl="0" indent="0" algn="l" defTabSz="622300" rtl="0">
            <a:lnSpc>
              <a:spcPct val="90000"/>
            </a:lnSpc>
            <a:spcBef>
              <a:spcPct val="0"/>
            </a:spcBef>
            <a:spcAft>
              <a:spcPct val="35000"/>
            </a:spcAft>
            <a:buNone/>
          </a:pPr>
          <a:r>
            <a:rPr lang="ru-RU" sz="1400" kern="1200"/>
            <a:t>заохочення застосування екологічних чинників, інноваційних практик, електронних технологій у процесі закупівель; </a:t>
          </a:r>
          <a:endParaRPr lang="en-US" sz="1400" kern="1200"/>
        </a:p>
      </dsp:txBody>
      <dsp:txXfrm>
        <a:off x="1184193" y="3542450"/>
        <a:ext cx="10171568" cy="544771"/>
      </dsp:txXfrm>
    </dsp:sp>
    <dsp:sp modelId="{D7A72E5C-F52A-42AE-8CBF-F44BE6D35520}">
      <dsp:nvSpPr>
        <dsp:cNvPr id="0" name=""/>
        <dsp:cNvSpPr/>
      </dsp:nvSpPr>
      <dsp:spPr>
        <a:xfrm>
          <a:off x="843711" y="3474354"/>
          <a:ext cx="680963" cy="680963"/>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ECF130-D513-47B1-A2C1-4FC6FC44FB1D}">
      <dsp:nvSpPr>
        <dsp:cNvPr id="0" name=""/>
        <dsp:cNvSpPr/>
      </dsp:nvSpPr>
      <dsp:spPr>
        <a:xfrm>
          <a:off x="913846" y="4258157"/>
          <a:ext cx="10441915" cy="747431"/>
        </a:xfrm>
        <a:prstGeom prst="rect">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12" tIns="35560" rIns="35560" bIns="35560" numCol="1" spcCol="1270" anchor="ctr" anchorCtr="0">
          <a:noAutofit/>
        </a:bodyPr>
        <a:lstStyle/>
        <a:p>
          <a:pPr marL="0" lvl="0" indent="0" algn="l" defTabSz="622300" rtl="0">
            <a:lnSpc>
              <a:spcPct val="90000"/>
            </a:lnSpc>
            <a:spcBef>
              <a:spcPct val="0"/>
            </a:spcBef>
            <a:spcAft>
              <a:spcPct val="35000"/>
            </a:spcAft>
            <a:buNone/>
          </a:pPr>
          <a:r>
            <a:rPr lang="ru-RU" sz="1400" kern="1200" dirty="0" err="1"/>
            <a:t>регулювання</a:t>
          </a:r>
          <a:r>
            <a:rPr lang="ru-RU" sz="1400" kern="1200" dirty="0"/>
            <a:t> </a:t>
          </a:r>
          <a:r>
            <a:rPr lang="ru-RU" sz="1400" kern="1200" dirty="0" err="1"/>
            <a:t>економічними</a:t>
          </a:r>
          <a:r>
            <a:rPr lang="ru-RU" sz="1400" kern="1200" dirty="0"/>
            <a:t> методами </a:t>
          </a:r>
          <a:r>
            <a:rPr lang="ru-RU" sz="1400" kern="1200" dirty="0" err="1"/>
            <a:t>кон’юнктури</a:t>
          </a:r>
          <a:r>
            <a:rPr lang="ru-RU" sz="1400" kern="1200" dirty="0"/>
            <a:t>, </a:t>
          </a:r>
          <a:r>
            <a:rPr lang="ru-RU" sz="1400" kern="1200" dirty="0" err="1"/>
            <a:t>що</a:t>
          </a:r>
          <a:r>
            <a:rPr lang="ru-RU" sz="1400" kern="1200" dirty="0"/>
            <a:t> </a:t>
          </a:r>
          <a:r>
            <a:rPr lang="ru-RU" sz="1400" kern="1200" dirty="0" err="1"/>
            <a:t>складається</a:t>
          </a:r>
          <a:r>
            <a:rPr lang="ru-RU" sz="1400" kern="1200" dirty="0"/>
            <a:t> на ринках </a:t>
          </a:r>
          <a:r>
            <a:rPr lang="ru-RU" sz="1400" kern="1200" dirty="0" err="1"/>
            <a:t>окремих</a:t>
          </a:r>
          <a:r>
            <a:rPr lang="ru-RU" sz="1400" kern="1200" dirty="0"/>
            <a:t> </a:t>
          </a:r>
          <a:r>
            <a:rPr lang="ru-RU" sz="1400" kern="1200" dirty="0" err="1"/>
            <a:t>видів</a:t>
          </a:r>
          <a:r>
            <a:rPr lang="ru-RU" sz="1400" kern="1200" dirty="0"/>
            <a:t> </a:t>
          </a:r>
          <a:r>
            <a:rPr lang="ru-RU" sz="1400" kern="1200" dirty="0" err="1"/>
            <a:t>продукції</a:t>
          </a:r>
          <a:r>
            <a:rPr lang="ru-RU" sz="1400" kern="1200" dirty="0"/>
            <a:t>. У </a:t>
          </a:r>
          <a:r>
            <a:rPr lang="ru-RU" sz="1400" kern="1200" dirty="0" err="1"/>
            <a:t>цьому</a:t>
          </a:r>
          <a:r>
            <a:rPr lang="ru-RU" sz="1400" kern="1200" dirty="0"/>
            <a:t> </a:t>
          </a:r>
          <a:r>
            <a:rPr lang="ru-RU" sz="1400" kern="1200" dirty="0" err="1"/>
            <a:t>випадку</a:t>
          </a:r>
          <a:r>
            <a:rPr lang="ru-RU" sz="1400" kern="1200" dirty="0"/>
            <a:t> держава </a:t>
          </a:r>
          <a:r>
            <a:rPr lang="ru-RU" sz="1400" kern="1200" dirty="0" err="1"/>
            <a:t>виходить</a:t>
          </a:r>
          <a:r>
            <a:rPr lang="ru-RU" sz="1400" kern="1200" dirty="0"/>
            <a:t> на </a:t>
          </a:r>
          <a:r>
            <a:rPr lang="ru-RU" sz="1400" kern="1200" dirty="0" err="1"/>
            <a:t>ринок</a:t>
          </a:r>
          <a:r>
            <a:rPr lang="ru-RU" sz="1400" kern="1200" dirty="0"/>
            <a:t> як </a:t>
          </a:r>
          <a:r>
            <a:rPr lang="ru-RU" sz="1400" kern="1200" dirty="0" err="1"/>
            <a:t>вагомий</a:t>
          </a:r>
          <a:r>
            <a:rPr lang="ru-RU" sz="1400" kern="1200" dirty="0"/>
            <a:t> </a:t>
          </a:r>
          <a:r>
            <a:rPr lang="ru-RU" sz="1400" kern="1200" dirty="0" err="1"/>
            <a:t>покупець</a:t>
          </a:r>
          <a:r>
            <a:rPr lang="ru-RU" sz="1400" kern="1200" dirty="0"/>
            <a:t> </a:t>
          </a:r>
          <a:r>
            <a:rPr lang="ru-RU" sz="1400" kern="1200" dirty="0" err="1"/>
            <a:t>товарів</a:t>
          </a:r>
          <a:r>
            <a:rPr lang="ru-RU" sz="1400" kern="1200" dirty="0"/>
            <a:t>, </a:t>
          </a:r>
          <a:r>
            <a:rPr lang="ru-RU" sz="1400" kern="1200" dirty="0" err="1"/>
            <a:t>робіт</a:t>
          </a:r>
          <a:r>
            <a:rPr lang="ru-RU" sz="1400" kern="1200" dirty="0"/>
            <a:t> і </a:t>
          </a:r>
          <a:r>
            <a:rPr lang="ru-RU" sz="1400" kern="1200" dirty="0" err="1"/>
            <a:t>послуг</a:t>
          </a:r>
          <a:r>
            <a:rPr lang="ru-RU" sz="1400" kern="1200" dirty="0"/>
            <a:t>, </a:t>
          </a:r>
          <a:r>
            <a:rPr lang="ru-RU" sz="1400" kern="1200" dirty="0" err="1"/>
            <a:t>підвищуючи</a:t>
          </a:r>
          <a:r>
            <a:rPr lang="ru-RU" sz="1400" kern="1200" dirty="0"/>
            <a:t> попит, </a:t>
          </a:r>
          <a:r>
            <a:rPr lang="ru-RU" sz="1400" kern="1200" dirty="0" err="1"/>
            <a:t>або</a:t>
          </a:r>
          <a:r>
            <a:rPr lang="ru-RU" sz="1400" kern="1200" dirty="0"/>
            <a:t> </a:t>
          </a:r>
          <a:r>
            <a:rPr lang="ru-RU" sz="1400" kern="1200" dirty="0" err="1"/>
            <a:t>здійснює</a:t>
          </a:r>
          <a:r>
            <a:rPr lang="ru-RU" sz="1400" kern="1200" dirty="0"/>
            <a:t> </a:t>
          </a:r>
          <a:r>
            <a:rPr lang="ru-RU" sz="1400" kern="1200" dirty="0" err="1"/>
            <a:t>товарну</a:t>
          </a:r>
          <a:r>
            <a:rPr lang="ru-RU" sz="1400" kern="1200" dirty="0"/>
            <a:t> </a:t>
          </a:r>
          <a:r>
            <a:rPr lang="ru-RU" sz="1400" kern="1200" dirty="0" err="1"/>
            <a:t>інтервенцію</a:t>
          </a:r>
          <a:r>
            <a:rPr lang="ru-RU" sz="1400" kern="1200" dirty="0"/>
            <a:t> шляхом продажу </a:t>
          </a:r>
          <a:r>
            <a:rPr lang="ru-RU" sz="1400" kern="1200" dirty="0" err="1"/>
            <a:t>раніше</a:t>
          </a:r>
          <a:r>
            <a:rPr lang="ru-RU" sz="1400" kern="1200" dirty="0"/>
            <a:t> </a:t>
          </a:r>
          <a:r>
            <a:rPr lang="ru-RU" sz="1400" kern="1200" dirty="0" err="1"/>
            <a:t>спеціально</a:t>
          </a:r>
          <a:r>
            <a:rPr lang="ru-RU" sz="1400" kern="1200" dirty="0"/>
            <a:t> </a:t>
          </a:r>
          <a:r>
            <a:rPr lang="ru-RU" sz="1400" kern="1200" dirty="0" err="1"/>
            <a:t>закупленої</a:t>
          </a:r>
          <a:r>
            <a:rPr lang="ru-RU" sz="1400" kern="1200" dirty="0"/>
            <a:t> </a:t>
          </a:r>
          <a:r>
            <a:rPr lang="ru-RU" sz="1400" kern="1200" dirty="0" err="1"/>
            <a:t>продукції</a:t>
          </a:r>
          <a:r>
            <a:rPr lang="ru-RU" sz="1400" kern="1200" dirty="0"/>
            <a:t>, </a:t>
          </a:r>
          <a:r>
            <a:rPr lang="ru-RU" sz="1400" kern="1200" dirty="0" err="1"/>
            <a:t>збільшуючи</a:t>
          </a:r>
          <a:r>
            <a:rPr lang="ru-RU" sz="1400" kern="1200" dirty="0"/>
            <a:t> </a:t>
          </a:r>
          <a:r>
            <a:rPr lang="ru-RU" sz="1400" kern="1200" dirty="0" err="1"/>
            <a:t>пропозицію</a:t>
          </a:r>
          <a:r>
            <a:rPr lang="ru-RU" sz="1400" kern="1200" dirty="0"/>
            <a:t> і, таким чином, </a:t>
          </a:r>
          <a:r>
            <a:rPr lang="ru-RU" sz="1400" kern="1200" dirty="0" err="1"/>
            <a:t>відновлює</a:t>
          </a:r>
          <a:r>
            <a:rPr lang="ru-RU" sz="1400" kern="1200" dirty="0"/>
            <a:t> </a:t>
          </a:r>
          <a:r>
            <a:rPr lang="ru-RU" sz="1400" kern="1200" dirty="0" err="1"/>
            <a:t>рівновагу</a:t>
          </a:r>
          <a:r>
            <a:rPr lang="ru-RU" sz="1400" kern="1200" dirty="0"/>
            <a:t> </a:t>
          </a:r>
          <a:r>
            <a:rPr lang="ru-RU" sz="1400" kern="1200" dirty="0" err="1"/>
            <a:t>попиту</a:t>
          </a:r>
          <a:r>
            <a:rPr lang="ru-RU" sz="1400" kern="1200" dirty="0"/>
            <a:t> і </a:t>
          </a:r>
          <a:r>
            <a:rPr lang="ru-RU" sz="1400" kern="1200" dirty="0" err="1"/>
            <a:t>пропозиції</a:t>
          </a:r>
          <a:r>
            <a:rPr lang="ru-RU" sz="1400" kern="1200" dirty="0"/>
            <a:t> на ринку </a:t>
          </a:r>
          <a:r>
            <a:rPr lang="ru-RU" sz="1400" kern="1200" dirty="0" err="1"/>
            <a:t>тієї</a:t>
          </a:r>
          <a:r>
            <a:rPr lang="ru-RU" sz="1400" kern="1200" dirty="0"/>
            <a:t> </a:t>
          </a:r>
          <a:r>
            <a:rPr lang="ru-RU" sz="1400" kern="1200" dirty="0" err="1"/>
            <a:t>чи</a:t>
          </a:r>
          <a:r>
            <a:rPr lang="ru-RU" sz="1400" kern="1200" dirty="0"/>
            <a:t> </a:t>
          </a:r>
          <a:r>
            <a:rPr lang="ru-RU" sz="1400" kern="1200" dirty="0" err="1"/>
            <a:t>іншої</a:t>
          </a:r>
          <a:r>
            <a:rPr lang="ru-RU" sz="1400" kern="1200" dirty="0"/>
            <a:t> </a:t>
          </a:r>
          <a:r>
            <a:rPr lang="ru-RU" sz="1400" kern="1200" dirty="0" err="1"/>
            <a:t>продукції</a:t>
          </a:r>
          <a:r>
            <a:rPr lang="ru-RU" sz="1400" kern="1200" dirty="0"/>
            <a:t> (</a:t>
          </a:r>
          <a:r>
            <a:rPr lang="ru-RU" sz="1400" kern="1200" dirty="0" err="1"/>
            <a:t>насамперед</a:t>
          </a:r>
          <a:r>
            <a:rPr lang="ru-RU" sz="1400" kern="1200" dirty="0"/>
            <a:t>, </a:t>
          </a:r>
          <a:r>
            <a:rPr lang="ru-RU" sz="1400" kern="1200" dirty="0" err="1"/>
            <a:t>соціально</a:t>
          </a:r>
          <a:r>
            <a:rPr lang="ru-RU" sz="1400" kern="1200" dirty="0"/>
            <a:t> </a:t>
          </a:r>
          <a:r>
            <a:rPr lang="ru-RU" sz="1400" kern="1200" dirty="0" err="1"/>
            <a:t>чутливі</a:t>
          </a:r>
          <a:r>
            <a:rPr lang="ru-RU" sz="1400" kern="1200" dirty="0"/>
            <a:t> </a:t>
          </a:r>
          <a:r>
            <a:rPr lang="ru-RU" sz="1400" kern="1200" dirty="0" err="1"/>
            <a:t>продукти</a:t>
          </a:r>
          <a:r>
            <a:rPr lang="ru-RU" sz="1400" kern="1200" dirty="0"/>
            <a:t> </a:t>
          </a:r>
          <a:r>
            <a:rPr lang="ru-RU" sz="1400" kern="1200" dirty="0" err="1"/>
            <a:t>харчування</a:t>
          </a:r>
          <a:r>
            <a:rPr lang="ru-RU" sz="1400" kern="1200" dirty="0"/>
            <a:t> (</a:t>
          </a:r>
          <a:r>
            <a:rPr lang="ru-RU" sz="1400" kern="1200" dirty="0" err="1"/>
            <a:t>цукор</a:t>
          </a:r>
          <a:r>
            <a:rPr lang="ru-RU" sz="1400" kern="1200" dirty="0"/>
            <a:t>, </a:t>
          </a:r>
          <a:r>
            <a:rPr lang="ru-RU" sz="1400" kern="1200" dirty="0" err="1"/>
            <a:t>борошно</a:t>
          </a:r>
          <a:r>
            <a:rPr lang="ru-RU" sz="1400" kern="1200" dirty="0"/>
            <a:t>, зерно </a:t>
          </a:r>
          <a:r>
            <a:rPr lang="ru-RU" sz="1400" kern="1200" dirty="0" err="1"/>
            <a:t>тощо</a:t>
          </a:r>
          <a:r>
            <a:rPr lang="ru-RU" sz="1400" kern="1200" dirty="0"/>
            <a:t>));</a:t>
          </a:r>
          <a:endParaRPr lang="en-US" sz="1400" kern="1200" dirty="0"/>
        </a:p>
      </dsp:txBody>
      <dsp:txXfrm>
        <a:off x="913846" y="4258157"/>
        <a:ext cx="10441915" cy="747431"/>
      </dsp:txXfrm>
    </dsp:sp>
    <dsp:sp modelId="{370EE317-4292-4B81-9808-1A3C60A7360D}">
      <dsp:nvSpPr>
        <dsp:cNvPr id="0" name=""/>
        <dsp:cNvSpPr/>
      </dsp:nvSpPr>
      <dsp:spPr>
        <a:xfrm>
          <a:off x="573364" y="4291390"/>
          <a:ext cx="680963" cy="680963"/>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CC3C06-04EB-4EDB-8612-F748E081C20B}">
      <dsp:nvSpPr>
        <dsp:cNvPr id="0" name=""/>
        <dsp:cNvSpPr/>
      </dsp:nvSpPr>
      <dsp:spPr>
        <a:xfrm>
          <a:off x="420507" y="5177123"/>
          <a:ext cx="10935254" cy="544771"/>
        </a:xfrm>
        <a:prstGeom prst="rect">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2412" tIns="35560" rIns="35560" bIns="35560" numCol="1" spcCol="1270" anchor="ctr" anchorCtr="0">
          <a:noAutofit/>
        </a:bodyPr>
        <a:lstStyle/>
        <a:p>
          <a:pPr marL="0" lvl="0" indent="0" algn="l" defTabSz="622300" rtl="0">
            <a:lnSpc>
              <a:spcPct val="90000"/>
            </a:lnSpc>
            <a:spcBef>
              <a:spcPct val="0"/>
            </a:spcBef>
            <a:spcAft>
              <a:spcPct val="35000"/>
            </a:spcAft>
            <a:buNone/>
          </a:pPr>
          <a:r>
            <a:rPr lang="ru-RU" sz="1400" kern="1200"/>
            <a:t>підтримці національного платіжного балансу та рівня резервів, адекватного для реалізації програм економічного розвитку</a:t>
          </a:r>
          <a:r>
            <a:rPr lang="uk-UA" sz="1400" kern="1200"/>
            <a:t>;</a:t>
          </a:r>
          <a:endParaRPr lang="en-US" sz="1400" kern="1200"/>
        </a:p>
      </dsp:txBody>
      <dsp:txXfrm>
        <a:off x="420507" y="5177123"/>
        <a:ext cx="10935254" cy="544771"/>
      </dsp:txXfrm>
    </dsp:sp>
    <dsp:sp modelId="{D811AC0B-B41D-46A5-8E58-927EC1DD4FBA}">
      <dsp:nvSpPr>
        <dsp:cNvPr id="0" name=""/>
        <dsp:cNvSpPr/>
      </dsp:nvSpPr>
      <dsp:spPr>
        <a:xfrm>
          <a:off x="80025" y="5109027"/>
          <a:ext cx="680963" cy="680963"/>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6B97E-6FC4-4213-840B-2639ED2315DF}">
      <dsp:nvSpPr>
        <dsp:cNvPr id="0" name=""/>
        <dsp:cNvSpPr/>
      </dsp:nvSpPr>
      <dsp:spPr>
        <a:xfrm>
          <a:off x="1687130" y="1228160"/>
          <a:ext cx="1576636" cy="907808"/>
        </a:xfrm>
        <a:prstGeom prst="roundRect">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ru-RU" sz="1600" kern="1200" dirty="0" err="1">
              <a:latin typeface="Times New Roman" panose="02020603050405020304" pitchFamily="18" charset="0"/>
              <a:cs typeface="Times New Roman" panose="02020603050405020304" pitchFamily="18" charset="0"/>
            </a:rPr>
            <a:t>Інфраструктура</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піблічних</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закупівель</a:t>
          </a:r>
          <a:endParaRPr lang="ru-RU" sz="1600" kern="1200" dirty="0">
            <a:latin typeface="Times New Roman" panose="02020603050405020304" pitchFamily="18" charset="0"/>
            <a:cs typeface="Times New Roman" panose="02020603050405020304" pitchFamily="18" charset="0"/>
          </a:endParaRPr>
        </a:p>
      </dsp:txBody>
      <dsp:txXfrm>
        <a:off x="1731446" y="1272476"/>
        <a:ext cx="1488004" cy="819176"/>
      </dsp:txXfrm>
    </dsp:sp>
    <dsp:sp modelId="{D7AE84CF-6860-4D82-B5B2-44EF1BD6A25E}">
      <dsp:nvSpPr>
        <dsp:cNvPr id="0" name=""/>
        <dsp:cNvSpPr/>
      </dsp:nvSpPr>
      <dsp:spPr>
        <a:xfrm rot="16075299">
          <a:off x="2241361" y="1018298"/>
          <a:ext cx="419999" cy="0"/>
        </a:xfrm>
        <a:custGeom>
          <a:avLst/>
          <a:gdLst/>
          <a:ahLst/>
          <a:cxnLst/>
          <a:rect l="0" t="0" r="0" b="0"/>
          <a:pathLst>
            <a:path>
              <a:moveTo>
                <a:pt x="0" y="0"/>
              </a:moveTo>
              <a:lnTo>
                <a:pt x="419999" y="0"/>
              </a:lnTo>
            </a:path>
          </a:pathLst>
        </a:custGeom>
        <a:noFill/>
        <a:ln w="158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0D1670-A068-43CE-BF7E-2D07BB0C09A2}">
      <dsp:nvSpPr>
        <dsp:cNvPr id="0" name=""/>
        <dsp:cNvSpPr/>
      </dsp:nvSpPr>
      <dsp:spPr>
        <a:xfrm>
          <a:off x="1723153" y="80462"/>
          <a:ext cx="1414765" cy="727974"/>
        </a:xfrm>
        <a:prstGeom prst="roundRect">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ru-RU" sz="1700" kern="1200" dirty="0" err="1">
              <a:latin typeface="Times New Roman" panose="02020603050405020304" pitchFamily="18" charset="0"/>
              <a:cs typeface="Times New Roman" panose="02020603050405020304" pitchFamily="18" charset="0"/>
            </a:rPr>
            <a:t>законодавче</a:t>
          </a:r>
          <a:r>
            <a:rPr lang="ru-RU" sz="1700" kern="1200" dirty="0">
              <a:latin typeface="Times New Roman" panose="02020603050405020304" pitchFamily="18" charset="0"/>
              <a:cs typeface="Times New Roman" panose="02020603050405020304" pitchFamily="18" charset="0"/>
            </a:rPr>
            <a:t> </a:t>
          </a:r>
          <a:r>
            <a:rPr lang="ru-RU" sz="1700" kern="1200" dirty="0" err="1">
              <a:latin typeface="Times New Roman" panose="02020603050405020304" pitchFamily="18" charset="0"/>
              <a:cs typeface="Times New Roman" panose="02020603050405020304" pitchFamily="18" charset="0"/>
            </a:rPr>
            <a:t>забезпечення</a:t>
          </a:r>
          <a:endParaRPr lang="ru-RU" sz="1700" kern="1200" dirty="0">
            <a:latin typeface="Times New Roman" panose="02020603050405020304" pitchFamily="18" charset="0"/>
            <a:cs typeface="Times New Roman" panose="02020603050405020304" pitchFamily="18" charset="0"/>
          </a:endParaRPr>
        </a:p>
      </dsp:txBody>
      <dsp:txXfrm>
        <a:off x="1758690" y="115999"/>
        <a:ext cx="1343691" cy="656900"/>
      </dsp:txXfrm>
    </dsp:sp>
    <dsp:sp modelId="{C1D2D037-9DC1-4B2A-AC6D-89D05CB903DD}">
      <dsp:nvSpPr>
        <dsp:cNvPr id="0" name=""/>
        <dsp:cNvSpPr/>
      </dsp:nvSpPr>
      <dsp:spPr>
        <a:xfrm rot="1532050">
          <a:off x="3247359" y="2131063"/>
          <a:ext cx="335986" cy="0"/>
        </a:xfrm>
        <a:custGeom>
          <a:avLst/>
          <a:gdLst/>
          <a:ahLst/>
          <a:cxnLst/>
          <a:rect l="0" t="0" r="0" b="0"/>
          <a:pathLst>
            <a:path>
              <a:moveTo>
                <a:pt x="0" y="0"/>
              </a:moveTo>
              <a:lnTo>
                <a:pt x="335986" y="0"/>
              </a:lnTo>
            </a:path>
          </a:pathLst>
        </a:custGeom>
        <a:noFill/>
        <a:ln w="158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67D051-5C4D-4A3C-A452-B933DF0202DE}">
      <dsp:nvSpPr>
        <dsp:cNvPr id="0" name=""/>
        <dsp:cNvSpPr/>
      </dsp:nvSpPr>
      <dsp:spPr>
        <a:xfrm>
          <a:off x="3566937" y="2144601"/>
          <a:ext cx="1253894" cy="716746"/>
        </a:xfrm>
        <a:prstGeom prst="roundRect">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ru-RU" sz="1400" kern="1200" dirty="0" err="1">
              <a:latin typeface="Times New Roman" panose="02020603050405020304" pitchFamily="18" charset="0"/>
              <a:cs typeface="Times New Roman" panose="02020603050405020304" pitchFamily="18" charset="0"/>
            </a:rPr>
            <a:t>інформаційне</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забезпечення</a:t>
          </a:r>
          <a:endParaRPr lang="ru-RU" sz="1400" kern="1200" dirty="0">
            <a:latin typeface="Times New Roman" panose="02020603050405020304" pitchFamily="18" charset="0"/>
            <a:cs typeface="Times New Roman" panose="02020603050405020304" pitchFamily="18" charset="0"/>
          </a:endParaRPr>
        </a:p>
      </dsp:txBody>
      <dsp:txXfrm>
        <a:off x="3601926" y="2179590"/>
        <a:ext cx="1183916" cy="646768"/>
      </dsp:txXfrm>
    </dsp:sp>
    <dsp:sp modelId="{59107948-4AB2-4483-8160-E860E08B387E}">
      <dsp:nvSpPr>
        <dsp:cNvPr id="0" name=""/>
        <dsp:cNvSpPr/>
      </dsp:nvSpPr>
      <dsp:spPr>
        <a:xfrm rot="9206327">
          <a:off x="1342874" y="2157413"/>
          <a:ext cx="363435" cy="0"/>
        </a:xfrm>
        <a:custGeom>
          <a:avLst/>
          <a:gdLst/>
          <a:ahLst/>
          <a:cxnLst/>
          <a:rect l="0" t="0" r="0" b="0"/>
          <a:pathLst>
            <a:path>
              <a:moveTo>
                <a:pt x="0" y="0"/>
              </a:moveTo>
              <a:lnTo>
                <a:pt x="363435" y="0"/>
              </a:lnTo>
            </a:path>
          </a:pathLst>
        </a:custGeom>
        <a:noFill/>
        <a:ln w="158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EB3619-8785-4814-82AD-74F638ECD8B9}">
      <dsp:nvSpPr>
        <dsp:cNvPr id="0" name=""/>
        <dsp:cNvSpPr/>
      </dsp:nvSpPr>
      <dsp:spPr>
        <a:xfrm>
          <a:off x="27678" y="2163304"/>
          <a:ext cx="1334375" cy="817804"/>
        </a:xfrm>
        <a:prstGeom prst="roundRect">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ru-RU" sz="1600" kern="1200" dirty="0" err="1">
              <a:latin typeface="Times New Roman" panose="02020603050405020304" pitchFamily="18" charset="0"/>
              <a:cs typeface="Times New Roman" panose="02020603050405020304" pitchFamily="18" charset="0"/>
            </a:rPr>
            <a:t>інституційне</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забезпечення</a:t>
          </a:r>
          <a:endParaRPr lang="ru-RU" sz="1600" kern="1200" dirty="0">
            <a:latin typeface="Times New Roman" panose="02020603050405020304" pitchFamily="18" charset="0"/>
            <a:cs typeface="Times New Roman" panose="02020603050405020304" pitchFamily="18" charset="0"/>
          </a:endParaRPr>
        </a:p>
      </dsp:txBody>
      <dsp:txXfrm>
        <a:off x="67600" y="2203226"/>
        <a:ext cx="1254531" cy="737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E9192-42FB-4F7E-9D57-F4F0D76EF890}">
      <dsp:nvSpPr>
        <dsp:cNvPr id="0" name=""/>
        <dsp:cNvSpPr/>
      </dsp:nvSpPr>
      <dsp:spPr>
        <a:xfrm>
          <a:off x="0" y="0"/>
          <a:ext cx="728706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5FD93E-8223-40B4-81D1-F18D6C99C942}">
      <dsp:nvSpPr>
        <dsp:cNvPr id="0" name=""/>
        <dsp:cNvSpPr/>
      </dsp:nvSpPr>
      <dsp:spPr>
        <a:xfrm>
          <a:off x="0" y="0"/>
          <a:ext cx="7287063" cy="1635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uk-UA" sz="1400" b="1" i="0" kern="1200" baseline="0" dirty="0">
              <a:latin typeface="Palatino Linotype" panose="02040502050505030304" pitchFamily="18" charset="0"/>
              <a:cs typeface="Times New Roman" panose="02020603050405020304" pitchFamily="18" charset="0"/>
            </a:rPr>
            <a:t>Посібник Центру міжнародної торгівлі ЮНКТАД/СОТ щодо розвитку МСП та експорту в програмах державних </a:t>
          </a:r>
          <a:r>
            <a:rPr lang="uk-UA" sz="1400" b="1" i="0" kern="1200" baseline="0" dirty="0" err="1">
              <a:latin typeface="Palatino Linotype" panose="02040502050505030304" pitchFamily="18" charset="0"/>
              <a:cs typeface="Times New Roman" panose="02020603050405020304" pitchFamily="18" charset="0"/>
            </a:rPr>
            <a:t>закупівель</a:t>
          </a:r>
          <a:r>
            <a:rPr lang="uk-UA" sz="1400" b="0" i="0" kern="1200" baseline="0" dirty="0">
              <a:latin typeface="Palatino Linotype" panose="02040502050505030304" pitchFamily="18" charset="0"/>
              <a:cs typeface="Times New Roman" panose="02020603050405020304" pitchFamily="18" charset="0"/>
            </a:rPr>
            <a:t> визначає, як програми державних </a:t>
          </a:r>
          <a:r>
            <a:rPr lang="uk-UA" sz="1400" b="0" i="0" kern="1200" baseline="0" dirty="0" err="1">
              <a:latin typeface="Palatino Linotype" panose="02040502050505030304" pitchFamily="18" charset="0"/>
              <a:cs typeface="Times New Roman" panose="02020603050405020304" pitchFamily="18" charset="0"/>
            </a:rPr>
            <a:t>закупівель</a:t>
          </a:r>
          <a:r>
            <a:rPr lang="uk-UA" sz="1400" b="0" i="0" kern="1200" baseline="0" dirty="0">
              <a:latin typeface="Palatino Linotype" panose="02040502050505030304" pitchFamily="18" charset="0"/>
              <a:cs typeface="Times New Roman" panose="02020603050405020304" pitchFamily="18" charset="0"/>
            </a:rPr>
            <a:t> можуть підтримати МСП у підвищенні конкурентоспроможності щодо експорту.</a:t>
          </a:r>
          <a:r>
            <a:rPr lang="en-GB" sz="1400" b="0" i="0" kern="1200" baseline="0" dirty="0">
              <a:latin typeface="Palatino Linotype" panose="02040502050505030304" pitchFamily="18" charset="0"/>
              <a:cs typeface="Times New Roman" panose="02020603050405020304" pitchFamily="18" charset="0"/>
            </a:rPr>
            <a:t> https://www.wto.org/english/tratop_e/gproc_e/wkshop_tanz_jan03/itcdemo3_e.pdf</a:t>
          </a:r>
          <a:endParaRPr lang="en-US" sz="1400" kern="1200" dirty="0">
            <a:latin typeface="Palatino Linotype" panose="02040502050505030304" pitchFamily="18" charset="0"/>
            <a:cs typeface="Times New Roman" panose="02020603050405020304" pitchFamily="18" charset="0"/>
          </a:endParaRPr>
        </a:p>
      </dsp:txBody>
      <dsp:txXfrm>
        <a:off x="0" y="0"/>
        <a:ext cx="7287063" cy="1635369"/>
      </dsp:txXfrm>
    </dsp:sp>
    <dsp:sp modelId="{DA8DC3C1-A63D-44C2-91A6-394DDF049E63}">
      <dsp:nvSpPr>
        <dsp:cNvPr id="0" name=""/>
        <dsp:cNvSpPr/>
      </dsp:nvSpPr>
      <dsp:spPr>
        <a:xfrm>
          <a:off x="0" y="1635369"/>
          <a:ext cx="728706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774A27-C9A9-4B74-B38B-BCA6134BF788}">
      <dsp:nvSpPr>
        <dsp:cNvPr id="0" name=""/>
        <dsp:cNvSpPr/>
      </dsp:nvSpPr>
      <dsp:spPr>
        <a:xfrm>
          <a:off x="0" y="1635369"/>
          <a:ext cx="7287063" cy="1635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uk-UA" sz="1400" b="1" i="0" kern="1200" baseline="0">
              <a:latin typeface="Palatino Linotype" panose="02040502050505030304" pitchFamily="18" charset="0"/>
              <a:cs typeface="Times New Roman" panose="02020603050405020304" pitchFamily="18" charset="0"/>
            </a:rPr>
            <a:t>Публічний посібник із «Глобального порівняльного показника закупівель для МСП» </a:t>
          </a:r>
          <a:r>
            <a:rPr lang="uk-UA" sz="1400" b="0" i="0" kern="1200" baseline="0">
              <a:latin typeface="Palatino Linotype" panose="02040502050505030304" pitchFamily="18" charset="0"/>
              <a:cs typeface="Times New Roman" panose="02020603050405020304" pitchFamily="18" charset="0"/>
            </a:rPr>
            <a:t>зосереджується на передовій практиці сприяння участі МСП у державних закупівлях і вказує на ключові сфери можливостей.</a:t>
          </a:r>
          <a:r>
            <a:rPr lang="en-GB" sz="1400" b="0" i="0" kern="1200" baseline="0">
              <a:latin typeface="Palatino Linotype" panose="02040502050505030304" pitchFamily="18" charset="0"/>
              <a:cs typeface="Times New Roman" panose="02020603050405020304" pitchFamily="18" charset="0"/>
            </a:rPr>
            <a:t> https://view.publitas.com/public-1/2205-mc-sme-procurement-f5-4-1/page/1</a:t>
          </a:r>
          <a:endParaRPr lang="en-US" sz="1400" kern="1200">
            <a:latin typeface="Palatino Linotype" panose="02040502050505030304" pitchFamily="18" charset="0"/>
            <a:cs typeface="Times New Roman" panose="02020603050405020304" pitchFamily="18" charset="0"/>
          </a:endParaRPr>
        </a:p>
      </dsp:txBody>
      <dsp:txXfrm>
        <a:off x="0" y="1635369"/>
        <a:ext cx="7287063" cy="1635369"/>
      </dsp:txXfrm>
    </dsp:sp>
    <dsp:sp modelId="{DD35254B-9B46-4247-BC83-4CE3BAB19CB2}">
      <dsp:nvSpPr>
        <dsp:cNvPr id="0" name=""/>
        <dsp:cNvSpPr/>
      </dsp:nvSpPr>
      <dsp:spPr>
        <a:xfrm>
          <a:off x="0" y="3270738"/>
          <a:ext cx="728706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C62412-1D4F-4E22-AB4E-BB4E7A5A1C93}">
      <dsp:nvSpPr>
        <dsp:cNvPr id="0" name=""/>
        <dsp:cNvSpPr/>
      </dsp:nvSpPr>
      <dsp:spPr>
        <a:xfrm>
          <a:off x="0" y="3270738"/>
          <a:ext cx="7287063" cy="1635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i="0" kern="1200" baseline="0">
              <a:latin typeface="Palatino Linotype" panose="02040502050505030304" pitchFamily="18" charset="0"/>
              <a:cs typeface="Times New Roman" panose="02020603050405020304" pitchFamily="18" charset="0"/>
            </a:rPr>
            <a:t>WTO GPA Knowledge Series </a:t>
          </a:r>
          <a:r>
            <a:rPr lang="uk-UA" sz="1400" b="1" i="0" kern="1200" baseline="0">
              <a:latin typeface="Palatino Linotype" panose="02040502050505030304" pitchFamily="18" charset="0"/>
              <a:cs typeface="Times New Roman" panose="02020603050405020304" pitchFamily="18" charset="0"/>
            </a:rPr>
            <a:t>на тему «Торги щодо можливостей державних закупівель за кордоном: низький рівень для МСП» </a:t>
          </a:r>
          <a:r>
            <a:rPr lang="uk-UA" sz="1400" b="0" i="0" kern="1200" baseline="0">
              <a:latin typeface="Palatino Linotype" panose="02040502050505030304" pitchFamily="18" charset="0"/>
              <a:cs typeface="Times New Roman" panose="02020603050405020304" pitchFamily="18" charset="0"/>
            </a:rPr>
            <a:t>дає практичні поради щодо того, як МСП можуть скористатися можливостями для отримання державних контрактів за кордоном і подолати пов’язані з цим проблеми.</a:t>
          </a:r>
          <a:r>
            <a:rPr lang="en-GB" sz="1400" b="0" i="0" kern="1200" baseline="0">
              <a:latin typeface="Palatino Linotype" panose="02040502050505030304" pitchFamily="18" charset="0"/>
              <a:cs typeface="Times New Roman" panose="02020603050405020304" pitchFamily="18" charset="0"/>
            </a:rPr>
            <a:t> https://www.wto.org/english/tratop_e/gproc_e/gp_knowledge_series_e.htm</a:t>
          </a:r>
          <a:endParaRPr lang="en-US" sz="1400" kern="1200">
            <a:latin typeface="Palatino Linotype" panose="02040502050505030304" pitchFamily="18" charset="0"/>
            <a:cs typeface="Times New Roman" panose="02020603050405020304" pitchFamily="18" charset="0"/>
          </a:endParaRPr>
        </a:p>
      </dsp:txBody>
      <dsp:txXfrm>
        <a:off x="0" y="3270738"/>
        <a:ext cx="7287063" cy="1635369"/>
      </dsp:txXfrm>
    </dsp:sp>
    <dsp:sp modelId="{F3DE32E4-FA99-44F5-A2BF-B57E1C6F5B97}">
      <dsp:nvSpPr>
        <dsp:cNvPr id="0" name=""/>
        <dsp:cNvSpPr/>
      </dsp:nvSpPr>
      <dsp:spPr>
        <a:xfrm>
          <a:off x="0" y="4906107"/>
          <a:ext cx="7287063"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961F1B-F33E-4F11-B965-D958227E2D22}">
      <dsp:nvSpPr>
        <dsp:cNvPr id="0" name=""/>
        <dsp:cNvSpPr/>
      </dsp:nvSpPr>
      <dsp:spPr>
        <a:xfrm>
          <a:off x="0" y="4906107"/>
          <a:ext cx="7287063" cy="1635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uk-UA" sz="1400" b="1" i="0" kern="1200" baseline="0" dirty="0">
              <a:latin typeface="Palatino Linotype" panose="02040502050505030304" pitchFamily="18" charset="0"/>
              <a:cs typeface="Times New Roman" panose="02020603050405020304" pitchFamily="18" charset="0"/>
            </a:rPr>
            <a:t>Індекс політики щодо МСП ОЕСР: Країни Східного партнерства 2020 – Оцінка впровадження Закону про малий бізнес для Європи </a:t>
          </a:r>
          <a:r>
            <a:rPr lang="uk-UA" sz="1400" b="0" i="0" kern="1200" baseline="0" dirty="0">
              <a:latin typeface="Palatino Linotype" panose="02040502050505030304" pitchFamily="18" charset="0"/>
              <a:cs typeface="Times New Roman" panose="02020603050405020304" pitchFamily="18" charset="0"/>
            </a:rPr>
            <a:t>адресований європейським політикам та їхнім зовнішнім партнерам і досліджує, як краще розробити та реалізувати політику підтримки МСП.(</a:t>
          </a:r>
          <a:r>
            <a:rPr lang="en-GB" sz="1400" b="0" i="0" kern="1200" baseline="0" dirty="0">
              <a:latin typeface="Palatino Linotype" panose="02040502050505030304" pitchFamily="18" charset="0"/>
              <a:cs typeface="Times New Roman" panose="02020603050405020304" pitchFamily="18" charset="0"/>
            </a:rPr>
            <a:t>https://www.oecd.org/development/sme-policy-index-eastern-partner-countries-2020-8b45614b-en.htm</a:t>
          </a:r>
          <a:r>
            <a:rPr lang="uk-UA" sz="1400" b="0" i="0" kern="1200" baseline="0" dirty="0">
              <a:latin typeface="Palatino Linotype" panose="02040502050505030304" pitchFamily="18" charset="0"/>
              <a:cs typeface="Times New Roman" panose="02020603050405020304" pitchFamily="18" charset="0"/>
            </a:rPr>
            <a:t>)</a:t>
          </a:r>
          <a:endParaRPr lang="en-US" sz="1400" kern="1200" dirty="0">
            <a:latin typeface="Palatino Linotype" panose="02040502050505030304" pitchFamily="18" charset="0"/>
            <a:cs typeface="Times New Roman" panose="02020603050405020304" pitchFamily="18" charset="0"/>
          </a:endParaRPr>
        </a:p>
      </dsp:txBody>
      <dsp:txXfrm>
        <a:off x="0" y="4906107"/>
        <a:ext cx="7287063" cy="16353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80BBD-5AEE-491B-8216-6194E38EEFC4}">
      <dsp:nvSpPr>
        <dsp:cNvPr id="0" name=""/>
        <dsp:cNvSpPr/>
      </dsp:nvSpPr>
      <dsp:spPr>
        <a:xfrm>
          <a:off x="1209" y="591858"/>
          <a:ext cx="2357995" cy="2357995"/>
        </a:xfrm>
        <a:prstGeom prst="ellipse">
          <a:avLst/>
        </a:prstGeom>
        <a:solidFill>
          <a:schemeClr val="accent6">
            <a:shade val="80000"/>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9768" tIns="22860" rIns="129768" bIns="22860" numCol="1" spcCol="1270" anchor="ctr" anchorCtr="0">
          <a:noAutofit/>
        </a:bodyPr>
        <a:lstStyle/>
        <a:p>
          <a:pPr marL="0" lvl="0" indent="0" algn="ctr" defTabSz="800100">
            <a:lnSpc>
              <a:spcPct val="90000"/>
            </a:lnSpc>
            <a:spcBef>
              <a:spcPct val="0"/>
            </a:spcBef>
            <a:spcAft>
              <a:spcPct val="35000"/>
            </a:spcAft>
            <a:buNone/>
          </a:pPr>
          <a:r>
            <a:rPr lang="uk-UA" sz="1800" kern="1200">
              <a:latin typeface="Times New Roman" panose="02020603050405020304" pitchFamily="18" charset="0"/>
              <a:cs typeface="Times New Roman" panose="02020603050405020304" pitchFamily="18" charset="0"/>
            </a:rPr>
            <a:t>Недискримінація</a:t>
          </a:r>
          <a:endParaRPr lang="ru-RU" sz="1800" kern="1200">
            <a:latin typeface="Times New Roman" panose="02020603050405020304" pitchFamily="18" charset="0"/>
            <a:cs typeface="Times New Roman" panose="02020603050405020304" pitchFamily="18" charset="0"/>
          </a:endParaRPr>
        </a:p>
      </dsp:txBody>
      <dsp:txXfrm>
        <a:off x="346529" y="937178"/>
        <a:ext cx="1667355" cy="1667355"/>
      </dsp:txXfrm>
    </dsp:sp>
    <dsp:sp modelId="{C4A97B2F-1D5F-4918-943D-201E004914D7}">
      <dsp:nvSpPr>
        <dsp:cNvPr id="0" name=""/>
        <dsp:cNvSpPr/>
      </dsp:nvSpPr>
      <dsp:spPr>
        <a:xfrm>
          <a:off x="1887605" y="591858"/>
          <a:ext cx="2357995" cy="2357995"/>
        </a:xfrm>
        <a:prstGeom prst="ellipse">
          <a:avLst/>
        </a:prstGeom>
        <a:solidFill>
          <a:schemeClr val="accent6">
            <a:shade val="80000"/>
            <a:alpha val="50000"/>
            <a:hueOff val="24288"/>
            <a:satOff val="-1155"/>
            <a:lumOff val="651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9768" tIns="22860" rIns="129768" bIns="22860" numCol="1" spcCol="1270" anchor="ctr" anchorCtr="0">
          <a:noAutofit/>
        </a:bodyPr>
        <a:lstStyle/>
        <a:p>
          <a:pPr marL="0" lvl="0" indent="0" algn="ctr" defTabSz="800100">
            <a:lnSpc>
              <a:spcPct val="90000"/>
            </a:lnSpc>
            <a:spcBef>
              <a:spcPct val="0"/>
            </a:spcBef>
            <a:spcAft>
              <a:spcPct val="35000"/>
            </a:spcAft>
            <a:buNone/>
          </a:pPr>
          <a:r>
            <a:rPr lang="uk-UA" sz="1800" kern="1200" dirty="0">
              <a:latin typeface="Times New Roman" panose="02020603050405020304" pitchFamily="18" charset="0"/>
              <a:cs typeface="Times New Roman" panose="02020603050405020304" pitchFamily="18" charset="0"/>
            </a:rPr>
            <a:t>Технічні специфікації</a:t>
          </a:r>
          <a:endParaRPr lang="ru-RU" sz="1800" kern="1200" dirty="0">
            <a:latin typeface="Times New Roman" panose="02020603050405020304" pitchFamily="18" charset="0"/>
            <a:cs typeface="Times New Roman" panose="02020603050405020304" pitchFamily="18" charset="0"/>
          </a:endParaRPr>
        </a:p>
      </dsp:txBody>
      <dsp:txXfrm>
        <a:off x="2232925" y="937178"/>
        <a:ext cx="1667355" cy="1667355"/>
      </dsp:txXfrm>
    </dsp:sp>
    <dsp:sp modelId="{FBE17F69-50A6-4D1C-A84F-20EF47E33F25}">
      <dsp:nvSpPr>
        <dsp:cNvPr id="0" name=""/>
        <dsp:cNvSpPr/>
      </dsp:nvSpPr>
      <dsp:spPr>
        <a:xfrm>
          <a:off x="3774002" y="591858"/>
          <a:ext cx="2357995" cy="2357995"/>
        </a:xfrm>
        <a:prstGeom prst="ellipse">
          <a:avLst/>
        </a:prstGeom>
        <a:solidFill>
          <a:schemeClr val="accent6">
            <a:shade val="80000"/>
            <a:alpha val="50000"/>
            <a:hueOff val="48576"/>
            <a:satOff val="-2311"/>
            <a:lumOff val="130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9768" tIns="22860" rIns="129768" bIns="22860" numCol="1" spcCol="1270" anchor="ctr" anchorCtr="0">
          <a:noAutofit/>
        </a:bodyPr>
        <a:lstStyle/>
        <a:p>
          <a:pPr marL="0" lvl="0" indent="0" algn="ctr" defTabSz="800100">
            <a:lnSpc>
              <a:spcPct val="90000"/>
            </a:lnSpc>
            <a:spcBef>
              <a:spcPct val="0"/>
            </a:spcBef>
            <a:spcAft>
              <a:spcPct val="35000"/>
            </a:spcAft>
            <a:buNone/>
          </a:pPr>
          <a:r>
            <a:rPr lang="ru-RU" sz="1800" kern="1200">
              <a:latin typeface="Times New Roman" panose="02020603050405020304" pitchFamily="18" charset="0"/>
              <a:cs typeface="Times New Roman" panose="02020603050405020304" pitchFamily="18" charset="0"/>
            </a:rPr>
            <a:t>Достатній час на підготовку та подання тендерних пропозицій</a:t>
          </a:r>
          <a:endParaRPr lang="en-US" sz="1800" kern="1200">
            <a:latin typeface="Times New Roman" panose="02020603050405020304" pitchFamily="18" charset="0"/>
            <a:cs typeface="Times New Roman" panose="02020603050405020304" pitchFamily="18" charset="0"/>
          </a:endParaRPr>
        </a:p>
      </dsp:txBody>
      <dsp:txXfrm>
        <a:off x="4119322" y="937178"/>
        <a:ext cx="1667355" cy="1667355"/>
      </dsp:txXfrm>
    </dsp:sp>
    <dsp:sp modelId="{622A2A48-0CB4-42DB-8700-BCB6313CDDF5}">
      <dsp:nvSpPr>
        <dsp:cNvPr id="0" name=""/>
        <dsp:cNvSpPr/>
      </dsp:nvSpPr>
      <dsp:spPr>
        <a:xfrm>
          <a:off x="5660398" y="591858"/>
          <a:ext cx="2357995" cy="2357995"/>
        </a:xfrm>
        <a:prstGeom prst="ellipse">
          <a:avLst/>
        </a:prstGeom>
        <a:solidFill>
          <a:schemeClr val="accent6">
            <a:shade val="80000"/>
            <a:alpha val="50000"/>
            <a:hueOff val="72864"/>
            <a:satOff val="-3466"/>
            <a:lumOff val="1955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9768" tIns="22860" rIns="129768" bIns="22860" numCol="1" spcCol="1270" anchor="ctr" anchorCtr="0">
          <a:noAutofit/>
        </a:bodyPr>
        <a:lstStyle/>
        <a:p>
          <a:pPr marL="0" lvl="0" indent="0" algn="ctr" defTabSz="800100">
            <a:lnSpc>
              <a:spcPct val="90000"/>
            </a:lnSpc>
            <a:spcBef>
              <a:spcPct val="0"/>
            </a:spcBef>
            <a:spcAft>
              <a:spcPct val="35000"/>
            </a:spcAft>
            <a:buNone/>
          </a:pPr>
          <a:r>
            <a:rPr lang="uk-UA" sz="1800" kern="1200" dirty="0">
              <a:latin typeface="Times New Roman" panose="02020603050405020304" pitchFamily="18" charset="0"/>
              <a:cs typeface="Times New Roman" panose="02020603050405020304" pitchFamily="18" charset="0"/>
            </a:rPr>
            <a:t>Оцінка пропозицій</a:t>
          </a:r>
          <a:endParaRPr lang="ru-RU" sz="1800" kern="1200" dirty="0">
            <a:latin typeface="Times New Roman" panose="02020603050405020304" pitchFamily="18" charset="0"/>
            <a:cs typeface="Times New Roman" panose="02020603050405020304" pitchFamily="18" charset="0"/>
          </a:endParaRPr>
        </a:p>
      </dsp:txBody>
      <dsp:txXfrm>
        <a:off x="6005718" y="937178"/>
        <a:ext cx="1667355" cy="1667355"/>
      </dsp:txXfrm>
    </dsp:sp>
    <dsp:sp modelId="{82212CD7-B398-4DE5-BC25-3E33863A1CC0}">
      <dsp:nvSpPr>
        <dsp:cNvPr id="0" name=""/>
        <dsp:cNvSpPr/>
      </dsp:nvSpPr>
      <dsp:spPr>
        <a:xfrm>
          <a:off x="7546795" y="591858"/>
          <a:ext cx="2357995" cy="2357995"/>
        </a:xfrm>
        <a:prstGeom prst="ellipse">
          <a:avLst/>
        </a:prstGeom>
        <a:solidFill>
          <a:schemeClr val="accent6">
            <a:shade val="80000"/>
            <a:alpha val="50000"/>
            <a:hueOff val="97152"/>
            <a:satOff val="-4621"/>
            <a:lumOff val="260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9768" tIns="22860" rIns="129768" bIns="22860" numCol="1" spcCol="1270" anchor="ctr" anchorCtr="0">
          <a:noAutofit/>
        </a:bodyPr>
        <a:lstStyle/>
        <a:p>
          <a:pPr marL="0" lvl="0" indent="0" algn="ctr" defTabSz="800100">
            <a:lnSpc>
              <a:spcPct val="90000"/>
            </a:lnSpc>
            <a:spcBef>
              <a:spcPct val="0"/>
            </a:spcBef>
            <a:spcAft>
              <a:spcPct val="35000"/>
            </a:spcAft>
            <a:buNone/>
          </a:pPr>
          <a:r>
            <a:rPr lang="ru-RU" sz="1800" kern="1200">
              <a:latin typeface="Times New Roman" panose="02020603050405020304" pitchFamily="18" charset="0"/>
              <a:cs typeface="Times New Roman" panose="02020603050405020304" pitchFamily="18" charset="0"/>
            </a:rPr>
            <a:t>Роз’яснення</a:t>
          </a:r>
        </a:p>
      </dsp:txBody>
      <dsp:txXfrm>
        <a:off x="7892115" y="937178"/>
        <a:ext cx="1667355" cy="16673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D90709-9114-4ABB-AC9D-F66825A3813B}">
      <dsp:nvSpPr>
        <dsp:cNvPr id="0" name=""/>
        <dsp:cNvSpPr/>
      </dsp:nvSpPr>
      <dsp:spPr>
        <a:xfrm>
          <a:off x="695768" y="9782"/>
          <a:ext cx="8697933" cy="1266750"/>
        </a:xfrm>
        <a:prstGeom prst="rightArrow">
          <a:avLst>
            <a:gd name="adj1" fmla="val 50000"/>
            <a:gd name="adj2" fmla="val 5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254000" bIns="201097" numCol="1" spcCol="1270" anchor="ctr" anchorCtr="0">
          <a:noAutofit/>
        </a:bodyPr>
        <a:lstStyle/>
        <a:p>
          <a:pPr marL="0" lvl="0" indent="0" algn="l" defTabSz="755650">
            <a:lnSpc>
              <a:spcPct val="90000"/>
            </a:lnSpc>
            <a:spcBef>
              <a:spcPct val="0"/>
            </a:spcBef>
            <a:spcAft>
              <a:spcPct val="35000"/>
            </a:spcAft>
            <a:buNone/>
          </a:pPr>
          <a:r>
            <a:rPr lang="ru-RU" sz="1700" kern="1200" dirty="0">
              <a:latin typeface="Palatino Linotype" panose="02040502050505030304" pitchFamily="18" charset="0"/>
              <a:cs typeface="Times New Roman" panose="02020603050405020304" pitchFamily="18" charset="0"/>
            </a:rPr>
            <a:t>Дата поставки/ </a:t>
          </a:r>
          <a:r>
            <a:rPr lang="ru-RU" sz="1700" kern="1200" dirty="0" err="1">
              <a:latin typeface="Palatino Linotype" panose="02040502050505030304" pitchFamily="18" charset="0"/>
              <a:cs typeface="Times New Roman" panose="02020603050405020304" pitchFamily="18" charset="0"/>
            </a:rPr>
            <a:t>надання</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послуг</a:t>
          </a:r>
          <a:r>
            <a:rPr lang="ru-RU" sz="1700" kern="1200" dirty="0">
              <a:latin typeface="Palatino Linotype" panose="02040502050505030304" pitchFamily="18" charset="0"/>
              <a:cs typeface="Times New Roman" panose="02020603050405020304" pitchFamily="18" charset="0"/>
            </a:rPr>
            <a:t> </a:t>
          </a:r>
        </a:p>
      </dsp:txBody>
      <dsp:txXfrm>
        <a:off x="695768" y="326470"/>
        <a:ext cx="8381246" cy="633375"/>
      </dsp:txXfrm>
    </dsp:sp>
    <dsp:sp modelId="{A65B7C2A-57C1-46F6-BB9E-63639DB9794C}">
      <dsp:nvSpPr>
        <dsp:cNvPr id="0" name=""/>
        <dsp:cNvSpPr/>
      </dsp:nvSpPr>
      <dsp:spPr>
        <a:xfrm>
          <a:off x="695768" y="986630"/>
          <a:ext cx="2678963" cy="2440227"/>
        </a:xfrm>
        <a:prstGeom prst="rect">
          <a:avLst/>
        </a:prstGeom>
        <a:solidFill>
          <a:schemeClr val="lt1">
            <a:hueOff val="0"/>
            <a:satOff val="0"/>
            <a:lumOff val="0"/>
            <a:alphaOff val="0"/>
          </a:schemeClr>
        </a:solidFill>
        <a:ln w="15875"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ru-RU" sz="1700" kern="1200" dirty="0" err="1">
              <a:latin typeface="Palatino Linotype" panose="02040502050505030304" pitchFamily="18" charset="0"/>
              <a:cs typeface="Times New Roman" panose="02020603050405020304" pitchFamily="18" charset="0"/>
            </a:rPr>
            <a:t>Повинні</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враховуватися</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складність</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закупівлі</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обсяг</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субпідрядних</a:t>
          </a:r>
          <a:r>
            <a:rPr lang="ru-RU" sz="1700" kern="1200" dirty="0">
              <a:latin typeface="Palatino Linotype" panose="02040502050505030304" pitchFamily="18" charset="0"/>
              <a:cs typeface="Times New Roman" panose="02020603050405020304" pitchFamily="18" charset="0"/>
            </a:rPr>
            <a:t> поставок/ </a:t>
          </a:r>
          <a:r>
            <a:rPr lang="ru-RU" sz="1700" kern="1200" dirty="0" err="1">
              <a:latin typeface="Palatino Linotype" panose="02040502050505030304" pitchFamily="18" charset="0"/>
              <a:cs typeface="Times New Roman" panose="02020603050405020304" pitchFamily="18" charset="0"/>
            </a:rPr>
            <a:t>робіт</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реалістичні</a:t>
          </a:r>
          <a:r>
            <a:rPr lang="ru-RU" sz="1700" kern="1200" dirty="0">
              <a:latin typeface="Palatino Linotype" panose="02040502050505030304" pitchFamily="18" charset="0"/>
              <a:cs typeface="Times New Roman" panose="02020603050405020304" pitchFamily="18" charset="0"/>
            </a:rPr>
            <a:t> строки </a:t>
          </a:r>
          <a:r>
            <a:rPr lang="ru-RU" sz="1700" kern="1200" dirty="0" err="1">
              <a:latin typeface="Palatino Linotype" panose="02040502050505030304" pitchFamily="18" charset="0"/>
              <a:cs typeface="Times New Roman" panose="02020603050405020304" pitchFamily="18" charset="0"/>
            </a:rPr>
            <a:t>виконання</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використання</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запасів</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транспортування</a:t>
          </a:r>
          <a:endParaRPr lang="ru-RU" sz="1700" kern="1200" dirty="0">
            <a:latin typeface="Palatino Linotype" panose="02040502050505030304" pitchFamily="18" charset="0"/>
            <a:cs typeface="Times New Roman" panose="02020603050405020304" pitchFamily="18" charset="0"/>
          </a:endParaRPr>
        </a:p>
      </dsp:txBody>
      <dsp:txXfrm>
        <a:off x="695768" y="986630"/>
        <a:ext cx="2678963" cy="2440227"/>
      </dsp:txXfrm>
    </dsp:sp>
    <dsp:sp modelId="{EFA9ADEB-23AE-495F-B232-E0B30FFA0E32}">
      <dsp:nvSpPr>
        <dsp:cNvPr id="0" name=""/>
        <dsp:cNvSpPr/>
      </dsp:nvSpPr>
      <dsp:spPr>
        <a:xfrm>
          <a:off x="3374731" y="432032"/>
          <a:ext cx="6018969" cy="1266750"/>
        </a:xfrm>
        <a:prstGeom prst="rightArrow">
          <a:avLst>
            <a:gd name="adj1" fmla="val 50000"/>
            <a:gd name="adj2" fmla="val 5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254000" bIns="201097" numCol="1" spcCol="1270" anchor="ctr" anchorCtr="0">
          <a:noAutofit/>
        </a:bodyPr>
        <a:lstStyle/>
        <a:p>
          <a:pPr marL="0" lvl="0" indent="0" algn="l" defTabSz="755650">
            <a:lnSpc>
              <a:spcPct val="90000"/>
            </a:lnSpc>
            <a:spcBef>
              <a:spcPct val="0"/>
            </a:spcBef>
            <a:spcAft>
              <a:spcPct val="35000"/>
            </a:spcAft>
            <a:buNone/>
          </a:pPr>
          <a:r>
            <a:rPr lang="ru-RU" sz="1700" kern="1200" dirty="0" err="1">
              <a:latin typeface="Palatino Linotype" panose="02040502050505030304" pitchFamily="18" charset="0"/>
              <a:cs typeface="Times New Roman" panose="02020603050405020304" pitchFamily="18" charset="0"/>
            </a:rPr>
            <a:t>Критерії</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оцінки</a:t>
          </a:r>
          <a:endParaRPr lang="ru-RU" sz="1700" kern="1200" dirty="0">
            <a:latin typeface="Palatino Linotype" panose="02040502050505030304" pitchFamily="18" charset="0"/>
            <a:cs typeface="Times New Roman" panose="02020603050405020304" pitchFamily="18" charset="0"/>
          </a:endParaRPr>
        </a:p>
      </dsp:txBody>
      <dsp:txXfrm>
        <a:off x="3374731" y="748720"/>
        <a:ext cx="5702282" cy="633375"/>
      </dsp:txXfrm>
    </dsp:sp>
    <dsp:sp modelId="{CA708ED4-42F4-473A-B520-AF20B60EE798}">
      <dsp:nvSpPr>
        <dsp:cNvPr id="0" name=""/>
        <dsp:cNvSpPr/>
      </dsp:nvSpPr>
      <dsp:spPr>
        <a:xfrm>
          <a:off x="3374731" y="1408880"/>
          <a:ext cx="2678963" cy="2440227"/>
        </a:xfrm>
        <a:prstGeom prst="rect">
          <a:avLst/>
        </a:prstGeom>
        <a:solidFill>
          <a:schemeClr val="lt1">
            <a:hueOff val="0"/>
            <a:satOff val="0"/>
            <a:lumOff val="0"/>
            <a:alphaOff val="0"/>
          </a:schemeClr>
        </a:solidFill>
        <a:ln w="15875"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Можуть</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включати</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ціну</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інші</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витратні</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фактори</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якість</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технічні</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переваги</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екологічні</a:t>
          </a:r>
          <a:r>
            <a:rPr lang="ru-RU" sz="1700" kern="1200" dirty="0">
              <a:latin typeface="Palatino Linotype" panose="02040502050505030304" pitchFamily="18" charset="0"/>
              <a:cs typeface="Times New Roman" panose="02020603050405020304" pitchFamily="18" charset="0"/>
            </a:rPr>
            <a:t> характеристики, строки доставки</a:t>
          </a:r>
        </a:p>
        <a:p>
          <a:pPr marL="0" lvl="0" indent="0" algn="l" defTabSz="755650">
            <a:lnSpc>
              <a:spcPct val="90000"/>
            </a:lnSpc>
            <a:spcBef>
              <a:spcPct val="0"/>
            </a:spcBef>
            <a:spcAft>
              <a:spcPct val="35000"/>
            </a:spcAft>
            <a:buNone/>
          </a:pP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Співвідношення</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ціна</a:t>
          </a:r>
          <a:r>
            <a:rPr lang="ru-RU" sz="1700" kern="1200" dirty="0">
              <a:latin typeface="Palatino Linotype" panose="02040502050505030304" pitchFamily="18" charset="0"/>
              <a:cs typeface="Times New Roman" panose="02020603050405020304" pitchFamily="18" charset="0"/>
            </a:rPr>
            <a:t> - </a:t>
          </a:r>
          <a:r>
            <a:rPr lang="ru-RU" sz="1700" kern="1200" dirty="0" err="1">
              <a:latin typeface="Palatino Linotype" panose="02040502050505030304" pitchFamily="18" charset="0"/>
              <a:cs typeface="Times New Roman" panose="02020603050405020304" pitchFamily="18" charset="0"/>
            </a:rPr>
            <a:t>якість</a:t>
          </a:r>
          <a:r>
            <a:rPr lang="ru-RU" sz="1700" kern="1200" dirty="0">
              <a:latin typeface="Palatino Linotype" panose="02040502050505030304" pitchFamily="18" charset="0"/>
              <a:cs typeface="Times New Roman" panose="02020603050405020304" pitchFamily="18" charset="0"/>
            </a:rPr>
            <a:t>!</a:t>
          </a:r>
          <a:endParaRPr lang="en-US" sz="1700" kern="1200" dirty="0">
            <a:latin typeface="Palatino Linotype" panose="02040502050505030304" pitchFamily="18" charset="0"/>
            <a:cs typeface="Times New Roman" panose="02020603050405020304" pitchFamily="18" charset="0"/>
          </a:endParaRPr>
        </a:p>
      </dsp:txBody>
      <dsp:txXfrm>
        <a:off x="3374731" y="1408880"/>
        <a:ext cx="2678963" cy="2440227"/>
      </dsp:txXfrm>
    </dsp:sp>
    <dsp:sp modelId="{2B1000D6-508E-41C0-9E54-1C8FA9018771}">
      <dsp:nvSpPr>
        <dsp:cNvPr id="0" name=""/>
        <dsp:cNvSpPr/>
      </dsp:nvSpPr>
      <dsp:spPr>
        <a:xfrm>
          <a:off x="6053695" y="854282"/>
          <a:ext cx="3340006" cy="1266750"/>
        </a:xfrm>
        <a:prstGeom prst="rightArrow">
          <a:avLst>
            <a:gd name="adj1" fmla="val 50000"/>
            <a:gd name="adj2" fmla="val 5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254000" bIns="201097" numCol="1" spcCol="1270" anchor="ctr" anchorCtr="0">
          <a:noAutofit/>
        </a:bodyPr>
        <a:lstStyle/>
        <a:p>
          <a:pPr marL="0" lvl="0" indent="0" algn="l" defTabSz="755650">
            <a:lnSpc>
              <a:spcPct val="90000"/>
            </a:lnSpc>
            <a:spcBef>
              <a:spcPct val="0"/>
            </a:spcBef>
            <a:spcAft>
              <a:spcPct val="35000"/>
            </a:spcAft>
            <a:buNone/>
          </a:pPr>
          <a:r>
            <a:rPr lang="ru-RU" sz="1700" kern="1200" dirty="0" err="1">
              <a:latin typeface="Palatino Linotype" panose="02040502050505030304" pitchFamily="18" charset="0"/>
              <a:cs typeface="Times New Roman" panose="02020603050405020304" pitchFamily="18" charset="0"/>
            </a:rPr>
            <a:t>Хто</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отримує</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інформацію</a:t>
          </a:r>
          <a:r>
            <a:rPr lang="ru-RU" sz="1700" kern="1200" dirty="0">
              <a:latin typeface="Palatino Linotype" panose="02040502050505030304" pitchFamily="18" charset="0"/>
              <a:cs typeface="Times New Roman" panose="02020603050405020304" pitchFamily="18" charset="0"/>
            </a:rPr>
            <a:t>? </a:t>
          </a:r>
        </a:p>
      </dsp:txBody>
      <dsp:txXfrm>
        <a:off x="6053695" y="1170970"/>
        <a:ext cx="3023319" cy="633375"/>
      </dsp:txXfrm>
    </dsp:sp>
    <dsp:sp modelId="{893C21E4-3BB7-4FD8-9E69-48750107AFAA}">
      <dsp:nvSpPr>
        <dsp:cNvPr id="0" name=""/>
        <dsp:cNvSpPr/>
      </dsp:nvSpPr>
      <dsp:spPr>
        <a:xfrm>
          <a:off x="6053695" y="1831130"/>
          <a:ext cx="2678963" cy="2404515"/>
        </a:xfrm>
        <a:prstGeom prst="rect">
          <a:avLst/>
        </a:prstGeom>
        <a:solidFill>
          <a:schemeClr val="lt1">
            <a:hueOff val="0"/>
            <a:satOff val="0"/>
            <a:lumOff val="0"/>
            <a:alphaOff val="0"/>
          </a:schemeClr>
        </a:solidFill>
        <a:ln w="15875"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ru-RU" sz="1700" kern="1200" dirty="0">
              <a:latin typeface="Palatino Linotype" panose="02040502050505030304" pitchFamily="18" charset="0"/>
              <a:cs typeface="Times New Roman" panose="02020603050405020304" pitchFamily="18" charset="0"/>
            </a:rPr>
            <a:t>Будь-</a:t>
          </a:r>
          <a:r>
            <a:rPr lang="ru-RU" sz="1700" kern="1200" dirty="0" err="1">
              <a:latin typeface="Palatino Linotype" panose="02040502050505030304" pitchFamily="18" charset="0"/>
              <a:cs typeface="Times New Roman" panose="02020603050405020304" pitchFamily="18" charset="0"/>
            </a:rPr>
            <a:t>який</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постачальник</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який</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бере</a:t>
          </a:r>
          <a:r>
            <a:rPr lang="ru-RU" sz="1700" kern="1200" dirty="0">
              <a:latin typeface="Palatino Linotype" panose="02040502050505030304" pitchFamily="18" charset="0"/>
              <a:cs typeface="Times New Roman" panose="02020603050405020304" pitchFamily="18" charset="0"/>
            </a:rPr>
            <a:t> участь у торгах; будь-</a:t>
          </a:r>
          <a:r>
            <a:rPr lang="ru-RU" sz="1700" kern="1200" dirty="0" err="1">
              <a:latin typeface="Palatino Linotype" panose="02040502050505030304" pitchFamily="18" charset="0"/>
              <a:cs typeface="Times New Roman" panose="02020603050405020304" pitchFamily="18" charset="0"/>
            </a:rPr>
            <a:t>який</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постачальник</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який</a:t>
          </a:r>
          <a:r>
            <a:rPr lang="ru-RU" sz="1700" kern="1200" dirty="0">
              <a:latin typeface="Palatino Linotype" panose="02040502050505030304" pitchFamily="18" charset="0"/>
              <a:cs typeface="Times New Roman" panose="02020603050405020304" pitchFamily="18" charset="0"/>
            </a:rPr>
            <a:t> подав заявку на участь, </a:t>
          </a:r>
          <a:r>
            <a:rPr lang="ru-RU" sz="1700" kern="1200" dirty="0" err="1">
              <a:latin typeface="Palatino Linotype" panose="02040502050505030304" pitchFamily="18" charset="0"/>
              <a:cs typeface="Times New Roman" panose="02020603050405020304" pitchFamily="18" charset="0"/>
            </a:rPr>
            <a:t>жодному</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учасникові</a:t>
          </a:r>
          <a:r>
            <a:rPr lang="ru-RU" sz="1700" kern="1200" dirty="0">
              <a:latin typeface="Palatino Linotype" panose="02040502050505030304" pitchFamily="18" charset="0"/>
              <a:cs typeface="Times New Roman" panose="02020603050405020304" pitchFamily="18" charset="0"/>
            </a:rPr>
            <a:t> не </a:t>
          </a:r>
          <a:r>
            <a:rPr lang="ru-RU" sz="1700" kern="1200" dirty="0" err="1">
              <a:latin typeface="Palatino Linotype" panose="02040502050505030304" pitchFamily="18" charset="0"/>
              <a:cs typeface="Times New Roman" panose="02020603050405020304" pitchFamily="18" charset="0"/>
            </a:rPr>
            <a:t>надаються</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конкурентні</a:t>
          </a:r>
          <a:r>
            <a:rPr lang="ru-RU" sz="1700" kern="1200" dirty="0">
              <a:latin typeface="Palatino Linotype" panose="02040502050505030304" pitchFamily="18" charset="0"/>
              <a:cs typeface="Times New Roman" panose="02020603050405020304" pitchFamily="18" charset="0"/>
            </a:rPr>
            <a:t> </a:t>
          </a:r>
          <a:r>
            <a:rPr lang="ru-RU" sz="1700" kern="1200" dirty="0" err="1">
              <a:latin typeface="Palatino Linotype" panose="02040502050505030304" pitchFamily="18" charset="0"/>
              <a:cs typeface="Times New Roman" panose="02020603050405020304" pitchFamily="18" charset="0"/>
            </a:rPr>
            <a:t>переваги</a:t>
          </a:r>
          <a:endParaRPr lang="ru-RU" sz="1700" kern="1200" dirty="0">
            <a:latin typeface="Palatino Linotype" panose="02040502050505030304" pitchFamily="18" charset="0"/>
            <a:cs typeface="Times New Roman" panose="02020603050405020304" pitchFamily="18" charset="0"/>
          </a:endParaRPr>
        </a:p>
      </dsp:txBody>
      <dsp:txXfrm>
        <a:off x="6053695" y="1831130"/>
        <a:ext cx="2678963" cy="24045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1E2AE-1833-4332-BCB4-C0206A323582}">
      <dsp:nvSpPr>
        <dsp:cNvPr id="0" name=""/>
        <dsp:cNvSpPr/>
      </dsp:nvSpPr>
      <dsp:spPr>
        <a:xfrm>
          <a:off x="0" y="111094"/>
          <a:ext cx="11192096" cy="715052"/>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uk-UA" sz="1800" kern="1200"/>
            <a:t>У 1993 р. </a:t>
          </a:r>
          <a:r>
            <a:rPr lang="uk-UA" sz="1800" kern="1200" dirty="0"/>
            <a:t>-  перший Типовий закон про закупівлі товарів (робіт),</a:t>
          </a:r>
          <a:endParaRPr lang="en-US" sz="1800" kern="1200" dirty="0"/>
        </a:p>
      </dsp:txBody>
      <dsp:txXfrm>
        <a:off x="34906" y="146000"/>
        <a:ext cx="11122284" cy="645240"/>
      </dsp:txXfrm>
    </dsp:sp>
    <dsp:sp modelId="{AF21090B-889F-4F31-A472-BA788347C944}">
      <dsp:nvSpPr>
        <dsp:cNvPr id="0" name=""/>
        <dsp:cNvSpPr/>
      </dsp:nvSpPr>
      <dsp:spPr>
        <a:xfrm>
          <a:off x="0" y="877986"/>
          <a:ext cx="11192096" cy="715052"/>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uk-UA" sz="1800" kern="1200"/>
            <a:t>1994 р. – Типовий закон про закупівлі товарів (робіт) та послуг </a:t>
          </a:r>
          <a:endParaRPr lang="en-US" sz="1800" kern="1200"/>
        </a:p>
      </dsp:txBody>
      <dsp:txXfrm>
        <a:off x="34906" y="912892"/>
        <a:ext cx="11122284" cy="645240"/>
      </dsp:txXfrm>
    </dsp:sp>
    <dsp:sp modelId="{A97BAD83-C446-4FBD-A43B-6D491D17036E}">
      <dsp:nvSpPr>
        <dsp:cNvPr id="0" name=""/>
        <dsp:cNvSpPr/>
      </dsp:nvSpPr>
      <dsp:spPr>
        <a:xfrm>
          <a:off x="0" y="1644879"/>
          <a:ext cx="11192096" cy="715052"/>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uk-UA" sz="1800" kern="1200" dirty="0"/>
            <a:t>2004 р. початок процесу оновлення закону 1994 р. з метою відобразити новації здійснення </a:t>
          </a:r>
          <a:r>
            <a:rPr lang="uk-UA" sz="1800" kern="1200" dirty="0" err="1"/>
            <a:t>закупівель</a:t>
          </a:r>
          <a:r>
            <a:rPr lang="uk-UA" sz="1800" kern="1200" dirty="0"/>
            <a:t> (електронні закупівлі), </a:t>
          </a:r>
          <a:endParaRPr lang="en-US" sz="1800" kern="1200" dirty="0"/>
        </a:p>
      </dsp:txBody>
      <dsp:txXfrm>
        <a:off x="34906" y="1679785"/>
        <a:ext cx="11122284" cy="645240"/>
      </dsp:txXfrm>
    </dsp:sp>
    <dsp:sp modelId="{2853E181-9076-4145-A3D1-D8A8ED3C6C3B}">
      <dsp:nvSpPr>
        <dsp:cNvPr id="0" name=""/>
        <dsp:cNvSpPr/>
      </dsp:nvSpPr>
      <dsp:spPr>
        <a:xfrm>
          <a:off x="0" y="2411772"/>
          <a:ext cx="11192096" cy="715052"/>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uk-UA" sz="1800" kern="1200"/>
            <a:t>2011 році з'явився Типовий закон ЮНСІТРАЛ про державні закупівлі (Типовий закон). </a:t>
          </a:r>
          <a:endParaRPr lang="en-US" sz="1800" kern="1200"/>
        </a:p>
      </dsp:txBody>
      <dsp:txXfrm>
        <a:off x="34906" y="2446678"/>
        <a:ext cx="11122284" cy="645240"/>
      </dsp:txXfrm>
    </dsp:sp>
    <dsp:sp modelId="{9B53B6CE-065E-48AE-B8F4-B54419929F67}">
      <dsp:nvSpPr>
        <dsp:cNvPr id="0" name=""/>
        <dsp:cNvSpPr/>
      </dsp:nvSpPr>
      <dsp:spPr>
        <a:xfrm>
          <a:off x="0" y="3178665"/>
          <a:ext cx="11192096" cy="715052"/>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uk-UA" sz="1800" kern="1200" dirty="0"/>
            <a:t>2012 році відбулося видання Керівництва з прийняття  Типового закону.</a:t>
          </a:r>
          <a:endParaRPr lang="en-US" sz="1800" kern="1200" dirty="0"/>
        </a:p>
      </dsp:txBody>
      <dsp:txXfrm>
        <a:off x="34906" y="3213571"/>
        <a:ext cx="11122284" cy="645240"/>
      </dsp:txXfrm>
    </dsp:sp>
    <dsp:sp modelId="{35ACA06C-C138-4EEB-B584-ACAA171EC85D}">
      <dsp:nvSpPr>
        <dsp:cNvPr id="0" name=""/>
        <dsp:cNvSpPr/>
      </dsp:nvSpPr>
      <dsp:spPr>
        <a:xfrm>
          <a:off x="0" y="3945558"/>
          <a:ext cx="11192096" cy="715052"/>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uk-UA" sz="1800" kern="1200"/>
            <a:t>Мета типового закону ЮНСІТРАЛ: </a:t>
          </a:r>
          <a:endParaRPr lang="en-US" sz="1800" kern="1200"/>
        </a:p>
      </dsp:txBody>
      <dsp:txXfrm>
        <a:off x="34906" y="3980464"/>
        <a:ext cx="11122284" cy="645240"/>
      </dsp:txXfrm>
    </dsp:sp>
    <dsp:sp modelId="{C8F2F8F9-2177-4CCC-8ADB-D92852F85093}">
      <dsp:nvSpPr>
        <dsp:cNvPr id="0" name=""/>
        <dsp:cNvSpPr/>
      </dsp:nvSpPr>
      <dsp:spPr>
        <a:xfrm>
          <a:off x="0" y="4660610"/>
          <a:ext cx="11192096" cy="87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349"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uk-UA" sz="1400" kern="1200"/>
            <a:t>він повинен служити моделлю для всіх держав у питаннях оцінки та модернізації національних  законів та форм практики у сфері закупівель, а також у питаннях прийняття законодавства у сфері закупівель там, де таке відсутнє. </a:t>
          </a:r>
          <a:endParaRPr lang="en-US" sz="1400" kern="1200"/>
        </a:p>
        <a:p>
          <a:pPr marL="114300" lvl="1" indent="-114300" algn="l" defTabSz="622300">
            <a:lnSpc>
              <a:spcPct val="90000"/>
            </a:lnSpc>
            <a:spcBef>
              <a:spcPct val="0"/>
            </a:spcBef>
            <a:spcAft>
              <a:spcPct val="20000"/>
            </a:spcAft>
            <a:buChar char="•"/>
          </a:pPr>
          <a:r>
            <a:rPr lang="uk-UA" sz="1400" kern="1200" dirty="0"/>
            <a:t>сприянні процесам міжнародної гармонізації режимів регулювання сфери </a:t>
          </a:r>
          <a:r>
            <a:rPr lang="uk-UA" sz="1400" kern="1200" dirty="0" err="1"/>
            <a:t>закупівель</a:t>
          </a:r>
          <a:r>
            <a:rPr lang="uk-UA" sz="1400" kern="1200" dirty="0"/>
            <a:t> та як наслідок цього процесам розвитку міжнародної торгівлі.</a:t>
          </a:r>
          <a:endParaRPr lang="en-US" sz="1400" kern="1200" dirty="0"/>
        </a:p>
      </dsp:txBody>
      <dsp:txXfrm>
        <a:off x="0" y="4660610"/>
        <a:ext cx="11192096" cy="8756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1EF8F-6E3F-4B87-A7B4-58883A2ED9B1}">
      <dsp:nvSpPr>
        <dsp:cNvPr id="0" name=""/>
        <dsp:cNvSpPr/>
      </dsp:nvSpPr>
      <dsp:spPr>
        <a:xfrm>
          <a:off x="2047141" y="1247775"/>
          <a:ext cx="311045" cy="592693"/>
        </a:xfrm>
        <a:custGeom>
          <a:avLst/>
          <a:gdLst/>
          <a:ahLst/>
          <a:cxnLst/>
          <a:rect l="0" t="0" r="0" b="0"/>
          <a:pathLst>
            <a:path>
              <a:moveTo>
                <a:pt x="0" y="0"/>
              </a:moveTo>
              <a:lnTo>
                <a:pt x="155522" y="0"/>
              </a:lnTo>
              <a:lnTo>
                <a:pt x="155522" y="592693"/>
              </a:lnTo>
              <a:lnTo>
                <a:pt x="311045" y="592693"/>
              </a:lnTo>
            </a:path>
          </a:pathLst>
        </a:custGeom>
        <a:noFill/>
        <a:ln w="15875" cap="flat" cmpd="sng" algn="ctr">
          <a:solidFill>
            <a:schemeClr val="accent3">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2185930" y="1527387"/>
        <a:ext cx="33467" cy="33467"/>
      </dsp:txXfrm>
    </dsp:sp>
    <dsp:sp modelId="{CD692079-A0F5-4DFB-95D2-4BF2D905B9A7}">
      <dsp:nvSpPr>
        <dsp:cNvPr id="0" name=""/>
        <dsp:cNvSpPr/>
      </dsp:nvSpPr>
      <dsp:spPr>
        <a:xfrm>
          <a:off x="2047141" y="1202055"/>
          <a:ext cx="311045" cy="91440"/>
        </a:xfrm>
        <a:custGeom>
          <a:avLst/>
          <a:gdLst/>
          <a:ahLst/>
          <a:cxnLst/>
          <a:rect l="0" t="0" r="0" b="0"/>
          <a:pathLst>
            <a:path>
              <a:moveTo>
                <a:pt x="0" y="45720"/>
              </a:moveTo>
              <a:lnTo>
                <a:pt x="311045" y="45720"/>
              </a:lnTo>
            </a:path>
          </a:pathLst>
        </a:custGeom>
        <a:noFill/>
        <a:ln w="15875" cap="flat" cmpd="sng" algn="ctr">
          <a:solidFill>
            <a:schemeClr val="accent3">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2194887" y="1239998"/>
        <a:ext cx="15552" cy="15552"/>
      </dsp:txXfrm>
    </dsp:sp>
    <dsp:sp modelId="{5A12253B-674F-49FA-A056-B2CA0D64D6FE}">
      <dsp:nvSpPr>
        <dsp:cNvPr id="0" name=""/>
        <dsp:cNvSpPr/>
      </dsp:nvSpPr>
      <dsp:spPr>
        <a:xfrm>
          <a:off x="2047141" y="655081"/>
          <a:ext cx="311045" cy="592693"/>
        </a:xfrm>
        <a:custGeom>
          <a:avLst/>
          <a:gdLst/>
          <a:ahLst/>
          <a:cxnLst/>
          <a:rect l="0" t="0" r="0" b="0"/>
          <a:pathLst>
            <a:path>
              <a:moveTo>
                <a:pt x="0" y="592693"/>
              </a:moveTo>
              <a:lnTo>
                <a:pt x="155522" y="592693"/>
              </a:lnTo>
              <a:lnTo>
                <a:pt x="155522" y="0"/>
              </a:lnTo>
              <a:lnTo>
                <a:pt x="311045" y="0"/>
              </a:lnTo>
            </a:path>
          </a:pathLst>
        </a:custGeom>
        <a:noFill/>
        <a:ln w="15875" cap="flat" cmpd="sng" algn="ctr">
          <a:solidFill>
            <a:schemeClr val="accent3">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2185930" y="934694"/>
        <a:ext cx="33467" cy="33467"/>
      </dsp:txXfrm>
    </dsp:sp>
    <dsp:sp modelId="{48BBC928-47BF-4821-B6ED-7D190B3F7AD0}">
      <dsp:nvSpPr>
        <dsp:cNvPr id="0" name=""/>
        <dsp:cNvSpPr/>
      </dsp:nvSpPr>
      <dsp:spPr>
        <a:xfrm rot="16200000">
          <a:off x="562288" y="1010697"/>
          <a:ext cx="2495550"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Централізовані </a:t>
          </a:r>
        </a:p>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закупівлі</a:t>
          </a:r>
        </a:p>
      </dsp:txBody>
      <dsp:txXfrm>
        <a:off x="562288" y="1010697"/>
        <a:ext cx="2495550" cy="474154"/>
      </dsp:txXfrm>
    </dsp:sp>
    <dsp:sp modelId="{54D5E8C7-0032-4156-9AC8-98E9129FF125}">
      <dsp:nvSpPr>
        <dsp:cNvPr id="0" name=""/>
        <dsp:cNvSpPr/>
      </dsp:nvSpPr>
      <dsp:spPr>
        <a:xfrm>
          <a:off x="2358186" y="418004"/>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err="1">
              <a:latin typeface="Times New Roman" panose="02020603050405020304" pitchFamily="18" charset="0"/>
              <a:cs typeface="Times New Roman" panose="02020603050405020304" pitchFamily="18" charset="0"/>
            </a:rPr>
            <a:t>Проєкт</a:t>
          </a:r>
          <a:endParaRPr lang="ru-RU" sz="1400" kern="1200" dirty="0">
            <a:latin typeface="Times New Roman" panose="02020603050405020304" pitchFamily="18" charset="0"/>
            <a:cs typeface="Times New Roman" panose="02020603050405020304" pitchFamily="18" charset="0"/>
          </a:endParaRPr>
        </a:p>
      </dsp:txBody>
      <dsp:txXfrm>
        <a:off x="2358186" y="418004"/>
        <a:ext cx="1555226" cy="474154"/>
      </dsp:txXfrm>
    </dsp:sp>
    <dsp:sp modelId="{294C31ED-9ECD-46EC-A7DA-DD731809FB7C}">
      <dsp:nvSpPr>
        <dsp:cNvPr id="0" name=""/>
        <dsp:cNvSpPr/>
      </dsp:nvSpPr>
      <dsp:spPr>
        <a:xfrm>
          <a:off x="2358186" y="1010697"/>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Проєкт</a:t>
          </a:r>
        </a:p>
      </dsp:txBody>
      <dsp:txXfrm>
        <a:off x="2358186" y="1010697"/>
        <a:ext cx="1555226" cy="474154"/>
      </dsp:txXfrm>
    </dsp:sp>
    <dsp:sp modelId="{CFCAB9DC-0A80-429F-8683-6E024149D32E}">
      <dsp:nvSpPr>
        <dsp:cNvPr id="0" name=""/>
        <dsp:cNvSpPr/>
      </dsp:nvSpPr>
      <dsp:spPr>
        <a:xfrm>
          <a:off x="2358186" y="1603390"/>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Проєкт</a:t>
          </a:r>
        </a:p>
      </dsp:txBody>
      <dsp:txXfrm>
        <a:off x="2358186" y="1603390"/>
        <a:ext cx="1555226" cy="4741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1EF8F-6E3F-4B87-A7B4-58883A2ED9B1}">
      <dsp:nvSpPr>
        <dsp:cNvPr id="0" name=""/>
        <dsp:cNvSpPr/>
      </dsp:nvSpPr>
      <dsp:spPr>
        <a:xfrm>
          <a:off x="2980277" y="1794748"/>
          <a:ext cx="311045" cy="91440"/>
        </a:xfrm>
        <a:custGeom>
          <a:avLst/>
          <a:gdLst/>
          <a:ahLst/>
          <a:cxnLst/>
          <a:rect l="0" t="0" r="0" b="0"/>
          <a:pathLst>
            <a:path>
              <a:moveTo>
                <a:pt x="0" y="45720"/>
              </a:moveTo>
              <a:lnTo>
                <a:pt x="311045" y="45720"/>
              </a:lnTo>
            </a:path>
          </a:pathLst>
        </a:custGeom>
        <a:noFill/>
        <a:ln w="15875" cap="flat" cmpd="sng" algn="ctr">
          <a:solidFill>
            <a:schemeClr val="accent3">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3128023" y="1832691"/>
        <a:ext cx="15552" cy="15552"/>
      </dsp:txXfrm>
    </dsp:sp>
    <dsp:sp modelId="{1FDBE0FA-2091-466D-AAEB-AD1E2E07C1A7}">
      <dsp:nvSpPr>
        <dsp:cNvPr id="0" name=""/>
        <dsp:cNvSpPr/>
      </dsp:nvSpPr>
      <dsp:spPr>
        <a:xfrm>
          <a:off x="1114005" y="1247775"/>
          <a:ext cx="311045" cy="592693"/>
        </a:xfrm>
        <a:custGeom>
          <a:avLst/>
          <a:gdLst/>
          <a:ahLst/>
          <a:cxnLst/>
          <a:rect l="0" t="0" r="0" b="0"/>
          <a:pathLst>
            <a:path>
              <a:moveTo>
                <a:pt x="0" y="0"/>
              </a:moveTo>
              <a:lnTo>
                <a:pt x="155522" y="0"/>
              </a:lnTo>
              <a:lnTo>
                <a:pt x="155522" y="592693"/>
              </a:lnTo>
              <a:lnTo>
                <a:pt x="311045" y="592693"/>
              </a:lnTo>
            </a:path>
          </a:pathLst>
        </a:custGeom>
        <a:noFill/>
        <a:ln w="15875" cap="flat" cmpd="sng" algn="ctr">
          <a:solidFill>
            <a:schemeClr val="accent3">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1252793" y="1527387"/>
        <a:ext cx="33467" cy="33467"/>
      </dsp:txXfrm>
    </dsp:sp>
    <dsp:sp modelId="{CD692079-A0F5-4DFB-95D2-4BF2D905B9A7}">
      <dsp:nvSpPr>
        <dsp:cNvPr id="0" name=""/>
        <dsp:cNvSpPr/>
      </dsp:nvSpPr>
      <dsp:spPr>
        <a:xfrm>
          <a:off x="2980277" y="1202055"/>
          <a:ext cx="311045" cy="91440"/>
        </a:xfrm>
        <a:custGeom>
          <a:avLst/>
          <a:gdLst/>
          <a:ahLst/>
          <a:cxnLst/>
          <a:rect l="0" t="0" r="0" b="0"/>
          <a:pathLst>
            <a:path>
              <a:moveTo>
                <a:pt x="0" y="45720"/>
              </a:moveTo>
              <a:lnTo>
                <a:pt x="311045" y="45720"/>
              </a:lnTo>
            </a:path>
          </a:pathLst>
        </a:custGeom>
        <a:noFill/>
        <a:ln w="15875" cap="flat" cmpd="sng" algn="ctr">
          <a:solidFill>
            <a:schemeClr val="accent3">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3128023" y="1239998"/>
        <a:ext cx="15552" cy="15552"/>
      </dsp:txXfrm>
    </dsp:sp>
    <dsp:sp modelId="{DBC92136-9231-4AE9-BBA7-3ECC11BB9E71}">
      <dsp:nvSpPr>
        <dsp:cNvPr id="0" name=""/>
        <dsp:cNvSpPr/>
      </dsp:nvSpPr>
      <dsp:spPr>
        <a:xfrm>
          <a:off x="1114005" y="1202055"/>
          <a:ext cx="311045" cy="91440"/>
        </a:xfrm>
        <a:custGeom>
          <a:avLst/>
          <a:gdLst/>
          <a:ahLst/>
          <a:cxnLst/>
          <a:rect l="0" t="0" r="0" b="0"/>
          <a:pathLst>
            <a:path>
              <a:moveTo>
                <a:pt x="0" y="45720"/>
              </a:moveTo>
              <a:lnTo>
                <a:pt x="311045" y="45720"/>
              </a:lnTo>
            </a:path>
          </a:pathLst>
        </a:custGeom>
        <a:noFill/>
        <a:ln w="15875" cap="flat" cmpd="sng" algn="ctr">
          <a:solidFill>
            <a:schemeClr val="accent3">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1261751" y="1239998"/>
        <a:ext cx="15552" cy="15552"/>
      </dsp:txXfrm>
    </dsp:sp>
    <dsp:sp modelId="{5A12253B-674F-49FA-A056-B2CA0D64D6FE}">
      <dsp:nvSpPr>
        <dsp:cNvPr id="0" name=""/>
        <dsp:cNvSpPr/>
      </dsp:nvSpPr>
      <dsp:spPr>
        <a:xfrm>
          <a:off x="2980277" y="609361"/>
          <a:ext cx="311045" cy="91440"/>
        </a:xfrm>
        <a:custGeom>
          <a:avLst/>
          <a:gdLst/>
          <a:ahLst/>
          <a:cxnLst/>
          <a:rect l="0" t="0" r="0" b="0"/>
          <a:pathLst>
            <a:path>
              <a:moveTo>
                <a:pt x="0" y="45720"/>
              </a:moveTo>
              <a:lnTo>
                <a:pt x="311045" y="45720"/>
              </a:lnTo>
            </a:path>
          </a:pathLst>
        </a:custGeom>
        <a:noFill/>
        <a:ln w="15875" cap="flat" cmpd="sng" algn="ctr">
          <a:solidFill>
            <a:schemeClr val="accent3">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3128023" y="647305"/>
        <a:ext cx="15552" cy="15552"/>
      </dsp:txXfrm>
    </dsp:sp>
    <dsp:sp modelId="{75910E21-0959-46F4-A811-578B1ADF6A21}">
      <dsp:nvSpPr>
        <dsp:cNvPr id="0" name=""/>
        <dsp:cNvSpPr/>
      </dsp:nvSpPr>
      <dsp:spPr>
        <a:xfrm>
          <a:off x="1114005" y="655081"/>
          <a:ext cx="311045" cy="592693"/>
        </a:xfrm>
        <a:custGeom>
          <a:avLst/>
          <a:gdLst/>
          <a:ahLst/>
          <a:cxnLst/>
          <a:rect l="0" t="0" r="0" b="0"/>
          <a:pathLst>
            <a:path>
              <a:moveTo>
                <a:pt x="0" y="592693"/>
              </a:moveTo>
              <a:lnTo>
                <a:pt x="155522" y="592693"/>
              </a:lnTo>
              <a:lnTo>
                <a:pt x="155522" y="0"/>
              </a:lnTo>
              <a:lnTo>
                <a:pt x="311045" y="0"/>
              </a:lnTo>
            </a:path>
          </a:pathLst>
        </a:custGeom>
        <a:noFill/>
        <a:ln w="15875" cap="flat" cmpd="sng" algn="ctr">
          <a:solidFill>
            <a:schemeClr val="accent3">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latin typeface="Times New Roman" panose="02020603050405020304" pitchFamily="18" charset="0"/>
            <a:cs typeface="Times New Roman" panose="02020603050405020304" pitchFamily="18" charset="0"/>
          </a:endParaRPr>
        </a:p>
      </dsp:txBody>
      <dsp:txXfrm>
        <a:off x="1252793" y="934694"/>
        <a:ext cx="33467" cy="33467"/>
      </dsp:txXfrm>
    </dsp:sp>
    <dsp:sp modelId="{48BBC928-47BF-4821-B6ED-7D190B3F7AD0}">
      <dsp:nvSpPr>
        <dsp:cNvPr id="0" name=""/>
        <dsp:cNvSpPr/>
      </dsp:nvSpPr>
      <dsp:spPr>
        <a:xfrm rot="16200000">
          <a:off x="-370847" y="1010697"/>
          <a:ext cx="2495550"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err="1">
              <a:latin typeface="Times New Roman" panose="02020603050405020304" pitchFamily="18" charset="0"/>
              <a:cs typeface="Times New Roman" panose="02020603050405020304" pitchFamily="18" charset="0"/>
            </a:rPr>
            <a:t>Централізовані</a:t>
          </a:r>
          <a:r>
            <a:rPr lang="ru-RU" sz="1400" kern="1200" dirty="0">
              <a:latin typeface="Times New Roman" panose="02020603050405020304" pitchFamily="18" charset="0"/>
              <a:cs typeface="Times New Roman" panose="02020603050405020304" pitchFamily="18" charset="0"/>
            </a:rPr>
            <a:t> </a:t>
          </a:r>
        </a:p>
        <a:p>
          <a:pPr marL="0" lvl="0" indent="0" algn="ctr" defTabSz="622300">
            <a:lnSpc>
              <a:spcPct val="90000"/>
            </a:lnSpc>
            <a:spcBef>
              <a:spcPct val="0"/>
            </a:spcBef>
            <a:spcAft>
              <a:spcPct val="35000"/>
            </a:spcAft>
            <a:buNone/>
          </a:pPr>
          <a:r>
            <a:rPr lang="ru-RU" sz="1400" kern="1200" dirty="0" err="1">
              <a:latin typeface="Times New Roman" panose="02020603050405020304" pitchFamily="18" charset="0"/>
              <a:cs typeface="Times New Roman" panose="02020603050405020304" pitchFamily="18" charset="0"/>
            </a:rPr>
            <a:t>закупівлі</a:t>
          </a:r>
          <a:endParaRPr lang="ru-RU" sz="1400" kern="1200" dirty="0">
            <a:latin typeface="Times New Roman" panose="02020603050405020304" pitchFamily="18" charset="0"/>
            <a:cs typeface="Times New Roman" panose="02020603050405020304" pitchFamily="18" charset="0"/>
          </a:endParaRPr>
        </a:p>
      </dsp:txBody>
      <dsp:txXfrm>
        <a:off x="-370847" y="1010697"/>
        <a:ext cx="2495550" cy="474154"/>
      </dsp:txXfrm>
    </dsp:sp>
    <dsp:sp modelId="{87EF8D83-70E0-40B1-AA3C-F78AEFED12BC}">
      <dsp:nvSpPr>
        <dsp:cNvPr id="0" name=""/>
        <dsp:cNvSpPr/>
      </dsp:nvSpPr>
      <dsp:spPr>
        <a:xfrm>
          <a:off x="1425050" y="418004"/>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Закупівля</a:t>
          </a:r>
        </a:p>
      </dsp:txBody>
      <dsp:txXfrm>
        <a:off x="1425050" y="418004"/>
        <a:ext cx="1555226" cy="474154"/>
      </dsp:txXfrm>
    </dsp:sp>
    <dsp:sp modelId="{54D5E8C7-0032-4156-9AC8-98E9129FF125}">
      <dsp:nvSpPr>
        <dsp:cNvPr id="0" name=""/>
        <dsp:cNvSpPr/>
      </dsp:nvSpPr>
      <dsp:spPr>
        <a:xfrm>
          <a:off x="3291322" y="418004"/>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Проєкт</a:t>
          </a:r>
        </a:p>
      </dsp:txBody>
      <dsp:txXfrm>
        <a:off x="3291322" y="418004"/>
        <a:ext cx="1555226" cy="474154"/>
      </dsp:txXfrm>
    </dsp:sp>
    <dsp:sp modelId="{8BCCFEF1-42B3-421A-B955-594AB90BD763}">
      <dsp:nvSpPr>
        <dsp:cNvPr id="0" name=""/>
        <dsp:cNvSpPr/>
      </dsp:nvSpPr>
      <dsp:spPr>
        <a:xfrm>
          <a:off x="1425050" y="1010697"/>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Закупівля</a:t>
          </a:r>
        </a:p>
      </dsp:txBody>
      <dsp:txXfrm>
        <a:off x="1425050" y="1010697"/>
        <a:ext cx="1555226" cy="474154"/>
      </dsp:txXfrm>
    </dsp:sp>
    <dsp:sp modelId="{294C31ED-9ECD-46EC-A7DA-DD731809FB7C}">
      <dsp:nvSpPr>
        <dsp:cNvPr id="0" name=""/>
        <dsp:cNvSpPr/>
      </dsp:nvSpPr>
      <dsp:spPr>
        <a:xfrm>
          <a:off x="3291322" y="1010697"/>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Проєкт</a:t>
          </a:r>
        </a:p>
      </dsp:txBody>
      <dsp:txXfrm>
        <a:off x="3291322" y="1010697"/>
        <a:ext cx="1555226" cy="474154"/>
      </dsp:txXfrm>
    </dsp:sp>
    <dsp:sp modelId="{3D4B156A-DC40-44F2-8B3C-BC08F92B0BA9}">
      <dsp:nvSpPr>
        <dsp:cNvPr id="0" name=""/>
        <dsp:cNvSpPr/>
      </dsp:nvSpPr>
      <dsp:spPr>
        <a:xfrm>
          <a:off x="1425050" y="1603390"/>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err="1">
              <a:latin typeface="Times New Roman" panose="02020603050405020304" pitchFamily="18" charset="0"/>
              <a:cs typeface="Times New Roman" panose="02020603050405020304" pitchFamily="18" charset="0"/>
            </a:rPr>
            <a:t>Закупівля</a:t>
          </a:r>
          <a:endParaRPr lang="ru-RU" sz="1400" kern="1200" dirty="0">
            <a:latin typeface="Times New Roman" panose="02020603050405020304" pitchFamily="18" charset="0"/>
            <a:cs typeface="Times New Roman" panose="02020603050405020304" pitchFamily="18" charset="0"/>
          </a:endParaRPr>
        </a:p>
      </dsp:txBody>
      <dsp:txXfrm>
        <a:off x="1425050" y="1603390"/>
        <a:ext cx="1555226" cy="474154"/>
      </dsp:txXfrm>
    </dsp:sp>
    <dsp:sp modelId="{CFCAB9DC-0A80-429F-8683-6E024149D32E}">
      <dsp:nvSpPr>
        <dsp:cNvPr id="0" name=""/>
        <dsp:cNvSpPr/>
      </dsp:nvSpPr>
      <dsp:spPr>
        <a:xfrm>
          <a:off x="3291322" y="1603390"/>
          <a:ext cx="1555226" cy="474154"/>
        </a:xfrm>
        <a:prstGeom prst="rect">
          <a:avLst/>
        </a:prstGeom>
        <a:no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Проєкт</a:t>
          </a:r>
        </a:p>
      </dsp:txBody>
      <dsp:txXfrm>
        <a:off x="3291322" y="1603390"/>
        <a:ext cx="1555226" cy="4741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67CA8-BD13-4446-9744-31EC4944E44E}">
      <dsp:nvSpPr>
        <dsp:cNvPr id="0" name=""/>
        <dsp:cNvSpPr/>
      </dsp:nvSpPr>
      <dsp:spPr>
        <a:xfrm>
          <a:off x="1806931" y="2040"/>
          <a:ext cx="1686827" cy="674731"/>
        </a:xfrm>
        <a:prstGeom prst="chevron">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ru-RU" sz="1800" kern="1200" dirty="0" err="1">
              <a:latin typeface="Times New Roman" panose="02020603050405020304" pitchFamily="18" charset="0"/>
              <a:cs typeface="Times New Roman" panose="02020603050405020304" pitchFamily="18" charset="0"/>
            </a:rPr>
            <a:t>Проєкт</a:t>
          </a:r>
          <a:endParaRPr lang="ru-RU" sz="1800" kern="1200" dirty="0">
            <a:latin typeface="Times New Roman" panose="02020603050405020304" pitchFamily="18" charset="0"/>
            <a:cs typeface="Times New Roman" panose="02020603050405020304" pitchFamily="18" charset="0"/>
          </a:endParaRPr>
        </a:p>
      </dsp:txBody>
      <dsp:txXfrm>
        <a:off x="2144297" y="2040"/>
        <a:ext cx="1012096" cy="674731"/>
      </dsp:txXfrm>
    </dsp:sp>
    <dsp:sp modelId="{B7475FA6-5C75-4C2D-8D88-8E60AE548575}">
      <dsp:nvSpPr>
        <dsp:cNvPr id="0" name=""/>
        <dsp:cNvSpPr/>
      </dsp:nvSpPr>
      <dsp:spPr>
        <a:xfrm>
          <a:off x="3274471" y="59392"/>
          <a:ext cx="1400066" cy="560026"/>
        </a:xfrm>
        <a:prstGeom prst="chevron">
          <a:avLst/>
        </a:prstGeom>
        <a:noFill/>
        <a:ln w="15875"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ru-RU" sz="1200" kern="1200" dirty="0" err="1">
              <a:latin typeface="Times New Roman" panose="02020603050405020304" pitchFamily="18" charset="0"/>
              <a:cs typeface="Times New Roman" panose="02020603050405020304" pitchFamily="18" charset="0"/>
            </a:rPr>
            <a:t>Закупівля</a:t>
          </a:r>
          <a:endParaRPr lang="ru-RU" sz="1200" kern="1200" dirty="0">
            <a:latin typeface="Times New Roman" panose="02020603050405020304" pitchFamily="18" charset="0"/>
            <a:cs typeface="Times New Roman" panose="02020603050405020304" pitchFamily="18" charset="0"/>
          </a:endParaRPr>
        </a:p>
      </dsp:txBody>
      <dsp:txXfrm>
        <a:off x="3554484" y="59392"/>
        <a:ext cx="840040" cy="560026"/>
      </dsp:txXfrm>
    </dsp:sp>
    <dsp:sp modelId="{C8376484-F060-451C-9CB2-48B36FB2974D}">
      <dsp:nvSpPr>
        <dsp:cNvPr id="0" name=""/>
        <dsp:cNvSpPr/>
      </dsp:nvSpPr>
      <dsp:spPr>
        <a:xfrm>
          <a:off x="1806931" y="771233"/>
          <a:ext cx="1686827" cy="674731"/>
        </a:xfrm>
        <a:prstGeom prst="chevron">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ru-RU" sz="2000" kern="1200">
              <a:latin typeface="Times New Roman" panose="02020603050405020304" pitchFamily="18" charset="0"/>
              <a:cs typeface="Times New Roman" panose="02020603050405020304" pitchFamily="18" charset="0"/>
            </a:rPr>
            <a:t>Проєкт</a:t>
          </a:r>
        </a:p>
      </dsp:txBody>
      <dsp:txXfrm>
        <a:off x="2144297" y="771233"/>
        <a:ext cx="1012096" cy="674731"/>
      </dsp:txXfrm>
    </dsp:sp>
    <dsp:sp modelId="{957B0C98-78A2-4FB0-87E6-C7823E9556BC}">
      <dsp:nvSpPr>
        <dsp:cNvPr id="0" name=""/>
        <dsp:cNvSpPr/>
      </dsp:nvSpPr>
      <dsp:spPr>
        <a:xfrm>
          <a:off x="3274471" y="828586"/>
          <a:ext cx="1400066" cy="560026"/>
        </a:xfrm>
        <a:prstGeom prst="chevron">
          <a:avLst/>
        </a:prstGeom>
        <a:noFill/>
        <a:ln w="15875"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ru-RU" sz="1200" kern="1200">
              <a:latin typeface="Times New Roman" panose="02020603050405020304" pitchFamily="18" charset="0"/>
              <a:cs typeface="Times New Roman" panose="02020603050405020304" pitchFamily="18" charset="0"/>
            </a:rPr>
            <a:t>Закупівля</a:t>
          </a:r>
        </a:p>
      </dsp:txBody>
      <dsp:txXfrm>
        <a:off x="3554484" y="828586"/>
        <a:ext cx="840040" cy="560026"/>
      </dsp:txXfrm>
    </dsp:sp>
    <dsp:sp modelId="{26628AEA-13A7-4564-AAB6-03B753D3532A}">
      <dsp:nvSpPr>
        <dsp:cNvPr id="0" name=""/>
        <dsp:cNvSpPr/>
      </dsp:nvSpPr>
      <dsp:spPr>
        <a:xfrm>
          <a:off x="1806931" y="1540427"/>
          <a:ext cx="1686827" cy="674731"/>
        </a:xfrm>
        <a:prstGeom prst="chevron">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ru-RU" sz="2000" kern="1200">
              <a:latin typeface="Times New Roman" panose="02020603050405020304" pitchFamily="18" charset="0"/>
              <a:cs typeface="Times New Roman" panose="02020603050405020304" pitchFamily="18" charset="0"/>
            </a:rPr>
            <a:t>Проєкт</a:t>
          </a:r>
        </a:p>
      </dsp:txBody>
      <dsp:txXfrm>
        <a:off x="2144297" y="1540427"/>
        <a:ext cx="1012096" cy="674731"/>
      </dsp:txXfrm>
    </dsp:sp>
    <dsp:sp modelId="{AAE50127-9097-44A5-AD18-D2157E62B79D}">
      <dsp:nvSpPr>
        <dsp:cNvPr id="0" name=""/>
        <dsp:cNvSpPr/>
      </dsp:nvSpPr>
      <dsp:spPr>
        <a:xfrm>
          <a:off x="3274471" y="1597779"/>
          <a:ext cx="1400066" cy="560026"/>
        </a:xfrm>
        <a:prstGeom prst="chevron">
          <a:avLst/>
        </a:prstGeom>
        <a:noFill/>
        <a:ln w="15875"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ru-RU" sz="1200" kern="1200" dirty="0" err="1">
              <a:latin typeface="Times New Roman" panose="02020603050405020304" pitchFamily="18" charset="0"/>
              <a:cs typeface="Times New Roman" panose="02020603050405020304" pitchFamily="18" charset="0"/>
            </a:rPr>
            <a:t>Закупівля</a:t>
          </a:r>
          <a:endParaRPr lang="ru-RU" sz="1200" kern="1200" dirty="0">
            <a:latin typeface="Times New Roman" panose="02020603050405020304" pitchFamily="18" charset="0"/>
            <a:cs typeface="Times New Roman" panose="02020603050405020304" pitchFamily="18" charset="0"/>
          </a:endParaRPr>
        </a:p>
      </dsp:txBody>
      <dsp:txXfrm>
        <a:off x="3554484" y="1597779"/>
        <a:ext cx="840040" cy="56002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67CA8-BD13-4446-9744-31EC4944E44E}">
      <dsp:nvSpPr>
        <dsp:cNvPr id="0" name=""/>
        <dsp:cNvSpPr/>
      </dsp:nvSpPr>
      <dsp:spPr>
        <a:xfrm>
          <a:off x="1761187" y="757"/>
          <a:ext cx="1547141" cy="618856"/>
        </a:xfrm>
        <a:prstGeom prst="chevron">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ru-RU" sz="2000" kern="1200" dirty="0" err="1">
              <a:latin typeface="Times New Roman" panose="02020603050405020304" pitchFamily="18" charset="0"/>
              <a:cs typeface="Times New Roman" panose="02020603050405020304" pitchFamily="18" charset="0"/>
            </a:rPr>
            <a:t>Проєкт</a:t>
          </a:r>
          <a:endParaRPr lang="ru-RU" sz="2000" kern="1200" dirty="0">
            <a:latin typeface="Times New Roman" panose="02020603050405020304" pitchFamily="18" charset="0"/>
            <a:cs typeface="Times New Roman" panose="02020603050405020304" pitchFamily="18" charset="0"/>
          </a:endParaRPr>
        </a:p>
      </dsp:txBody>
      <dsp:txXfrm>
        <a:off x="2070615" y="757"/>
        <a:ext cx="928285" cy="618856"/>
      </dsp:txXfrm>
    </dsp:sp>
    <dsp:sp modelId="{B7475FA6-5C75-4C2D-8D88-8E60AE548575}">
      <dsp:nvSpPr>
        <dsp:cNvPr id="0" name=""/>
        <dsp:cNvSpPr/>
      </dsp:nvSpPr>
      <dsp:spPr>
        <a:xfrm>
          <a:off x="3107200" y="53360"/>
          <a:ext cx="1284127" cy="513650"/>
        </a:xfrm>
        <a:prstGeom prst="chevron">
          <a:avLst/>
        </a:prstGeom>
        <a:noFill/>
        <a:ln w="15875"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ru-RU" sz="1200" kern="1200" dirty="0" err="1">
              <a:latin typeface="Times New Roman" panose="02020603050405020304" pitchFamily="18" charset="0"/>
              <a:cs typeface="Times New Roman" panose="02020603050405020304" pitchFamily="18" charset="0"/>
            </a:rPr>
            <a:t>Закупівля</a:t>
          </a:r>
          <a:endParaRPr lang="ru-RU" sz="1200" kern="1200" dirty="0">
            <a:latin typeface="Times New Roman" panose="02020603050405020304" pitchFamily="18" charset="0"/>
            <a:cs typeface="Times New Roman" panose="02020603050405020304" pitchFamily="18" charset="0"/>
          </a:endParaRPr>
        </a:p>
      </dsp:txBody>
      <dsp:txXfrm>
        <a:off x="3364025" y="53360"/>
        <a:ext cx="770477" cy="513650"/>
      </dsp:txXfrm>
    </dsp:sp>
    <dsp:sp modelId="{C8376484-F060-451C-9CB2-48B36FB2974D}">
      <dsp:nvSpPr>
        <dsp:cNvPr id="0" name=""/>
        <dsp:cNvSpPr/>
      </dsp:nvSpPr>
      <dsp:spPr>
        <a:xfrm>
          <a:off x="1761187" y="706254"/>
          <a:ext cx="1547141" cy="618856"/>
        </a:xfrm>
        <a:prstGeom prst="chevron">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ru-RU" sz="2000" kern="1200" dirty="0" err="1">
              <a:latin typeface="Times New Roman" panose="02020603050405020304" pitchFamily="18" charset="0"/>
              <a:cs typeface="Times New Roman" panose="02020603050405020304" pitchFamily="18" charset="0"/>
            </a:rPr>
            <a:t>Проєкт</a:t>
          </a:r>
          <a:endParaRPr lang="ru-RU" sz="2000" kern="1200" dirty="0">
            <a:latin typeface="Times New Roman" panose="02020603050405020304" pitchFamily="18" charset="0"/>
            <a:cs typeface="Times New Roman" panose="02020603050405020304" pitchFamily="18" charset="0"/>
          </a:endParaRPr>
        </a:p>
      </dsp:txBody>
      <dsp:txXfrm>
        <a:off x="2070615" y="706254"/>
        <a:ext cx="928285" cy="618856"/>
      </dsp:txXfrm>
    </dsp:sp>
    <dsp:sp modelId="{957B0C98-78A2-4FB0-87E6-C7823E9556BC}">
      <dsp:nvSpPr>
        <dsp:cNvPr id="0" name=""/>
        <dsp:cNvSpPr/>
      </dsp:nvSpPr>
      <dsp:spPr>
        <a:xfrm>
          <a:off x="3107200" y="758857"/>
          <a:ext cx="1284127" cy="513650"/>
        </a:xfrm>
        <a:prstGeom prst="chevron">
          <a:avLst/>
        </a:prstGeom>
        <a:noFill/>
        <a:ln w="15875"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ru-RU" sz="1200" kern="1200" dirty="0" err="1">
              <a:latin typeface="Times New Roman" panose="02020603050405020304" pitchFamily="18" charset="0"/>
              <a:cs typeface="Times New Roman" panose="02020603050405020304" pitchFamily="18" charset="0"/>
            </a:rPr>
            <a:t>Закупівля</a:t>
          </a:r>
          <a:endParaRPr lang="ru-RU" sz="1200" kern="1200" dirty="0">
            <a:latin typeface="Times New Roman" panose="02020603050405020304" pitchFamily="18" charset="0"/>
            <a:cs typeface="Times New Roman" panose="02020603050405020304" pitchFamily="18" charset="0"/>
          </a:endParaRPr>
        </a:p>
      </dsp:txBody>
      <dsp:txXfrm>
        <a:off x="3364025" y="758857"/>
        <a:ext cx="770477" cy="513650"/>
      </dsp:txXfrm>
    </dsp:sp>
    <dsp:sp modelId="{26628AEA-13A7-4564-AAB6-03B753D3532A}">
      <dsp:nvSpPr>
        <dsp:cNvPr id="0" name=""/>
        <dsp:cNvSpPr/>
      </dsp:nvSpPr>
      <dsp:spPr>
        <a:xfrm>
          <a:off x="1761187" y="1411750"/>
          <a:ext cx="1547141" cy="618856"/>
        </a:xfrm>
        <a:prstGeom prst="chevron">
          <a:avLst/>
        </a:prstGeom>
        <a:noFill/>
        <a:ln w="1587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ru-RU" sz="2000" kern="1200" dirty="0" err="1">
              <a:latin typeface="Times New Roman" panose="02020603050405020304" pitchFamily="18" charset="0"/>
              <a:cs typeface="Times New Roman" panose="02020603050405020304" pitchFamily="18" charset="0"/>
            </a:rPr>
            <a:t>Проєкт</a:t>
          </a:r>
          <a:endParaRPr lang="ru-RU" sz="2000" kern="1200" dirty="0">
            <a:latin typeface="Times New Roman" panose="02020603050405020304" pitchFamily="18" charset="0"/>
            <a:cs typeface="Times New Roman" panose="02020603050405020304" pitchFamily="18" charset="0"/>
          </a:endParaRPr>
        </a:p>
      </dsp:txBody>
      <dsp:txXfrm>
        <a:off x="2070615" y="1411750"/>
        <a:ext cx="928285" cy="618856"/>
      </dsp:txXfrm>
    </dsp:sp>
    <dsp:sp modelId="{AAE50127-9097-44A5-AD18-D2157E62B79D}">
      <dsp:nvSpPr>
        <dsp:cNvPr id="0" name=""/>
        <dsp:cNvSpPr/>
      </dsp:nvSpPr>
      <dsp:spPr>
        <a:xfrm>
          <a:off x="3107200" y="1464353"/>
          <a:ext cx="1284127" cy="513650"/>
        </a:xfrm>
        <a:prstGeom prst="chevron">
          <a:avLst/>
        </a:prstGeom>
        <a:noFill/>
        <a:ln w="15875"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ru-RU" sz="1200" kern="1200">
              <a:latin typeface="Times New Roman" panose="02020603050405020304" pitchFamily="18" charset="0"/>
              <a:cs typeface="Times New Roman" panose="02020603050405020304" pitchFamily="18" charset="0"/>
            </a:rPr>
            <a:t>Закупівля</a:t>
          </a:r>
        </a:p>
      </dsp:txBody>
      <dsp:txXfrm>
        <a:off x="3364025" y="1464353"/>
        <a:ext cx="770477" cy="51365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E2DE08-750D-4E4F-BE88-67D5CC237DD2}" type="datetimeFigureOut">
              <a:rPr lang="uk-UA" smtClean="0"/>
              <a:t>03.09.2026</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7C9EF6-F293-4481-8F2C-2A0BF010FFC1}" type="slidenum">
              <a:rPr lang="uk-UA" smtClean="0"/>
              <a:t>‹№›</a:t>
            </a:fld>
            <a:endParaRPr lang="uk-UA"/>
          </a:p>
        </p:txBody>
      </p:sp>
    </p:spTree>
    <p:extLst>
      <p:ext uri="{BB962C8B-B14F-4D97-AF65-F5344CB8AC3E}">
        <p14:creationId xmlns:p14="http://schemas.microsoft.com/office/powerpoint/2010/main" val="778407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B57C9EF6-F293-4481-8F2C-2A0BF010FFC1}" type="slidenum">
              <a:rPr lang="uk-UA" smtClean="0"/>
              <a:t>1</a:t>
            </a:fld>
            <a:endParaRPr lang="uk-UA"/>
          </a:p>
        </p:txBody>
      </p:sp>
    </p:spTree>
    <p:extLst>
      <p:ext uri="{BB962C8B-B14F-4D97-AF65-F5344CB8AC3E}">
        <p14:creationId xmlns:p14="http://schemas.microsoft.com/office/powerpoint/2010/main" val="3207805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B57C9EF6-F293-4481-8F2C-2A0BF010FFC1}" type="slidenum">
              <a:rPr lang="uk-UA" smtClean="0"/>
              <a:t>6</a:t>
            </a:fld>
            <a:endParaRPr lang="uk-UA"/>
          </a:p>
        </p:txBody>
      </p:sp>
    </p:spTree>
    <p:extLst>
      <p:ext uri="{BB962C8B-B14F-4D97-AF65-F5344CB8AC3E}">
        <p14:creationId xmlns:p14="http://schemas.microsoft.com/office/powerpoint/2010/main" val="3820662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1311F85-AE59-4914-8066-07FB66C2A5A5}" type="datetimeFigureOut">
              <a:rPr lang="uk-UA" smtClean="0"/>
              <a:t>03.09.2026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E58A8E6-1901-47A4-B953-83DB1B96C0CB}"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362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311F85-AE59-4914-8066-07FB66C2A5A5}" type="datetimeFigureOut">
              <a:rPr lang="uk-UA" smtClean="0"/>
              <a:t>03.09.2026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3006855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311F85-AE59-4914-8066-07FB66C2A5A5}" type="datetimeFigureOut">
              <a:rPr lang="uk-UA" smtClean="0"/>
              <a:t>03.09.2026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E58A8E6-1901-47A4-B953-83DB1B96C0CB}" type="slidenum">
              <a:rPr lang="uk-UA" smtClean="0"/>
              <a:t>‹№›</a:t>
            </a:fld>
            <a:endParaRPr lang="uk-U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617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1311F85-AE59-4914-8066-07FB66C2A5A5}" type="datetimeFigureOut">
              <a:rPr lang="uk-UA" smtClean="0"/>
              <a:t>03.09.2026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45474782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1311F85-AE59-4914-8066-07FB66C2A5A5}" type="datetimeFigureOut">
              <a:rPr lang="uk-UA" smtClean="0"/>
              <a:t>03.09.2026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39294521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1311F85-AE59-4914-8066-07FB66C2A5A5}" type="datetimeFigureOut">
              <a:rPr lang="uk-UA" smtClean="0"/>
              <a:t>03.09.2026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1483415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
        <p:nvSpPr>
          <p:cNvPr id="7" name="Date Placeholder 6"/>
          <p:cNvSpPr>
            <a:spLocks noGrp="1"/>
          </p:cNvSpPr>
          <p:nvPr>
            <p:ph type="dt" sz="half" idx="10"/>
          </p:nvPr>
        </p:nvSpPr>
        <p:spPr/>
        <p:txBody>
          <a:bodyPr/>
          <a:lstStyle/>
          <a:p>
            <a:fld id="{B1311F85-AE59-4914-8066-07FB66C2A5A5}" type="datetimeFigureOut">
              <a:rPr lang="uk-UA" smtClean="0"/>
              <a:t>03.09.2026</a:t>
            </a:fld>
            <a:endParaRPr lang="uk-U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uk-UA"/>
          </a:p>
        </p:txBody>
      </p:sp>
      <p:sp>
        <p:nvSpPr>
          <p:cNvPr id="9" name="Slide Number Placeholder 8"/>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413352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1311F85-AE59-4914-8066-07FB66C2A5A5}" type="datetimeFigureOut">
              <a:rPr lang="uk-UA" smtClean="0"/>
              <a:t>03.09.2026</a:t>
            </a:fld>
            <a:endParaRPr lang="uk-U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uk-U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E58A8E6-1901-47A4-B953-83DB1B96C0CB}" type="slidenum">
              <a:rPr lang="uk-UA" smtClean="0"/>
              <a:t>‹№›</a:t>
            </a:fld>
            <a:endParaRPr lang="uk-UA"/>
          </a:p>
        </p:txBody>
      </p:sp>
    </p:spTree>
    <p:extLst>
      <p:ext uri="{BB962C8B-B14F-4D97-AF65-F5344CB8AC3E}">
        <p14:creationId xmlns:p14="http://schemas.microsoft.com/office/powerpoint/2010/main" val="249188210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1311F85-AE59-4914-8066-07FB66C2A5A5}" type="datetimeFigureOut">
              <a:rPr lang="uk-UA" smtClean="0"/>
              <a:t>03.09.2026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3538565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311F85-AE59-4914-8066-07FB66C2A5A5}" type="datetimeFigureOut">
              <a:rPr lang="uk-UA" smtClean="0"/>
              <a:t>03.09.2026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177091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311F85-AE59-4914-8066-07FB66C2A5A5}" type="datetimeFigureOut">
              <a:rPr lang="uk-UA" smtClean="0"/>
              <a:t>03.09.2026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E58A8E6-1901-47A4-B953-83DB1B96C0CB}" type="slidenum">
              <a:rPr lang="uk-UA" smtClean="0"/>
              <a:t>‹№›</a:t>
            </a:fld>
            <a:endParaRPr lang="uk-UA"/>
          </a:p>
        </p:txBody>
      </p:sp>
    </p:spTree>
    <p:extLst>
      <p:ext uri="{BB962C8B-B14F-4D97-AF65-F5344CB8AC3E}">
        <p14:creationId xmlns:p14="http://schemas.microsoft.com/office/powerpoint/2010/main" val="4281788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uk-U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1311F85-AE59-4914-8066-07FB66C2A5A5}" type="datetimeFigureOut">
              <a:rPr lang="uk-UA" smtClean="0"/>
              <a:t>03.09.2026</a:t>
            </a:fld>
            <a:endParaRPr lang="uk-U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uk-U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E58A8E6-1901-47A4-B953-83DB1B96C0CB}" type="slidenum">
              <a:rPr lang="uk-UA" smtClean="0"/>
              <a:t>‹№›</a:t>
            </a:fld>
            <a:endParaRPr lang="uk-U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20728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zakon.rada.gov.ua/laws/show/2019-19#Text" TargetMode="External"/><Relationship Id="rId13" Type="http://schemas.openxmlformats.org/officeDocument/2006/relationships/hyperlink" Target="https://zakon.rada.gov.ua/laws/show/1700-18#Text" TargetMode="External"/><Relationship Id="rId3" Type="http://schemas.openxmlformats.org/officeDocument/2006/relationships/hyperlink" Target="https://zakon.rada.gov.ua/laws/show/922-19#Text" TargetMode="External"/><Relationship Id="rId7" Type="http://schemas.openxmlformats.org/officeDocument/2006/relationships/hyperlink" Target="https://zakon.rada.gov.ua/laws/show/2633-15#Text" TargetMode="External"/><Relationship Id="rId12" Type="http://schemas.openxmlformats.org/officeDocument/2006/relationships/hyperlink" Target="https://zakon.rada.gov.ua/laws/show/3659-12"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hyperlink" Target="https://zakon.rada.gov.ua/laws/show/329-19" TargetMode="External"/><Relationship Id="rId11" Type="http://schemas.openxmlformats.org/officeDocument/2006/relationships/hyperlink" Target="https://zakon.rada.gov.ua/laws/show/2939-17#Text" TargetMode="External"/><Relationship Id="rId5" Type="http://schemas.openxmlformats.org/officeDocument/2006/relationships/hyperlink" Target="https://zakon.rada.gov.ua/laws/show/1644-18#Text" TargetMode="External"/><Relationship Id="rId10" Type="http://schemas.openxmlformats.org/officeDocument/2006/relationships/hyperlink" Target="https://zakon.rada.gov.ua/laws/show/851-15" TargetMode="External"/><Relationship Id="rId4" Type="http://schemas.openxmlformats.org/officeDocument/2006/relationships/hyperlink" Target="https://zakon.rada.gov.ua/laws/show/222-19#Text" TargetMode="External"/><Relationship Id="rId9" Type="http://schemas.openxmlformats.org/officeDocument/2006/relationships/hyperlink" Target="https://zakon.rada.gov.ua/laws/show/123/96-%D0%B2%D1%80#Text" TargetMode="Externa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hyperlink" Target="https://www.koczer.com/" TargetMode="Externa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sievo.com/blog/centralized-decentralized-procurement" TargetMode="External"/><Relationship Id="rId2" Type="http://schemas.openxmlformats.org/officeDocument/2006/relationships/hyperlink" Target="https://www.sedatonat.com/post/types-of-purchasing-organizations" TargetMode="External"/><Relationship Id="rId1" Type="http://schemas.openxmlformats.org/officeDocument/2006/relationships/slideLayout" Target="../slideLayouts/slideLayout7.xml"/><Relationship Id="rId5" Type="http://schemas.openxmlformats.org/officeDocument/2006/relationships/hyperlink" Target="https://uncitral.un.org/sites/uncitral.un.org/files/media-documents/uncitral/en/2011-model-law-on-public-procurement-e.pdf" TargetMode="External"/><Relationship Id="rId4" Type="http://schemas.openxmlformats.org/officeDocument/2006/relationships/hyperlink" Target="https://gpp.golocal-ukraine.com/wp-content/uploads/ISO_20400_2017E-Character_PDF_document.pdf"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90000"/>
                <a:satMod val="120000"/>
                <a:lumMod val="90000"/>
              </a:schemeClr>
            </a:gs>
            <a:gs pos="100000">
              <a:schemeClr val="bg2"/>
            </a:gs>
          </a:gsLst>
          <a:lin ang="5400000" scaled="0"/>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ctrTitle" idx="4294967295"/>
          </p:nvPr>
        </p:nvSpPr>
        <p:spPr>
          <a:xfrm>
            <a:off x="801180" y="103695"/>
            <a:ext cx="11287125" cy="471488"/>
          </a:xfrm>
        </p:spPr>
        <p:txBody>
          <a:bodyPr>
            <a:normAutofit fontScale="90000"/>
          </a:bodyPr>
          <a:lstStyle/>
          <a:p>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Тема</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1.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Загальна</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характеристика</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та</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сфера</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їх</a:t>
            </a:r>
            <a:r>
              <a:rPr lang="en-US" sz="24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24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застосування</a:t>
            </a:r>
            <a:endParaRPr lang="uk-UA" sz="6600" dirty="0">
              <a:solidFill>
                <a:schemeClr val="tx1"/>
              </a:solidFill>
              <a:latin typeface="Palatino Linotype" panose="02040502050505030304" pitchFamily="18" charset="0"/>
            </a:endParaRPr>
          </a:p>
        </p:txBody>
      </p:sp>
      <p:sp>
        <p:nvSpPr>
          <p:cNvPr id="3" name="Подзаголовок 2">
            <a:extLst>
              <a:ext uri="{FF2B5EF4-FFF2-40B4-BE49-F238E27FC236}">
                <a16:creationId xmlns:a16="http://schemas.microsoft.com/office/drawing/2014/main" id="{6B7D97AD-8516-6F7D-AED0-E287404AD0A7}"/>
              </a:ext>
            </a:extLst>
          </p:cNvPr>
          <p:cNvSpPr>
            <a:spLocks noGrp="1"/>
          </p:cNvSpPr>
          <p:nvPr>
            <p:ph type="subTitle" idx="4294967295"/>
          </p:nvPr>
        </p:nvSpPr>
        <p:spPr>
          <a:xfrm>
            <a:off x="1008063" y="1131888"/>
            <a:ext cx="11183937" cy="5249862"/>
          </a:xfrm>
        </p:spPr>
        <p:txBody>
          <a:bodyPr>
            <a:normAutofit/>
          </a:bodyPr>
          <a:lstStyle/>
          <a:p>
            <a:pPr algn="ctr">
              <a:lnSpc>
                <a:spcPct val="107000"/>
              </a:lnSpc>
              <a:spcAft>
                <a:spcPts val="800"/>
              </a:spcAft>
            </a:pPr>
            <a:r>
              <a:rPr lang="en-US" sz="2300" b="1"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План</a:t>
            </a:r>
            <a:endParaRPr lang="uk-UA" sz="1800" b="1"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uk-UA" sz="1800"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1</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Принципи</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функції</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endPar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uk-UA" sz="1800"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2</a:t>
            </a:r>
            <a:r>
              <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Інформаційні джерела щодо </a:t>
            </a:r>
            <a:r>
              <a:rPr lang="uk-UA"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держзакупівель</a:t>
            </a:r>
            <a:endPar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3. Законодавча база регулювання публічних </a:t>
            </a:r>
            <a:r>
              <a:rPr lang="uk-UA"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a:t>
            </a:r>
          </a:p>
          <a:p>
            <a:pPr>
              <a:lnSpc>
                <a:spcPct val="107000"/>
              </a:lnSpc>
              <a:spcAft>
                <a:spcPts val="800"/>
              </a:spcAft>
            </a:pPr>
            <a:r>
              <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4.Типи закупівельних організацій</a:t>
            </a:r>
          </a:p>
          <a:p>
            <a:pPr>
              <a:lnSpc>
                <a:spcPct val="107000"/>
              </a:lnSpc>
              <a:spcAft>
                <a:spcPts val="800"/>
              </a:spcAft>
            </a:pPr>
            <a:r>
              <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5. Річний план </a:t>
            </a:r>
            <a:r>
              <a:rPr lang="uk-UA"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endPar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6.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Класифікатор</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визначення</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предмета</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закупівлі</a:t>
            </a:r>
            <a:endPar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52669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title"/>
          </p:nvPr>
        </p:nvSpPr>
        <p:spPr/>
        <p:txBody>
          <a:bodyPr>
            <a:normAutofit/>
          </a:bodyPr>
          <a:lstStyle/>
          <a:p>
            <a:pPr algn="ctr"/>
            <a:r>
              <a:rPr lang="uk-UA" sz="18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Семінарське заняття 1 </a:t>
            </a:r>
            <a:endParaRPr lang="uk-UA" dirty="0">
              <a:solidFill>
                <a:schemeClr val="tx1"/>
              </a:solidFill>
              <a:latin typeface="Palatino Linotype" panose="02040502050505030304" pitchFamily="18" charset="0"/>
            </a:endParaRPr>
          </a:p>
        </p:txBody>
      </p:sp>
      <p:sp>
        <p:nvSpPr>
          <p:cNvPr id="3" name="Подзаголовок 2">
            <a:extLst>
              <a:ext uri="{FF2B5EF4-FFF2-40B4-BE49-F238E27FC236}">
                <a16:creationId xmlns:a16="http://schemas.microsoft.com/office/drawing/2014/main" id="{6B7D97AD-8516-6F7D-AED0-E287404AD0A7}"/>
              </a:ext>
            </a:extLst>
          </p:cNvPr>
          <p:cNvSpPr>
            <a:spLocks noGrp="1"/>
          </p:cNvSpPr>
          <p:nvPr>
            <p:ph idx="1"/>
          </p:nvPr>
        </p:nvSpPr>
        <p:spPr/>
        <p:txBody>
          <a:bodyPr>
            <a:normAutofit lnSpcReduction="10000"/>
          </a:bodyPr>
          <a:lstStyle/>
          <a:p>
            <a:pPr algn="ctr">
              <a:lnSpc>
                <a:spcPct val="107000"/>
              </a:lnSpc>
              <a:spcAft>
                <a:spcPts val="800"/>
              </a:spcAft>
            </a:pPr>
            <a:r>
              <a:rPr lang="uk-UA" sz="1800" b="1"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План</a:t>
            </a:r>
            <a:endParaRPr lang="uk-UA"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p>
            <a:r>
              <a:rPr lang="uk-UA" dirty="0">
                <a:latin typeface="Palatino Linotype" panose="02040502050505030304" pitchFamily="18" charset="0"/>
              </a:rPr>
              <a:t>Передбачається виконання одного із завдань семінарського заняття з попереднім завантаженням виконаного завдання на платформу e-</a:t>
            </a:r>
            <a:r>
              <a:rPr lang="uk-UA" dirty="0" err="1">
                <a:latin typeface="Palatino Linotype" panose="02040502050505030304" pitchFamily="18" charset="0"/>
              </a:rPr>
              <a:t>learning</a:t>
            </a:r>
            <a:r>
              <a:rPr lang="uk-UA" dirty="0">
                <a:latin typeface="Palatino Linotype" panose="02040502050505030304" pitchFamily="18" charset="0"/>
              </a:rPr>
              <a:t> (до семінару) та представленням результатів на занятті.</a:t>
            </a:r>
          </a:p>
          <a:p>
            <a:r>
              <a:rPr lang="uk-UA" dirty="0">
                <a:latin typeface="Palatino Linotype" panose="02040502050505030304" pitchFamily="18" charset="0"/>
              </a:rPr>
              <a:t>За дане заняття Ви можете отримати до 5 балів.</a:t>
            </a:r>
          </a:p>
          <a:p>
            <a:r>
              <a:rPr lang="uk-UA" dirty="0">
                <a:latin typeface="Palatino Linotype" panose="02040502050505030304" pitchFamily="18" charset="0"/>
              </a:rPr>
              <a:t>Семінарське заняття 1</a:t>
            </a:r>
          </a:p>
          <a:p>
            <a:r>
              <a:rPr lang="uk-UA" dirty="0">
                <a:latin typeface="Palatino Linotype" panose="02040502050505030304" pitchFamily="18" charset="0"/>
              </a:rPr>
              <a:t> План</a:t>
            </a:r>
          </a:p>
          <a:p>
            <a:r>
              <a:rPr lang="uk-UA" dirty="0">
                <a:latin typeface="Palatino Linotype" panose="02040502050505030304" pitchFamily="18" charset="0"/>
              </a:rPr>
              <a:t> 1. Розробіть модель річного плану </a:t>
            </a:r>
            <a:r>
              <a:rPr lang="uk-UA" dirty="0" err="1">
                <a:latin typeface="Palatino Linotype" panose="02040502050505030304" pitchFamily="18" charset="0"/>
              </a:rPr>
              <a:t>закупівель</a:t>
            </a:r>
            <a:r>
              <a:rPr lang="uk-UA" dirty="0">
                <a:latin typeface="Palatino Linotype" panose="02040502050505030304" pitchFamily="18" charset="0"/>
              </a:rPr>
              <a:t> для гіпотетичної державної установи.</a:t>
            </a:r>
          </a:p>
          <a:p>
            <a:r>
              <a:rPr lang="uk-UA" dirty="0">
                <a:latin typeface="Palatino Linotype" panose="02040502050505030304" pitchFamily="18" charset="0"/>
              </a:rPr>
              <a:t> 2. Підготуйте аналіз реальних річних планів </a:t>
            </a:r>
            <a:r>
              <a:rPr lang="uk-UA" dirty="0" err="1">
                <a:latin typeface="Palatino Linotype" panose="02040502050505030304" pitchFamily="18" charset="0"/>
              </a:rPr>
              <a:t>закупівель</a:t>
            </a:r>
            <a:r>
              <a:rPr lang="uk-UA" dirty="0">
                <a:latin typeface="Palatino Linotype" panose="02040502050505030304" pitchFamily="18" charset="0"/>
              </a:rPr>
              <a:t> певної державної установи в динаміці (за 2 роки і більше) і зробіть висновки про їх ефективність.</a:t>
            </a:r>
          </a:p>
          <a:p>
            <a:endParaRPr lang="uk-UA" dirty="0"/>
          </a:p>
        </p:txBody>
      </p:sp>
    </p:spTree>
    <p:extLst>
      <p:ext uri="{BB962C8B-B14F-4D97-AF65-F5344CB8AC3E}">
        <p14:creationId xmlns:p14="http://schemas.microsoft.com/office/powerpoint/2010/main" val="294969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ctrTitle"/>
          </p:nvPr>
        </p:nvSpPr>
        <p:spPr>
          <a:xfrm>
            <a:off x="1145162" y="304424"/>
            <a:ext cx="8637073" cy="421440"/>
          </a:xfrm>
        </p:spPr>
        <p:txBody>
          <a:bodyPr>
            <a:normAutofit/>
          </a:bodyPr>
          <a:lstStyle/>
          <a:p>
            <a:pPr algn="ct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Самостійна робота</a:t>
            </a:r>
            <a:endParaRPr lang="uk-UA" dirty="0"/>
          </a:p>
        </p:txBody>
      </p:sp>
      <p:sp>
        <p:nvSpPr>
          <p:cNvPr id="3" name="Подзаголовок 2">
            <a:extLst>
              <a:ext uri="{FF2B5EF4-FFF2-40B4-BE49-F238E27FC236}">
                <a16:creationId xmlns:a16="http://schemas.microsoft.com/office/drawing/2014/main" id="{6B7D97AD-8516-6F7D-AED0-E287404AD0A7}"/>
              </a:ext>
            </a:extLst>
          </p:cNvPr>
          <p:cNvSpPr>
            <a:spLocks noGrp="1"/>
          </p:cNvSpPr>
          <p:nvPr>
            <p:ph type="subTitle" idx="1"/>
          </p:nvPr>
        </p:nvSpPr>
        <p:spPr>
          <a:xfrm>
            <a:off x="1212895" y="895102"/>
            <a:ext cx="9608033" cy="4345765"/>
          </a:xfrm>
        </p:spPr>
        <p:txBody>
          <a:bodyPr>
            <a:normAutofit fontScale="25000" lnSpcReduction="20000"/>
          </a:bodyPr>
          <a:lstStyle/>
          <a:p>
            <a:pPr marL="457200" indent="-457200" algn="just">
              <a:lnSpc>
                <a:spcPct val="115000"/>
              </a:lnSpc>
              <a:spcAft>
                <a:spcPts val="800"/>
              </a:spcAft>
              <a:buFont typeface="+mj-lt"/>
              <a:buAutoNum type="arabicPeriod"/>
            </a:pPr>
            <a:r>
              <a:rPr lang="uk-UA"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Класифікація способів держзакупівлі в міжнародній комерції.</a:t>
            </a:r>
          </a:p>
          <a:p>
            <a:pPr marL="457200" indent="-457200" algn="just">
              <a:lnSpc>
                <a:spcPct val="115000"/>
              </a:lnSpc>
              <a:spcAft>
                <a:spcPts val="800"/>
              </a:spcAft>
              <a:buFont typeface="+mj-lt"/>
              <a:buAutoNum type="arabicPeriod"/>
            </a:pPr>
            <a:r>
              <a:rPr lang="uk-UA"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Контрактна система публічних </a:t>
            </a:r>
            <a:r>
              <a:rPr lang="uk-UA" sz="4000" b="1" dirty="0" err="1">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a:t>
            </a:r>
          </a:p>
          <a:p>
            <a:pPr marL="457200" indent="-457200" algn="just">
              <a:lnSpc>
                <a:spcPct val="115000"/>
              </a:lnSpc>
              <a:spcAft>
                <a:spcPts val="800"/>
              </a:spcAft>
              <a:buFont typeface="+mj-lt"/>
              <a:buAutoNum type="arabicPeriod"/>
            </a:pPr>
            <a:r>
              <a:rPr lang="uk-UA"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Інформаційні джерела </a:t>
            </a:r>
            <a:r>
              <a:rPr lang="uk-UA" sz="4000" b="1" dirty="0" err="1">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держзакупівель</a:t>
            </a:r>
            <a:r>
              <a:rPr lang="uk-UA"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 в міжнародній комерції. </a:t>
            </a:r>
          </a:p>
          <a:p>
            <a:pPr marL="457200" indent="-457200" algn="just">
              <a:lnSpc>
                <a:spcPct val="115000"/>
              </a:lnSpc>
              <a:spcAft>
                <a:spcPts val="800"/>
              </a:spcAft>
              <a:buFont typeface="+mj-lt"/>
              <a:buAutoNum type="arabicPeriod"/>
            </a:pPr>
            <a:r>
              <a:rPr lang="uk-UA"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Принципи, норми, економічні ефекти участі країн в угоді </a:t>
            </a:r>
            <a:r>
              <a:rPr lang="en-US"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rPr>
              <a:t>GPA.</a:t>
            </a:r>
            <a:endParaRPr lang="uk-UA" sz="4000" b="1" dirty="0">
              <a:solidFill>
                <a:schemeClr val="tx1">
                  <a:lumMod val="95000"/>
                  <a:lumOff val="5000"/>
                </a:schemeClr>
              </a:solidFill>
              <a:latin typeface="Palatino Linotype" panose="02040502050505030304" pitchFamily="18" charset="0"/>
              <a:ea typeface="Calibri" panose="020F0502020204030204" pitchFamily="34" charset="0"/>
              <a:cs typeface="Times New Roman" panose="02020603050405020304" pitchFamily="18" charset="0"/>
            </a:endParaRPr>
          </a:p>
          <a:p>
            <a:pPr marL="457200" indent="-457200" algn="just">
              <a:lnSpc>
                <a:spcPct val="115000"/>
              </a:lnSpc>
              <a:spcAft>
                <a:spcPts val="800"/>
              </a:spcAft>
              <a:buFont typeface="+mj-lt"/>
              <a:buAutoNum type="arabicPeriod"/>
            </a:pP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Особливості міжнародних публічних </a:t>
            </a:r>
            <a:r>
              <a:rPr lang="uk-UA" sz="40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у секторі послуг.</a:t>
            </a:r>
          </a:p>
          <a:p>
            <a:pPr marL="457200" indent="-457200" algn="just">
              <a:lnSpc>
                <a:spcPct val="115000"/>
              </a:lnSpc>
              <a:spcAft>
                <a:spcPts val="800"/>
              </a:spcAft>
              <a:buFont typeface="+mj-lt"/>
              <a:buAutoNum type="arabicPeriod"/>
            </a:pP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Особливості міжнародних процедур </a:t>
            </a:r>
            <a:r>
              <a:rPr lang="uk-UA" sz="40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у багатосторонніх торговельних угодах або угодах про зони вільної торгівлі.</a:t>
            </a:r>
          </a:p>
          <a:p>
            <a:pPr marL="457200" indent="-457200" algn="just">
              <a:lnSpc>
                <a:spcPct val="115000"/>
              </a:lnSpc>
              <a:spcAft>
                <a:spcPts val="800"/>
              </a:spcAft>
              <a:buFont typeface="+mj-lt"/>
              <a:buAutoNum type="arabicPeriod"/>
            </a:pP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Вимоги щодо транснаціональної конкуренції та недискримінації в міжнародних публічних </a:t>
            </a:r>
            <a:r>
              <a:rPr lang="uk-UA" sz="40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закупівлях</a:t>
            </a: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a:t>
            </a:r>
          </a:p>
          <a:p>
            <a:pPr marL="457200" indent="-457200" algn="just">
              <a:lnSpc>
                <a:spcPct val="115000"/>
              </a:lnSpc>
              <a:spcAft>
                <a:spcPts val="800"/>
              </a:spcAft>
              <a:buFont typeface="+mj-lt"/>
              <a:buAutoNum type="arabicPeriod"/>
            </a:pP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На конкретному </a:t>
            </a:r>
            <a:r>
              <a:rPr lang="uk-UA" sz="40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прИкладі</a:t>
            </a: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проаналізуйте стратегію </a:t>
            </a:r>
            <a:r>
              <a:rPr lang="uk-UA" sz="40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коМпанії</a:t>
            </a:r>
            <a:r>
              <a:rPr lang="uk-UA" sz="4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участі в міжнародних публічних </a:t>
            </a:r>
            <a:r>
              <a:rPr lang="uk-UA" sz="4000" b="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закупівлях</a:t>
            </a:r>
            <a:r>
              <a:rPr lang="uk-UA" sz="4000" b="1" dirty="0">
                <a:solidFill>
                  <a:schemeClr val="tx1"/>
                </a:solidFill>
                <a:latin typeface="Palatino Linotype" panose="02040502050505030304" pitchFamily="18" charset="0"/>
                <a:ea typeface="Calibri" panose="020F0502020204030204" pitchFamily="34" charset="0"/>
                <a:cs typeface="Times New Roman" panose="02020603050405020304" pitchFamily="18" charset="0"/>
              </a:rPr>
              <a:t>.</a:t>
            </a:r>
          </a:p>
          <a:p>
            <a:pPr marL="457200" indent="-457200" algn="just">
              <a:lnSpc>
                <a:spcPct val="115000"/>
              </a:lnSpc>
              <a:spcAft>
                <a:spcPts val="800"/>
              </a:spcAft>
              <a:buFont typeface="+mj-lt"/>
              <a:buAutoNum type="arabicPeriod"/>
            </a:pPr>
            <a:r>
              <a:rPr lang="uk-UA" sz="4000" b="1" dirty="0">
                <a:solidFill>
                  <a:schemeClr val="tx1"/>
                </a:solidFill>
                <a:latin typeface="Palatino Linotype" panose="02040502050505030304" pitchFamily="18" charset="0"/>
              </a:rPr>
              <a:t>Проаналізуйте основні інформаційні джерела.</a:t>
            </a:r>
          </a:p>
          <a:p>
            <a:pPr marL="457200" indent="-457200" algn="just">
              <a:lnSpc>
                <a:spcPct val="115000"/>
              </a:lnSpc>
              <a:spcAft>
                <a:spcPts val="800"/>
              </a:spcAft>
              <a:buFont typeface="+mj-lt"/>
              <a:buAutoNum type="arabicPeriod"/>
            </a:pPr>
            <a:r>
              <a:rPr lang="uk-UA" sz="4000" b="1" dirty="0">
                <a:solidFill>
                  <a:schemeClr val="tx1"/>
                </a:solidFill>
                <a:latin typeface="Palatino Linotype" panose="02040502050505030304" pitchFamily="18" charset="0"/>
              </a:rPr>
              <a:t>Відмінності принципів угоди GPA із загальними принципами і нормами СОТ.</a:t>
            </a:r>
          </a:p>
          <a:p>
            <a:pPr marL="457200" indent="-457200" algn="just">
              <a:lnSpc>
                <a:spcPct val="115000"/>
              </a:lnSpc>
              <a:spcAft>
                <a:spcPts val="800"/>
              </a:spcAft>
              <a:buFont typeface="+mj-lt"/>
              <a:buAutoNum type="arabicPeriod"/>
            </a:pPr>
            <a:r>
              <a:rPr lang="uk-UA" sz="4000" b="1" dirty="0">
                <a:solidFill>
                  <a:schemeClr val="tx1"/>
                </a:solidFill>
                <a:latin typeface="Palatino Linotype" panose="02040502050505030304" pitchFamily="18" charset="0"/>
              </a:rPr>
              <a:t>На конкретному прикладі проаналізуйте </a:t>
            </a:r>
            <a:r>
              <a:rPr lang="uk-UA" sz="4000" b="1" dirty="0" err="1">
                <a:solidFill>
                  <a:schemeClr val="tx1"/>
                </a:solidFill>
                <a:latin typeface="Palatino Linotype" panose="02040502050505030304" pitchFamily="18" charset="0"/>
              </a:rPr>
              <a:t>економІчні</a:t>
            </a:r>
            <a:r>
              <a:rPr lang="uk-UA" sz="4000" b="1" dirty="0">
                <a:solidFill>
                  <a:schemeClr val="tx1"/>
                </a:solidFill>
                <a:latin typeface="Palatino Linotype" panose="02040502050505030304" pitchFamily="18" charset="0"/>
              </a:rPr>
              <a:t> ефекти участі країни в угоді GPA.</a:t>
            </a:r>
          </a:p>
          <a:p>
            <a:pPr marL="342900" lvl="0" indent="-342900">
              <a:lnSpc>
                <a:spcPct val="115000"/>
              </a:lnSpc>
              <a:buFont typeface="+mj-lt"/>
              <a:buAutoNum type="arabicPeriod"/>
            </a:pPr>
            <a:endParaRPr lang="uk-UA" sz="18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endParaRPr lang="uk-UA" sz="18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9495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ctrTitle" idx="4294967295"/>
          </p:nvPr>
        </p:nvSpPr>
        <p:spPr>
          <a:xfrm>
            <a:off x="1480008" y="92075"/>
            <a:ext cx="8915400" cy="587375"/>
          </a:xfrm>
        </p:spPr>
        <p:txBody>
          <a:bodyPr/>
          <a:lstStyle/>
          <a:p>
            <a:pPr algn="ctr"/>
            <a:r>
              <a:rPr lang="uk-UA" sz="1800" b="1" dirty="0">
                <a:latin typeface="Palatino Linotype" panose="02040502050505030304" pitchFamily="18" charset="0"/>
                <a:ea typeface="Calibri" panose="020F0502020204030204" pitchFamily="34" charset="0"/>
                <a:cs typeface="Times New Roman" panose="02020603050405020304" pitchFamily="18" charset="0"/>
              </a:rPr>
              <a:t>1</a:t>
            </a: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 Принципи та функції публічних </a:t>
            </a:r>
            <a:r>
              <a:rPr lang="uk-UA" sz="1800" b="1"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endParaRPr lang="uk-UA" dirty="0">
              <a:latin typeface="Palatino Linotype" panose="02040502050505030304" pitchFamily="18" charset="0"/>
            </a:endParaRPr>
          </a:p>
        </p:txBody>
      </p:sp>
      <p:sp>
        <p:nvSpPr>
          <p:cNvPr id="3" name="Подзаголовок 2">
            <a:extLst>
              <a:ext uri="{FF2B5EF4-FFF2-40B4-BE49-F238E27FC236}">
                <a16:creationId xmlns:a16="http://schemas.microsoft.com/office/drawing/2014/main" id="{6B7D97AD-8516-6F7D-AED0-E287404AD0A7}"/>
              </a:ext>
            </a:extLst>
          </p:cNvPr>
          <p:cNvSpPr>
            <a:spLocks noGrp="1"/>
          </p:cNvSpPr>
          <p:nvPr>
            <p:ph type="subTitle" idx="4294967295"/>
          </p:nvPr>
        </p:nvSpPr>
        <p:spPr>
          <a:xfrm>
            <a:off x="397933" y="679450"/>
            <a:ext cx="11582400" cy="1236663"/>
          </a:xfrm>
        </p:spPr>
        <p:txBody>
          <a:bodyPr>
            <a:normAutofit/>
          </a:bodyPr>
          <a:lstStyle/>
          <a:p>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Угода</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про</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державні</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закупівлі</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(Government Procurement Agreement, GPA)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Світової</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організації</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торгівлі</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(СОТ)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встановлює</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принципи</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та</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правила</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для</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забезпечення</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прозорості</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та</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справедливості</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у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державних</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закупівлях</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Ось</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основні</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принципи</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визначені</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цією</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rPr>
              <a:t> </a:t>
            </a:r>
            <a:r>
              <a:rPr lang="en-US" sz="1800" dirty="0" err="1">
                <a:solidFill>
                  <a:schemeClr val="tx1">
                    <a:lumMod val="95000"/>
                    <a:lumOff val="5000"/>
                  </a:schemeClr>
                </a:solidFill>
                <a:effectLst/>
                <a:latin typeface="Palatino Linotype" panose="02040502050505030304" pitchFamily="18" charset="0"/>
                <a:ea typeface="Calibri" panose="020F0502020204030204" pitchFamily="34" charset="0"/>
              </a:rPr>
              <a:t>угодою</a:t>
            </a:r>
            <a:r>
              <a:rPr lang="en-US" sz="18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a:t>
            </a:r>
            <a:endParaRPr lang="uk-UA" dirty="0">
              <a:solidFill>
                <a:schemeClr val="tx1">
                  <a:lumMod val="95000"/>
                  <a:lumOff val="5000"/>
                </a:schemeClr>
              </a:solidFill>
              <a:latin typeface="Palatino Linotype" panose="02040502050505030304" pitchFamily="18" charset="0"/>
            </a:endParaRPr>
          </a:p>
        </p:txBody>
      </p:sp>
      <p:graphicFrame>
        <p:nvGraphicFramePr>
          <p:cNvPr id="4" name="Схема 3">
            <a:extLst>
              <a:ext uri="{FF2B5EF4-FFF2-40B4-BE49-F238E27FC236}">
                <a16:creationId xmlns:a16="http://schemas.microsoft.com/office/drawing/2014/main" id="{C553465F-5431-ADDB-63DF-D22776765320}"/>
              </a:ext>
            </a:extLst>
          </p:cNvPr>
          <p:cNvGraphicFramePr/>
          <p:nvPr>
            <p:extLst>
              <p:ext uri="{D42A27DB-BD31-4B8C-83A1-F6EECF244321}">
                <p14:modId xmlns:p14="http://schemas.microsoft.com/office/powerpoint/2010/main" val="1467386650"/>
              </p:ext>
            </p:extLst>
          </p:nvPr>
        </p:nvGraphicFramePr>
        <p:xfrm>
          <a:off x="1719672" y="1511003"/>
          <a:ext cx="8436072" cy="54916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5747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11E51C2D-EF38-1308-B535-15E0284D55F2}"/>
              </a:ext>
            </a:extLst>
          </p:cNvPr>
          <p:cNvGraphicFramePr/>
          <p:nvPr>
            <p:extLst>
              <p:ext uri="{D42A27DB-BD31-4B8C-83A1-F6EECF244321}">
                <p14:modId xmlns:p14="http://schemas.microsoft.com/office/powerpoint/2010/main" val="357052362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5783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ctrTitle" idx="4294967295"/>
          </p:nvPr>
        </p:nvSpPr>
        <p:spPr>
          <a:xfrm>
            <a:off x="0" y="0"/>
            <a:ext cx="8915400" cy="446088"/>
          </a:xfrm>
        </p:spPr>
        <p:txBody>
          <a:bodyPr>
            <a:normAutofit/>
          </a:bodyPr>
          <a:lstStyle/>
          <a:p>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Вплив</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публічних</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на </a:t>
            </a:r>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економіку</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полягає</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в </a:t>
            </a:r>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реалізації</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таких </a:t>
            </a:r>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основних</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функцій</a:t>
            </a:r>
            <a:r>
              <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uk-UA" dirty="0">
              <a:solidFill>
                <a:schemeClr val="tx1"/>
              </a:solidFill>
            </a:endParaRPr>
          </a:p>
        </p:txBody>
      </p:sp>
      <p:graphicFrame>
        <p:nvGraphicFramePr>
          <p:cNvPr id="5" name="Схема 4"/>
          <p:cNvGraphicFramePr/>
          <p:nvPr>
            <p:extLst>
              <p:ext uri="{D42A27DB-BD31-4B8C-83A1-F6EECF244321}">
                <p14:modId xmlns:p14="http://schemas.microsoft.com/office/powerpoint/2010/main" val="3291217315"/>
              </p:ext>
            </p:extLst>
          </p:nvPr>
        </p:nvGraphicFramePr>
        <p:xfrm>
          <a:off x="-1" y="446088"/>
          <a:ext cx="11435787" cy="599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802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ctrTitle" idx="4294967295"/>
          </p:nvPr>
        </p:nvSpPr>
        <p:spPr>
          <a:xfrm>
            <a:off x="0" y="73025"/>
            <a:ext cx="8915400" cy="671513"/>
          </a:xfrm>
        </p:spPr>
        <p:txBody>
          <a:bodyPr/>
          <a:lstStyle/>
          <a:p>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Значення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можна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також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зобразити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 точки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зору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можливостей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ризиків</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для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різних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задіяних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цільових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груп</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uk-UA" dirty="0">
              <a:latin typeface="Palatino Linotype" panose="02040502050505030304" pitchFamily="18" charset="0"/>
            </a:endParaRPr>
          </a:p>
        </p:txBody>
      </p:sp>
      <p:sp>
        <p:nvSpPr>
          <p:cNvPr id="3" name="Подзаголовок 2">
            <a:extLst>
              <a:ext uri="{FF2B5EF4-FFF2-40B4-BE49-F238E27FC236}">
                <a16:creationId xmlns:a16="http://schemas.microsoft.com/office/drawing/2014/main" id="{6B7D97AD-8516-6F7D-AED0-E287404AD0A7}"/>
              </a:ext>
            </a:extLst>
          </p:cNvPr>
          <p:cNvSpPr>
            <a:spLocks noGrp="1"/>
          </p:cNvSpPr>
          <p:nvPr>
            <p:ph type="subTitle" idx="4294967295"/>
          </p:nvPr>
        </p:nvSpPr>
        <p:spPr>
          <a:xfrm>
            <a:off x="0" y="846138"/>
            <a:ext cx="8915400" cy="1127125"/>
          </a:xfrm>
        </p:spPr>
        <p:txBody>
          <a:bodyPr>
            <a:normAutofit fontScale="25000" lnSpcReduction="20000"/>
          </a:bodyPr>
          <a:lstStyle/>
          <a:p>
            <a:pPr indent="431800" algn="just">
              <a:lnSpc>
                <a:spcPct val="115000"/>
              </a:lnSpc>
              <a:spcAft>
                <a:spcPts val="800"/>
              </a:spcAft>
            </a:pP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У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сучасній</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ринковій</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економіці</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виконання</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головної</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функції</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матеріальне</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суспільних</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потреб)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досягається</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через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створення</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конкурентного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середовища</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також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важливими</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аспектами є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запобігання</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проявам</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корупції</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прозорості</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ефективного</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використання</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коштів</a:t>
            </a:r>
            <a:r>
              <a:rPr lang="ru-RU"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a:t>
            </a:r>
            <a:endParaRPr lang="uk-UA"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Як свідчить і національна, і міжнародна практика публічних </a:t>
            </a:r>
            <a:r>
              <a:rPr lang="uk-UA"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досягнення цих цілей можливе лише у разі встановлення єдиних для всієї держави, прозорих процедур </a:t>
            </a:r>
            <a:r>
              <a:rPr lang="uk-UA"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та створення системи </a:t>
            </a:r>
            <a:r>
              <a:rPr lang="uk-UA" sz="6400" dirty="0" err="1">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6400" dirty="0">
                <a:solidFill>
                  <a:schemeClr val="tx1">
                    <a:lumMod val="95000"/>
                    <a:lumOff val="5000"/>
                  </a:schemeClr>
                </a:solidFill>
                <a:effectLst/>
                <a:latin typeface="Palatino Linotype" panose="02040502050505030304" pitchFamily="18" charset="0"/>
                <a:ea typeface="Calibri" panose="020F0502020204030204" pitchFamily="34" charset="0"/>
                <a:cs typeface="Times New Roman" panose="02020603050405020304" pitchFamily="18" charset="0"/>
              </a:rPr>
              <a:t>, яка включає в себе:</a:t>
            </a:r>
          </a:p>
          <a:p>
            <a:endParaRPr lang="uk-UA" dirty="0"/>
          </a:p>
        </p:txBody>
      </p:sp>
      <p:sp>
        <p:nvSpPr>
          <p:cNvPr id="4" name="TextBox 3">
            <a:extLst>
              <a:ext uri="{FF2B5EF4-FFF2-40B4-BE49-F238E27FC236}">
                <a16:creationId xmlns:a16="http://schemas.microsoft.com/office/drawing/2014/main" id="{638D09AE-EBC5-3092-627C-63B50C7A7195}"/>
              </a:ext>
            </a:extLst>
          </p:cNvPr>
          <p:cNvSpPr txBox="1"/>
          <p:nvPr/>
        </p:nvSpPr>
        <p:spPr>
          <a:xfrm>
            <a:off x="0" y="3101113"/>
            <a:ext cx="7110854" cy="3484031"/>
          </a:xfrm>
          <a:prstGeom prst="rect">
            <a:avLst/>
          </a:prstGeom>
          <a:noFill/>
        </p:spPr>
        <p:txBody>
          <a:bodyPr wrap="square" rtlCol="0">
            <a:spAutoFit/>
          </a:bodyPr>
          <a:lstStyle/>
          <a:p>
            <a:pPr indent="431800" algn="just">
              <a:lnSpc>
                <a:spcPct val="115000"/>
              </a:lnSpc>
            </a:pP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законодавче</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забезпечення</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закони</a:t>
            </a:r>
            <a:r>
              <a:rPr lang="ru-RU" sz="1600" dirty="0">
                <a:solidFill>
                  <a:srgbClr val="000000"/>
                </a:solidFill>
                <a:effectLst/>
                <a:latin typeface="Palatino Linotype" panose="02040502050505030304" pitchFamily="18" charset="0"/>
                <a:ea typeface="Calibri" panose="020F0502020204030204" pitchFamily="34" charset="0"/>
              </a:rPr>
              <a:t> та </a:t>
            </a:r>
            <a:r>
              <a:rPr lang="ru-RU" sz="1600" dirty="0" err="1">
                <a:solidFill>
                  <a:srgbClr val="000000"/>
                </a:solidFill>
                <a:effectLst/>
                <a:latin typeface="Palatino Linotype" panose="02040502050505030304" pitchFamily="18" charset="0"/>
                <a:ea typeface="Calibri" panose="020F0502020204030204" pitchFamily="34" charset="0"/>
              </a:rPr>
              <a:t>підзаконні</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акти</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що</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регулюють</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всі</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елементи</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системи</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публічних</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закупівель</a:t>
            </a:r>
            <a:r>
              <a:rPr lang="ru-RU" sz="1600" dirty="0">
                <a:solidFill>
                  <a:srgbClr val="000000"/>
                </a:solidFill>
                <a:effectLst/>
                <a:latin typeface="Palatino Linotype" panose="02040502050505030304" pitchFamily="18" charset="0"/>
                <a:ea typeface="Calibri" panose="020F0502020204030204" pitchFamily="34" charset="0"/>
              </a:rPr>
              <a:t>); </a:t>
            </a:r>
            <a:endParaRPr lang="uk-UA" sz="1600" dirty="0">
              <a:solidFill>
                <a:srgbClr val="000000"/>
              </a:solidFill>
              <a:effectLst/>
              <a:latin typeface="Palatino Linotype" panose="02040502050505030304" pitchFamily="18" charset="0"/>
              <a:ea typeface="Calibri" panose="020F0502020204030204" pitchFamily="34" charset="0"/>
            </a:endParaRPr>
          </a:p>
          <a:p>
            <a:pPr indent="431800" algn="just">
              <a:lnSpc>
                <a:spcPct val="115000"/>
              </a:lnSpc>
            </a:pP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інституційне</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забезпечення</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наявність</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уповноваженого</a:t>
            </a:r>
            <a:r>
              <a:rPr lang="ru-RU" sz="1600" dirty="0">
                <a:solidFill>
                  <a:srgbClr val="000000"/>
                </a:solidFill>
                <a:effectLst/>
                <a:latin typeface="Palatino Linotype" panose="02040502050505030304" pitchFamily="18" charset="0"/>
                <a:ea typeface="Calibri" panose="020F0502020204030204" pitchFamily="34" charset="0"/>
              </a:rPr>
              <a:t> органу-регулятора з </a:t>
            </a:r>
            <a:r>
              <a:rPr lang="ru-RU" sz="1600" dirty="0" err="1">
                <a:solidFill>
                  <a:srgbClr val="000000"/>
                </a:solidFill>
                <a:effectLst/>
                <a:latin typeface="Palatino Linotype" panose="02040502050505030304" pitchFamily="18" charset="0"/>
                <a:ea typeface="Calibri" panose="020F0502020204030204" pitchFamily="34" charset="0"/>
              </a:rPr>
              <a:t>координації</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закупівель</a:t>
            </a:r>
            <a:r>
              <a:rPr lang="ru-RU" sz="1600" dirty="0">
                <a:solidFill>
                  <a:srgbClr val="000000"/>
                </a:solidFill>
                <a:effectLst/>
                <a:latin typeface="Palatino Linotype" panose="02040502050505030304" pitchFamily="18" charset="0"/>
                <a:ea typeface="Calibri" panose="020F0502020204030204" pitchFamily="34" charset="0"/>
              </a:rPr>
              <a:t> – </a:t>
            </a:r>
            <a:r>
              <a:rPr lang="ru-RU" sz="1600" dirty="0" err="1">
                <a:solidFill>
                  <a:srgbClr val="000000"/>
                </a:solidFill>
                <a:effectLst/>
                <a:latin typeface="Palatino Linotype" panose="02040502050505030304" pitchFamily="18" charset="0"/>
                <a:ea typeface="Calibri" panose="020F0502020204030204" pitchFamily="34" charset="0"/>
              </a:rPr>
              <a:t>Мінекономіки</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функціонування</a:t>
            </a:r>
            <a:r>
              <a:rPr lang="ru-RU" sz="1600" dirty="0">
                <a:solidFill>
                  <a:srgbClr val="000000"/>
                </a:solidFill>
                <a:effectLst/>
                <a:latin typeface="Palatino Linotype" panose="02040502050505030304" pitchFamily="18" charset="0"/>
                <a:ea typeface="Calibri" panose="020F0502020204030204" pitchFamily="34" charset="0"/>
              </a:rPr>
              <a:t> незалежного органу </a:t>
            </a:r>
            <a:r>
              <a:rPr lang="ru-RU" sz="1600" dirty="0" err="1">
                <a:solidFill>
                  <a:srgbClr val="000000"/>
                </a:solidFill>
                <a:effectLst/>
                <a:latin typeface="Palatino Linotype" panose="02040502050505030304" pitchFamily="18" charset="0"/>
                <a:ea typeface="Calibri" panose="020F0502020204030204" pitchFamily="34" charset="0"/>
              </a:rPr>
              <a:t>оскарження</a:t>
            </a:r>
            <a:r>
              <a:rPr lang="ru-RU" sz="1600" dirty="0">
                <a:solidFill>
                  <a:srgbClr val="000000"/>
                </a:solidFill>
                <a:effectLst/>
                <a:latin typeface="Palatino Linotype" panose="02040502050505030304" pitchFamily="18" charset="0"/>
                <a:ea typeface="Calibri" panose="020F0502020204030204" pitchFamily="34" charset="0"/>
              </a:rPr>
              <a:t> (в </a:t>
            </a:r>
            <a:r>
              <a:rPr lang="ru-RU" sz="1600" dirty="0" err="1">
                <a:solidFill>
                  <a:srgbClr val="000000"/>
                </a:solidFill>
                <a:effectLst/>
                <a:latin typeface="Palatino Linotype" panose="02040502050505030304" pitchFamily="18" charset="0"/>
                <a:ea typeface="Calibri" panose="020F0502020204030204" pitchFamily="34" charset="0"/>
              </a:rPr>
              <a:t>Україні</a:t>
            </a:r>
            <a:r>
              <a:rPr lang="ru-RU" sz="1600" dirty="0">
                <a:solidFill>
                  <a:srgbClr val="000000"/>
                </a:solidFill>
                <a:effectLst/>
                <a:latin typeface="Palatino Linotype" panose="02040502050505030304" pitchFamily="18" charset="0"/>
                <a:ea typeface="Calibri" panose="020F0502020204030204" pitchFamily="34" charset="0"/>
              </a:rPr>
              <a:t> – АМКУ) та </a:t>
            </a:r>
            <a:r>
              <a:rPr lang="ru-RU" sz="1600" dirty="0" err="1">
                <a:solidFill>
                  <a:srgbClr val="000000"/>
                </a:solidFill>
                <a:effectLst/>
                <a:latin typeface="Palatino Linotype" panose="02040502050505030304" pitchFamily="18" charset="0"/>
                <a:ea typeface="Calibri" panose="020F0502020204030204" pitchFamily="34" charset="0"/>
              </a:rPr>
              <a:t>органів</a:t>
            </a:r>
            <a:r>
              <a:rPr lang="ru-RU" sz="1600" dirty="0">
                <a:solidFill>
                  <a:srgbClr val="000000"/>
                </a:solidFill>
                <a:effectLst/>
                <a:latin typeface="Palatino Linotype" panose="02040502050505030304" pitchFamily="18" charset="0"/>
                <a:ea typeface="Calibri" panose="020F0502020204030204" pitchFamily="34" charset="0"/>
              </a:rPr>
              <a:t> контролю (в </a:t>
            </a:r>
            <a:r>
              <a:rPr lang="ru-RU" sz="1600" dirty="0" err="1">
                <a:solidFill>
                  <a:srgbClr val="000000"/>
                </a:solidFill>
                <a:effectLst/>
                <a:latin typeface="Palatino Linotype" panose="02040502050505030304" pitchFamily="18" charset="0"/>
                <a:ea typeface="Calibri" panose="020F0502020204030204" pitchFamily="34" charset="0"/>
              </a:rPr>
              <a:t>Україні</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декілька</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органів</a:t>
            </a:r>
            <a:r>
              <a:rPr lang="ru-RU" sz="1600" dirty="0">
                <a:solidFill>
                  <a:srgbClr val="000000"/>
                </a:solidFill>
                <a:effectLst/>
                <a:latin typeface="Palatino Linotype" panose="02040502050505030304" pitchFamily="18" charset="0"/>
                <a:ea typeface="Calibri" panose="020F0502020204030204" pitchFamily="34" charset="0"/>
              </a:rPr>
              <a:t> – ДАСУ, ДКСУ, </a:t>
            </a:r>
            <a:r>
              <a:rPr lang="ru-RU" sz="1600" dirty="0" err="1">
                <a:solidFill>
                  <a:srgbClr val="000000"/>
                </a:solidFill>
                <a:effectLst/>
                <a:latin typeface="Palatino Linotype" panose="02040502050505030304" pitchFamily="18" charset="0"/>
                <a:ea typeface="Calibri" panose="020F0502020204030204" pitchFamily="34" charset="0"/>
              </a:rPr>
              <a:t>Рахункова</a:t>
            </a:r>
            <a:r>
              <a:rPr lang="ru-RU" sz="1600" dirty="0">
                <a:solidFill>
                  <a:srgbClr val="000000"/>
                </a:solidFill>
                <a:effectLst/>
                <a:latin typeface="Palatino Linotype" panose="02040502050505030304" pitchFamily="18" charset="0"/>
                <a:ea typeface="Calibri" panose="020F0502020204030204" pitchFamily="34" charset="0"/>
              </a:rPr>
              <a:t> палата </a:t>
            </a:r>
            <a:r>
              <a:rPr lang="ru-RU" sz="1600" dirty="0" err="1">
                <a:solidFill>
                  <a:srgbClr val="000000"/>
                </a:solidFill>
                <a:effectLst/>
                <a:latin typeface="Palatino Linotype" panose="02040502050505030304" pitchFamily="18" charset="0"/>
                <a:ea typeface="Calibri" panose="020F0502020204030204" pitchFamily="34" charset="0"/>
              </a:rPr>
              <a:t>Ук</a:t>
            </a:r>
            <a:r>
              <a:rPr lang="uk-UA" sz="1600" dirty="0">
                <a:solidFill>
                  <a:srgbClr val="000000"/>
                </a:solidFill>
                <a:effectLst/>
                <a:latin typeface="Palatino Linotype" panose="02040502050505030304" pitchFamily="18" charset="0"/>
                <a:ea typeface="Calibri" panose="020F0502020204030204" pitchFamily="34" charset="0"/>
              </a:rPr>
              <a:t>р</a:t>
            </a:r>
            <a:r>
              <a:rPr lang="ru-RU" sz="1600" dirty="0" err="1">
                <a:solidFill>
                  <a:srgbClr val="000000"/>
                </a:solidFill>
                <a:effectLst/>
                <a:latin typeface="Palatino Linotype" panose="02040502050505030304" pitchFamily="18" charset="0"/>
                <a:ea typeface="Calibri" panose="020F0502020204030204" pitchFamily="34" charset="0"/>
              </a:rPr>
              <a:t>аїни</a:t>
            </a:r>
            <a:r>
              <a:rPr lang="ru-RU" sz="1600" dirty="0">
                <a:solidFill>
                  <a:srgbClr val="000000"/>
                </a:solidFill>
                <a:effectLst/>
                <a:latin typeface="Palatino Linotype" panose="02040502050505030304" pitchFamily="18" charset="0"/>
                <a:ea typeface="Calibri" panose="020F0502020204030204" pitchFamily="34" charset="0"/>
              </a:rPr>
              <a:t>).; </a:t>
            </a:r>
            <a:endParaRPr lang="uk-UA" sz="1600" dirty="0">
              <a:solidFill>
                <a:srgbClr val="000000"/>
              </a:solidFill>
              <a:effectLst/>
              <a:latin typeface="Palatino Linotype" panose="02040502050505030304" pitchFamily="18" charset="0"/>
              <a:ea typeface="Calibri" panose="020F0502020204030204" pitchFamily="34" charset="0"/>
            </a:endParaRPr>
          </a:p>
          <a:p>
            <a:pPr indent="431800" algn="just">
              <a:lnSpc>
                <a:spcPct val="115000"/>
              </a:lnSpc>
            </a:pP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інформаційне</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забезпечення</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існування</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єдиного</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джерела</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отримання</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інформації</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щодо</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здійснення</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публічних</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закупівель</a:t>
            </a:r>
            <a:r>
              <a:rPr lang="ru-RU" sz="1600" dirty="0">
                <a:solidFill>
                  <a:srgbClr val="000000"/>
                </a:solidFill>
                <a:effectLst/>
                <a:latin typeface="Palatino Linotype" panose="02040502050505030304" pitchFamily="18" charset="0"/>
                <a:ea typeface="Calibri" panose="020F0502020204030204" pitchFamily="34" charset="0"/>
              </a:rPr>
              <a:t> - в </a:t>
            </a:r>
            <a:r>
              <a:rPr lang="ru-RU" sz="1600" dirty="0" err="1">
                <a:solidFill>
                  <a:srgbClr val="000000"/>
                </a:solidFill>
                <a:effectLst/>
                <a:latin typeface="Palatino Linotype" panose="02040502050505030304" pitchFamily="18" charset="0"/>
                <a:ea typeface="Calibri" panose="020F0502020204030204" pitchFamily="34" charset="0"/>
              </a:rPr>
              <a:t>Україні</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існує</a:t>
            </a:r>
            <a:r>
              <a:rPr lang="ru-RU" sz="1600" dirty="0">
                <a:solidFill>
                  <a:srgbClr val="000000"/>
                </a:solidFill>
                <a:effectLst/>
                <a:latin typeface="Palatino Linotype" panose="02040502050505030304" pitchFamily="18" charset="0"/>
                <a:ea typeface="Calibri" panose="020F0502020204030204" pitchFamily="34" charset="0"/>
              </a:rPr>
              <a:t> </a:t>
            </a:r>
            <a:r>
              <a:rPr lang="ru-RU" sz="1600" dirty="0" err="1">
                <a:solidFill>
                  <a:srgbClr val="000000"/>
                </a:solidFill>
                <a:effectLst/>
                <a:latin typeface="Palatino Linotype" panose="02040502050505030304" pitchFamily="18" charset="0"/>
                <a:ea typeface="Calibri" panose="020F0502020204030204" pitchFamily="34" charset="0"/>
              </a:rPr>
              <a:t>єдиний</a:t>
            </a:r>
            <a:r>
              <a:rPr lang="ru-RU" sz="1600" dirty="0">
                <a:solidFill>
                  <a:srgbClr val="000000"/>
                </a:solidFill>
                <a:effectLst/>
                <a:latin typeface="Palatino Linotype" panose="02040502050505030304" pitchFamily="18" charset="0"/>
                <a:ea typeface="Calibri" panose="020F0502020204030204" pitchFamily="34" charset="0"/>
              </a:rPr>
              <a:t> веб-портал </a:t>
            </a:r>
            <a:r>
              <a:rPr lang="ru-RU" sz="1600" dirty="0" err="1">
                <a:solidFill>
                  <a:srgbClr val="000000"/>
                </a:solidFill>
                <a:effectLst/>
                <a:latin typeface="Palatino Linotype" panose="02040502050505030304" pitchFamily="18" charset="0"/>
                <a:ea typeface="Calibri" panose="020F0502020204030204" pitchFamily="34" charset="0"/>
              </a:rPr>
              <a:t>Уповноваженого</a:t>
            </a:r>
            <a:r>
              <a:rPr lang="ru-RU" sz="1600" dirty="0">
                <a:solidFill>
                  <a:srgbClr val="000000"/>
                </a:solidFill>
                <a:effectLst/>
                <a:latin typeface="Palatino Linotype" panose="02040502050505030304" pitchFamily="18" charset="0"/>
                <a:ea typeface="Calibri" panose="020F0502020204030204" pitchFamily="34" charset="0"/>
              </a:rPr>
              <a:t> органу </a:t>
            </a:r>
            <a:r>
              <a:rPr lang="en-US" sz="1600" dirty="0">
                <a:solidFill>
                  <a:srgbClr val="000000"/>
                </a:solidFill>
                <a:effectLst/>
                <a:latin typeface="Palatino Linotype" panose="02040502050505030304" pitchFamily="18" charset="0"/>
                <a:ea typeface="Calibri" panose="020F0502020204030204" pitchFamily="34" charset="0"/>
              </a:rPr>
              <a:t>www</a:t>
            </a:r>
            <a:r>
              <a:rPr lang="ru-RU" sz="1600" dirty="0">
                <a:solidFill>
                  <a:srgbClr val="000000"/>
                </a:solidFill>
                <a:effectLst/>
                <a:latin typeface="Palatino Linotype" panose="02040502050505030304" pitchFamily="18" charset="0"/>
                <a:ea typeface="Calibri" panose="020F0502020204030204" pitchFamily="34" charset="0"/>
              </a:rPr>
              <a:t>.</a:t>
            </a:r>
            <a:r>
              <a:rPr lang="en-US" sz="1600" dirty="0" err="1">
                <a:solidFill>
                  <a:srgbClr val="000000"/>
                </a:solidFill>
                <a:effectLst/>
                <a:latin typeface="Palatino Linotype" panose="02040502050505030304" pitchFamily="18" charset="0"/>
                <a:ea typeface="Calibri" panose="020F0502020204030204" pitchFamily="34" charset="0"/>
              </a:rPr>
              <a:t>prozorro</a:t>
            </a:r>
            <a:r>
              <a:rPr lang="ru-RU" sz="1600" dirty="0">
                <a:solidFill>
                  <a:srgbClr val="000000"/>
                </a:solidFill>
                <a:effectLst/>
                <a:latin typeface="Palatino Linotype" panose="02040502050505030304" pitchFamily="18" charset="0"/>
                <a:ea typeface="Calibri" panose="020F0502020204030204" pitchFamily="34" charset="0"/>
              </a:rPr>
              <a:t>.</a:t>
            </a:r>
            <a:r>
              <a:rPr lang="en-US" sz="1600" dirty="0">
                <a:solidFill>
                  <a:srgbClr val="000000"/>
                </a:solidFill>
                <a:effectLst/>
                <a:latin typeface="Palatino Linotype" panose="02040502050505030304" pitchFamily="18" charset="0"/>
                <a:ea typeface="Calibri" panose="020F0502020204030204" pitchFamily="34" charset="0"/>
              </a:rPr>
              <a:t>gov</a:t>
            </a:r>
            <a:r>
              <a:rPr lang="ru-RU" sz="1600" dirty="0">
                <a:solidFill>
                  <a:srgbClr val="000000"/>
                </a:solidFill>
                <a:effectLst/>
                <a:latin typeface="Palatino Linotype" panose="02040502050505030304" pitchFamily="18" charset="0"/>
                <a:ea typeface="Calibri" panose="020F0502020204030204" pitchFamily="34" charset="0"/>
              </a:rPr>
              <a:t>.</a:t>
            </a:r>
            <a:r>
              <a:rPr lang="en-US" sz="1600" dirty="0" err="1">
                <a:solidFill>
                  <a:srgbClr val="000000"/>
                </a:solidFill>
                <a:effectLst/>
                <a:latin typeface="Palatino Linotype" panose="02040502050505030304" pitchFamily="18" charset="0"/>
                <a:ea typeface="Calibri" panose="020F0502020204030204" pitchFamily="34" charset="0"/>
              </a:rPr>
              <a:t>ua</a:t>
            </a:r>
            <a:r>
              <a:rPr lang="ru-RU" sz="1600" dirty="0">
                <a:solidFill>
                  <a:srgbClr val="000000"/>
                </a:solidFill>
                <a:effectLst/>
                <a:latin typeface="Palatino Linotype" panose="02040502050505030304" pitchFamily="18" charset="0"/>
                <a:ea typeface="Calibri" panose="020F0502020204030204" pitchFamily="34" charset="0"/>
              </a:rPr>
              <a:t>.).</a:t>
            </a:r>
            <a:endParaRPr lang="uk-UA" sz="1600" dirty="0">
              <a:solidFill>
                <a:srgbClr val="000000"/>
              </a:solidFill>
              <a:effectLst/>
              <a:latin typeface="Palatino Linotype" panose="02040502050505030304" pitchFamily="18" charset="0"/>
              <a:ea typeface="Calibri" panose="020F0502020204030204" pitchFamily="34" charset="0"/>
            </a:endParaRPr>
          </a:p>
          <a:p>
            <a:endParaRPr lang="uk-UA" dirty="0"/>
          </a:p>
        </p:txBody>
      </p:sp>
      <p:graphicFrame>
        <p:nvGraphicFramePr>
          <p:cNvPr id="5" name="Схема 4">
            <a:extLst>
              <a:ext uri="{FF2B5EF4-FFF2-40B4-BE49-F238E27FC236}">
                <a16:creationId xmlns:a16="http://schemas.microsoft.com/office/drawing/2014/main" id="{7E105172-DD2F-D788-9317-4FB9029EDF37}"/>
              </a:ext>
            </a:extLst>
          </p:cNvPr>
          <p:cNvGraphicFramePr/>
          <p:nvPr>
            <p:extLst>
              <p:ext uri="{D42A27DB-BD31-4B8C-83A1-F6EECF244321}">
                <p14:modId xmlns:p14="http://schemas.microsoft.com/office/powerpoint/2010/main" val="2393543942"/>
              </p:ext>
            </p:extLst>
          </p:nvPr>
        </p:nvGraphicFramePr>
        <p:xfrm>
          <a:off x="7196667" y="2985833"/>
          <a:ext cx="4820832" cy="3026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7799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E9E424-4D77-19D9-2AE1-104EF2FCED2E}"/>
              </a:ext>
            </a:extLst>
          </p:cNvPr>
          <p:cNvSpPr>
            <a:spLocks noGrp="1"/>
          </p:cNvSpPr>
          <p:nvPr>
            <p:ph type="title"/>
          </p:nvPr>
        </p:nvSpPr>
        <p:spPr>
          <a:xfrm>
            <a:off x="1190413" y="193470"/>
            <a:ext cx="10058400" cy="1450757"/>
          </a:xfrm>
        </p:spPr>
        <p:txBody>
          <a:bodyPr>
            <a:normAutofit/>
          </a:bodyPr>
          <a:lstStyle/>
          <a:p>
            <a:pPr algn="ctr"/>
            <a:r>
              <a:rPr lang="uk-UA" sz="2800" dirty="0">
                <a:latin typeface="Palatino Linotype" panose="02040502050505030304" pitchFamily="18" charset="0"/>
                <a:cs typeface="Times New Roman" panose="02020603050405020304" pitchFamily="18" charset="0"/>
              </a:rPr>
              <a:t>2.Інформаційні джерела щодо </a:t>
            </a:r>
            <a:r>
              <a:rPr lang="uk-UA" sz="2800" dirty="0" err="1">
                <a:latin typeface="Palatino Linotype" panose="02040502050505030304" pitchFamily="18" charset="0"/>
                <a:cs typeface="Times New Roman" panose="02020603050405020304" pitchFamily="18" charset="0"/>
              </a:rPr>
              <a:t>держзакупівель</a:t>
            </a:r>
            <a:endParaRPr lang="uk-UA" sz="2800" dirty="0">
              <a:latin typeface="Palatino Linotype" panose="02040502050505030304" pitchFamily="18" charset="0"/>
              <a:cs typeface="Times New Roman" panose="02020603050405020304" pitchFamily="18" charset="0"/>
            </a:endParaRPr>
          </a:p>
        </p:txBody>
      </p:sp>
      <p:sp>
        <p:nvSpPr>
          <p:cNvPr id="4" name="Місце для вмісту 2">
            <a:extLst>
              <a:ext uri="{FF2B5EF4-FFF2-40B4-BE49-F238E27FC236}">
                <a16:creationId xmlns:a16="http://schemas.microsoft.com/office/drawing/2014/main" id="{93A5D3E3-742A-2629-D3F1-C383365CB544}"/>
              </a:ext>
            </a:extLst>
          </p:cNvPr>
          <p:cNvSpPr>
            <a:spLocks noGrp="1"/>
          </p:cNvSpPr>
          <p:nvPr>
            <p:ph idx="1"/>
          </p:nvPr>
        </p:nvSpPr>
        <p:spPr>
          <a:xfrm>
            <a:off x="453868" y="2041356"/>
            <a:ext cx="11044311" cy="4109433"/>
          </a:xfrm>
        </p:spPr>
        <p:txBody>
          <a:bodyPr>
            <a:normAutofit fontScale="92500" lnSpcReduction="10000"/>
          </a:bodyPr>
          <a:lstStyle/>
          <a:p>
            <a:r>
              <a:rPr lang="uk-UA" sz="1600" b="1" dirty="0">
                <a:latin typeface="Palatino Linotype" panose="02040502050505030304" pitchFamily="18" charset="0"/>
                <a:cs typeface="Times New Roman" panose="02020603050405020304" pitchFamily="18" charset="0"/>
              </a:rPr>
              <a:t>Посібник Азіатського банку розвитку з розвитку МСП </a:t>
            </a:r>
            <a:r>
              <a:rPr lang="uk-UA" sz="1600" dirty="0">
                <a:latin typeface="Palatino Linotype" panose="02040502050505030304" pitchFamily="18" charset="0"/>
                <a:cs typeface="Times New Roman" panose="02020603050405020304" pitchFamily="18" charset="0"/>
              </a:rPr>
              <a:t>містить огляд перешкод, з якими стикаються ММСП під час участі в державних </a:t>
            </a:r>
            <a:r>
              <a:rPr lang="uk-UA" sz="1600" dirty="0" err="1">
                <a:latin typeface="Palatino Linotype" panose="02040502050505030304" pitchFamily="18" charset="0"/>
                <a:cs typeface="Times New Roman" panose="02020603050405020304" pitchFamily="18" charset="0"/>
              </a:rPr>
              <a:t>закупівлях</a:t>
            </a:r>
            <a:r>
              <a:rPr lang="uk-UA" sz="1600" dirty="0">
                <a:latin typeface="Palatino Linotype" panose="02040502050505030304" pitchFamily="18" charset="0"/>
                <a:cs typeface="Times New Roman" panose="02020603050405020304" pitchFamily="18" charset="0"/>
              </a:rPr>
              <a:t>, і варіанти для політиків.</a:t>
            </a:r>
            <a:r>
              <a:rPr lang="en-GB" sz="1600" dirty="0">
                <a:latin typeface="Palatino Linotype" panose="02040502050505030304" pitchFamily="18" charset="0"/>
                <a:cs typeface="Times New Roman" panose="02020603050405020304" pitchFamily="18" charset="0"/>
              </a:rPr>
              <a:t> https://www.adb.org/sites/default/files/publication/30070/sme-development.pdf</a:t>
            </a:r>
            <a:endParaRPr lang="uk-UA" sz="1600" dirty="0">
              <a:latin typeface="Palatino Linotype" panose="02040502050505030304" pitchFamily="18" charset="0"/>
              <a:cs typeface="Times New Roman" panose="02020603050405020304" pitchFamily="18" charset="0"/>
            </a:endParaRPr>
          </a:p>
          <a:p>
            <a:r>
              <a:rPr lang="uk-UA" sz="1600" b="1" dirty="0">
                <a:latin typeface="Palatino Linotype" panose="02040502050505030304" pitchFamily="18" charset="0"/>
                <a:cs typeface="Times New Roman" panose="02020603050405020304" pitchFamily="18" charset="0"/>
              </a:rPr>
              <a:t>Посібник ПРООН з інклюзивних державних </a:t>
            </a:r>
            <a:r>
              <a:rPr lang="uk-UA" sz="1600" b="1" dirty="0" err="1">
                <a:latin typeface="Palatino Linotype" panose="02040502050505030304" pitchFamily="18" charset="0"/>
                <a:cs typeface="Times New Roman" panose="02020603050405020304" pitchFamily="18" charset="0"/>
              </a:rPr>
              <a:t>закупівель</a:t>
            </a:r>
            <a:r>
              <a:rPr lang="uk-UA" sz="1600" b="1" dirty="0">
                <a:latin typeface="Palatino Linotype" panose="02040502050505030304" pitchFamily="18" charset="0"/>
                <a:cs typeface="Times New Roman" panose="02020603050405020304" pitchFamily="18" charset="0"/>
              </a:rPr>
              <a:t> </a:t>
            </a:r>
            <a:r>
              <a:rPr lang="uk-UA" sz="1600" dirty="0">
                <a:latin typeface="Palatino Linotype" panose="02040502050505030304" pitchFamily="18" charset="0"/>
                <a:cs typeface="Times New Roman" panose="02020603050405020304" pitchFamily="18" charset="0"/>
              </a:rPr>
              <a:t>досліджує, як можна сприяти різноманітності постачальників відповідно до важливих принципів державних </a:t>
            </a:r>
            <a:r>
              <a:rPr lang="uk-UA" sz="1600" dirty="0" err="1">
                <a:latin typeface="Palatino Linotype" panose="02040502050505030304" pitchFamily="18" charset="0"/>
                <a:cs typeface="Times New Roman" panose="02020603050405020304" pitchFamily="18" charset="0"/>
              </a:rPr>
              <a:t>закупівель</a:t>
            </a:r>
            <a:r>
              <a:rPr lang="uk-UA" sz="1600" dirty="0">
                <a:latin typeface="Palatino Linotype" panose="02040502050505030304" pitchFamily="18" charset="0"/>
                <a:cs typeface="Times New Roman" panose="02020603050405020304" pitchFamily="18" charset="0"/>
              </a:rPr>
              <a:t>.</a:t>
            </a:r>
            <a:r>
              <a:rPr lang="en-GB" sz="1600" dirty="0">
                <a:latin typeface="Palatino Linotype" panose="02040502050505030304" pitchFamily="18" charset="0"/>
                <a:cs typeface="Times New Roman" panose="02020603050405020304" pitchFamily="18" charset="0"/>
              </a:rPr>
              <a:t> https://www.businesscalltoaction.org/news/now-online-new-playbook-on-inclusive-public-procurement</a:t>
            </a:r>
            <a:endParaRPr lang="uk-UA" sz="1600" dirty="0">
              <a:latin typeface="Palatino Linotype" panose="02040502050505030304" pitchFamily="18" charset="0"/>
              <a:cs typeface="Times New Roman" panose="02020603050405020304" pitchFamily="18" charset="0"/>
            </a:endParaRPr>
          </a:p>
          <a:p>
            <a:r>
              <a:rPr lang="uk-UA" sz="1600" b="1" dirty="0">
                <a:latin typeface="Palatino Linotype" panose="02040502050505030304" pitchFamily="18" charset="0"/>
                <a:cs typeface="Times New Roman" panose="02020603050405020304" pitchFamily="18" charset="0"/>
              </a:rPr>
              <a:t>Посібник </a:t>
            </a:r>
            <a:r>
              <a:rPr lang="en-GB" sz="1600" b="1" dirty="0">
                <a:latin typeface="Palatino Linotype" panose="02040502050505030304" pitchFamily="18" charset="0"/>
                <a:cs typeface="Times New Roman" panose="02020603050405020304" pitchFamily="18" charset="0"/>
              </a:rPr>
              <a:t>Open Contracting Partnership </a:t>
            </a:r>
            <a:r>
              <a:rPr lang="uk-UA" sz="1600" dirty="0">
                <a:latin typeface="Palatino Linotype" panose="02040502050505030304" pitchFamily="18" charset="0"/>
                <a:cs typeface="Times New Roman" panose="02020603050405020304" pitchFamily="18" charset="0"/>
              </a:rPr>
              <a:t>щодо доступу малих підприємств, що належать меншинам, до державних </a:t>
            </a:r>
            <a:r>
              <a:rPr lang="uk-UA" sz="1600" dirty="0" err="1">
                <a:latin typeface="Palatino Linotype" panose="02040502050505030304" pitchFamily="18" charset="0"/>
                <a:cs typeface="Times New Roman" panose="02020603050405020304" pitchFamily="18" charset="0"/>
              </a:rPr>
              <a:t>закупівель</a:t>
            </a:r>
            <a:r>
              <a:rPr lang="uk-UA" sz="1600" dirty="0">
                <a:latin typeface="Palatino Linotype" panose="02040502050505030304" pitchFamily="18" charset="0"/>
                <a:cs typeface="Times New Roman" panose="02020603050405020304" pitchFamily="18" charset="0"/>
              </a:rPr>
              <a:t> досліджує, як місцеві органи влади можуть розширити доступ до можливостей державних </a:t>
            </a:r>
            <a:r>
              <a:rPr lang="uk-UA" sz="1600" dirty="0" err="1">
                <a:latin typeface="Palatino Linotype" panose="02040502050505030304" pitchFamily="18" charset="0"/>
                <a:cs typeface="Times New Roman" panose="02020603050405020304" pitchFamily="18" charset="0"/>
              </a:rPr>
              <a:t>закупівель</a:t>
            </a:r>
            <a:r>
              <a:rPr lang="uk-UA" sz="1600" dirty="0">
                <a:latin typeface="Palatino Linotype" panose="02040502050505030304" pitchFamily="18" charset="0"/>
                <a:cs typeface="Times New Roman" panose="02020603050405020304" pitchFamily="18" charset="0"/>
              </a:rPr>
              <a:t> для малих підприємств, що належать меншинам.</a:t>
            </a:r>
            <a:r>
              <a:rPr lang="en-US" sz="1600" dirty="0">
                <a:latin typeface="Palatino Linotype" panose="02040502050505030304" pitchFamily="18" charset="0"/>
                <a:cs typeface="Times New Roman" panose="02020603050405020304" pitchFamily="18" charset="0"/>
              </a:rPr>
              <a:t> https://www.open-contracting.org/what-is-open-contracting/inclusion-and-equity/</a:t>
            </a:r>
            <a:r>
              <a:rPr lang="uk-UA" sz="1600" dirty="0">
                <a:latin typeface="Palatino Linotype" panose="02040502050505030304" pitchFamily="18" charset="0"/>
                <a:cs typeface="Times New Roman" panose="02020603050405020304" pitchFamily="18" charset="0"/>
              </a:rPr>
              <a:t> </a:t>
            </a:r>
          </a:p>
          <a:p>
            <a:r>
              <a:rPr lang="uk-UA" sz="1600" b="1" dirty="0">
                <a:latin typeface="Palatino Linotype" panose="02040502050505030304" pitchFamily="18" charset="0"/>
                <a:cs typeface="Times New Roman" panose="02020603050405020304" pitchFamily="18" charset="0"/>
              </a:rPr>
              <a:t>Огляди державного управління ОЕСР. Доповідь про практики та стратегії державних </a:t>
            </a:r>
            <a:r>
              <a:rPr lang="uk-UA" sz="1600" b="1" dirty="0" err="1">
                <a:latin typeface="Palatino Linotype" panose="02040502050505030304" pitchFamily="18" charset="0"/>
                <a:cs typeface="Times New Roman" panose="02020603050405020304" pitchFamily="18" charset="0"/>
              </a:rPr>
              <a:t>закупівель</a:t>
            </a:r>
            <a:r>
              <a:rPr lang="uk-UA" sz="1600" b="1" dirty="0">
                <a:latin typeface="Palatino Linotype" panose="02040502050505030304" pitchFamily="18" charset="0"/>
                <a:cs typeface="Times New Roman" panose="02020603050405020304" pitchFamily="18" charset="0"/>
              </a:rPr>
              <a:t> МСП для спільної виг</a:t>
            </a:r>
            <a:r>
              <a:rPr lang="uk-UA" sz="1600" dirty="0">
                <a:latin typeface="Palatino Linotype" panose="02040502050505030304" pitchFamily="18" charset="0"/>
                <a:cs typeface="Times New Roman" panose="02020603050405020304" pitchFamily="18" charset="0"/>
              </a:rPr>
              <a:t>оди аналізує варіанти політики, які використовуються в країнах ОЕСР та поза ОЕСР для включення аспектів МСП у державні закупівлі.</a:t>
            </a:r>
            <a:r>
              <a:rPr lang="en-GB" sz="1600" dirty="0">
                <a:latin typeface="Palatino Linotype" panose="02040502050505030304" pitchFamily="18" charset="0"/>
                <a:cs typeface="Times New Roman" panose="02020603050405020304" pitchFamily="18" charset="0"/>
              </a:rPr>
              <a:t> https://www.oecd-ilibrary.org/governance/smes-in-public-procurement_9789264307476-en</a:t>
            </a:r>
            <a:endParaRPr lang="uk-UA" sz="1600" dirty="0">
              <a:latin typeface="Palatino Linotype" panose="02040502050505030304" pitchFamily="18" charset="0"/>
              <a:cs typeface="Times New Roman" panose="02020603050405020304" pitchFamily="18" charset="0"/>
            </a:endParaRPr>
          </a:p>
          <a:p>
            <a:r>
              <a:rPr lang="uk-UA" sz="1600" b="1" dirty="0">
                <a:latin typeface="Palatino Linotype" panose="02040502050505030304" pitchFamily="18" charset="0"/>
                <a:cs typeface="Times New Roman" panose="02020603050405020304" pitchFamily="18" charset="0"/>
              </a:rPr>
              <a:t>Технічний звіт Групи Світового банку/Робочої групи з питань ділового середовища (</a:t>
            </a:r>
            <a:r>
              <a:rPr lang="en-GB" sz="1600" b="1" dirty="0">
                <a:latin typeface="Palatino Linotype" panose="02040502050505030304" pitchFamily="18" charset="0"/>
                <a:cs typeface="Times New Roman" panose="02020603050405020304" pitchFamily="18" charset="0"/>
              </a:rPr>
              <a:t>BEWG) </a:t>
            </a:r>
            <a:r>
              <a:rPr lang="uk-UA" sz="1600" b="1" dirty="0">
                <a:latin typeface="Palatino Linotype" panose="02040502050505030304" pitchFamily="18" charset="0"/>
                <a:cs typeface="Times New Roman" panose="02020603050405020304" pitchFamily="18" charset="0"/>
              </a:rPr>
              <a:t>Комітету донорів з розвитку підприємництва (</a:t>
            </a:r>
            <a:r>
              <a:rPr lang="en-GB" sz="1600" b="1" dirty="0">
                <a:latin typeface="Palatino Linotype" panose="02040502050505030304" pitchFamily="18" charset="0"/>
                <a:cs typeface="Times New Roman" panose="02020603050405020304" pitchFamily="18" charset="0"/>
              </a:rPr>
              <a:t>DCED): «</a:t>
            </a:r>
            <a:r>
              <a:rPr lang="uk-UA" sz="1600" b="1" dirty="0">
                <a:latin typeface="Palatino Linotype" panose="02040502050505030304" pitchFamily="18" charset="0"/>
                <a:cs typeface="Times New Roman" panose="02020603050405020304" pitchFamily="18" charset="0"/>
              </a:rPr>
              <a:t>Політика сприяння участі МСП у державних </a:t>
            </a:r>
            <a:r>
              <a:rPr lang="uk-UA" sz="1600" b="1" dirty="0" err="1">
                <a:latin typeface="Palatino Linotype" panose="02040502050505030304" pitchFamily="18" charset="0"/>
                <a:cs typeface="Times New Roman" panose="02020603050405020304" pitchFamily="18" charset="0"/>
              </a:rPr>
              <a:t>закупівлях</a:t>
            </a:r>
            <a:r>
              <a:rPr lang="uk-UA" sz="1600" b="1" dirty="0">
                <a:latin typeface="Palatino Linotype" panose="02040502050505030304" pitchFamily="18" charset="0"/>
                <a:cs typeface="Times New Roman" panose="02020603050405020304" pitchFamily="18" charset="0"/>
              </a:rPr>
              <a:t>» </a:t>
            </a:r>
            <a:r>
              <a:rPr lang="uk-UA" sz="1600" dirty="0">
                <a:latin typeface="Palatino Linotype" panose="02040502050505030304" pitchFamily="18" charset="0"/>
                <a:cs typeface="Times New Roman" panose="02020603050405020304" pitchFamily="18" charset="0"/>
              </a:rPr>
              <a:t>аналізує та оцінює вплив різних стратегій преференційного режиму для МСП у державних </a:t>
            </a:r>
            <a:r>
              <a:rPr lang="uk-UA" sz="1600" dirty="0" err="1">
                <a:latin typeface="Palatino Linotype" panose="02040502050505030304" pitchFamily="18" charset="0"/>
                <a:cs typeface="Times New Roman" panose="02020603050405020304" pitchFamily="18" charset="0"/>
              </a:rPr>
              <a:t>закупівлях</a:t>
            </a:r>
            <a:r>
              <a:rPr lang="uk-UA" sz="1600" dirty="0">
                <a:latin typeface="Palatino Linotype" panose="02040502050505030304" pitchFamily="18" charset="0"/>
                <a:cs typeface="Times New Roman" panose="02020603050405020304" pitchFamily="18" charset="0"/>
              </a:rPr>
              <a:t>. на основі серії прикладів на рівні країни.</a:t>
            </a:r>
            <a:r>
              <a:rPr lang="en-GB" sz="1600" dirty="0">
                <a:latin typeface="Palatino Linotype" panose="02040502050505030304" pitchFamily="18" charset="0"/>
                <a:cs typeface="Times New Roman" panose="02020603050405020304" pitchFamily="18" charset="0"/>
              </a:rPr>
              <a:t> https://ppp.worldbank.org/public-private-partnership/library/technical-report-policies-promote-sme-participation-public-procurement</a:t>
            </a:r>
            <a:endParaRPr lang="uk-UA" sz="1600" dirty="0">
              <a:latin typeface="Palatino Linotype" panose="02040502050505030304" pitchFamily="18" charset="0"/>
              <a:cs typeface="Times New Roman" panose="02020603050405020304" pitchFamily="18" charset="0"/>
            </a:endParaRPr>
          </a:p>
        </p:txBody>
      </p:sp>
    </p:spTree>
    <p:extLst>
      <p:ext uri="{BB962C8B-B14F-4D97-AF65-F5344CB8AC3E}">
        <p14:creationId xmlns:p14="http://schemas.microsoft.com/office/powerpoint/2010/main" val="894035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5695F0-E438-C724-C0F9-267E21068A72}"/>
              </a:ext>
            </a:extLst>
          </p:cNvPr>
          <p:cNvSpPr txBox="1">
            <a:spLocks/>
          </p:cNvSpPr>
          <p:nvPr/>
        </p:nvSpPr>
        <p:spPr>
          <a:xfrm>
            <a:off x="338667" y="579926"/>
            <a:ext cx="4083691" cy="3573516"/>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b="1" spc="0" dirty="0" err="1">
                <a:solidFill>
                  <a:schemeClr val="tx1"/>
                </a:solidFill>
                <a:latin typeface="Palatino Linotype" panose="02040502050505030304" pitchFamily="18" charset="0"/>
                <a:cs typeface="Times New Roman" panose="02020603050405020304" pitchFamily="18" charset="0"/>
              </a:rPr>
              <a:t>Інформаційні</a:t>
            </a:r>
            <a:r>
              <a:rPr lang="en-US" sz="3600" b="1" spc="0" dirty="0">
                <a:solidFill>
                  <a:schemeClr val="tx1"/>
                </a:solidFill>
                <a:latin typeface="Palatino Linotype" panose="02040502050505030304" pitchFamily="18" charset="0"/>
                <a:cs typeface="Times New Roman" panose="02020603050405020304" pitchFamily="18" charset="0"/>
              </a:rPr>
              <a:t> </a:t>
            </a:r>
            <a:r>
              <a:rPr lang="en-US" sz="3600" b="1" spc="0" dirty="0" err="1">
                <a:solidFill>
                  <a:schemeClr val="tx1"/>
                </a:solidFill>
                <a:latin typeface="Palatino Linotype" panose="02040502050505030304" pitchFamily="18" charset="0"/>
                <a:cs typeface="Times New Roman" panose="02020603050405020304" pitchFamily="18" charset="0"/>
              </a:rPr>
              <a:t>джерела</a:t>
            </a:r>
            <a:r>
              <a:rPr lang="en-US" sz="3600" b="1" spc="0" dirty="0">
                <a:solidFill>
                  <a:schemeClr val="tx1"/>
                </a:solidFill>
                <a:latin typeface="Palatino Linotype" panose="02040502050505030304" pitchFamily="18" charset="0"/>
                <a:cs typeface="Times New Roman" panose="02020603050405020304" pitchFamily="18" charset="0"/>
              </a:rPr>
              <a:t> </a:t>
            </a:r>
            <a:r>
              <a:rPr lang="en-US" sz="3600" b="1" spc="0" dirty="0" err="1">
                <a:solidFill>
                  <a:schemeClr val="tx1"/>
                </a:solidFill>
                <a:latin typeface="Palatino Linotype" panose="02040502050505030304" pitchFamily="18" charset="0"/>
                <a:cs typeface="Times New Roman" panose="02020603050405020304" pitchFamily="18" charset="0"/>
              </a:rPr>
              <a:t>щодо</a:t>
            </a:r>
            <a:r>
              <a:rPr lang="en-US" sz="3600" b="1" spc="0" dirty="0">
                <a:solidFill>
                  <a:schemeClr val="tx1"/>
                </a:solidFill>
                <a:latin typeface="Palatino Linotype" panose="02040502050505030304" pitchFamily="18" charset="0"/>
                <a:cs typeface="Times New Roman" panose="02020603050405020304" pitchFamily="18" charset="0"/>
              </a:rPr>
              <a:t> </a:t>
            </a:r>
            <a:r>
              <a:rPr lang="en-US" sz="3600" b="1" spc="0" dirty="0" err="1">
                <a:solidFill>
                  <a:schemeClr val="tx1"/>
                </a:solidFill>
                <a:latin typeface="Palatino Linotype" panose="02040502050505030304" pitchFamily="18" charset="0"/>
                <a:cs typeface="Times New Roman" panose="02020603050405020304" pitchFamily="18" charset="0"/>
              </a:rPr>
              <a:t>держзакупівель</a:t>
            </a:r>
            <a:r>
              <a:rPr lang="en-US" sz="3600" b="1" spc="0" dirty="0">
                <a:solidFill>
                  <a:schemeClr val="tx1"/>
                </a:solidFill>
                <a:latin typeface="Palatino Linotype" panose="02040502050505030304" pitchFamily="18" charset="0"/>
                <a:cs typeface="Times New Roman" panose="02020603050405020304" pitchFamily="18" charset="0"/>
              </a:rPr>
              <a:t> </a:t>
            </a:r>
            <a:endParaRPr lang="en-US" sz="3600" dirty="0">
              <a:solidFill>
                <a:schemeClr val="tx1"/>
              </a:solidFill>
              <a:latin typeface="Palatino Linotype" panose="02040502050505030304" pitchFamily="18" charset="0"/>
              <a:cs typeface="Times New Roman" panose="02020603050405020304" pitchFamily="18" charset="0"/>
            </a:endParaRPr>
          </a:p>
        </p:txBody>
      </p:sp>
      <p:graphicFrame>
        <p:nvGraphicFramePr>
          <p:cNvPr id="3" name="Місце для вмісту 2">
            <a:extLst>
              <a:ext uri="{FF2B5EF4-FFF2-40B4-BE49-F238E27FC236}">
                <a16:creationId xmlns:a16="http://schemas.microsoft.com/office/drawing/2014/main" id="{0C10AD38-9475-EA6F-82CA-D69A16DA29A5}"/>
              </a:ext>
            </a:extLst>
          </p:cNvPr>
          <p:cNvGraphicFramePr>
            <a:graphicFrameLocks/>
          </p:cNvGraphicFramePr>
          <p:nvPr>
            <p:extLst>
              <p:ext uri="{D42A27DB-BD31-4B8C-83A1-F6EECF244321}">
                <p14:modId xmlns:p14="http://schemas.microsoft.com/office/powerpoint/2010/main" val="3025190585"/>
              </p:ext>
            </p:extLst>
          </p:nvPr>
        </p:nvGraphicFramePr>
        <p:xfrm>
          <a:off x="4726745" y="126609"/>
          <a:ext cx="7287063" cy="6541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0672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E5AD93-445A-C4EB-75FA-D5452DAAE9C1}"/>
              </a:ext>
            </a:extLst>
          </p:cNvPr>
          <p:cNvSpPr>
            <a:spLocks noGrp="1"/>
          </p:cNvSpPr>
          <p:nvPr>
            <p:ph type="title"/>
          </p:nvPr>
        </p:nvSpPr>
        <p:spPr/>
        <p:txBody>
          <a:bodyPr>
            <a:noAutofit/>
          </a:bodyPr>
          <a:lstStyle/>
          <a:p>
            <a:pPr algn="ctr"/>
            <a:r>
              <a:rPr lang="ru-RU" sz="3200" dirty="0" err="1">
                <a:latin typeface="Palatino Linotype" panose="02040502050505030304" pitchFamily="18" charset="0"/>
                <a:cs typeface="Times New Roman" panose="02020603050405020304" pitchFamily="18" charset="0"/>
              </a:rPr>
              <a:t>Міжнародні</a:t>
            </a:r>
            <a:r>
              <a:rPr lang="ru-RU" sz="3200" dirty="0">
                <a:latin typeface="Palatino Linotype" panose="02040502050505030304" pitchFamily="18" charset="0"/>
                <a:cs typeface="Times New Roman" panose="02020603050405020304" pitchFamily="18" charset="0"/>
              </a:rPr>
              <a:t> </a:t>
            </a:r>
            <a:r>
              <a:rPr lang="ru-RU" sz="3200" dirty="0" err="1">
                <a:latin typeface="Palatino Linotype" panose="02040502050505030304" pitchFamily="18" charset="0"/>
                <a:cs typeface="Times New Roman" panose="02020603050405020304" pitchFamily="18" charset="0"/>
              </a:rPr>
              <a:t>норми</a:t>
            </a:r>
            <a:r>
              <a:rPr lang="ru-RU" sz="3200" dirty="0">
                <a:latin typeface="Palatino Linotype" panose="02040502050505030304" pitchFamily="18" charset="0"/>
                <a:cs typeface="Times New Roman" panose="02020603050405020304" pitchFamily="18" charset="0"/>
              </a:rPr>
              <a:t> правового </a:t>
            </a:r>
            <a:r>
              <a:rPr lang="ru-RU" sz="3200" dirty="0" err="1">
                <a:latin typeface="Palatino Linotype" panose="02040502050505030304" pitchFamily="18" charset="0"/>
                <a:cs typeface="Times New Roman" panose="02020603050405020304" pitchFamily="18" charset="0"/>
              </a:rPr>
              <a:t>регулювання</a:t>
            </a:r>
            <a:r>
              <a:rPr lang="ru-RU" sz="3200" dirty="0">
                <a:latin typeface="Palatino Linotype" panose="02040502050505030304" pitchFamily="18" charset="0"/>
                <a:cs typeface="Times New Roman" panose="02020603050405020304" pitchFamily="18" charset="0"/>
              </a:rPr>
              <a:t> </a:t>
            </a:r>
            <a:r>
              <a:rPr lang="ru-RU" sz="3200" dirty="0" err="1">
                <a:latin typeface="Palatino Linotype" panose="02040502050505030304" pitchFamily="18" charset="0"/>
                <a:cs typeface="Times New Roman" panose="02020603050405020304" pitchFamily="18" charset="0"/>
              </a:rPr>
              <a:t>державних</a:t>
            </a:r>
            <a:r>
              <a:rPr lang="ru-RU" sz="3200" dirty="0">
                <a:latin typeface="Palatino Linotype" panose="02040502050505030304" pitchFamily="18" charset="0"/>
                <a:cs typeface="Times New Roman" panose="02020603050405020304" pitchFamily="18" charset="0"/>
              </a:rPr>
              <a:t> </a:t>
            </a:r>
            <a:r>
              <a:rPr lang="ru-RU" sz="3200" dirty="0" err="1">
                <a:latin typeface="Palatino Linotype" panose="02040502050505030304" pitchFamily="18" charset="0"/>
                <a:cs typeface="Times New Roman" panose="02020603050405020304" pitchFamily="18" charset="0"/>
              </a:rPr>
              <a:t>закупівель</a:t>
            </a:r>
            <a:r>
              <a:rPr lang="ru-RU" sz="3200" dirty="0">
                <a:latin typeface="Palatino Linotype" panose="02040502050505030304" pitchFamily="18" charset="0"/>
                <a:cs typeface="Times New Roman" panose="02020603050405020304" pitchFamily="18" charset="0"/>
              </a:rPr>
              <a:t> </a:t>
            </a:r>
            <a:r>
              <a:rPr lang="ru-RU" sz="3200" dirty="0" err="1">
                <a:latin typeface="Palatino Linotype" panose="02040502050505030304" pitchFamily="18" charset="0"/>
                <a:cs typeface="Times New Roman" panose="02020603050405020304" pitchFamily="18" charset="0"/>
              </a:rPr>
              <a:t>можна</a:t>
            </a:r>
            <a:r>
              <a:rPr lang="ru-RU" sz="3200" dirty="0">
                <a:latin typeface="Palatino Linotype" panose="02040502050505030304" pitchFamily="18" charset="0"/>
                <a:cs typeface="Times New Roman" panose="02020603050405020304" pitchFamily="18" charset="0"/>
              </a:rPr>
              <a:t> </a:t>
            </a:r>
            <a:r>
              <a:rPr lang="ru-RU" sz="3200" dirty="0" err="1">
                <a:latin typeface="Palatino Linotype" panose="02040502050505030304" pitchFamily="18" charset="0"/>
                <a:cs typeface="Times New Roman" panose="02020603050405020304" pitchFamily="18" charset="0"/>
              </a:rPr>
              <a:t>поділити</a:t>
            </a:r>
            <a:r>
              <a:rPr lang="ru-RU" sz="3200" dirty="0">
                <a:latin typeface="Palatino Linotype" panose="02040502050505030304" pitchFamily="18" charset="0"/>
                <a:cs typeface="Times New Roman" panose="02020603050405020304" pitchFamily="18" charset="0"/>
              </a:rPr>
              <a:t> на три </a:t>
            </a:r>
            <a:r>
              <a:rPr lang="ru-RU" sz="3200" dirty="0" err="1">
                <a:latin typeface="Palatino Linotype" panose="02040502050505030304" pitchFamily="18" charset="0"/>
                <a:cs typeface="Times New Roman" panose="02020603050405020304" pitchFamily="18" charset="0"/>
              </a:rPr>
              <a:t>групи</a:t>
            </a:r>
            <a:r>
              <a:rPr lang="ru-RU" sz="3200" dirty="0">
                <a:latin typeface="Palatino Linotype" panose="02040502050505030304" pitchFamily="18" charset="0"/>
                <a:cs typeface="Times New Roman" panose="02020603050405020304" pitchFamily="18" charset="0"/>
              </a:rPr>
              <a:t>. </a:t>
            </a:r>
            <a:endParaRPr lang="uk-UA" sz="3200" dirty="0">
              <a:latin typeface="Palatino Linotype" panose="02040502050505030304" pitchFamily="18" charset="0"/>
              <a:cs typeface="Times New Roman" panose="02020603050405020304" pitchFamily="18" charset="0"/>
            </a:endParaRPr>
          </a:p>
        </p:txBody>
      </p:sp>
      <p:sp>
        <p:nvSpPr>
          <p:cNvPr id="3" name="Місце для вмісту 2">
            <a:extLst>
              <a:ext uri="{FF2B5EF4-FFF2-40B4-BE49-F238E27FC236}">
                <a16:creationId xmlns:a16="http://schemas.microsoft.com/office/drawing/2014/main" id="{72884762-446B-3694-4B5E-25B2A1CDBE70}"/>
              </a:ext>
            </a:extLst>
          </p:cNvPr>
          <p:cNvSpPr txBox="1">
            <a:spLocks/>
          </p:cNvSpPr>
          <p:nvPr/>
        </p:nvSpPr>
        <p:spPr>
          <a:xfrm>
            <a:off x="838200" y="1929384"/>
            <a:ext cx="10515600" cy="4251960"/>
          </a:xfrm>
          <a:prstGeom prst="rect">
            <a:avLst/>
          </a:prstGeom>
        </p:spPr>
        <p:txBody>
          <a:bodyPr>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14350" indent="-514350">
              <a:buFont typeface="+mj-lt"/>
              <a:buAutoNum type="arabicPeriod"/>
            </a:pPr>
            <a:r>
              <a:rPr lang="uk-UA" sz="2200" dirty="0">
                <a:latin typeface="Palatino Linotype" panose="02040502050505030304" pitchFamily="18" charset="0"/>
                <a:cs typeface="Times New Roman" panose="02020603050405020304" pitchFamily="18" charset="0"/>
              </a:rPr>
              <a:t>До першої -   універсальні та регіональні міжнародні норми, які видаються в рамках міжнародних об’єднань/організацій торговельної спрямованості (враховуючи належність державних </a:t>
            </a:r>
            <a:r>
              <a:rPr lang="uk-UA" sz="2200" dirty="0" err="1">
                <a:latin typeface="Palatino Linotype" panose="02040502050505030304" pitchFamily="18" charset="0"/>
                <a:cs typeface="Times New Roman" panose="02020603050405020304" pitchFamily="18" charset="0"/>
              </a:rPr>
              <a:t>закупівель</a:t>
            </a:r>
            <a:r>
              <a:rPr lang="uk-UA" sz="2200" dirty="0">
                <a:latin typeface="Palatino Linotype" panose="02040502050505030304" pitchFamily="18" charset="0"/>
                <a:cs typeface="Times New Roman" panose="02020603050405020304" pitchFamily="18" charset="0"/>
              </a:rPr>
              <a:t> до системи міжнародної торгівлі товарами та послугами), </a:t>
            </a:r>
          </a:p>
          <a:p>
            <a:pPr marL="514350" indent="-514350">
              <a:buFont typeface="+mj-lt"/>
              <a:buAutoNum type="arabicPeriod"/>
            </a:pPr>
            <a:r>
              <a:rPr lang="uk-UA" sz="2200" dirty="0">
                <a:latin typeface="Palatino Linotype" panose="02040502050505030304" pitchFamily="18" charset="0"/>
                <a:cs typeface="Times New Roman" panose="02020603050405020304" pitchFamily="18" charset="0"/>
              </a:rPr>
              <a:t>До другої групи -  загальні регіональні норми міжнародного права, які безпосередньо стосуються процедури державних </a:t>
            </a:r>
            <a:r>
              <a:rPr lang="uk-UA" sz="2200" dirty="0" err="1">
                <a:latin typeface="Palatino Linotype" panose="02040502050505030304" pitchFamily="18" charset="0"/>
                <a:cs typeface="Times New Roman" panose="02020603050405020304" pitchFamily="18" charset="0"/>
              </a:rPr>
              <a:t>закупівель</a:t>
            </a:r>
            <a:r>
              <a:rPr lang="uk-UA" sz="2200" dirty="0">
                <a:latin typeface="Palatino Linotype" panose="02040502050505030304" pitchFamily="18" charset="0"/>
                <a:cs typeface="Times New Roman" panose="02020603050405020304" pitchFamily="18" charset="0"/>
              </a:rPr>
              <a:t> в рамках конкретних регіональних об’єднань, </a:t>
            </a:r>
          </a:p>
          <a:p>
            <a:pPr marL="514350" indent="-514350">
              <a:buFont typeface="+mj-lt"/>
              <a:buAutoNum type="arabicPeriod"/>
            </a:pPr>
            <a:r>
              <a:rPr lang="uk-UA" sz="2200" dirty="0">
                <a:latin typeface="Palatino Linotype" panose="02040502050505030304" pitchFamily="18" charset="0"/>
                <a:cs typeface="Times New Roman" panose="02020603050405020304" pitchFamily="18" charset="0"/>
              </a:rPr>
              <a:t>Третя група  - норми, прийняті в рамках валютно-фінансових організацій.</a:t>
            </a:r>
          </a:p>
          <a:p>
            <a:r>
              <a:rPr lang="uk-UA" sz="2200" dirty="0">
                <a:latin typeface="Palatino Linotype" panose="02040502050505030304" pitchFamily="18" charset="0"/>
                <a:cs typeface="Times New Roman" panose="02020603050405020304" pitchFamily="18" charset="0"/>
              </a:rPr>
              <a:t> Документом, який акумулював весь наявний міжнародний досвід і практичні напрацювання в галузі як державних, так і громадських </a:t>
            </a:r>
            <a:r>
              <a:rPr lang="uk-UA" sz="2200" dirty="0" err="1">
                <a:latin typeface="Palatino Linotype" panose="02040502050505030304" pitchFamily="18" charset="0"/>
                <a:cs typeface="Times New Roman" panose="02020603050405020304" pitchFamily="18" charset="0"/>
              </a:rPr>
              <a:t>закупівель</a:t>
            </a:r>
            <a:r>
              <a:rPr lang="uk-UA" sz="2200" dirty="0">
                <a:latin typeface="Palatino Linotype" panose="02040502050505030304" pitchFamily="18" charset="0"/>
                <a:cs typeface="Times New Roman" panose="02020603050405020304" pitchFamily="18" charset="0"/>
              </a:rPr>
              <a:t> є </a:t>
            </a:r>
            <a:r>
              <a:rPr lang="uk-UA" sz="2200" b="1" dirty="0">
                <a:latin typeface="Palatino Linotype" panose="02040502050505030304" pitchFamily="18" charset="0"/>
                <a:cs typeface="Times New Roman" panose="02020603050405020304" pitchFamily="18" charset="0"/>
              </a:rPr>
              <a:t>Типовий закон ЮНСІТРАЛ (</a:t>
            </a:r>
            <a:r>
              <a:rPr lang="ru-RU" sz="2200" b="1" dirty="0">
                <a:latin typeface="Palatino Linotype" panose="02040502050505030304" pitchFamily="18" charset="0"/>
                <a:cs typeface="Times New Roman" panose="02020603050405020304" pitchFamily="18" charset="0"/>
              </a:rPr>
              <a:t>КОМІСІЯ ООН ЩОДО ПРАВ МІЖНАРОДНОЇ ТОРГІВЛІ   - </a:t>
            </a:r>
          </a:p>
          <a:p>
            <a:pPr marL="0" indent="0" algn="ctr">
              <a:buFont typeface="Calibri" panose="020F0502020204030204" pitchFamily="34" charset="0"/>
              <a:buNone/>
            </a:pPr>
            <a:r>
              <a:rPr lang="uk-UA" sz="2200" b="1" u="sng" cap="all" dirty="0">
                <a:latin typeface="Palatino Linotype" panose="02040502050505030304" pitchFamily="18" charset="0"/>
                <a:cs typeface="Times New Roman" panose="02020603050405020304" pitchFamily="18" charset="0"/>
              </a:rPr>
              <a:t>«Про закупівлі товарів (робіт) та послуг» </a:t>
            </a:r>
          </a:p>
        </p:txBody>
      </p:sp>
    </p:spTree>
    <p:extLst>
      <p:ext uri="{BB962C8B-B14F-4D97-AF65-F5344CB8AC3E}">
        <p14:creationId xmlns:p14="http://schemas.microsoft.com/office/powerpoint/2010/main" val="612666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013297-041A-335E-F5F4-CFFBDFA50F25}"/>
              </a:ext>
            </a:extLst>
          </p:cNvPr>
          <p:cNvSpPr txBox="1"/>
          <p:nvPr/>
        </p:nvSpPr>
        <p:spPr>
          <a:xfrm>
            <a:off x="2627034" y="405114"/>
            <a:ext cx="6644768" cy="646331"/>
          </a:xfrm>
          <a:prstGeom prst="rect">
            <a:avLst/>
          </a:prstGeom>
          <a:noFill/>
        </p:spPr>
        <p:txBody>
          <a:bodyPr wrap="none" rtlCol="0">
            <a:spAutoFit/>
          </a:bodyPr>
          <a:lstStyle/>
          <a:p>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3</a:t>
            </a:r>
            <a:r>
              <a:rPr lang="ru-RU"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Законодавча база регулювання публічних </a:t>
            </a:r>
            <a:r>
              <a:rPr lang="uk-UA" sz="1800" b="1"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endParaRPr lang="uk-UA" dirty="0"/>
          </a:p>
        </p:txBody>
      </p:sp>
      <p:sp>
        <p:nvSpPr>
          <p:cNvPr id="5" name="TextBox 4">
            <a:extLst>
              <a:ext uri="{FF2B5EF4-FFF2-40B4-BE49-F238E27FC236}">
                <a16:creationId xmlns:a16="http://schemas.microsoft.com/office/drawing/2014/main" id="{C4FF9196-19A4-3B77-51AB-8C6BBF123303}"/>
              </a:ext>
            </a:extLst>
          </p:cNvPr>
          <p:cNvSpPr txBox="1"/>
          <p:nvPr/>
        </p:nvSpPr>
        <p:spPr>
          <a:xfrm>
            <a:off x="935988" y="1279329"/>
            <a:ext cx="9365396" cy="3122906"/>
          </a:xfrm>
          <a:prstGeom prst="rect">
            <a:avLst/>
          </a:prstGeom>
          <a:noFill/>
        </p:spPr>
        <p:txBody>
          <a:bodyPr wrap="square" rtlCol="0">
            <a:spAutoFit/>
          </a:bodyPr>
          <a:lstStyle/>
          <a:p>
            <a:pPr indent="431800" algn="just">
              <a:lnSpc>
                <a:spcPct val="115000"/>
              </a:lnSpc>
              <a:spcAft>
                <a:spcPts val="800"/>
              </a:spcAft>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З</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аконодавство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сфері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регулювання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включає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низку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угод</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директив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стандартів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розроблених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різними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міжнародними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організаціями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прозорості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ефективності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справедливості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закупівлях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Законодавча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база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регулювання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світі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варіюється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залежно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країни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але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зазвичай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включає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ряд</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основоположних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принципів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нормативних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актів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спрямовані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прозорості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ефективності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конкурентоспроможності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процесу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Основні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міжнародні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стандарти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підходи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регулювання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включають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наступне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3652944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352A92-4887-37CE-215C-6BC896E4F76C}"/>
              </a:ext>
            </a:extLst>
          </p:cNvPr>
          <p:cNvSpPr txBox="1"/>
          <p:nvPr/>
        </p:nvSpPr>
        <p:spPr>
          <a:xfrm>
            <a:off x="228600" y="227797"/>
            <a:ext cx="10217260" cy="5660524"/>
          </a:xfrm>
          <a:prstGeom prst="rect">
            <a:avLst/>
          </a:prstGeom>
          <a:noFill/>
        </p:spPr>
        <p:txBody>
          <a:bodyPr wrap="square" rtlCol="0">
            <a:spAutoFit/>
          </a:bodyPr>
          <a:lstStyle/>
          <a:p>
            <a:pPr marL="342900" lvl="0" indent="-342900" algn="just">
              <a:lnSpc>
                <a:spcPct val="115000"/>
              </a:lnSpc>
              <a:spcAft>
                <a:spcPts val="800"/>
              </a:spcAft>
              <a:buFont typeface="+mj-lt"/>
              <a:buAutoNum type="arabicPeriod"/>
              <a:tabLst>
                <a:tab pos="630555" algn="l"/>
              </a:tabLst>
            </a:pP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Угода</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СОТ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про</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державні</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World Trade Organization Agreement on Government Procurement</a:t>
            </a: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 (199</a:t>
            </a:r>
            <a:r>
              <a:rPr lang="uk-UA" b="1" i="1" dirty="0">
                <a:latin typeface="Palatino Linotype" panose="02040502050505030304" pitchFamily="18" charset="0"/>
                <a:ea typeface="Calibri" panose="020F0502020204030204" pitchFamily="34" charset="0"/>
                <a:cs typeface="Times New Roman" panose="02020603050405020304" pitchFamily="18" charset="0"/>
              </a:rPr>
              <a:t>6</a:t>
            </a: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Угода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Світової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торгівлі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визначає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взаємні</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зобов'язання</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доступу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ринку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її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Сторонами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встановлює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мінімальні</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стандарти</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проведення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забезпечуючи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створення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відкритих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недискримінаційних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прозорих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умов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Приєднання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GPA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може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каталізувати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підсилювати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більш</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широкі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реформи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сфері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управління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фінансами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покращують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загальне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управління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зрештою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зміцнюють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тільки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економіку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але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й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легітимність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Уряду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Угода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(GPA)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Світової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торгівлі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(СОТ)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наразі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22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сторони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охоплюють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4</a:t>
            </a:r>
            <a:r>
              <a:rPr lang="uk-UA" dirty="0">
                <a:latin typeface="Palatino Linotype" panose="02040502050505030304" pitchFamily="18" charset="0"/>
                <a:ea typeface="Calibri" panose="020F0502020204030204" pitchFamily="34" charset="0"/>
                <a:cs typeface="Times New Roman" panose="02020603050405020304" pitchFamily="18" charset="0"/>
              </a:rPr>
              <a:t>9</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членів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СОТ.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включає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Європейський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Союз</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рахується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одна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сторона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але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представляє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27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держав-членів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ЄС.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Окрім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цього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35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членів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спостерігачів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СОТ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беруть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участь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Комітеті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спостерігачі</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t>
            </a:r>
          </a:p>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Багатостороння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угода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рамках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СОТ.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Визначає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рамкові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вимоги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здійснення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країнами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Сторонами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GPA. </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Забезпечує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взаємовигідні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відкриті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ринки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серед</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її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учасників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457866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DD855C09-9337-89D9-32A8-55127BDF9BEF}"/>
              </a:ext>
            </a:extLst>
          </p:cNvPr>
          <p:cNvGraphicFramePr>
            <a:graphicFrameLocks noGrp="1"/>
          </p:cNvGraphicFramePr>
          <p:nvPr>
            <p:extLst>
              <p:ext uri="{D42A27DB-BD31-4B8C-83A1-F6EECF244321}">
                <p14:modId xmlns:p14="http://schemas.microsoft.com/office/powerpoint/2010/main" val="2279669633"/>
              </p:ext>
            </p:extLst>
          </p:nvPr>
        </p:nvGraphicFramePr>
        <p:xfrm>
          <a:off x="1796143" y="87090"/>
          <a:ext cx="8773885" cy="6346147"/>
        </p:xfrm>
        <a:graphic>
          <a:graphicData uri="http://schemas.openxmlformats.org/drawingml/2006/table">
            <a:tbl>
              <a:tblPr firstRow="1" firstCol="1" bandRow="1">
                <a:tableStyleId>{D7AC3CCA-C797-4891-BE02-D94E43425B78}</a:tableStyleId>
              </a:tblPr>
              <a:tblGrid>
                <a:gridCol w="2918195">
                  <a:extLst>
                    <a:ext uri="{9D8B030D-6E8A-4147-A177-3AD203B41FA5}">
                      <a16:colId xmlns:a16="http://schemas.microsoft.com/office/drawing/2014/main" val="1449753562"/>
                    </a:ext>
                  </a:extLst>
                </a:gridCol>
                <a:gridCol w="3204223">
                  <a:extLst>
                    <a:ext uri="{9D8B030D-6E8A-4147-A177-3AD203B41FA5}">
                      <a16:colId xmlns:a16="http://schemas.microsoft.com/office/drawing/2014/main" val="979421773"/>
                    </a:ext>
                  </a:extLst>
                </a:gridCol>
                <a:gridCol w="2651467">
                  <a:extLst>
                    <a:ext uri="{9D8B030D-6E8A-4147-A177-3AD203B41FA5}">
                      <a16:colId xmlns:a16="http://schemas.microsoft.com/office/drawing/2014/main" val="2267103002"/>
                    </a:ext>
                  </a:extLst>
                </a:gridCol>
              </a:tblGrid>
              <a:tr h="163606">
                <a:tc rowSpan="2">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Parties</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gridSpan="2">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Date of entry into force/accession</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hMerge="1">
                  <a:txBody>
                    <a:bodyPr/>
                    <a:lstStyle/>
                    <a:p>
                      <a:endParaRPr lang="en-US"/>
                    </a:p>
                  </a:txBody>
                  <a:tcPr/>
                </a:tc>
                <a:extLst>
                  <a:ext uri="{0D108BD9-81ED-4DB2-BD59-A6C34878D82A}">
                    <a16:rowId xmlns:a16="http://schemas.microsoft.com/office/drawing/2014/main" val="2848466284"/>
                  </a:ext>
                </a:extLst>
              </a:tr>
              <a:tr h="449573">
                <a:tc vMerge="1">
                  <a:txBody>
                    <a:bodyPr/>
                    <a:lstStyle/>
                    <a:p>
                      <a:endParaRPr lang="en-US"/>
                    </a:p>
                  </a:txBody>
                  <a:tcPr/>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GPA 1994</a:t>
                      </a:r>
                      <a:br>
                        <a:rPr lang="en-US" sz="1100">
                          <a:effectLst/>
                          <a:latin typeface="Times New Roman" panose="02020603050405020304" pitchFamily="18" charset="0"/>
                          <a:cs typeface="Times New Roman" panose="02020603050405020304" pitchFamily="18" charset="0"/>
                        </a:rPr>
                      </a:br>
                      <a:r>
                        <a:rPr lang="en-US" sz="1100">
                          <a:effectLst/>
                          <a:latin typeface="Times New Roman" panose="02020603050405020304" pitchFamily="18" charset="0"/>
                          <a:cs typeface="Times New Roman" panose="02020603050405020304" pitchFamily="18" charset="0"/>
                        </a:rPr>
                        <a:t>(replaced by GPA 2012 on 1 Jan 2021)</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GPA 2012</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976973478"/>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Armenia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15 September 2011</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6 June 2015</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929006748"/>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Australia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N/A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5 May 2019</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604066050"/>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Canada</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 January 1996</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6 April 2014</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65093003"/>
                  </a:ext>
                </a:extLst>
              </a:tr>
              <a:tr h="449573">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European Union</a:t>
                      </a:r>
                      <a:br>
                        <a:rPr lang="en-US" sz="1100" dirty="0">
                          <a:effectLst/>
                          <a:latin typeface="Times New Roman" panose="02020603050405020304" pitchFamily="18" charset="0"/>
                          <a:cs typeface="Times New Roman" panose="02020603050405020304" pitchFamily="18" charset="0"/>
                        </a:rPr>
                      </a:br>
                      <a:r>
                        <a:rPr lang="en-US" sz="1100" dirty="0">
                          <a:effectLst/>
                          <a:latin typeface="Times New Roman" panose="02020603050405020304" pitchFamily="18" charset="0"/>
                          <a:cs typeface="Times New Roman" panose="02020603050405020304" pitchFamily="18" charset="0"/>
                        </a:rPr>
                        <a:t>with regard to its 27 member states:</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January 1996</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rowSpan="5">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6 April 2014</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2545948265"/>
                  </a:ext>
                </a:extLst>
              </a:tr>
              <a:tr h="749289">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Austria, Belgium, Denmark, Finland, France, Germany, Greece, Ireland, Italy, Luxemburg, the Net </a:t>
                      </a:r>
                      <a:r>
                        <a:rPr lang="en-US" sz="1100" dirty="0" err="1">
                          <a:effectLst/>
                          <a:latin typeface="Times New Roman" panose="02020603050405020304" pitchFamily="18" charset="0"/>
                          <a:cs typeface="Times New Roman" panose="02020603050405020304" pitchFamily="18" charset="0"/>
                        </a:rPr>
                        <a:t>erlands</a:t>
                      </a:r>
                      <a:r>
                        <a:rPr lang="en-US" sz="1100" dirty="0">
                          <a:effectLst/>
                          <a:latin typeface="Times New Roman" panose="02020603050405020304" pitchFamily="18" charset="0"/>
                          <a:cs typeface="Times New Roman" panose="02020603050405020304" pitchFamily="18" charset="0"/>
                        </a:rPr>
                        <a:t>, Portugal, Spain and Sweden</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January 1996</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vMerge="1">
                  <a:txBody>
                    <a:bodyPr/>
                    <a:lstStyle/>
                    <a:p>
                      <a:endParaRPr lang="en-US"/>
                    </a:p>
                  </a:txBody>
                  <a:tcPr/>
                </a:tc>
                <a:extLst>
                  <a:ext uri="{0D108BD9-81ED-4DB2-BD59-A6C34878D82A}">
                    <a16:rowId xmlns:a16="http://schemas.microsoft.com/office/drawing/2014/main" val="399298302"/>
                  </a:ext>
                </a:extLst>
              </a:tr>
              <a:tr h="599430">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Cyprus, Czech  Republic, Estonia,  Hungary, Latvia, </a:t>
                      </a:r>
                      <a:r>
                        <a:rPr lang="en-US" sz="1100" dirty="0" err="1">
                          <a:effectLst/>
                          <a:latin typeface="Times New Roman" panose="02020603050405020304" pitchFamily="18" charset="0"/>
                          <a:cs typeface="Times New Roman" panose="02020603050405020304" pitchFamily="18" charset="0"/>
                        </a:rPr>
                        <a:t>Lituania</a:t>
                      </a:r>
                      <a:r>
                        <a:rPr lang="en-US" sz="1100" dirty="0">
                          <a:effectLst/>
                          <a:latin typeface="Times New Roman" panose="02020603050405020304" pitchFamily="18" charset="0"/>
                          <a:cs typeface="Times New Roman" panose="02020603050405020304" pitchFamily="18" charset="0"/>
                        </a:rPr>
                        <a:t>, Malta, Poland, Slovak Republic and Slovenia</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May 2004</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vMerge="1">
                  <a:txBody>
                    <a:bodyPr/>
                    <a:lstStyle/>
                    <a:p>
                      <a:endParaRPr lang="en-US"/>
                    </a:p>
                  </a:txBody>
                  <a:tcPr/>
                </a:tc>
                <a:extLst>
                  <a:ext uri="{0D108BD9-81ED-4DB2-BD59-A6C34878D82A}">
                    <a16:rowId xmlns:a16="http://schemas.microsoft.com/office/drawing/2014/main" val="2390725702"/>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Bulgaria and Romania</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January 2007</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vMerge="1">
                  <a:txBody>
                    <a:bodyPr/>
                    <a:lstStyle/>
                    <a:p>
                      <a:endParaRPr lang="en-US"/>
                    </a:p>
                  </a:txBody>
                  <a:tcPr/>
                </a:tc>
                <a:extLst>
                  <a:ext uri="{0D108BD9-81ED-4DB2-BD59-A6C34878D82A}">
                    <a16:rowId xmlns:a16="http://schemas.microsoft.com/office/drawing/2014/main" val="3122979600"/>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Croatia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July 2013</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vMerge="1">
                  <a:txBody>
                    <a:bodyPr/>
                    <a:lstStyle/>
                    <a:p>
                      <a:endParaRPr lang="en-US"/>
                    </a:p>
                  </a:txBody>
                  <a:tcPr/>
                </a:tc>
                <a:extLst>
                  <a:ext uri="{0D108BD9-81ED-4DB2-BD59-A6C34878D82A}">
                    <a16:rowId xmlns:a16="http://schemas.microsoft.com/office/drawing/2014/main" val="3857650373"/>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 </a:t>
                      </a:r>
                      <a:r>
                        <a:rPr lang="en-US" sz="1100" dirty="0" err="1">
                          <a:effectLst/>
                          <a:latin typeface="Times New Roman" panose="02020603050405020304" pitchFamily="18" charset="0"/>
                          <a:cs typeface="Times New Roman" panose="02020603050405020304" pitchFamily="18" charset="0"/>
                        </a:rPr>
                        <a:t>ong</a:t>
                      </a:r>
                      <a:r>
                        <a:rPr lang="en-US" sz="1100" dirty="0">
                          <a:effectLst/>
                          <a:latin typeface="Times New Roman" panose="02020603050405020304" pitchFamily="18" charset="0"/>
                          <a:cs typeface="Times New Roman" panose="02020603050405020304" pitchFamily="18" charset="0"/>
                        </a:rPr>
                        <a:t> Kong, China</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19 June 1997</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6 April 2014</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660325820"/>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Iceland</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28 April 2001</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6 April 2014</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2250654359"/>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Israel</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January 1996</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6 April 2014</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634127905"/>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Japan</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January 1996</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16 April 2014</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551211500"/>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Korea, Republic of</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 January 1997</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14 January 2016</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2813876821"/>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Liechtenstein</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18 September 1997</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6 April 2014</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2865574087"/>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Moldova, Republic of</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N/A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14 July 2016</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053137425"/>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Montenegro</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N/A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15 July 2015</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2248342809"/>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New Zealand</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N/A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12 August 2015</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767445347"/>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North  Macedonia</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N/A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30 October 2023</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4050551832"/>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Norway</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 January 1996</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6 April 2014</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4195284761"/>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Singapore</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20 October 1997</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6 April 2014</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1458455857"/>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Switzerland</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 January 1996</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January 2021</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752904273"/>
                  </a:ext>
                </a:extLst>
              </a:tr>
              <a:tr h="163606">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Chinese Taipei</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15 July 2009</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6 April 2014</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2466634786"/>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Ukraine</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N/A</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18 May 2016</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90633834"/>
                  </a:ext>
                </a:extLst>
              </a:tr>
              <a:tr h="41717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United Kingdom</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 January 1996 (as a t en-member state of t e European Union)</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1 January 2021</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1793950540"/>
                  </a:ext>
                </a:extLst>
              </a:tr>
              <a:tr h="163606">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United States</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a:effectLst/>
                          <a:latin typeface="Times New Roman" panose="02020603050405020304" pitchFamily="18" charset="0"/>
                          <a:cs typeface="Times New Roman" panose="02020603050405020304" pitchFamily="18" charset="0"/>
                        </a:rPr>
                        <a:t>1 January 1996</a:t>
                      </a: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tc>
                  <a:txBody>
                    <a:bodyPr/>
                    <a:lstStyle/>
                    <a:p>
                      <a:pPr>
                        <a:lnSpc>
                          <a:spcPct val="107000"/>
                        </a:lnSpc>
                        <a:spcAft>
                          <a:spcPts val="0"/>
                        </a:spcAft>
                      </a:pPr>
                      <a:r>
                        <a:rPr lang="en-US" sz="1100" dirty="0">
                          <a:effectLst/>
                          <a:latin typeface="Times New Roman" panose="02020603050405020304" pitchFamily="18" charset="0"/>
                          <a:cs typeface="Times New Roman" panose="02020603050405020304" pitchFamily="18" charset="0"/>
                        </a:rPr>
                        <a:t>6 April 2014</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024" marR="33024" marT="0" marB="0"/>
                </a:tc>
                <a:extLst>
                  <a:ext uri="{0D108BD9-81ED-4DB2-BD59-A6C34878D82A}">
                    <a16:rowId xmlns:a16="http://schemas.microsoft.com/office/drawing/2014/main" val="3388936921"/>
                  </a:ext>
                </a:extLst>
              </a:tr>
            </a:tbl>
          </a:graphicData>
        </a:graphic>
      </p:graphicFrame>
    </p:spTree>
    <p:extLst>
      <p:ext uri="{BB962C8B-B14F-4D97-AF65-F5344CB8AC3E}">
        <p14:creationId xmlns:p14="http://schemas.microsoft.com/office/powerpoint/2010/main" val="3528573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www.wto.org/images/img_gpa/mbr_chart.jpg">
            <a:extLst>
              <a:ext uri="{FF2B5EF4-FFF2-40B4-BE49-F238E27FC236}">
                <a16:creationId xmlns:a16="http://schemas.microsoft.com/office/drawing/2014/main" id="{4A48B938-BE1B-0495-1D15-2C12EC79572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94453" y="178905"/>
            <a:ext cx="6303162" cy="2998153"/>
          </a:xfrm>
          <a:prstGeom prst="rect">
            <a:avLst/>
          </a:prstGeom>
          <a:noFill/>
          <a:ln>
            <a:noFill/>
          </a:ln>
        </p:spPr>
      </p:pic>
      <p:pic>
        <p:nvPicPr>
          <p:cNvPr id="3" name="Рисунок 2" descr="https://www.wto.org/images/img_gpa/obs_chart.jpg">
            <a:extLst>
              <a:ext uri="{FF2B5EF4-FFF2-40B4-BE49-F238E27FC236}">
                <a16:creationId xmlns:a16="http://schemas.microsoft.com/office/drawing/2014/main" id="{1229C0AE-97AD-A5BB-D603-B20CA769A32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115169" y="3188469"/>
            <a:ext cx="7633252" cy="3260034"/>
          </a:xfrm>
          <a:prstGeom prst="rect">
            <a:avLst/>
          </a:prstGeom>
          <a:noFill/>
          <a:ln>
            <a:noFill/>
          </a:ln>
        </p:spPr>
      </p:pic>
      <p:sp>
        <p:nvSpPr>
          <p:cNvPr id="5" name="TextBox 4">
            <a:extLst>
              <a:ext uri="{FF2B5EF4-FFF2-40B4-BE49-F238E27FC236}">
                <a16:creationId xmlns:a16="http://schemas.microsoft.com/office/drawing/2014/main" id="{D69A408F-1280-D6CA-98B2-7E7FFF07FF29}"/>
              </a:ext>
            </a:extLst>
          </p:cNvPr>
          <p:cNvSpPr txBox="1"/>
          <p:nvPr/>
        </p:nvSpPr>
        <p:spPr>
          <a:xfrm>
            <a:off x="7391400" y="1031650"/>
            <a:ext cx="3886200" cy="646331"/>
          </a:xfrm>
          <a:prstGeom prst="rect">
            <a:avLst/>
          </a:prstGeom>
          <a:noFill/>
        </p:spPr>
        <p:txBody>
          <a:bodyPr wrap="square">
            <a:spAutoFit/>
          </a:bodyPr>
          <a:lstStyle/>
          <a:p>
            <a:r>
              <a:rPr lang="uk-UA" dirty="0">
                <a:latin typeface="Palatino Linotype" panose="02040502050505030304" pitchFamily="18" charset="0"/>
              </a:rPr>
              <a:t>https://www.wto.org/english/tratop_e/gproc_e/memobs_e.htm</a:t>
            </a:r>
          </a:p>
        </p:txBody>
      </p:sp>
    </p:spTree>
    <p:extLst>
      <p:ext uri="{BB962C8B-B14F-4D97-AF65-F5344CB8AC3E}">
        <p14:creationId xmlns:p14="http://schemas.microsoft.com/office/powerpoint/2010/main" val="2069371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3">
            <a:extLst>
              <a:ext uri="{FF2B5EF4-FFF2-40B4-BE49-F238E27FC236}">
                <a16:creationId xmlns:a16="http://schemas.microsoft.com/office/drawing/2014/main" id="{96F5390F-D4AD-8025-50CA-F645E9D253B4}"/>
              </a:ext>
            </a:extLst>
          </p:cNvPr>
          <p:cNvSpPr/>
          <p:nvPr/>
        </p:nvSpPr>
        <p:spPr>
          <a:xfrm>
            <a:off x="2863809" y="717230"/>
            <a:ext cx="5399658" cy="593304"/>
          </a:xfrm>
          <a:prstGeom prst="rect">
            <a:avLst/>
          </a:prstGeom>
        </p:spPr>
        <p:txBody>
          <a:bodyPr wrap="square">
            <a:spAutoFit/>
          </a:bodyPr>
          <a:lstStyle/>
          <a:p>
            <a:pPr algn="ctr">
              <a:lnSpc>
                <a:spcPct val="107000"/>
              </a:lnSpc>
              <a:spcAft>
                <a:spcPts val="800"/>
              </a:spcAft>
            </a:pPr>
            <a:r>
              <a:rPr lang="uk-UA" sz="3200" dirty="0">
                <a:latin typeface="Times New Roman" panose="02020603050405020304" pitchFamily="18" charset="0"/>
                <a:ea typeface="Calibri" panose="020F0502020204030204" pitchFamily="34" charset="0"/>
                <a:cs typeface="Times New Roman" panose="02020603050405020304" pitchFamily="18" charset="0"/>
              </a:rPr>
              <a:t>Загальні порогові значення</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Таблица 1">
            <a:extLst>
              <a:ext uri="{FF2B5EF4-FFF2-40B4-BE49-F238E27FC236}">
                <a16:creationId xmlns:a16="http://schemas.microsoft.com/office/drawing/2014/main" id="{588D685E-EAE2-F7B2-068B-146374AF2812}"/>
              </a:ext>
            </a:extLst>
          </p:cNvPr>
          <p:cNvGraphicFramePr>
            <a:graphicFrameLocks noGrp="1"/>
          </p:cNvGraphicFramePr>
          <p:nvPr>
            <p:extLst>
              <p:ext uri="{D42A27DB-BD31-4B8C-83A1-F6EECF244321}">
                <p14:modId xmlns:p14="http://schemas.microsoft.com/office/powerpoint/2010/main" val="542976931"/>
              </p:ext>
            </p:extLst>
          </p:nvPr>
        </p:nvGraphicFramePr>
        <p:xfrm>
          <a:off x="1319822" y="1711477"/>
          <a:ext cx="8487631" cy="2441793"/>
        </p:xfrm>
        <a:graphic>
          <a:graphicData uri="http://schemas.openxmlformats.org/drawingml/2006/table">
            <a:tbl>
              <a:tblPr firstRow="1" firstCol="1" bandRow="1">
                <a:tableStyleId>{073A0DAA-6AF3-43AB-8588-CEC1D06C72B9}</a:tableStyleId>
              </a:tblPr>
              <a:tblGrid>
                <a:gridCol w="1107117">
                  <a:extLst>
                    <a:ext uri="{9D8B030D-6E8A-4147-A177-3AD203B41FA5}">
                      <a16:colId xmlns:a16="http://schemas.microsoft.com/office/drawing/2014/main" val="859908613"/>
                    </a:ext>
                  </a:extLst>
                </a:gridCol>
                <a:gridCol w="1316669">
                  <a:extLst>
                    <a:ext uri="{9D8B030D-6E8A-4147-A177-3AD203B41FA5}">
                      <a16:colId xmlns:a16="http://schemas.microsoft.com/office/drawing/2014/main" val="264090243"/>
                    </a:ext>
                  </a:extLst>
                </a:gridCol>
                <a:gridCol w="1212769">
                  <a:extLst>
                    <a:ext uri="{9D8B030D-6E8A-4147-A177-3AD203B41FA5}">
                      <a16:colId xmlns:a16="http://schemas.microsoft.com/office/drawing/2014/main" val="3779127375"/>
                    </a:ext>
                  </a:extLst>
                </a:gridCol>
                <a:gridCol w="1212769">
                  <a:extLst>
                    <a:ext uri="{9D8B030D-6E8A-4147-A177-3AD203B41FA5}">
                      <a16:colId xmlns:a16="http://schemas.microsoft.com/office/drawing/2014/main" val="1665263235"/>
                    </a:ext>
                  </a:extLst>
                </a:gridCol>
                <a:gridCol w="1212769">
                  <a:extLst>
                    <a:ext uri="{9D8B030D-6E8A-4147-A177-3AD203B41FA5}">
                      <a16:colId xmlns:a16="http://schemas.microsoft.com/office/drawing/2014/main" val="2974491377"/>
                    </a:ext>
                  </a:extLst>
                </a:gridCol>
                <a:gridCol w="1212769">
                  <a:extLst>
                    <a:ext uri="{9D8B030D-6E8A-4147-A177-3AD203B41FA5}">
                      <a16:colId xmlns:a16="http://schemas.microsoft.com/office/drawing/2014/main" val="2662221304"/>
                    </a:ext>
                  </a:extLst>
                </a:gridCol>
                <a:gridCol w="1212769">
                  <a:extLst>
                    <a:ext uri="{9D8B030D-6E8A-4147-A177-3AD203B41FA5}">
                      <a16:colId xmlns:a16="http://schemas.microsoft.com/office/drawing/2014/main" val="2486796617"/>
                    </a:ext>
                  </a:extLst>
                </a:gridCol>
              </a:tblGrid>
              <a:tr h="770466">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 </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lnSpc>
                          <a:spcPct val="107000"/>
                        </a:lnSpc>
                        <a:spcAft>
                          <a:spcPts val="0"/>
                        </a:spcAft>
                      </a:pPr>
                      <a:r>
                        <a:rPr lang="uk-UA" sz="1800" dirty="0">
                          <a:effectLst/>
                          <a:latin typeface="Times New Roman" panose="02020603050405020304" pitchFamily="18" charset="0"/>
                          <a:cs typeface="Times New Roman" panose="02020603050405020304" pitchFamily="18" charset="0"/>
                        </a:rPr>
                        <a:t>Центральні державні установи</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Регіональні державні установи</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Інші державні установи</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529101725"/>
                  </a:ext>
                </a:extLst>
              </a:tr>
              <a:tr h="1123881">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 </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dirty="0">
                          <a:effectLst/>
                          <a:latin typeface="Times New Roman" panose="02020603050405020304" pitchFamily="18" charset="0"/>
                          <a:cs typeface="Times New Roman" panose="02020603050405020304" pitchFamily="18" charset="0"/>
                        </a:rPr>
                        <a:t>Товари та послуги</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Будівельні послуги</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Товари та послуги</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Будівельні послуги</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Товари та послуги</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Будівельні послуги</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7730248"/>
                  </a:ext>
                </a:extLst>
              </a:tr>
              <a:tr h="547446">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СПЗ</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130 000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dirty="0">
                          <a:effectLst/>
                          <a:latin typeface="Times New Roman" panose="02020603050405020304" pitchFamily="18" charset="0"/>
                          <a:cs typeface="Times New Roman" panose="02020603050405020304" pitchFamily="18" charset="0"/>
                        </a:rPr>
                        <a:t>5 000 000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200 000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5 000 000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a:effectLst/>
                          <a:latin typeface="Times New Roman" panose="02020603050405020304" pitchFamily="18" charset="0"/>
                          <a:cs typeface="Times New Roman" panose="02020603050405020304" pitchFamily="18" charset="0"/>
                        </a:rPr>
                        <a:t>400 000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k-UA" sz="1800" dirty="0">
                          <a:effectLst/>
                          <a:latin typeface="Times New Roman" panose="02020603050405020304" pitchFamily="18" charset="0"/>
                          <a:cs typeface="Times New Roman" panose="02020603050405020304" pitchFamily="18" charset="0"/>
                        </a:rPr>
                        <a:t>5 000 000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0633504"/>
                  </a:ext>
                </a:extLst>
              </a:tr>
            </a:tbl>
          </a:graphicData>
        </a:graphic>
      </p:graphicFrame>
      <p:sp>
        <p:nvSpPr>
          <p:cNvPr id="4" name="TextBox 3">
            <a:extLst>
              <a:ext uri="{FF2B5EF4-FFF2-40B4-BE49-F238E27FC236}">
                <a16:creationId xmlns:a16="http://schemas.microsoft.com/office/drawing/2014/main" id="{88F72D45-19DE-CE33-F0EA-9794470206B8}"/>
              </a:ext>
            </a:extLst>
          </p:cNvPr>
          <p:cNvSpPr txBox="1"/>
          <p:nvPr/>
        </p:nvSpPr>
        <p:spPr>
          <a:xfrm>
            <a:off x="1850572" y="5715000"/>
            <a:ext cx="6204857" cy="369332"/>
          </a:xfrm>
          <a:prstGeom prst="rect">
            <a:avLst/>
          </a:prstGeom>
          <a:noFill/>
        </p:spPr>
        <p:txBody>
          <a:bodyPr wrap="square" rtlCol="0">
            <a:spAutoFit/>
          </a:bodyPr>
          <a:lstStyle/>
          <a:p>
            <a:r>
              <a:rPr lang="uk-UA" dirty="0"/>
              <a:t>1 СПЗ </a:t>
            </a:r>
            <a:r>
              <a:rPr lang="en-US" dirty="0"/>
              <a:t>≈</a:t>
            </a:r>
            <a:r>
              <a:rPr lang="uk-UA" dirty="0"/>
              <a:t> 1.37 </a:t>
            </a:r>
            <a:r>
              <a:rPr lang="uk-UA" dirty="0" err="1"/>
              <a:t>дол</a:t>
            </a:r>
            <a:r>
              <a:rPr lang="uk-UA" dirty="0"/>
              <a:t> США</a:t>
            </a:r>
            <a:endParaRPr lang="en-US" dirty="0"/>
          </a:p>
        </p:txBody>
      </p:sp>
    </p:spTree>
    <p:extLst>
      <p:ext uri="{BB962C8B-B14F-4D97-AF65-F5344CB8AC3E}">
        <p14:creationId xmlns:p14="http://schemas.microsoft.com/office/powerpoint/2010/main" val="3925925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2E3F07-43D0-352B-0024-C104789D5EFF}"/>
              </a:ext>
            </a:extLst>
          </p:cNvPr>
          <p:cNvSpPr txBox="1">
            <a:spLocks/>
          </p:cNvSpPr>
          <p:nvPr/>
        </p:nvSpPr>
        <p:spPr>
          <a:xfrm>
            <a:off x="1141413" y="618518"/>
            <a:ext cx="9905998" cy="1478570"/>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uk-UA" sz="4000" b="1" dirty="0">
                <a:latin typeface="Palatino Linotype" panose="02040502050505030304" pitchFamily="18" charset="0"/>
              </a:rPr>
              <a:t>Правила Угоди СОТ з публічних </a:t>
            </a:r>
            <a:r>
              <a:rPr lang="uk-UA" sz="4000" b="1" dirty="0" err="1">
                <a:latin typeface="Palatino Linotype" panose="02040502050505030304" pitchFamily="18" charset="0"/>
              </a:rPr>
              <a:t>закупівель</a:t>
            </a:r>
            <a:endParaRPr lang="en-US" sz="4000" b="1" dirty="0">
              <a:latin typeface="Palatino Linotype" panose="02040502050505030304" pitchFamily="18" charset="0"/>
            </a:endParaRPr>
          </a:p>
        </p:txBody>
      </p:sp>
      <p:graphicFrame>
        <p:nvGraphicFramePr>
          <p:cNvPr id="3" name="Объект 3">
            <a:extLst>
              <a:ext uri="{FF2B5EF4-FFF2-40B4-BE49-F238E27FC236}">
                <a16:creationId xmlns:a16="http://schemas.microsoft.com/office/drawing/2014/main" id="{80554BC2-EE78-CF82-8F23-290531FA9102}"/>
              </a:ext>
            </a:extLst>
          </p:cNvPr>
          <p:cNvGraphicFramePr>
            <a:graphicFrameLocks/>
          </p:cNvGraphicFramePr>
          <p:nvPr>
            <p:extLst>
              <p:ext uri="{D42A27DB-BD31-4B8C-83A1-F6EECF244321}">
                <p14:modId xmlns:p14="http://schemas.microsoft.com/office/powerpoint/2010/main" val="3663133104"/>
              </p:ext>
            </p:extLst>
          </p:nvPr>
        </p:nvGraphicFramePr>
        <p:xfrm>
          <a:off x="1141413" y="2249488"/>
          <a:ext cx="9906000" cy="3541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5115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82F23D-E2EE-6C48-74BB-13D91E3FECEE}"/>
              </a:ext>
            </a:extLst>
          </p:cNvPr>
          <p:cNvSpPr txBox="1">
            <a:spLocks/>
          </p:cNvSpPr>
          <p:nvPr/>
        </p:nvSpPr>
        <p:spPr>
          <a:xfrm>
            <a:off x="1141413" y="618518"/>
            <a:ext cx="9905998" cy="147857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u-RU" b="1" dirty="0" err="1">
                <a:latin typeface="Palatino Linotype" panose="02040502050505030304" pitchFamily="18" charset="0"/>
                <a:cs typeface="Times New Roman" panose="02020603050405020304" pitchFamily="18" charset="0"/>
              </a:rPr>
              <a:t>Прозорість</a:t>
            </a:r>
            <a:r>
              <a:rPr lang="ru-RU" b="1" dirty="0">
                <a:latin typeface="Palatino Linotype" panose="02040502050505030304" pitchFamily="18" charset="0"/>
                <a:cs typeface="Times New Roman" panose="02020603050405020304" pitchFamily="18" charset="0"/>
              </a:rPr>
              <a:t> </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що</a:t>
            </a:r>
            <a:r>
              <a:rPr lang="ru-RU" dirty="0">
                <a:latin typeface="Palatino Linotype" panose="02040502050505030304" pitchFamily="18" charset="0"/>
                <a:cs typeface="Times New Roman" panose="02020603050405020304" pitchFamily="18" charset="0"/>
              </a:rPr>
              <a:t>, коли і як?</a:t>
            </a:r>
            <a:endParaRPr lang="en-US" dirty="0">
              <a:latin typeface="Palatino Linotype" panose="02040502050505030304" pitchFamily="18" charset="0"/>
              <a:cs typeface="Times New Roman" panose="02020603050405020304" pitchFamily="18" charset="0"/>
            </a:endParaRPr>
          </a:p>
        </p:txBody>
      </p:sp>
      <p:graphicFrame>
        <p:nvGraphicFramePr>
          <p:cNvPr id="3" name="Объект 3">
            <a:extLst>
              <a:ext uri="{FF2B5EF4-FFF2-40B4-BE49-F238E27FC236}">
                <a16:creationId xmlns:a16="http://schemas.microsoft.com/office/drawing/2014/main" id="{3E6BD872-4949-DBE9-206B-BA8F38828E7A}"/>
              </a:ext>
            </a:extLst>
          </p:cNvPr>
          <p:cNvGraphicFramePr>
            <a:graphicFrameLocks/>
          </p:cNvGraphicFramePr>
          <p:nvPr>
            <p:extLst>
              <p:ext uri="{D42A27DB-BD31-4B8C-83A1-F6EECF244321}">
                <p14:modId xmlns:p14="http://schemas.microsoft.com/office/powerpoint/2010/main" val="3022462484"/>
              </p:ext>
            </p:extLst>
          </p:nvPr>
        </p:nvGraphicFramePr>
        <p:xfrm>
          <a:off x="957943" y="1915886"/>
          <a:ext cx="10089470" cy="4245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8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C21CB08-8C36-2C48-5F78-61A006B15231}"/>
              </a:ext>
            </a:extLst>
          </p:cNvPr>
          <p:cNvPicPr>
            <a:picLocks noChangeAspect="1"/>
          </p:cNvPicPr>
          <p:nvPr/>
        </p:nvPicPr>
        <p:blipFill>
          <a:blip r:embed="rId2"/>
          <a:stretch>
            <a:fillRect/>
          </a:stretch>
        </p:blipFill>
        <p:spPr>
          <a:xfrm>
            <a:off x="1251284" y="0"/>
            <a:ext cx="10439562" cy="6276596"/>
          </a:xfrm>
          <a:prstGeom prst="rect">
            <a:avLst/>
          </a:prstGeom>
        </p:spPr>
      </p:pic>
    </p:spTree>
    <p:extLst>
      <p:ext uri="{BB962C8B-B14F-4D97-AF65-F5344CB8AC3E}">
        <p14:creationId xmlns:p14="http://schemas.microsoft.com/office/powerpoint/2010/main" val="10823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FADB2E5E-DA3A-543E-7B9E-34777E37E966}"/>
              </a:ext>
            </a:extLst>
          </p:cNvPr>
          <p:cNvSpPr txBox="1">
            <a:spLocks/>
          </p:cNvSpPr>
          <p:nvPr/>
        </p:nvSpPr>
        <p:spPr>
          <a:xfrm>
            <a:off x="609600" y="247481"/>
            <a:ext cx="4649783" cy="823912"/>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ru-RU" b="1" dirty="0">
                <a:latin typeface="Palatino Linotype" panose="02040502050505030304" pitchFamily="18" charset="0"/>
              </a:rPr>
              <a:t>РЕАЛІСТИЧНІ СТРОКИ </a:t>
            </a:r>
            <a:endParaRPr lang="en-US" dirty="0">
              <a:latin typeface="Palatino Linotype" panose="02040502050505030304" pitchFamily="18" charset="0"/>
            </a:endParaRPr>
          </a:p>
        </p:txBody>
      </p:sp>
      <p:sp>
        <p:nvSpPr>
          <p:cNvPr id="3" name="Объект 8">
            <a:extLst>
              <a:ext uri="{FF2B5EF4-FFF2-40B4-BE49-F238E27FC236}">
                <a16:creationId xmlns:a16="http://schemas.microsoft.com/office/drawing/2014/main" id="{BDFF8CB8-CC0C-5988-4490-836A1639A781}"/>
              </a:ext>
            </a:extLst>
          </p:cNvPr>
          <p:cNvSpPr txBox="1">
            <a:spLocks/>
          </p:cNvSpPr>
          <p:nvPr/>
        </p:nvSpPr>
        <p:spPr>
          <a:xfrm>
            <a:off x="609600" y="894930"/>
            <a:ext cx="5279857" cy="6140389"/>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ru-RU" sz="1400" dirty="0" err="1">
                <a:latin typeface="Palatino Linotype" panose="02040502050505030304" pitchFamily="18" charset="0"/>
                <a:cs typeface="Times New Roman" panose="02020603050405020304" pitchFamily="18" charset="0"/>
              </a:rPr>
              <a:t>Достатній</a:t>
            </a:r>
            <a:r>
              <a:rPr lang="ru-RU" sz="1400" dirty="0">
                <a:latin typeface="Palatino Linotype" panose="02040502050505030304" pitchFamily="18" charset="0"/>
                <a:cs typeface="Times New Roman" panose="02020603050405020304" pitchFamily="18" charset="0"/>
              </a:rPr>
              <a:t> час на </a:t>
            </a:r>
            <a:r>
              <a:rPr lang="ru-RU" sz="1400" dirty="0" err="1">
                <a:latin typeface="Palatino Linotype" panose="02040502050505030304" pitchFamily="18" charset="0"/>
                <a:cs typeface="Times New Roman" panose="02020603050405020304" pitchFamily="18" charset="0"/>
              </a:rPr>
              <a:t>підготовку</a:t>
            </a:r>
            <a:r>
              <a:rPr lang="ru-RU" sz="1400" dirty="0">
                <a:latin typeface="Palatino Linotype" panose="02040502050505030304" pitchFamily="18" charset="0"/>
                <a:cs typeface="Times New Roman" panose="02020603050405020304" pitchFamily="18" charset="0"/>
              </a:rPr>
              <a:t> та </a:t>
            </a:r>
            <a:r>
              <a:rPr lang="ru-RU" sz="1400" dirty="0" err="1">
                <a:latin typeface="Palatino Linotype" panose="02040502050505030304" pitchFamily="18" charset="0"/>
                <a:cs typeface="Times New Roman" panose="02020603050405020304" pitchFamily="18" charset="0"/>
              </a:rPr>
              <a:t>подання</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тендерних</a:t>
            </a:r>
            <a:r>
              <a:rPr lang="ru-RU" sz="1400" dirty="0">
                <a:latin typeface="Palatino Linotype" panose="02040502050505030304" pitchFamily="18" charset="0"/>
                <a:cs typeface="Times New Roman" panose="02020603050405020304" pitchFamily="18" charset="0"/>
              </a:rPr>
              <a:t> заявок (</a:t>
            </a:r>
            <a:r>
              <a:rPr lang="ru-RU" sz="1400" dirty="0" err="1">
                <a:latin typeface="Palatino Linotype" panose="02040502050505030304" pitchFamily="18" charset="0"/>
                <a:cs typeface="Times New Roman" panose="02020603050405020304" pitchFamily="18" charset="0"/>
              </a:rPr>
              <a:t>Стаття</a:t>
            </a:r>
            <a:r>
              <a:rPr lang="ru-RU" sz="1400" dirty="0">
                <a:latin typeface="Palatino Linotype" panose="02040502050505030304" pitchFamily="18" charset="0"/>
                <a:cs typeface="Times New Roman" panose="02020603050405020304" pitchFamily="18" charset="0"/>
              </a:rPr>
              <a:t> ХІ:1)</a:t>
            </a:r>
          </a:p>
          <a:p>
            <a:r>
              <a:rPr lang="ru-RU" sz="1400" dirty="0" err="1">
                <a:latin typeface="Palatino Linotype" panose="02040502050505030304" pitchFamily="18" charset="0"/>
                <a:cs typeface="Times New Roman" panose="02020603050405020304" pitchFamily="18" charset="0"/>
              </a:rPr>
              <a:t>Повинні</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враховуватися</a:t>
            </a:r>
            <a:r>
              <a:rPr lang="ru-RU" sz="1400" dirty="0">
                <a:latin typeface="Palatino Linotype" panose="02040502050505030304" pitchFamily="18" charset="0"/>
                <a:cs typeface="Times New Roman" panose="02020603050405020304" pitchFamily="18" charset="0"/>
              </a:rPr>
              <a:t>: характер і </a:t>
            </a:r>
            <a:r>
              <a:rPr lang="ru-RU" sz="1400" dirty="0" err="1">
                <a:latin typeface="Palatino Linotype" panose="02040502050505030304" pitchFamily="18" charset="0"/>
                <a:cs typeface="Times New Roman" panose="02020603050405020304" pitchFamily="18" charset="0"/>
              </a:rPr>
              <a:t>складність</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закупівлі</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обсяг</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субпідрядних</a:t>
            </a:r>
            <a:r>
              <a:rPr lang="ru-RU" sz="1400" dirty="0">
                <a:latin typeface="Palatino Linotype" panose="02040502050505030304" pitchFamily="18" charset="0"/>
                <a:cs typeface="Times New Roman" panose="02020603050405020304" pitchFamily="18" charset="0"/>
              </a:rPr>
              <a:t> поставок і/ </a:t>
            </a:r>
            <a:r>
              <a:rPr lang="ru-RU" sz="1400" dirty="0" err="1">
                <a:latin typeface="Palatino Linotype" panose="02040502050505030304" pitchFamily="18" charset="0"/>
                <a:cs typeface="Times New Roman" panose="02020603050405020304" pitchFamily="18" charset="0"/>
              </a:rPr>
              <a:t>робіт</a:t>
            </a:r>
            <a:r>
              <a:rPr lang="ru-RU" sz="1400" dirty="0">
                <a:latin typeface="Palatino Linotype" panose="02040502050505030304" pitchFamily="18" charset="0"/>
                <a:cs typeface="Times New Roman" panose="02020603050405020304" pitchFamily="18" charset="0"/>
              </a:rPr>
              <a:t>, час, </a:t>
            </a:r>
            <a:r>
              <a:rPr lang="ru-RU" sz="1400" dirty="0" err="1">
                <a:latin typeface="Palatino Linotype" panose="02040502050505030304" pitchFamily="18" charset="0"/>
                <a:cs typeface="Times New Roman" panose="02020603050405020304" pitchFamily="18" charset="0"/>
              </a:rPr>
              <a:t>необхідний</a:t>
            </a:r>
            <a:r>
              <a:rPr lang="ru-RU" sz="1400" dirty="0">
                <a:latin typeface="Palatino Linotype" panose="02040502050505030304" pitchFamily="18" charset="0"/>
                <a:cs typeface="Times New Roman" panose="02020603050405020304" pitchFamily="18" charset="0"/>
              </a:rPr>
              <a:t> для </a:t>
            </a:r>
            <a:r>
              <a:rPr lang="ru-RU" sz="1400" dirty="0" err="1">
                <a:latin typeface="Palatino Linotype" panose="02040502050505030304" pitchFamily="18" charset="0"/>
                <a:cs typeface="Times New Roman" panose="02020603050405020304" pitchFamily="18" charset="0"/>
              </a:rPr>
              <a:t>надіслання</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тендерних</a:t>
            </a:r>
            <a:r>
              <a:rPr lang="ru-RU" sz="1400" dirty="0">
                <a:latin typeface="Palatino Linotype" panose="02040502050505030304" pitchFamily="18" charset="0"/>
                <a:cs typeface="Times New Roman" panose="02020603050405020304" pitchFamily="18" charset="0"/>
              </a:rPr>
              <a:t> заявок (у тому </a:t>
            </a:r>
            <a:r>
              <a:rPr lang="ru-RU" sz="1400" dirty="0" err="1">
                <a:latin typeface="Palatino Linotype" panose="02040502050505030304" pitchFamily="18" charset="0"/>
                <a:cs typeface="Times New Roman" panose="02020603050405020304" pitchFamily="18" charset="0"/>
              </a:rPr>
              <a:t>числі</a:t>
            </a:r>
            <a:r>
              <a:rPr lang="ru-RU" sz="1400" dirty="0">
                <a:latin typeface="Palatino Linotype" panose="02040502050505030304" pitchFamily="18" charset="0"/>
                <a:cs typeface="Times New Roman" panose="02020603050405020304" pitchFamily="18" charset="0"/>
              </a:rPr>
              <a:t> з-за кордону!).</a:t>
            </a:r>
          </a:p>
          <a:p>
            <a:r>
              <a:rPr lang="ru-RU" sz="1400" dirty="0" err="1">
                <a:latin typeface="Palatino Linotype" panose="02040502050505030304" pitchFamily="18" charset="0"/>
                <a:cs typeface="Times New Roman" panose="02020603050405020304" pitchFamily="18" charset="0"/>
              </a:rPr>
              <a:t>Однакові</a:t>
            </a:r>
            <a:r>
              <a:rPr lang="ru-RU" sz="1400" dirty="0">
                <a:latin typeface="Palatino Linotype" panose="02040502050505030304" pitchFamily="18" charset="0"/>
                <a:cs typeface="Times New Roman" panose="02020603050405020304" pitchFamily="18" charset="0"/>
              </a:rPr>
              <a:t> строки для </a:t>
            </a:r>
            <a:r>
              <a:rPr lang="ru-RU" sz="1400" dirty="0" err="1">
                <a:latin typeface="Palatino Linotype" panose="02040502050505030304" pitchFamily="18" charset="0"/>
                <a:cs typeface="Times New Roman" panose="02020603050405020304" pitchFamily="18" charset="0"/>
              </a:rPr>
              <a:t>всіх</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постачальників</a:t>
            </a:r>
            <a:r>
              <a:rPr lang="ru-RU" sz="1400" dirty="0">
                <a:latin typeface="Palatino Linotype" panose="02040502050505030304" pitchFamily="18" charset="0"/>
                <a:cs typeface="Times New Roman" panose="02020603050405020304" pitchFamily="18" charset="0"/>
              </a:rPr>
              <a:t>.</a:t>
            </a:r>
          </a:p>
          <a:p>
            <a:pPr marL="0" indent="0">
              <a:buFont typeface="Calibri" panose="020F0502020204030204" pitchFamily="34" charset="0"/>
              <a:buNone/>
            </a:pPr>
            <a:r>
              <a:rPr lang="ru-RU" sz="1400" dirty="0">
                <a:latin typeface="Palatino Linotype" panose="02040502050505030304" pitchFamily="18" charset="0"/>
                <a:cs typeface="Times New Roman" panose="02020603050405020304" pitchFamily="18" charset="0"/>
              </a:rPr>
              <a:t>Строки </a:t>
            </a:r>
            <a:r>
              <a:rPr lang="ru-RU" sz="1400" dirty="0" err="1">
                <a:latin typeface="Palatino Linotype" panose="02040502050505030304" pitchFamily="18" charset="0"/>
                <a:cs typeface="Times New Roman" panose="02020603050405020304" pitchFamily="18" charset="0"/>
              </a:rPr>
              <a:t>подання</a:t>
            </a:r>
            <a:endParaRPr lang="ru-RU" sz="1400" dirty="0">
              <a:latin typeface="Palatino Linotype" panose="02040502050505030304" pitchFamily="18" charset="0"/>
              <a:cs typeface="Times New Roman" panose="02020603050405020304" pitchFamily="18" charset="0"/>
            </a:endParaRPr>
          </a:p>
          <a:p>
            <a:r>
              <a:rPr lang="ru-RU" sz="1400" dirty="0" err="1">
                <a:latin typeface="Palatino Linotype" panose="02040502050505030304" pitchFamily="18" charset="0"/>
                <a:cs typeface="Times New Roman" panose="02020603050405020304" pitchFamily="18" charset="0"/>
              </a:rPr>
              <a:t>Закриті</a:t>
            </a:r>
            <a:r>
              <a:rPr lang="ru-RU" sz="1400" dirty="0">
                <a:latin typeface="Palatino Linotype" panose="02040502050505030304" pitchFamily="18" charset="0"/>
                <a:cs typeface="Times New Roman" panose="02020603050405020304" pitchFamily="18" charset="0"/>
              </a:rPr>
              <a:t> торги: як </a:t>
            </a:r>
            <a:r>
              <a:rPr lang="ru-RU" sz="1400" dirty="0" err="1">
                <a:latin typeface="Palatino Linotype" panose="02040502050505030304" pitchFamily="18" charset="0"/>
                <a:cs typeface="Times New Roman" panose="02020603050405020304" pitchFamily="18" charset="0"/>
              </a:rPr>
              <a:t>мінімум</a:t>
            </a:r>
            <a:r>
              <a:rPr lang="ru-RU" sz="1400" dirty="0">
                <a:latin typeface="Palatino Linotype" panose="02040502050505030304" pitchFamily="18" charset="0"/>
                <a:cs typeface="Times New Roman" panose="02020603050405020304" pitchFamily="18" charset="0"/>
              </a:rPr>
              <a:t>, 25 </a:t>
            </a:r>
            <a:r>
              <a:rPr lang="ru-RU" sz="1400" dirty="0" err="1">
                <a:latin typeface="Palatino Linotype" panose="02040502050505030304" pitchFamily="18" charset="0"/>
                <a:cs typeface="Times New Roman" panose="02020603050405020304" pitchFamily="18" charset="0"/>
              </a:rPr>
              <a:t>днів</a:t>
            </a:r>
            <a:r>
              <a:rPr lang="ru-RU" sz="1400" dirty="0">
                <a:latin typeface="Palatino Linotype" panose="02040502050505030304" pitchFamily="18" charset="0"/>
                <a:cs typeface="Times New Roman" panose="02020603050405020304" pitchFamily="18" charset="0"/>
              </a:rPr>
              <a:t> для </a:t>
            </a:r>
            <a:r>
              <a:rPr lang="ru-RU" sz="1400" dirty="0" err="1">
                <a:latin typeface="Palatino Linotype" panose="02040502050505030304" pitchFamily="18" charset="0"/>
                <a:cs typeface="Times New Roman" panose="02020603050405020304" pitchFamily="18" charset="0"/>
              </a:rPr>
              <a:t>подання</a:t>
            </a:r>
            <a:r>
              <a:rPr lang="ru-RU" sz="1400" dirty="0">
                <a:latin typeface="Palatino Linotype" panose="02040502050505030304" pitchFamily="18" charset="0"/>
                <a:cs typeface="Times New Roman" panose="02020603050405020304" pitchFamily="18" charset="0"/>
              </a:rPr>
              <a:t> заявки на участь. У </a:t>
            </a:r>
            <a:r>
              <a:rPr lang="ru-RU" sz="1400" dirty="0" err="1">
                <a:latin typeface="Palatino Linotype" panose="02040502050505030304" pitchFamily="18" charset="0"/>
                <a:cs typeface="Times New Roman" panose="02020603050405020304" pitchFamily="18" charset="0"/>
              </a:rPr>
              <a:t>термінових</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ситуаціях</a:t>
            </a:r>
            <a:r>
              <a:rPr lang="ru-RU" sz="1400" dirty="0">
                <a:latin typeface="Palatino Linotype" panose="02040502050505030304" pitchFamily="18" charset="0"/>
                <a:cs typeface="Times New Roman" panose="02020603050405020304" pitchFamily="18" charset="0"/>
              </a:rPr>
              <a:t>: як </a:t>
            </a:r>
            <a:r>
              <a:rPr lang="ru-RU" sz="1400" dirty="0" err="1">
                <a:latin typeface="Palatino Linotype" panose="02040502050505030304" pitchFamily="18" charset="0"/>
                <a:cs typeface="Times New Roman" panose="02020603050405020304" pitchFamily="18" charset="0"/>
              </a:rPr>
              <a:t>мінімум</a:t>
            </a:r>
            <a:r>
              <a:rPr lang="ru-RU" sz="1400" dirty="0">
                <a:latin typeface="Palatino Linotype" panose="02040502050505030304" pitchFamily="18" charset="0"/>
                <a:cs typeface="Times New Roman" panose="02020603050405020304" pitchFamily="18" charset="0"/>
              </a:rPr>
              <a:t>, 10 </a:t>
            </a:r>
            <a:r>
              <a:rPr lang="ru-RU" sz="1400" dirty="0" err="1">
                <a:latin typeface="Palatino Linotype" panose="02040502050505030304" pitchFamily="18" charset="0"/>
                <a:cs typeface="Times New Roman" panose="02020603050405020304" pitchFamily="18" charset="0"/>
              </a:rPr>
              <a:t>днів</a:t>
            </a:r>
            <a:r>
              <a:rPr lang="ru-RU" sz="1400" dirty="0">
                <a:latin typeface="Palatino Linotype" panose="02040502050505030304" pitchFamily="18" charset="0"/>
                <a:cs typeface="Times New Roman" panose="02020603050405020304" pitchFamily="18" charset="0"/>
              </a:rPr>
              <a:t>.</a:t>
            </a:r>
          </a:p>
          <a:p>
            <a:r>
              <a:rPr lang="ru-RU" sz="1400" dirty="0" err="1">
                <a:latin typeface="Palatino Linotype" panose="02040502050505030304" pitchFamily="18" charset="0"/>
                <a:cs typeface="Times New Roman" panose="02020603050405020304" pitchFamily="18" charset="0"/>
              </a:rPr>
              <a:t>Подання</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тендерних</a:t>
            </a:r>
            <a:r>
              <a:rPr lang="ru-RU" sz="1400" dirty="0">
                <a:latin typeface="Palatino Linotype" panose="02040502050505030304" pitchFamily="18" charset="0"/>
                <a:cs typeface="Times New Roman" panose="02020603050405020304" pitchFamily="18" charset="0"/>
              </a:rPr>
              <a:t> заявок: 40 </a:t>
            </a:r>
            <a:r>
              <a:rPr lang="ru-RU" sz="1400" dirty="0" err="1">
                <a:latin typeface="Palatino Linotype" panose="02040502050505030304" pitchFamily="18" charset="0"/>
                <a:cs typeface="Times New Roman" panose="02020603050405020304" pitchFamily="18" charset="0"/>
              </a:rPr>
              <a:t>днів</a:t>
            </a:r>
            <a:r>
              <a:rPr lang="ru-RU" sz="1400" dirty="0">
                <a:latin typeface="Palatino Linotype" panose="02040502050505030304" pitchFamily="18" charset="0"/>
                <a:cs typeface="Times New Roman" panose="02020603050405020304" pitchFamily="18" charset="0"/>
              </a:rPr>
              <a:t> з </a:t>
            </a:r>
            <a:r>
              <a:rPr lang="ru-RU" sz="1400" dirty="0" err="1">
                <a:latin typeface="Palatino Linotype" panose="02040502050505030304" pitchFamily="18" charset="0"/>
                <a:cs typeface="Times New Roman" panose="02020603050405020304" pitchFamily="18" charset="0"/>
              </a:rPr>
              <a:t>дати</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публікації</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повідомлення</a:t>
            </a:r>
            <a:r>
              <a:rPr lang="ru-RU" sz="1400" dirty="0">
                <a:latin typeface="Palatino Linotype" panose="02040502050505030304" pitchFamily="18" charset="0"/>
                <a:cs typeface="Times New Roman" panose="02020603050405020304" pitchFamily="18" charset="0"/>
              </a:rPr>
              <a:t>/</a:t>
            </a:r>
            <a:r>
              <a:rPr lang="ru-RU" sz="1400" dirty="0" err="1">
                <a:latin typeface="Palatino Linotype" panose="02040502050505030304" pitchFamily="18" charset="0"/>
                <a:cs typeface="Times New Roman" panose="02020603050405020304" pitchFamily="18" charset="0"/>
              </a:rPr>
              <a:t>запрошення</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подавати</a:t>
            </a:r>
            <a:r>
              <a:rPr lang="ru-RU" sz="1400" dirty="0">
                <a:latin typeface="Palatino Linotype" panose="02040502050505030304" pitchFamily="18" charset="0"/>
                <a:cs typeface="Times New Roman" panose="02020603050405020304" pitchFamily="18" charset="0"/>
              </a:rPr>
              <a:t> заявки; як </a:t>
            </a:r>
            <a:r>
              <a:rPr lang="ru-RU" sz="1400" dirty="0" err="1">
                <a:latin typeface="Palatino Linotype" panose="02040502050505030304" pitchFamily="18" charset="0"/>
                <a:cs typeface="Times New Roman" panose="02020603050405020304" pitchFamily="18" charset="0"/>
              </a:rPr>
              <a:t>мінімум</a:t>
            </a:r>
            <a:r>
              <a:rPr lang="ru-RU" sz="1400" dirty="0">
                <a:latin typeface="Palatino Linotype" panose="02040502050505030304" pitchFamily="18" charset="0"/>
                <a:cs typeface="Times New Roman" panose="02020603050405020304" pitchFamily="18" charset="0"/>
              </a:rPr>
              <a:t>, 10 </a:t>
            </a:r>
            <a:r>
              <a:rPr lang="ru-RU" sz="1400" dirty="0" err="1">
                <a:latin typeface="Palatino Linotype" panose="02040502050505030304" pitchFamily="18" charset="0"/>
                <a:cs typeface="Times New Roman" panose="02020603050405020304" pitchFamily="18" charset="0"/>
              </a:rPr>
              <a:t>днів</a:t>
            </a:r>
            <a:r>
              <a:rPr lang="ru-RU" sz="1400" dirty="0">
                <a:latin typeface="Palatino Linotype" panose="02040502050505030304" pitchFamily="18" charset="0"/>
                <a:cs typeface="Times New Roman" panose="02020603050405020304" pitchFamily="18" charset="0"/>
              </a:rPr>
              <a:t> у </a:t>
            </a:r>
            <a:r>
              <a:rPr lang="ru-RU" sz="1400" dirty="0" err="1">
                <a:latin typeface="Palatino Linotype" panose="02040502050505030304" pitchFamily="18" charset="0"/>
                <a:cs typeface="Times New Roman" panose="02020603050405020304" pitchFamily="18" charset="0"/>
              </a:rPr>
              <a:t>випадках</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повідомлень</a:t>
            </a:r>
            <a:r>
              <a:rPr lang="ru-RU" sz="1400" dirty="0">
                <a:latin typeface="Palatino Linotype" panose="02040502050505030304" pitchFamily="18" charset="0"/>
                <a:cs typeface="Times New Roman" panose="02020603050405020304" pitchFamily="18" charset="0"/>
              </a:rPr>
              <a:t> про </a:t>
            </a:r>
            <a:r>
              <a:rPr lang="ru-RU" sz="1400" dirty="0" err="1">
                <a:latin typeface="Palatino Linotype" panose="02040502050505030304" pitchFamily="18" charset="0"/>
                <a:cs typeface="Times New Roman" panose="02020603050405020304" pitchFamily="18" charset="0"/>
              </a:rPr>
              <a:t>планову</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закупівлю</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повторюваних</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контрактів</a:t>
            </a:r>
            <a:r>
              <a:rPr lang="ru-RU" sz="1400" dirty="0">
                <a:latin typeface="Palatino Linotype" panose="02040502050505030304" pitchFamily="18" charset="0"/>
                <a:cs typeface="Times New Roman" panose="02020603050405020304" pitchFamily="18" charset="0"/>
              </a:rPr>
              <a:t> а також у </a:t>
            </a:r>
            <a:r>
              <a:rPr lang="ru-RU" sz="1400" dirty="0" err="1">
                <a:latin typeface="Palatino Linotype" panose="02040502050505030304" pitchFamily="18" charset="0"/>
                <a:cs typeface="Times New Roman" panose="02020603050405020304" pitchFamily="18" charset="0"/>
              </a:rPr>
              <a:t>термінових</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ситуаціях</a:t>
            </a:r>
            <a:r>
              <a:rPr lang="ru-RU" sz="1400" dirty="0">
                <a:latin typeface="Palatino Linotype" panose="02040502050505030304" pitchFamily="18" charset="0"/>
                <a:cs typeface="Times New Roman" panose="02020603050405020304" pitchFamily="18" charset="0"/>
              </a:rPr>
              <a:t>.</a:t>
            </a:r>
          </a:p>
          <a:p>
            <a:r>
              <a:rPr lang="ru-RU" sz="1400" dirty="0" err="1">
                <a:latin typeface="Palatino Linotype" panose="02040502050505030304" pitchFamily="18" charset="0"/>
                <a:cs typeface="Times New Roman" panose="02020603050405020304" pitchFamily="18" charset="0"/>
              </a:rPr>
              <a:t>Скорочення</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строків</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можливе</a:t>
            </a:r>
            <a:r>
              <a:rPr lang="ru-RU" sz="1400" dirty="0">
                <a:latin typeface="Palatino Linotype" panose="02040502050505030304" pitchFamily="18" charset="0"/>
                <a:cs typeface="Times New Roman" panose="02020603050405020304" pitchFamily="18" charset="0"/>
              </a:rPr>
              <a:t> в </a:t>
            </a:r>
            <a:r>
              <a:rPr lang="ru-RU" sz="1400" dirty="0" err="1">
                <a:latin typeface="Palatino Linotype" panose="02040502050505030304" pitchFamily="18" charset="0"/>
                <a:cs typeface="Times New Roman" panose="02020603050405020304" pitchFamily="18" charset="0"/>
              </a:rPr>
              <a:t>разі</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застосування</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електронних</a:t>
            </a:r>
            <a:r>
              <a:rPr lang="ru-RU" sz="1400" dirty="0">
                <a:latin typeface="Palatino Linotype" panose="02040502050505030304" pitchFamily="18" charset="0"/>
                <a:cs typeface="Times New Roman" panose="02020603050405020304" pitchFamily="18" charset="0"/>
              </a:rPr>
              <a:t> </a:t>
            </a:r>
            <a:r>
              <a:rPr lang="ru-RU" sz="1400" dirty="0" err="1">
                <a:latin typeface="Palatino Linotype" panose="02040502050505030304" pitchFamily="18" charset="0"/>
                <a:cs typeface="Times New Roman" panose="02020603050405020304" pitchFamily="18" charset="0"/>
              </a:rPr>
              <a:t>засобів</a:t>
            </a:r>
            <a:r>
              <a:rPr lang="ru-RU" sz="1400" dirty="0">
                <a:latin typeface="Palatino Linotype" panose="02040502050505030304" pitchFamily="18" charset="0"/>
                <a:cs typeface="Times New Roman" panose="02020603050405020304" pitchFamily="18" charset="0"/>
              </a:rPr>
              <a:t>.</a:t>
            </a:r>
          </a:p>
          <a:p>
            <a:endParaRPr lang="en-US" dirty="0"/>
          </a:p>
        </p:txBody>
      </p:sp>
      <p:sp>
        <p:nvSpPr>
          <p:cNvPr id="4" name="Текст 4">
            <a:extLst>
              <a:ext uri="{FF2B5EF4-FFF2-40B4-BE49-F238E27FC236}">
                <a16:creationId xmlns:a16="http://schemas.microsoft.com/office/drawing/2014/main" id="{FA3119BF-6E60-79CE-33E0-E4A8F6F5F6FD}"/>
              </a:ext>
            </a:extLst>
          </p:cNvPr>
          <p:cNvSpPr txBox="1">
            <a:spLocks/>
          </p:cNvSpPr>
          <p:nvPr/>
        </p:nvSpPr>
        <p:spPr>
          <a:xfrm>
            <a:off x="6420027" y="247481"/>
            <a:ext cx="4646602" cy="823912"/>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ru-RU" b="1" dirty="0">
                <a:latin typeface="Palatino Linotype" panose="02040502050505030304" pitchFamily="18" charset="0"/>
              </a:rPr>
              <a:t>СПРАВЕДЛИВІ РЕЗУЛЬТАТИ </a:t>
            </a:r>
            <a:endParaRPr lang="en-US" dirty="0">
              <a:latin typeface="Palatino Linotype" panose="02040502050505030304" pitchFamily="18" charset="0"/>
            </a:endParaRPr>
          </a:p>
        </p:txBody>
      </p:sp>
      <p:sp>
        <p:nvSpPr>
          <p:cNvPr id="5" name="Объект 9">
            <a:extLst>
              <a:ext uri="{FF2B5EF4-FFF2-40B4-BE49-F238E27FC236}">
                <a16:creationId xmlns:a16="http://schemas.microsoft.com/office/drawing/2014/main" id="{F7372EB9-1360-F497-D7AA-7F0D23CAC247}"/>
              </a:ext>
            </a:extLst>
          </p:cNvPr>
          <p:cNvSpPr txBox="1">
            <a:spLocks/>
          </p:cNvSpPr>
          <p:nvPr/>
        </p:nvSpPr>
        <p:spPr>
          <a:xfrm>
            <a:off x="6416848" y="768304"/>
            <a:ext cx="4875210" cy="5842215"/>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0">
              <a:lnSpc>
                <a:spcPct val="115000"/>
              </a:lnSpc>
              <a:spcAft>
                <a:spcPts val="0"/>
              </a:spcAft>
              <a:buFont typeface="Calibri" panose="020F0502020204030204" pitchFamily="34" charset="0"/>
              <a:buNone/>
            </a:pPr>
            <a:r>
              <a:rPr lang="ru-RU" sz="1400" dirty="0" err="1">
                <a:latin typeface="Palatino Linotype" panose="02040502050505030304" pitchFamily="18" charset="0"/>
              </a:rPr>
              <a:t>Присудження</a:t>
            </a:r>
            <a:r>
              <a:rPr lang="ru-RU" sz="1400" dirty="0">
                <a:latin typeface="Palatino Linotype" panose="02040502050505030304" pitchFamily="18" charset="0"/>
              </a:rPr>
              <a:t> </a:t>
            </a:r>
            <a:r>
              <a:rPr lang="ru-RU" sz="1400" dirty="0" err="1">
                <a:latin typeface="Palatino Linotype" panose="02040502050505030304" pitchFamily="18" charset="0"/>
              </a:rPr>
              <a:t>оферентові</a:t>
            </a:r>
            <a:r>
              <a:rPr lang="ru-RU" sz="1400" dirty="0">
                <a:latin typeface="Palatino Linotype" panose="02040502050505030304" pitchFamily="18" charset="0"/>
              </a:rPr>
              <a:t>, </a:t>
            </a:r>
            <a:r>
              <a:rPr lang="ru-RU" sz="1400" dirty="0" err="1">
                <a:latin typeface="Palatino Linotype" panose="02040502050505030304" pitchFamily="18" charset="0"/>
              </a:rPr>
              <a:t>який</a:t>
            </a:r>
            <a:r>
              <a:rPr lang="ru-RU" sz="1400" dirty="0">
                <a:latin typeface="Palatino Linotype" panose="02040502050505030304" pitchFamily="18" charset="0"/>
              </a:rPr>
              <a:t>:</a:t>
            </a:r>
            <a:endParaRPr lang="en-US" sz="1400" dirty="0">
              <a:latin typeface="Palatino Linotype" panose="02040502050505030304" pitchFamily="18" charset="0"/>
            </a:endParaRPr>
          </a:p>
          <a:p>
            <a:pPr indent="0">
              <a:lnSpc>
                <a:spcPct val="115000"/>
              </a:lnSpc>
              <a:spcAft>
                <a:spcPts val="0"/>
              </a:spcAft>
              <a:buFont typeface="Calibri" panose="020F0502020204030204" pitchFamily="34" charset="0"/>
              <a:buNone/>
            </a:pPr>
            <a:r>
              <a:rPr lang="ru-RU" sz="1400" dirty="0">
                <a:latin typeface="Palatino Linotype" panose="02040502050505030304" pitchFamily="18" charset="0"/>
              </a:rPr>
              <a:t>1.був </a:t>
            </a:r>
            <a:r>
              <a:rPr lang="ru-RU" sz="1400" dirty="0" err="1">
                <a:latin typeface="Palatino Linotype" panose="02040502050505030304" pitchFamily="18" charset="0"/>
              </a:rPr>
              <a:t>визначений</a:t>
            </a:r>
            <a:r>
              <a:rPr lang="ru-RU" sz="1400" dirty="0">
                <a:latin typeface="Palatino Linotype" panose="02040502050505030304" pitchFamily="18" charset="0"/>
              </a:rPr>
              <a:t>, як </a:t>
            </a:r>
            <a:r>
              <a:rPr lang="ru-RU" sz="1400" dirty="0" err="1">
                <a:latin typeface="Palatino Linotype" panose="02040502050505030304" pitchFamily="18" charset="0"/>
              </a:rPr>
              <a:t>повністю</a:t>
            </a:r>
            <a:r>
              <a:rPr lang="ru-RU" sz="1400" dirty="0">
                <a:latin typeface="Palatino Linotype" panose="02040502050505030304" pitchFamily="18" charset="0"/>
              </a:rPr>
              <a:t> </a:t>
            </a:r>
            <a:r>
              <a:rPr lang="ru-RU" sz="1400" dirty="0" err="1">
                <a:latin typeface="Palatino Linotype" panose="02040502050505030304" pitchFamily="18" charset="0"/>
              </a:rPr>
              <a:t>спроможний</a:t>
            </a:r>
            <a:r>
              <a:rPr lang="ru-RU" sz="1400" dirty="0">
                <a:latin typeface="Palatino Linotype" panose="02040502050505030304" pitchFamily="18" charset="0"/>
              </a:rPr>
              <a:t> </a:t>
            </a:r>
            <a:r>
              <a:rPr lang="ru-RU" sz="1400" dirty="0" err="1">
                <a:latin typeface="Palatino Linotype" panose="02040502050505030304" pitchFamily="18" charset="0"/>
              </a:rPr>
              <a:t>виконати</a:t>
            </a:r>
            <a:r>
              <a:rPr lang="ru-RU" sz="1400" dirty="0">
                <a:latin typeface="Palatino Linotype" panose="02040502050505030304" pitchFamily="18" charset="0"/>
              </a:rPr>
              <a:t> контракт</a:t>
            </a:r>
            <a:endParaRPr lang="en-US" sz="1400" dirty="0">
              <a:latin typeface="Palatino Linotype" panose="02040502050505030304" pitchFamily="18" charset="0"/>
            </a:endParaRPr>
          </a:p>
          <a:p>
            <a:pPr indent="0">
              <a:lnSpc>
                <a:spcPct val="115000"/>
              </a:lnSpc>
              <a:spcAft>
                <a:spcPts val="0"/>
              </a:spcAft>
              <a:buFont typeface="Calibri" panose="020F0502020204030204" pitchFamily="34" charset="0"/>
              <a:buNone/>
            </a:pPr>
            <a:r>
              <a:rPr lang="ru-RU" sz="1400" dirty="0">
                <a:latin typeface="Palatino Linotype" panose="02040502050505030304" pitchFamily="18" charset="0"/>
              </a:rPr>
              <a:t>2. </a:t>
            </a:r>
            <a:r>
              <a:rPr lang="ru-RU" sz="1400" dirty="0" err="1">
                <a:latin typeface="Palatino Linotype" panose="02040502050505030304" pitchFamily="18" charset="0"/>
              </a:rPr>
              <a:t>має</a:t>
            </a:r>
            <a:r>
              <a:rPr lang="ru-RU" sz="1400" dirty="0">
                <a:latin typeface="Palatino Linotype" panose="02040502050505030304" pitchFamily="18" charset="0"/>
              </a:rPr>
              <a:t> </a:t>
            </a:r>
            <a:r>
              <a:rPr lang="ru-RU" sz="1400" dirty="0" err="1">
                <a:latin typeface="Palatino Linotype" panose="02040502050505030304" pitchFamily="18" charset="0"/>
              </a:rPr>
              <a:t>найбільші</a:t>
            </a:r>
            <a:r>
              <a:rPr lang="ru-RU" sz="1400" dirty="0">
                <a:latin typeface="Palatino Linotype" panose="02040502050505030304" pitchFamily="18" charset="0"/>
              </a:rPr>
              <a:t> </a:t>
            </a:r>
            <a:r>
              <a:rPr lang="ru-RU" sz="1400" dirty="0" err="1">
                <a:latin typeface="Palatino Linotype" panose="02040502050505030304" pitchFamily="18" charset="0"/>
              </a:rPr>
              <a:t>переваги</a:t>
            </a:r>
            <a:r>
              <a:rPr lang="ru-RU" sz="1400" dirty="0">
                <a:latin typeface="Palatino Linotype" panose="02040502050505030304" pitchFamily="18" charset="0"/>
              </a:rPr>
              <a:t> </a:t>
            </a:r>
            <a:r>
              <a:rPr lang="ru-RU" sz="1400" dirty="0" err="1">
                <a:latin typeface="Palatino Linotype" panose="02040502050505030304" pitchFamily="18" charset="0"/>
              </a:rPr>
              <a:t>згідно</a:t>
            </a:r>
            <a:r>
              <a:rPr lang="ru-RU" sz="1400" dirty="0">
                <a:latin typeface="Palatino Linotype" panose="02040502050505030304" pitchFamily="18" charset="0"/>
              </a:rPr>
              <a:t> з </a:t>
            </a:r>
            <a:r>
              <a:rPr lang="ru-RU" sz="1400" dirty="0" err="1">
                <a:latin typeface="Palatino Linotype" panose="02040502050505030304" pitchFamily="18" charset="0"/>
              </a:rPr>
              <a:t>викладеними</a:t>
            </a:r>
            <a:r>
              <a:rPr lang="ru-RU" sz="1400" dirty="0">
                <a:latin typeface="Palatino Linotype" panose="02040502050505030304" pitchFamily="18" charset="0"/>
              </a:rPr>
              <a:t> в </a:t>
            </a:r>
            <a:r>
              <a:rPr lang="ru-RU" sz="1400" dirty="0" err="1">
                <a:latin typeface="Palatino Linotype" panose="02040502050505030304" pitchFamily="18" charset="0"/>
              </a:rPr>
              <a:t>тендерній</a:t>
            </a:r>
            <a:r>
              <a:rPr lang="ru-RU" sz="1400" dirty="0">
                <a:latin typeface="Palatino Linotype" panose="02040502050505030304" pitchFamily="18" charset="0"/>
              </a:rPr>
              <a:t> </a:t>
            </a:r>
            <a:r>
              <a:rPr lang="ru-RU" sz="1400" dirty="0" err="1">
                <a:latin typeface="Palatino Linotype" panose="02040502050505030304" pitchFamily="18" charset="0"/>
              </a:rPr>
              <a:t>документації</a:t>
            </a:r>
            <a:r>
              <a:rPr lang="ru-RU" sz="1400" dirty="0">
                <a:latin typeface="Palatino Linotype" panose="02040502050505030304" pitchFamily="18" charset="0"/>
              </a:rPr>
              <a:t> </a:t>
            </a:r>
            <a:r>
              <a:rPr lang="ru-RU" sz="1400" dirty="0" err="1">
                <a:latin typeface="Palatino Linotype" panose="02040502050505030304" pitchFamily="18" charset="0"/>
              </a:rPr>
              <a:t>оціночними</a:t>
            </a:r>
            <a:r>
              <a:rPr lang="ru-RU" sz="1400" dirty="0">
                <a:latin typeface="Palatino Linotype" panose="02040502050505030304" pitchFamily="18" charset="0"/>
              </a:rPr>
              <a:t> </a:t>
            </a:r>
            <a:r>
              <a:rPr lang="ru-RU" sz="1400" dirty="0" err="1">
                <a:latin typeface="Palatino Linotype" panose="02040502050505030304" pitchFamily="18" charset="0"/>
              </a:rPr>
              <a:t>критеріями</a:t>
            </a:r>
            <a:endParaRPr lang="en-US" sz="1400" dirty="0">
              <a:latin typeface="Palatino Linotype" panose="02040502050505030304" pitchFamily="18" charset="0"/>
            </a:endParaRPr>
          </a:p>
          <a:p>
            <a:pPr indent="0">
              <a:lnSpc>
                <a:spcPct val="115000"/>
              </a:lnSpc>
              <a:spcAft>
                <a:spcPts val="0"/>
              </a:spcAft>
              <a:buFont typeface="Calibri" panose="020F0502020204030204" pitchFamily="34" charset="0"/>
              <a:buNone/>
            </a:pPr>
            <a:r>
              <a:rPr lang="ru-RU" sz="1400" dirty="0">
                <a:latin typeface="Palatino Linotype" panose="02040502050505030304" pitchFamily="18" charset="0"/>
              </a:rPr>
              <a:t>3. </a:t>
            </a:r>
            <a:r>
              <a:rPr lang="ru-RU" sz="1400" dirty="0" err="1">
                <a:latin typeface="Palatino Linotype" panose="02040502050505030304" pitchFamily="18" charset="0"/>
              </a:rPr>
              <a:t>запропонував</a:t>
            </a:r>
            <a:r>
              <a:rPr lang="ru-RU" sz="1400" dirty="0">
                <a:latin typeface="Palatino Linotype" panose="02040502050505030304" pitchFamily="18" charset="0"/>
              </a:rPr>
              <a:t> </a:t>
            </a:r>
            <a:r>
              <a:rPr lang="ru-RU" sz="1400" dirty="0" err="1">
                <a:latin typeface="Palatino Linotype" panose="02040502050505030304" pitchFamily="18" charset="0"/>
              </a:rPr>
              <a:t>найнижчу</a:t>
            </a:r>
            <a:r>
              <a:rPr lang="ru-RU" sz="1400" dirty="0">
                <a:latin typeface="Palatino Linotype" panose="02040502050505030304" pitchFamily="18" charset="0"/>
              </a:rPr>
              <a:t> </a:t>
            </a:r>
            <a:r>
              <a:rPr lang="ru-RU" sz="1400" dirty="0" err="1">
                <a:latin typeface="Palatino Linotype" panose="02040502050505030304" pitchFamily="18" charset="0"/>
              </a:rPr>
              <a:t>ціну</a:t>
            </a:r>
            <a:r>
              <a:rPr lang="ru-RU" sz="1400" dirty="0">
                <a:latin typeface="Palatino Linotype" panose="02040502050505030304" pitchFamily="18" charset="0"/>
              </a:rPr>
              <a:t> (</a:t>
            </a:r>
            <a:r>
              <a:rPr lang="ru-RU" sz="1400" dirty="0" err="1">
                <a:latin typeface="Palatino Linotype" panose="02040502050505030304" pitchFamily="18" charset="0"/>
              </a:rPr>
              <a:t>якщо</a:t>
            </a:r>
            <a:r>
              <a:rPr lang="ru-RU" sz="1400" dirty="0">
                <a:latin typeface="Palatino Linotype" panose="02040502050505030304" pitchFamily="18" charset="0"/>
              </a:rPr>
              <a:t> </a:t>
            </a:r>
            <a:r>
              <a:rPr lang="ru-RU" sz="1400" dirty="0" err="1">
                <a:latin typeface="Palatino Linotype" panose="02040502050505030304" pitchFamily="18" charset="0"/>
              </a:rPr>
              <a:t>єдиним</a:t>
            </a:r>
            <a:r>
              <a:rPr lang="ru-RU" sz="1400" dirty="0">
                <a:latin typeface="Palatino Linotype" panose="02040502050505030304" pitchFamily="18" charset="0"/>
              </a:rPr>
              <a:t> </a:t>
            </a:r>
            <a:r>
              <a:rPr lang="ru-RU" sz="1400" dirty="0" err="1">
                <a:latin typeface="Palatino Linotype" panose="02040502050505030304" pitchFamily="18" charset="0"/>
              </a:rPr>
              <a:t>критерієм</a:t>
            </a:r>
            <a:r>
              <a:rPr lang="ru-RU" sz="1400" dirty="0">
                <a:latin typeface="Palatino Linotype" panose="02040502050505030304" pitchFamily="18" charset="0"/>
              </a:rPr>
              <a:t> </a:t>
            </a:r>
            <a:r>
              <a:rPr lang="ru-RU" sz="1400" dirty="0" err="1">
                <a:latin typeface="Palatino Linotype" panose="02040502050505030304" pitchFamily="18" charset="0"/>
              </a:rPr>
              <a:t>оцінки</a:t>
            </a:r>
            <a:r>
              <a:rPr lang="ru-RU" sz="1400" dirty="0">
                <a:latin typeface="Palatino Linotype" panose="02040502050505030304" pitchFamily="18" charset="0"/>
              </a:rPr>
              <a:t> є </a:t>
            </a:r>
            <a:r>
              <a:rPr lang="ru-RU" sz="1400" dirty="0" err="1">
                <a:latin typeface="Palatino Linotype" panose="02040502050505030304" pitchFamily="18" charset="0"/>
              </a:rPr>
              <a:t>ціна</a:t>
            </a:r>
            <a:r>
              <a:rPr lang="ru-RU" sz="1400" dirty="0">
                <a:latin typeface="Palatino Linotype" panose="02040502050505030304" pitchFamily="18" charset="0"/>
              </a:rPr>
              <a:t>)</a:t>
            </a:r>
            <a:endParaRPr lang="en-US" sz="1400" dirty="0">
              <a:latin typeface="Palatino Linotype" panose="02040502050505030304" pitchFamily="18" charset="0"/>
            </a:endParaRPr>
          </a:p>
          <a:p>
            <a:pPr marL="342900" indent="-342900">
              <a:lnSpc>
                <a:spcPct val="115000"/>
              </a:lnSpc>
              <a:spcAft>
                <a:spcPts val="0"/>
              </a:spcAft>
              <a:buFont typeface="Symbol" panose="05050102010706020507" pitchFamily="18" charset="2"/>
              <a:buChar char=""/>
            </a:pPr>
            <a:r>
              <a:rPr lang="ru-RU" sz="1400" dirty="0" err="1">
                <a:latin typeface="Palatino Linotype" panose="02040502050505030304" pitchFamily="18" charset="0"/>
                <a:ea typeface="Calibri" panose="020F0502020204030204" pitchFamily="34" charset="0"/>
                <a:cs typeface="Times New Roman" panose="02020603050405020304" pitchFamily="18" charset="0"/>
              </a:rPr>
              <a:t>Можливість</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вилучити</a:t>
            </a:r>
            <a:r>
              <a:rPr lang="ru-RU" sz="1400" dirty="0">
                <a:latin typeface="Palatino Linotype" panose="02040502050505030304" pitchFamily="18" charset="0"/>
                <a:ea typeface="Calibri" panose="020F0502020204030204" pitchFamily="34" charset="0"/>
                <a:cs typeface="Times New Roman" panose="02020603050405020304" pitchFamily="18" charset="0"/>
              </a:rPr>
              <a:t> з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торгів</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тендерні</a:t>
            </a:r>
            <a:r>
              <a:rPr lang="ru-RU" sz="1400" dirty="0">
                <a:latin typeface="Palatino Linotype" panose="02040502050505030304" pitchFamily="18" charset="0"/>
                <a:ea typeface="Calibri" panose="020F0502020204030204" pitchFamily="34" charset="0"/>
                <a:cs typeface="Times New Roman" panose="02020603050405020304" pitchFamily="18" charset="0"/>
              </a:rPr>
              <a:t> заявки,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які</a:t>
            </a:r>
            <a:r>
              <a:rPr lang="ru-RU" sz="1400" dirty="0">
                <a:latin typeface="Palatino Linotype" panose="02040502050505030304" pitchFamily="18" charset="0"/>
                <a:ea typeface="Calibri" panose="020F0502020204030204" pitchFamily="34" charset="0"/>
                <a:cs typeface="Times New Roman" panose="02020603050405020304" pitchFamily="18" charset="0"/>
              </a:rPr>
              <a:t> не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задовольнять</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вимог</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викладених</a:t>
            </a:r>
            <a:r>
              <a:rPr lang="ru-RU" sz="1400" dirty="0">
                <a:latin typeface="Palatino Linotype" panose="02040502050505030304" pitchFamily="18" charset="0"/>
                <a:ea typeface="Calibri" panose="020F0502020204030204" pitchFamily="34" charset="0"/>
                <a:cs typeface="Times New Roman" panose="02020603050405020304" pitchFamily="18" charset="0"/>
              </a:rPr>
              <a:t> у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повідомленнях</a:t>
            </a:r>
            <a:r>
              <a:rPr lang="ru-RU" sz="1400" dirty="0">
                <a:latin typeface="Palatino Linotype" panose="02040502050505030304" pitchFamily="18" charset="0"/>
                <a:ea typeface="Calibri" panose="020F0502020204030204" pitchFamily="34" charset="0"/>
                <a:cs typeface="Times New Roman" panose="02020603050405020304" pitchFamily="18" charset="0"/>
              </a:rPr>
              <a:t> і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тендерній</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документації</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або</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постачальника</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який</a:t>
            </a:r>
            <a:r>
              <a:rPr lang="ru-RU" sz="1400" dirty="0">
                <a:latin typeface="Palatino Linotype" panose="02040502050505030304" pitchFamily="18" charset="0"/>
                <a:ea typeface="Calibri" panose="020F0502020204030204" pitchFamily="34" charset="0"/>
                <a:cs typeface="Times New Roman" panose="02020603050405020304" pitchFamily="18" charset="0"/>
              </a:rPr>
              <a:t> не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виповідає</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умовам</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участі</a:t>
            </a:r>
            <a:r>
              <a:rPr lang="ru-RU" sz="1400" dirty="0">
                <a:latin typeface="Palatino Linotype" panose="02040502050505030304" pitchFamily="18" charset="0"/>
                <a:ea typeface="Calibri" panose="020F0502020204030204" pitchFamily="34" charset="0"/>
                <a:cs typeface="Times New Roman" panose="02020603050405020304" pitchFamily="18" charset="0"/>
              </a:rPr>
              <a:t> в торгах.</a:t>
            </a:r>
            <a:endParaRPr lang="en-US" sz="1200" dirty="0">
              <a:latin typeface="Palatino Linotype" panose="02040502050505030304" pitchFamily="18" charset="0"/>
              <a:ea typeface="Calibri" panose="020F0502020204030204" pitchFamily="34" charset="0"/>
              <a:cs typeface="Times New Roman" panose="02020603050405020304" pitchFamily="18" charset="0"/>
            </a:endParaRPr>
          </a:p>
          <a:p>
            <a:pPr marL="342900" indent="-342900">
              <a:lnSpc>
                <a:spcPct val="115000"/>
              </a:lnSpc>
              <a:spcAft>
                <a:spcPts val="0"/>
              </a:spcAft>
              <a:buFont typeface="Symbol" panose="05050102010706020507" pitchFamily="18" charset="2"/>
              <a:buChar char=""/>
            </a:pPr>
            <a:r>
              <a:rPr lang="ru-RU" sz="1400" dirty="0" err="1">
                <a:latin typeface="Palatino Linotype" panose="02040502050505030304" pitchFamily="18" charset="0"/>
                <a:ea typeface="Calibri" panose="020F0502020204030204" pitchFamily="34" charset="0"/>
                <a:cs typeface="Times New Roman" panose="02020603050405020304" pitchFamily="18" charset="0"/>
              </a:rPr>
              <a:t>Перевірка</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якщо</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була</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запропонована</a:t>
            </a:r>
            <a:r>
              <a:rPr lang="ru-RU" sz="1400" dirty="0">
                <a:latin typeface="Palatino Linotype" panose="02040502050505030304" pitchFamily="18" charset="0"/>
                <a:ea typeface="Calibri" panose="020F0502020204030204" pitchFamily="34" charset="0"/>
                <a:cs typeface="Times New Roman" panose="02020603050405020304" pitchFamily="18" charset="0"/>
              </a:rPr>
              <a:t> аномально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низька</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ціна</a:t>
            </a:r>
            <a:r>
              <a:rPr lang="ru-RU" sz="1400" dirty="0">
                <a:latin typeface="Palatino Linotype" panose="02040502050505030304" pitchFamily="18" charset="0"/>
                <a:ea typeface="Calibri" panose="020F0502020204030204" pitchFamily="34" charset="0"/>
                <a:cs typeface="Times New Roman" panose="02020603050405020304" pitchFamily="18" charset="0"/>
              </a:rPr>
              <a:t>.</a:t>
            </a:r>
            <a:endParaRPr lang="en-US" sz="1200" dirty="0">
              <a:latin typeface="Palatino Linotype" panose="02040502050505030304" pitchFamily="18" charset="0"/>
              <a:ea typeface="Calibri" panose="020F0502020204030204" pitchFamily="34" charset="0"/>
              <a:cs typeface="Times New Roman" panose="02020603050405020304" pitchFamily="18" charset="0"/>
            </a:endParaRPr>
          </a:p>
          <a:p>
            <a:pPr marL="342900" indent="-342900">
              <a:lnSpc>
                <a:spcPct val="115000"/>
              </a:lnSpc>
              <a:spcAft>
                <a:spcPts val="0"/>
              </a:spcAft>
              <a:buFont typeface="Symbol" panose="05050102010706020507" pitchFamily="18" charset="2"/>
              <a:buChar char=""/>
            </a:pPr>
            <a:r>
              <a:rPr lang="ru-RU" sz="1400" dirty="0" err="1">
                <a:latin typeface="Palatino Linotype" panose="02040502050505030304" pitchFamily="18" charset="0"/>
                <a:ea typeface="Calibri" panose="020F0502020204030204" pitchFamily="34" charset="0"/>
                <a:cs typeface="Times New Roman" panose="02020603050405020304" pitchFamily="18" charset="0"/>
              </a:rPr>
              <a:t>Ніяких</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варіантів</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анулювань</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внесення</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змін</a:t>
            </a:r>
            <a:r>
              <a:rPr lang="ru-RU" sz="1400" dirty="0">
                <a:latin typeface="Palatino Linotype" panose="02040502050505030304" pitchFamily="18" charset="0"/>
                <a:ea typeface="Calibri" panose="020F0502020204030204" pitchFamily="34" charset="0"/>
                <a:cs typeface="Times New Roman" panose="02020603050405020304" pitchFamily="18" charset="0"/>
              </a:rPr>
              <a:t> до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присудженого</a:t>
            </a:r>
            <a:r>
              <a:rPr lang="ru-RU" sz="1400" dirty="0">
                <a:latin typeface="Palatino Linotype" panose="02040502050505030304" pitchFamily="18" charset="0"/>
                <a:ea typeface="Calibri" panose="020F0502020204030204" pitchFamily="34" charset="0"/>
                <a:cs typeface="Times New Roman" panose="02020603050405020304" pitchFamily="18" charset="0"/>
              </a:rPr>
              <a:t> контракту в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обхід</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зобов'язань</a:t>
            </a:r>
            <a:r>
              <a:rPr lang="ru-RU" sz="1400" dirty="0">
                <a:latin typeface="Palatino Linotype" panose="02040502050505030304" pitchFamily="18" charset="0"/>
                <a:ea typeface="Calibri" panose="020F0502020204030204" pitchFamily="34" charset="0"/>
                <a:cs typeface="Times New Roman" panose="02020603050405020304" pitchFamily="18" charset="0"/>
              </a:rPr>
              <a:t> </a:t>
            </a:r>
            <a:r>
              <a:rPr lang="ru-RU" sz="1400" dirty="0" err="1">
                <a:latin typeface="Palatino Linotype" panose="02040502050505030304" pitchFamily="18" charset="0"/>
                <a:ea typeface="Calibri" panose="020F0502020204030204" pitchFamily="34" charset="0"/>
                <a:cs typeface="Times New Roman" panose="02020603050405020304" pitchFamily="18" charset="0"/>
              </a:rPr>
              <a:t>згідно</a:t>
            </a:r>
            <a:r>
              <a:rPr lang="ru-RU" sz="1400" dirty="0">
                <a:latin typeface="Palatino Linotype" panose="02040502050505030304" pitchFamily="18" charset="0"/>
                <a:ea typeface="Calibri" panose="020F0502020204030204" pitchFamily="34" charset="0"/>
                <a:cs typeface="Times New Roman" panose="02020603050405020304" pitchFamily="18" charset="0"/>
              </a:rPr>
              <a:t> з </a:t>
            </a:r>
            <a:r>
              <a:rPr lang="en-US" sz="1400" dirty="0">
                <a:latin typeface="Palatino Linotype" panose="02040502050505030304" pitchFamily="18" charset="0"/>
                <a:ea typeface="Calibri" panose="020F0502020204030204" pitchFamily="34" charset="0"/>
                <a:cs typeface="Times New Roman" panose="02020603050405020304" pitchFamily="18" charset="0"/>
              </a:rPr>
              <a:t>G</a:t>
            </a:r>
            <a:r>
              <a:rPr lang="ru-RU" sz="1400" dirty="0">
                <a:latin typeface="Palatino Linotype" panose="02040502050505030304" pitchFamily="18" charset="0"/>
                <a:ea typeface="Calibri" panose="020F0502020204030204" pitchFamily="34" charset="0"/>
                <a:cs typeface="Times New Roman" panose="02020603050405020304" pitchFamily="18" charset="0"/>
              </a:rPr>
              <a:t>РА.</a:t>
            </a:r>
            <a:endParaRPr lang="en-US" sz="1200" dirty="0">
              <a:latin typeface="Palatino Linotype" panose="0204050205050503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02171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0159B82-BCBF-1E9D-2B77-15BE98F3EB61}"/>
              </a:ext>
            </a:extLst>
          </p:cNvPr>
          <p:cNvPicPr>
            <a:picLocks noChangeAspect="1"/>
          </p:cNvPicPr>
          <p:nvPr/>
        </p:nvPicPr>
        <p:blipFill>
          <a:blip r:embed="rId2"/>
          <a:stretch>
            <a:fillRect/>
          </a:stretch>
        </p:blipFill>
        <p:spPr>
          <a:xfrm>
            <a:off x="3252470" y="3229416"/>
            <a:ext cx="5687060" cy="3057525"/>
          </a:xfrm>
          <a:prstGeom prst="rect">
            <a:avLst/>
          </a:prstGeom>
        </p:spPr>
      </p:pic>
      <p:sp>
        <p:nvSpPr>
          <p:cNvPr id="3" name="TextBox 2">
            <a:extLst>
              <a:ext uri="{FF2B5EF4-FFF2-40B4-BE49-F238E27FC236}">
                <a16:creationId xmlns:a16="http://schemas.microsoft.com/office/drawing/2014/main" id="{59DE27F4-9D24-BE92-13BB-634436A0A814}"/>
              </a:ext>
            </a:extLst>
          </p:cNvPr>
          <p:cNvSpPr txBox="1"/>
          <p:nvPr/>
        </p:nvSpPr>
        <p:spPr>
          <a:xfrm>
            <a:off x="0" y="131976"/>
            <a:ext cx="12192000" cy="3646639"/>
          </a:xfrm>
          <a:prstGeom prst="rect">
            <a:avLst/>
          </a:prstGeom>
          <a:noFill/>
        </p:spPr>
        <p:txBody>
          <a:bodyPr wrap="square" rtlCol="0">
            <a:spAutoFit/>
          </a:bodyPr>
          <a:lstStyle/>
          <a:p>
            <a:pPr indent="431800" algn="just">
              <a:lnSpc>
                <a:spcPct val="115000"/>
              </a:lnSpc>
              <a:spcAft>
                <a:spcPts val="800"/>
              </a:spcAft>
              <a:tabLst>
                <a:tab pos="630555" algn="l"/>
              </a:tabLst>
            </a:pP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Багатостороння</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угода</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рамках</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СОТ.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Визначає</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рамкові</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вимоги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здійснення</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країнами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Сторонами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GPA. </a:t>
            </a:r>
            <a:endParaRPr lang="uk-UA" sz="16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Забезпечує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взаємовигідні</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відкриті</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ринки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серед</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її</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учасників</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6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Угода</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Світової</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торгівлі</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про</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державні</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затверджена</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рішенням</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Ради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ЄС 94/800/EC.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Метою</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У</a:t>
            </a: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годи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створення</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багатосторонньої</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системи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збалансованих</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прав</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обов’язків</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пов’язаних</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державними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контрактами</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досягнення</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лібералізації</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розширення</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світової</a:t>
            </a:r>
            <a:r>
              <a:rPr lang="en-US"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600" dirty="0" err="1">
                <a:effectLst/>
                <a:latin typeface="Palatino Linotype" panose="02040502050505030304" pitchFamily="18" charset="0"/>
                <a:ea typeface="Calibri" panose="020F0502020204030204" pitchFamily="34" charset="0"/>
                <a:cs typeface="Times New Roman" panose="02020603050405020304" pitchFamily="18" charset="0"/>
              </a:rPr>
              <a:t>торгівлі</a:t>
            </a: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a:t>
            </a:r>
          </a:p>
          <a:p>
            <a:pPr indent="431800">
              <a:lnSpc>
                <a:spcPct val="115000"/>
              </a:lnSpc>
              <a:spcAft>
                <a:spcPts val="800"/>
              </a:spcAft>
              <a:tabLst>
                <a:tab pos="630555" algn="l"/>
              </a:tabLst>
            </a:pPr>
            <a:r>
              <a:rPr lang="en-US" sz="1600" dirty="0" err="1">
                <a:effectLst/>
                <a:latin typeface="Palatino Linotype" panose="02040502050505030304" pitchFamily="18" charset="0"/>
                <a:ea typeface="Calibri" panose="020F0502020204030204" pitchFamily="34" charset="0"/>
              </a:rPr>
              <a:t>Україна</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приєдналася</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до</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угоди</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на</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підставі</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Закону</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України</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Про</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приєднання</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України</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до</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Угоди</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про</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державні</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закупівлі</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від</a:t>
            </a:r>
            <a:r>
              <a:rPr lang="en-US" sz="1600" dirty="0">
                <a:effectLst/>
                <a:latin typeface="Palatino Linotype" panose="02040502050505030304" pitchFamily="18" charset="0"/>
                <a:ea typeface="Calibri" panose="020F0502020204030204" pitchFamily="34" charset="0"/>
              </a:rPr>
              <a:t> 16.03.2016. </a:t>
            </a:r>
            <a:r>
              <a:rPr lang="en-US" sz="1600" dirty="0" err="1">
                <a:effectLst/>
                <a:latin typeface="Palatino Linotype" panose="02040502050505030304" pitchFamily="18" charset="0"/>
                <a:ea typeface="Calibri" panose="020F0502020204030204" pitchFamily="34" charset="0"/>
              </a:rPr>
              <a:t>Згідно</a:t>
            </a:r>
            <a:r>
              <a:rPr lang="en-US" sz="1600" dirty="0">
                <a:effectLst/>
                <a:latin typeface="Palatino Linotype" panose="02040502050505030304" pitchFamily="18" charset="0"/>
                <a:ea typeface="Calibri" panose="020F0502020204030204" pitchFamily="34" charset="0"/>
              </a:rPr>
              <a:t> з </a:t>
            </a:r>
            <a:r>
              <a:rPr lang="en-US" sz="1600" dirty="0" err="1">
                <a:effectLst/>
                <a:latin typeface="Palatino Linotype" panose="02040502050505030304" pitchFamily="18" charset="0"/>
                <a:ea typeface="Calibri" panose="020F0502020204030204" pitchFamily="34" charset="0"/>
              </a:rPr>
              <a:t>рішенням</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Комітету</a:t>
            </a:r>
            <a:r>
              <a:rPr lang="en-US" sz="1600" dirty="0">
                <a:effectLst/>
                <a:latin typeface="Palatino Linotype" panose="02040502050505030304" pitchFamily="18" charset="0"/>
                <a:ea typeface="Calibri" panose="020F0502020204030204" pitchFamily="34" charset="0"/>
              </a:rPr>
              <a:t> з </a:t>
            </a:r>
            <a:r>
              <a:rPr lang="en-US" sz="1600" dirty="0" err="1">
                <a:effectLst/>
                <a:latin typeface="Palatino Linotype" panose="02040502050505030304" pitchFamily="18" charset="0"/>
                <a:ea typeface="Calibri" panose="020F0502020204030204" pitchFamily="34" charset="0"/>
              </a:rPr>
              <a:t>державних</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закупівель</a:t>
            </a:r>
            <a:r>
              <a:rPr lang="en-US" sz="1600" dirty="0">
                <a:effectLst/>
                <a:latin typeface="Palatino Linotype" panose="02040502050505030304" pitchFamily="18" charset="0"/>
                <a:ea typeface="Calibri" panose="020F0502020204030204" pitchFamily="34" charset="0"/>
              </a:rPr>
              <a:t> СОТ «GPA/133» </a:t>
            </a:r>
            <a:r>
              <a:rPr lang="en-US" sz="1600" dirty="0" err="1">
                <a:effectLst/>
                <a:latin typeface="Palatino Linotype" panose="02040502050505030304" pitchFamily="18" charset="0"/>
                <a:ea typeface="Calibri" panose="020F0502020204030204" pitchFamily="34" charset="0"/>
              </a:rPr>
              <a:t>від</a:t>
            </a:r>
            <a:r>
              <a:rPr lang="en-US" sz="1600" dirty="0">
                <a:effectLst/>
                <a:latin typeface="Palatino Linotype" panose="02040502050505030304" pitchFamily="18" charset="0"/>
                <a:ea typeface="Calibri" panose="020F0502020204030204" pitchFamily="34" charset="0"/>
              </a:rPr>
              <a:t> 16.11.2015 з </a:t>
            </a:r>
            <a:r>
              <a:rPr lang="en-US" sz="1600" dirty="0" err="1">
                <a:effectLst/>
                <a:latin typeface="Palatino Linotype" panose="02040502050505030304" pitchFamily="18" charset="0"/>
                <a:ea typeface="Calibri" panose="020F0502020204030204" pitchFamily="34" charset="0"/>
              </a:rPr>
              <a:t>дати</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набрання</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чинності</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для</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України</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угодою</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Україна</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забезпечує</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всім</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її</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сторонам</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доступ</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до</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публічних</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тендерів</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зважаючи</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на</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певні</a:t>
            </a:r>
            <a:r>
              <a:rPr lang="en-US" sz="1600" dirty="0">
                <a:effectLst/>
                <a:latin typeface="Palatino Linotype" panose="02040502050505030304" pitchFamily="18" charset="0"/>
                <a:ea typeface="Calibri" panose="020F0502020204030204" pitchFamily="34" charset="0"/>
              </a:rPr>
              <a:t> </a:t>
            </a:r>
            <a:r>
              <a:rPr lang="en-US" sz="1600" dirty="0" err="1">
                <a:effectLst/>
                <a:latin typeface="Palatino Linotype" panose="02040502050505030304" pitchFamily="18" charset="0"/>
                <a:ea typeface="Calibri" panose="020F0502020204030204" pitchFamily="34" charset="0"/>
              </a:rPr>
              <a:t>правила</a:t>
            </a:r>
            <a:r>
              <a:rPr lang="en-US" sz="1600" dirty="0">
                <a:effectLst/>
                <a:latin typeface="Palatino Linotype" panose="02040502050505030304" pitchFamily="18" charset="0"/>
                <a:ea typeface="Calibri" panose="020F0502020204030204" pitchFamily="34" charset="0"/>
              </a:rPr>
              <a:t>).</a:t>
            </a:r>
            <a:br>
              <a:rPr lang="en-US" sz="1800" dirty="0">
                <a:effectLst/>
                <a:latin typeface="Palatino Linotype" panose="02040502050505030304" pitchFamily="18" charset="0"/>
                <a:ea typeface="Calibri" panose="020F0502020204030204" pitchFamily="34" charset="0"/>
              </a:rPr>
            </a:b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4173064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ctrTitle" idx="4294967295"/>
          </p:nvPr>
        </p:nvSpPr>
        <p:spPr>
          <a:xfrm>
            <a:off x="0" y="0"/>
            <a:ext cx="10058400" cy="739775"/>
          </a:xfrm>
        </p:spPr>
        <p:txBody>
          <a:bodyPr>
            <a:normAutofit/>
          </a:bodyPr>
          <a:lstStyle/>
          <a:p>
            <a:pPr marL="342900" lvl="0" indent="-342900">
              <a:lnSpc>
                <a:spcPct val="115000"/>
              </a:lnSpc>
              <a:spcAft>
                <a:spcPts val="800"/>
              </a:spcAft>
              <a:tabLst>
                <a:tab pos="630555" algn="l"/>
              </a:tabLst>
            </a:pPr>
            <a:r>
              <a:rPr lang="ru-RU"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a:t>
            </a:r>
            <a:r>
              <a:rPr lang="ru-RU"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Типовий</a:t>
            </a:r>
            <a:r>
              <a:rPr lang="ru-RU"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закон ЮНСІТРАЛ (</a:t>
            </a:r>
            <a:r>
              <a:rPr lang="en-US"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Комісія</a:t>
            </a:r>
            <a:r>
              <a:rPr lang="en-US"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ООН з </a:t>
            </a:r>
            <a:r>
              <a:rPr lang="en-US"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прав</a:t>
            </a:r>
            <a:r>
              <a:rPr lang="en-US"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міжнародної</a:t>
            </a:r>
            <a:r>
              <a:rPr lang="en-US"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торгівлі</a:t>
            </a:r>
            <a:r>
              <a:rPr lang="uk-UA"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a:t>
            </a:r>
            <a:r>
              <a:rPr lang="ru-RU"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про </a:t>
            </a:r>
            <a:r>
              <a:rPr lang="ru-RU"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ru-RU"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товарів</a:t>
            </a:r>
            <a:r>
              <a:rPr lang="ru-RU"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робіт</a:t>
            </a:r>
            <a:r>
              <a:rPr lang="ru-RU"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і </a:t>
            </a:r>
            <a:r>
              <a:rPr lang="ru-RU" sz="1800" b="1" i="1" dirty="0" err="1">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послуг</a:t>
            </a:r>
            <a:r>
              <a:rPr lang="ru-RU"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The UNCITRAL Model Law on Public Procurement) </a:t>
            </a:r>
            <a:r>
              <a:rPr lang="uk-UA"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a:t>
            </a:r>
            <a:r>
              <a:rPr lang="ru-RU" sz="1800" b="1" i="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1994)</a:t>
            </a:r>
            <a:endParaRPr lang="uk-UA" dirty="0">
              <a:solidFill>
                <a:schemeClr val="tx1"/>
              </a:solidFill>
              <a:latin typeface="Palatino Linotype" panose="02040502050505030304" pitchFamily="18" charset="0"/>
            </a:endParaRPr>
          </a:p>
        </p:txBody>
      </p:sp>
      <p:graphicFrame>
        <p:nvGraphicFramePr>
          <p:cNvPr id="3" name="Місце для вмісту 2">
            <a:extLst>
              <a:ext uri="{FF2B5EF4-FFF2-40B4-BE49-F238E27FC236}">
                <a16:creationId xmlns:a16="http://schemas.microsoft.com/office/drawing/2014/main" id="{C619512B-9C57-CE1E-E5F4-9454C9E68304}"/>
              </a:ext>
            </a:extLst>
          </p:cNvPr>
          <p:cNvGraphicFramePr>
            <a:graphicFrameLocks/>
          </p:cNvGraphicFramePr>
          <p:nvPr>
            <p:extLst>
              <p:ext uri="{D42A27DB-BD31-4B8C-83A1-F6EECF244321}">
                <p14:modId xmlns:p14="http://schemas.microsoft.com/office/powerpoint/2010/main" val="4241376054"/>
              </p:ext>
            </p:extLst>
          </p:nvPr>
        </p:nvGraphicFramePr>
        <p:xfrm>
          <a:off x="352927" y="739775"/>
          <a:ext cx="11192096" cy="5647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1433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0483AF-0202-C1FC-F523-CF7E4571208C}"/>
              </a:ext>
            </a:extLst>
          </p:cNvPr>
          <p:cNvSpPr txBox="1"/>
          <p:nvPr/>
        </p:nvSpPr>
        <p:spPr>
          <a:xfrm>
            <a:off x="135776" y="625973"/>
            <a:ext cx="11920447" cy="4078552"/>
          </a:xfrm>
          <a:prstGeom prst="rect">
            <a:avLst/>
          </a:prstGeom>
          <a:noFill/>
        </p:spPr>
        <p:txBody>
          <a:bodyPr wrap="square" rtlCol="0">
            <a:spAutoFit/>
          </a:bodyPr>
          <a:lstStyle/>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Типовий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закон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ЮНСІТРАЛ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товарів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робіт</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послуг</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нормативно-правовою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базою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розробленою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Комісією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ООН 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права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міжнародної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торгівлі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(ЮНСІТРАЛ).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призначений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сприяння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гармонізації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модернізації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законодавства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сфері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Закон має на меті регулювати закупівлі таким чином, щоб сприяти досягненню цілей:</a:t>
            </a:r>
          </a:p>
          <a:p>
            <a:pPr marL="342900" lvl="0" indent="-342900" algn="just">
              <a:lnSpc>
                <a:spcPct val="115000"/>
              </a:lnSpc>
              <a:buFont typeface="Symbol" panose="05050102010706020507" pitchFamily="18" charset="2"/>
              <a:buChar char=""/>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Максимальне підвищення економії та ефективності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t>
            </a:r>
          </a:p>
          <a:p>
            <a:pPr marL="342900" lvl="0" indent="-342900" algn="just">
              <a:lnSpc>
                <a:spcPct val="115000"/>
              </a:lnSpc>
              <a:buFont typeface="Symbol" panose="05050102010706020507" pitchFamily="18" charset="2"/>
              <a:buChar char=""/>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Сприяння та заохочення участі в процедурах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постачальниками та підрядниками незалежно від національності, сприяючи тим самим міжнародній торгівлі;</a:t>
            </a:r>
          </a:p>
          <a:p>
            <a:pPr marL="342900" lvl="0" indent="-342900" algn="just">
              <a:lnSpc>
                <a:spcPct val="115000"/>
              </a:lnSpc>
              <a:buFont typeface="Symbol" panose="05050102010706020507" pitchFamily="18" charset="2"/>
              <a:buChar char=""/>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Сприяння конкуренції між постачальниками та підрядниками щодо постачання предмета закупівлі;</a:t>
            </a:r>
          </a:p>
          <a:p>
            <a:pPr marL="342900" lvl="0" indent="-342900" algn="just">
              <a:lnSpc>
                <a:spcPct val="115000"/>
              </a:lnSpc>
              <a:buFont typeface="Symbol" panose="05050102010706020507" pitchFamily="18" charset="2"/>
              <a:buChar char=""/>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Забезпечення чесного, рівного та справедливого ставлення до всіх постачальників та підрядників;</a:t>
            </a:r>
          </a:p>
          <a:p>
            <a:pPr marL="342900" lvl="0" indent="-342900" algn="just">
              <a:lnSpc>
                <a:spcPct val="115000"/>
              </a:lnSpc>
              <a:buFont typeface="Symbol" panose="05050102010706020507" pitchFamily="18" charset="2"/>
              <a:buChar char=""/>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(Сприяння цілісності, справедливості та довірі громадськості до процесу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t>
            </a:r>
          </a:p>
          <a:p>
            <a:pPr marL="342900" lvl="0" indent="-342900" algn="just">
              <a:lnSpc>
                <a:spcPct val="115000"/>
              </a:lnSpc>
              <a:spcAft>
                <a:spcPts val="800"/>
              </a:spcAft>
              <a:buFont typeface="Symbol" panose="05050102010706020507" pitchFamily="18" charset="2"/>
              <a:buChar char=""/>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Досягнення прозорості в процедурах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t>
            </a:r>
          </a:p>
          <a:p>
            <a:endParaRPr lang="uk-UA" dirty="0"/>
          </a:p>
        </p:txBody>
      </p:sp>
    </p:spTree>
    <p:extLst>
      <p:ext uri="{BB962C8B-B14F-4D97-AF65-F5344CB8AC3E}">
        <p14:creationId xmlns:p14="http://schemas.microsoft.com/office/powerpoint/2010/main" val="3130759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090DED-6027-BBE9-D82E-AB1DA14136E6}"/>
              </a:ext>
            </a:extLst>
          </p:cNvPr>
          <p:cNvSpPr>
            <a:spLocks noGrp="1"/>
          </p:cNvSpPr>
          <p:nvPr>
            <p:ph type="title"/>
          </p:nvPr>
        </p:nvSpPr>
        <p:spPr/>
        <p:txBody>
          <a:bodyPr/>
          <a:lstStyle/>
          <a:p>
            <a:r>
              <a:rPr lang="uk-UA" spc="0" dirty="0">
                <a:solidFill>
                  <a:srgbClr val="FFFFFF"/>
                </a:solidFill>
                <a:latin typeface="Palatino Linotype" panose="02040502050505030304" pitchFamily="18" charset="0"/>
              </a:rPr>
              <a:t>ТИПОВИЙ ЗАКОН ЮНСІТРАЛ</a:t>
            </a:r>
            <a:endParaRPr lang="uk-UA" dirty="0">
              <a:latin typeface="Palatino Linotype" panose="02040502050505030304" pitchFamily="18" charset="0"/>
            </a:endParaRPr>
          </a:p>
        </p:txBody>
      </p:sp>
      <p:sp>
        <p:nvSpPr>
          <p:cNvPr id="4" name="Місце для вмісту 2">
            <a:extLst>
              <a:ext uri="{FF2B5EF4-FFF2-40B4-BE49-F238E27FC236}">
                <a16:creationId xmlns:a16="http://schemas.microsoft.com/office/drawing/2014/main" id="{5FE6CD27-C273-4315-700E-0937D8C4004C}"/>
              </a:ext>
            </a:extLst>
          </p:cNvPr>
          <p:cNvSpPr txBox="1">
            <a:spLocks/>
          </p:cNvSpPr>
          <p:nvPr/>
        </p:nvSpPr>
        <p:spPr>
          <a:xfrm>
            <a:off x="468182" y="330592"/>
            <a:ext cx="11255635" cy="6527408"/>
          </a:xfrm>
          <a:prstGeom prst="rect">
            <a:avLst/>
          </a:prstGeom>
        </p:spPr>
        <p:txBody>
          <a:bodyPr vert="horz" lIns="0" tIns="45720" rIns="0" bIns="45720" rtlCol="0" anchor="ct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uk-UA" sz="2200" b="1" dirty="0">
                <a:latin typeface="Palatino Linotype" panose="02040502050505030304" pitchFamily="18" charset="0"/>
              </a:rPr>
              <a:t>Закон закріплює такі поняття:</a:t>
            </a:r>
          </a:p>
          <a:p>
            <a:pPr lvl="1" algn="just">
              <a:buFont typeface="Wingdings" panose="05000000000000000000" pitchFamily="2" charset="2"/>
              <a:buChar char="Ø"/>
            </a:pPr>
            <a:r>
              <a:rPr lang="uk-UA" sz="2200" dirty="0">
                <a:latin typeface="Palatino Linotype" panose="02040502050505030304" pitchFamily="18" charset="0"/>
              </a:rPr>
              <a:t>«</a:t>
            </a:r>
            <a:r>
              <a:rPr lang="uk-UA" sz="2200" u="sng" dirty="0">
                <a:latin typeface="Palatino Linotype" panose="02040502050505030304" pitchFamily="18" charset="0"/>
              </a:rPr>
              <a:t>внутрішні закупівлі</a:t>
            </a:r>
            <a:r>
              <a:rPr lang="uk-UA" sz="2200" dirty="0">
                <a:latin typeface="Palatino Linotype" panose="02040502050505030304" pitchFamily="18" charset="0"/>
              </a:rPr>
              <a:t>», які означають закупівлі, обмежені участю внутрішніх постачальників або підрядників відповідно до статті 8 цього Закону;</a:t>
            </a:r>
          </a:p>
          <a:p>
            <a:pPr lvl="1" algn="just">
              <a:buFont typeface="Wingdings" panose="05000000000000000000" pitchFamily="2" charset="2"/>
              <a:buChar char="Ø"/>
            </a:pPr>
            <a:r>
              <a:rPr lang="uk-UA" sz="2200" dirty="0">
                <a:latin typeface="Palatino Linotype" panose="02040502050505030304" pitchFamily="18" charset="0"/>
              </a:rPr>
              <a:t> «</a:t>
            </a:r>
            <a:r>
              <a:rPr lang="uk-UA" sz="2200" u="sng" dirty="0">
                <a:latin typeface="Palatino Linotype" panose="02040502050505030304" pitchFamily="18" charset="0"/>
              </a:rPr>
              <a:t>закупівлі, пов’язані із закритою інформацією</a:t>
            </a:r>
            <a:r>
              <a:rPr lang="uk-UA" sz="2200" dirty="0">
                <a:latin typeface="Palatino Linotype" panose="02040502050505030304" pitchFamily="18" charset="0"/>
              </a:rPr>
              <a:t>», які означають закупівлі, в рамках яких підзаконні акти про закупівлі або інші положення законодавства держави можуть дозволяти закупівельній організації вживати заходів і вводити вимоги щодо захисту закритої інформації.</a:t>
            </a:r>
          </a:p>
          <a:p>
            <a:pPr algn="just"/>
            <a:r>
              <a:rPr lang="uk-UA" sz="2200" dirty="0">
                <a:latin typeface="Palatino Linotype" panose="02040502050505030304" pitchFamily="18" charset="0"/>
              </a:rPr>
              <a:t>Типовий закон ЮНСІТРАЛ не є класичним джерелом права. Його норми є так званим «м’яким правом» (“</a:t>
            </a:r>
            <a:r>
              <a:rPr lang="en-GB" sz="2200" dirty="0">
                <a:latin typeface="Palatino Linotype" panose="02040502050505030304" pitchFamily="18" charset="0"/>
              </a:rPr>
              <a:t>soft law”), </a:t>
            </a:r>
            <a:r>
              <a:rPr lang="uk-UA" sz="2200" dirty="0">
                <a:latin typeface="Palatino Linotype" panose="02040502050505030304" pitchFamily="18" charset="0"/>
              </a:rPr>
              <a:t>положення якого можуть запозичувати на добровільних засадах зацікавлені держави</a:t>
            </a:r>
            <a:r>
              <a:rPr lang="uk-UA" dirty="0">
                <a:latin typeface="Palatino Linotype" panose="02040502050505030304" pitchFamily="18" charset="0"/>
              </a:rPr>
              <a:t>. </a:t>
            </a:r>
          </a:p>
        </p:txBody>
      </p:sp>
    </p:spTree>
    <p:extLst>
      <p:ext uri="{BB962C8B-B14F-4D97-AF65-F5344CB8AC3E}">
        <p14:creationId xmlns:p14="http://schemas.microsoft.com/office/powerpoint/2010/main" val="353458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354F65-8F0E-FC80-99AF-5AA5B13A6211}"/>
              </a:ext>
            </a:extLst>
          </p:cNvPr>
          <p:cNvSpPr txBox="1">
            <a:spLocks/>
          </p:cNvSpPr>
          <p:nvPr/>
        </p:nvSpPr>
        <p:spPr>
          <a:xfrm>
            <a:off x="1141413" y="618518"/>
            <a:ext cx="9905998" cy="1478570"/>
          </a:xfrm>
          <a:prstGeom prst="rect">
            <a:avLst/>
          </a:prstGeom>
        </p:spPr>
        <p:txBody>
          <a:bodyPr>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u-RU" sz="3200" dirty="0" err="1">
                <a:latin typeface="Palatino Linotype" panose="02040502050505030304" pitchFamily="18" charset="0"/>
                <a:cs typeface="Times New Roman" panose="02020603050405020304" pitchFamily="18" charset="0"/>
              </a:rPr>
              <a:t>Відображення</a:t>
            </a:r>
            <a:r>
              <a:rPr lang="ru-RU" sz="3200" dirty="0">
                <a:latin typeface="Palatino Linotype" panose="02040502050505030304" pitchFamily="18" charset="0"/>
                <a:cs typeface="Times New Roman" panose="02020603050405020304" pitchFamily="18" charset="0"/>
              </a:rPr>
              <a:t> норм Типового закону </a:t>
            </a:r>
            <a:r>
              <a:rPr lang="ru-RU" sz="3200" dirty="0" err="1">
                <a:latin typeface="Palatino Linotype" panose="02040502050505030304" pitchFamily="18" charset="0"/>
                <a:cs typeface="Times New Roman" panose="02020603050405020304" pitchFamily="18" charset="0"/>
              </a:rPr>
              <a:t>можна</a:t>
            </a:r>
            <a:r>
              <a:rPr lang="ru-RU" sz="3200" dirty="0">
                <a:latin typeface="Palatino Linotype" panose="02040502050505030304" pitchFamily="18" charset="0"/>
                <a:cs typeface="Times New Roman" panose="02020603050405020304" pitchFamily="18" charset="0"/>
              </a:rPr>
              <a:t> </a:t>
            </a:r>
            <a:r>
              <a:rPr lang="ru-RU" sz="3200" dirty="0" err="1">
                <a:latin typeface="Palatino Linotype" panose="02040502050505030304" pitchFamily="18" charset="0"/>
                <a:cs typeface="Times New Roman" panose="02020603050405020304" pitchFamily="18" charset="0"/>
              </a:rPr>
              <a:t>побачити</a:t>
            </a:r>
            <a:r>
              <a:rPr lang="ru-RU" sz="3200" dirty="0">
                <a:latin typeface="Palatino Linotype" panose="02040502050505030304" pitchFamily="18" charset="0"/>
                <a:cs typeface="Times New Roman" panose="02020603050405020304" pitchFamily="18" charset="0"/>
              </a:rPr>
              <a:t> у </a:t>
            </a:r>
            <a:r>
              <a:rPr lang="ru-RU" sz="3200" dirty="0" err="1">
                <a:latin typeface="Palatino Linotype" panose="02040502050505030304" pitchFamily="18" charset="0"/>
                <a:cs typeface="Times New Roman" panose="02020603050405020304" pitchFamily="18" charset="0"/>
              </a:rPr>
              <a:t>законодавстві</a:t>
            </a:r>
            <a:r>
              <a:rPr lang="ru-RU" sz="3200" dirty="0">
                <a:latin typeface="Palatino Linotype" panose="02040502050505030304" pitchFamily="18" charset="0"/>
                <a:cs typeface="Times New Roman" panose="02020603050405020304" pitchFamily="18" charset="0"/>
              </a:rPr>
              <a:t> </a:t>
            </a:r>
            <a:r>
              <a:rPr lang="ru-RU" sz="3200" dirty="0" err="1">
                <a:latin typeface="Palatino Linotype" panose="02040502050505030304" pitchFamily="18" charset="0"/>
                <a:cs typeface="Times New Roman" panose="02020603050405020304" pitchFamily="18" charset="0"/>
              </a:rPr>
              <a:t>багатьох</a:t>
            </a:r>
            <a:r>
              <a:rPr lang="ru-RU" sz="3200" dirty="0">
                <a:latin typeface="Palatino Linotype" panose="02040502050505030304" pitchFamily="18" charset="0"/>
                <a:cs typeface="Times New Roman" panose="02020603050405020304" pitchFamily="18" charset="0"/>
              </a:rPr>
              <a:t> держав, </a:t>
            </a:r>
            <a:r>
              <a:rPr lang="ru-RU" sz="3200" dirty="0" err="1">
                <a:latin typeface="Palatino Linotype" panose="02040502050505030304" pitchFamily="18" charset="0"/>
                <a:cs typeface="Times New Roman" panose="02020603050405020304" pitchFamily="18" charset="0"/>
              </a:rPr>
              <a:t>зокрема</a:t>
            </a:r>
            <a:r>
              <a:rPr lang="ru-RU" sz="3200" dirty="0">
                <a:latin typeface="Palatino Linotype" panose="02040502050505030304" pitchFamily="18" charset="0"/>
                <a:cs typeface="Times New Roman" panose="02020603050405020304" pitchFamily="18" charset="0"/>
              </a:rPr>
              <a:t>:</a:t>
            </a:r>
            <a:endParaRPr lang="en-US" sz="3200" dirty="0">
              <a:latin typeface="Palatino Linotype" panose="0204050205050503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29452B72-2768-3807-701F-2B4C8F8BADD7}"/>
              </a:ext>
            </a:extLst>
          </p:cNvPr>
          <p:cNvSpPr txBox="1">
            <a:spLocks/>
          </p:cNvSpPr>
          <p:nvPr/>
        </p:nvSpPr>
        <p:spPr>
          <a:xfrm>
            <a:off x="1141413" y="2409908"/>
            <a:ext cx="9905999" cy="3541714"/>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ru-RU" dirty="0">
                <a:latin typeface="Palatino Linotype" panose="02040502050505030304" pitchFamily="18" charset="0"/>
                <a:cs typeface="Times New Roman" panose="02020603050405020304" pitchFamily="18" charset="0"/>
              </a:rPr>
              <a:t>«</a:t>
            </a:r>
            <a:r>
              <a:rPr lang="ru-RU" dirty="0" err="1">
                <a:latin typeface="Palatino Linotype" panose="02040502050505030304" pitchFamily="18" charset="0"/>
                <a:cs typeface="Times New Roman" panose="02020603050405020304" pitchFamily="18" charset="0"/>
              </a:rPr>
              <a:t>Федеральний</a:t>
            </a:r>
            <a:r>
              <a:rPr lang="ru-RU" dirty="0">
                <a:latin typeface="Palatino Linotype" panose="02040502050505030304" pitchFamily="18" charset="0"/>
                <a:cs typeface="Times New Roman" panose="02020603050405020304" pitchFamily="18" charset="0"/>
              </a:rPr>
              <a:t> акт </a:t>
            </a:r>
            <a:r>
              <a:rPr lang="ru-RU" dirty="0" err="1">
                <a:latin typeface="Palatino Linotype" panose="02040502050505030304" pitchFamily="18" charset="0"/>
                <a:cs typeface="Times New Roman" panose="02020603050405020304" pitchFamily="18" charset="0"/>
              </a:rPr>
              <a:t>закупівель</a:t>
            </a:r>
            <a:r>
              <a:rPr lang="ru-RU" dirty="0">
                <a:latin typeface="Palatino Linotype" panose="02040502050505030304" pitchFamily="18" charset="0"/>
                <a:cs typeface="Times New Roman" panose="02020603050405020304" pitchFamily="18" charset="0"/>
              </a:rPr>
              <a:t>» 48 </a:t>
            </a:r>
            <a:r>
              <a:rPr lang="en-US" dirty="0">
                <a:latin typeface="Palatino Linotype" panose="02040502050505030304" pitchFamily="18" charset="0"/>
                <a:cs typeface="Times New Roman" panose="02020603050405020304" pitchFamily="18" charset="0"/>
              </a:rPr>
              <a:t>C</a:t>
            </a:r>
            <a:r>
              <a:rPr lang="ru-RU" dirty="0">
                <a:latin typeface="Palatino Linotype" panose="02040502050505030304" pitchFamily="18" charset="0"/>
                <a:cs typeface="Times New Roman" panose="02020603050405020304" pitchFamily="18" charset="0"/>
              </a:rPr>
              <a:t>.</a:t>
            </a:r>
            <a:r>
              <a:rPr lang="en-US" dirty="0">
                <a:latin typeface="Palatino Linotype" panose="02040502050505030304" pitchFamily="18" charset="0"/>
                <a:cs typeface="Times New Roman" panose="02020603050405020304" pitchFamily="18" charset="0"/>
              </a:rPr>
              <a:t>F</a:t>
            </a:r>
            <a:r>
              <a:rPr lang="ru-RU" dirty="0">
                <a:latin typeface="Palatino Linotype" panose="02040502050505030304" pitchFamily="18" charset="0"/>
                <a:cs typeface="Times New Roman" panose="02020603050405020304" pitchFamily="18" charset="0"/>
              </a:rPr>
              <a:t>.</a:t>
            </a:r>
            <a:r>
              <a:rPr lang="en-US" dirty="0">
                <a:latin typeface="Palatino Linotype" panose="02040502050505030304" pitchFamily="18" charset="0"/>
                <a:cs typeface="Times New Roman" panose="02020603050405020304" pitchFamily="18" charset="0"/>
              </a:rPr>
              <a:t>R</a:t>
            </a:r>
            <a:r>
              <a:rPr lang="ru-RU" dirty="0">
                <a:latin typeface="Palatino Linotype" panose="02040502050505030304" pitchFamily="18" charset="0"/>
                <a:cs typeface="Times New Roman" panose="02020603050405020304" pitchFamily="18" charset="0"/>
              </a:rPr>
              <a:t>. (</a:t>
            </a:r>
            <a:r>
              <a:rPr lang="en-US" dirty="0">
                <a:latin typeface="Palatino Linotype" panose="02040502050505030304" pitchFamily="18" charset="0"/>
                <a:cs typeface="Times New Roman" panose="02020603050405020304" pitchFamily="18" charset="0"/>
              </a:rPr>
              <a:t>FAR</a:t>
            </a:r>
            <a:r>
              <a:rPr lang="ru-RU" dirty="0">
                <a:latin typeface="Palatino Linotype" panose="02040502050505030304" pitchFamily="18" charset="0"/>
                <a:cs typeface="Times New Roman" panose="02020603050405020304" pitchFamily="18" charset="0"/>
              </a:rPr>
              <a:t>) (США); </a:t>
            </a:r>
          </a:p>
          <a:p>
            <a:r>
              <a:rPr lang="ru-RU" dirty="0" err="1">
                <a:latin typeface="Palatino Linotype" panose="02040502050505030304" pitchFamily="18" charset="0"/>
                <a:cs typeface="Times New Roman" panose="02020603050405020304" pitchFamily="18" charset="0"/>
              </a:rPr>
              <a:t>зміни</a:t>
            </a:r>
            <a:r>
              <a:rPr lang="ru-RU" dirty="0">
                <a:latin typeface="Palatino Linotype" panose="02040502050505030304" pitchFamily="18" charset="0"/>
                <a:cs typeface="Times New Roman" panose="02020603050405020304" pitchFamily="18" charset="0"/>
              </a:rPr>
              <a:t> до закону «Про </a:t>
            </a:r>
            <a:r>
              <a:rPr lang="ru-RU" dirty="0" err="1">
                <a:latin typeface="Palatino Linotype" panose="02040502050505030304" pitchFamily="18" charset="0"/>
                <a:cs typeface="Times New Roman" panose="02020603050405020304" pitchFamily="18" charset="0"/>
              </a:rPr>
              <a:t>бухгалтерський</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облік</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який</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містить</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основні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положення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що</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стосуються</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національних</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угод</a:t>
            </a:r>
            <a:r>
              <a:rPr lang="ru-RU" dirty="0">
                <a:latin typeface="Palatino Linotype" panose="02040502050505030304" pitchFamily="18" charset="0"/>
                <a:cs typeface="Times New Roman" panose="02020603050405020304" pitchFamily="18" charset="0"/>
              </a:rPr>
              <a:t> про </a:t>
            </a:r>
            <a:r>
              <a:rPr lang="ru-RU" dirty="0" err="1">
                <a:latin typeface="Palatino Linotype" panose="02040502050505030304" pitchFamily="18" charset="0"/>
                <a:cs typeface="Times New Roman" panose="02020603050405020304" pitchFamily="18" charset="0"/>
              </a:rPr>
              <a:t>державні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закупівлі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Японія</a:t>
            </a:r>
            <a:r>
              <a:rPr lang="ru-RU" dirty="0">
                <a:latin typeface="Palatino Linotype" panose="02040502050505030304" pitchFamily="18" charset="0"/>
                <a:cs typeface="Times New Roman" panose="02020603050405020304" pitchFamily="18" charset="0"/>
              </a:rPr>
              <a:t>); </a:t>
            </a:r>
          </a:p>
          <a:p>
            <a:r>
              <a:rPr lang="ru-RU" dirty="0">
                <a:latin typeface="Palatino Linotype" panose="02040502050505030304" pitchFamily="18" charset="0"/>
                <a:cs typeface="Times New Roman" panose="02020603050405020304" pitchFamily="18" charset="0"/>
              </a:rPr>
              <a:t>Закон «Про </a:t>
            </a:r>
            <a:r>
              <a:rPr lang="ru-RU" dirty="0" err="1">
                <a:latin typeface="Palatino Linotype" panose="02040502050505030304" pitchFamily="18" charset="0"/>
                <a:cs typeface="Times New Roman" panose="02020603050405020304" pitchFamily="18" charset="0"/>
              </a:rPr>
              <a:t>публічні</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закупівлі</a:t>
            </a:r>
            <a:r>
              <a:rPr lang="ru-RU" dirty="0">
                <a:latin typeface="Palatino Linotype" panose="02040502050505030304" pitchFamily="18" charset="0"/>
                <a:cs typeface="Times New Roman" panose="02020603050405020304" pitchFamily="18" charset="0"/>
              </a:rPr>
              <a:t>» </a:t>
            </a:r>
            <a:r>
              <a:rPr lang="en-US" dirty="0">
                <a:latin typeface="Palatino Linotype" panose="02040502050505030304" pitchFamily="18" charset="0"/>
                <a:cs typeface="Times New Roman" panose="02020603050405020304" pitchFamily="18" charset="0"/>
              </a:rPr>
              <a:t>CXXXIV</a:t>
            </a:r>
            <a:r>
              <a:rPr lang="ru-RU" dirty="0">
                <a:latin typeface="Palatino Linotype" panose="02040502050505030304" pitchFamily="18" charset="0"/>
                <a:cs typeface="Times New Roman" panose="02020603050405020304" pitchFamily="18" charset="0"/>
              </a:rPr>
              <a:t> (</a:t>
            </a:r>
            <a:r>
              <a:rPr lang="ru-RU" dirty="0" err="1">
                <a:latin typeface="Palatino Linotype" panose="02040502050505030304" pitchFamily="18" charset="0"/>
                <a:cs typeface="Times New Roman" panose="02020603050405020304" pitchFamily="18" charset="0"/>
              </a:rPr>
              <a:t>Угорщина</a:t>
            </a:r>
            <a:r>
              <a:rPr lang="ru-RU" dirty="0">
                <a:latin typeface="Palatino Linotype" panose="02040502050505030304" pitchFamily="18" charset="0"/>
                <a:cs typeface="Times New Roman" panose="02020603050405020304" pitchFamily="18" charset="0"/>
              </a:rPr>
              <a:t>)</a:t>
            </a:r>
            <a:endParaRPr lang="en-US" dirty="0">
              <a:latin typeface="Palatino Linotype" panose="02040502050505030304" pitchFamily="18" charset="0"/>
              <a:cs typeface="Times New Roman" panose="02020603050405020304" pitchFamily="18" charset="0"/>
            </a:endParaRPr>
          </a:p>
        </p:txBody>
      </p:sp>
    </p:spTree>
    <p:extLst>
      <p:ext uri="{BB962C8B-B14F-4D97-AF65-F5344CB8AC3E}">
        <p14:creationId xmlns:p14="http://schemas.microsoft.com/office/powerpoint/2010/main" val="380899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BBF8A7F-DA67-D6E4-A0B2-7A1A044F79EB}"/>
              </a:ext>
            </a:extLst>
          </p:cNvPr>
          <p:cNvSpPr/>
          <p:nvPr/>
        </p:nvSpPr>
        <p:spPr>
          <a:xfrm>
            <a:off x="313267" y="389656"/>
            <a:ext cx="11110107" cy="5735224"/>
          </a:xfrm>
          <a:prstGeom prst="rect">
            <a:avLst/>
          </a:prstGeom>
        </p:spPr>
        <p:txBody>
          <a:bodyPr wrap="square">
            <a:spAutoFit/>
          </a:bodyPr>
          <a:lstStyle/>
          <a:p>
            <a:pPr indent="396240" algn="just">
              <a:lnSpc>
                <a:spcPct val="115000"/>
              </a:lnSpc>
              <a:spcAft>
                <a:spcPts val="0"/>
              </a:spcAft>
            </a:pPr>
            <a:r>
              <a:rPr lang="ru-RU" sz="2000" dirty="0" err="1">
                <a:latin typeface="Palatino Linotype" panose="02040502050505030304" pitchFamily="18" charset="0"/>
              </a:rPr>
              <a:t>Новації</a:t>
            </a:r>
            <a:r>
              <a:rPr lang="ru-RU" sz="2000" dirty="0">
                <a:latin typeface="Palatino Linotype" panose="02040502050505030304" pitchFamily="18" charset="0"/>
              </a:rPr>
              <a:t> Типового закону 2011 року: детальна </a:t>
            </a:r>
            <a:r>
              <a:rPr lang="ru-RU" sz="2000" dirty="0" err="1">
                <a:latin typeface="Palatino Linotype" panose="02040502050505030304" pitchFamily="18" charset="0"/>
              </a:rPr>
              <a:t>розробка</a:t>
            </a:r>
            <a:r>
              <a:rPr lang="ru-RU" sz="2000" dirty="0">
                <a:latin typeface="Palatino Linotype" panose="02040502050505030304" pitchFamily="18" charset="0"/>
              </a:rPr>
              <a:t> для </a:t>
            </a:r>
            <a:r>
              <a:rPr lang="ru-RU" sz="2000" dirty="0" err="1">
                <a:latin typeface="Palatino Linotype" panose="02040502050505030304" pitchFamily="18" charset="0"/>
              </a:rPr>
              <a:t>цілей</a:t>
            </a:r>
            <a:r>
              <a:rPr lang="ru-RU" sz="2000" dirty="0">
                <a:latin typeface="Palatino Linotype" panose="02040502050505030304" pitchFamily="18" charset="0"/>
              </a:rPr>
              <a:t> </a:t>
            </a:r>
            <a:r>
              <a:rPr lang="ru-RU" sz="2000" dirty="0" err="1">
                <a:latin typeface="Palatino Linotype" panose="02040502050505030304" pitchFamily="18" charset="0"/>
              </a:rPr>
              <a:t>державних</a:t>
            </a:r>
            <a:r>
              <a:rPr lang="ru-RU" sz="2000" dirty="0">
                <a:latin typeface="Palatino Linotype" panose="02040502050505030304" pitchFamily="18" charset="0"/>
              </a:rPr>
              <a:t> </a:t>
            </a:r>
            <a:r>
              <a:rPr lang="ru-RU" sz="2000" dirty="0" err="1">
                <a:latin typeface="Palatino Linotype" panose="02040502050505030304" pitchFamily="18" charset="0"/>
              </a:rPr>
              <a:t>закупівель</a:t>
            </a:r>
            <a:r>
              <a:rPr lang="ru-RU" sz="2000" dirty="0">
                <a:latin typeface="Palatino Linotype" panose="02040502050505030304" pitchFamily="18" charset="0"/>
              </a:rPr>
              <a:t> умов </a:t>
            </a:r>
            <a:r>
              <a:rPr lang="ru-RU" sz="2000" dirty="0" err="1">
                <a:latin typeface="Palatino Linotype" panose="02040502050505030304" pitchFamily="18" charset="0"/>
              </a:rPr>
              <a:t>використання</a:t>
            </a:r>
            <a:r>
              <a:rPr lang="ru-RU" sz="2000" dirty="0">
                <a:latin typeface="Palatino Linotype" panose="02040502050505030304" pitchFamily="18" charset="0"/>
              </a:rPr>
              <a:t> </a:t>
            </a:r>
            <a:r>
              <a:rPr lang="ru-RU" sz="2000" dirty="0" err="1">
                <a:latin typeface="Palatino Linotype" panose="02040502050505030304" pitchFamily="18" charset="0"/>
              </a:rPr>
              <a:t>електронного</a:t>
            </a:r>
            <a:r>
              <a:rPr lang="ru-RU" sz="2000" dirty="0">
                <a:latin typeface="Palatino Linotype" panose="02040502050505030304" pitchFamily="18" charset="0"/>
              </a:rPr>
              <a:t> реверсивного </a:t>
            </a:r>
            <a:r>
              <a:rPr lang="ru-RU" sz="2000" dirty="0" err="1">
                <a:latin typeface="Palatino Linotype" panose="02040502050505030304" pitchFamily="18" charset="0"/>
              </a:rPr>
              <a:t>аукціону</a:t>
            </a:r>
            <a:r>
              <a:rPr lang="ru-RU" sz="2000" dirty="0">
                <a:latin typeface="Palatino Linotype" panose="02040502050505030304" pitchFamily="18" charset="0"/>
              </a:rPr>
              <a:t> в </a:t>
            </a:r>
            <a:r>
              <a:rPr lang="ru-RU" sz="2000" dirty="0" err="1">
                <a:latin typeface="Palatino Linotype" panose="02040502050505030304" pitchFamily="18" charset="0"/>
              </a:rPr>
              <a:t>статті</a:t>
            </a:r>
            <a:r>
              <a:rPr lang="ru-RU" sz="2000" dirty="0">
                <a:latin typeface="Palatino Linotype" panose="02040502050505030304" pitchFamily="18" charset="0"/>
              </a:rPr>
              <a:t> 31; умов </a:t>
            </a:r>
            <a:r>
              <a:rPr lang="ru-RU" sz="2000" dirty="0" err="1">
                <a:latin typeface="Palatino Linotype" panose="02040502050505030304" pitchFamily="18" charset="0"/>
              </a:rPr>
              <a:t>використання</a:t>
            </a:r>
            <a:r>
              <a:rPr lang="ru-RU" sz="2000" dirty="0">
                <a:latin typeface="Palatino Linotype" panose="02040502050505030304" pitchFamily="18" charset="0"/>
              </a:rPr>
              <a:t> </a:t>
            </a:r>
            <a:r>
              <a:rPr lang="ru-RU" sz="2000" dirty="0" err="1">
                <a:latin typeface="Palatino Linotype" panose="02040502050505030304" pitchFamily="18" charset="0"/>
              </a:rPr>
              <a:t>рамкової</a:t>
            </a:r>
            <a:r>
              <a:rPr lang="ru-RU" sz="2000" dirty="0">
                <a:latin typeface="Palatino Linotype" panose="02040502050505030304" pitchFamily="18" charset="0"/>
              </a:rPr>
              <a:t> угоди в </a:t>
            </a:r>
            <a:r>
              <a:rPr lang="ru-RU" sz="2000" dirty="0" err="1">
                <a:latin typeface="Palatino Linotype" panose="02040502050505030304" pitchFamily="18" charset="0"/>
              </a:rPr>
              <a:t>статті</a:t>
            </a:r>
            <a:r>
              <a:rPr lang="ru-RU" sz="2000" dirty="0">
                <a:latin typeface="Palatino Linotype" panose="02040502050505030304" pitchFamily="18" charset="0"/>
              </a:rPr>
              <a:t> 32; процедур </a:t>
            </a:r>
            <a:r>
              <a:rPr lang="ru-RU" sz="2000" dirty="0" err="1">
                <a:latin typeface="Palatino Linotype" panose="02040502050505030304" pitchFamily="18" charset="0"/>
              </a:rPr>
              <a:t>залучення</a:t>
            </a:r>
            <a:r>
              <a:rPr lang="ru-RU" sz="2000" dirty="0">
                <a:latin typeface="Palatino Linotype" panose="02040502050505030304" pitchFamily="18" charset="0"/>
              </a:rPr>
              <a:t> і </a:t>
            </a:r>
            <a:r>
              <a:rPr lang="ru-RU" sz="2000" dirty="0" err="1">
                <a:latin typeface="Palatino Linotype" panose="02040502050505030304" pitchFamily="18" charset="0"/>
              </a:rPr>
              <a:t>оцінки</a:t>
            </a:r>
            <a:r>
              <a:rPr lang="ru-RU" sz="2000" dirty="0">
                <a:latin typeface="Palatino Linotype" panose="02040502050505030304" pitchFamily="18" charset="0"/>
              </a:rPr>
              <a:t> </a:t>
            </a:r>
            <a:r>
              <a:rPr lang="ru-RU" sz="2000" dirty="0" err="1">
                <a:latin typeface="Palatino Linotype" panose="02040502050505030304" pitchFamily="18" charset="0"/>
              </a:rPr>
              <a:t>тендерних</a:t>
            </a:r>
            <a:r>
              <a:rPr lang="ru-RU" sz="2000" dirty="0">
                <a:latin typeface="Palatino Linotype" panose="02040502050505030304" pitchFamily="18" charset="0"/>
              </a:rPr>
              <a:t> заявок в </a:t>
            </a:r>
            <a:r>
              <a:rPr lang="ru-RU" sz="2000" dirty="0" err="1">
                <a:latin typeface="Palatino Linotype" panose="02040502050505030304" pitchFamily="18" charset="0"/>
              </a:rPr>
              <a:t>статтях</a:t>
            </a:r>
            <a:r>
              <a:rPr lang="ru-RU" sz="2000" dirty="0">
                <a:latin typeface="Palatino Linotype" panose="02040502050505030304" pitchFamily="18" charset="0"/>
              </a:rPr>
              <a:t> 36–44; а </a:t>
            </a:r>
            <a:r>
              <a:rPr lang="ru-RU" sz="2000" dirty="0" err="1">
                <a:latin typeface="Palatino Linotype" panose="02040502050505030304" pitchFamily="18" charset="0"/>
              </a:rPr>
              <a:t>також</a:t>
            </a:r>
            <a:r>
              <a:rPr lang="ru-RU" sz="2000" dirty="0">
                <a:latin typeface="Palatino Linotype" panose="02040502050505030304" pitchFamily="18" charset="0"/>
              </a:rPr>
              <a:t> </a:t>
            </a:r>
            <a:r>
              <a:rPr lang="ru-RU" sz="2000" dirty="0" err="1">
                <a:latin typeface="Palatino Linotype" panose="02040502050505030304" pitchFamily="18" charset="0"/>
              </a:rPr>
              <a:t>наслідків</a:t>
            </a:r>
            <a:r>
              <a:rPr lang="ru-RU" sz="2000" dirty="0">
                <a:latin typeface="Palatino Linotype" panose="02040502050505030304" pitchFamily="18" charset="0"/>
              </a:rPr>
              <a:t> </a:t>
            </a:r>
            <a:r>
              <a:rPr lang="ru-RU" sz="2000" dirty="0" err="1">
                <a:latin typeface="Palatino Linotype" panose="02040502050505030304" pitchFamily="18" charset="0"/>
              </a:rPr>
              <a:t>заперечування</a:t>
            </a:r>
            <a:r>
              <a:rPr lang="ru-RU" sz="2000" dirty="0">
                <a:latin typeface="Palatino Linotype" panose="02040502050505030304" pitchFamily="18" charset="0"/>
              </a:rPr>
              <a:t> в </a:t>
            </a:r>
            <a:r>
              <a:rPr lang="ru-RU" sz="2000" dirty="0" err="1">
                <a:latin typeface="Palatino Linotype" panose="02040502050505030304" pitchFamily="18" charset="0"/>
              </a:rPr>
              <a:t>статті</a:t>
            </a:r>
            <a:r>
              <a:rPr lang="ru-RU" sz="2000" dirty="0">
                <a:latin typeface="Palatino Linotype" panose="02040502050505030304" pitchFamily="18" charset="0"/>
              </a:rPr>
              <a:t> 65.</a:t>
            </a:r>
            <a:endParaRPr lang="en-US" sz="2000" dirty="0">
              <a:latin typeface="Palatino Linotype" panose="02040502050505030304" pitchFamily="18" charset="0"/>
            </a:endParaRPr>
          </a:p>
          <a:p>
            <a:pPr indent="396240" algn="just">
              <a:lnSpc>
                <a:spcPct val="115000"/>
              </a:lnSpc>
              <a:spcAft>
                <a:spcPts val="0"/>
              </a:spcAft>
            </a:pPr>
            <a:r>
              <a:rPr lang="ru-RU" sz="2000" dirty="0">
                <a:latin typeface="Palatino Linotype" panose="02040502050505030304" pitchFamily="18" charset="0"/>
              </a:rPr>
              <a:t>Не </a:t>
            </a:r>
            <a:r>
              <a:rPr lang="ru-RU" sz="2000" dirty="0" err="1">
                <a:latin typeface="Palatino Linotype" panose="02040502050505030304" pitchFamily="18" charset="0"/>
              </a:rPr>
              <a:t>менш</a:t>
            </a:r>
            <a:r>
              <a:rPr lang="ru-RU" sz="2000" dirty="0">
                <a:latin typeface="Palatino Linotype" panose="02040502050505030304" pitchFamily="18" charset="0"/>
              </a:rPr>
              <a:t> </a:t>
            </a:r>
            <a:r>
              <a:rPr lang="ru-RU" sz="2000" dirty="0" err="1">
                <a:latin typeface="Palatino Linotype" panose="02040502050505030304" pitchFamily="18" charset="0"/>
              </a:rPr>
              <a:t>важливими</a:t>
            </a:r>
            <a:r>
              <a:rPr lang="ru-RU" sz="2000" dirty="0">
                <a:latin typeface="Palatino Linotype" panose="02040502050505030304" pitchFamily="18" charset="0"/>
              </a:rPr>
              <a:t> є </a:t>
            </a:r>
            <a:r>
              <a:rPr lang="ru-RU" sz="2000" dirty="0" err="1">
                <a:latin typeface="Palatino Linotype" panose="02040502050505030304" pitchFamily="18" charset="0"/>
              </a:rPr>
              <a:t>новації</a:t>
            </a:r>
            <a:r>
              <a:rPr lang="ru-RU" sz="2000" dirty="0">
                <a:latin typeface="Palatino Linotype" panose="02040502050505030304" pitchFamily="18" charset="0"/>
              </a:rPr>
              <a:t> в </a:t>
            </a:r>
            <a:r>
              <a:rPr lang="ru-RU" sz="2000" dirty="0" err="1">
                <a:latin typeface="Palatino Linotype" panose="02040502050505030304" pitchFamily="18" charset="0"/>
              </a:rPr>
              <a:t>галузі</a:t>
            </a:r>
            <a:r>
              <a:rPr lang="ru-RU" sz="2000" dirty="0">
                <a:latin typeface="Palatino Linotype" panose="02040502050505030304" pitchFamily="18" charset="0"/>
              </a:rPr>
              <a:t> правил, </a:t>
            </a:r>
            <a:r>
              <a:rPr lang="ru-RU" sz="2000" dirty="0" err="1">
                <a:latin typeface="Palatino Linotype" panose="02040502050505030304" pitchFamily="18" charset="0"/>
              </a:rPr>
              <a:t>що</a:t>
            </a:r>
            <a:r>
              <a:rPr lang="ru-RU" sz="2000" dirty="0">
                <a:latin typeface="Palatino Linotype" panose="02040502050505030304" pitchFamily="18" charset="0"/>
              </a:rPr>
              <a:t> </a:t>
            </a:r>
            <a:r>
              <a:rPr lang="ru-RU" sz="2000" dirty="0" err="1">
                <a:latin typeface="Palatino Linotype" panose="02040502050505030304" pitchFamily="18" charset="0"/>
              </a:rPr>
              <a:t>стосуються</a:t>
            </a:r>
            <a:r>
              <a:rPr lang="ru-RU" sz="2000" dirty="0">
                <a:latin typeface="Palatino Linotype" panose="02040502050505030304" pitchFamily="18" charset="0"/>
              </a:rPr>
              <a:t> </a:t>
            </a:r>
            <a:r>
              <a:rPr lang="ru-RU" sz="2000" dirty="0" err="1">
                <a:latin typeface="Palatino Linotype" panose="02040502050505030304" pitchFamily="18" charset="0"/>
              </a:rPr>
              <a:t>критеріїв</a:t>
            </a:r>
            <a:r>
              <a:rPr lang="ru-RU" sz="2000" dirty="0">
                <a:latin typeface="Palatino Linotype" panose="02040502050505030304" pitchFamily="18" charset="0"/>
              </a:rPr>
              <a:t> і процедур </a:t>
            </a:r>
            <a:r>
              <a:rPr lang="ru-RU" sz="2000" dirty="0" err="1">
                <a:latin typeface="Palatino Linotype" panose="02040502050505030304" pitchFamily="18" charset="0"/>
              </a:rPr>
              <a:t>відбору</a:t>
            </a:r>
            <a:r>
              <a:rPr lang="ru-RU" sz="2000" dirty="0">
                <a:latin typeface="Palatino Linotype" panose="02040502050505030304" pitchFamily="18" charset="0"/>
              </a:rPr>
              <a:t>, в </a:t>
            </a:r>
            <a:r>
              <a:rPr lang="ru-RU" sz="2000" dirty="0" err="1">
                <a:latin typeface="Palatino Linotype" panose="02040502050505030304" pitchFamily="18" charset="0"/>
              </a:rPr>
              <a:t>статті</a:t>
            </a:r>
            <a:r>
              <a:rPr lang="ru-RU" sz="2000" dirty="0">
                <a:latin typeface="Palatino Linotype" panose="02040502050505030304" pitchFamily="18" charset="0"/>
              </a:rPr>
              <a:t> 11. Так, </a:t>
            </a:r>
            <a:r>
              <a:rPr lang="ru-RU" sz="2000" dirty="0" err="1">
                <a:latin typeface="Palatino Linotype" panose="02040502050505030304" pitchFamily="18" charset="0"/>
              </a:rPr>
              <a:t>відповідно</a:t>
            </a:r>
            <a:r>
              <a:rPr lang="ru-RU" sz="2000" dirty="0">
                <a:latin typeface="Palatino Linotype" panose="02040502050505030304" pitchFamily="18" charset="0"/>
              </a:rPr>
              <a:t> до пункту 2 </a:t>
            </a:r>
            <a:r>
              <a:rPr lang="ru-RU" sz="2000" dirty="0" err="1">
                <a:latin typeface="Palatino Linotype" panose="02040502050505030304" pitchFamily="18" charset="0"/>
              </a:rPr>
              <a:t>статті</a:t>
            </a:r>
            <a:r>
              <a:rPr lang="ru-RU" sz="2000" dirty="0">
                <a:latin typeface="Palatino Linotype" panose="02040502050505030304" pitchFamily="18" charset="0"/>
              </a:rPr>
              <a:t> 11 Типового закону 2011 року </a:t>
            </a:r>
            <a:r>
              <a:rPr lang="ru-RU" sz="2000" dirty="0" err="1">
                <a:latin typeface="Palatino Linotype" panose="02040502050505030304" pitchFamily="18" charset="0"/>
              </a:rPr>
              <a:t>критерії</a:t>
            </a:r>
            <a:r>
              <a:rPr lang="ru-RU" sz="2000" dirty="0">
                <a:latin typeface="Palatino Linotype" panose="02040502050505030304" pitchFamily="18" charset="0"/>
              </a:rPr>
              <a:t> </a:t>
            </a:r>
            <a:r>
              <a:rPr lang="ru-RU" sz="2000" dirty="0" err="1">
                <a:latin typeface="Palatino Linotype" panose="02040502050505030304" pitchFamily="18" charset="0"/>
              </a:rPr>
              <a:t>відбору</a:t>
            </a:r>
            <a:r>
              <a:rPr lang="ru-RU" sz="2000" dirty="0">
                <a:latin typeface="Palatino Linotype" panose="02040502050505030304" pitchFamily="18" charset="0"/>
              </a:rPr>
              <a:t>, </a:t>
            </a:r>
            <a:r>
              <a:rPr lang="ru-RU" sz="2000" dirty="0" err="1">
                <a:latin typeface="Palatino Linotype" panose="02040502050505030304" pitchFamily="18" charset="0"/>
              </a:rPr>
              <a:t>які</a:t>
            </a:r>
            <a:r>
              <a:rPr lang="ru-RU" sz="2000" dirty="0">
                <a:latin typeface="Palatino Linotype" panose="02040502050505030304" pitchFamily="18" charset="0"/>
              </a:rPr>
              <a:t> </a:t>
            </a:r>
            <a:r>
              <a:rPr lang="ru-RU" sz="2000" dirty="0" err="1">
                <a:latin typeface="Palatino Linotype" panose="02040502050505030304" pitchFamily="18" charset="0"/>
              </a:rPr>
              <a:t>стосуються</a:t>
            </a:r>
            <a:r>
              <a:rPr lang="ru-RU" sz="2000" dirty="0">
                <a:latin typeface="Palatino Linotype" panose="02040502050505030304" pitchFamily="18" charset="0"/>
              </a:rPr>
              <a:t> </a:t>
            </a:r>
            <a:r>
              <a:rPr lang="ru-RU" sz="2000" dirty="0" err="1">
                <a:latin typeface="Palatino Linotype" panose="02040502050505030304" pitchFamily="18" charset="0"/>
              </a:rPr>
              <a:t>об’єкта</a:t>
            </a:r>
            <a:r>
              <a:rPr lang="ru-RU" sz="2000" dirty="0">
                <a:latin typeface="Palatino Linotype" panose="02040502050505030304" pitchFamily="18" charset="0"/>
              </a:rPr>
              <a:t> </a:t>
            </a:r>
            <a:r>
              <a:rPr lang="ru-RU" sz="2000" dirty="0" err="1">
                <a:latin typeface="Palatino Linotype" panose="02040502050505030304" pitchFamily="18" charset="0"/>
              </a:rPr>
              <a:t>закупівель</a:t>
            </a:r>
            <a:r>
              <a:rPr lang="ru-RU" sz="2000" dirty="0">
                <a:latin typeface="Palatino Linotype" panose="02040502050505030304" pitchFamily="18" charset="0"/>
              </a:rPr>
              <a:t>, </a:t>
            </a:r>
            <a:r>
              <a:rPr lang="ru-RU" sz="2000" dirty="0" err="1">
                <a:latin typeface="Palatino Linotype" panose="02040502050505030304" pitchFamily="18" charset="0"/>
              </a:rPr>
              <a:t>можуть</a:t>
            </a:r>
            <a:r>
              <a:rPr lang="ru-RU" sz="2000" dirty="0">
                <a:latin typeface="Palatino Linotype" panose="02040502050505030304" pitchFamily="18" charset="0"/>
              </a:rPr>
              <a:t> </a:t>
            </a:r>
            <a:r>
              <a:rPr lang="ru-RU" sz="2000" dirty="0" err="1">
                <a:latin typeface="Palatino Linotype" panose="02040502050505030304" pitchFamily="18" charset="0"/>
              </a:rPr>
              <a:t>включати</a:t>
            </a:r>
            <a:r>
              <a:rPr lang="ru-RU" sz="2000" dirty="0">
                <a:latin typeface="Palatino Linotype" panose="02040502050505030304" pitchFamily="18" charset="0"/>
              </a:rPr>
              <a:t>: </a:t>
            </a:r>
            <a:endParaRPr lang="en-US" sz="2000" dirty="0">
              <a:latin typeface="Palatino Linotype" panose="02040502050505030304" pitchFamily="18" charset="0"/>
            </a:endParaRPr>
          </a:p>
          <a:p>
            <a:pPr indent="396240" algn="just">
              <a:lnSpc>
                <a:spcPct val="115000"/>
              </a:lnSpc>
              <a:spcAft>
                <a:spcPts val="0"/>
              </a:spcAft>
            </a:pPr>
            <a:r>
              <a:rPr lang="ru-RU" sz="2000" dirty="0">
                <a:latin typeface="Palatino Linotype" panose="02040502050505030304" pitchFamily="18" charset="0"/>
              </a:rPr>
              <a:t>1) </a:t>
            </a:r>
            <a:r>
              <a:rPr lang="ru-RU" sz="2000" dirty="0" err="1">
                <a:latin typeface="Palatino Linotype" panose="02040502050505030304" pitchFamily="18" charset="0"/>
              </a:rPr>
              <a:t>ціну</a:t>
            </a:r>
            <a:r>
              <a:rPr lang="ru-RU" sz="2000" dirty="0">
                <a:latin typeface="Palatino Linotype" panose="02040502050505030304" pitchFamily="18" charset="0"/>
              </a:rPr>
              <a:t>; </a:t>
            </a:r>
            <a:endParaRPr lang="en-US" sz="2000" dirty="0">
              <a:latin typeface="Palatino Linotype" panose="02040502050505030304" pitchFamily="18" charset="0"/>
            </a:endParaRPr>
          </a:p>
          <a:p>
            <a:pPr indent="396240" algn="just">
              <a:lnSpc>
                <a:spcPct val="115000"/>
              </a:lnSpc>
              <a:spcAft>
                <a:spcPts val="0"/>
              </a:spcAft>
            </a:pPr>
            <a:r>
              <a:rPr lang="ru-RU" sz="2000" dirty="0">
                <a:latin typeface="Palatino Linotype" panose="02040502050505030304" pitchFamily="18" charset="0"/>
              </a:rPr>
              <a:t>2) </a:t>
            </a:r>
            <a:r>
              <a:rPr lang="ru-RU" sz="2000" dirty="0" err="1">
                <a:latin typeface="Palatino Linotype" panose="02040502050505030304" pitchFamily="18" charset="0"/>
              </a:rPr>
              <a:t>витрати</a:t>
            </a:r>
            <a:r>
              <a:rPr lang="ru-RU" sz="2000" dirty="0">
                <a:latin typeface="Palatino Linotype" panose="02040502050505030304" pitchFamily="18" charset="0"/>
              </a:rPr>
              <a:t> на </a:t>
            </a:r>
            <a:r>
              <a:rPr lang="ru-RU" sz="2000" dirty="0" err="1">
                <a:latin typeface="Palatino Linotype" panose="02040502050505030304" pitchFamily="18" charset="0"/>
              </a:rPr>
              <a:t>використання</a:t>
            </a:r>
            <a:r>
              <a:rPr lang="ru-RU" sz="2000" dirty="0">
                <a:latin typeface="Palatino Linotype" panose="02040502050505030304" pitchFamily="18" charset="0"/>
              </a:rPr>
              <a:t>, </a:t>
            </a:r>
            <a:r>
              <a:rPr lang="ru-RU" sz="2000" dirty="0" err="1">
                <a:latin typeface="Palatino Linotype" panose="02040502050505030304" pitchFamily="18" charset="0"/>
              </a:rPr>
              <a:t>експлуатацію</a:t>
            </a:r>
            <a:r>
              <a:rPr lang="ru-RU" sz="2000" dirty="0">
                <a:latin typeface="Palatino Linotype" panose="02040502050505030304" pitchFamily="18" charset="0"/>
              </a:rPr>
              <a:t> і ремонт </a:t>
            </a:r>
            <a:r>
              <a:rPr lang="ru-RU" sz="2000" dirty="0" err="1">
                <a:latin typeface="Palatino Linotype" panose="02040502050505030304" pitchFamily="18" charset="0"/>
              </a:rPr>
              <a:t>відносно</a:t>
            </a:r>
            <a:r>
              <a:rPr lang="ru-RU" sz="2000" dirty="0">
                <a:latin typeface="Palatino Linotype" panose="02040502050505030304" pitchFamily="18" charset="0"/>
              </a:rPr>
              <a:t> </a:t>
            </a:r>
            <a:r>
              <a:rPr lang="ru-RU" sz="2000" dirty="0" err="1">
                <a:latin typeface="Palatino Linotype" panose="02040502050505030304" pitchFamily="18" charset="0"/>
              </a:rPr>
              <a:t>товарів</a:t>
            </a:r>
            <a:r>
              <a:rPr lang="ru-RU" sz="2000" dirty="0">
                <a:latin typeface="Palatino Linotype" panose="02040502050505030304" pitchFamily="18" charset="0"/>
              </a:rPr>
              <a:t> </a:t>
            </a:r>
            <a:r>
              <a:rPr lang="ru-RU" sz="2000" dirty="0" err="1">
                <a:latin typeface="Palatino Linotype" panose="02040502050505030304" pitchFamily="18" charset="0"/>
              </a:rPr>
              <a:t>або</a:t>
            </a:r>
            <a:r>
              <a:rPr lang="ru-RU" sz="2000" dirty="0">
                <a:latin typeface="Palatino Linotype" panose="02040502050505030304" pitchFamily="18" charset="0"/>
              </a:rPr>
              <a:t> </a:t>
            </a:r>
            <a:r>
              <a:rPr lang="ru-RU" sz="2000" dirty="0" err="1">
                <a:latin typeface="Palatino Linotype" panose="02040502050505030304" pitchFamily="18" charset="0"/>
              </a:rPr>
              <a:t>робіт</a:t>
            </a:r>
            <a:r>
              <a:rPr lang="ru-RU" sz="2000" dirty="0">
                <a:latin typeface="Palatino Linotype" panose="02040502050505030304" pitchFamily="18" charset="0"/>
              </a:rPr>
              <a:t>; </a:t>
            </a:r>
            <a:r>
              <a:rPr lang="ru-RU" sz="2000" dirty="0" err="1">
                <a:latin typeface="Palatino Linotype" panose="02040502050505030304" pitchFamily="18" charset="0"/>
              </a:rPr>
              <a:t>терміни</a:t>
            </a:r>
            <a:r>
              <a:rPr lang="ru-RU" sz="2000" dirty="0">
                <a:latin typeface="Palatino Linotype" panose="02040502050505030304" pitchFamily="18" charset="0"/>
              </a:rPr>
              <a:t> поставки </a:t>
            </a:r>
            <a:r>
              <a:rPr lang="ru-RU" sz="2000" dirty="0" err="1">
                <a:latin typeface="Palatino Linotype" panose="02040502050505030304" pitchFamily="18" charset="0"/>
              </a:rPr>
              <a:t>товарів</a:t>
            </a:r>
            <a:r>
              <a:rPr lang="ru-RU" sz="2000" dirty="0">
                <a:latin typeface="Palatino Linotype" panose="02040502050505030304" pitchFamily="18" charset="0"/>
              </a:rPr>
              <a:t>, </a:t>
            </a:r>
            <a:r>
              <a:rPr lang="ru-RU" sz="2000" dirty="0" err="1">
                <a:latin typeface="Palatino Linotype" panose="02040502050505030304" pitchFamily="18" charset="0"/>
              </a:rPr>
              <a:t>завершення</a:t>
            </a:r>
            <a:r>
              <a:rPr lang="ru-RU" sz="2000" dirty="0">
                <a:latin typeface="Palatino Linotype" panose="02040502050505030304" pitchFamily="18" charset="0"/>
              </a:rPr>
              <a:t> </a:t>
            </a:r>
            <a:r>
              <a:rPr lang="ru-RU" sz="2000" dirty="0" err="1">
                <a:latin typeface="Palatino Linotype" panose="02040502050505030304" pitchFamily="18" charset="0"/>
              </a:rPr>
              <a:t>робіт</a:t>
            </a:r>
            <a:r>
              <a:rPr lang="ru-RU" sz="2000" dirty="0">
                <a:latin typeface="Palatino Linotype" panose="02040502050505030304" pitchFamily="18" charset="0"/>
              </a:rPr>
              <a:t> </a:t>
            </a:r>
            <a:r>
              <a:rPr lang="ru-RU" sz="2000" dirty="0" err="1">
                <a:latin typeface="Palatino Linotype" panose="02040502050505030304" pitchFamily="18" charset="0"/>
              </a:rPr>
              <a:t>або</a:t>
            </a:r>
            <a:r>
              <a:rPr lang="ru-RU" sz="2000" dirty="0">
                <a:latin typeface="Palatino Linotype" panose="02040502050505030304" pitchFamily="18" charset="0"/>
              </a:rPr>
              <a:t> </a:t>
            </a:r>
            <a:r>
              <a:rPr lang="ru-RU" sz="2000" dirty="0" err="1">
                <a:latin typeface="Palatino Linotype" panose="02040502050505030304" pitchFamily="18" charset="0"/>
              </a:rPr>
              <a:t>надання</a:t>
            </a:r>
            <a:r>
              <a:rPr lang="ru-RU" sz="2000" dirty="0">
                <a:latin typeface="Palatino Linotype" panose="02040502050505030304" pitchFamily="18" charset="0"/>
              </a:rPr>
              <a:t> </a:t>
            </a:r>
            <a:r>
              <a:rPr lang="ru-RU" sz="2000" dirty="0" err="1">
                <a:latin typeface="Palatino Linotype" panose="02040502050505030304" pitchFamily="18" charset="0"/>
              </a:rPr>
              <a:t>послуг</a:t>
            </a:r>
            <a:r>
              <a:rPr lang="ru-RU" sz="2000" dirty="0">
                <a:latin typeface="Palatino Linotype" panose="02040502050505030304" pitchFamily="18" charset="0"/>
              </a:rPr>
              <a:t>; характеристики </a:t>
            </a:r>
            <a:r>
              <a:rPr lang="ru-RU" sz="2000" dirty="0" err="1">
                <a:latin typeface="Palatino Linotype" panose="02040502050505030304" pitchFamily="18" charset="0"/>
              </a:rPr>
              <a:t>об’єкта</a:t>
            </a:r>
            <a:r>
              <a:rPr lang="ru-RU" sz="2000" dirty="0">
                <a:latin typeface="Palatino Linotype" panose="02040502050505030304" pitchFamily="18" charset="0"/>
              </a:rPr>
              <a:t> </a:t>
            </a:r>
            <a:r>
              <a:rPr lang="ru-RU" sz="2000" dirty="0" err="1">
                <a:latin typeface="Palatino Linotype" panose="02040502050505030304" pitchFamily="18" charset="0"/>
              </a:rPr>
              <a:t>закупівель</a:t>
            </a:r>
            <a:r>
              <a:rPr lang="ru-RU" sz="2000" dirty="0">
                <a:latin typeface="Palatino Linotype" panose="02040502050505030304" pitchFamily="18" charset="0"/>
              </a:rPr>
              <a:t>, </a:t>
            </a:r>
            <a:r>
              <a:rPr lang="ru-RU" sz="2000" dirty="0" err="1">
                <a:latin typeface="Palatino Linotype" panose="02040502050505030304" pitchFamily="18" charset="0"/>
              </a:rPr>
              <a:t>такі</a:t>
            </a:r>
            <a:r>
              <a:rPr lang="ru-RU" sz="2000" dirty="0">
                <a:latin typeface="Palatino Linotype" panose="02040502050505030304" pitchFamily="18" charset="0"/>
              </a:rPr>
              <a:t> як </a:t>
            </a:r>
            <a:r>
              <a:rPr lang="ru-RU" sz="2000" dirty="0" err="1">
                <a:latin typeface="Palatino Linotype" panose="02040502050505030304" pitchFamily="18" charset="0"/>
              </a:rPr>
              <a:t>функціональні</a:t>
            </a:r>
            <a:r>
              <a:rPr lang="ru-RU" sz="2000" dirty="0">
                <a:latin typeface="Palatino Linotype" panose="02040502050505030304" pitchFamily="18" charset="0"/>
              </a:rPr>
              <a:t> характеристики </a:t>
            </a:r>
            <a:r>
              <a:rPr lang="ru-RU" sz="2000" dirty="0" err="1">
                <a:latin typeface="Palatino Linotype" panose="02040502050505030304" pitchFamily="18" charset="0"/>
              </a:rPr>
              <a:t>товарів</a:t>
            </a:r>
            <a:r>
              <a:rPr lang="ru-RU" sz="2000" dirty="0">
                <a:latin typeface="Palatino Linotype" panose="02040502050505030304" pitchFamily="18" charset="0"/>
              </a:rPr>
              <a:t> </a:t>
            </a:r>
            <a:r>
              <a:rPr lang="ru-RU" sz="2000" dirty="0" err="1">
                <a:latin typeface="Palatino Linotype" panose="02040502050505030304" pitchFamily="18" charset="0"/>
              </a:rPr>
              <a:t>або</a:t>
            </a:r>
            <a:r>
              <a:rPr lang="ru-RU" sz="2000" dirty="0">
                <a:latin typeface="Palatino Linotype" panose="02040502050505030304" pitchFamily="18" charset="0"/>
              </a:rPr>
              <a:t> </a:t>
            </a:r>
            <a:r>
              <a:rPr lang="ru-RU" sz="2000" dirty="0" err="1">
                <a:latin typeface="Palatino Linotype" panose="02040502050505030304" pitchFamily="18" charset="0"/>
              </a:rPr>
              <a:t>робіт</a:t>
            </a:r>
            <a:r>
              <a:rPr lang="ru-RU" sz="2000" dirty="0">
                <a:latin typeface="Palatino Linotype" panose="02040502050505030304" pitchFamily="18" charset="0"/>
              </a:rPr>
              <a:t>, а </a:t>
            </a:r>
            <a:r>
              <a:rPr lang="ru-RU" sz="2000" dirty="0" err="1">
                <a:latin typeface="Palatino Linotype" panose="02040502050505030304" pitchFamily="18" charset="0"/>
              </a:rPr>
              <a:t>також</a:t>
            </a:r>
            <a:r>
              <a:rPr lang="ru-RU" sz="2000" dirty="0">
                <a:latin typeface="Palatino Linotype" panose="02040502050505030304" pitchFamily="18" charset="0"/>
              </a:rPr>
              <a:t> </a:t>
            </a:r>
            <a:r>
              <a:rPr lang="ru-RU" sz="2000" dirty="0" err="1">
                <a:latin typeface="Palatino Linotype" panose="02040502050505030304" pitchFamily="18" charset="0"/>
              </a:rPr>
              <a:t>екологічні</a:t>
            </a:r>
            <a:r>
              <a:rPr lang="ru-RU" sz="2000" dirty="0">
                <a:latin typeface="Palatino Linotype" panose="02040502050505030304" pitchFamily="18" charset="0"/>
              </a:rPr>
              <a:t> характеристики </a:t>
            </a:r>
            <a:r>
              <a:rPr lang="ru-RU" sz="2000" dirty="0" err="1">
                <a:latin typeface="Palatino Linotype" panose="02040502050505030304" pitchFamily="18" charset="0"/>
              </a:rPr>
              <a:t>об’єкта</a:t>
            </a:r>
            <a:r>
              <a:rPr lang="ru-RU" sz="2000" dirty="0">
                <a:latin typeface="Palatino Linotype" panose="02040502050505030304" pitchFamily="18" charset="0"/>
              </a:rPr>
              <a:t> </a:t>
            </a:r>
            <a:r>
              <a:rPr lang="ru-RU" sz="2000" dirty="0" err="1">
                <a:latin typeface="Palatino Linotype" panose="02040502050505030304" pitchFamily="18" charset="0"/>
              </a:rPr>
              <a:t>закупівель</a:t>
            </a:r>
            <a:r>
              <a:rPr lang="ru-RU" sz="2000" dirty="0">
                <a:latin typeface="Palatino Linotype" panose="02040502050505030304" pitchFamily="18" charset="0"/>
              </a:rPr>
              <a:t>; </a:t>
            </a:r>
            <a:r>
              <a:rPr lang="ru-RU" sz="2000" dirty="0" err="1">
                <a:latin typeface="Palatino Linotype" panose="02040502050505030304" pitchFamily="18" charset="0"/>
              </a:rPr>
              <a:t>умови</a:t>
            </a:r>
            <a:r>
              <a:rPr lang="ru-RU" sz="2000" dirty="0">
                <a:latin typeface="Palatino Linotype" panose="02040502050505030304" pitchFamily="18" charset="0"/>
              </a:rPr>
              <a:t> платежу і </a:t>
            </a:r>
            <a:r>
              <a:rPr lang="ru-RU" sz="2000" dirty="0" err="1">
                <a:latin typeface="Palatino Linotype" panose="02040502050505030304" pitchFamily="18" charset="0"/>
              </a:rPr>
              <a:t>гарантій</a:t>
            </a:r>
            <a:r>
              <a:rPr lang="ru-RU" sz="2000" dirty="0">
                <a:latin typeface="Palatino Linotype" panose="02040502050505030304" pitchFamily="18" charset="0"/>
              </a:rPr>
              <a:t> </a:t>
            </a:r>
            <a:r>
              <a:rPr lang="ru-RU" sz="2000" dirty="0" err="1">
                <a:latin typeface="Palatino Linotype" panose="02040502050505030304" pitchFamily="18" charset="0"/>
              </a:rPr>
              <a:t>щодо</a:t>
            </a:r>
            <a:r>
              <a:rPr lang="ru-RU" sz="2000" dirty="0">
                <a:latin typeface="Palatino Linotype" panose="02040502050505030304" pitchFamily="18" charset="0"/>
              </a:rPr>
              <a:t> </a:t>
            </a:r>
            <a:r>
              <a:rPr lang="ru-RU" sz="2000" dirty="0" err="1">
                <a:latin typeface="Palatino Linotype" panose="02040502050505030304" pitchFamily="18" charset="0"/>
              </a:rPr>
              <a:t>об’єкта</a:t>
            </a:r>
            <a:r>
              <a:rPr lang="ru-RU" sz="2000" dirty="0">
                <a:latin typeface="Palatino Linotype" panose="02040502050505030304" pitchFamily="18" charset="0"/>
              </a:rPr>
              <a:t> </a:t>
            </a:r>
            <a:r>
              <a:rPr lang="ru-RU" sz="2000" dirty="0" err="1">
                <a:latin typeface="Palatino Linotype" panose="02040502050505030304" pitchFamily="18" charset="0"/>
              </a:rPr>
              <a:t>закупівель</a:t>
            </a:r>
            <a:r>
              <a:rPr lang="ru-RU" sz="2000" dirty="0">
                <a:latin typeface="Palatino Linotype" panose="02040502050505030304" pitchFamily="18" charset="0"/>
              </a:rPr>
              <a:t>; </a:t>
            </a:r>
            <a:endParaRPr lang="en-US" sz="2000" dirty="0">
              <a:latin typeface="Palatino Linotype" panose="02040502050505030304" pitchFamily="18" charset="0"/>
            </a:endParaRPr>
          </a:p>
          <a:p>
            <a:pPr indent="396240" algn="just">
              <a:lnSpc>
                <a:spcPct val="115000"/>
              </a:lnSpc>
              <a:spcAft>
                <a:spcPts val="0"/>
              </a:spcAft>
            </a:pPr>
            <a:r>
              <a:rPr lang="ru-RU" sz="2000" dirty="0">
                <a:latin typeface="Palatino Linotype" panose="02040502050505030304" pitchFamily="18" charset="0"/>
              </a:rPr>
              <a:t>3) коли </a:t>
            </a:r>
            <a:r>
              <a:rPr lang="ru-RU" sz="2000" dirty="0" err="1">
                <a:latin typeface="Palatino Linotype" panose="02040502050505030304" pitchFamily="18" charset="0"/>
              </a:rPr>
              <a:t>це</a:t>
            </a:r>
            <a:r>
              <a:rPr lang="ru-RU" sz="2000" dirty="0">
                <a:latin typeface="Palatino Linotype" panose="02040502050505030304" pitchFamily="18" charset="0"/>
              </a:rPr>
              <a:t> </a:t>
            </a:r>
            <a:r>
              <a:rPr lang="ru-RU" sz="2000" dirty="0" err="1">
                <a:latin typeface="Palatino Linotype" panose="02040502050505030304" pitchFamily="18" charset="0"/>
              </a:rPr>
              <a:t>має</a:t>
            </a:r>
            <a:r>
              <a:rPr lang="ru-RU" sz="2000" dirty="0">
                <a:latin typeface="Palatino Linotype" panose="02040502050505030304" pitchFamily="18" charset="0"/>
              </a:rPr>
              <a:t> </a:t>
            </a:r>
            <a:r>
              <a:rPr lang="ru-RU" sz="2000" dirty="0" err="1">
                <a:latin typeface="Palatino Linotype" panose="02040502050505030304" pitchFamily="18" charset="0"/>
              </a:rPr>
              <a:t>значення</a:t>
            </a:r>
            <a:r>
              <a:rPr lang="ru-RU" sz="2000" dirty="0">
                <a:latin typeface="Palatino Linotype" panose="02040502050505030304" pitchFamily="18" charset="0"/>
              </a:rPr>
              <a:t> при </a:t>
            </a:r>
            <a:r>
              <a:rPr lang="ru-RU" sz="2000" dirty="0" err="1">
                <a:latin typeface="Palatino Linotype" panose="02040502050505030304" pitchFamily="18" charset="0"/>
              </a:rPr>
              <a:t>закупівлях</a:t>
            </a:r>
            <a:r>
              <a:rPr lang="ru-RU" sz="2000" dirty="0">
                <a:latin typeface="Palatino Linotype" panose="02040502050505030304" pitchFamily="18" charset="0"/>
              </a:rPr>
              <a:t>, </a:t>
            </a:r>
            <a:r>
              <a:rPr lang="ru-RU" sz="2000" dirty="0" err="1">
                <a:latin typeface="Palatino Linotype" panose="02040502050505030304" pitchFamily="18" charset="0"/>
              </a:rPr>
              <a:t>що</a:t>
            </a:r>
            <a:r>
              <a:rPr lang="ru-RU" sz="2000" dirty="0">
                <a:latin typeface="Palatino Linotype" panose="02040502050505030304" pitchFamily="18" charset="0"/>
              </a:rPr>
              <a:t> </a:t>
            </a:r>
            <a:r>
              <a:rPr lang="ru-RU" sz="2000" dirty="0" err="1">
                <a:latin typeface="Palatino Linotype" panose="02040502050505030304" pitchFamily="18" charset="0"/>
              </a:rPr>
              <a:t>здійснюються</a:t>
            </a:r>
            <a:r>
              <a:rPr lang="ru-RU" sz="2000" dirty="0">
                <a:latin typeface="Palatino Linotype" panose="02040502050505030304" pitchFamily="18" charset="0"/>
              </a:rPr>
              <a:t> </a:t>
            </a:r>
            <a:r>
              <a:rPr lang="ru-RU" sz="2000" dirty="0" err="1">
                <a:latin typeface="Palatino Linotype" panose="02040502050505030304" pitchFamily="18" charset="0"/>
              </a:rPr>
              <a:t>відповідно</a:t>
            </a:r>
            <a:r>
              <a:rPr lang="ru-RU" sz="2000" dirty="0">
                <a:latin typeface="Palatino Linotype" panose="02040502050505030304" pitchFamily="18" charset="0"/>
              </a:rPr>
              <a:t> до статей 47, 49 і 50 </a:t>
            </a:r>
            <a:r>
              <a:rPr lang="ru-RU" sz="2000" dirty="0" err="1">
                <a:latin typeface="Palatino Linotype" panose="02040502050505030304" pitchFamily="18" charset="0"/>
              </a:rPr>
              <a:t>цього</a:t>
            </a:r>
            <a:r>
              <a:rPr lang="ru-RU" sz="2000" dirty="0">
                <a:latin typeface="Palatino Linotype" panose="02040502050505030304" pitchFamily="18" charset="0"/>
              </a:rPr>
              <a:t> Типового закону, – </a:t>
            </a:r>
            <a:r>
              <a:rPr lang="ru-RU" sz="2000" dirty="0" err="1">
                <a:latin typeface="Palatino Linotype" panose="02040502050505030304" pitchFamily="18" charset="0"/>
              </a:rPr>
              <a:t>досвід</a:t>
            </a:r>
            <a:r>
              <a:rPr lang="ru-RU" sz="2000" dirty="0">
                <a:latin typeface="Palatino Linotype" panose="02040502050505030304" pitchFamily="18" charset="0"/>
              </a:rPr>
              <a:t>, </a:t>
            </a:r>
            <a:r>
              <a:rPr lang="ru-RU" sz="2000" dirty="0" err="1">
                <a:latin typeface="Palatino Linotype" panose="02040502050505030304" pitchFamily="18" charset="0"/>
              </a:rPr>
              <a:t>надійність</a:t>
            </a:r>
            <a:r>
              <a:rPr lang="ru-RU" sz="2000" dirty="0">
                <a:latin typeface="Palatino Linotype" panose="02040502050505030304" pitchFamily="18" charset="0"/>
              </a:rPr>
              <a:t>, </a:t>
            </a:r>
            <a:r>
              <a:rPr lang="ru-RU" sz="2000" dirty="0" err="1">
                <a:latin typeface="Palatino Linotype" panose="02040502050505030304" pitchFamily="18" charset="0"/>
              </a:rPr>
              <a:t>професійну</a:t>
            </a:r>
            <a:r>
              <a:rPr lang="ru-RU" sz="2000" dirty="0">
                <a:latin typeface="Palatino Linotype" panose="02040502050505030304" pitchFamily="18" charset="0"/>
              </a:rPr>
              <a:t> і </a:t>
            </a:r>
            <a:r>
              <a:rPr lang="ru-RU" sz="2000" dirty="0" err="1">
                <a:latin typeface="Palatino Linotype" panose="02040502050505030304" pitchFamily="18" charset="0"/>
              </a:rPr>
              <a:t>управлінську</a:t>
            </a:r>
            <a:r>
              <a:rPr lang="ru-RU" sz="2000" dirty="0">
                <a:latin typeface="Palatino Linotype" panose="02040502050505030304" pitchFamily="18" charset="0"/>
              </a:rPr>
              <a:t> </a:t>
            </a:r>
            <a:r>
              <a:rPr lang="ru-RU" sz="2000" dirty="0" err="1">
                <a:latin typeface="Palatino Linotype" panose="02040502050505030304" pitchFamily="18" charset="0"/>
              </a:rPr>
              <a:t>компетентність</a:t>
            </a:r>
            <a:r>
              <a:rPr lang="ru-RU" sz="2000" dirty="0">
                <a:latin typeface="Palatino Linotype" panose="02040502050505030304" pitchFamily="18" charset="0"/>
              </a:rPr>
              <a:t> </a:t>
            </a:r>
            <a:r>
              <a:rPr lang="ru-RU" sz="2000" dirty="0" err="1">
                <a:latin typeface="Palatino Linotype" panose="02040502050505030304" pitchFamily="18" charset="0"/>
              </a:rPr>
              <a:t>постачальника</a:t>
            </a:r>
            <a:r>
              <a:rPr lang="ru-RU" sz="2000" dirty="0">
                <a:latin typeface="Palatino Linotype" panose="02040502050505030304" pitchFamily="18" charset="0"/>
              </a:rPr>
              <a:t> </a:t>
            </a:r>
            <a:r>
              <a:rPr lang="ru-RU" sz="2000" dirty="0" err="1">
                <a:latin typeface="Palatino Linotype" panose="02040502050505030304" pitchFamily="18" charset="0"/>
              </a:rPr>
              <a:t>або</a:t>
            </a:r>
            <a:r>
              <a:rPr lang="ru-RU" sz="2000" dirty="0">
                <a:latin typeface="Palatino Linotype" panose="02040502050505030304" pitchFamily="18" charset="0"/>
              </a:rPr>
              <a:t> </a:t>
            </a:r>
            <a:r>
              <a:rPr lang="ru-RU" sz="2000" dirty="0" err="1">
                <a:latin typeface="Palatino Linotype" panose="02040502050505030304" pitchFamily="18" charset="0"/>
              </a:rPr>
              <a:t>підрядника</a:t>
            </a:r>
            <a:r>
              <a:rPr lang="ru-RU" sz="2000" dirty="0">
                <a:latin typeface="Palatino Linotype" panose="02040502050505030304" pitchFamily="18" charset="0"/>
              </a:rPr>
              <a:t> та персоналу, </a:t>
            </a:r>
            <a:r>
              <a:rPr lang="ru-RU" sz="2000" dirty="0" err="1">
                <a:latin typeface="Palatino Linotype" panose="02040502050505030304" pitchFamily="18" charset="0"/>
              </a:rPr>
              <a:t>який</a:t>
            </a:r>
            <a:r>
              <a:rPr lang="ru-RU" sz="2000" dirty="0">
                <a:latin typeface="Palatino Linotype" panose="02040502050505030304" pitchFamily="18" charset="0"/>
              </a:rPr>
              <a:t> </a:t>
            </a:r>
            <a:r>
              <a:rPr lang="ru-RU" sz="2000" dirty="0" err="1">
                <a:latin typeface="Palatino Linotype" panose="02040502050505030304" pitchFamily="18" charset="0"/>
              </a:rPr>
              <a:t>братиме</a:t>
            </a:r>
            <a:r>
              <a:rPr lang="ru-RU" sz="2000" dirty="0">
                <a:latin typeface="Palatino Linotype" panose="02040502050505030304" pitchFamily="18" charset="0"/>
              </a:rPr>
              <a:t> участь у </a:t>
            </a:r>
            <a:r>
              <a:rPr lang="ru-RU" sz="2000" dirty="0" err="1">
                <a:latin typeface="Palatino Linotype" panose="02040502050505030304" pitchFamily="18" charset="0"/>
              </a:rPr>
              <a:t>постачанні</a:t>
            </a:r>
            <a:r>
              <a:rPr lang="ru-RU" sz="2000" dirty="0">
                <a:latin typeface="Palatino Linotype" panose="02040502050505030304" pitchFamily="18" charset="0"/>
              </a:rPr>
              <a:t> </a:t>
            </a:r>
            <a:r>
              <a:rPr lang="ru-RU" sz="2000" dirty="0" err="1">
                <a:latin typeface="Palatino Linotype" panose="02040502050505030304" pitchFamily="18" charset="0"/>
              </a:rPr>
              <a:t>об’єкта</a:t>
            </a:r>
            <a:r>
              <a:rPr lang="ru-RU" sz="2000" dirty="0">
                <a:latin typeface="Palatino Linotype" panose="02040502050505030304" pitchFamily="18" charset="0"/>
              </a:rPr>
              <a:t> </a:t>
            </a:r>
            <a:r>
              <a:rPr lang="ru-RU" sz="2000" dirty="0" err="1">
                <a:latin typeface="Palatino Linotype" panose="02040502050505030304" pitchFamily="18" charset="0"/>
              </a:rPr>
              <a:t>закупівель</a:t>
            </a:r>
            <a:r>
              <a:rPr lang="ru-RU" sz="2000" dirty="0">
                <a:latin typeface="Palatino Linotype" panose="02040502050505030304" pitchFamily="18" charset="0"/>
              </a:rPr>
              <a:t>.</a:t>
            </a:r>
            <a:endParaRPr lang="en-US" sz="2000" dirty="0">
              <a:effectLst/>
              <a:latin typeface="Palatino Linotype" panose="02040502050505030304" pitchFamily="18" charset="0"/>
            </a:endParaRPr>
          </a:p>
        </p:txBody>
      </p:sp>
    </p:spTree>
    <p:extLst>
      <p:ext uri="{BB962C8B-B14F-4D97-AF65-F5344CB8AC3E}">
        <p14:creationId xmlns:p14="http://schemas.microsoft.com/office/powerpoint/2010/main" val="1436603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B12B-B050-318B-EBB7-BF4E5C006C38}"/>
              </a:ext>
            </a:extLst>
          </p:cNvPr>
          <p:cNvSpPr>
            <a:spLocks noGrp="1"/>
          </p:cNvSpPr>
          <p:nvPr>
            <p:ph type="ctrTitle" idx="4294967295"/>
          </p:nvPr>
        </p:nvSpPr>
        <p:spPr>
          <a:xfrm>
            <a:off x="0" y="0"/>
            <a:ext cx="10058400" cy="500063"/>
          </a:xfrm>
        </p:spPr>
        <p:txBody>
          <a:bodyPr/>
          <a:lstStyle/>
          <a:p>
            <a:r>
              <a:rPr lang="uk-UA"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a:t>
            </a:r>
            <a:r>
              <a:rPr lang="en-US" sz="1800" b="1" i="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Стандарт</a:t>
            </a:r>
            <a:r>
              <a:rPr lang="en-US"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ISO 20400:2017</a:t>
            </a:r>
            <a:r>
              <a:rPr lang="uk-UA"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щодо стійких </a:t>
            </a:r>
            <a:r>
              <a:rPr lang="uk-UA" sz="1800" b="1" i="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закупівель</a:t>
            </a:r>
            <a:r>
              <a:rPr lang="uk-UA"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Sustainable procurement</a:t>
            </a:r>
            <a:r>
              <a:rPr lang="uk-UA"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dirty="0">
              <a:solidFill>
                <a:schemeClr val="tx1"/>
              </a:solidFill>
            </a:endParaRPr>
          </a:p>
        </p:txBody>
      </p:sp>
      <p:sp>
        <p:nvSpPr>
          <p:cNvPr id="6" name="TextBox 5">
            <a:extLst>
              <a:ext uri="{FF2B5EF4-FFF2-40B4-BE49-F238E27FC236}">
                <a16:creationId xmlns:a16="http://schemas.microsoft.com/office/drawing/2014/main" id="{6C7BC12F-3C20-1E1D-3CC1-3D59F7ABB6E9}"/>
              </a:ext>
            </a:extLst>
          </p:cNvPr>
          <p:cNvSpPr txBox="1"/>
          <p:nvPr/>
        </p:nvSpPr>
        <p:spPr>
          <a:xfrm>
            <a:off x="366799" y="715327"/>
            <a:ext cx="4813230" cy="5671296"/>
          </a:xfrm>
          <a:prstGeom prst="rect">
            <a:avLst/>
          </a:prstGeom>
          <a:noFill/>
        </p:spPr>
        <p:txBody>
          <a:bodyPr wrap="square" rtlCol="0">
            <a:spAutoFit/>
          </a:bodyPr>
          <a:lstStyle/>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Стандарт</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ISO 20400:2017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міжнародним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керівництвом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стійких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надає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рамкові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рекомендації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принципи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прагнуть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інтегрувати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принципи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стійкості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процеси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Стійкі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враховують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екологічні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соціальні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економічні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аспекти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всьому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життєвому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циклі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товарів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робіт</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послуг</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Метою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зменшення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негативного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впливу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довкілля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покращення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соціальних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умов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сприяння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економічному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розвитку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Планування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процесів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відбувається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урахуванням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довгострокових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цілей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стійкості</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t>
            </a:r>
          </a:p>
          <a:p>
            <a:endParaRPr lang="uk-UA" dirty="0"/>
          </a:p>
        </p:txBody>
      </p:sp>
      <p:pic>
        <p:nvPicPr>
          <p:cNvPr id="7" name="Рисунок 6">
            <a:extLst>
              <a:ext uri="{FF2B5EF4-FFF2-40B4-BE49-F238E27FC236}">
                <a16:creationId xmlns:a16="http://schemas.microsoft.com/office/drawing/2014/main" id="{01DF1168-8025-84C4-74D4-99423E42DA34}"/>
              </a:ext>
            </a:extLst>
          </p:cNvPr>
          <p:cNvPicPr>
            <a:picLocks noChangeAspect="1"/>
          </p:cNvPicPr>
          <p:nvPr/>
        </p:nvPicPr>
        <p:blipFill>
          <a:blip r:embed="rId2"/>
          <a:stretch>
            <a:fillRect/>
          </a:stretch>
        </p:blipFill>
        <p:spPr>
          <a:xfrm>
            <a:off x="5823515" y="715327"/>
            <a:ext cx="6152515" cy="5427345"/>
          </a:xfrm>
          <a:prstGeom prst="rect">
            <a:avLst/>
          </a:prstGeom>
        </p:spPr>
      </p:pic>
    </p:spTree>
    <p:extLst>
      <p:ext uri="{BB962C8B-B14F-4D97-AF65-F5344CB8AC3E}">
        <p14:creationId xmlns:p14="http://schemas.microsoft.com/office/powerpoint/2010/main" val="242532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E03EEE-164A-8A8A-23E3-09665B5C780C}"/>
              </a:ext>
            </a:extLst>
          </p:cNvPr>
          <p:cNvSpPr txBox="1"/>
          <p:nvPr/>
        </p:nvSpPr>
        <p:spPr>
          <a:xfrm>
            <a:off x="95383" y="735290"/>
            <a:ext cx="12001234" cy="3214726"/>
          </a:xfrm>
          <a:prstGeom prst="rect">
            <a:avLst/>
          </a:prstGeom>
          <a:noFill/>
        </p:spPr>
        <p:txBody>
          <a:bodyPr wrap="square" rtlCol="0">
            <a:spAutoFit/>
          </a:bodyPr>
          <a:lstStyle/>
          <a:p>
            <a:pPr indent="431800" algn="just">
              <a:lnSpc>
                <a:spcPct val="115000"/>
              </a:lnSpc>
              <a:spcAft>
                <a:spcPts val="800"/>
              </a:spcAft>
              <a:tabLst>
                <a:tab pos="630555"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Вводиться поняття соціальної відповідальності, тобто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відповідальність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вплив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її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рішень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діяльності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суспільство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середовища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через</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прозору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етичну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поведінку</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яка:</a:t>
            </a:r>
          </a:p>
          <a:p>
            <a:pPr indent="431800" algn="just">
              <a:lnSpc>
                <a:spcPct val="115000"/>
              </a:lnSpc>
              <a:spcAft>
                <a:spcPts val="800"/>
              </a:spcAft>
              <a:tabLst>
                <a:tab pos="630555" algn="l"/>
              </a:tabLst>
            </a:pP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сприяє</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сталому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розвитку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включаючи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здоров'я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добробут</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суспільства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враховує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очікування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зацікавлених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сторін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відповідає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чинному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законодавству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міжнародним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нормам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поведінки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uk-UA" dirty="0">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інтегрована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всю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практикується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її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взаємовідносинах</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47719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E336B9E-CDD4-8310-F859-7FDF71BF16E2}"/>
              </a:ext>
            </a:extLst>
          </p:cNvPr>
          <p:cNvSpPr txBox="1"/>
          <p:nvPr/>
        </p:nvSpPr>
        <p:spPr>
          <a:xfrm>
            <a:off x="-218400" y="0"/>
            <a:ext cx="8508419" cy="1211614"/>
          </a:xfrm>
          <a:prstGeom prst="rect">
            <a:avLst/>
          </a:prstGeom>
          <a:noFill/>
        </p:spPr>
        <p:txBody>
          <a:bodyPr wrap="none" rtlCol="0">
            <a:spAutoFit/>
          </a:bodyPr>
          <a:lstStyle/>
          <a:p>
            <a:pPr lvl="0" algn="just">
              <a:lnSpc>
                <a:spcPct val="115000"/>
              </a:lnSpc>
              <a:spcAft>
                <a:spcPts val="800"/>
              </a:spcAft>
              <a:tabLst>
                <a:tab pos="630555" algn="l"/>
              </a:tabLst>
            </a:pPr>
            <a:r>
              <a:rPr lang="uk-UA" b="1" dirty="0">
                <a:latin typeface="Palatino Linotype" panose="02040502050505030304" pitchFamily="18" charset="0"/>
                <a:ea typeface="Calibri" panose="020F0502020204030204" pitchFamily="34" charset="0"/>
                <a:cs typeface="Times New Roman" panose="02020603050405020304" pitchFamily="18" charset="0"/>
              </a:rPr>
              <a:t>4.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Директиви</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Європейського</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Союзу</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630555" algn="l"/>
              </a:tabLst>
            </a:pP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ЄС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декілька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директив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регулюють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серед</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яких</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a:t>
            </a:r>
          </a:p>
          <a:p>
            <a:endParaRPr lang="uk-UA" dirty="0"/>
          </a:p>
        </p:txBody>
      </p:sp>
      <p:graphicFrame>
        <p:nvGraphicFramePr>
          <p:cNvPr id="5" name="Таблица 4">
            <a:extLst>
              <a:ext uri="{FF2B5EF4-FFF2-40B4-BE49-F238E27FC236}">
                <a16:creationId xmlns:a16="http://schemas.microsoft.com/office/drawing/2014/main" id="{928A4F4D-D38B-CD3E-8B33-EA2D6E3BADE1}"/>
              </a:ext>
            </a:extLst>
          </p:cNvPr>
          <p:cNvGraphicFramePr>
            <a:graphicFrameLocks noGrp="1"/>
          </p:cNvGraphicFramePr>
          <p:nvPr>
            <p:extLst>
              <p:ext uri="{D42A27DB-BD31-4B8C-83A1-F6EECF244321}">
                <p14:modId xmlns:p14="http://schemas.microsoft.com/office/powerpoint/2010/main" val="368788413"/>
              </p:ext>
            </p:extLst>
          </p:nvPr>
        </p:nvGraphicFramePr>
        <p:xfrm>
          <a:off x="5347504" y="888947"/>
          <a:ext cx="6717641" cy="5073258"/>
        </p:xfrm>
        <a:graphic>
          <a:graphicData uri="http://schemas.openxmlformats.org/drawingml/2006/table">
            <a:tbl>
              <a:tblPr firstRow="1" firstCol="1" bandRow="1">
                <a:tableStyleId>{5C22544A-7EE6-4342-B048-85BDC9FD1C3A}</a:tableStyleId>
              </a:tblPr>
              <a:tblGrid>
                <a:gridCol w="2161250">
                  <a:extLst>
                    <a:ext uri="{9D8B030D-6E8A-4147-A177-3AD203B41FA5}">
                      <a16:colId xmlns:a16="http://schemas.microsoft.com/office/drawing/2014/main" val="3585667672"/>
                    </a:ext>
                  </a:extLst>
                </a:gridCol>
                <a:gridCol w="4556391">
                  <a:extLst>
                    <a:ext uri="{9D8B030D-6E8A-4147-A177-3AD203B41FA5}">
                      <a16:colId xmlns:a16="http://schemas.microsoft.com/office/drawing/2014/main" val="4192033728"/>
                    </a:ext>
                  </a:extLst>
                </a:gridCol>
              </a:tblGrid>
              <a:tr h="232706">
                <a:tc>
                  <a:txBody>
                    <a:bodyPr/>
                    <a:lstStyle/>
                    <a:p>
                      <a:pPr>
                        <a:lnSpc>
                          <a:spcPct val="107000"/>
                        </a:lnSpc>
                        <a:spcAft>
                          <a:spcPts val="800"/>
                        </a:spcAft>
                      </a:pPr>
                      <a:r>
                        <a:rPr lang="en-US" sz="1400" dirty="0" err="1">
                          <a:effectLst/>
                          <a:latin typeface="Times New Roman" panose="02020603050405020304" pitchFamily="18" charset="0"/>
                          <a:cs typeface="Times New Roman" panose="02020603050405020304" pitchFamily="18" charset="0"/>
                        </a:rPr>
                        <a:t>Назва</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директиви</a:t>
                      </a:r>
                      <a:endParaRPr lang="uk-UA"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Характеристика</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2812100178"/>
                  </a:ext>
                </a:extLst>
              </a:tr>
              <a:tr h="465411">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2014/24/ЄС від 26 лютого 2014 року</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про здійснення державних закупівель у державному секторі</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1000864765"/>
                  </a:ext>
                </a:extLst>
              </a:tr>
              <a:tr h="465411">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2014/25/ЄС від 26 лютого 2014 року</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щодо закупівель у сфері комунального господарства</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2467310143"/>
                  </a:ext>
                </a:extLst>
              </a:tr>
              <a:tr h="465411">
                <a:tc>
                  <a:txBody>
                    <a:bodyPr/>
                    <a:lstStyle/>
                    <a:p>
                      <a:pPr>
                        <a:lnSpc>
                          <a:spcPct val="107000"/>
                        </a:lnSpc>
                        <a:spcAft>
                          <a:spcPts val="800"/>
                        </a:spcAft>
                      </a:pPr>
                      <a:r>
                        <a:rPr lang="en-US" sz="1400" dirty="0" err="1">
                          <a:effectLst/>
                          <a:latin typeface="Times New Roman" panose="02020603050405020304" pitchFamily="18" charset="0"/>
                          <a:cs typeface="Times New Roman" panose="02020603050405020304" pitchFamily="18" charset="0"/>
                        </a:rPr>
                        <a:t>Директива</a:t>
                      </a:r>
                      <a:r>
                        <a:rPr lang="en-US" sz="1400" dirty="0">
                          <a:effectLst/>
                          <a:latin typeface="Times New Roman" panose="02020603050405020304" pitchFamily="18" charset="0"/>
                          <a:cs typeface="Times New Roman" panose="02020603050405020304" pitchFamily="18" charset="0"/>
                        </a:rPr>
                        <a:t> 2014/23/ЄС </a:t>
                      </a:r>
                      <a:r>
                        <a:rPr lang="en-US" sz="1400" dirty="0" err="1">
                          <a:effectLst/>
                          <a:latin typeface="Times New Roman" panose="02020603050405020304" pitchFamily="18" charset="0"/>
                          <a:cs typeface="Times New Roman" panose="02020603050405020304" pitchFamily="18" charset="0"/>
                        </a:rPr>
                        <a:t>від</a:t>
                      </a:r>
                      <a:r>
                        <a:rPr lang="en-US" sz="1400" dirty="0">
                          <a:effectLst/>
                          <a:latin typeface="Times New Roman" panose="02020603050405020304" pitchFamily="18" charset="0"/>
                          <a:cs typeface="Times New Roman" panose="02020603050405020304" pitchFamily="18" charset="0"/>
                        </a:rPr>
                        <a:t> 26 </a:t>
                      </a:r>
                      <a:r>
                        <a:rPr lang="en-US" sz="1400" dirty="0" err="1">
                          <a:effectLst/>
                          <a:latin typeface="Times New Roman" panose="02020603050405020304" pitchFamily="18" charset="0"/>
                          <a:cs typeface="Times New Roman" panose="02020603050405020304" pitchFamily="18" charset="0"/>
                        </a:rPr>
                        <a:t>лютого</a:t>
                      </a:r>
                      <a:r>
                        <a:rPr lang="en-US" sz="1400" dirty="0">
                          <a:effectLst/>
                          <a:latin typeface="Times New Roman" panose="02020603050405020304" pitchFamily="18" charset="0"/>
                          <a:cs typeface="Times New Roman" panose="02020603050405020304" pitchFamily="18" charset="0"/>
                        </a:rPr>
                        <a:t> 2014 </a:t>
                      </a:r>
                      <a:r>
                        <a:rPr lang="en-US" sz="1400" dirty="0" err="1">
                          <a:effectLst/>
                          <a:latin typeface="Times New Roman" panose="02020603050405020304" pitchFamily="18" charset="0"/>
                          <a:cs typeface="Times New Roman" panose="02020603050405020304" pitchFamily="18" charset="0"/>
                        </a:rPr>
                        <a:t>року</a:t>
                      </a:r>
                      <a:endParaRPr lang="uk-UA"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щодо укладання договорів концесії</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457407659"/>
                  </a:ext>
                </a:extLst>
              </a:tr>
              <a:tr h="465411">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2014/55/ЄС від 16 квітня 2014 року</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про електронне інвойсування (е-інвойсування) в державних закупівлях</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361873717"/>
                  </a:ext>
                </a:extLst>
              </a:tr>
              <a:tr h="930823">
                <a:tc>
                  <a:txBody>
                    <a:bodyPr/>
                    <a:lstStyle/>
                    <a:p>
                      <a:pPr>
                        <a:lnSpc>
                          <a:spcPct val="107000"/>
                        </a:lnSpc>
                        <a:spcAft>
                          <a:spcPts val="800"/>
                        </a:spcAft>
                      </a:pPr>
                      <a:r>
                        <a:rPr lang="en-US" sz="1400" dirty="0" err="1">
                          <a:effectLst/>
                          <a:latin typeface="Times New Roman" panose="02020603050405020304" pitchFamily="18" charset="0"/>
                          <a:cs typeface="Times New Roman" panose="02020603050405020304" pitchFamily="18" charset="0"/>
                        </a:rPr>
                        <a:t>Директива</a:t>
                      </a:r>
                      <a:r>
                        <a:rPr lang="en-US" sz="1400" dirty="0">
                          <a:effectLst/>
                          <a:latin typeface="Times New Roman" panose="02020603050405020304" pitchFamily="18" charset="0"/>
                          <a:cs typeface="Times New Roman" panose="02020603050405020304" pitchFamily="18" charset="0"/>
                        </a:rPr>
                        <a:t> 89/665/ЄЕС </a:t>
                      </a:r>
                      <a:r>
                        <a:rPr lang="en-US" sz="1400" dirty="0" err="1">
                          <a:effectLst/>
                          <a:latin typeface="Times New Roman" panose="02020603050405020304" pitchFamily="18" charset="0"/>
                          <a:cs typeface="Times New Roman" panose="02020603050405020304" pitchFamily="18" charset="0"/>
                        </a:rPr>
                        <a:t>від</a:t>
                      </a:r>
                      <a:r>
                        <a:rPr lang="en-US" sz="1400" dirty="0">
                          <a:effectLst/>
                          <a:latin typeface="Times New Roman" panose="02020603050405020304" pitchFamily="18" charset="0"/>
                          <a:cs typeface="Times New Roman" panose="02020603050405020304" pitchFamily="18" charset="0"/>
                        </a:rPr>
                        <a:t> 21 </a:t>
                      </a:r>
                      <a:r>
                        <a:rPr lang="en-US" sz="1400" dirty="0" err="1">
                          <a:effectLst/>
                          <a:latin typeface="Times New Roman" panose="02020603050405020304" pitchFamily="18" charset="0"/>
                          <a:cs typeface="Times New Roman" panose="02020603050405020304" pitchFamily="18" charset="0"/>
                        </a:rPr>
                        <a:t>грудня</a:t>
                      </a:r>
                      <a:r>
                        <a:rPr lang="en-US" sz="1400" dirty="0">
                          <a:effectLst/>
                          <a:latin typeface="Times New Roman" panose="02020603050405020304" pitchFamily="18" charset="0"/>
                          <a:cs typeface="Times New Roman" panose="02020603050405020304" pitchFamily="18" charset="0"/>
                        </a:rPr>
                        <a:t> 1989 </a:t>
                      </a:r>
                      <a:r>
                        <a:rPr lang="en-US" sz="1400" dirty="0" err="1">
                          <a:effectLst/>
                          <a:latin typeface="Times New Roman" panose="02020603050405020304" pitchFamily="18" charset="0"/>
                          <a:cs typeface="Times New Roman" panose="02020603050405020304" pitchFamily="18" charset="0"/>
                        </a:rPr>
                        <a:t>року</a:t>
                      </a:r>
                      <a:endParaRPr lang="uk-UA"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про застосування процедур оскарження рішень про присудження договорів закупівлі товарів та робіт за державні кошти зі змінами від 2007 року Директивою 2007/66/ЄС</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1662598541"/>
                  </a:ext>
                </a:extLst>
              </a:tr>
              <a:tr h="1396234">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92/13/ЄЕС від 25 лютого 1992 року</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про застосування процедур оскарження рішень про присудження договорів закупівлі товарів та робіт за державні кошти щодо здійснення процедур закупівель установами, які працюють у сферах водопостачання, енергетики, транспорту та телекомунікацій зі змінами від 2007 року Директивою 2007/66/ЄС</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3713987330"/>
                  </a:ext>
                </a:extLst>
              </a:tr>
              <a:tr h="465411">
                <a:tc>
                  <a:txBody>
                    <a:bodyPr/>
                    <a:lstStyle/>
                    <a:p>
                      <a:pPr>
                        <a:lnSpc>
                          <a:spcPct val="107000"/>
                        </a:lnSpc>
                        <a:spcAft>
                          <a:spcPts val="800"/>
                        </a:spcAft>
                      </a:pPr>
                      <a:r>
                        <a:rPr lang="en-US" sz="1400">
                          <a:effectLst/>
                          <a:latin typeface="Times New Roman" panose="02020603050405020304" pitchFamily="18" charset="0"/>
                          <a:cs typeface="Times New Roman" panose="02020603050405020304" pitchFamily="18" charset="0"/>
                        </a:rPr>
                        <a:t>Директива 2009/81/ЄС від 13 липня 2009 року</a:t>
                      </a:r>
                      <a:endParaRPr lang="uk-U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tc>
                  <a:txBody>
                    <a:bodyPr/>
                    <a:lstStyle/>
                    <a:p>
                      <a:pPr>
                        <a:lnSpc>
                          <a:spcPct val="107000"/>
                        </a:lnSpc>
                        <a:spcAft>
                          <a:spcPts val="800"/>
                        </a:spcAft>
                      </a:pPr>
                      <a:r>
                        <a:rPr lang="en-US" sz="1400" dirty="0" err="1">
                          <a:effectLst/>
                          <a:latin typeface="Times New Roman" panose="02020603050405020304" pitchFamily="18" charset="0"/>
                          <a:cs typeface="Times New Roman" panose="02020603050405020304" pitchFamily="18" charset="0"/>
                        </a:rPr>
                        <a:t>Директива</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щодо</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закупівель</a:t>
                      </a:r>
                      <a:r>
                        <a:rPr lang="en-US" sz="1400" dirty="0">
                          <a:effectLst/>
                          <a:latin typeface="Times New Roman" panose="02020603050405020304" pitchFamily="18" charset="0"/>
                          <a:cs typeface="Times New Roman" panose="02020603050405020304" pitchFamily="18" charset="0"/>
                        </a:rPr>
                        <a:t> у </a:t>
                      </a:r>
                      <a:r>
                        <a:rPr lang="en-US" sz="1400" dirty="0" err="1">
                          <a:effectLst/>
                          <a:latin typeface="Times New Roman" panose="02020603050405020304" pitchFamily="18" charset="0"/>
                          <a:cs typeface="Times New Roman" panose="02020603050405020304" pitchFamily="18" charset="0"/>
                        </a:rPr>
                        <a:t>сфері</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оборони</a:t>
                      </a:r>
                      <a:br>
                        <a:rPr lang="en-US" sz="1400" dirty="0">
                          <a:effectLst/>
                          <a:latin typeface="Times New Roman" panose="02020603050405020304" pitchFamily="18" charset="0"/>
                          <a:cs typeface="Times New Roman" panose="02020603050405020304" pitchFamily="18" charset="0"/>
                        </a:rPr>
                      </a:br>
                      <a:endParaRPr lang="uk-UA"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403" marR="68403" marT="0" marB="0"/>
                </a:tc>
                <a:extLst>
                  <a:ext uri="{0D108BD9-81ED-4DB2-BD59-A6C34878D82A}">
                    <a16:rowId xmlns:a16="http://schemas.microsoft.com/office/drawing/2014/main" val="2282051860"/>
                  </a:ext>
                </a:extLst>
              </a:tr>
            </a:tbl>
          </a:graphicData>
        </a:graphic>
      </p:graphicFrame>
      <p:sp>
        <p:nvSpPr>
          <p:cNvPr id="6" name="TextBox 5">
            <a:extLst>
              <a:ext uri="{FF2B5EF4-FFF2-40B4-BE49-F238E27FC236}">
                <a16:creationId xmlns:a16="http://schemas.microsoft.com/office/drawing/2014/main" id="{234FDB30-DE06-F47D-9BD6-7A7CDEE0729A}"/>
              </a:ext>
            </a:extLst>
          </p:cNvPr>
          <p:cNvSpPr txBox="1"/>
          <p:nvPr/>
        </p:nvSpPr>
        <p:spPr>
          <a:xfrm>
            <a:off x="126855" y="1051358"/>
            <a:ext cx="5471360" cy="1477328"/>
          </a:xfrm>
          <a:prstGeom prst="rect">
            <a:avLst/>
          </a:prstGeom>
          <a:noFill/>
        </p:spPr>
        <p:txBody>
          <a:bodyPr wrap="square" rtlCol="0">
            <a:spAutoFit/>
          </a:bodyPr>
          <a:lstStyle/>
          <a:p>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директиви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визначають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детальні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процедури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проведення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тендерів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зокрема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вимоги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оголошень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критеріїв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відбору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оцінки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пропозицій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укладення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контрактів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1932316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AD06FE5-1346-4CC9-9ACA-75124410334F}"/>
              </a:ext>
            </a:extLst>
          </p:cNvPr>
          <p:cNvSpPr txBox="1"/>
          <p:nvPr/>
        </p:nvSpPr>
        <p:spPr>
          <a:xfrm>
            <a:off x="0" y="65988"/>
            <a:ext cx="6117996" cy="2804357"/>
          </a:xfrm>
          <a:prstGeom prst="rect">
            <a:avLst/>
          </a:prstGeom>
          <a:noFill/>
        </p:spPr>
        <p:txBody>
          <a:bodyPr wrap="square" rtlCol="0">
            <a:spAutoFit/>
          </a:bodyPr>
          <a:lstStyle/>
          <a:p>
            <a:pPr lvl="0" algn="just">
              <a:lnSpc>
                <a:spcPct val="115000"/>
              </a:lnSpc>
              <a:spcAft>
                <a:spcPts val="800"/>
              </a:spcAft>
              <a:tabLst>
                <a:tab pos="630555" algn="l"/>
              </a:tabLs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5.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Законодавство</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США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39624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Федеральні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США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регулюються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Федеральним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регламентом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(FAR),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встановлює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правила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федеральних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агентств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Основними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принципами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відкритості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конкуренції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а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також</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запобігання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корупції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неефективності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endParaRPr lang="uk-UA" dirty="0"/>
          </a:p>
        </p:txBody>
      </p:sp>
      <p:sp>
        <p:nvSpPr>
          <p:cNvPr id="6" name="TextBox 5">
            <a:extLst>
              <a:ext uri="{FF2B5EF4-FFF2-40B4-BE49-F238E27FC236}">
                <a16:creationId xmlns:a16="http://schemas.microsoft.com/office/drawing/2014/main" id="{3673C435-2039-644F-930C-9CA578B5E85C}"/>
              </a:ext>
            </a:extLst>
          </p:cNvPr>
          <p:cNvSpPr txBox="1"/>
          <p:nvPr/>
        </p:nvSpPr>
        <p:spPr>
          <a:xfrm>
            <a:off x="6096000" y="65988"/>
            <a:ext cx="6074004" cy="3079113"/>
          </a:xfrm>
          <a:prstGeom prst="rect">
            <a:avLst/>
          </a:prstGeom>
          <a:noFill/>
        </p:spPr>
        <p:txBody>
          <a:bodyPr wrap="square">
            <a:spAutoFit/>
          </a:bodyPr>
          <a:lstStyle/>
          <a:p>
            <a:pPr lvl="0" algn="just">
              <a:lnSpc>
                <a:spcPct val="115000"/>
              </a:lnSpc>
              <a:spcAft>
                <a:spcPts val="800"/>
              </a:spcAft>
              <a:tabLst>
                <a:tab pos="630555" algn="l"/>
              </a:tabLs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6.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Законодавство</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Великої</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Британії</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Після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виходу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з ЄС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Велика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Британія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розробила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власну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систему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регулювання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зокрема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Public Contracts Regulations 2015,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базуються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колишніх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директивах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ЄС,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але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деякими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національними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особливостями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Велика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увага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приділяється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прозорості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процесу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залученню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малого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середнього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бізнесу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8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Цікаві факти про Америку">
            <a:extLst>
              <a:ext uri="{FF2B5EF4-FFF2-40B4-BE49-F238E27FC236}">
                <a16:creationId xmlns:a16="http://schemas.microsoft.com/office/drawing/2014/main" id="{E262CB03-A69D-EC42-A1F7-12C3CBB71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314" y="3006267"/>
            <a:ext cx="4660080" cy="26673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У Британії закликають переглянути візові програми для українських біженців:  чинні передбачають перебування лише протягом 3 років - портал новин LB.ua">
            <a:extLst>
              <a:ext uri="{FF2B5EF4-FFF2-40B4-BE49-F238E27FC236}">
                <a16:creationId xmlns:a16="http://schemas.microsoft.com/office/drawing/2014/main" id="{78B8892A-875C-1A4D-CE66-336C537178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9157" y="3006267"/>
            <a:ext cx="4251682" cy="2649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683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7A46DF-947B-C69D-8036-97831BC05ADD}"/>
              </a:ext>
            </a:extLst>
          </p:cNvPr>
          <p:cNvSpPr txBox="1"/>
          <p:nvPr/>
        </p:nvSpPr>
        <p:spPr>
          <a:xfrm>
            <a:off x="139047" y="456833"/>
            <a:ext cx="6094428" cy="1346331"/>
          </a:xfrm>
          <a:prstGeom prst="rect">
            <a:avLst/>
          </a:prstGeom>
          <a:noFill/>
        </p:spPr>
        <p:txBody>
          <a:bodyPr wrap="square">
            <a:spAutoFit/>
          </a:bodyPr>
          <a:lstStyle/>
          <a:p>
            <a:pPr indent="396240">
              <a:lnSpc>
                <a:spcPct val="115000"/>
              </a:lnSpc>
              <a:spcAft>
                <a:spcPts val="800"/>
              </a:spcAf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7.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Організація</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економічного</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співробітництва</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розвитку</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(OECD):</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Публікує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рекомендації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звіти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підвищення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ефективності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прозорості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086A2D1A-D7CB-8258-BB55-5D39521EB293}"/>
              </a:ext>
            </a:extLst>
          </p:cNvPr>
          <p:cNvSpPr txBox="1"/>
          <p:nvPr/>
        </p:nvSpPr>
        <p:spPr>
          <a:xfrm>
            <a:off x="6233475" y="456833"/>
            <a:ext cx="5958525" cy="1348382"/>
          </a:xfrm>
          <a:prstGeom prst="rect">
            <a:avLst/>
          </a:prstGeom>
          <a:noFill/>
        </p:spPr>
        <p:txBody>
          <a:bodyPr wrap="square">
            <a:spAutoFit/>
          </a:bodyPr>
          <a:lstStyle/>
          <a:p>
            <a:pPr indent="396240">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8.</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багатьох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країнах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також</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діють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власні</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нормативні</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акти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регулюють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публічні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часто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базуючись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міжнародних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стандартах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рекомендаціях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3076" name="Picture 4">
            <a:extLst>
              <a:ext uri="{FF2B5EF4-FFF2-40B4-BE49-F238E27FC236}">
                <a16:creationId xmlns:a16="http://schemas.microsoft.com/office/drawing/2014/main" id="{4B332634-E86E-10A3-8C1D-47D9BD21F2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0610" y="2286261"/>
            <a:ext cx="5865730" cy="3910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426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AD1ECC9-6BE9-5B4A-0057-A3D8A611E4F5}"/>
              </a:ext>
            </a:extLst>
          </p:cNvPr>
          <p:cNvPicPr>
            <a:picLocks noChangeAspect="1"/>
          </p:cNvPicPr>
          <p:nvPr/>
        </p:nvPicPr>
        <p:blipFill>
          <a:blip r:embed="rId2"/>
          <a:stretch>
            <a:fillRect/>
          </a:stretch>
        </p:blipFill>
        <p:spPr>
          <a:xfrm>
            <a:off x="7460200" y="0"/>
            <a:ext cx="4671465" cy="6530906"/>
          </a:xfrm>
          <a:prstGeom prst="rect">
            <a:avLst/>
          </a:prstGeom>
        </p:spPr>
      </p:pic>
      <p:sp>
        <p:nvSpPr>
          <p:cNvPr id="5" name="TextBox 4">
            <a:extLst>
              <a:ext uri="{FF2B5EF4-FFF2-40B4-BE49-F238E27FC236}">
                <a16:creationId xmlns:a16="http://schemas.microsoft.com/office/drawing/2014/main" id="{2D85F261-A520-E1FA-C9B1-AE95F7F388ED}"/>
              </a:ext>
            </a:extLst>
          </p:cNvPr>
          <p:cNvSpPr txBox="1"/>
          <p:nvPr/>
        </p:nvSpPr>
        <p:spPr>
          <a:xfrm>
            <a:off x="0" y="83460"/>
            <a:ext cx="9235911" cy="5764976"/>
          </a:xfrm>
          <a:prstGeom prst="rect">
            <a:avLst/>
          </a:prstGeom>
          <a:noFill/>
        </p:spPr>
        <p:txBody>
          <a:bodyPr wrap="square">
            <a:spAutoFit/>
          </a:bodyPr>
          <a:lstStyle/>
          <a:p>
            <a:pPr indent="396240">
              <a:lnSpc>
                <a:spcPct val="115000"/>
              </a:lnSpc>
              <a:spcAft>
                <a:spcPts val="800"/>
              </a:spcAf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9.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Законодавство</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України: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396240">
              <a:lnSpc>
                <a:spcPct val="115000"/>
              </a:lnSpc>
              <a:spcAft>
                <a:spcPts val="800"/>
              </a:spcAft>
            </a:pP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Закони</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України</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сфери</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публічні</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закупівлі</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25.12.2015 № 922-VIII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ліцензування</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видів</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господарської</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діяльності</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02.03.2015 № 222-VIII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санкції</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 14.08.2014 № 1644-VII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ринок</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природного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газу</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Закон</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України</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09.04.2015 № 329-VIII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теплопостачання</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 02.06.2005 № 2633-IV</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ринок</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електричної</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енергії</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 13.04.2017 № 2019-VIII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лікарські</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засоби</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 04.04.1996 № 123/96-ВР</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електронні</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документи</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та</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електронний</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документообіг</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 22.05.2003 № 851-IV</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доступ</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до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публічної</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інформації</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 13.01.2011 № 2939-VI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Антимонопольний</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комітет</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України</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 26.11.1993 № 3659-XII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Про</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запобігання</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корупції</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 </a:t>
            </a:r>
            <a:r>
              <a:rPr lang="en-US" sz="1800" u="sng" dirty="0" err="1">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від</a:t>
            </a:r>
            <a:r>
              <a:rPr lang="en-US" sz="1800" u="sng" dirty="0">
                <a:effectLst/>
                <a:latin typeface="Palatino Linotype" panose="0204050205050503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 14.10.2014 № 1700-VII</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9547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DA0E36-2DEA-CA4E-AD57-533A5F238901}"/>
              </a:ext>
            </a:extLst>
          </p:cNvPr>
          <p:cNvSpPr txBox="1"/>
          <p:nvPr/>
        </p:nvSpPr>
        <p:spPr>
          <a:xfrm>
            <a:off x="256880" y="617833"/>
            <a:ext cx="11865989" cy="2086020"/>
          </a:xfrm>
          <a:prstGeom prst="rect">
            <a:avLst/>
          </a:prstGeom>
          <a:noFill/>
        </p:spPr>
        <p:txBody>
          <a:bodyPr wrap="square">
            <a:spAutoFit/>
          </a:bodyPr>
          <a:lstStyle/>
          <a:p>
            <a:pPr indent="431800" algn="just">
              <a:lnSpc>
                <a:spcPct val="115000"/>
              </a:lnSpc>
              <a:spcAft>
                <a:spcPts val="800"/>
              </a:spcAft>
              <a:tabLst>
                <a:tab pos="630555" algn="l"/>
              </a:tabLst>
            </a:pP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 Організації, що займаються централізованою закупівлею </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таким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всі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діяльності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здійснюються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єдиним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центральним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підрозділом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створена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фірмами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здійснюють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купівлю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продаж</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більш</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ніж</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одного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є</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кту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робочого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місця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щоб</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здійснювати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кращими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умовами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ціна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термін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доставки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транспортні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витрати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тощо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є</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ктах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немає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агента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використовується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в більшості випадків,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коли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кількість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позицій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невеликою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але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бюджети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великі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CA56935-2700-6970-D40C-EFF57E9C2C9F}"/>
              </a:ext>
            </a:extLst>
          </p:cNvPr>
          <p:cNvSpPr txBox="1"/>
          <p:nvPr/>
        </p:nvSpPr>
        <p:spPr>
          <a:xfrm>
            <a:off x="765928" y="115741"/>
            <a:ext cx="6094428" cy="390684"/>
          </a:xfrm>
          <a:prstGeom prst="rect">
            <a:avLst/>
          </a:prstGeom>
          <a:noFill/>
        </p:spPr>
        <p:txBody>
          <a:bodyPr wrap="square">
            <a:spAutoFit/>
          </a:bodyPr>
          <a:lstStyle/>
          <a:p>
            <a:pPr indent="431800" algn="just">
              <a:lnSpc>
                <a:spcPct val="115000"/>
              </a:lnSpc>
              <a:spcAft>
                <a:spcPts val="800"/>
              </a:spcAft>
              <a:tabLst>
                <a:tab pos="630555" algn="l"/>
              </a:tabLs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4.Типи закупівельних організацій</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B35F9920-911E-0C50-1C04-71CD905D6021}"/>
              </a:ext>
            </a:extLst>
          </p:cNvPr>
          <p:cNvSpPr txBox="1"/>
          <p:nvPr/>
        </p:nvSpPr>
        <p:spPr>
          <a:xfrm>
            <a:off x="256880" y="2703853"/>
            <a:ext cx="6094428" cy="3259675"/>
          </a:xfrm>
          <a:prstGeom prst="rect">
            <a:avLst/>
          </a:prstGeom>
          <a:noFill/>
        </p:spPr>
        <p:txBody>
          <a:bodyPr wrap="square">
            <a:spAutoFit/>
          </a:bodyPr>
          <a:lstStyle/>
          <a:p>
            <a:pPr indent="431800" algn="just">
              <a:lnSpc>
                <a:spcPct val="115000"/>
              </a:lnSpc>
              <a:spcAft>
                <a:spcPts val="800"/>
              </a:spcAft>
              <a:tabLst>
                <a:tab pos="630555" algn="l"/>
              </a:tabLs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Однак</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деякі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групи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компаній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холдинги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можуть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обирати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створення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окремої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фірми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своїх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спільних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питань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Найвідомішим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прикладом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цього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“Zer Central Services and Trade Inc.” (</a:t>
            </a:r>
            <a:r>
              <a:rPr lang="en-US" sz="1800" u="sng" dirty="0">
                <a:solidFill>
                  <a:srgbClr val="0563C1"/>
                </a:solidFill>
                <a:effectLst/>
                <a:latin typeface="Palatino Linotype" panose="02040502050505030304" pitchFamily="18" charset="0"/>
                <a:ea typeface="Calibri" panose="020F0502020204030204" pitchFamily="34" charset="0"/>
                <a:cs typeface="Times New Roman" panose="02020603050405020304" pitchFamily="18" charset="0"/>
                <a:hlinkClick r:id="rId2"/>
              </a:rPr>
              <a:t>https://www.koczer.com/</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створена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Koç Holding у 2003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році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Таким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чином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вони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забезпечують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кращі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умови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використовуючи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переваги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економії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масштабах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дозволяють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групам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компаній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зосереджуватися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своєму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бізнесі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звільняючи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їх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діяльності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створює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цінності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graphicFrame>
        <p:nvGraphicFramePr>
          <p:cNvPr id="13" name="Схема 12">
            <a:extLst>
              <a:ext uri="{FF2B5EF4-FFF2-40B4-BE49-F238E27FC236}">
                <a16:creationId xmlns:a16="http://schemas.microsoft.com/office/drawing/2014/main" id="{6AD5F67E-16C4-04BF-D339-2E97452013A4}"/>
              </a:ext>
            </a:extLst>
          </p:cNvPr>
          <p:cNvGraphicFramePr/>
          <p:nvPr>
            <p:extLst>
              <p:ext uri="{D42A27DB-BD31-4B8C-83A1-F6EECF244321}">
                <p14:modId xmlns:p14="http://schemas.microsoft.com/office/powerpoint/2010/main" val="3191432268"/>
              </p:ext>
            </p:extLst>
          </p:nvPr>
        </p:nvGraphicFramePr>
        <p:xfrm>
          <a:off x="6096000" y="2925615"/>
          <a:ext cx="5486400" cy="2495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8126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D42CE4D2-BC21-C54F-A291-1F21296DFB0B}"/>
              </a:ext>
            </a:extLst>
          </p:cNvPr>
          <p:cNvGraphicFramePr>
            <a:graphicFrameLocks noGrp="1"/>
          </p:cNvGraphicFramePr>
          <p:nvPr>
            <p:extLst>
              <p:ext uri="{D42A27DB-BD31-4B8C-83A1-F6EECF244321}">
                <p14:modId xmlns:p14="http://schemas.microsoft.com/office/powerpoint/2010/main" val="1169900201"/>
              </p:ext>
            </p:extLst>
          </p:nvPr>
        </p:nvGraphicFramePr>
        <p:xfrm>
          <a:off x="1632030" y="141403"/>
          <a:ext cx="8907137" cy="5970030"/>
        </p:xfrm>
        <a:graphic>
          <a:graphicData uri="http://schemas.openxmlformats.org/drawingml/2006/table">
            <a:tbl>
              <a:tblPr firstRow="1" firstCol="1" bandRow="1">
                <a:tableStyleId>{5C22544A-7EE6-4342-B048-85BDC9FD1C3A}</a:tableStyleId>
              </a:tblPr>
              <a:tblGrid>
                <a:gridCol w="4453109">
                  <a:extLst>
                    <a:ext uri="{9D8B030D-6E8A-4147-A177-3AD203B41FA5}">
                      <a16:colId xmlns:a16="http://schemas.microsoft.com/office/drawing/2014/main" val="2400745226"/>
                    </a:ext>
                  </a:extLst>
                </a:gridCol>
                <a:gridCol w="4454028">
                  <a:extLst>
                    <a:ext uri="{9D8B030D-6E8A-4147-A177-3AD203B41FA5}">
                      <a16:colId xmlns:a16="http://schemas.microsoft.com/office/drawing/2014/main" val="1892919810"/>
                    </a:ext>
                  </a:extLst>
                </a:gridCol>
              </a:tblGrid>
              <a:tr h="301748">
                <a:tc>
                  <a:txBody>
                    <a:bodyPr/>
                    <a:lstStyle/>
                    <a:p>
                      <a:pPr>
                        <a:lnSpc>
                          <a:spcPct val="107000"/>
                        </a:lnSpc>
                        <a:spcAft>
                          <a:spcPts val="800"/>
                        </a:spcAft>
                      </a:pPr>
                      <a:r>
                        <a:rPr lang="en-US" sz="1600" dirty="0" err="1">
                          <a:effectLst/>
                          <a:latin typeface="Palatino Linotype" panose="02040502050505030304" pitchFamily="18" charset="0"/>
                          <a:cs typeface="Times New Roman" panose="02020603050405020304" pitchFamily="18" charset="0"/>
                        </a:rPr>
                        <a:t>Переваги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централізованих</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закупівель</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uk-UA" sz="1600">
                          <a:effectLst/>
                          <a:latin typeface="Palatino Linotype" panose="02040502050505030304" pitchFamily="18" charset="0"/>
                          <a:cs typeface="Times New Roman" panose="02020603050405020304" pitchFamily="18" charset="0"/>
                        </a:rPr>
                        <a:t>Недоліки</a:t>
                      </a:r>
                      <a:r>
                        <a:rPr lang="en-US" sz="1600">
                          <a:effectLst/>
                          <a:latin typeface="Palatino Linotype" panose="02040502050505030304" pitchFamily="18" charset="0"/>
                          <a:cs typeface="Times New Roman" panose="02020603050405020304" pitchFamily="18" charset="0"/>
                        </a:rPr>
                        <a:t> централізованих закупівель</a:t>
                      </a:r>
                      <a:endParaRPr lang="uk-UA" sz="14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2229534"/>
                  </a:ext>
                </a:extLst>
              </a:tr>
              <a:tr h="5668282">
                <a:tc>
                  <a:txBody>
                    <a:bodyPr/>
                    <a:lstStyle/>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Кращий</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контроль</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витрат</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що</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призводить</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до</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вигод</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від</a:t>
                      </a:r>
                      <a:r>
                        <a:rPr lang="en-US" sz="1600" dirty="0">
                          <a:effectLst/>
                          <a:latin typeface="Palatino Linotype" panose="02040502050505030304" pitchFamily="18" charset="0"/>
                          <a:cs typeface="Times New Roman" panose="02020603050405020304" pitchFamily="18" charset="0"/>
                        </a:rPr>
                        <a:t> </a:t>
                      </a:r>
                      <a:r>
                        <a:rPr lang="uk-UA" sz="1600" dirty="0">
                          <a:effectLst/>
                          <a:latin typeface="Palatino Linotype" panose="02040502050505030304" pitchFamily="18" charset="0"/>
                          <a:cs typeface="Times New Roman" panose="02020603050405020304" pitchFamily="18" charset="0"/>
                        </a:rPr>
                        <a:t>економії на масштабі</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Впровадження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цілісних</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стратегій</a:t>
                      </a:r>
                      <a:r>
                        <a:rPr lang="en-US" sz="1600" dirty="0">
                          <a:effectLst/>
                          <a:latin typeface="Palatino Linotype" panose="02040502050505030304" pitchFamily="18" charset="0"/>
                          <a:cs typeface="Times New Roman" panose="02020603050405020304" pitchFamily="18" charset="0"/>
                        </a:rPr>
                        <a:t> і </a:t>
                      </a:r>
                      <a:r>
                        <a:rPr lang="en-US" sz="1600" dirty="0" err="1">
                          <a:effectLst/>
                          <a:latin typeface="Palatino Linotype" panose="02040502050505030304" pitchFamily="18" charset="0"/>
                          <a:cs typeface="Times New Roman" panose="02020603050405020304" pitchFamily="18" charset="0"/>
                        </a:rPr>
                        <a:t>тактик</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для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категорій</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Покращена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відповідність</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стандартам</a:t>
                      </a:r>
                      <a:r>
                        <a:rPr lang="en-US" sz="1600" dirty="0">
                          <a:effectLst/>
                          <a:latin typeface="Palatino Linotype" panose="02040502050505030304" pitchFamily="18" charset="0"/>
                          <a:cs typeface="Times New Roman" panose="02020603050405020304" pitchFamily="18" charset="0"/>
                        </a:rPr>
                        <a:t> і </a:t>
                      </a:r>
                      <a:r>
                        <a:rPr lang="en-US" sz="1600" dirty="0" err="1">
                          <a:effectLst/>
                          <a:latin typeface="Palatino Linotype" panose="02040502050505030304" pitchFamily="18" charset="0"/>
                          <a:cs typeface="Times New Roman" panose="02020603050405020304" pitchFamily="18" charset="0"/>
                        </a:rPr>
                        <a:t>стандартизовані</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процеси</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Спеціалізована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присвячена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команда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для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закупівель</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Централізоване</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управління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даними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та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інформацією</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Покращене</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управління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ризиками</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Централізоване</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управління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екологічними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стійкими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та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управлінськими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питаннями</a:t>
                      </a:r>
                      <a:r>
                        <a:rPr lang="en-US" sz="1600" dirty="0">
                          <a:effectLst/>
                          <a:latin typeface="Palatino Linotype" panose="02040502050505030304" pitchFamily="18" charset="0"/>
                          <a:cs typeface="Times New Roman" panose="02020603050405020304" pitchFamily="18" charset="0"/>
                        </a:rPr>
                        <a:t> (ESG)</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Краще</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управління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взаємовідносинами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та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єдина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точка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контакту</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для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ключових</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постачальників</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Неефективність</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оскільки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операція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може</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стати</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занадто</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великою</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або</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складною</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для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управління</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Нерозуміння</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місцевих</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вимог</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Затримки</a:t>
                      </a:r>
                      <a:r>
                        <a:rPr lang="en-US" sz="1600" dirty="0">
                          <a:effectLst/>
                          <a:latin typeface="Palatino Linotype" panose="02040502050505030304" pitchFamily="18" charset="0"/>
                          <a:cs typeface="Times New Roman" panose="02020603050405020304" pitchFamily="18" charset="0"/>
                        </a:rPr>
                        <a:t> в </a:t>
                      </a:r>
                      <a:r>
                        <a:rPr lang="en-US" sz="1600" dirty="0" err="1">
                          <a:effectLst/>
                          <a:latin typeface="Palatino Linotype" panose="02040502050505030304" pitchFamily="18" charset="0"/>
                          <a:cs typeface="Times New Roman" panose="02020603050405020304" pitchFamily="18" charset="0"/>
                        </a:rPr>
                        <a:t>постачанні</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товарів</a:t>
                      </a:r>
                      <a:r>
                        <a:rPr lang="en-US" sz="1600" dirty="0">
                          <a:effectLst/>
                          <a:latin typeface="Palatino Linotype" panose="02040502050505030304" pitchFamily="18" charset="0"/>
                          <a:cs typeface="Times New Roman" panose="02020603050405020304" pitchFamily="18" charset="0"/>
                        </a:rPr>
                        <a:t> і </a:t>
                      </a:r>
                      <a:r>
                        <a:rPr lang="en-US" sz="1600" dirty="0" err="1">
                          <a:effectLst/>
                          <a:latin typeface="Palatino Linotype" panose="02040502050505030304" pitchFamily="18" charset="0"/>
                          <a:cs typeface="Times New Roman" panose="02020603050405020304" pitchFamily="18" charset="0"/>
                        </a:rPr>
                        <a:t>послуг</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кінцевим</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користувачам</a:t>
                      </a:r>
                      <a:endParaRPr lang="uk-UA" sz="1400" dirty="0">
                        <a:effectLst/>
                        <a:latin typeface="Palatino Linotype" panose="0204050205050503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600" dirty="0" err="1">
                          <a:effectLst/>
                          <a:latin typeface="Palatino Linotype" panose="02040502050505030304" pitchFamily="18" charset="0"/>
                          <a:cs typeface="Times New Roman" panose="02020603050405020304" pitchFamily="18" charset="0"/>
                        </a:rPr>
                        <a:t>Закупівлі</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поза</a:t>
                      </a:r>
                      <a:r>
                        <a:rPr lang="en-US" sz="1600" dirty="0">
                          <a:effectLst/>
                          <a:latin typeface="Palatino Linotype" panose="02040502050505030304" pitchFamily="18" charset="0"/>
                          <a:cs typeface="Times New Roman" panose="02020603050405020304" pitchFamily="18" charset="0"/>
                        </a:rPr>
                        <a:t> </a:t>
                      </a:r>
                      <a:r>
                        <a:rPr lang="en-US" sz="1600" dirty="0" err="1">
                          <a:effectLst/>
                          <a:latin typeface="Palatino Linotype" panose="02040502050505030304" pitchFamily="18" charset="0"/>
                          <a:cs typeface="Times New Roman" panose="02020603050405020304" pitchFamily="18" charset="0"/>
                        </a:rPr>
                        <a:t>контрактами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1979983"/>
                  </a:ext>
                </a:extLst>
              </a:tr>
            </a:tbl>
          </a:graphicData>
        </a:graphic>
      </p:graphicFrame>
    </p:spTree>
    <p:extLst>
      <p:ext uri="{BB962C8B-B14F-4D97-AF65-F5344CB8AC3E}">
        <p14:creationId xmlns:p14="http://schemas.microsoft.com/office/powerpoint/2010/main" val="1800325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B719FA-FD96-80A1-48D1-0F0793E82112}"/>
              </a:ext>
            </a:extLst>
          </p:cNvPr>
          <p:cNvSpPr txBox="1"/>
          <p:nvPr/>
        </p:nvSpPr>
        <p:spPr>
          <a:xfrm>
            <a:off x="-220134" y="0"/>
            <a:ext cx="12412134" cy="6445162"/>
          </a:xfrm>
          <a:prstGeom prst="rect">
            <a:avLst/>
          </a:prstGeom>
          <a:noFill/>
        </p:spPr>
        <p:txBody>
          <a:bodyPr wrap="square">
            <a:spAutoFit/>
          </a:bodyPr>
          <a:lstStyle/>
          <a:p>
            <a:pPr marL="342900" lvl="0" indent="-342900" algn="just">
              <a:lnSpc>
                <a:spcPct val="115000"/>
              </a:lnSpc>
              <a:buFont typeface="Calibri" panose="020F0502020204030204" pitchFamily="34" charset="0"/>
              <a:buChar char="-"/>
            </a:pP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Організації, що займаються координованою/ децентралізованою (комбінованою) закупівлею</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457200" indent="431800" algn="just">
              <a:lnSpc>
                <a:spcPct val="115000"/>
              </a:lnSpc>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спрямований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мінімізацію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недоліків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централізованої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швидкого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реагування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Застосовується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шляхом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здійснення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великих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центральною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групою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а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малих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проєктом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Більшість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діяльності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виконується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агентами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проєктах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але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постійно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координується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контролюється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центральною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групою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457200" indent="431800" algn="just">
              <a:lnSpc>
                <a:spcPct val="115000"/>
              </a:lnSpc>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Коли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повністю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децентралізовані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кожен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бізнес-підрозділ</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функціональний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або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географічний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підрозділ</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відповідає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власні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означає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діяльність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розподілена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багатьох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країнах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місцях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457200" indent="431800" algn="just">
              <a:lnSpc>
                <a:spcPct val="115000"/>
              </a:lnSpc>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Для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великих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глобальних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компаній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децентралізація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зазвичай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питанням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практичності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компанія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місця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всьому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світу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може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бути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нереалістичним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спрямовувати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всі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через</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один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офіс</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457200" indent="431800" algn="just">
              <a:lnSpc>
                <a:spcPct val="115000"/>
              </a:lnSpc>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Хоча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деякі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переваги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централізованої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моделі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втрачаються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різноманітність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постачальників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розвиток</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малих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середніх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підприємств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(МСП)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краще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забезпечуються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457200" indent="431800" algn="just">
              <a:lnSpc>
                <a:spcPct val="115000"/>
              </a:lnSpc>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Рішення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можуть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прийматися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швидше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щоб</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скористатися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сезонними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знижками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уникнути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нестачі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запасів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Підтримка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міжособистісних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відносин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місцевому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рівні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більш</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економічно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ефективною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457200" indent="431800" algn="just">
              <a:lnSpc>
                <a:spcPct val="115000"/>
              </a:lnSpc>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Децентралізовані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структури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можуть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страждати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слабкого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дотримання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корпоративної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політики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процесів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команди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можуть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обмінюватися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кращими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практиками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іншими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бізнес-підрозділами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457200" indent="431800" algn="just">
              <a:lnSpc>
                <a:spcPct val="115000"/>
              </a:lnSpc>
              <a:spcAft>
                <a:spcPts val="800"/>
              </a:spcAf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Існують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проблеми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пов’язані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продуктивністю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ключових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глобальних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постачальників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призводить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нерівномірного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успіху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Загальні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операційні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витрати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ймовірно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будуть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вищими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ніж</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централізованій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моделі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7041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E9A04E03-2958-1A61-4493-74B292E3E9CB}"/>
              </a:ext>
            </a:extLst>
          </p:cNvPr>
          <p:cNvGraphicFramePr/>
          <p:nvPr>
            <p:extLst>
              <p:ext uri="{D42A27DB-BD31-4B8C-83A1-F6EECF244321}">
                <p14:modId xmlns:p14="http://schemas.microsoft.com/office/powerpoint/2010/main" val="3302520157"/>
              </p:ext>
            </p:extLst>
          </p:nvPr>
        </p:nvGraphicFramePr>
        <p:xfrm>
          <a:off x="7000973" y="359146"/>
          <a:ext cx="5486400" cy="2495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Таблица 4">
            <a:extLst>
              <a:ext uri="{FF2B5EF4-FFF2-40B4-BE49-F238E27FC236}">
                <a16:creationId xmlns:a16="http://schemas.microsoft.com/office/drawing/2014/main" id="{B252C41E-898D-F73A-D984-26CAF3D46C27}"/>
              </a:ext>
            </a:extLst>
          </p:cNvPr>
          <p:cNvGraphicFramePr>
            <a:graphicFrameLocks noGrp="1"/>
          </p:cNvGraphicFramePr>
          <p:nvPr>
            <p:extLst>
              <p:ext uri="{D42A27DB-BD31-4B8C-83A1-F6EECF244321}">
                <p14:modId xmlns:p14="http://schemas.microsoft.com/office/powerpoint/2010/main" val="2133548833"/>
              </p:ext>
            </p:extLst>
          </p:nvPr>
        </p:nvGraphicFramePr>
        <p:xfrm>
          <a:off x="154773" y="181171"/>
          <a:ext cx="6634533" cy="6138545"/>
        </p:xfrm>
        <a:graphic>
          <a:graphicData uri="http://schemas.openxmlformats.org/drawingml/2006/table">
            <a:tbl>
              <a:tblPr firstRow="1" firstCol="1" bandRow="1">
                <a:tableStyleId>{5C22544A-7EE6-4342-B048-85BDC9FD1C3A}</a:tableStyleId>
              </a:tblPr>
              <a:tblGrid>
                <a:gridCol w="3316924">
                  <a:extLst>
                    <a:ext uri="{9D8B030D-6E8A-4147-A177-3AD203B41FA5}">
                      <a16:colId xmlns:a16="http://schemas.microsoft.com/office/drawing/2014/main" val="651983109"/>
                    </a:ext>
                  </a:extLst>
                </a:gridCol>
                <a:gridCol w="3317609">
                  <a:extLst>
                    <a:ext uri="{9D8B030D-6E8A-4147-A177-3AD203B41FA5}">
                      <a16:colId xmlns:a16="http://schemas.microsoft.com/office/drawing/2014/main" val="3103804157"/>
                    </a:ext>
                  </a:extLst>
                </a:gridCol>
              </a:tblGrid>
              <a:tr h="229159">
                <a:tc>
                  <a:txBody>
                    <a:bodyPr/>
                    <a:lstStyle/>
                    <a:p>
                      <a:pPr>
                        <a:lnSpc>
                          <a:spcPct val="107000"/>
                        </a:lnSpc>
                        <a:spcAft>
                          <a:spcPts val="800"/>
                        </a:spcAft>
                      </a:pPr>
                      <a:r>
                        <a:rPr lang="en-US" sz="1800">
                          <a:effectLst/>
                          <a:latin typeface="Palatino Linotype" panose="02040502050505030304" pitchFamily="18" charset="0"/>
                          <a:cs typeface="Times New Roman" panose="02020603050405020304" pitchFamily="18" charset="0"/>
                        </a:rPr>
                        <a:t>Переваги </a:t>
                      </a:r>
                      <a:r>
                        <a:rPr lang="uk-UA" sz="1800">
                          <a:effectLst/>
                          <a:latin typeface="Palatino Linotype" panose="02040502050505030304" pitchFamily="18" charset="0"/>
                          <a:cs typeface="Times New Roman" panose="02020603050405020304" pitchFamily="18" charset="0"/>
                        </a:rPr>
                        <a:t>де</a:t>
                      </a:r>
                      <a:r>
                        <a:rPr lang="en-US" sz="1800">
                          <a:effectLst/>
                          <a:latin typeface="Palatino Linotype" panose="02040502050505030304" pitchFamily="18" charset="0"/>
                          <a:cs typeface="Times New Roman" panose="02020603050405020304" pitchFamily="18" charset="0"/>
                        </a:rPr>
                        <a:t>централізованих закупівель</a:t>
                      </a:r>
                      <a:endParaRPr lang="uk-UA" sz="16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1800">
                          <a:effectLst/>
                          <a:latin typeface="Palatino Linotype" panose="02040502050505030304" pitchFamily="18" charset="0"/>
                          <a:cs typeface="Times New Roman" panose="02020603050405020304" pitchFamily="18" charset="0"/>
                        </a:rPr>
                        <a:t>Недоліки </a:t>
                      </a:r>
                      <a:r>
                        <a:rPr lang="uk-UA" sz="1800">
                          <a:effectLst/>
                          <a:latin typeface="Palatino Linotype" panose="02040502050505030304" pitchFamily="18" charset="0"/>
                          <a:cs typeface="Times New Roman" panose="02020603050405020304" pitchFamily="18" charset="0"/>
                        </a:rPr>
                        <a:t>де</a:t>
                      </a:r>
                      <a:r>
                        <a:rPr lang="en-US" sz="1800">
                          <a:effectLst/>
                          <a:latin typeface="Palatino Linotype" panose="02040502050505030304" pitchFamily="18" charset="0"/>
                          <a:cs typeface="Times New Roman" panose="02020603050405020304" pitchFamily="18" charset="0"/>
                        </a:rPr>
                        <a:t>централізованих закупівель</a:t>
                      </a:r>
                      <a:endParaRPr lang="uk-UA" sz="16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6172977"/>
                  </a:ext>
                </a:extLst>
              </a:tr>
              <a:tr h="2866270">
                <a:tc>
                  <a:txBody>
                    <a:bodyPr/>
                    <a:lstStyle/>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Різноманітність</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постачальників</a:t>
                      </a:r>
                      <a:r>
                        <a:rPr lang="en-US" sz="1800" dirty="0">
                          <a:effectLst/>
                          <a:latin typeface="Palatino Linotype" panose="02040502050505030304" pitchFamily="18" charset="0"/>
                          <a:cs typeface="Times New Roman" panose="02020603050405020304" pitchFamily="18" charset="0"/>
                        </a:rPr>
                        <a:t> і </a:t>
                      </a:r>
                      <a:r>
                        <a:rPr lang="en-US" sz="1800" dirty="0" err="1">
                          <a:effectLst/>
                          <a:latin typeface="Palatino Linotype" panose="02040502050505030304" pitchFamily="18" charset="0"/>
                          <a:cs typeface="Times New Roman" panose="02020603050405020304" pitchFamily="18" charset="0"/>
                        </a:rPr>
                        <a:t>використання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місцевих</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альтернатив</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Міжособистісні</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відносини</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та</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знання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постачальників</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Швидше</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прийняття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рішень</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Короткий</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час</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доставки</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Спеціалізація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та</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місцеві</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вимоги</a:t>
                      </a:r>
                      <a:endParaRPr lang="uk-UA" sz="16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Неоптимальне</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управління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витратами</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Втрата</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вигод</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від</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масштабування</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Розпорошене</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виконання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стратегії</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для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категорій</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Розпорошене</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управління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інформацією</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та</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даними</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Подвоєння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зусиль</a:t>
                      </a:r>
                      <a:r>
                        <a:rPr lang="en-US" sz="1800" dirty="0">
                          <a:effectLst/>
                          <a:latin typeface="Palatino Linotype" panose="02040502050505030304" pitchFamily="18" charset="0"/>
                          <a:cs typeface="Times New Roman" panose="02020603050405020304" pitchFamily="18" charset="0"/>
                        </a:rPr>
                        <a:t> у </a:t>
                      </a:r>
                      <a:r>
                        <a:rPr lang="en-US" sz="1800" dirty="0" err="1">
                          <a:effectLst/>
                          <a:latin typeface="Palatino Linotype" panose="02040502050505030304" pitchFamily="18" charset="0"/>
                          <a:cs typeface="Times New Roman" panose="02020603050405020304" pitchFamily="18" charset="0"/>
                        </a:rPr>
                        <a:t>управлінні</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постачальниками</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та</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контрактами</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Недотримання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корпоративної</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політики</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та</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процесів</a:t>
                      </a:r>
                      <a:endParaRPr lang="uk-UA" sz="1600" dirty="0">
                        <a:effectLst/>
                        <a:latin typeface="Palatino Linotype" panose="0204050205050503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dirty="0" err="1">
                          <a:effectLst/>
                          <a:latin typeface="Palatino Linotype" panose="02040502050505030304" pitchFamily="18" charset="0"/>
                          <a:cs typeface="Times New Roman" panose="02020603050405020304" pitchFamily="18" charset="0"/>
                        </a:rPr>
                        <a:t>Управління</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ризиками</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не</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завжди</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повністю</a:t>
                      </a:r>
                      <a:r>
                        <a:rPr lang="en-US" sz="1800" dirty="0">
                          <a:effectLst/>
                          <a:latin typeface="Palatino Linotype" panose="02040502050505030304" pitchFamily="18" charset="0"/>
                          <a:cs typeface="Times New Roman" panose="02020603050405020304" pitchFamily="18" charset="0"/>
                        </a:rPr>
                        <a:t> </a:t>
                      </a:r>
                      <a:r>
                        <a:rPr lang="en-US" sz="1800" dirty="0" err="1">
                          <a:effectLst/>
                          <a:latin typeface="Palatino Linotype" panose="02040502050505030304" pitchFamily="18" charset="0"/>
                          <a:cs typeface="Times New Roman" panose="02020603050405020304" pitchFamily="18" charset="0"/>
                        </a:rPr>
                        <a:t>підтримується</a:t>
                      </a:r>
                      <a:endParaRPr lang="uk-UA" sz="16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1480133"/>
                  </a:ext>
                </a:extLst>
              </a:tr>
            </a:tbl>
          </a:graphicData>
        </a:graphic>
      </p:graphicFrame>
    </p:spTree>
    <p:extLst>
      <p:ext uri="{BB962C8B-B14F-4D97-AF65-F5344CB8AC3E}">
        <p14:creationId xmlns:p14="http://schemas.microsoft.com/office/powerpoint/2010/main" val="271687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562F03D-0E3D-1882-52C5-C2AFB6000434}"/>
              </a:ext>
            </a:extLst>
          </p:cNvPr>
          <p:cNvSpPr txBox="1"/>
          <p:nvPr/>
        </p:nvSpPr>
        <p:spPr>
          <a:xfrm>
            <a:off x="294588" y="145271"/>
            <a:ext cx="6094428" cy="369332"/>
          </a:xfrm>
          <a:prstGeom prst="rect">
            <a:avLst/>
          </a:prstGeom>
          <a:noFill/>
        </p:spPr>
        <p:txBody>
          <a:bodyPr wrap="square">
            <a:spAutoFit/>
          </a:bodyPr>
          <a:lstStyle/>
          <a:p>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Модель</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керована</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центром</a:t>
            </a:r>
            <a:endParaRPr lang="uk-UA" dirty="0">
              <a:latin typeface="Palatino Linotype" panose="02040502050505030304" pitchFamily="18" charset="0"/>
            </a:endParaRPr>
          </a:p>
        </p:txBody>
      </p:sp>
      <p:sp>
        <p:nvSpPr>
          <p:cNvPr id="7" name="TextBox 6">
            <a:extLst>
              <a:ext uri="{FF2B5EF4-FFF2-40B4-BE49-F238E27FC236}">
                <a16:creationId xmlns:a16="http://schemas.microsoft.com/office/drawing/2014/main" id="{7906AC88-8EF0-5F6A-586D-77BC18A4218F}"/>
              </a:ext>
            </a:extLst>
          </p:cNvPr>
          <p:cNvSpPr txBox="1"/>
          <p:nvPr/>
        </p:nvSpPr>
        <p:spPr>
          <a:xfrm>
            <a:off x="1" y="812020"/>
            <a:ext cx="12191999" cy="4521046"/>
          </a:xfrm>
          <a:prstGeom prst="rect">
            <a:avLst/>
          </a:prstGeom>
          <a:noFill/>
        </p:spPr>
        <p:txBody>
          <a:bodyPr wrap="square">
            <a:spAutoFit/>
          </a:bodyPr>
          <a:lstStyle/>
          <a:p>
            <a:pPr indent="39624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Модель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під керівництвом центру застосовує структуру управління категоріями, яка підтримує розгортання стратегій пошуку та контрактів на функціональному та регіональному рівнях. Модель, керована центром, часто називають гібридною моделлю.</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39624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Як централізована, так і децентралізована моделі мають свої сильні сторони. Ключ до оптимізації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полягає у використанні переваг обох.</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39624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Структура під керівництвом центру має основну команду із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яка зосереджена на створенні політики, процесів, інфраструктури, найкращих практик і обміну знаннями. Ця модель поширена в більшості великих організацій з глобальними операціями.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39624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Найкращі закупівельні організації зосереджені на визначенні стратегії та політики, а також на застосуванні передового досвіду як до прямих, так і до непрямих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Стратегії управління категоріями можуть бути розроблені для адаптації до вимог окремих країн і місцевих нормативних актів, а також для управління існуючими глобальними або регіональними контрактами. Команди в країні можуть мати повноваження керувати тактичними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закупівлями</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на місцевому рівні.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28462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EB49D8-B815-E9EE-2B79-A3E23724F530}"/>
              </a:ext>
            </a:extLst>
          </p:cNvPr>
          <p:cNvSpPr txBox="1"/>
          <p:nvPr/>
        </p:nvSpPr>
        <p:spPr>
          <a:xfrm>
            <a:off x="209747" y="163858"/>
            <a:ext cx="11356942" cy="390684"/>
          </a:xfrm>
          <a:prstGeom prst="rect">
            <a:avLst/>
          </a:prstGeom>
          <a:noFill/>
        </p:spPr>
        <p:txBody>
          <a:bodyPr wrap="square">
            <a:spAutoFit/>
          </a:bodyPr>
          <a:lstStyle/>
          <a:p>
            <a:pPr marL="342900" lvl="0" indent="-342900" algn="just">
              <a:lnSpc>
                <a:spcPct val="115000"/>
              </a:lnSpc>
              <a:spcAft>
                <a:spcPts val="800"/>
              </a:spcAft>
              <a:buFont typeface="Calibri" panose="020F0502020204030204" pitchFamily="34" charset="0"/>
              <a:buChar char="-"/>
            </a:pP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 Організації, що займаються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незалежною</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локальною</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окремою</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закупівлею</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A5C5278-39D5-FE49-DB15-460B48F19B32}"/>
              </a:ext>
            </a:extLst>
          </p:cNvPr>
          <p:cNvSpPr txBox="1"/>
          <p:nvPr/>
        </p:nvSpPr>
        <p:spPr>
          <a:xfrm>
            <a:off x="351148" y="855939"/>
            <a:ext cx="6481469" cy="1985480"/>
          </a:xfrm>
          <a:prstGeom prst="rect">
            <a:avLst/>
          </a:prstGeom>
          <a:noFill/>
        </p:spPr>
        <p:txBody>
          <a:bodyPr wrap="square">
            <a:spAutoFit/>
          </a:bodyPr>
          <a:lstStyle/>
          <a:p>
            <a:pPr indent="396240" algn="just">
              <a:lnSpc>
                <a:spcPct val="115000"/>
              </a:lnSpc>
              <a:spcAft>
                <a:spcPts val="800"/>
              </a:spcAft>
            </a:pP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найпоширеніший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займається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повністю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проєктом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винятком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відділу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енергетичних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проектах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цій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рівень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бюрократії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мінімальний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оскільки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немає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таких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процедур</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надсилання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документів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центральної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групи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отримання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затвердження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graphicFrame>
        <p:nvGraphicFramePr>
          <p:cNvPr id="8" name="Схема 7">
            <a:extLst>
              <a:ext uri="{FF2B5EF4-FFF2-40B4-BE49-F238E27FC236}">
                <a16:creationId xmlns:a16="http://schemas.microsoft.com/office/drawing/2014/main" id="{162224B3-29F8-880F-BE67-2D017664D4CC}"/>
              </a:ext>
            </a:extLst>
          </p:cNvPr>
          <p:cNvGraphicFramePr/>
          <p:nvPr>
            <p:extLst>
              <p:ext uri="{D42A27DB-BD31-4B8C-83A1-F6EECF244321}">
                <p14:modId xmlns:p14="http://schemas.microsoft.com/office/powerpoint/2010/main" val="2993775033"/>
              </p:ext>
            </p:extLst>
          </p:nvPr>
        </p:nvGraphicFramePr>
        <p:xfrm>
          <a:off x="5710531" y="855939"/>
          <a:ext cx="6481469" cy="2217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6127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686BB7-FE86-964C-94BF-3B20FD5A719E}"/>
              </a:ext>
            </a:extLst>
          </p:cNvPr>
          <p:cNvSpPr txBox="1"/>
          <p:nvPr/>
        </p:nvSpPr>
        <p:spPr>
          <a:xfrm>
            <a:off x="153186" y="210992"/>
            <a:ext cx="11055284" cy="390684"/>
          </a:xfrm>
          <a:prstGeom prst="rect">
            <a:avLst/>
          </a:prstGeom>
          <a:noFill/>
        </p:spPr>
        <p:txBody>
          <a:bodyPr wrap="square">
            <a:spAutoFit/>
          </a:bodyPr>
          <a:lstStyle/>
          <a:p>
            <a:pPr marL="342900" lvl="0" indent="-342900" algn="just">
              <a:lnSpc>
                <a:spcPct val="115000"/>
              </a:lnSpc>
              <a:spcAft>
                <a:spcPts val="800"/>
              </a:spcAft>
              <a:buFont typeface="Calibri" panose="020F0502020204030204" pitchFamily="34" charset="0"/>
              <a:buChar char="-"/>
            </a:pP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Незалежна</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організація </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активний</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err="1">
                <a:effectLst/>
                <a:latin typeface="Palatino Linotype" panose="02040502050505030304" pitchFamily="18" charset="0"/>
                <a:ea typeface="Calibri" panose="020F0502020204030204" pitchFamily="34" charset="0"/>
                <a:cs typeface="Times New Roman" panose="02020603050405020304" pitchFamily="18" charset="0"/>
              </a:rPr>
              <a:t>консультант</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(великі регіональні </a:t>
            </a:r>
            <a:r>
              <a:rPr lang="uk-UA" sz="1800" b="1" i="1" dirty="0" err="1">
                <a:effectLst/>
                <a:latin typeface="Palatino Linotype" panose="02040502050505030304" pitchFamily="18" charset="0"/>
                <a:ea typeface="Calibri" panose="020F0502020204030204" pitchFamily="34" charset="0"/>
                <a:cs typeface="Times New Roman" panose="02020603050405020304" pitchFamily="18" charset="0"/>
              </a:rPr>
              <a:t>проєкти</a:t>
            </a:r>
            <a:r>
              <a:rPr lang="uk-UA" sz="1800" b="1" i="1"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03A02D1-D226-D13B-462D-2937249342AF}"/>
              </a:ext>
            </a:extLst>
          </p:cNvPr>
          <p:cNvSpPr txBox="1"/>
          <p:nvPr/>
        </p:nvSpPr>
        <p:spPr>
          <a:xfrm>
            <a:off x="0" y="672309"/>
            <a:ext cx="6094428" cy="4215321"/>
          </a:xfrm>
          <a:prstGeom prst="rect">
            <a:avLst/>
          </a:prstGeom>
          <a:noFill/>
        </p:spPr>
        <p:txBody>
          <a:bodyPr wrap="square">
            <a:spAutoFit/>
          </a:bodyPr>
          <a:lstStyle/>
          <a:p>
            <a:pPr marL="457200"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Це</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повинні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використовувати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великі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проектно-орієнтовані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фірми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В ньому поєднані аспекти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координованої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незалежної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цьому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регіональний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активний</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консультант</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разом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незалежним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типом</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Роль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активного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консультанта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тут</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полягає</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тому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щоб</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укладати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контракти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великі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значними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знижками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використовуючи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можливості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контролю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межах</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фірми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постійно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досліджувати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закупівельну</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діяльність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проєктів</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дистанційно</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координації</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центральною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якісною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групою</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graphicFrame>
        <p:nvGraphicFramePr>
          <p:cNvPr id="10" name="Схема 9">
            <a:extLst>
              <a:ext uri="{FF2B5EF4-FFF2-40B4-BE49-F238E27FC236}">
                <a16:creationId xmlns:a16="http://schemas.microsoft.com/office/drawing/2014/main" id="{7628C96A-90B3-0508-3B31-FCFF18C43496}"/>
              </a:ext>
            </a:extLst>
          </p:cNvPr>
          <p:cNvGraphicFramePr/>
          <p:nvPr>
            <p:extLst>
              <p:ext uri="{D42A27DB-BD31-4B8C-83A1-F6EECF244321}">
                <p14:modId xmlns:p14="http://schemas.microsoft.com/office/powerpoint/2010/main" val="1065089074"/>
              </p:ext>
            </p:extLst>
          </p:nvPr>
        </p:nvGraphicFramePr>
        <p:xfrm>
          <a:off x="4923980" y="1444712"/>
          <a:ext cx="6152515" cy="2031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Овал 10">
            <a:extLst>
              <a:ext uri="{FF2B5EF4-FFF2-40B4-BE49-F238E27FC236}">
                <a16:creationId xmlns:a16="http://schemas.microsoft.com/office/drawing/2014/main" id="{3D559BE8-EA97-D03D-EDE4-31E23B407E7E}"/>
              </a:ext>
            </a:extLst>
          </p:cNvPr>
          <p:cNvSpPr/>
          <p:nvPr/>
        </p:nvSpPr>
        <p:spPr>
          <a:xfrm>
            <a:off x="9995971" y="1929596"/>
            <a:ext cx="1335047" cy="1068127"/>
          </a:xfrm>
          <a:prstGeom prst="ellipse">
            <a:avLst/>
          </a:prstGeom>
          <a:noFill/>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uk-UA" sz="1100" dirty="0">
                <a:effectLst/>
                <a:latin typeface="Times New Roman" panose="02020603050405020304" pitchFamily="18" charset="0"/>
                <a:ea typeface="Calibri" panose="020F0502020204030204" pitchFamily="34" charset="0"/>
                <a:cs typeface="Times New Roman" panose="02020603050405020304" pitchFamily="18" charset="0"/>
              </a:rPr>
              <a:t>Консультант</a:t>
            </a:r>
            <a:endParaRPr lang="uk-UA" sz="1100" dirty="0">
              <a:effectLst/>
              <a:ea typeface="Calibri" panose="020F0502020204030204" pitchFamily="34" charset="0"/>
              <a:cs typeface="Times New Roman" panose="02020603050405020304" pitchFamily="18" charset="0"/>
            </a:endParaRPr>
          </a:p>
        </p:txBody>
      </p:sp>
      <p:cxnSp>
        <p:nvCxnSpPr>
          <p:cNvPr id="12" name="Прямая со стрелкой 11">
            <a:extLst>
              <a:ext uri="{FF2B5EF4-FFF2-40B4-BE49-F238E27FC236}">
                <a16:creationId xmlns:a16="http://schemas.microsoft.com/office/drawing/2014/main" id="{D6B01BE9-2DB8-DC35-C452-4A08F2FB7DEB}"/>
              </a:ext>
            </a:extLst>
          </p:cNvPr>
          <p:cNvCxnSpPr/>
          <p:nvPr/>
        </p:nvCxnSpPr>
        <p:spPr>
          <a:xfrm flipH="1">
            <a:off x="9437065" y="2415372"/>
            <a:ext cx="342900" cy="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13" name="Прямая со стрелкой 12">
            <a:extLst>
              <a:ext uri="{FF2B5EF4-FFF2-40B4-BE49-F238E27FC236}">
                <a16:creationId xmlns:a16="http://schemas.microsoft.com/office/drawing/2014/main" id="{6C44174E-B2D4-DE1F-88C7-9E1A5A4B14B3}"/>
              </a:ext>
            </a:extLst>
          </p:cNvPr>
          <p:cNvCxnSpPr/>
          <p:nvPr/>
        </p:nvCxnSpPr>
        <p:spPr>
          <a:xfrm flipH="1" flipV="1">
            <a:off x="9446590" y="1786722"/>
            <a:ext cx="419100" cy="34290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14" name="Прямая со стрелкой 13">
            <a:extLst>
              <a:ext uri="{FF2B5EF4-FFF2-40B4-BE49-F238E27FC236}">
                <a16:creationId xmlns:a16="http://schemas.microsoft.com/office/drawing/2014/main" id="{AFBE0C37-5AE0-AF06-64A1-F0ABFDEA9DED}"/>
              </a:ext>
            </a:extLst>
          </p:cNvPr>
          <p:cNvCxnSpPr/>
          <p:nvPr/>
        </p:nvCxnSpPr>
        <p:spPr>
          <a:xfrm flipH="1">
            <a:off x="9446590" y="2767797"/>
            <a:ext cx="495300" cy="32385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44241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7739C9-86CC-F2C0-C0EE-2204CC58D69D}"/>
              </a:ext>
            </a:extLst>
          </p:cNvPr>
          <p:cNvSpPr txBox="1"/>
          <p:nvPr/>
        </p:nvSpPr>
        <p:spPr>
          <a:xfrm>
            <a:off x="294588" y="894565"/>
            <a:ext cx="5983664" cy="3257623"/>
          </a:xfrm>
          <a:prstGeom prst="rect">
            <a:avLst/>
          </a:prstGeom>
          <a:noFill/>
        </p:spPr>
        <p:txBody>
          <a:bodyPr wrap="square">
            <a:spAutoFit/>
          </a:bodyPr>
          <a:lstStyle/>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Річний план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представляє стратегію, за допомогою якої державний орган може керувати своїми ризиками та можливостями, пов’язаними із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закупівлями</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для підтримки виконання повноважень і стратегії своєї організації.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Складання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річного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плану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передбачає</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визначення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зв’язків</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між</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закупівлями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програмними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цілями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завданнями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державного органу.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Він</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ґрунтується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на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аналізі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повноважень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стратегії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аналізі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її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портфеля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функцій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потенціалу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C41DFFA8-7FC1-CD63-6311-2584F97FF788}"/>
              </a:ext>
            </a:extLst>
          </p:cNvPr>
          <p:cNvSpPr txBox="1"/>
          <p:nvPr/>
        </p:nvSpPr>
        <p:spPr>
          <a:xfrm>
            <a:off x="557055" y="161752"/>
            <a:ext cx="6094428" cy="374077"/>
          </a:xfrm>
          <a:prstGeom prst="rect">
            <a:avLst/>
          </a:prstGeom>
          <a:noFill/>
        </p:spPr>
        <p:txBody>
          <a:bodyPr wrap="square">
            <a:spAutoFit/>
          </a:bodyPr>
          <a:lstStyle/>
          <a:p>
            <a:pPr>
              <a:lnSpc>
                <a:spcPct val="107000"/>
              </a:lnSpc>
              <a:spcAft>
                <a:spcPts val="800"/>
              </a:spcAf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5. Річний план </a:t>
            </a:r>
            <a:r>
              <a:rPr lang="uk-UA" sz="1800" b="1"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77D4F02-45AD-E13E-12C0-FC1F44523D45}"/>
              </a:ext>
            </a:extLst>
          </p:cNvPr>
          <p:cNvSpPr txBox="1"/>
          <p:nvPr/>
        </p:nvSpPr>
        <p:spPr>
          <a:xfrm>
            <a:off x="6542202" y="348791"/>
            <a:ext cx="5649798" cy="1870064"/>
          </a:xfrm>
          <a:prstGeom prst="rect">
            <a:avLst/>
          </a:prstGeom>
          <a:noFill/>
        </p:spPr>
        <p:txBody>
          <a:bodyPr wrap="square">
            <a:spAutoFit/>
          </a:bodyPr>
          <a:lstStyle/>
          <a:p>
            <a:pPr indent="431800" algn="just">
              <a:lnSpc>
                <a:spcPct val="115000"/>
              </a:lnSpc>
              <a:spcAft>
                <a:spcPts val="800"/>
              </a:spcAf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Плануйте закупівлі вчасно, аби: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провести процедури заздалегідь і за потреби мати час на повторні торги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встигнути провести зустрічі з постачальниками і уникнути помилок у документації</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8614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6FA45B-E935-5DA5-CBA9-E87E9B3927D8}"/>
              </a:ext>
            </a:extLst>
          </p:cNvPr>
          <p:cNvSpPr txBox="1"/>
          <p:nvPr/>
        </p:nvSpPr>
        <p:spPr>
          <a:xfrm>
            <a:off x="162613" y="130819"/>
            <a:ext cx="6094428" cy="3999365"/>
          </a:xfrm>
          <a:prstGeom prst="rect">
            <a:avLst/>
          </a:prstGeom>
          <a:noFill/>
        </p:spPr>
        <p:txBody>
          <a:bodyPr wrap="square">
            <a:spAutoFit/>
          </a:bodyPr>
          <a:lstStyle/>
          <a:p>
            <a:pPr indent="431800" algn="just">
              <a:lnSpc>
                <a:spcPct val="115000"/>
              </a:lnSpc>
              <a:spcAft>
                <a:spcPts val="800"/>
              </a:spcAft>
            </a:pP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Замовники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складають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бюджет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щороку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витратну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частину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в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ньому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формують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рахунок</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плану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Тобто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витратну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частину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бюджету —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фінансового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інвестиційного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плану —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формують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одночасно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 планом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вираховують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як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добуток</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необхідної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кількості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предмета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на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розраховану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очікувану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вартість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одиницю</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Відповідальні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особи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ще</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під</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час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формування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бюджету на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наступний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рік</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мають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знати,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скільки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чого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їм</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потрібно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для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ефективної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роботи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організації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протягом</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року та яка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орієнтовна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вартість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цих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предметів</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DE886996-D4FA-AB80-778C-87C3F6F687DC}"/>
              </a:ext>
            </a:extLst>
          </p:cNvPr>
          <p:cNvGraphicFramePr>
            <a:graphicFrameLocks noGrp="1"/>
          </p:cNvGraphicFramePr>
          <p:nvPr>
            <p:extLst>
              <p:ext uri="{D42A27DB-BD31-4B8C-83A1-F6EECF244321}">
                <p14:modId xmlns:p14="http://schemas.microsoft.com/office/powerpoint/2010/main" val="3860626033"/>
              </p:ext>
            </p:extLst>
          </p:nvPr>
        </p:nvGraphicFramePr>
        <p:xfrm>
          <a:off x="6336842" y="414527"/>
          <a:ext cx="5762625" cy="3929762"/>
        </p:xfrm>
        <a:graphic>
          <a:graphicData uri="http://schemas.openxmlformats.org/drawingml/2006/table">
            <a:tbl>
              <a:tblPr firstRow="1" firstCol="1" bandRow="1">
                <a:tableStyleId>{5C22544A-7EE6-4342-B048-85BDC9FD1C3A}</a:tableStyleId>
              </a:tblPr>
              <a:tblGrid>
                <a:gridCol w="2878455">
                  <a:extLst>
                    <a:ext uri="{9D8B030D-6E8A-4147-A177-3AD203B41FA5}">
                      <a16:colId xmlns:a16="http://schemas.microsoft.com/office/drawing/2014/main" val="4094049840"/>
                    </a:ext>
                  </a:extLst>
                </a:gridCol>
                <a:gridCol w="2884170">
                  <a:extLst>
                    <a:ext uri="{9D8B030D-6E8A-4147-A177-3AD203B41FA5}">
                      <a16:colId xmlns:a16="http://schemas.microsoft.com/office/drawing/2014/main" val="919451047"/>
                    </a:ext>
                  </a:extLst>
                </a:gridCol>
              </a:tblGrid>
              <a:tr h="340995">
                <a:tc>
                  <a:txBody>
                    <a:bodyPr/>
                    <a:lstStyle/>
                    <a:p>
                      <a:pPr indent="431800" algn="just">
                        <a:lnSpc>
                          <a:spcPct val="115000"/>
                        </a:lnSpc>
                        <a:spcAft>
                          <a:spcPts val="800"/>
                        </a:spcAft>
                      </a:pPr>
                      <a:r>
                        <a:rPr lang="ru-RU" sz="1400" dirty="0" err="1">
                          <a:effectLst/>
                          <a:latin typeface="Palatino Linotype" panose="02040502050505030304" pitchFamily="18" charset="0"/>
                        </a:rPr>
                        <a:t>Поточні</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витрати</a:t>
                      </a:r>
                      <a:r>
                        <a:rPr lang="ru-RU" sz="1400" dirty="0">
                          <a:effectLst/>
                          <a:latin typeface="Palatino Linotype" panose="02040502050505030304" pitchFamily="18" charset="0"/>
                        </a:rPr>
                        <a:t> </a:t>
                      </a:r>
                      <a:endParaRPr lang="uk-UA"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31800" algn="just">
                        <a:lnSpc>
                          <a:spcPct val="115000"/>
                        </a:lnSpc>
                        <a:spcAft>
                          <a:spcPts val="800"/>
                        </a:spcAft>
                      </a:pPr>
                      <a:r>
                        <a:rPr lang="ru-RU" sz="1400">
                          <a:effectLst/>
                          <a:latin typeface="Palatino Linotype" panose="02040502050505030304" pitchFamily="18" charset="0"/>
                        </a:rPr>
                        <a:t>Капітальні інвестиції </a:t>
                      </a:r>
                      <a:endParaRPr lang="uk-UA"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5639551"/>
                  </a:ext>
                </a:extLst>
              </a:tr>
              <a:tr h="340995">
                <a:tc gridSpan="2">
                  <a:txBody>
                    <a:bodyPr/>
                    <a:lstStyle/>
                    <a:p>
                      <a:pPr indent="431800" algn="ctr">
                        <a:lnSpc>
                          <a:spcPct val="115000"/>
                        </a:lnSpc>
                        <a:spcAft>
                          <a:spcPts val="800"/>
                        </a:spcAft>
                      </a:pPr>
                      <a:r>
                        <a:rPr lang="ru-RU" sz="1400" dirty="0">
                          <a:effectLst/>
                          <a:latin typeface="Palatino Linotype" panose="02040502050505030304" pitchFamily="18" charset="0"/>
                        </a:rPr>
                        <a:t>Як</a:t>
                      </a:r>
                      <a:endParaRPr lang="uk-UA"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extLst>
                  <a:ext uri="{0D108BD9-81ED-4DB2-BD59-A6C34878D82A}">
                    <a16:rowId xmlns:a16="http://schemas.microsoft.com/office/drawing/2014/main" val="2486345722"/>
                  </a:ext>
                </a:extLst>
              </a:tr>
              <a:tr h="805815">
                <a:tc>
                  <a:txBody>
                    <a:bodyPr/>
                    <a:lstStyle/>
                    <a:p>
                      <a:pPr indent="431800" algn="just">
                        <a:lnSpc>
                          <a:spcPct val="115000"/>
                        </a:lnSpc>
                        <a:spcAft>
                          <a:spcPts val="800"/>
                        </a:spcAft>
                      </a:pPr>
                      <a:r>
                        <a:rPr lang="ru-RU" sz="1400" dirty="0" err="1">
                          <a:effectLst/>
                          <a:latin typeface="Palatino Linotype" panose="02040502050505030304" pitchFamily="18" charset="0"/>
                        </a:rPr>
                        <a:t>Ніколи</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суттєво</a:t>
                      </a:r>
                      <a:r>
                        <a:rPr lang="ru-RU" sz="1400" dirty="0">
                          <a:effectLst/>
                          <a:latin typeface="Palatino Linotype" panose="02040502050505030304" pitchFamily="18" charset="0"/>
                        </a:rPr>
                        <a:t> не </a:t>
                      </a:r>
                      <a:r>
                        <a:rPr lang="ru-RU" sz="1400" dirty="0" err="1">
                          <a:effectLst/>
                          <a:latin typeface="Palatino Linotype" panose="02040502050505030304" pitchFamily="18" charset="0"/>
                        </a:rPr>
                        <a:t>змінюють</a:t>
                      </a:r>
                      <a:r>
                        <a:rPr lang="ru-RU" sz="1400" dirty="0">
                          <a:effectLst/>
                          <a:latin typeface="Palatino Linotype" panose="02040502050505030304" pitchFamily="18" charset="0"/>
                        </a:rPr>
                        <a:t> та </a:t>
                      </a:r>
                      <a:r>
                        <a:rPr lang="ru-RU" sz="1400" dirty="0" err="1">
                          <a:effectLst/>
                          <a:latin typeface="Palatino Linotype" panose="02040502050505030304" pitchFamily="18" charset="0"/>
                        </a:rPr>
                        <a:t>дублюють</a:t>
                      </a:r>
                      <a:r>
                        <a:rPr lang="ru-RU" sz="1400" dirty="0">
                          <a:effectLst/>
                          <a:latin typeface="Palatino Linotype" panose="02040502050505030304" pitchFamily="18" charset="0"/>
                        </a:rPr>
                        <a:t> з року в </a:t>
                      </a:r>
                      <a:r>
                        <a:rPr lang="ru-RU" sz="1400" dirty="0" err="1">
                          <a:effectLst/>
                          <a:latin typeface="Palatino Linotype" panose="02040502050505030304" pitchFamily="18" charset="0"/>
                        </a:rPr>
                        <a:t>рік</a:t>
                      </a:r>
                      <a:endParaRPr lang="uk-UA"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31800" algn="just">
                        <a:lnSpc>
                          <a:spcPct val="115000"/>
                        </a:lnSpc>
                        <a:spcAft>
                          <a:spcPts val="800"/>
                        </a:spcAft>
                      </a:pPr>
                      <a:r>
                        <a:rPr lang="ru-RU" sz="1400">
                          <a:effectLst/>
                          <a:latin typeface="Palatino Linotype" panose="02040502050505030304" pitchFamily="18" charset="0"/>
                        </a:rPr>
                        <a:t>Це нові проекти, які раніше не закуповували. Тому їх планування потребує попередньої роботи</a:t>
                      </a:r>
                      <a:endParaRPr lang="uk-UA"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347320"/>
                  </a:ext>
                </a:extLst>
              </a:tr>
              <a:tr h="331470">
                <a:tc gridSpan="2">
                  <a:txBody>
                    <a:bodyPr/>
                    <a:lstStyle/>
                    <a:p>
                      <a:pPr indent="431800" algn="ctr">
                        <a:lnSpc>
                          <a:spcPct val="115000"/>
                        </a:lnSpc>
                        <a:spcAft>
                          <a:spcPts val="800"/>
                        </a:spcAft>
                      </a:pPr>
                      <a:r>
                        <a:rPr lang="ru-RU" sz="1400" dirty="0" err="1">
                          <a:effectLst/>
                          <a:latin typeface="Palatino Linotype" panose="02040502050505030304" pitchFamily="18" charset="0"/>
                        </a:rPr>
                        <a:t>Скільки</a:t>
                      </a:r>
                      <a:endParaRPr lang="uk-UA"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extLst>
                  <a:ext uri="{0D108BD9-81ED-4DB2-BD59-A6C34878D82A}">
                    <a16:rowId xmlns:a16="http://schemas.microsoft.com/office/drawing/2014/main" val="132434048"/>
                  </a:ext>
                </a:extLst>
              </a:tr>
              <a:tr h="1280160">
                <a:tc>
                  <a:txBody>
                    <a:bodyPr/>
                    <a:lstStyle/>
                    <a:p>
                      <a:pPr indent="431800" algn="just">
                        <a:lnSpc>
                          <a:spcPct val="115000"/>
                        </a:lnSpc>
                        <a:spcAft>
                          <a:spcPts val="800"/>
                        </a:spcAft>
                      </a:pPr>
                      <a:r>
                        <a:rPr lang="ru-RU" sz="1400" dirty="0" err="1">
                          <a:effectLst/>
                          <a:latin typeface="Palatino Linotype" panose="02040502050505030304" pitchFamily="18" charset="0"/>
                        </a:rPr>
                        <a:t>Кількість</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формують</a:t>
                      </a:r>
                      <a:r>
                        <a:rPr lang="ru-RU" sz="1400" dirty="0">
                          <a:effectLst/>
                          <a:latin typeface="Palatino Linotype" panose="02040502050505030304" pitchFamily="18" charset="0"/>
                        </a:rPr>
                        <a:t> з </a:t>
                      </a:r>
                      <a:r>
                        <a:rPr lang="ru-RU" sz="1400" dirty="0" err="1">
                          <a:effectLst/>
                          <a:latin typeface="Palatino Linotype" panose="02040502050505030304" pitchFamily="18" charset="0"/>
                        </a:rPr>
                        <a:t>аналізу</a:t>
                      </a:r>
                      <a:r>
                        <a:rPr lang="ru-RU" sz="1400" dirty="0">
                          <a:effectLst/>
                          <a:latin typeface="Palatino Linotype" panose="02040502050505030304" pitchFamily="18" charset="0"/>
                        </a:rPr>
                        <a:t> потреб </a:t>
                      </a:r>
                      <a:r>
                        <a:rPr lang="ru-RU" sz="1400" dirty="0" err="1">
                          <a:effectLst/>
                          <a:latin typeface="Palatino Linotype" panose="02040502050505030304" pitchFamily="18" charset="0"/>
                        </a:rPr>
                        <a:t>попередніх</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періодів</a:t>
                      </a:r>
                      <a:r>
                        <a:rPr lang="ru-RU" sz="1400" dirty="0">
                          <a:effectLst/>
                          <a:latin typeface="Palatino Linotype" panose="02040502050505030304" pitchFamily="18" charset="0"/>
                        </a:rPr>
                        <a:t> — року </a:t>
                      </a:r>
                      <a:r>
                        <a:rPr lang="ru-RU" sz="1400" dirty="0" err="1">
                          <a:effectLst/>
                          <a:latin typeface="Palatino Linotype" panose="02040502050505030304" pitchFamily="18" charset="0"/>
                        </a:rPr>
                        <a:t>або</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декількох</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років</a:t>
                      </a:r>
                      <a:r>
                        <a:rPr lang="ru-RU" sz="1400" dirty="0">
                          <a:effectLst/>
                          <a:latin typeface="Palatino Linotype" panose="02040502050505030304" pitchFamily="18" charset="0"/>
                        </a:rPr>
                        <a:t>. А </a:t>
                      </a:r>
                      <a:r>
                        <a:rPr lang="ru-RU" sz="1400" dirty="0" err="1">
                          <a:effectLst/>
                          <a:latin typeface="Palatino Linotype" panose="02040502050505030304" pitchFamily="18" charset="0"/>
                        </a:rPr>
                        <a:t>очікувану</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вартість</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вираховують</a:t>
                      </a:r>
                      <a:r>
                        <a:rPr lang="ru-RU" sz="1400" dirty="0">
                          <a:effectLst/>
                          <a:latin typeface="Palatino Linotype" panose="02040502050505030304" pitchFamily="18" charset="0"/>
                        </a:rPr>
                        <a:t> як </a:t>
                      </a:r>
                      <a:r>
                        <a:rPr lang="ru-RU" sz="1400" dirty="0" err="1">
                          <a:effectLst/>
                          <a:latin typeface="Palatino Linotype" panose="02040502050505030304" pitchFamily="18" charset="0"/>
                        </a:rPr>
                        <a:t>ціну</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попереднього</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періоду</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відкориговану</a:t>
                      </a:r>
                      <a:r>
                        <a:rPr lang="ru-RU" sz="1400" dirty="0">
                          <a:effectLst/>
                          <a:latin typeface="Palatino Linotype" panose="02040502050505030304" pitchFamily="18" charset="0"/>
                        </a:rPr>
                        <a:t> на </a:t>
                      </a:r>
                      <a:r>
                        <a:rPr lang="ru-RU" sz="1400" dirty="0" err="1">
                          <a:effectLst/>
                          <a:latin typeface="Palatino Linotype" panose="02040502050505030304" pitchFamily="18" charset="0"/>
                        </a:rPr>
                        <a:t>індекс</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інфляції</a:t>
                      </a:r>
                      <a:endParaRPr lang="uk-UA"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31800" algn="just">
                        <a:lnSpc>
                          <a:spcPct val="115000"/>
                        </a:lnSpc>
                        <a:spcAft>
                          <a:spcPts val="800"/>
                        </a:spcAft>
                      </a:pPr>
                      <a:r>
                        <a:rPr lang="ru-RU" sz="1400" dirty="0" err="1">
                          <a:effectLst/>
                          <a:latin typeface="Palatino Linotype" panose="02040502050505030304" pitchFamily="18" charset="0"/>
                        </a:rPr>
                        <a:t>Обсяги</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інвестицій</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мають</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базуватися</a:t>
                      </a:r>
                      <a:r>
                        <a:rPr lang="ru-RU" sz="1400" dirty="0">
                          <a:effectLst/>
                          <a:latin typeface="Palatino Linotype" panose="02040502050505030304" pitchFamily="18" charset="0"/>
                        </a:rPr>
                        <a:t> на </a:t>
                      </a:r>
                      <a:r>
                        <a:rPr lang="ru-RU" sz="1400" dirty="0" err="1">
                          <a:effectLst/>
                          <a:latin typeface="Palatino Linotype" panose="02040502050505030304" pitchFamily="18" charset="0"/>
                        </a:rPr>
                        <a:t>дослідженні</a:t>
                      </a:r>
                      <a:r>
                        <a:rPr lang="ru-RU" sz="1400" dirty="0">
                          <a:effectLst/>
                          <a:latin typeface="Palatino Linotype" panose="02040502050505030304" pitchFamily="18" charset="0"/>
                        </a:rPr>
                        <a:t> ринку. </a:t>
                      </a:r>
                      <a:r>
                        <a:rPr lang="ru-RU" sz="1400" dirty="0" err="1">
                          <a:effectLst/>
                          <a:latin typeface="Palatino Linotype" panose="02040502050505030304" pitchFamily="18" charset="0"/>
                        </a:rPr>
                        <a:t>Тобто</a:t>
                      </a:r>
                      <a:r>
                        <a:rPr lang="ru-RU" sz="1400" dirty="0">
                          <a:effectLst/>
                          <a:latin typeface="Palatino Linotype" panose="02040502050505030304" pitchFamily="18" charset="0"/>
                        </a:rPr>
                        <a:t> для </a:t>
                      </a:r>
                      <a:r>
                        <a:rPr lang="ru-RU" sz="1400" dirty="0" err="1">
                          <a:effectLst/>
                          <a:latin typeface="Palatino Linotype" panose="02040502050505030304" pitchFamily="18" charset="0"/>
                        </a:rPr>
                        <a:t>захисту</a:t>
                      </a:r>
                      <a:r>
                        <a:rPr lang="ru-RU" sz="1400" dirty="0">
                          <a:effectLst/>
                          <a:latin typeface="Palatino Linotype" panose="02040502050505030304" pitchFamily="18" charset="0"/>
                        </a:rPr>
                        <a:t> проекту </a:t>
                      </a:r>
                      <a:r>
                        <a:rPr lang="ru-RU" sz="1400" dirty="0" err="1">
                          <a:effectLst/>
                          <a:latin typeface="Palatino Linotype" panose="02040502050505030304" pitchFamily="18" charset="0"/>
                        </a:rPr>
                        <a:t>мають</a:t>
                      </a:r>
                      <a:r>
                        <a:rPr lang="ru-RU" sz="1400" dirty="0">
                          <a:effectLst/>
                          <a:latin typeface="Palatino Linotype" panose="02040502050505030304" pitchFamily="18" charset="0"/>
                        </a:rPr>
                        <a:t> бути </a:t>
                      </a:r>
                      <a:r>
                        <a:rPr lang="ru-RU" sz="1400" dirty="0" err="1">
                          <a:effectLst/>
                          <a:latin typeface="Palatino Linotype" panose="02040502050505030304" pitchFamily="18" charset="0"/>
                        </a:rPr>
                        <a:t>отримані</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комерційні</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пропозиції</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від</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потенційних</a:t>
                      </a:r>
                      <a:r>
                        <a:rPr lang="ru-RU" sz="1400" dirty="0">
                          <a:effectLst/>
                          <a:latin typeface="Palatino Linotype" panose="02040502050505030304" pitchFamily="18" charset="0"/>
                        </a:rPr>
                        <a:t> </a:t>
                      </a:r>
                      <a:r>
                        <a:rPr lang="ru-RU" sz="1400" dirty="0" err="1">
                          <a:effectLst/>
                          <a:latin typeface="Palatino Linotype" panose="02040502050505030304" pitchFamily="18" charset="0"/>
                        </a:rPr>
                        <a:t>постачальників</a:t>
                      </a:r>
                      <a:endParaRPr lang="uk-UA"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4275354"/>
                  </a:ext>
                </a:extLst>
              </a:tr>
            </a:tbl>
          </a:graphicData>
        </a:graphic>
      </p:graphicFrame>
      <p:sp>
        <p:nvSpPr>
          <p:cNvPr id="8" name="TextBox 7">
            <a:extLst>
              <a:ext uri="{FF2B5EF4-FFF2-40B4-BE49-F238E27FC236}">
                <a16:creationId xmlns:a16="http://schemas.microsoft.com/office/drawing/2014/main" id="{7642C67F-CC9A-62B5-A99A-86EA2CA8DADE}"/>
              </a:ext>
            </a:extLst>
          </p:cNvPr>
          <p:cNvSpPr txBox="1"/>
          <p:nvPr/>
        </p:nvSpPr>
        <p:spPr>
          <a:xfrm>
            <a:off x="85153" y="4710520"/>
            <a:ext cx="6010848" cy="1985480"/>
          </a:xfrm>
          <a:prstGeom prst="rect">
            <a:avLst/>
          </a:prstGeom>
          <a:noFill/>
        </p:spPr>
        <p:txBody>
          <a:bodyPr wrap="square">
            <a:spAutoFit/>
          </a:bodyPr>
          <a:lstStyle/>
          <a:p>
            <a:pPr indent="431800" algn="just">
              <a:lnSpc>
                <a:spcPct val="115000"/>
              </a:lnSpc>
              <a:spcAft>
                <a:spcPts val="800"/>
              </a:spcAft>
            </a:pP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Отже</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річний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план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автоматично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створюють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під</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час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формування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бюджету. 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одразу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погодженням</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бюджету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виникає</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можливість</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затвердити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конкретний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план</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що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містить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потрібні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дані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у т. ч.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орієнтовний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початок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проведення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процедури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9" name="Рисунок 8">
            <a:extLst>
              <a:ext uri="{FF2B5EF4-FFF2-40B4-BE49-F238E27FC236}">
                <a16:creationId xmlns:a16="http://schemas.microsoft.com/office/drawing/2014/main" id="{36C48AE7-EAB9-3A04-3D4F-570C1D8F69A8}"/>
              </a:ext>
            </a:extLst>
          </p:cNvPr>
          <p:cNvPicPr>
            <a:picLocks noChangeAspect="1"/>
          </p:cNvPicPr>
          <p:nvPr/>
        </p:nvPicPr>
        <p:blipFill>
          <a:blip r:embed="rId2"/>
          <a:stretch>
            <a:fillRect/>
          </a:stretch>
        </p:blipFill>
        <p:spPr>
          <a:xfrm>
            <a:off x="6336843" y="3984624"/>
            <a:ext cx="5855158" cy="2390775"/>
          </a:xfrm>
          <a:prstGeom prst="rect">
            <a:avLst/>
          </a:prstGeom>
        </p:spPr>
      </p:pic>
    </p:spTree>
    <p:extLst>
      <p:ext uri="{BB962C8B-B14F-4D97-AF65-F5344CB8AC3E}">
        <p14:creationId xmlns:p14="http://schemas.microsoft.com/office/powerpoint/2010/main" val="1817277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A5D4AC2-3AAD-5153-F129-D89FEEE79D6C}"/>
              </a:ext>
            </a:extLst>
          </p:cNvPr>
          <p:cNvSpPr txBox="1"/>
          <p:nvPr/>
        </p:nvSpPr>
        <p:spPr>
          <a:xfrm>
            <a:off x="256094" y="183649"/>
            <a:ext cx="10792119" cy="3360215"/>
          </a:xfrm>
          <a:prstGeom prst="rect">
            <a:avLst/>
          </a:prstGeom>
          <a:noFill/>
        </p:spPr>
        <p:txBody>
          <a:bodyPr wrap="square">
            <a:spAutoFit/>
          </a:bodyPr>
          <a:lstStyle/>
          <a:p>
            <a:pPr algn="just">
              <a:lnSpc>
                <a:spcPct val="115000"/>
              </a:lnSpc>
              <a:spcAft>
                <a:spcPts val="800"/>
              </a:spcAf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Річний план </a:t>
            </a:r>
            <a:r>
              <a:rPr lang="uk-UA" sz="1800" b="1"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 України включає наступні елементи: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Найменування замовника.</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Код згідно з ЄДРПОУ замовника.</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Конкретна назва предмета закупівлі.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Коди відповідних класифікаторів предмета закупівлі.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Код згідно з КЕКВ (для бюджетних коштів).</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Розмір бюджетного призначення за кошторисом або очікувана вартість предмета закупівлі.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Процедура закупівлі.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Орієнтовний початок проведення процедури закупівлі.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Примітки.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531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03F40C9-E7D2-DC5C-DB2B-AB3AD514111A}"/>
              </a:ext>
            </a:extLst>
          </p:cNvPr>
          <p:cNvSpPr txBox="1"/>
          <p:nvPr/>
        </p:nvSpPr>
        <p:spPr>
          <a:xfrm>
            <a:off x="134332" y="108277"/>
            <a:ext cx="11941403" cy="709233"/>
          </a:xfrm>
          <a:prstGeom prst="rect">
            <a:avLst/>
          </a:prstGeom>
          <a:noFill/>
        </p:spPr>
        <p:txBody>
          <a:bodyPr wrap="square">
            <a:spAutoFit/>
          </a:bodyPr>
          <a:lstStyle/>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Річний план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є важливим елементом системи оперативного внутрішнього контролю за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закупівлями</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з наступних причин:</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15065B2-1B1C-DC63-0B37-FE656DFDD1C7}"/>
              </a:ext>
            </a:extLst>
          </p:cNvPr>
          <p:cNvSpPr txBox="1"/>
          <p:nvPr/>
        </p:nvSpPr>
        <p:spPr>
          <a:xfrm>
            <a:off x="0" y="1246629"/>
            <a:ext cx="8220173" cy="5149423"/>
          </a:xfrm>
          <a:prstGeom prst="rect">
            <a:avLst/>
          </a:prstGeom>
          <a:noFill/>
        </p:spPr>
        <p:txBody>
          <a:bodyPr wrap="square">
            <a:spAutoFit/>
          </a:bodyPr>
          <a:lstStyle/>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1) Зосереджує зусилля із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на підтримці досягнення програмних або бізнес-цілей і завдань;</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2) Оптимізує цілі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стратегію, організацію, системи, політику та процедури, а також можливості щодо управління ризиками та можливостями, притаманними портфелю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3) Контролює управління процесом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у двох аспектах, а саме:</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 шляхом попереднього визначення категорій товарів і послуг, яким приділятиметься підвищена увага через високі відносні ризики та вартість; 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b) шляхом встановлення сегментної та категорійної стратегії, з якою слід узгодити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транзакційну</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стратегію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4) Забезпечує логіку розподілу обмежених ресурсів для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indent="431800"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5) Визначає аспекти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які будуть спрямовані на покращення ефективності та відповідні показники ефективності.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8" name="Рисунок 7">
            <a:extLst>
              <a:ext uri="{FF2B5EF4-FFF2-40B4-BE49-F238E27FC236}">
                <a16:creationId xmlns:a16="http://schemas.microsoft.com/office/drawing/2014/main" id="{B89DAC42-142C-009A-9821-A63DFD89D22E}"/>
              </a:ext>
            </a:extLst>
          </p:cNvPr>
          <p:cNvPicPr>
            <a:picLocks noChangeAspect="1"/>
          </p:cNvPicPr>
          <p:nvPr/>
        </p:nvPicPr>
        <p:blipFill>
          <a:blip r:embed="rId2"/>
          <a:stretch>
            <a:fillRect/>
          </a:stretch>
        </p:blipFill>
        <p:spPr>
          <a:xfrm>
            <a:off x="8258175" y="1246629"/>
            <a:ext cx="3933825" cy="2533650"/>
          </a:xfrm>
          <a:prstGeom prst="rect">
            <a:avLst/>
          </a:prstGeom>
        </p:spPr>
      </p:pic>
      <p:sp>
        <p:nvSpPr>
          <p:cNvPr id="10" name="TextBox 9">
            <a:extLst>
              <a:ext uri="{FF2B5EF4-FFF2-40B4-BE49-F238E27FC236}">
                <a16:creationId xmlns:a16="http://schemas.microsoft.com/office/drawing/2014/main" id="{99508FFC-E86B-A597-DEFC-5F70631027ED}"/>
              </a:ext>
            </a:extLst>
          </p:cNvPr>
          <p:cNvSpPr txBox="1"/>
          <p:nvPr/>
        </p:nvSpPr>
        <p:spPr>
          <a:xfrm>
            <a:off x="8536413" y="3780279"/>
            <a:ext cx="3693589" cy="1027782"/>
          </a:xfrm>
          <a:prstGeom prst="rect">
            <a:avLst/>
          </a:prstGeom>
          <a:noFill/>
        </p:spPr>
        <p:txBody>
          <a:bodyPr wrap="square">
            <a:spAutoFit/>
          </a:bodyPr>
          <a:lstStyle/>
          <a:p>
            <a:pPr>
              <a:lnSpc>
                <a:spcPct val="115000"/>
              </a:lnSpc>
              <a:spcAft>
                <a:spcPts val="800"/>
              </a:spcAft>
            </a:pPr>
            <a:r>
              <a:rPr lang="uk-UA" sz="1800" b="1" dirty="0">
                <a:effectLst/>
                <a:latin typeface="Times New Roman" panose="02020603050405020304" pitchFamily="18" charset="0"/>
                <a:ea typeface="Calibri" panose="020F0502020204030204" pitchFamily="34" charset="0"/>
                <a:cs typeface="Times New Roman" panose="02020603050405020304" pitchFamily="18" charset="0"/>
              </a:rPr>
              <a:t>Рис.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Ключові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контрольні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точки для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внутрішнього</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контролю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діяльності</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із</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закупівлі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55583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CFFF58-4698-D137-9EB4-ABF3C102B859}"/>
              </a:ext>
            </a:extLst>
          </p:cNvPr>
          <p:cNvSpPr txBox="1"/>
          <p:nvPr/>
        </p:nvSpPr>
        <p:spPr>
          <a:xfrm>
            <a:off x="294588" y="87462"/>
            <a:ext cx="6094428" cy="390684"/>
          </a:xfrm>
          <a:prstGeom prst="rect">
            <a:avLst/>
          </a:prstGeom>
          <a:noFill/>
        </p:spPr>
        <p:txBody>
          <a:bodyPr wrap="square">
            <a:spAutoFit/>
          </a:bodyPr>
          <a:lstStyle/>
          <a:p>
            <a:pPr>
              <a:lnSpc>
                <a:spcPct val="115000"/>
              </a:lnSpc>
              <a:spcAft>
                <a:spcPts val="800"/>
              </a:spcAf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Фінансове планування</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4F1AA4E5-8EE2-F6E2-9D31-892747F081F2}"/>
              </a:ext>
            </a:extLst>
          </p:cNvPr>
          <p:cNvSpPr txBox="1"/>
          <p:nvPr/>
        </p:nvSpPr>
        <p:spPr>
          <a:xfrm>
            <a:off x="0" y="424237"/>
            <a:ext cx="12192000" cy="3464859"/>
          </a:xfrm>
          <a:prstGeom prst="rect">
            <a:avLst/>
          </a:prstGeom>
          <a:noFill/>
        </p:spPr>
        <p:txBody>
          <a:bodyPr wrap="square">
            <a:spAutoFit/>
          </a:bodyPr>
          <a:lstStyle/>
          <a:p>
            <a:pPr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Зазвичай фінансовий та інвестиційний план формують без залучення закупівельної функції. А фінансове планування доволі часто зводять до того, що беруть план попереднього періоду та додають певний відсоток за всіма статтями.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До того ж фінансове планування — як у бюджетних установ, так і у підприємств, що фінансуються за власний кошт, — реалізують на рівні агрегованих статей бюджету. Тож зазвичай під час формування бюджету відповідальні особи не знають очікуваної вартості за одиницю, а отже, не знають, що саме купуватимуть і якої кількості. </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Фінансові плани замовників незалежно від форми їх фінансування погоджують з профільними міністерствами. Там заплановані кошти зменшують. Проте не зазначають, на які саме предмети закупівлі зменшені витрати. Тобто фінансування зменшують без урахування реальних потреб. Що маємо в результаті?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7170" name="Picture 2" descr="Фінансове планування: як ChatGPT пропонує українцям розподілити зарплатню">
            <a:extLst>
              <a:ext uri="{FF2B5EF4-FFF2-40B4-BE49-F238E27FC236}">
                <a16:creationId xmlns:a16="http://schemas.microsoft.com/office/drawing/2014/main" id="{D88BECA6-204D-ECCC-07D7-EEF796EF4D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4359" y="3835186"/>
            <a:ext cx="4114571" cy="215019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Богдан Терзі, бізнес-експерт про цілі і значення фінансового планування в  компанії">
            <a:extLst>
              <a:ext uri="{FF2B5EF4-FFF2-40B4-BE49-F238E27FC236}">
                <a16:creationId xmlns:a16="http://schemas.microsoft.com/office/drawing/2014/main" id="{EFDD7E5A-7A3E-1018-3E41-2CD9A30AF7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2954" y="3836176"/>
            <a:ext cx="3448443" cy="2149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931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4A9B5A-C280-4ADA-9939-E282BB1B09A0}"/>
              </a:ext>
            </a:extLst>
          </p:cNvPr>
          <p:cNvSpPr txBox="1"/>
          <p:nvPr/>
        </p:nvSpPr>
        <p:spPr>
          <a:xfrm>
            <a:off x="131975" y="0"/>
            <a:ext cx="12060025" cy="2406621"/>
          </a:xfrm>
          <a:prstGeom prst="rect">
            <a:avLst/>
          </a:prstGeom>
          <a:noFill/>
        </p:spPr>
        <p:txBody>
          <a:bodyPr wrap="square">
            <a:spAutoFit/>
          </a:bodyPr>
          <a:lstStyle/>
          <a:p>
            <a:pPr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Затверджений бюджет містить якісь кошти, що недуже пов'язані з реальними чи прогнозованими потребами, а підрозділи, що керуватимуться цим бюджетом у своїй роботі, у його формуванні участі не брали. Тож тільки після того, як організація отримала бюджет на наступний рік, вона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може спланувати закупівлі. А точніше — в межах затверджених сум поділити витрати між різними предметами </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та розрахувати їх можливу кількість.</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Тобто у плануванні маємо підхід зверху до низу(</a:t>
            </a:r>
            <a:r>
              <a:rPr lang="uk-UA" sz="1800" dirty="0" err="1">
                <a:effectLst/>
                <a:latin typeface="Palatino Linotype" panose="02040502050505030304" pitchFamily="18" charset="0"/>
                <a:ea typeface="Calibri" panose="020F0502020204030204" pitchFamily="34" charset="0"/>
                <a:cs typeface="Times New Roman" panose="02020603050405020304" pitchFamily="18" charset="0"/>
              </a:rPr>
              <a:t>top-down</a:t>
            </a: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 — від загального бюджету до реальних потреб. Такий підхід має свої небезпеки, і від них треба вчасно застрахуватися.</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8194" name="Picture 2" descr="Богдан Терзі, бізнес-експерт про цілі і значення фінансового планування в  компанії">
            <a:extLst>
              <a:ext uri="{FF2B5EF4-FFF2-40B4-BE49-F238E27FC236}">
                <a16:creationId xmlns:a16="http://schemas.microsoft.com/office/drawing/2014/main" id="{F367E8BA-F9C5-E5C6-9DD2-191E3042D3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924" y="2978870"/>
            <a:ext cx="4600752" cy="286737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Тема 9 Фінансове планування на підприємствах | ФІНАНСИ ПІДПРИЄМСТВ">
            <a:extLst>
              <a:ext uri="{FF2B5EF4-FFF2-40B4-BE49-F238E27FC236}">
                <a16:creationId xmlns:a16="http://schemas.microsoft.com/office/drawing/2014/main" id="{82225B99-3656-BA8D-3EA4-5FD6B8AC5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3206" y="2978868"/>
            <a:ext cx="4718870" cy="2867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7424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5C78B3-D27E-3B09-C8CB-2721B4058103}"/>
              </a:ext>
            </a:extLst>
          </p:cNvPr>
          <p:cNvSpPr txBox="1"/>
          <p:nvPr/>
        </p:nvSpPr>
        <p:spPr>
          <a:xfrm>
            <a:off x="360576" y="153449"/>
            <a:ext cx="6094428" cy="390684"/>
          </a:xfrm>
          <a:prstGeom prst="rect">
            <a:avLst/>
          </a:prstGeom>
          <a:noFill/>
        </p:spPr>
        <p:txBody>
          <a:bodyPr wrap="square">
            <a:spAutoFit/>
          </a:bodyPr>
          <a:lstStyle/>
          <a:p>
            <a:pPr>
              <a:lnSpc>
                <a:spcPct val="115000"/>
              </a:lnSpc>
              <a:spcAft>
                <a:spcPts val="800"/>
              </a:spcAft>
            </a:pPr>
            <a:r>
              <a:rPr lang="uk-UA" sz="1800" b="1" dirty="0">
                <a:effectLst/>
                <a:latin typeface="Palatino Linotype" panose="02040502050505030304" pitchFamily="18" charset="0"/>
                <a:ea typeface="Calibri" panose="020F0502020204030204" pitchFamily="34" charset="0"/>
                <a:cs typeface="Times New Roman" panose="02020603050405020304" pitchFamily="18" charset="0"/>
              </a:rPr>
              <a:t>6. </a:t>
            </a:r>
            <a:r>
              <a:rPr lang="ru-RU" sz="1800" b="1" dirty="0" err="1">
                <a:effectLst/>
                <a:latin typeface="Palatino Linotype" panose="02040502050505030304" pitchFamily="18" charset="0"/>
                <a:ea typeface="Calibri" panose="020F0502020204030204" pitchFamily="34" charset="0"/>
                <a:cs typeface="Times New Roman" panose="02020603050405020304" pitchFamily="18" charset="0"/>
              </a:rPr>
              <a:t>Класифікатор</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b="1" dirty="0" err="1">
                <a:effectLst/>
                <a:latin typeface="Palatino Linotype" panose="02040502050505030304" pitchFamily="18" charset="0"/>
                <a:ea typeface="Calibri" panose="020F0502020204030204" pitchFamily="34" charset="0"/>
                <a:cs typeface="Times New Roman" panose="02020603050405020304" pitchFamily="18" charset="0"/>
              </a:rPr>
              <a:t>визначення</a:t>
            </a:r>
            <a:r>
              <a:rPr lang="ru-RU" sz="1800" b="1" dirty="0">
                <a:effectLst/>
                <a:latin typeface="Palatino Linotype" panose="02040502050505030304" pitchFamily="18" charset="0"/>
                <a:ea typeface="Calibri" panose="020F0502020204030204" pitchFamily="34" charset="0"/>
                <a:cs typeface="Times New Roman" panose="02020603050405020304" pitchFamily="18" charset="0"/>
              </a:rPr>
              <a:t> предмета </a:t>
            </a:r>
            <a:r>
              <a:rPr lang="ru-RU" sz="1800" b="1"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ECD32E7-44EC-3918-C997-08C854667195}"/>
              </a:ext>
            </a:extLst>
          </p:cNvPr>
          <p:cNvSpPr txBox="1"/>
          <p:nvPr/>
        </p:nvSpPr>
        <p:spPr>
          <a:xfrm>
            <a:off x="360576" y="544133"/>
            <a:ext cx="11831424" cy="811825"/>
          </a:xfrm>
          <a:prstGeom prst="rect">
            <a:avLst/>
          </a:prstGeom>
          <a:noFill/>
        </p:spPr>
        <p:txBody>
          <a:bodyPr wrap="square">
            <a:spAutoFit/>
          </a:bodyPr>
          <a:lstStyle/>
          <a:p>
            <a:pPr>
              <a:lnSpc>
                <a:spcPct val="115000"/>
              </a:lnSpc>
              <a:spcAft>
                <a:spcPts val="800"/>
              </a:spcAft>
            </a:pP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Common Procurement Vocabulary</a:t>
            </a:r>
            <a:r>
              <a:rPr lang="en-US" sz="1800" i="1"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i="1" dirty="0">
                <a:effectLst/>
                <a:latin typeface="Palatino Linotype" panose="02040502050505030304" pitchFamily="18" charset="0"/>
                <a:ea typeface="Calibri" panose="020F0502020204030204" pitchFamily="34" charset="0"/>
                <a:cs typeface="Times New Roman" panose="02020603050405020304" pitchFamily="18" charset="0"/>
              </a:rPr>
              <a:t>CPV</a:t>
            </a:r>
            <a:r>
              <a:rPr lang="ru-RU" sz="1800"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i="1"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b="1" i="1" dirty="0" err="1">
                <a:effectLst/>
                <a:latin typeface="Palatino Linotype" panose="02040502050505030304" pitchFamily="18" charset="0"/>
                <a:ea typeface="Calibri" panose="020F0502020204030204" pitchFamily="34" charset="0"/>
                <a:cs typeface="Times New Roman" panose="02020603050405020304" pitchFamily="18" charset="0"/>
              </a:rPr>
              <a:t>Єдиний</a:t>
            </a:r>
            <a:r>
              <a:rPr lang="ru-RU" sz="1800" b="1" i="1"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b="1" i="1"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закупівельний</a:t>
            </a:r>
            <a:r>
              <a:rPr lang="ru-RU" sz="1800" b="1" i="1" dirty="0">
                <a:effectLst/>
                <a:latin typeface="Palatino Linotype" panose="02040502050505030304" pitchFamily="18" charset="0"/>
                <a:ea typeface="Calibri" panose="020F0502020204030204" pitchFamily="34" charset="0"/>
                <a:cs typeface="Times New Roman" panose="02020603050405020304" pitchFamily="18" charset="0"/>
              </a:rPr>
              <a:t> словник</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nSpc>
                <a:spcPct val="115000"/>
              </a:lnSpc>
              <a:spcAft>
                <a:spcPts val="800"/>
              </a:spcAft>
            </a:pP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CPV</a:t>
            </a:r>
            <a:r>
              <a:rPr lang="ru-RU" sz="1800" b="1" dirty="0">
                <a:effectLst/>
                <a:latin typeface="Palatino Linotype" panose="02040502050505030304" pitchFamily="18" charset="0"/>
                <a:ea typeface="Calibri" panose="020F0502020204030204" pitchFamily="34" charset="0"/>
                <a:cs typeface="Times New Roman" panose="02020603050405020304" pitchFamily="18" charset="0"/>
              </a:rPr>
              <a:t>:2008 = ДК 021:2015</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0867336B-93E3-0CDC-6116-16FCBB828B12}"/>
              </a:ext>
            </a:extLst>
          </p:cNvPr>
          <p:cNvSpPr txBox="1"/>
          <p:nvPr/>
        </p:nvSpPr>
        <p:spPr>
          <a:xfrm>
            <a:off x="360576" y="1969791"/>
            <a:ext cx="11470848" cy="3462807"/>
          </a:xfrm>
          <a:prstGeom prst="rect">
            <a:avLst/>
          </a:prstGeom>
          <a:noFill/>
        </p:spPr>
        <p:txBody>
          <a:bodyPr wrap="square">
            <a:spAutoFit/>
          </a:bodyPr>
          <a:lstStyle/>
          <a:p>
            <a:pPr algn="just">
              <a:lnSpc>
                <a:spcPct val="115000"/>
              </a:lnSpc>
              <a:spcAft>
                <a:spcPts val="800"/>
              </a:spcAft>
            </a:pP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Національний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класифікатор</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Єдиний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словник” (ЄЗС)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призначений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для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стандартизації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опису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в договорах (контрактах) предмета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забезпечування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більшої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прозорості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процедур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товарів</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робіт</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послуг</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бюджетні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кошти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створювання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ефективного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конкурентного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середовища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сфері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а також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підтримування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участі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вітчизняних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суб’єктів</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господарювання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у торгах за межами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України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Єдиний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словник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згармонізований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європейським</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закупівельним</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словником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Common Procurement Vocabulary</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CPV</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Єдиний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закупівельний</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словник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складається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 основного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додаткового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словників</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які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є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автентичними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перекладами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CPV</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у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редакції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додатка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I</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до Регламенту ЄС № 2195/2002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Європейського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Парламенту і Ради та поправок до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додатка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I</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згідно</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з Регламентом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Комісії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ЄС № 213/2008. </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761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53B6FC-8443-DF8F-032F-616A3DB6B259}"/>
              </a:ext>
            </a:extLst>
          </p:cNvPr>
          <p:cNvSpPr txBox="1"/>
          <p:nvPr/>
        </p:nvSpPr>
        <p:spPr>
          <a:xfrm>
            <a:off x="0" y="0"/>
            <a:ext cx="12192000" cy="2190664"/>
          </a:xfrm>
          <a:prstGeom prst="rect">
            <a:avLst/>
          </a:prstGeom>
          <a:noFill/>
        </p:spPr>
        <p:txBody>
          <a:bodyPr wrap="square">
            <a:spAutoFit/>
          </a:bodyPr>
          <a:lstStyle/>
          <a:p>
            <a:pPr algn="just">
              <a:lnSpc>
                <a:spcPct val="115000"/>
              </a:lnSpc>
              <a:spcAft>
                <a:spcPts val="800"/>
              </a:spcAft>
            </a:pP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В основному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додатковому</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словниках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назви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продукції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послуг</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предметів</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а також описи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їхньої</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призначеності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чи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додаткових</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характеристик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мають</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англійські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відповідники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CPV складається з основного словника і додаткового словника.</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800" dirty="0">
                <a:effectLst/>
                <a:latin typeface="Palatino Linotype" panose="02040502050505030304" pitchFamily="18" charset="0"/>
                <a:ea typeface="Calibri" panose="020F0502020204030204" pitchFamily="34" charset="0"/>
                <a:cs typeface="Times New Roman" panose="02020603050405020304" pitchFamily="18" charset="0"/>
              </a:rPr>
              <a:t>Основний словник базується на системі кодів, що мають ієрархічну структуру і складаються з дев’яти цифр; групи цифр, у свою чергу, відповідають найменуванню, що описує товари, роботи і послуги, які становлять предмет контракту.</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52CDBD8-C563-213F-E292-479ED14E51FA}"/>
              </a:ext>
            </a:extLst>
          </p:cNvPr>
          <p:cNvSpPr txBox="1"/>
          <p:nvPr/>
        </p:nvSpPr>
        <p:spPr>
          <a:xfrm>
            <a:off x="0" y="2249076"/>
            <a:ext cx="5544273" cy="3275512"/>
          </a:xfrm>
          <a:prstGeom prst="rect">
            <a:avLst/>
          </a:prstGeom>
          <a:noFill/>
        </p:spPr>
        <p:txBody>
          <a:bodyPr wrap="square">
            <a:spAutoFit/>
          </a:bodyPr>
          <a:lstStyle/>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Код складається з 8 цифр, що згруповані таким чином:</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перші дві цифри визначають розділ (XX000000-Y);</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перші три цифри визначають групу (XXX00000-Y);</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перші чотири цифри визначають клас (XXXX0000-Y);</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перші п’ять цифр визначають категорію (XXXXX000-Y).</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Останні три цифри коду дають більший ступінь деталізації в межах кожної</a:t>
            </a:r>
            <a:r>
              <a:rPr lang="en-US" sz="1200" dirty="0">
                <a:latin typeface="Palatino Linotype" panose="02040502050505030304" pitchFamily="18" charset="0"/>
                <a:ea typeface="Calibri" panose="020F0502020204030204" pitchFamily="34" charset="0"/>
                <a:cs typeface="Times New Roman" panose="02020603050405020304" pitchFamily="18" charset="0"/>
              </a:rPr>
              <a:t> </a:t>
            </a: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категорії.</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Дев’ята цифра — контрольна.</a:t>
            </a:r>
            <a:r>
              <a:rPr lang="uk-UA" dirty="0">
                <a:solidFill>
                  <a:srgbClr val="0E1D2F"/>
                </a:solidFill>
                <a:effectLst/>
                <a:latin typeface="Palatino Linotype" panose="02040502050505030304" pitchFamily="18" charset="0"/>
                <a:ea typeface="Calibri" panose="020F0502020204030204" pitchFamily="34" charset="0"/>
                <a:cs typeface="Times New Roman" panose="02020603050405020304" pitchFamily="18" charset="0"/>
              </a:rPr>
              <a:t> </a:t>
            </a:r>
            <a:r>
              <a:rPr lang="ru-RU" sz="1600" dirty="0">
                <a:effectLst/>
                <a:latin typeface="Palatino Linotype" panose="02040502050505030304" pitchFamily="18" charset="0"/>
                <a:ea typeface="Calibri" panose="020F0502020204030204" pitchFamily="34" charset="0"/>
                <a:cs typeface="Times New Roman" panose="02020603050405020304" pitchFamily="18" charset="0"/>
              </a:rPr>
              <a:t>Служить для </a:t>
            </a:r>
            <a:r>
              <a:rPr lang="ru-RU" sz="1600" dirty="0" err="1">
                <a:effectLst/>
                <a:latin typeface="Palatino Linotype" panose="02040502050505030304" pitchFamily="18" charset="0"/>
                <a:ea typeface="Calibri" panose="020F0502020204030204" pitchFamily="34" charset="0"/>
                <a:cs typeface="Times New Roman" panose="02020603050405020304" pitchFamily="18" charset="0"/>
              </a:rPr>
              <a:t>перевірки</a:t>
            </a:r>
            <a:r>
              <a:rPr lang="ru-RU" sz="16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600" dirty="0" err="1">
                <a:effectLst/>
                <a:latin typeface="Palatino Linotype" panose="02040502050505030304" pitchFamily="18" charset="0"/>
                <a:ea typeface="Calibri" panose="020F0502020204030204" pitchFamily="34" charset="0"/>
                <a:cs typeface="Times New Roman" panose="02020603050405020304" pitchFamily="18" charset="0"/>
              </a:rPr>
              <a:t>попередніх</a:t>
            </a:r>
            <a:r>
              <a:rPr lang="ru-RU" sz="1600" dirty="0">
                <a:effectLst/>
                <a:latin typeface="Palatino Linotype" panose="02040502050505030304" pitchFamily="18" charset="0"/>
                <a:ea typeface="Calibri" panose="020F0502020204030204" pitchFamily="34" charset="0"/>
                <a:cs typeface="Times New Roman" panose="02020603050405020304" pitchFamily="18" charset="0"/>
              </a:rPr>
              <a:t> цифр.</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6B42C5D-CE38-59A8-B4DB-3018272E294D}"/>
              </a:ext>
            </a:extLst>
          </p:cNvPr>
          <p:cNvSpPr txBox="1"/>
          <p:nvPr/>
        </p:nvSpPr>
        <p:spPr>
          <a:xfrm>
            <a:off x="6366076" y="2249076"/>
            <a:ext cx="5571241" cy="3420680"/>
          </a:xfrm>
          <a:prstGeom prst="rect">
            <a:avLst/>
          </a:prstGeom>
          <a:noFill/>
        </p:spPr>
        <p:txBody>
          <a:bodyPr wrap="square">
            <a:spAutoFit/>
          </a:bodyPr>
          <a:lstStyle/>
          <a:p>
            <a:pPr algn="just">
              <a:lnSpc>
                <a:spcPct val="115000"/>
              </a:lnSpc>
              <a:spcAft>
                <a:spcPts val="800"/>
              </a:spcAft>
            </a:pPr>
            <a:r>
              <a:rPr lang="uk-UA" sz="1600" dirty="0">
                <a:latin typeface="Palatino Linotype" panose="02040502050505030304" pitchFamily="18" charset="0"/>
                <a:ea typeface="Calibri" panose="020F0502020204030204" pitchFamily="34" charset="0"/>
                <a:cs typeface="Times New Roman" panose="02020603050405020304" pitchFamily="18" charset="0"/>
              </a:rPr>
              <a:t>Додатковий словник містить більш детальний опис предмету контракту. Він базується на системі </a:t>
            </a:r>
            <a:r>
              <a:rPr lang="uk-UA" sz="1600" dirty="0" err="1">
                <a:latin typeface="Palatino Linotype" panose="02040502050505030304" pitchFamily="18" charset="0"/>
                <a:ea typeface="Calibri" panose="020F0502020204030204" pitchFamily="34" charset="0"/>
                <a:cs typeface="Times New Roman" panose="02020603050405020304" pitchFamily="18" charset="0"/>
              </a:rPr>
              <a:t>абетково</a:t>
            </a:r>
            <a:r>
              <a:rPr lang="uk-UA" sz="1600" dirty="0">
                <a:latin typeface="Palatino Linotype" panose="02040502050505030304" pitchFamily="18" charset="0"/>
                <a:ea typeface="Calibri" panose="020F0502020204030204" pitchFamily="34" charset="0"/>
                <a:cs typeface="Times New Roman" panose="02020603050405020304" pitchFamily="18" charset="0"/>
              </a:rPr>
              <a:t>-цифрових кодів, яким відповідає формулювання, що може деталізувати характер чи призначення товарів.</a:t>
            </a:r>
            <a:endParaRPr lang="uk-UA" sz="1200" dirty="0">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err="1">
                <a:effectLst/>
                <a:latin typeface="Palatino Linotype" panose="02040502050505030304" pitchFamily="18" charset="0"/>
                <a:ea typeface="Calibri" panose="020F0502020204030204" pitchFamily="34" charset="0"/>
                <a:cs typeface="Times New Roman" panose="02020603050405020304" pitchFamily="18" charset="0"/>
              </a:rPr>
              <a:t>Абетково</a:t>
            </a: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-цифровий код складається з трьох рівнів:</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перший рівень складає літера, що позначає секцію;</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другий рівень складає літера, що позначає групу;</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третій рівень складають три цифри, що позначають підрозділ.</a:t>
            </a:r>
            <a:endParaRPr lang="uk-UA" sz="12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uk-UA" sz="1600" dirty="0">
                <a:effectLst/>
                <a:latin typeface="Palatino Linotype" panose="02040502050505030304" pitchFamily="18" charset="0"/>
                <a:ea typeface="Calibri" panose="020F0502020204030204" pitchFamily="34" charset="0"/>
                <a:cs typeface="Times New Roman" panose="02020603050405020304" pitchFamily="18" charset="0"/>
              </a:rPr>
              <a:t>Остання цифра — контрольна.</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6864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B6A451D-1697-590F-8D3E-BF52745AD8F5}"/>
              </a:ext>
            </a:extLst>
          </p:cNvPr>
          <p:cNvSpPr txBox="1"/>
          <p:nvPr/>
        </p:nvSpPr>
        <p:spPr>
          <a:xfrm>
            <a:off x="111888" y="706650"/>
            <a:ext cx="5946742" cy="3454087"/>
          </a:xfrm>
          <a:prstGeom prst="rect">
            <a:avLst/>
          </a:prstGeom>
          <a:noFill/>
        </p:spPr>
        <p:txBody>
          <a:bodyPr wrap="square">
            <a:spAutoFit/>
          </a:bodyPr>
          <a:lstStyle/>
          <a:p>
            <a:pPr>
              <a:lnSpc>
                <a:spcPct val="115000"/>
              </a:lnSpc>
              <a:spcAft>
                <a:spcPts val="800"/>
              </a:spcAft>
            </a:pP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Розглянемо</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на</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1" dirty="0" err="1">
                <a:effectLst/>
                <a:latin typeface="Palatino Linotype" panose="02040502050505030304" pitchFamily="18" charset="0"/>
                <a:ea typeface="Calibri" panose="020F0502020204030204" pitchFamily="34" charset="0"/>
                <a:cs typeface="Times New Roman" panose="02020603050405020304" pitchFamily="18" charset="0"/>
              </a:rPr>
              <a:t>прикладі</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u-RU" sz="1800" i="1" dirty="0" err="1">
                <a:effectLst/>
                <a:latin typeface="Palatino Linotype" panose="02040502050505030304" pitchFamily="18" charset="0"/>
                <a:ea typeface="Calibri" panose="020F0502020204030204" pitchFamily="34" charset="0"/>
                <a:cs typeface="Times New Roman" panose="02020603050405020304" pitchFamily="18" charset="0"/>
              </a:rPr>
              <a:t>Розділ</a:t>
            </a:r>
            <a:r>
              <a:rPr lang="ru-RU" sz="1800" i="1" dirty="0">
                <a:effectLst/>
                <a:latin typeface="Palatino Linotype" panose="02040502050505030304" pitchFamily="18" charset="0"/>
                <a:ea typeface="Calibri" panose="020F0502020204030204" pitchFamily="34" charset="0"/>
                <a:cs typeface="Times New Roman" panose="02020603050405020304" pitchFamily="18" charset="0"/>
              </a:rPr>
              <a:t>:</a:t>
            </a:r>
            <a:r>
              <a:rPr lang="en-US" sz="1800" i="1"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Сільськогосподарська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фермерська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продукція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продукція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рибальства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лісництва</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супутня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продукція</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u-RU" sz="1800" i="1" dirty="0" err="1">
                <a:effectLst/>
                <a:latin typeface="Palatino Linotype" panose="02040502050505030304" pitchFamily="18" charset="0"/>
                <a:ea typeface="Calibri" panose="020F0502020204030204" pitchFamily="34" charset="0"/>
                <a:cs typeface="Times New Roman" panose="02020603050405020304" pitchFamily="18" charset="0"/>
              </a:rPr>
              <a:t>Група</a:t>
            </a:r>
            <a:r>
              <a:rPr lang="ru-RU" sz="1800" i="1" dirty="0">
                <a:effectLst/>
                <a:latin typeface="Palatino Linotype" panose="02040502050505030304" pitchFamily="18" charset="0"/>
                <a:ea typeface="Calibri" panose="020F0502020204030204" pitchFamily="34" charset="0"/>
                <a:cs typeface="Times New Roman" panose="02020603050405020304" pitchFamily="18" charset="0"/>
              </a:rPr>
              <a:t>:</a:t>
            </a:r>
            <a:r>
              <a:rPr lang="en-US" sz="1800" i="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Зернові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культури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картопля</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овочі</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фрукти</a:t>
            </a:r>
            <a:r>
              <a:rPr lang="ru-RU" sz="1800"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sz="1800" dirty="0" err="1">
                <a:effectLst/>
                <a:latin typeface="Palatino Linotype" panose="02040502050505030304" pitchFamily="18" charset="0"/>
                <a:ea typeface="Calibri" panose="020F0502020204030204" pitchFamily="34" charset="0"/>
                <a:cs typeface="Times New Roman" panose="02020603050405020304" pitchFamily="18" charset="0"/>
              </a:rPr>
              <a:t>горіхи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i="1" dirty="0" err="1">
                <a:effectLst/>
                <a:latin typeface="Palatino Linotype" panose="02040502050505030304" pitchFamily="18" charset="0"/>
                <a:ea typeface="Calibri" panose="020F0502020204030204" pitchFamily="34" charset="0"/>
                <a:cs typeface="Times New Roman" panose="02020603050405020304" pitchFamily="18" charset="0"/>
              </a:rPr>
              <a:t>Клас</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Овочі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фрукти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та</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горіхи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i="1" dirty="0" err="1">
                <a:effectLst/>
                <a:latin typeface="Palatino Linotype" panose="02040502050505030304" pitchFamily="18" charset="0"/>
                <a:ea typeface="Calibri" panose="020F0502020204030204" pitchFamily="34" charset="0"/>
                <a:cs typeface="Times New Roman" panose="02020603050405020304" pitchFamily="18" charset="0"/>
              </a:rPr>
              <a:t>Категорія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Фрукти</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і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горіхи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US" sz="1800" i="1" dirty="0" err="1">
                <a:effectLst/>
                <a:latin typeface="Palatino Linotype" panose="02040502050505030304" pitchFamily="18" charset="0"/>
                <a:ea typeface="Calibri" panose="020F0502020204030204" pitchFamily="34" charset="0"/>
                <a:cs typeface="Times New Roman" panose="02020603050405020304" pitchFamily="18" charset="0"/>
              </a:rPr>
              <a:t>Деталізація</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Нетропічні</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err="1">
                <a:effectLst/>
                <a:latin typeface="Palatino Linotype" panose="02040502050505030304" pitchFamily="18" charset="0"/>
                <a:ea typeface="Calibri" panose="020F0502020204030204" pitchFamily="34" charset="0"/>
                <a:cs typeface="Times New Roman" panose="02020603050405020304" pitchFamily="18" charset="0"/>
              </a:rPr>
              <a:t>фрукти</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6" name="Рисунок 5" descr="CPV Єдиний закупівельний словник DK 021:2015">
            <a:extLst>
              <a:ext uri="{FF2B5EF4-FFF2-40B4-BE49-F238E27FC236}">
                <a16:creationId xmlns:a16="http://schemas.microsoft.com/office/drawing/2014/main" id="{38EBC2A2-D4DB-5FAE-ADDB-221BAD3E34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12557" y="506954"/>
            <a:ext cx="5698822" cy="3532878"/>
          </a:xfrm>
          <a:prstGeom prst="rect">
            <a:avLst/>
          </a:prstGeom>
          <a:noFill/>
          <a:ln>
            <a:noFill/>
          </a:ln>
        </p:spPr>
      </p:pic>
    </p:spTree>
    <p:extLst>
      <p:ext uri="{BB962C8B-B14F-4D97-AF65-F5344CB8AC3E}">
        <p14:creationId xmlns:p14="http://schemas.microsoft.com/office/powerpoint/2010/main" val="613457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4D50E0-63C6-F67D-63F5-22EAAFD18474}"/>
              </a:ext>
            </a:extLst>
          </p:cNvPr>
          <p:cNvSpPr txBox="1"/>
          <p:nvPr/>
        </p:nvSpPr>
        <p:spPr>
          <a:xfrm>
            <a:off x="87199" y="0"/>
            <a:ext cx="6094428" cy="369332"/>
          </a:xfrm>
          <a:prstGeom prst="rect">
            <a:avLst/>
          </a:prstGeom>
          <a:noFill/>
        </p:spPr>
        <p:txBody>
          <a:bodyPr wrap="square">
            <a:spAutoFit/>
          </a:bodyPr>
          <a:lstStyle/>
          <a:p>
            <a:r>
              <a:rPr lang="uk-UA" sz="1800" b="1" dirty="0">
                <a:effectLst/>
                <a:latin typeface="Palatino Linotype" panose="02040502050505030304" pitchFamily="18" charset="0"/>
                <a:ea typeface="Calibri" panose="020F0502020204030204" pitchFamily="34" charset="0"/>
              </a:rPr>
              <a:t>Список використаних джерел:</a:t>
            </a:r>
            <a:endParaRPr lang="uk-UA" dirty="0">
              <a:latin typeface="Palatino Linotype" panose="02040502050505030304" pitchFamily="18" charset="0"/>
            </a:endParaRPr>
          </a:p>
        </p:txBody>
      </p:sp>
      <p:sp>
        <p:nvSpPr>
          <p:cNvPr id="7" name="TextBox 6">
            <a:extLst>
              <a:ext uri="{FF2B5EF4-FFF2-40B4-BE49-F238E27FC236}">
                <a16:creationId xmlns:a16="http://schemas.microsoft.com/office/drawing/2014/main" id="{7ED10036-E08F-43BA-E587-6F1DC1E8847F}"/>
              </a:ext>
            </a:extLst>
          </p:cNvPr>
          <p:cNvSpPr txBox="1"/>
          <p:nvPr/>
        </p:nvSpPr>
        <p:spPr>
          <a:xfrm>
            <a:off x="0" y="573484"/>
            <a:ext cx="12191999" cy="5465920"/>
          </a:xfrm>
          <a:prstGeom prst="rect">
            <a:avLst/>
          </a:prstGeom>
          <a:noFill/>
        </p:spPr>
        <p:txBody>
          <a:bodyPr wrap="square">
            <a:spAutoFit/>
          </a:bodyPr>
          <a:lstStyle/>
          <a:p>
            <a:pPr algn="just">
              <a:lnSpc>
                <a:spcPct val="115000"/>
              </a:lnSpc>
              <a:spcAft>
                <a:spcPts val="800"/>
              </a:spcAft>
            </a:pP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Енциклопедія</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державного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управління</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у 8 т. / Нац. акад.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держ</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упр. при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Президентові</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України</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наук.- ред.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колегія</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Ю. В. Ковбасюк (голова) та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ін</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 К.: НАДУ, 2011. – Т. 6: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Державна</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служба; наук.-ред.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колегія</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С. М.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Серьогін</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співголова</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В. М. Сороко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співголова</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та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ін</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 524 с</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Влялько</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І. В.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Правове</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регулювання</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державних</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закупівель</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в ЄС: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дис</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 канд. юрид. наук: 12.00.11–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міжнародне</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право / І. В.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Влялько</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Київ</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2009. – 219 с.</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Опорний</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конспект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лекцій</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Публічні</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закупівлі</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Електронний</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ресурс] /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Укладачі</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А. М. Одарченко, О. О.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Лісніченко</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К. К.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Василець</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Електрон</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a:t>
            </a:r>
            <a:r>
              <a:rPr lang="ru-RU" dirty="0" err="1">
                <a:effectLst/>
                <a:latin typeface="Palatino Linotype" panose="02040502050505030304" pitchFamily="18" charset="0"/>
                <a:ea typeface="Calibri" panose="020F0502020204030204" pitchFamily="34" charset="0"/>
                <a:cs typeface="Times New Roman" panose="02020603050405020304" pitchFamily="18" charset="0"/>
              </a:rPr>
              <a:t>дані</a:t>
            </a:r>
            <a:r>
              <a:rPr lang="ru-RU" dirty="0">
                <a:effectLst/>
                <a:latin typeface="Palatino Linotype" panose="02040502050505030304" pitchFamily="18" charset="0"/>
                <a:ea typeface="Calibri" panose="020F0502020204030204" pitchFamily="34" charset="0"/>
                <a:cs typeface="Times New Roman" panose="02020603050405020304" pitchFamily="18" charset="0"/>
              </a:rPr>
              <a:t>. – Х.: ХДУХТ, 2018</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dirty="0" err="1">
                <a:effectLst/>
                <a:latin typeface="Palatino Linotype" panose="02040502050505030304" pitchFamily="18" charset="0"/>
                <a:ea typeface="Calibri" panose="020F0502020204030204" pitchFamily="34" charset="0"/>
                <a:cs typeface="Times New Roman" panose="02020603050405020304" pitchFamily="18" charset="0"/>
              </a:rPr>
              <a:t>Onat</a:t>
            </a:r>
            <a:r>
              <a:rPr lang="en-US" dirty="0">
                <a:effectLst/>
                <a:latin typeface="Palatino Linotype" panose="02040502050505030304" pitchFamily="18" charset="0"/>
                <a:ea typeface="Calibri" panose="020F0502020204030204" pitchFamily="34" charset="0"/>
                <a:cs typeface="Times New Roman" panose="02020603050405020304" pitchFamily="18" charset="0"/>
              </a:rPr>
              <a:t> S. Types of Purchasing Organizations. </a:t>
            </a:r>
            <a:r>
              <a:rPr lang="en-US" i="1" dirty="0">
                <a:effectLst/>
                <a:latin typeface="Palatino Linotype" panose="02040502050505030304" pitchFamily="18" charset="0"/>
                <a:ea typeface="Calibri" panose="020F0502020204030204" pitchFamily="34" charset="0"/>
                <a:cs typeface="Times New Roman" panose="02020603050405020304" pitchFamily="18" charset="0"/>
              </a:rPr>
              <a:t>Sedat </a:t>
            </a:r>
            <a:r>
              <a:rPr lang="en-US" i="1" dirty="0" err="1">
                <a:effectLst/>
                <a:latin typeface="Palatino Linotype" panose="02040502050505030304" pitchFamily="18" charset="0"/>
                <a:ea typeface="Calibri" panose="020F0502020204030204" pitchFamily="34" charset="0"/>
                <a:cs typeface="Times New Roman" panose="02020603050405020304" pitchFamily="18" charset="0"/>
              </a:rPr>
              <a:t>Onat</a:t>
            </a:r>
            <a:r>
              <a:rPr lang="en-US" i="1" dirty="0">
                <a:effectLst/>
                <a:latin typeface="Palatino Linotype" panose="02040502050505030304" pitchFamily="18" charset="0"/>
                <a:ea typeface="Calibri" panose="020F0502020204030204" pitchFamily="34" charset="0"/>
                <a:cs typeface="Times New Roman" panose="02020603050405020304" pitchFamily="18" charset="0"/>
              </a:rPr>
              <a:t> com</a:t>
            </a:r>
            <a:r>
              <a:rPr lang="en-US" dirty="0">
                <a:effectLst/>
                <a:latin typeface="Palatino Linotype" panose="02040502050505030304" pitchFamily="18" charset="0"/>
                <a:ea typeface="Calibri" panose="020F0502020204030204" pitchFamily="34" charset="0"/>
                <a:cs typeface="Times New Roman" panose="02020603050405020304" pitchFamily="18" charset="0"/>
              </a:rPr>
              <a:t>. URL: </a:t>
            </a:r>
            <a:r>
              <a:rPr lang="en-US" u="sng" dirty="0">
                <a:effectLst/>
                <a:latin typeface="Palatino Linotype" panose="0204050205050503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https://www.sedatonat.com/post/types-of-purchasing-organizations</a:t>
            </a:r>
            <a:r>
              <a:rPr lang="en-US" dirty="0">
                <a:effectLst/>
                <a:latin typeface="Palatino Linotype" panose="02040502050505030304" pitchFamily="18" charset="0"/>
                <a:ea typeface="Calibri" panose="020F0502020204030204" pitchFamily="34" charset="0"/>
                <a:cs typeface="Times New Roman" panose="02020603050405020304" pitchFamily="18" charset="0"/>
              </a:rPr>
              <a:t> (date of access: 27.06.2024).</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dirty="0">
                <a:effectLst/>
                <a:latin typeface="Palatino Linotype" panose="02040502050505030304" pitchFamily="18" charset="0"/>
                <a:ea typeface="Calibri" panose="020F0502020204030204" pitchFamily="34" charset="0"/>
                <a:cs typeface="Times New Roman" panose="02020603050405020304" pitchFamily="18" charset="0"/>
              </a:rPr>
              <a:t>Decentralized procurement, centralized procurement, or center-led?. </a:t>
            </a:r>
            <a:r>
              <a:rPr lang="en-US" i="1" dirty="0" err="1">
                <a:effectLst/>
                <a:latin typeface="Palatino Linotype" panose="02040502050505030304" pitchFamily="18" charset="0"/>
                <a:ea typeface="Calibri" panose="020F0502020204030204" pitchFamily="34" charset="0"/>
                <a:cs typeface="Times New Roman" panose="02020603050405020304" pitchFamily="18" charset="0"/>
              </a:rPr>
              <a:t>Sievo</a:t>
            </a:r>
            <a:r>
              <a:rPr lang="en-US" i="1" dirty="0">
                <a:effectLst/>
                <a:latin typeface="Palatino Linotype" panose="02040502050505030304" pitchFamily="18" charset="0"/>
                <a:ea typeface="Calibri" panose="020F0502020204030204" pitchFamily="34" charset="0"/>
                <a:cs typeface="Times New Roman" panose="02020603050405020304" pitchFamily="18" charset="0"/>
              </a:rPr>
              <a:t> | Procurement Analytics Software</a:t>
            </a:r>
            <a:r>
              <a:rPr lang="en-US" dirty="0">
                <a:effectLst/>
                <a:latin typeface="Palatino Linotype" panose="02040502050505030304" pitchFamily="18" charset="0"/>
                <a:ea typeface="Calibri" panose="020F0502020204030204" pitchFamily="34" charset="0"/>
                <a:cs typeface="Times New Roman" panose="02020603050405020304" pitchFamily="18" charset="0"/>
              </a:rPr>
              <a:t>. URL: </a:t>
            </a:r>
            <a:r>
              <a:rPr lang="en-US" u="sng" dirty="0">
                <a:effectLst/>
                <a:latin typeface="Palatino Linotype" panose="0204050205050503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https://sievo.com/blog/centralized-decentralized-procurement</a:t>
            </a:r>
            <a:r>
              <a:rPr lang="en-US" dirty="0">
                <a:effectLst/>
                <a:latin typeface="Palatino Linotype" panose="02040502050505030304" pitchFamily="18" charset="0"/>
                <a:ea typeface="Calibri" panose="020F0502020204030204" pitchFamily="34" charset="0"/>
                <a:cs typeface="Times New Roman" panose="02020603050405020304" pitchFamily="18" charset="0"/>
              </a:rPr>
              <a:t> (date of access: 27.06.2024).</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dirty="0">
                <a:effectLst/>
                <a:latin typeface="Palatino Linotype" panose="02040502050505030304" pitchFamily="18" charset="0"/>
                <a:ea typeface="Calibri" panose="020F0502020204030204" pitchFamily="34" charset="0"/>
                <a:cs typeface="Times New Roman" panose="02020603050405020304" pitchFamily="18" charset="0"/>
              </a:rPr>
              <a:t>ISO 20400:2017(E) Sustainable procurement — Guidance URL: </a:t>
            </a:r>
            <a:r>
              <a:rPr lang="uk-UA" u="sng" dirty="0">
                <a:effectLst/>
                <a:latin typeface="Palatino Linotype" panose="0204050205050503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https://gpp.golocal-ukraine.com/wp-content/uploads/ISO_20400_2017E-Character_PDF_document.pdf</a:t>
            </a:r>
            <a:r>
              <a:rPr lang="uk-UA"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dirty="0">
                <a:effectLst/>
                <a:latin typeface="Palatino Linotype" panose="02040502050505030304" pitchFamily="18" charset="0"/>
                <a:ea typeface="Calibri" panose="020F0502020204030204" pitchFamily="34" charset="0"/>
                <a:cs typeface="Times New Roman" panose="02020603050405020304" pitchFamily="18" charset="0"/>
              </a:rPr>
              <a:t>(date of access: 28.06.2024).</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15000"/>
              </a:lnSpc>
              <a:spcAft>
                <a:spcPts val="800"/>
              </a:spcAft>
            </a:pPr>
            <a:r>
              <a:rPr lang="en-US" dirty="0" err="1">
                <a:effectLst/>
                <a:latin typeface="Palatino Linotype" panose="02040502050505030304" pitchFamily="18" charset="0"/>
                <a:ea typeface="Calibri" panose="020F0502020204030204" pitchFamily="34" charset="0"/>
                <a:cs typeface="Times New Roman" panose="02020603050405020304" pitchFamily="18" charset="0"/>
              </a:rPr>
              <a:t>Uncitral</a:t>
            </a:r>
            <a:r>
              <a:rPr lang="en-US" dirty="0">
                <a:effectLst/>
                <a:latin typeface="Palatino Linotype" panose="02040502050505030304" pitchFamily="18" charset="0"/>
                <a:ea typeface="Calibri" panose="020F0502020204030204" pitchFamily="34" charset="0"/>
                <a:cs typeface="Times New Roman" panose="02020603050405020304" pitchFamily="18" charset="0"/>
              </a:rPr>
              <a:t> Model Law on Public Procurement URL:</a:t>
            </a:r>
            <a:r>
              <a:rPr lang="en-US" sz="1400"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u="sng" dirty="0">
                <a:effectLst/>
                <a:latin typeface="Palatino Linotype" panose="0204050205050503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https://uncitral.un.org/sites/uncitral.un.org/files/media-documents/uncitral/en/2011-model-law-on-public-procurement-e.pdf</a:t>
            </a:r>
            <a:r>
              <a:rPr lang="en-US" dirty="0">
                <a:effectLst/>
                <a:latin typeface="Palatino Linotype" panose="02040502050505030304" pitchFamily="18" charset="0"/>
                <a:ea typeface="Calibri" panose="020F0502020204030204" pitchFamily="34" charset="0"/>
                <a:cs typeface="Times New Roman" panose="02020603050405020304" pitchFamily="18" charset="0"/>
              </a:rPr>
              <a:t> (date of access: 28.06.2024</a:t>
            </a:r>
            <a:r>
              <a:rPr lang="uk-UA" dirty="0">
                <a:effectLst/>
                <a:latin typeface="Palatino Linotype" panose="02040502050505030304" pitchFamily="18" charset="0"/>
                <a:ea typeface="Calibri" panose="020F0502020204030204" pitchFamily="34" charset="0"/>
                <a:cs typeface="Times New Roman" panose="02020603050405020304" pitchFamily="18" charset="0"/>
              </a:rPr>
              <a:t>).</a:t>
            </a:r>
            <a:endParaRPr lang="uk-UA" sz="1400" dirty="0">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94041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13275" y="2426102"/>
            <a:ext cx="6782657" cy="1938992"/>
          </a:xfrm>
          <a:prstGeom prst="rect">
            <a:avLst/>
          </a:prstGeom>
        </p:spPr>
        <p:txBody>
          <a:bodyPr wrap="square">
            <a:spAutoFit/>
          </a:bodyPr>
          <a:lstStyle/>
          <a:p>
            <a:r>
              <a:rPr lang="uk-UA" sz="6000" b="1" dirty="0">
                <a:latin typeface="Palatino Linotype" panose="02040502050505030304" pitchFamily="18" charset="0"/>
                <a:ea typeface="Calibri" panose="020F0502020204030204" pitchFamily="34" charset="0"/>
                <a:cs typeface="Times New Roman" panose="02020603050405020304" pitchFamily="18" charset="0"/>
              </a:rPr>
              <a:t>Дякую за увагу!</a:t>
            </a:r>
            <a:endParaRPr lang="uk-UA" sz="6000" dirty="0">
              <a:latin typeface="Palatino Linotype" panose="02040502050505030304" pitchFamily="18" charset="0"/>
            </a:endParaRPr>
          </a:p>
          <a:p>
            <a:endParaRPr lang="uk-UA" sz="6000" dirty="0"/>
          </a:p>
        </p:txBody>
      </p:sp>
    </p:spTree>
    <p:extLst>
      <p:ext uri="{BB962C8B-B14F-4D97-AF65-F5344CB8AC3E}">
        <p14:creationId xmlns:p14="http://schemas.microsoft.com/office/powerpoint/2010/main" val="1366374350"/>
      </p:ext>
    </p:extLst>
  </p:cSld>
  <p:clrMapOvr>
    <a:masterClrMapping/>
  </p:clrMapOvr>
</p:sld>
</file>

<file path=ppt/theme/theme1.xml><?xml version="1.0" encoding="utf-8"?>
<a:theme xmlns:a="http://schemas.openxmlformats.org/drawingml/2006/main" name="Ретро">
  <a:themeElements>
    <a:clrScheme name="Ретро">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674</TotalTime>
  <Words>6200</Words>
  <Application>Microsoft Office PowerPoint</Application>
  <PresentationFormat>Широкий екран</PresentationFormat>
  <Paragraphs>451</Paragraphs>
  <Slides>49</Slides>
  <Notes>2</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49</vt:i4>
      </vt:variant>
    </vt:vector>
  </HeadingPairs>
  <TitlesOfParts>
    <vt:vector size="56" baseType="lpstr">
      <vt:lpstr>Calibri</vt:lpstr>
      <vt:lpstr>Calibri Light</vt:lpstr>
      <vt:lpstr>Palatino Linotype</vt:lpstr>
      <vt:lpstr>Symbol</vt:lpstr>
      <vt:lpstr>Times New Roman</vt:lpstr>
      <vt:lpstr>Wingdings</vt:lpstr>
      <vt:lpstr>Ретро</vt:lpstr>
      <vt:lpstr>Тема 1. Загальна характеристика публічних закупівель та сфера їх застосування</vt:lpstr>
      <vt:lpstr>Семінарське заняття 1 </vt:lpstr>
      <vt:lpstr>Самостійна робота</vt:lpstr>
      <vt:lpstr>1. Принципи та функції публічних закупівель</vt:lpstr>
      <vt:lpstr>Презентація PowerPoint</vt:lpstr>
      <vt:lpstr>Вплив публічних закупівель на економіку полягає в реалізації таких основних функцій: </vt:lpstr>
      <vt:lpstr>Значення закупівель можна також зобразити з точки зору можливостей та ризиків для різних задіяних цільових груп. </vt:lpstr>
      <vt:lpstr>2.Інформаційні джерела щодо держзакупівель</vt:lpstr>
      <vt:lpstr>Презентація PowerPoint</vt:lpstr>
      <vt:lpstr>Міжнародні норми правового регулювання державних закупівель можна поділити на три групи.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2. Типовий закон ЮНСІТРАЛ (Комісія ООН з прав міжнародної торгівлі) про закупівлі товарів, робіт і послуг (The UNCITRAL Model Law on Public Procurement) (1994)</vt:lpstr>
      <vt:lpstr>Презентація PowerPoint</vt:lpstr>
      <vt:lpstr>ТИПОВИЙ ЗАКОН ЮНСІТРАЛ</vt:lpstr>
      <vt:lpstr>Презентація PowerPoint</vt:lpstr>
      <vt:lpstr>Презентація PowerPoint</vt:lpstr>
      <vt:lpstr>3. Стандарт ISO 20400:2017 щодо стійких закупівель (Sustainable procurement)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1. Загальна характеристика публічних закупівель та сфера їх застосування</dc:title>
  <dc:creator>Артем Скринченко</dc:creator>
  <cp:lastModifiedBy>Олександра Шепель</cp:lastModifiedBy>
  <cp:revision>45</cp:revision>
  <dcterms:created xsi:type="dcterms:W3CDTF">2024-07-02T07:10:20Z</dcterms:created>
  <dcterms:modified xsi:type="dcterms:W3CDTF">2026-09-03T10:21:40Z</dcterms:modified>
</cp:coreProperties>
</file>