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0" r:id="rId9"/>
    <p:sldId id="263" r:id="rId10"/>
    <p:sldId id="301" r:id="rId11"/>
    <p:sldId id="264" r:id="rId12"/>
    <p:sldId id="298" r:id="rId13"/>
    <p:sldId id="299" r:id="rId14"/>
    <p:sldId id="265" r:id="rId15"/>
    <p:sldId id="294" r:id="rId16"/>
    <p:sldId id="266" r:id="rId17"/>
    <p:sldId id="267" r:id="rId18"/>
    <p:sldId id="268" r:id="rId19"/>
    <p:sldId id="295" r:id="rId20"/>
    <p:sldId id="296" r:id="rId21"/>
    <p:sldId id="292" r:id="rId22"/>
    <p:sldId id="297" r:id="rId23"/>
    <p:sldId id="269" r:id="rId24"/>
    <p:sldId id="302" r:id="rId25"/>
    <p:sldId id="270" r:id="rId26"/>
    <p:sldId id="304" r:id="rId27"/>
    <p:sldId id="271" r:id="rId28"/>
    <p:sldId id="303" r:id="rId29"/>
    <p:sldId id="272" r:id="rId30"/>
    <p:sldId id="305" r:id="rId31"/>
    <p:sldId id="306" r:id="rId32"/>
    <p:sldId id="307" r:id="rId33"/>
    <p:sldId id="309" r:id="rId34"/>
    <p:sldId id="310" r:id="rId35"/>
    <p:sldId id="308" r:id="rId36"/>
    <p:sldId id="273" r:id="rId37"/>
    <p:sldId id="274" r:id="rId38"/>
    <p:sldId id="275" r:id="rId39"/>
    <p:sldId id="276" r:id="rId40"/>
    <p:sldId id="277" r:id="rId41"/>
    <p:sldId id="278" r:id="rId42"/>
    <p:sldId id="279" r:id="rId43"/>
    <p:sldId id="280" r:id="rId44"/>
    <p:sldId id="281" r:id="rId45"/>
    <p:sldId id="282" r:id="rId46"/>
    <p:sldId id="283" r:id="rId47"/>
    <p:sldId id="284" r:id="rId48"/>
    <p:sldId id="285" r:id="rId49"/>
    <p:sldId id="286" r:id="rId50"/>
    <p:sldId id="287" r:id="rId51"/>
    <p:sldId id="288" r:id="rId52"/>
    <p:sldId id="289" r:id="rId53"/>
    <p:sldId id="290" r:id="rId54"/>
    <p:sldId id="291" r:id="rId55"/>
    <p:sldId id="293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340" autoAdjust="0"/>
  </p:normalViewPr>
  <p:slideViewPr>
    <p:cSldViewPr snapToGrid="0">
      <p:cViewPr varScale="1">
        <p:scale>
          <a:sx n="71" d="100"/>
          <a:sy n="71" d="100"/>
        </p:scale>
        <p:origin x="110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#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#2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#3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#4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1#5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#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1#6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1#7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1#8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1#9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1#10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1#1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1#12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1#13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1#14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5C36DD-89A8-4932-B646-8A34E0C1048A}" type="doc">
      <dgm:prSet loTypeId="urn:microsoft.com/office/officeart/2005/8/layout/cycle8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uk-UA"/>
        </a:p>
      </dgm:t>
    </dgm:pt>
    <dgm:pt modelId="{6310348F-8DDD-4460-8161-EA87DBC314D8}">
      <dgm:prSet phldrT="[Текст]"/>
      <dgm:spPr/>
      <dgm:t>
        <a:bodyPr/>
        <a:lstStyle/>
        <a:p>
          <a:r>
            <a:rPr lang="uk-UA"/>
            <a:t>нормативно-правова база ЄС</a:t>
          </a:r>
          <a:endParaRPr lang="ru-RU"/>
        </a:p>
      </dgm:t>
    </dgm:pt>
    <dgm:pt modelId="{2E9B24FC-39FD-4644-89E5-B92B128C8E38}" type="parTrans" cxnId="{A25BFCE9-D3F5-4C8B-813E-D40A6FE861C3}">
      <dgm:prSet/>
      <dgm:spPr/>
      <dgm:t>
        <a:bodyPr/>
        <a:lstStyle/>
        <a:p>
          <a:endParaRPr lang="ru-RU"/>
        </a:p>
      </dgm:t>
    </dgm:pt>
    <dgm:pt modelId="{93866427-6925-4626-99AF-19CB9E3CFE5B}" type="sibTrans" cxnId="{A25BFCE9-D3F5-4C8B-813E-D40A6FE861C3}">
      <dgm:prSet/>
      <dgm:spPr/>
      <dgm:t>
        <a:bodyPr/>
        <a:lstStyle/>
        <a:p>
          <a:endParaRPr lang="ru-RU"/>
        </a:p>
      </dgm:t>
    </dgm:pt>
    <dgm:pt modelId="{918653F8-4722-4B3E-8F77-BB417629E5C8}">
      <dgm:prSet phldrT="[Текст]"/>
      <dgm:spPr/>
      <dgm:t>
        <a:bodyPr/>
        <a:lstStyle/>
        <a:p>
          <a:r>
            <a:rPr lang="uk-UA"/>
            <a:t>національні нормативно-правові акти</a:t>
          </a:r>
          <a:endParaRPr lang="ru-RU"/>
        </a:p>
      </dgm:t>
    </dgm:pt>
    <dgm:pt modelId="{221766B2-D02E-4505-8DC1-42EC3ABD16D5}" type="parTrans" cxnId="{E721F05B-F3E0-4C46-8438-88BA850C5177}">
      <dgm:prSet/>
      <dgm:spPr/>
      <dgm:t>
        <a:bodyPr/>
        <a:lstStyle/>
        <a:p>
          <a:endParaRPr lang="ru-RU"/>
        </a:p>
      </dgm:t>
    </dgm:pt>
    <dgm:pt modelId="{EA87BC44-CC4A-4B22-92E4-E222CFC3DAA0}" type="sibTrans" cxnId="{E721F05B-F3E0-4C46-8438-88BA850C5177}">
      <dgm:prSet/>
      <dgm:spPr/>
      <dgm:t>
        <a:bodyPr/>
        <a:lstStyle/>
        <a:p>
          <a:endParaRPr lang="ru-RU"/>
        </a:p>
      </dgm:t>
    </dgm:pt>
    <dgm:pt modelId="{342CDC22-7513-4976-A98E-4C2353098D52}">
      <dgm:prSet phldrT="[Текст]"/>
      <dgm:spPr/>
      <dgm:t>
        <a:bodyPr/>
        <a:lstStyle/>
        <a:p>
          <a:r>
            <a:rPr lang="uk-UA"/>
            <a:t>міжнародне законодавство</a:t>
          </a:r>
          <a:endParaRPr lang="ru-RU"/>
        </a:p>
      </dgm:t>
    </dgm:pt>
    <dgm:pt modelId="{C8853CD3-F48C-48CF-8BFE-504128552C67}" type="parTrans" cxnId="{3D33681B-D055-4279-A05B-282370466AEF}">
      <dgm:prSet/>
      <dgm:spPr/>
      <dgm:t>
        <a:bodyPr/>
        <a:lstStyle/>
        <a:p>
          <a:endParaRPr lang="ru-RU"/>
        </a:p>
      </dgm:t>
    </dgm:pt>
    <dgm:pt modelId="{1D43DF54-CFC1-48BA-9105-4BB7324783C1}" type="sibTrans" cxnId="{3D33681B-D055-4279-A05B-282370466AEF}">
      <dgm:prSet/>
      <dgm:spPr/>
      <dgm:t>
        <a:bodyPr/>
        <a:lstStyle/>
        <a:p>
          <a:endParaRPr lang="ru-RU"/>
        </a:p>
      </dgm:t>
    </dgm:pt>
    <dgm:pt modelId="{DA62B2CC-5A02-4B68-99CF-F295C039220D}" type="pres">
      <dgm:prSet presAssocID="{AD5C36DD-89A8-4932-B646-8A34E0C1048A}" presName="compositeShape" presStyleCnt="0">
        <dgm:presLayoutVars>
          <dgm:chMax val="7"/>
          <dgm:dir/>
          <dgm:resizeHandles val="exact"/>
        </dgm:presLayoutVars>
      </dgm:prSet>
      <dgm:spPr/>
    </dgm:pt>
    <dgm:pt modelId="{6DF28B5F-DE91-49DC-A432-F710B1876D96}" type="pres">
      <dgm:prSet presAssocID="{AD5C36DD-89A8-4932-B646-8A34E0C1048A}" presName="wedge1" presStyleLbl="node1" presStyleIdx="0" presStyleCnt="3"/>
      <dgm:spPr/>
    </dgm:pt>
    <dgm:pt modelId="{9992BD36-AD7C-4166-839A-B9295B0AEEA7}" type="pres">
      <dgm:prSet presAssocID="{AD5C36DD-89A8-4932-B646-8A34E0C1048A}" presName="dummy1a" presStyleCnt="0"/>
      <dgm:spPr/>
    </dgm:pt>
    <dgm:pt modelId="{CD53D65C-FA20-4988-9A6C-CF4F154C8081}" type="pres">
      <dgm:prSet presAssocID="{AD5C36DD-89A8-4932-B646-8A34E0C1048A}" presName="dummy1b" presStyleCnt="0"/>
      <dgm:spPr/>
    </dgm:pt>
    <dgm:pt modelId="{7BC0692A-B84C-4552-A0FA-AE48FE2855F6}" type="pres">
      <dgm:prSet presAssocID="{AD5C36DD-89A8-4932-B646-8A34E0C1048A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84B52B3-7928-4C46-A1B5-C8C912009180}" type="pres">
      <dgm:prSet presAssocID="{AD5C36DD-89A8-4932-B646-8A34E0C1048A}" presName="wedge2" presStyleLbl="node1" presStyleIdx="1" presStyleCnt="3"/>
      <dgm:spPr/>
    </dgm:pt>
    <dgm:pt modelId="{3675D06A-6BC4-47A4-8E55-FE28063BA20C}" type="pres">
      <dgm:prSet presAssocID="{AD5C36DD-89A8-4932-B646-8A34E0C1048A}" presName="dummy2a" presStyleCnt="0"/>
      <dgm:spPr/>
    </dgm:pt>
    <dgm:pt modelId="{9A7FA774-3C5A-45B9-A9CA-526C885B4636}" type="pres">
      <dgm:prSet presAssocID="{AD5C36DD-89A8-4932-B646-8A34E0C1048A}" presName="dummy2b" presStyleCnt="0"/>
      <dgm:spPr/>
    </dgm:pt>
    <dgm:pt modelId="{4A3045CA-2C8D-4D8F-83AE-8A370843B7E4}" type="pres">
      <dgm:prSet presAssocID="{AD5C36DD-89A8-4932-B646-8A34E0C1048A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19191BD-42EA-4B90-8E69-36974B25BB44}" type="pres">
      <dgm:prSet presAssocID="{AD5C36DD-89A8-4932-B646-8A34E0C1048A}" presName="wedge3" presStyleLbl="node1" presStyleIdx="2" presStyleCnt="3"/>
      <dgm:spPr/>
    </dgm:pt>
    <dgm:pt modelId="{9657BA4D-7758-465A-9CB5-C73F78C56CA9}" type="pres">
      <dgm:prSet presAssocID="{AD5C36DD-89A8-4932-B646-8A34E0C1048A}" presName="dummy3a" presStyleCnt="0"/>
      <dgm:spPr/>
    </dgm:pt>
    <dgm:pt modelId="{C4993557-A837-43D3-8A7E-9325CBF236A6}" type="pres">
      <dgm:prSet presAssocID="{AD5C36DD-89A8-4932-B646-8A34E0C1048A}" presName="dummy3b" presStyleCnt="0"/>
      <dgm:spPr/>
    </dgm:pt>
    <dgm:pt modelId="{E599DFEE-7642-479F-8D6F-3B4A1B5BC810}" type="pres">
      <dgm:prSet presAssocID="{AD5C36DD-89A8-4932-B646-8A34E0C1048A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8AE35FF7-28E4-44C8-A01F-A5EE15058F60}" type="pres">
      <dgm:prSet presAssocID="{93866427-6925-4626-99AF-19CB9E3CFE5B}" presName="arrowWedge1" presStyleLbl="fgSibTrans2D1" presStyleIdx="0" presStyleCnt="3"/>
      <dgm:spPr/>
    </dgm:pt>
    <dgm:pt modelId="{544C4963-5886-4590-9307-78ACE04AC289}" type="pres">
      <dgm:prSet presAssocID="{EA87BC44-CC4A-4B22-92E4-E222CFC3DAA0}" presName="arrowWedge2" presStyleLbl="fgSibTrans2D1" presStyleIdx="1" presStyleCnt="3"/>
      <dgm:spPr/>
    </dgm:pt>
    <dgm:pt modelId="{2C99EECC-98E1-4058-9082-993D72B65990}" type="pres">
      <dgm:prSet presAssocID="{1D43DF54-CFC1-48BA-9105-4BB7324783C1}" presName="arrowWedge3" presStyleLbl="fgSibTrans2D1" presStyleIdx="2" presStyleCnt="3"/>
      <dgm:spPr/>
    </dgm:pt>
  </dgm:ptLst>
  <dgm:cxnLst>
    <dgm:cxn modelId="{3D33681B-D055-4279-A05B-282370466AEF}" srcId="{AD5C36DD-89A8-4932-B646-8A34E0C1048A}" destId="{342CDC22-7513-4976-A98E-4C2353098D52}" srcOrd="2" destOrd="0" parTransId="{C8853CD3-F48C-48CF-8BFE-504128552C67}" sibTransId="{1D43DF54-CFC1-48BA-9105-4BB7324783C1}"/>
    <dgm:cxn modelId="{E721F05B-F3E0-4C46-8438-88BA850C5177}" srcId="{AD5C36DD-89A8-4932-B646-8A34E0C1048A}" destId="{918653F8-4722-4B3E-8F77-BB417629E5C8}" srcOrd="1" destOrd="0" parTransId="{221766B2-D02E-4505-8DC1-42EC3ABD16D5}" sibTransId="{EA87BC44-CC4A-4B22-92E4-E222CFC3DAA0}"/>
    <dgm:cxn modelId="{F07BF562-2FE6-4D77-937F-AD9D948B173C}" type="presOf" srcId="{6310348F-8DDD-4460-8161-EA87DBC314D8}" destId="{6DF28B5F-DE91-49DC-A432-F710B1876D96}" srcOrd="0" destOrd="0" presId="urn:microsoft.com/office/officeart/2005/8/layout/cycle8"/>
    <dgm:cxn modelId="{208D2952-6D04-4F85-AB51-F2F2D9CD0576}" type="presOf" srcId="{342CDC22-7513-4976-A98E-4C2353098D52}" destId="{119191BD-42EA-4B90-8E69-36974B25BB44}" srcOrd="0" destOrd="0" presId="urn:microsoft.com/office/officeart/2005/8/layout/cycle8"/>
    <dgm:cxn modelId="{D80DD67F-92A8-4DF8-B5E6-6D144FF8D73D}" type="presOf" srcId="{6310348F-8DDD-4460-8161-EA87DBC314D8}" destId="{7BC0692A-B84C-4552-A0FA-AE48FE2855F6}" srcOrd="1" destOrd="0" presId="urn:microsoft.com/office/officeart/2005/8/layout/cycle8"/>
    <dgm:cxn modelId="{939D7CC0-62E2-4F42-8394-18516E728C35}" type="presOf" srcId="{AD5C36DD-89A8-4932-B646-8A34E0C1048A}" destId="{DA62B2CC-5A02-4B68-99CF-F295C039220D}" srcOrd="0" destOrd="0" presId="urn:microsoft.com/office/officeart/2005/8/layout/cycle8"/>
    <dgm:cxn modelId="{8DEBABD7-6870-49D0-84AD-22D49A8A5328}" type="presOf" srcId="{342CDC22-7513-4976-A98E-4C2353098D52}" destId="{E599DFEE-7642-479F-8D6F-3B4A1B5BC810}" srcOrd="1" destOrd="0" presId="urn:microsoft.com/office/officeart/2005/8/layout/cycle8"/>
    <dgm:cxn modelId="{82DEC0E5-D4AC-4E91-B6E1-FD04E195CF73}" type="presOf" srcId="{918653F8-4722-4B3E-8F77-BB417629E5C8}" destId="{884B52B3-7928-4C46-A1B5-C8C912009180}" srcOrd="0" destOrd="0" presId="urn:microsoft.com/office/officeart/2005/8/layout/cycle8"/>
    <dgm:cxn modelId="{4E6D9EE8-1303-43F1-9692-BF289345A82B}" type="presOf" srcId="{918653F8-4722-4B3E-8F77-BB417629E5C8}" destId="{4A3045CA-2C8D-4D8F-83AE-8A370843B7E4}" srcOrd="1" destOrd="0" presId="urn:microsoft.com/office/officeart/2005/8/layout/cycle8"/>
    <dgm:cxn modelId="{A25BFCE9-D3F5-4C8B-813E-D40A6FE861C3}" srcId="{AD5C36DD-89A8-4932-B646-8A34E0C1048A}" destId="{6310348F-8DDD-4460-8161-EA87DBC314D8}" srcOrd="0" destOrd="0" parTransId="{2E9B24FC-39FD-4644-89E5-B92B128C8E38}" sibTransId="{93866427-6925-4626-99AF-19CB9E3CFE5B}"/>
    <dgm:cxn modelId="{A70BDFFC-824F-4ACF-8943-87580CCB4F56}" type="presParOf" srcId="{DA62B2CC-5A02-4B68-99CF-F295C039220D}" destId="{6DF28B5F-DE91-49DC-A432-F710B1876D96}" srcOrd="0" destOrd="0" presId="urn:microsoft.com/office/officeart/2005/8/layout/cycle8"/>
    <dgm:cxn modelId="{D40EBB52-66FC-45C9-93A4-A31B736593C4}" type="presParOf" srcId="{DA62B2CC-5A02-4B68-99CF-F295C039220D}" destId="{9992BD36-AD7C-4166-839A-B9295B0AEEA7}" srcOrd="1" destOrd="0" presId="urn:microsoft.com/office/officeart/2005/8/layout/cycle8"/>
    <dgm:cxn modelId="{86C312DD-7A26-44FA-8EC0-C1763CA047F8}" type="presParOf" srcId="{DA62B2CC-5A02-4B68-99CF-F295C039220D}" destId="{CD53D65C-FA20-4988-9A6C-CF4F154C8081}" srcOrd="2" destOrd="0" presId="urn:microsoft.com/office/officeart/2005/8/layout/cycle8"/>
    <dgm:cxn modelId="{FEF123AA-CAE4-4A68-8BD8-406400DCCA3B}" type="presParOf" srcId="{DA62B2CC-5A02-4B68-99CF-F295C039220D}" destId="{7BC0692A-B84C-4552-A0FA-AE48FE2855F6}" srcOrd="3" destOrd="0" presId="urn:microsoft.com/office/officeart/2005/8/layout/cycle8"/>
    <dgm:cxn modelId="{8AF6E68A-6C0C-4FE6-A020-73F560D5CA35}" type="presParOf" srcId="{DA62B2CC-5A02-4B68-99CF-F295C039220D}" destId="{884B52B3-7928-4C46-A1B5-C8C912009180}" srcOrd="4" destOrd="0" presId="urn:microsoft.com/office/officeart/2005/8/layout/cycle8"/>
    <dgm:cxn modelId="{F04447B4-56A9-400C-9F3A-50F07F01FA4D}" type="presParOf" srcId="{DA62B2CC-5A02-4B68-99CF-F295C039220D}" destId="{3675D06A-6BC4-47A4-8E55-FE28063BA20C}" srcOrd="5" destOrd="0" presId="urn:microsoft.com/office/officeart/2005/8/layout/cycle8"/>
    <dgm:cxn modelId="{6F1D684F-4EDC-442B-BCAB-EEC59946B4E9}" type="presParOf" srcId="{DA62B2CC-5A02-4B68-99CF-F295C039220D}" destId="{9A7FA774-3C5A-45B9-A9CA-526C885B4636}" srcOrd="6" destOrd="0" presId="urn:microsoft.com/office/officeart/2005/8/layout/cycle8"/>
    <dgm:cxn modelId="{7E59A7E7-8F36-4BF2-88CE-E0F2CD802A77}" type="presParOf" srcId="{DA62B2CC-5A02-4B68-99CF-F295C039220D}" destId="{4A3045CA-2C8D-4D8F-83AE-8A370843B7E4}" srcOrd="7" destOrd="0" presId="urn:microsoft.com/office/officeart/2005/8/layout/cycle8"/>
    <dgm:cxn modelId="{5F5E3F2C-AE82-4FE7-9575-2B214C3CFB72}" type="presParOf" srcId="{DA62B2CC-5A02-4B68-99CF-F295C039220D}" destId="{119191BD-42EA-4B90-8E69-36974B25BB44}" srcOrd="8" destOrd="0" presId="urn:microsoft.com/office/officeart/2005/8/layout/cycle8"/>
    <dgm:cxn modelId="{02A6B68C-9B05-4A2D-A536-1BFC74351268}" type="presParOf" srcId="{DA62B2CC-5A02-4B68-99CF-F295C039220D}" destId="{9657BA4D-7758-465A-9CB5-C73F78C56CA9}" srcOrd="9" destOrd="0" presId="urn:microsoft.com/office/officeart/2005/8/layout/cycle8"/>
    <dgm:cxn modelId="{D5A04371-72DB-4ED9-87A4-77097A79E6F9}" type="presParOf" srcId="{DA62B2CC-5A02-4B68-99CF-F295C039220D}" destId="{C4993557-A837-43D3-8A7E-9325CBF236A6}" srcOrd="10" destOrd="0" presId="urn:microsoft.com/office/officeart/2005/8/layout/cycle8"/>
    <dgm:cxn modelId="{7499C0D3-C670-4A85-94C0-5507FB063FEA}" type="presParOf" srcId="{DA62B2CC-5A02-4B68-99CF-F295C039220D}" destId="{E599DFEE-7642-479F-8D6F-3B4A1B5BC810}" srcOrd="11" destOrd="0" presId="urn:microsoft.com/office/officeart/2005/8/layout/cycle8"/>
    <dgm:cxn modelId="{096978D0-D570-4C4F-B60C-527E1741B461}" type="presParOf" srcId="{DA62B2CC-5A02-4B68-99CF-F295C039220D}" destId="{8AE35FF7-28E4-44C8-A01F-A5EE15058F60}" srcOrd="12" destOrd="0" presId="urn:microsoft.com/office/officeart/2005/8/layout/cycle8"/>
    <dgm:cxn modelId="{1426A004-E05C-44A2-826B-8ED38002FF37}" type="presParOf" srcId="{DA62B2CC-5A02-4B68-99CF-F295C039220D}" destId="{544C4963-5886-4590-9307-78ACE04AC289}" srcOrd="13" destOrd="0" presId="urn:microsoft.com/office/officeart/2005/8/layout/cycle8"/>
    <dgm:cxn modelId="{9D29DC68-300E-4E8D-A506-99B5F556D910}" type="presParOf" srcId="{DA62B2CC-5A02-4B68-99CF-F295C039220D}" destId="{2C99EECC-98E1-4058-9082-993D72B6599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3BA288-E223-4359-A628-FEE0D801DC59}" type="doc">
      <dgm:prSet loTypeId="urn:microsoft.com/office/officeart/2009/layout/ReverseList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58701CAA-33DE-428C-B87B-1EA444FB1B91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err="1">
              <a:latin typeface="Palatino Linotype" panose="02040502050505030304" pitchFamily="18" charset="0"/>
            </a:rPr>
            <a:t>Загальний</a:t>
          </a:r>
          <a:r>
            <a:rPr lang="ru-RU" dirty="0">
              <a:latin typeface="Palatino Linotype" panose="02040502050505030304" pitchFamily="18" charset="0"/>
            </a:rPr>
            <a:t> режим</a:t>
          </a:r>
        </a:p>
        <a:p>
          <a:r>
            <a:rPr lang="ru-RU" dirty="0">
              <a:latin typeface="Palatino Linotype" panose="02040502050505030304" pitchFamily="18" charset="0"/>
            </a:rPr>
            <a:t>(</a:t>
          </a:r>
          <a:r>
            <a:rPr lang="uk-UA" dirty="0">
              <a:latin typeface="Palatino Linotype" panose="02040502050505030304" pitchFamily="18" charset="0"/>
            </a:rPr>
            <a:t>Директива 2014/24/ЄС про публічні закупівлі)</a:t>
          </a:r>
          <a:endParaRPr lang="ru-RU" dirty="0">
            <a:latin typeface="Palatino Linotype" panose="02040502050505030304" pitchFamily="18" charset="0"/>
          </a:endParaRPr>
        </a:p>
      </dgm:t>
    </dgm:pt>
    <dgm:pt modelId="{B0878260-7C61-4EA2-A12D-73545172DBE1}" type="parTrans" cxnId="{B58871C2-C0F5-4D64-9800-DAFBAE936ACB}">
      <dgm:prSet/>
      <dgm:spPr/>
      <dgm:t>
        <a:bodyPr/>
        <a:lstStyle/>
        <a:p>
          <a:endParaRPr lang="ru-RU"/>
        </a:p>
      </dgm:t>
    </dgm:pt>
    <dgm:pt modelId="{0A4081AE-F850-47ED-B66A-1851CE807CC6}" type="sibTrans" cxnId="{B58871C2-C0F5-4D64-9800-DAFBAE936ACB}">
      <dgm:prSet/>
      <dgm:spPr/>
      <dgm:t>
        <a:bodyPr/>
        <a:lstStyle/>
        <a:p>
          <a:endParaRPr lang="ru-RU"/>
        </a:p>
      </dgm:t>
    </dgm:pt>
    <dgm:pt modelId="{7F674685-4A10-4CA3-955A-0ED675636818}">
      <dgm:prSet phldrT="[Текст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err="1">
              <a:latin typeface="Palatino Linotype" panose="02040502050505030304" pitchFamily="18" charset="0"/>
            </a:rPr>
            <a:t>Спеціальний</a:t>
          </a:r>
          <a:r>
            <a:rPr lang="ru-RU" dirty="0">
              <a:latin typeface="Palatino Linotype" panose="02040502050505030304" pitchFamily="18" charset="0"/>
            </a:rPr>
            <a:t> режим</a:t>
          </a:r>
        </a:p>
        <a:p>
          <a:r>
            <a:rPr lang="ru-RU" dirty="0">
              <a:latin typeface="Palatino Linotype" panose="02040502050505030304" pitchFamily="18" charset="0"/>
            </a:rPr>
            <a:t>(</a:t>
          </a:r>
          <a:r>
            <a:rPr lang="uk-UA" dirty="0">
              <a:latin typeface="Palatino Linotype" panose="02040502050505030304" pitchFamily="18" charset="0"/>
            </a:rPr>
            <a:t>велика роль та вплив державного сектору і природних монополій)</a:t>
          </a:r>
          <a:endParaRPr lang="ru-RU" dirty="0">
            <a:latin typeface="Palatino Linotype" panose="02040502050505030304" pitchFamily="18" charset="0"/>
          </a:endParaRPr>
        </a:p>
      </dgm:t>
    </dgm:pt>
    <dgm:pt modelId="{54C43BFF-0064-4B15-A0C2-3F9A858EEDB7}" type="parTrans" cxnId="{EEB88B06-2102-465F-90BB-5474DF32BC54}">
      <dgm:prSet/>
      <dgm:spPr/>
      <dgm:t>
        <a:bodyPr/>
        <a:lstStyle/>
        <a:p>
          <a:endParaRPr lang="ru-RU"/>
        </a:p>
      </dgm:t>
    </dgm:pt>
    <dgm:pt modelId="{5B39388D-F122-410A-8291-9D0D15C9E710}" type="sibTrans" cxnId="{EEB88B06-2102-465F-90BB-5474DF32BC54}">
      <dgm:prSet/>
      <dgm:spPr/>
      <dgm:t>
        <a:bodyPr/>
        <a:lstStyle/>
        <a:p>
          <a:endParaRPr lang="ru-RU"/>
        </a:p>
      </dgm:t>
    </dgm:pt>
    <dgm:pt modelId="{9F9D434A-77CD-4DE2-B45F-030FB8E39D72}" type="pres">
      <dgm:prSet presAssocID="{823BA288-E223-4359-A628-FEE0D801DC59}" presName="Name0" presStyleCnt="0">
        <dgm:presLayoutVars>
          <dgm:chMax val="2"/>
          <dgm:chPref val="2"/>
          <dgm:animLvl val="lvl"/>
        </dgm:presLayoutVars>
      </dgm:prSet>
      <dgm:spPr/>
    </dgm:pt>
    <dgm:pt modelId="{26D2F65B-D5A5-4381-9243-F43E58FC23CC}" type="pres">
      <dgm:prSet presAssocID="{823BA288-E223-4359-A628-FEE0D801DC59}" presName="LeftText" presStyleLbl="revTx" presStyleIdx="0" presStyleCnt="0">
        <dgm:presLayoutVars>
          <dgm:bulletEnabled val="1"/>
        </dgm:presLayoutVars>
      </dgm:prSet>
      <dgm:spPr/>
    </dgm:pt>
    <dgm:pt modelId="{EB86E072-F52C-4119-8586-A03BE04456BE}" type="pres">
      <dgm:prSet presAssocID="{823BA288-E223-4359-A628-FEE0D801DC59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0E54EEDE-1930-432B-96A7-F077B566DC6B}" type="pres">
      <dgm:prSet presAssocID="{823BA288-E223-4359-A628-FEE0D801DC59}" presName="RightText" presStyleLbl="revTx" presStyleIdx="0" presStyleCnt="0">
        <dgm:presLayoutVars>
          <dgm:bulletEnabled val="1"/>
        </dgm:presLayoutVars>
      </dgm:prSet>
      <dgm:spPr/>
    </dgm:pt>
    <dgm:pt modelId="{6293CE0B-9063-471B-A817-646A9C367DB0}" type="pres">
      <dgm:prSet presAssocID="{823BA288-E223-4359-A628-FEE0D801DC59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E58659C0-5C6B-4613-98EA-D036C4CA7D96}" type="pres">
      <dgm:prSet presAssocID="{823BA288-E223-4359-A628-FEE0D801DC59}" presName="TopArrow" presStyleLbl="node1" presStyleIdx="0" presStyleCnt="2"/>
      <dgm:spPr/>
    </dgm:pt>
    <dgm:pt modelId="{B67CCA05-95C1-4A44-85F7-D7D9B5381257}" type="pres">
      <dgm:prSet presAssocID="{823BA288-E223-4359-A628-FEE0D801DC59}" presName="BottomArrow" presStyleLbl="node1" presStyleIdx="1" presStyleCnt="2"/>
      <dgm:spPr/>
    </dgm:pt>
  </dgm:ptLst>
  <dgm:cxnLst>
    <dgm:cxn modelId="{4CF5EA01-FDC0-4FD7-BE2B-EE93F6694436}" type="presOf" srcId="{7F674685-4A10-4CA3-955A-0ED675636818}" destId="{0E54EEDE-1930-432B-96A7-F077B566DC6B}" srcOrd="0" destOrd="0" presId="urn:microsoft.com/office/officeart/2009/layout/ReverseList"/>
    <dgm:cxn modelId="{EEB88B06-2102-465F-90BB-5474DF32BC54}" srcId="{823BA288-E223-4359-A628-FEE0D801DC59}" destId="{7F674685-4A10-4CA3-955A-0ED675636818}" srcOrd="1" destOrd="0" parTransId="{54C43BFF-0064-4B15-A0C2-3F9A858EEDB7}" sibTransId="{5B39388D-F122-410A-8291-9D0D15C9E710}"/>
    <dgm:cxn modelId="{2E430816-60F9-4BD0-9173-7BE2C567F0D4}" type="presOf" srcId="{58701CAA-33DE-428C-B87B-1EA444FB1B91}" destId="{EB86E072-F52C-4119-8586-A03BE04456BE}" srcOrd="1" destOrd="0" presId="urn:microsoft.com/office/officeart/2009/layout/ReverseList"/>
    <dgm:cxn modelId="{D568CCB7-16BD-4CDC-A182-2C889837E617}" type="presOf" srcId="{7F674685-4A10-4CA3-955A-0ED675636818}" destId="{6293CE0B-9063-471B-A817-646A9C367DB0}" srcOrd="1" destOrd="0" presId="urn:microsoft.com/office/officeart/2009/layout/ReverseList"/>
    <dgm:cxn modelId="{B58871C2-C0F5-4D64-9800-DAFBAE936ACB}" srcId="{823BA288-E223-4359-A628-FEE0D801DC59}" destId="{58701CAA-33DE-428C-B87B-1EA444FB1B91}" srcOrd="0" destOrd="0" parTransId="{B0878260-7C61-4EA2-A12D-73545172DBE1}" sibTransId="{0A4081AE-F850-47ED-B66A-1851CE807CC6}"/>
    <dgm:cxn modelId="{425319DA-0563-4E0B-8B5C-C87764A31BCE}" type="presOf" srcId="{823BA288-E223-4359-A628-FEE0D801DC59}" destId="{9F9D434A-77CD-4DE2-B45F-030FB8E39D72}" srcOrd="0" destOrd="0" presId="urn:microsoft.com/office/officeart/2009/layout/ReverseList"/>
    <dgm:cxn modelId="{22E7FFEA-180B-4EB5-B3E4-D074984080AA}" type="presOf" srcId="{58701CAA-33DE-428C-B87B-1EA444FB1B91}" destId="{26D2F65B-D5A5-4381-9243-F43E58FC23CC}" srcOrd="0" destOrd="0" presId="urn:microsoft.com/office/officeart/2009/layout/ReverseList"/>
    <dgm:cxn modelId="{F789F519-ED47-4A39-9B8F-AA5997DE3C23}" type="presParOf" srcId="{9F9D434A-77CD-4DE2-B45F-030FB8E39D72}" destId="{26D2F65B-D5A5-4381-9243-F43E58FC23CC}" srcOrd="0" destOrd="0" presId="urn:microsoft.com/office/officeart/2009/layout/ReverseList"/>
    <dgm:cxn modelId="{42FF2032-7507-4819-95CA-6500849BC887}" type="presParOf" srcId="{9F9D434A-77CD-4DE2-B45F-030FB8E39D72}" destId="{EB86E072-F52C-4119-8586-A03BE04456BE}" srcOrd="1" destOrd="0" presId="urn:microsoft.com/office/officeart/2009/layout/ReverseList"/>
    <dgm:cxn modelId="{CC6BBE35-5F24-4445-9F59-DAA7DE10938F}" type="presParOf" srcId="{9F9D434A-77CD-4DE2-B45F-030FB8E39D72}" destId="{0E54EEDE-1930-432B-96A7-F077B566DC6B}" srcOrd="2" destOrd="0" presId="urn:microsoft.com/office/officeart/2009/layout/ReverseList"/>
    <dgm:cxn modelId="{3618C516-AEE4-4BCA-9690-B641EEF4DA6D}" type="presParOf" srcId="{9F9D434A-77CD-4DE2-B45F-030FB8E39D72}" destId="{6293CE0B-9063-471B-A817-646A9C367DB0}" srcOrd="3" destOrd="0" presId="urn:microsoft.com/office/officeart/2009/layout/ReverseList"/>
    <dgm:cxn modelId="{AF44458C-9B14-4E60-8DC8-5C539065AACA}" type="presParOf" srcId="{9F9D434A-77CD-4DE2-B45F-030FB8E39D72}" destId="{E58659C0-5C6B-4613-98EA-D036C4CA7D96}" srcOrd="4" destOrd="0" presId="urn:microsoft.com/office/officeart/2009/layout/ReverseList"/>
    <dgm:cxn modelId="{5EEAF130-23C3-455A-B020-019B64434804}" type="presParOf" srcId="{9F9D434A-77CD-4DE2-B45F-030FB8E39D72}" destId="{B67CCA05-95C1-4A44-85F7-D7D9B5381257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286198-3240-43B2-AD1E-BB7C0CBBBA83}" type="doc">
      <dgm:prSet loTypeId="urn:microsoft.com/office/officeart/2008/layout/RadialCluster" loCatId="cycle" qsTypeId="urn:microsoft.com/office/officeart/2005/8/quickstyle/simple1#3" qsCatId="simple" csTypeId="urn:microsoft.com/office/officeart/2005/8/colors/accent3_1#1" csCatId="accent3" phldr="1"/>
      <dgm:spPr/>
      <dgm:t>
        <a:bodyPr/>
        <a:lstStyle/>
        <a:p>
          <a:endParaRPr lang="ru-RU"/>
        </a:p>
      </dgm:t>
    </dgm:pt>
    <dgm:pt modelId="{D19569B8-235A-4CCA-B98E-1C2FFE808670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Принципи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75ECB2-AACF-40E1-B7A7-3FE4D843555A}" type="parTrans" cxnId="{8A5AC353-FAA0-4B7C-BDA4-FE9325DEDF68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7AE6B9-A048-4690-9987-2D1962D048CF}" type="sibTrans" cxnId="{8A5AC353-FAA0-4B7C-BDA4-FE9325DEDF68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0C37AC-1BB0-46BD-AFBA-02E89C82B92F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uk-UA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боротьба з корупцією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C52E4F-A001-4E90-98B8-FF7AB82FBCC1}" type="parTrans" cxnId="{36DF244D-4E83-4968-BAA7-B2CC6BF0B1B3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BEF4BF-EF96-4298-970E-A5A66BD6AFEB}" type="sibTrans" cxnId="{36DF244D-4E83-4968-BAA7-B2CC6BF0B1B3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486BE4-0324-46F8-AA89-ECB48AA06E2E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конкуренція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037322-0120-4B4F-98F8-1A16027922EC}" type="parTrans" cxnId="{DC67E6A4-51FD-4008-BCEA-DB69FE40FA2A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611694-D5AB-4531-A034-933EF8AA3F2E}" type="sibTrans" cxnId="{DC67E6A4-51FD-4008-BCEA-DB69FE40FA2A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4976A4-D29D-430B-B3D8-46A42BBBD0F7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uk-UA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недискримінація 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472E20-F496-460F-A276-63349E9710C8}" type="parTrans" cxnId="{E9729985-A2A7-4670-97E5-7C4123DF9E5B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95D706-335D-4B93-96E6-4FEE224D3041}" type="sibTrans" cxnId="{E9729985-A2A7-4670-97E5-7C4123DF9E5B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C477FA-1799-421D-BC69-C8700E724276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en-US" sz="2000" b="1" dirty="0">
              <a:latin typeface="Palatino Linotype" panose="02040502050505030304" pitchFamily="18" charset="0"/>
              <a:cs typeface="Times New Roman" panose="02020603050405020304" pitchFamily="18" charset="0"/>
            </a:rPr>
            <a:t>e</a:t>
          </a:r>
          <a:r>
            <a:rPr lang="uk-UA" sz="2000" b="1" dirty="0">
              <a:latin typeface="Palatino Linotype" panose="02040502050505030304" pitchFamily="18" charset="0"/>
              <a:cs typeface="Times New Roman" panose="02020603050405020304" pitchFamily="18" charset="0"/>
            </a:rPr>
            <a:t>-</a:t>
          </a:r>
          <a:r>
            <a:rPr lang="en-US" sz="2000" b="1" dirty="0">
              <a:latin typeface="Palatino Linotype" panose="02040502050505030304" pitchFamily="18" charset="0"/>
              <a:cs typeface="Times New Roman" panose="02020603050405020304" pitchFamily="18" charset="0"/>
            </a:rPr>
            <a:t>procurement</a:t>
          </a:r>
          <a:endParaRPr lang="ru-RU" sz="2000" b="1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EA0404F4-E40A-4C22-9186-1D2487434456}" type="parTrans" cxnId="{BD912836-35BB-41A8-9CD4-8F9228D2052F}">
      <dgm:prSet/>
      <dgm:spPr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endParaRPr lang="ru-RU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D1EC2B-8528-4A5F-82FF-AF2B63F89EB2}" type="sibTrans" cxnId="{BD912836-35BB-41A8-9CD4-8F9228D2052F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82E231-BDBC-4BF6-A9BB-8AA24DCB829B}">
      <dgm:prSet custT="1"/>
      <dgm:spPr>
        <a:solidFill>
          <a:schemeClr val="accent2"/>
        </a:solidFill>
      </dgm:spPr>
      <dgm:t>
        <a:bodyPr/>
        <a:lstStyle/>
        <a:p>
          <a:r>
            <a:rPr lang="uk-UA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захист навколишнього середовища</a:t>
          </a:r>
          <a:endParaRPr lang="en-US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D13D56-03E2-4E63-90EF-F6D0B9C0054D}" type="parTrans" cxnId="{EAB7468D-1A3B-44A6-B794-A7D74FC7365E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B15DE8-825E-446F-8F5E-BE188B8073C0}" type="sibTrans" cxnId="{EAB7468D-1A3B-44A6-B794-A7D74FC7365E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278167-26F8-4DBD-A29F-4571E537D809}" type="pres">
      <dgm:prSet presAssocID="{62286198-3240-43B2-AD1E-BB7C0CBBBA8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654B117-15C8-4F8E-85C6-DF55D1B27FFC}" type="pres">
      <dgm:prSet presAssocID="{D19569B8-235A-4CCA-B98E-1C2FFE808670}" presName="singleCycle" presStyleCnt="0"/>
      <dgm:spPr/>
    </dgm:pt>
    <dgm:pt modelId="{F7B453E0-AA28-4FE4-AE80-4C036485EEFB}" type="pres">
      <dgm:prSet presAssocID="{D19569B8-235A-4CCA-B98E-1C2FFE808670}" presName="singleCenter" presStyleLbl="node1" presStyleIdx="0" presStyleCnt="6">
        <dgm:presLayoutVars>
          <dgm:chMax val="7"/>
          <dgm:chPref val="7"/>
        </dgm:presLayoutVars>
      </dgm:prSet>
      <dgm:spPr/>
    </dgm:pt>
    <dgm:pt modelId="{A98ED5D0-8CDA-44D3-B784-FA99F9FF2613}" type="pres">
      <dgm:prSet presAssocID="{25C52E4F-A001-4E90-98B8-FF7AB82FBCC1}" presName="Name56" presStyleLbl="parChTrans1D2" presStyleIdx="0" presStyleCnt="5"/>
      <dgm:spPr/>
    </dgm:pt>
    <dgm:pt modelId="{556F8195-E09A-40C2-B5D9-14B713C882E8}" type="pres">
      <dgm:prSet presAssocID="{8D0C37AC-1BB0-46BD-AFBA-02E89C82B92F}" presName="text0" presStyleLbl="node1" presStyleIdx="1" presStyleCnt="6" custScaleX="168991" custScaleY="138421">
        <dgm:presLayoutVars>
          <dgm:bulletEnabled val="1"/>
        </dgm:presLayoutVars>
      </dgm:prSet>
      <dgm:spPr/>
    </dgm:pt>
    <dgm:pt modelId="{493062AA-F03D-4769-ACFA-BA435F17821D}" type="pres">
      <dgm:prSet presAssocID="{9E037322-0120-4B4F-98F8-1A16027922EC}" presName="Name56" presStyleLbl="parChTrans1D2" presStyleIdx="1" presStyleCnt="5"/>
      <dgm:spPr/>
    </dgm:pt>
    <dgm:pt modelId="{8CF4F1C7-3D1D-4C5A-B874-0EB4907AFA9B}" type="pres">
      <dgm:prSet presAssocID="{33486BE4-0324-46F8-AA89-ECB48AA06E2E}" presName="text0" presStyleLbl="node1" presStyleIdx="2" presStyleCnt="6" custScaleX="170933" custScaleY="137794">
        <dgm:presLayoutVars>
          <dgm:bulletEnabled val="1"/>
        </dgm:presLayoutVars>
      </dgm:prSet>
      <dgm:spPr/>
    </dgm:pt>
    <dgm:pt modelId="{A147A9E9-04BD-4884-A850-780F5E203C1B}" type="pres">
      <dgm:prSet presAssocID="{39472E20-F496-460F-A276-63349E9710C8}" presName="Name56" presStyleLbl="parChTrans1D2" presStyleIdx="2" presStyleCnt="5"/>
      <dgm:spPr/>
    </dgm:pt>
    <dgm:pt modelId="{01A7BBC9-B492-4075-8A04-B736D794A372}" type="pres">
      <dgm:prSet presAssocID="{934976A4-D29D-430B-B3D8-46A42BBBD0F7}" presName="text0" presStyleLbl="node1" presStyleIdx="3" presStyleCnt="6" custScaleX="175890" custScaleY="125586">
        <dgm:presLayoutVars>
          <dgm:bulletEnabled val="1"/>
        </dgm:presLayoutVars>
      </dgm:prSet>
      <dgm:spPr/>
    </dgm:pt>
    <dgm:pt modelId="{5A759B62-D27A-4951-807B-4015C963DAB1}" type="pres">
      <dgm:prSet presAssocID="{E9D13D56-03E2-4E63-90EF-F6D0B9C0054D}" presName="Name56" presStyleLbl="parChTrans1D2" presStyleIdx="3" presStyleCnt="5"/>
      <dgm:spPr/>
    </dgm:pt>
    <dgm:pt modelId="{CE7205B0-1219-47EB-9002-268DE8F1B4D3}" type="pres">
      <dgm:prSet presAssocID="{4882E231-BDBC-4BF6-A9BB-8AA24DCB829B}" presName="text0" presStyleLbl="node1" presStyleIdx="4" presStyleCnt="6" custScaleX="179335" custScaleY="122654">
        <dgm:presLayoutVars>
          <dgm:bulletEnabled val="1"/>
        </dgm:presLayoutVars>
      </dgm:prSet>
      <dgm:spPr/>
    </dgm:pt>
    <dgm:pt modelId="{06E9BE49-18D1-4E28-950C-F07A9B25942F}" type="pres">
      <dgm:prSet presAssocID="{EA0404F4-E40A-4C22-9186-1D2487434456}" presName="Name56" presStyleLbl="parChTrans1D2" presStyleIdx="4" presStyleCnt="5"/>
      <dgm:spPr/>
    </dgm:pt>
    <dgm:pt modelId="{F9EC95BB-4F90-4875-B32F-45FFAA26048A}" type="pres">
      <dgm:prSet presAssocID="{60C477FA-1799-421D-BC69-C8700E724276}" presName="text0" presStyleLbl="node1" presStyleIdx="5" presStyleCnt="6" custScaleX="166273" custScaleY="135641">
        <dgm:presLayoutVars>
          <dgm:bulletEnabled val="1"/>
        </dgm:presLayoutVars>
      </dgm:prSet>
      <dgm:spPr/>
    </dgm:pt>
  </dgm:ptLst>
  <dgm:cxnLst>
    <dgm:cxn modelId="{672D161F-9BE7-42D2-8041-D5907DD6BE42}" type="presOf" srcId="{33486BE4-0324-46F8-AA89-ECB48AA06E2E}" destId="{8CF4F1C7-3D1D-4C5A-B874-0EB4907AFA9B}" srcOrd="0" destOrd="0" presId="urn:microsoft.com/office/officeart/2008/layout/RadialCluster"/>
    <dgm:cxn modelId="{99F61B32-29AA-40BA-9AB2-D6CB0FBC7553}" type="presOf" srcId="{E9D13D56-03E2-4E63-90EF-F6D0B9C0054D}" destId="{5A759B62-D27A-4951-807B-4015C963DAB1}" srcOrd="0" destOrd="0" presId="urn:microsoft.com/office/officeart/2008/layout/RadialCluster"/>
    <dgm:cxn modelId="{BD912836-35BB-41A8-9CD4-8F9228D2052F}" srcId="{D19569B8-235A-4CCA-B98E-1C2FFE808670}" destId="{60C477FA-1799-421D-BC69-C8700E724276}" srcOrd="4" destOrd="0" parTransId="{EA0404F4-E40A-4C22-9186-1D2487434456}" sibTransId="{FFD1EC2B-8528-4A5F-82FF-AF2B63F89EB2}"/>
    <dgm:cxn modelId="{612D5960-96A6-41F9-BEC4-74A321997FB8}" type="presOf" srcId="{60C477FA-1799-421D-BC69-C8700E724276}" destId="{F9EC95BB-4F90-4875-B32F-45FFAA26048A}" srcOrd="0" destOrd="0" presId="urn:microsoft.com/office/officeart/2008/layout/RadialCluster"/>
    <dgm:cxn modelId="{D0614447-3493-4283-BEED-067E70F2673F}" type="presOf" srcId="{934976A4-D29D-430B-B3D8-46A42BBBD0F7}" destId="{01A7BBC9-B492-4075-8A04-B736D794A372}" srcOrd="0" destOrd="0" presId="urn:microsoft.com/office/officeart/2008/layout/RadialCluster"/>
    <dgm:cxn modelId="{36DF244D-4E83-4968-BAA7-B2CC6BF0B1B3}" srcId="{D19569B8-235A-4CCA-B98E-1C2FFE808670}" destId="{8D0C37AC-1BB0-46BD-AFBA-02E89C82B92F}" srcOrd="0" destOrd="0" parTransId="{25C52E4F-A001-4E90-98B8-FF7AB82FBCC1}" sibTransId="{E4BEF4BF-EF96-4298-970E-A5A66BD6AFEB}"/>
    <dgm:cxn modelId="{8F71FC4E-A211-480C-A211-6474264C6A5E}" type="presOf" srcId="{39472E20-F496-460F-A276-63349E9710C8}" destId="{A147A9E9-04BD-4884-A850-780F5E203C1B}" srcOrd="0" destOrd="0" presId="urn:microsoft.com/office/officeart/2008/layout/RadialCluster"/>
    <dgm:cxn modelId="{8A5AC353-FAA0-4B7C-BDA4-FE9325DEDF68}" srcId="{62286198-3240-43B2-AD1E-BB7C0CBBBA83}" destId="{D19569B8-235A-4CCA-B98E-1C2FFE808670}" srcOrd="0" destOrd="0" parTransId="{5875ECB2-AACF-40E1-B7A7-3FE4D843555A}" sibTransId="{E87AE6B9-A048-4690-9987-2D1962D048CF}"/>
    <dgm:cxn modelId="{50B10474-83F7-4A1D-8A85-B8BF14AA33CE}" type="presOf" srcId="{4882E231-BDBC-4BF6-A9BB-8AA24DCB829B}" destId="{CE7205B0-1219-47EB-9002-268DE8F1B4D3}" srcOrd="0" destOrd="0" presId="urn:microsoft.com/office/officeart/2008/layout/RadialCluster"/>
    <dgm:cxn modelId="{173E305A-8DEF-487D-9808-7D2E169AFD08}" type="presOf" srcId="{EA0404F4-E40A-4C22-9186-1D2487434456}" destId="{06E9BE49-18D1-4E28-950C-F07A9B25942F}" srcOrd="0" destOrd="0" presId="urn:microsoft.com/office/officeart/2008/layout/RadialCluster"/>
    <dgm:cxn modelId="{E9729985-A2A7-4670-97E5-7C4123DF9E5B}" srcId="{D19569B8-235A-4CCA-B98E-1C2FFE808670}" destId="{934976A4-D29D-430B-B3D8-46A42BBBD0F7}" srcOrd="2" destOrd="0" parTransId="{39472E20-F496-460F-A276-63349E9710C8}" sibTransId="{2495D706-335D-4B93-96E6-4FEE224D3041}"/>
    <dgm:cxn modelId="{EAB7468D-1A3B-44A6-B794-A7D74FC7365E}" srcId="{D19569B8-235A-4CCA-B98E-1C2FFE808670}" destId="{4882E231-BDBC-4BF6-A9BB-8AA24DCB829B}" srcOrd="3" destOrd="0" parTransId="{E9D13D56-03E2-4E63-90EF-F6D0B9C0054D}" sibTransId="{F5B15DE8-825E-446F-8F5E-BE188B8073C0}"/>
    <dgm:cxn modelId="{B725BB9B-7BAB-41FC-8267-7FC3DE0F6A68}" type="presOf" srcId="{D19569B8-235A-4CCA-B98E-1C2FFE808670}" destId="{F7B453E0-AA28-4FE4-AE80-4C036485EEFB}" srcOrd="0" destOrd="0" presId="urn:microsoft.com/office/officeart/2008/layout/RadialCluster"/>
    <dgm:cxn modelId="{DC67E6A4-51FD-4008-BCEA-DB69FE40FA2A}" srcId="{D19569B8-235A-4CCA-B98E-1C2FFE808670}" destId="{33486BE4-0324-46F8-AA89-ECB48AA06E2E}" srcOrd="1" destOrd="0" parTransId="{9E037322-0120-4B4F-98F8-1A16027922EC}" sibTransId="{6C611694-D5AB-4531-A034-933EF8AA3F2E}"/>
    <dgm:cxn modelId="{3D0A98BD-36F3-4E2D-A2C7-E1C362DF11B7}" type="presOf" srcId="{9E037322-0120-4B4F-98F8-1A16027922EC}" destId="{493062AA-F03D-4769-ACFA-BA435F17821D}" srcOrd="0" destOrd="0" presId="urn:microsoft.com/office/officeart/2008/layout/RadialCluster"/>
    <dgm:cxn modelId="{766394C0-1D2E-46AA-85E5-8EA5730D9958}" type="presOf" srcId="{62286198-3240-43B2-AD1E-BB7C0CBBBA83}" destId="{63278167-26F8-4DBD-A29F-4571E537D809}" srcOrd="0" destOrd="0" presId="urn:microsoft.com/office/officeart/2008/layout/RadialCluster"/>
    <dgm:cxn modelId="{63CC07C8-D068-4B73-9402-522E25FF96D9}" type="presOf" srcId="{25C52E4F-A001-4E90-98B8-FF7AB82FBCC1}" destId="{A98ED5D0-8CDA-44D3-B784-FA99F9FF2613}" srcOrd="0" destOrd="0" presId="urn:microsoft.com/office/officeart/2008/layout/RadialCluster"/>
    <dgm:cxn modelId="{679667D2-CA8B-4942-B9C4-81B97F50E74A}" type="presOf" srcId="{8D0C37AC-1BB0-46BD-AFBA-02E89C82B92F}" destId="{556F8195-E09A-40C2-B5D9-14B713C882E8}" srcOrd="0" destOrd="0" presId="urn:microsoft.com/office/officeart/2008/layout/RadialCluster"/>
    <dgm:cxn modelId="{B436754A-44A0-45D1-94A2-827C6051304E}" type="presParOf" srcId="{63278167-26F8-4DBD-A29F-4571E537D809}" destId="{A654B117-15C8-4F8E-85C6-DF55D1B27FFC}" srcOrd="0" destOrd="0" presId="urn:microsoft.com/office/officeart/2008/layout/RadialCluster"/>
    <dgm:cxn modelId="{751DCDCA-EDD6-4D79-ADD8-77E82DF6399B}" type="presParOf" srcId="{A654B117-15C8-4F8E-85C6-DF55D1B27FFC}" destId="{F7B453E0-AA28-4FE4-AE80-4C036485EEFB}" srcOrd="0" destOrd="0" presId="urn:microsoft.com/office/officeart/2008/layout/RadialCluster"/>
    <dgm:cxn modelId="{DC8D9BE0-7AF5-45CF-ADBB-DF5E961C434C}" type="presParOf" srcId="{A654B117-15C8-4F8E-85C6-DF55D1B27FFC}" destId="{A98ED5D0-8CDA-44D3-B784-FA99F9FF2613}" srcOrd="1" destOrd="0" presId="urn:microsoft.com/office/officeart/2008/layout/RadialCluster"/>
    <dgm:cxn modelId="{A4D7AB25-9321-4C8D-BDF2-56639138BA6C}" type="presParOf" srcId="{A654B117-15C8-4F8E-85C6-DF55D1B27FFC}" destId="{556F8195-E09A-40C2-B5D9-14B713C882E8}" srcOrd="2" destOrd="0" presId="urn:microsoft.com/office/officeart/2008/layout/RadialCluster"/>
    <dgm:cxn modelId="{A9F9E3A5-A034-4C01-BED0-C5F5385ECD58}" type="presParOf" srcId="{A654B117-15C8-4F8E-85C6-DF55D1B27FFC}" destId="{493062AA-F03D-4769-ACFA-BA435F17821D}" srcOrd="3" destOrd="0" presId="urn:microsoft.com/office/officeart/2008/layout/RadialCluster"/>
    <dgm:cxn modelId="{81D9B00C-11F0-47A5-86CB-4E5ECBDFB0C7}" type="presParOf" srcId="{A654B117-15C8-4F8E-85C6-DF55D1B27FFC}" destId="{8CF4F1C7-3D1D-4C5A-B874-0EB4907AFA9B}" srcOrd="4" destOrd="0" presId="urn:microsoft.com/office/officeart/2008/layout/RadialCluster"/>
    <dgm:cxn modelId="{DCEDC08F-7442-4139-9EBA-D6F3A8D33A7B}" type="presParOf" srcId="{A654B117-15C8-4F8E-85C6-DF55D1B27FFC}" destId="{A147A9E9-04BD-4884-A850-780F5E203C1B}" srcOrd="5" destOrd="0" presId="urn:microsoft.com/office/officeart/2008/layout/RadialCluster"/>
    <dgm:cxn modelId="{AFCA6492-099B-4B0A-8221-919B11B09257}" type="presParOf" srcId="{A654B117-15C8-4F8E-85C6-DF55D1B27FFC}" destId="{01A7BBC9-B492-4075-8A04-B736D794A372}" srcOrd="6" destOrd="0" presId="urn:microsoft.com/office/officeart/2008/layout/RadialCluster"/>
    <dgm:cxn modelId="{9DEDAF3F-C76B-4084-A0F5-ACFBC7787B91}" type="presParOf" srcId="{A654B117-15C8-4F8E-85C6-DF55D1B27FFC}" destId="{5A759B62-D27A-4951-807B-4015C963DAB1}" srcOrd="7" destOrd="0" presId="urn:microsoft.com/office/officeart/2008/layout/RadialCluster"/>
    <dgm:cxn modelId="{B54E416F-4623-4C54-BDD7-88877F7D12BD}" type="presParOf" srcId="{A654B117-15C8-4F8E-85C6-DF55D1B27FFC}" destId="{CE7205B0-1219-47EB-9002-268DE8F1B4D3}" srcOrd="8" destOrd="0" presId="urn:microsoft.com/office/officeart/2008/layout/RadialCluster"/>
    <dgm:cxn modelId="{DAD54476-4A79-4759-9DE6-E6C7DE9BA49F}" type="presParOf" srcId="{A654B117-15C8-4F8E-85C6-DF55D1B27FFC}" destId="{06E9BE49-18D1-4E28-950C-F07A9B25942F}" srcOrd="9" destOrd="0" presId="urn:microsoft.com/office/officeart/2008/layout/RadialCluster"/>
    <dgm:cxn modelId="{95D2DBED-6385-4FC5-AA67-7046684765AF}" type="presParOf" srcId="{A654B117-15C8-4F8E-85C6-DF55D1B27FFC}" destId="{F9EC95BB-4F90-4875-B32F-45FFAA26048A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850858-C945-4BA7-B723-28BEC3BE5127}" type="doc">
      <dgm:prSet loTypeId="urn:microsoft.com/office/officeart/2005/8/layout/vList2" loCatId="list" qsTypeId="urn:microsoft.com/office/officeart/2005/8/quickstyle/simple1#4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C03BADF4-1698-4F8B-B730-00DBD964FA31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містять повні відомості про укладені державні контракти країн-членів ЄС; </a:t>
          </a:r>
          <a:endParaRPr lang="en-US" dirty="0">
            <a:latin typeface="Palatino Linotype" panose="02040502050505030304" pitchFamily="18" charset="0"/>
          </a:endParaRPr>
        </a:p>
      </dgm:t>
    </dgm:pt>
    <dgm:pt modelId="{102C3F0D-893E-4C16-8215-DEA5BD955FA9}" type="parTrans" cxnId="{42A1E832-B661-419D-91B2-6EE97E5745BB}">
      <dgm:prSet/>
      <dgm:spPr/>
      <dgm:t>
        <a:bodyPr/>
        <a:lstStyle/>
        <a:p>
          <a:endParaRPr lang="en-US"/>
        </a:p>
      </dgm:t>
    </dgm:pt>
    <dgm:pt modelId="{D9828037-4A80-49EB-8DA9-4026FFDCF819}" type="sibTrans" cxnId="{42A1E832-B661-419D-91B2-6EE97E5745BB}">
      <dgm:prSet/>
      <dgm:spPr/>
      <dgm:t>
        <a:bodyPr/>
        <a:lstStyle/>
        <a:p>
          <a:endParaRPr lang="en-US"/>
        </a:p>
      </dgm:t>
    </dgm:pt>
    <dgm:pt modelId="{8A8275F0-3C7E-4D3B-A8ED-52E26B15CD68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інформують можливих постачальників про нові державні замовлення, що надходять</a:t>
          </a:r>
          <a:endParaRPr lang="en-US" dirty="0">
            <a:latin typeface="Palatino Linotype" panose="02040502050505030304" pitchFamily="18" charset="0"/>
          </a:endParaRPr>
        </a:p>
      </dgm:t>
    </dgm:pt>
    <dgm:pt modelId="{77B2A280-762B-4D2D-8F25-26C11330AD35}" type="parTrans" cxnId="{9441F1D9-528F-48C9-B3F0-57207BEDBE44}">
      <dgm:prSet/>
      <dgm:spPr/>
      <dgm:t>
        <a:bodyPr/>
        <a:lstStyle/>
        <a:p>
          <a:endParaRPr lang="en-US"/>
        </a:p>
      </dgm:t>
    </dgm:pt>
    <dgm:pt modelId="{DF72C179-641A-4CD7-831D-1CC589E07809}" type="sibTrans" cxnId="{9441F1D9-528F-48C9-B3F0-57207BEDBE44}">
      <dgm:prSet/>
      <dgm:spPr/>
      <dgm:t>
        <a:bodyPr/>
        <a:lstStyle/>
        <a:p>
          <a:endParaRPr lang="en-US"/>
        </a:p>
      </dgm:t>
    </dgm:pt>
    <dgm:pt modelId="{679F259B-263D-4975-B049-B3C31CDA2357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вся інформація публікується в Офіційному журналі ЄС, яка представлена електронною базою даних Щоденний електронний тендер (</a:t>
          </a:r>
          <a:r>
            <a:rPr lang="en-GB" dirty="0" err="1">
              <a:latin typeface="Palatino Linotype" panose="02040502050505030304" pitchFamily="18" charset="0"/>
            </a:rPr>
            <a:t>TenderElectronicsDaily</a:t>
          </a:r>
          <a:r>
            <a:rPr lang="en-GB" dirty="0">
              <a:latin typeface="Palatino Linotype" panose="02040502050505030304" pitchFamily="18" charset="0"/>
            </a:rPr>
            <a:t>, TED). </a:t>
          </a:r>
          <a:endParaRPr lang="en-US" dirty="0">
            <a:latin typeface="Palatino Linotype" panose="02040502050505030304" pitchFamily="18" charset="0"/>
          </a:endParaRPr>
        </a:p>
      </dgm:t>
    </dgm:pt>
    <dgm:pt modelId="{7CC398AF-2B17-4542-B685-693182A6D32A}" type="parTrans" cxnId="{482668A8-41D0-41C5-8FFA-4ECEB12082F7}">
      <dgm:prSet/>
      <dgm:spPr/>
      <dgm:t>
        <a:bodyPr/>
        <a:lstStyle/>
        <a:p>
          <a:endParaRPr lang="en-US"/>
        </a:p>
      </dgm:t>
    </dgm:pt>
    <dgm:pt modelId="{BD4BF014-0712-4F3E-95B4-55473AC19CF5}" type="sibTrans" cxnId="{482668A8-41D0-41C5-8FFA-4ECEB12082F7}">
      <dgm:prSet/>
      <dgm:spPr/>
      <dgm:t>
        <a:bodyPr/>
        <a:lstStyle/>
        <a:p>
          <a:endParaRPr lang="en-US"/>
        </a:p>
      </dgm:t>
    </dgm:pt>
    <dgm:pt modelId="{88258F8E-DED8-4DD5-B455-9DD1F4F13D23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Більш повні дані про контракти та постачальників представлені у національних інформаційних системах країн — учасниць ЄС.</a:t>
          </a:r>
          <a:endParaRPr lang="en-US" dirty="0">
            <a:latin typeface="Palatino Linotype" panose="02040502050505030304" pitchFamily="18" charset="0"/>
          </a:endParaRPr>
        </a:p>
      </dgm:t>
    </dgm:pt>
    <dgm:pt modelId="{D994442B-C1B0-4216-969F-41720B1C973D}" type="parTrans" cxnId="{08371200-DFCD-444D-9B96-014349EF67C6}">
      <dgm:prSet/>
      <dgm:spPr/>
      <dgm:t>
        <a:bodyPr/>
        <a:lstStyle/>
        <a:p>
          <a:endParaRPr lang="en-US"/>
        </a:p>
      </dgm:t>
    </dgm:pt>
    <dgm:pt modelId="{E7B8D2BC-4A77-426B-BB12-0872B9096E48}" type="sibTrans" cxnId="{08371200-DFCD-444D-9B96-014349EF67C6}">
      <dgm:prSet/>
      <dgm:spPr/>
      <dgm:t>
        <a:bodyPr/>
        <a:lstStyle/>
        <a:p>
          <a:endParaRPr lang="en-US"/>
        </a:p>
      </dgm:t>
    </dgm:pt>
    <dgm:pt modelId="{4AD27E67-8597-474D-9E26-D862C2FAE2A3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Водночас існує понад 200 інформаційних центрів, які надають довідкові та консультаційні послуги державним замовникам та постачальникам.</a:t>
          </a:r>
          <a:endParaRPr lang="en-US" dirty="0">
            <a:latin typeface="Palatino Linotype" panose="02040502050505030304" pitchFamily="18" charset="0"/>
          </a:endParaRPr>
        </a:p>
      </dgm:t>
    </dgm:pt>
    <dgm:pt modelId="{38F6F75E-BB71-4421-BFB1-3281012C1DEE}" type="parTrans" cxnId="{6ECD497B-A712-4A79-819A-F902A03331AA}">
      <dgm:prSet/>
      <dgm:spPr/>
      <dgm:t>
        <a:bodyPr/>
        <a:lstStyle/>
        <a:p>
          <a:endParaRPr lang="en-US"/>
        </a:p>
      </dgm:t>
    </dgm:pt>
    <dgm:pt modelId="{177BA827-0EC1-4A31-B81C-1ED796959CBC}" type="sibTrans" cxnId="{6ECD497B-A712-4A79-819A-F902A03331AA}">
      <dgm:prSet/>
      <dgm:spPr/>
      <dgm:t>
        <a:bodyPr/>
        <a:lstStyle/>
        <a:p>
          <a:endParaRPr lang="en-US"/>
        </a:p>
      </dgm:t>
    </dgm:pt>
    <dgm:pt modelId="{91860104-6B17-4009-B14E-1E29B094A436}" type="pres">
      <dgm:prSet presAssocID="{AA850858-C945-4BA7-B723-28BEC3BE5127}" presName="linear" presStyleCnt="0">
        <dgm:presLayoutVars>
          <dgm:animLvl val="lvl"/>
          <dgm:resizeHandles val="exact"/>
        </dgm:presLayoutVars>
      </dgm:prSet>
      <dgm:spPr/>
    </dgm:pt>
    <dgm:pt modelId="{3A5B4D20-2235-4997-960D-6352B64079FD}" type="pres">
      <dgm:prSet presAssocID="{C03BADF4-1698-4F8B-B730-00DBD964FA3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C498801-A2FD-4009-8EEA-98D963FF934E}" type="pres">
      <dgm:prSet presAssocID="{D9828037-4A80-49EB-8DA9-4026FFDCF819}" presName="spacer" presStyleCnt="0"/>
      <dgm:spPr/>
    </dgm:pt>
    <dgm:pt modelId="{3A1403BC-982B-4235-81FB-10B0A320A6DE}" type="pres">
      <dgm:prSet presAssocID="{8A8275F0-3C7E-4D3B-A8ED-52E26B15CD6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C27ACC6-5601-4FBC-B3D5-5C4F69656972}" type="pres">
      <dgm:prSet presAssocID="{8A8275F0-3C7E-4D3B-A8ED-52E26B15CD68}" presName="childText" presStyleLbl="revTx" presStyleIdx="0" presStyleCnt="1">
        <dgm:presLayoutVars>
          <dgm:bulletEnabled val="1"/>
        </dgm:presLayoutVars>
      </dgm:prSet>
      <dgm:spPr/>
    </dgm:pt>
    <dgm:pt modelId="{0D5CAC5B-F788-47D2-ADFC-F16878672327}" type="pres">
      <dgm:prSet presAssocID="{4AD27E67-8597-474D-9E26-D862C2FAE2A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8371200-DFCD-444D-9B96-014349EF67C6}" srcId="{8A8275F0-3C7E-4D3B-A8ED-52E26B15CD68}" destId="{88258F8E-DED8-4DD5-B455-9DD1F4F13D23}" srcOrd="1" destOrd="0" parTransId="{D994442B-C1B0-4216-969F-41720B1C973D}" sibTransId="{E7B8D2BC-4A77-426B-BB12-0872B9096E48}"/>
    <dgm:cxn modelId="{45B97418-D4DF-4F0E-9C55-853474DAE066}" type="presOf" srcId="{679F259B-263D-4975-B049-B3C31CDA2357}" destId="{BC27ACC6-5601-4FBC-B3D5-5C4F69656972}" srcOrd="0" destOrd="0" presId="urn:microsoft.com/office/officeart/2005/8/layout/vList2"/>
    <dgm:cxn modelId="{42A1E832-B661-419D-91B2-6EE97E5745BB}" srcId="{AA850858-C945-4BA7-B723-28BEC3BE5127}" destId="{C03BADF4-1698-4F8B-B730-00DBD964FA31}" srcOrd="0" destOrd="0" parTransId="{102C3F0D-893E-4C16-8215-DEA5BD955FA9}" sibTransId="{D9828037-4A80-49EB-8DA9-4026FFDCF819}"/>
    <dgm:cxn modelId="{A500634F-0618-427B-8C77-E5E657258591}" type="presOf" srcId="{C03BADF4-1698-4F8B-B730-00DBD964FA31}" destId="{3A5B4D20-2235-4997-960D-6352B64079FD}" srcOrd="0" destOrd="0" presId="urn:microsoft.com/office/officeart/2005/8/layout/vList2"/>
    <dgm:cxn modelId="{6ECD497B-A712-4A79-819A-F902A03331AA}" srcId="{AA850858-C945-4BA7-B723-28BEC3BE5127}" destId="{4AD27E67-8597-474D-9E26-D862C2FAE2A3}" srcOrd="2" destOrd="0" parTransId="{38F6F75E-BB71-4421-BFB1-3281012C1DEE}" sibTransId="{177BA827-0EC1-4A31-B81C-1ED796959CBC}"/>
    <dgm:cxn modelId="{23997286-FB95-4FB6-93D0-2A02CF673A65}" type="presOf" srcId="{AA850858-C945-4BA7-B723-28BEC3BE5127}" destId="{91860104-6B17-4009-B14E-1E29B094A436}" srcOrd="0" destOrd="0" presId="urn:microsoft.com/office/officeart/2005/8/layout/vList2"/>
    <dgm:cxn modelId="{0B1B8991-B71A-4AFF-9114-255FF3F41ECE}" type="presOf" srcId="{88258F8E-DED8-4DD5-B455-9DD1F4F13D23}" destId="{BC27ACC6-5601-4FBC-B3D5-5C4F69656972}" srcOrd="0" destOrd="1" presId="urn:microsoft.com/office/officeart/2005/8/layout/vList2"/>
    <dgm:cxn modelId="{482668A8-41D0-41C5-8FFA-4ECEB12082F7}" srcId="{8A8275F0-3C7E-4D3B-A8ED-52E26B15CD68}" destId="{679F259B-263D-4975-B049-B3C31CDA2357}" srcOrd="0" destOrd="0" parTransId="{7CC398AF-2B17-4542-B685-693182A6D32A}" sibTransId="{BD4BF014-0712-4F3E-95B4-55473AC19CF5}"/>
    <dgm:cxn modelId="{E6E288C5-FF46-4EB4-A763-C4401F0994C0}" type="presOf" srcId="{8A8275F0-3C7E-4D3B-A8ED-52E26B15CD68}" destId="{3A1403BC-982B-4235-81FB-10B0A320A6DE}" srcOrd="0" destOrd="0" presId="urn:microsoft.com/office/officeart/2005/8/layout/vList2"/>
    <dgm:cxn modelId="{9441F1D9-528F-48C9-B3F0-57207BEDBE44}" srcId="{AA850858-C945-4BA7-B723-28BEC3BE5127}" destId="{8A8275F0-3C7E-4D3B-A8ED-52E26B15CD68}" srcOrd="1" destOrd="0" parTransId="{77B2A280-762B-4D2D-8F25-26C11330AD35}" sibTransId="{DF72C179-641A-4CD7-831D-1CC589E07809}"/>
    <dgm:cxn modelId="{383A79E3-649D-4AB3-8766-99D236B23B2F}" type="presOf" srcId="{4AD27E67-8597-474D-9E26-D862C2FAE2A3}" destId="{0D5CAC5B-F788-47D2-ADFC-F16878672327}" srcOrd="0" destOrd="0" presId="urn:microsoft.com/office/officeart/2005/8/layout/vList2"/>
    <dgm:cxn modelId="{B4CC7403-4823-49E7-8E8C-F06D62EC2E98}" type="presParOf" srcId="{91860104-6B17-4009-B14E-1E29B094A436}" destId="{3A5B4D20-2235-4997-960D-6352B64079FD}" srcOrd="0" destOrd="0" presId="urn:microsoft.com/office/officeart/2005/8/layout/vList2"/>
    <dgm:cxn modelId="{27284086-BEBE-4798-A510-F69EFF565F59}" type="presParOf" srcId="{91860104-6B17-4009-B14E-1E29B094A436}" destId="{4C498801-A2FD-4009-8EEA-98D963FF934E}" srcOrd="1" destOrd="0" presId="urn:microsoft.com/office/officeart/2005/8/layout/vList2"/>
    <dgm:cxn modelId="{75DF2B81-035B-4FC8-A57B-CF455A662C33}" type="presParOf" srcId="{91860104-6B17-4009-B14E-1E29B094A436}" destId="{3A1403BC-982B-4235-81FB-10B0A320A6DE}" srcOrd="2" destOrd="0" presId="urn:microsoft.com/office/officeart/2005/8/layout/vList2"/>
    <dgm:cxn modelId="{DD4FC0AA-736B-47B1-852F-B3A9E19E62B7}" type="presParOf" srcId="{91860104-6B17-4009-B14E-1E29B094A436}" destId="{BC27ACC6-5601-4FBC-B3D5-5C4F69656972}" srcOrd="3" destOrd="0" presId="urn:microsoft.com/office/officeart/2005/8/layout/vList2"/>
    <dgm:cxn modelId="{CA41E6D9-CE6E-4B21-94C1-D0646051C6B9}" type="presParOf" srcId="{91860104-6B17-4009-B14E-1E29B094A436}" destId="{0D5CAC5B-F788-47D2-ADFC-F1687867232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E14C84-DCF5-47FF-A80F-6AD0CB650F51}" type="doc">
      <dgm:prSet loTypeId="urn:microsoft.com/office/officeart/2005/8/layout/hProcess9" loCatId="process" qsTypeId="urn:microsoft.com/office/officeart/2005/8/quickstyle/simple1#5" qsCatId="simple" csTypeId="urn:microsoft.com/office/officeart/2005/8/colors/accent3_1#2" csCatId="accent3" phldr="1"/>
      <dgm:spPr/>
    </dgm:pt>
    <dgm:pt modelId="{202D557F-F8A9-4320-AA3F-61F9C23F169E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Визначити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сегмент ринку,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проаналізувати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конкурентів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які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беруть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участь у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публічних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закупівлях</a:t>
          </a: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66EC35-7BB3-472A-91D8-AF7394236FCF}" type="parTrans" cxnId="{32C55E55-C8F7-454B-A5C8-D740DE5B4153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A01A7B-2E8C-4BDC-9BB6-20A63AC6A776}" type="sibTrans" cxnId="{32C55E55-C8F7-454B-A5C8-D740DE5B4153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EAFC99-F793-4288-BB0D-150B592FA3B6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Зареєструватись</a:t>
          </a:r>
          <a:r>
            <a:rPr lang="ru-RU" sz="16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</a:t>
          </a:r>
          <a:r>
            <a:rPr lang="en-US" sz="1600" b="0" dirty="0">
              <a:latin typeface="Times New Roman" panose="02020603050405020304" pitchFamily="18" charset="0"/>
              <a:cs typeface="Times New Roman" panose="02020603050405020304" pitchFamily="18" charset="0"/>
            </a:rPr>
            <a:t> ТЕD </a:t>
          </a:r>
          <a:endParaRPr lang="ru-RU" sz="16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6454EF-EDB1-4731-9DDB-ACA4CCB1B46F}" type="parTrans" cxnId="{B618189C-458C-4DD3-9F40-50E3F61B0C35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AF1076-CA20-477D-B84F-A38340A54CA3}" type="sibTrans" cxnId="{B618189C-458C-4DD3-9F40-50E3F61B0C35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BDAF2E-86C4-486A-8E08-B3CF36712BE5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Активно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використовуємо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інформаційні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ресурси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у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сфері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публічних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закупівель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(SIMAP)</a:t>
          </a:r>
        </a:p>
      </dgm:t>
    </dgm:pt>
    <dgm:pt modelId="{E9A70E9C-2904-4ACC-9B7A-8F6938B6C5DE}" type="parTrans" cxnId="{FC081FF2-45AC-45B7-9B3A-FCC588FDE76B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C1A8D8-2671-49AA-A89F-10E87468FA04}" type="sibTrans" cxnId="{FC081FF2-45AC-45B7-9B3A-FCC588FDE76B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D36F3F-D7CC-4C0A-ABA7-538EB945E486}" type="pres">
      <dgm:prSet presAssocID="{54E14C84-DCF5-47FF-A80F-6AD0CB650F51}" presName="CompostProcess" presStyleCnt="0">
        <dgm:presLayoutVars>
          <dgm:dir/>
          <dgm:resizeHandles val="exact"/>
        </dgm:presLayoutVars>
      </dgm:prSet>
      <dgm:spPr/>
    </dgm:pt>
    <dgm:pt modelId="{E77F5959-AA0D-48F8-BC4D-DDC0F62098D4}" type="pres">
      <dgm:prSet presAssocID="{54E14C84-DCF5-47FF-A80F-6AD0CB650F51}" presName="arrow" presStyleLbl="bgShp" presStyleIdx="0" presStyleCnt="1"/>
      <dgm:spPr/>
    </dgm:pt>
    <dgm:pt modelId="{D41944AF-7D2D-42AA-9037-AE6CF1454A75}" type="pres">
      <dgm:prSet presAssocID="{54E14C84-DCF5-47FF-A80F-6AD0CB650F51}" presName="linearProcess" presStyleCnt="0"/>
      <dgm:spPr/>
    </dgm:pt>
    <dgm:pt modelId="{905C5910-0339-4DB0-BA93-049CCEFEE5FA}" type="pres">
      <dgm:prSet presAssocID="{202D557F-F8A9-4320-AA3F-61F9C23F169E}" presName="textNode" presStyleLbl="node1" presStyleIdx="0" presStyleCnt="3">
        <dgm:presLayoutVars>
          <dgm:bulletEnabled val="1"/>
        </dgm:presLayoutVars>
      </dgm:prSet>
      <dgm:spPr/>
    </dgm:pt>
    <dgm:pt modelId="{A13BA9A1-1004-4D5F-9516-F262B10A2871}" type="pres">
      <dgm:prSet presAssocID="{2DA01A7B-2E8C-4BDC-9BB6-20A63AC6A776}" presName="sibTrans" presStyleCnt="0"/>
      <dgm:spPr/>
    </dgm:pt>
    <dgm:pt modelId="{86BD98B8-E567-43BF-A4FC-E3D60530ECB4}" type="pres">
      <dgm:prSet presAssocID="{03EAFC99-F793-4288-BB0D-150B592FA3B6}" presName="textNode" presStyleLbl="node1" presStyleIdx="1" presStyleCnt="3">
        <dgm:presLayoutVars>
          <dgm:bulletEnabled val="1"/>
        </dgm:presLayoutVars>
      </dgm:prSet>
      <dgm:spPr/>
    </dgm:pt>
    <dgm:pt modelId="{CF1605A5-93EA-4AE4-80D4-8FD169FC92C8}" type="pres">
      <dgm:prSet presAssocID="{0DAF1076-CA20-477D-B84F-A38340A54CA3}" presName="sibTrans" presStyleCnt="0"/>
      <dgm:spPr/>
    </dgm:pt>
    <dgm:pt modelId="{88F2D928-CC30-4E17-A029-901222ABDA91}" type="pres">
      <dgm:prSet presAssocID="{96BDAF2E-86C4-486A-8E08-B3CF36712BE5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AD954467-A492-43A8-BC65-E7414CA317FB}" type="presOf" srcId="{54E14C84-DCF5-47FF-A80F-6AD0CB650F51}" destId="{04D36F3F-D7CC-4C0A-ABA7-538EB945E486}" srcOrd="0" destOrd="0" presId="urn:microsoft.com/office/officeart/2005/8/layout/hProcess9"/>
    <dgm:cxn modelId="{8071716C-AAB2-436F-832C-19729784A06C}" type="presOf" srcId="{03EAFC99-F793-4288-BB0D-150B592FA3B6}" destId="{86BD98B8-E567-43BF-A4FC-E3D60530ECB4}" srcOrd="0" destOrd="0" presId="urn:microsoft.com/office/officeart/2005/8/layout/hProcess9"/>
    <dgm:cxn modelId="{32C55E55-C8F7-454B-A5C8-D740DE5B4153}" srcId="{54E14C84-DCF5-47FF-A80F-6AD0CB650F51}" destId="{202D557F-F8A9-4320-AA3F-61F9C23F169E}" srcOrd="0" destOrd="0" parTransId="{6E66EC35-7BB3-472A-91D8-AF7394236FCF}" sibTransId="{2DA01A7B-2E8C-4BDC-9BB6-20A63AC6A776}"/>
    <dgm:cxn modelId="{5C357E9A-F841-4D84-ACC1-445300CABDE1}" type="presOf" srcId="{96BDAF2E-86C4-486A-8E08-B3CF36712BE5}" destId="{88F2D928-CC30-4E17-A029-901222ABDA91}" srcOrd="0" destOrd="0" presId="urn:microsoft.com/office/officeart/2005/8/layout/hProcess9"/>
    <dgm:cxn modelId="{B618189C-458C-4DD3-9F40-50E3F61B0C35}" srcId="{54E14C84-DCF5-47FF-A80F-6AD0CB650F51}" destId="{03EAFC99-F793-4288-BB0D-150B592FA3B6}" srcOrd="1" destOrd="0" parTransId="{EB6454EF-EDB1-4731-9DDB-ACA4CCB1B46F}" sibTransId="{0DAF1076-CA20-477D-B84F-A38340A54CA3}"/>
    <dgm:cxn modelId="{F3AD02A6-DA24-4857-B54E-505868807F8E}" type="presOf" srcId="{202D557F-F8A9-4320-AA3F-61F9C23F169E}" destId="{905C5910-0339-4DB0-BA93-049CCEFEE5FA}" srcOrd="0" destOrd="0" presId="urn:microsoft.com/office/officeart/2005/8/layout/hProcess9"/>
    <dgm:cxn modelId="{FC081FF2-45AC-45B7-9B3A-FCC588FDE76B}" srcId="{54E14C84-DCF5-47FF-A80F-6AD0CB650F51}" destId="{96BDAF2E-86C4-486A-8E08-B3CF36712BE5}" srcOrd="2" destOrd="0" parTransId="{E9A70E9C-2904-4ACC-9B7A-8F6938B6C5DE}" sibTransId="{96C1A8D8-2671-49AA-A89F-10E87468FA04}"/>
    <dgm:cxn modelId="{8BDCC486-47BD-4BDB-8A3A-9FBD7C02E971}" type="presParOf" srcId="{04D36F3F-D7CC-4C0A-ABA7-538EB945E486}" destId="{E77F5959-AA0D-48F8-BC4D-DDC0F62098D4}" srcOrd="0" destOrd="0" presId="urn:microsoft.com/office/officeart/2005/8/layout/hProcess9"/>
    <dgm:cxn modelId="{EAB2A74E-06A1-4371-BE75-2A90173E2D9F}" type="presParOf" srcId="{04D36F3F-D7CC-4C0A-ABA7-538EB945E486}" destId="{D41944AF-7D2D-42AA-9037-AE6CF1454A75}" srcOrd="1" destOrd="0" presId="urn:microsoft.com/office/officeart/2005/8/layout/hProcess9"/>
    <dgm:cxn modelId="{2C29472A-CF0B-4C77-B8B8-EBCE325EEC76}" type="presParOf" srcId="{D41944AF-7D2D-42AA-9037-AE6CF1454A75}" destId="{905C5910-0339-4DB0-BA93-049CCEFEE5FA}" srcOrd="0" destOrd="0" presId="urn:microsoft.com/office/officeart/2005/8/layout/hProcess9"/>
    <dgm:cxn modelId="{5C89917E-CDEB-4CFA-81DD-6B0ACC730CA3}" type="presParOf" srcId="{D41944AF-7D2D-42AA-9037-AE6CF1454A75}" destId="{A13BA9A1-1004-4D5F-9516-F262B10A2871}" srcOrd="1" destOrd="0" presId="urn:microsoft.com/office/officeart/2005/8/layout/hProcess9"/>
    <dgm:cxn modelId="{4AAA9380-01AE-45D3-8F98-1952B8C43B75}" type="presParOf" srcId="{D41944AF-7D2D-42AA-9037-AE6CF1454A75}" destId="{86BD98B8-E567-43BF-A4FC-E3D60530ECB4}" srcOrd="2" destOrd="0" presId="urn:microsoft.com/office/officeart/2005/8/layout/hProcess9"/>
    <dgm:cxn modelId="{F588D8CF-85A3-42B8-900A-60A2E62FBCC3}" type="presParOf" srcId="{D41944AF-7D2D-42AA-9037-AE6CF1454A75}" destId="{CF1605A5-93EA-4AE4-80D4-8FD169FC92C8}" srcOrd="3" destOrd="0" presId="urn:microsoft.com/office/officeart/2005/8/layout/hProcess9"/>
    <dgm:cxn modelId="{D4706341-53F7-4A2F-A86E-8FF850B7AD2C}" type="presParOf" srcId="{D41944AF-7D2D-42AA-9037-AE6CF1454A75}" destId="{88F2D928-CC30-4E17-A029-901222ABDA9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DAEF48-E923-4E23-95B6-93EB8AFDC235}" type="doc">
      <dgm:prSet loTypeId="urn:microsoft.com/office/officeart/2005/8/layout/orgChart1" loCatId="hierarchy" qsTypeId="urn:microsoft.com/office/officeart/2005/8/quickstyle/simple1#6" qsCatId="simple" csTypeId="urn:microsoft.com/office/officeart/2005/8/colors/accent3_1#3" csCatId="accent3" phldr="1"/>
      <dgm:spPr/>
      <dgm:t>
        <a:bodyPr/>
        <a:lstStyle/>
        <a:p>
          <a:endParaRPr lang="ru-RU"/>
        </a:p>
      </dgm:t>
    </dgm:pt>
    <dgm:pt modelId="{3C0ECDE2-D886-4C47-A50C-E9DD706AA7E0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SIMAP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1131F5-4968-4621-842E-D5177EEB288D}" type="parTrans" cxnId="{F36500FD-F427-4EF6-A29E-16DA162A9047}">
      <dgm:prSet/>
      <dgm:spPr/>
      <dgm:t>
        <a:bodyPr/>
        <a:lstStyle/>
        <a:p>
          <a:endParaRPr lang="ru-RU" sz="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832C36-7370-4845-BD72-566B4BD83BB3}" type="sibTrans" cxnId="{F36500FD-F427-4EF6-A29E-16DA162A9047}">
      <dgm:prSet/>
      <dgm:spPr/>
      <dgm:t>
        <a:bodyPr/>
        <a:lstStyle/>
        <a:p>
          <a:endParaRPr lang="ru-RU" sz="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030A55-4E6D-4239-BB9B-35E4CFF6328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eNotices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6ECD9D-E40B-42C0-83D7-A0BFB653F36F}" type="parTrans" cxnId="{0CB743F9-86F2-4AE2-8D57-B1F8871328F4}">
      <dgm:prSet/>
      <dgm:spPr/>
      <dgm:t>
        <a:bodyPr/>
        <a:lstStyle/>
        <a:p>
          <a:endParaRPr lang="ru-RU" sz="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F7604C-834A-4587-B62C-21672F1F2C62}" type="sibTrans" cxnId="{0CB743F9-86F2-4AE2-8D57-B1F8871328F4}">
      <dgm:prSet/>
      <dgm:spPr/>
      <dgm:t>
        <a:bodyPr/>
        <a:lstStyle/>
        <a:p>
          <a:endParaRPr lang="ru-RU" sz="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E693A0-1F22-4BA2-BA95-FFE22A4C88B8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2400" b="1">
              <a:latin typeface="Times New Roman" panose="02020603050405020304" pitchFamily="18" charset="0"/>
              <a:cs typeface="Times New Roman" panose="02020603050405020304" pitchFamily="18" charset="0"/>
            </a:rPr>
            <a:t>eSender</a:t>
          </a:r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C3C429-69B6-4FA0-9954-56E6DDA0898E}" type="parTrans" cxnId="{1DE71364-F5F2-45DE-AF88-26BB5E625136}">
      <dgm:prSet/>
      <dgm:spPr/>
      <dgm:t>
        <a:bodyPr/>
        <a:lstStyle/>
        <a:p>
          <a:endParaRPr lang="ru-RU" sz="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45FF5E-C38B-4A9F-ABE0-CC05E49571FD}" type="sibTrans" cxnId="{1DE71364-F5F2-45DE-AF88-26BB5E625136}">
      <dgm:prSet/>
      <dgm:spPr/>
      <dgm:t>
        <a:bodyPr/>
        <a:lstStyle/>
        <a:p>
          <a:endParaRPr lang="ru-RU" sz="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9D7E17-0BC0-4DC5-B456-2B5871ECE591}" type="pres">
      <dgm:prSet presAssocID="{10DAEF48-E923-4E23-95B6-93EB8AFDC23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E7AE157-E392-44DC-9E26-5DCDC4F9880A}" type="pres">
      <dgm:prSet presAssocID="{3C0ECDE2-D886-4C47-A50C-E9DD706AA7E0}" presName="hierRoot1" presStyleCnt="0">
        <dgm:presLayoutVars>
          <dgm:hierBranch val="init"/>
        </dgm:presLayoutVars>
      </dgm:prSet>
      <dgm:spPr/>
    </dgm:pt>
    <dgm:pt modelId="{3C080C6F-1FFE-418A-8C67-F9A8354C8AC0}" type="pres">
      <dgm:prSet presAssocID="{3C0ECDE2-D886-4C47-A50C-E9DD706AA7E0}" presName="rootComposite1" presStyleCnt="0"/>
      <dgm:spPr/>
    </dgm:pt>
    <dgm:pt modelId="{8829C8FB-A0C8-4338-9BDC-A24E0311A80C}" type="pres">
      <dgm:prSet presAssocID="{3C0ECDE2-D886-4C47-A50C-E9DD706AA7E0}" presName="rootText1" presStyleLbl="node0" presStyleIdx="0" presStyleCnt="1">
        <dgm:presLayoutVars>
          <dgm:chPref val="3"/>
        </dgm:presLayoutVars>
      </dgm:prSet>
      <dgm:spPr/>
    </dgm:pt>
    <dgm:pt modelId="{DF4BB771-5FFC-4D9D-8BF7-64C1A332AF84}" type="pres">
      <dgm:prSet presAssocID="{3C0ECDE2-D886-4C47-A50C-E9DD706AA7E0}" presName="rootConnector1" presStyleLbl="node1" presStyleIdx="0" presStyleCnt="0"/>
      <dgm:spPr/>
    </dgm:pt>
    <dgm:pt modelId="{29897183-4E7B-4460-935F-3990F4A41E60}" type="pres">
      <dgm:prSet presAssocID="{3C0ECDE2-D886-4C47-A50C-E9DD706AA7E0}" presName="hierChild2" presStyleCnt="0"/>
      <dgm:spPr/>
    </dgm:pt>
    <dgm:pt modelId="{0397CC52-F7C8-4C28-A74A-2182823B8DBF}" type="pres">
      <dgm:prSet presAssocID="{6B6ECD9D-E40B-42C0-83D7-A0BFB653F36F}" presName="Name37" presStyleLbl="parChTrans1D2" presStyleIdx="0" presStyleCnt="2"/>
      <dgm:spPr/>
    </dgm:pt>
    <dgm:pt modelId="{595D40E3-EFD1-4D1C-AD86-86B658653E10}" type="pres">
      <dgm:prSet presAssocID="{8C030A55-4E6D-4239-BB9B-35E4CFF63284}" presName="hierRoot2" presStyleCnt="0">
        <dgm:presLayoutVars>
          <dgm:hierBranch val="init"/>
        </dgm:presLayoutVars>
      </dgm:prSet>
      <dgm:spPr/>
    </dgm:pt>
    <dgm:pt modelId="{FD807068-CD21-4BE1-A9E8-D19FFC2DBC78}" type="pres">
      <dgm:prSet presAssocID="{8C030A55-4E6D-4239-BB9B-35E4CFF63284}" presName="rootComposite" presStyleCnt="0"/>
      <dgm:spPr/>
    </dgm:pt>
    <dgm:pt modelId="{F06F99F0-74D7-4996-BFF9-9DE005737193}" type="pres">
      <dgm:prSet presAssocID="{8C030A55-4E6D-4239-BB9B-35E4CFF63284}" presName="rootText" presStyleLbl="node2" presStyleIdx="0" presStyleCnt="2">
        <dgm:presLayoutVars>
          <dgm:chPref val="3"/>
        </dgm:presLayoutVars>
      </dgm:prSet>
      <dgm:spPr/>
    </dgm:pt>
    <dgm:pt modelId="{5E3A969C-022E-450F-B87D-DCAF7F200BE6}" type="pres">
      <dgm:prSet presAssocID="{8C030A55-4E6D-4239-BB9B-35E4CFF63284}" presName="rootConnector" presStyleLbl="node2" presStyleIdx="0" presStyleCnt="2"/>
      <dgm:spPr/>
    </dgm:pt>
    <dgm:pt modelId="{FCF58572-EC48-4315-862B-3CB18FF3FE53}" type="pres">
      <dgm:prSet presAssocID="{8C030A55-4E6D-4239-BB9B-35E4CFF63284}" presName="hierChild4" presStyleCnt="0"/>
      <dgm:spPr/>
    </dgm:pt>
    <dgm:pt modelId="{84D5D829-EE8C-4FDE-9C87-5706F119116B}" type="pres">
      <dgm:prSet presAssocID="{8C030A55-4E6D-4239-BB9B-35E4CFF63284}" presName="hierChild5" presStyleCnt="0"/>
      <dgm:spPr/>
    </dgm:pt>
    <dgm:pt modelId="{5B3C3648-CEED-451A-8896-230F917C65B4}" type="pres">
      <dgm:prSet presAssocID="{19C3C429-69B6-4FA0-9954-56E6DDA0898E}" presName="Name37" presStyleLbl="parChTrans1D2" presStyleIdx="1" presStyleCnt="2"/>
      <dgm:spPr/>
    </dgm:pt>
    <dgm:pt modelId="{D0B998B5-2C7C-48D8-AB23-381E1E8E1D55}" type="pres">
      <dgm:prSet presAssocID="{35E693A0-1F22-4BA2-BA95-FFE22A4C88B8}" presName="hierRoot2" presStyleCnt="0">
        <dgm:presLayoutVars>
          <dgm:hierBranch val="init"/>
        </dgm:presLayoutVars>
      </dgm:prSet>
      <dgm:spPr/>
    </dgm:pt>
    <dgm:pt modelId="{97FA022A-A70C-41D9-982F-2A443241BFF8}" type="pres">
      <dgm:prSet presAssocID="{35E693A0-1F22-4BA2-BA95-FFE22A4C88B8}" presName="rootComposite" presStyleCnt="0"/>
      <dgm:spPr/>
    </dgm:pt>
    <dgm:pt modelId="{69B981C5-9301-4E6E-B097-8550E1C04D54}" type="pres">
      <dgm:prSet presAssocID="{35E693A0-1F22-4BA2-BA95-FFE22A4C88B8}" presName="rootText" presStyleLbl="node2" presStyleIdx="1" presStyleCnt="2">
        <dgm:presLayoutVars>
          <dgm:chPref val="3"/>
        </dgm:presLayoutVars>
      </dgm:prSet>
      <dgm:spPr/>
    </dgm:pt>
    <dgm:pt modelId="{6731F12A-65AA-4BB2-8D85-6A0CF187F70B}" type="pres">
      <dgm:prSet presAssocID="{35E693A0-1F22-4BA2-BA95-FFE22A4C88B8}" presName="rootConnector" presStyleLbl="node2" presStyleIdx="1" presStyleCnt="2"/>
      <dgm:spPr/>
    </dgm:pt>
    <dgm:pt modelId="{B8F4BE07-1C97-4AB7-A524-82BD035052BD}" type="pres">
      <dgm:prSet presAssocID="{35E693A0-1F22-4BA2-BA95-FFE22A4C88B8}" presName="hierChild4" presStyleCnt="0"/>
      <dgm:spPr/>
    </dgm:pt>
    <dgm:pt modelId="{BBC9DAD2-EFAD-4ECE-8EB7-A4AD8E11EAC6}" type="pres">
      <dgm:prSet presAssocID="{35E693A0-1F22-4BA2-BA95-FFE22A4C88B8}" presName="hierChild5" presStyleCnt="0"/>
      <dgm:spPr/>
    </dgm:pt>
    <dgm:pt modelId="{B658F68F-40D0-4E7A-BE6C-6E3157360A8B}" type="pres">
      <dgm:prSet presAssocID="{3C0ECDE2-D886-4C47-A50C-E9DD706AA7E0}" presName="hierChild3" presStyleCnt="0"/>
      <dgm:spPr/>
    </dgm:pt>
  </dgm:ptLst>
  <dgm:cxnLst>
    <dgm:cxn modelId="{0A67C719-7B2F-4386-9C7F-78225A75C2E2}" type="presOf" srcId="{8C030A55-4E6D-4239-BB9B-35E4CFF63284}" destId="{5E3A969C-022E-450F-B87D-DCAF7F200BE6}" srcOrd="1" destOrd="0" presId="urn:microsoft.com/office/officeart/2005/8/layout/orgChart1"/>
    <dgm:cxn modelId="{260E0027-A4A2-4950-985B-3D18710367DE}" type="presOf" srcId="{35E693A0-1F22-4BA2-BA95-FFE22A4C88B8}" destId="{69B981C5-9301-4E6E-B097-8550E1C04D54}" srcOrd="0" destOrd="0" presId="urn:microsoft.com/office/officeart/2005/8/layout/orgChart1"/>
    <dgm:cxn modelId="{A7659233-F38C-4F5F-8DD0-4FB7449B03A7}" type="presOf" srcId="{3C0ECDE2-D886-4C47-A50C-E9DD706AA7E0}" destId="{DF4BB771-5FFC-4D9D-8BF7-64C1A332AF84}" srcOrd="1" destOrd="0" presId="urn:microsoft.com/office/officeart/2005/8/layout/orgChart1"/>
    <dgm:cxn modelId="{1DE71364-F5F2-45DE-AF88-26BB5E625136}" srcId="{3C0ECDE2-D886-4C47-A50C-E9DD706AA7E0}" destId="{35E693A0-1F22-4BA2-BA95-FFE22A4C88B8}" srcOrd="1" destOrd="0" parTransId="{19C3C429-69B6-4FA0-9954-56E6DDA0898E}" sibTransId="{5D45FF5E-C38B-4A9F-ABE0-CC05E49571FD}"/>
    <dgm:cxn modelId="{C3EC7C7F-5B44-4D88-BC93-89B1589F2D74}" type="presOf" srcId="{8C030A55-4E6D-4239-BB9B-35E4CFF63284}" destId="{F06F99F0-74D7-4996-BFF9-9DE005737193}" srcOrd="0" destOrd="0" presId="urn:microsoft.com/office/officeart/2005/8/layout/orgChart1"/>
    <dgm:cxn modelId="{A1AA72B7-D315-4BE9-B867-C60E0583D2E9}" type="presOf" srcId="{19C3C429-69B6-4FA0-9954-56E6DDA0898E}" destId="{5B3C3648-CEED-451A-8896-230F917C65B4}" srcOrd="0" destOrd="0" presId="urn:microsoft.com/office/officeart/2005/8/layout/orgChart1"/>
    <dgm:cxn modelId="{18B5EEC1-3D0A-44BD-8219-06890CFD81AE}" type="presOf" srcId="{6B6ECD9D-E40B-42C0-83D7-A0BFB653F36F}" destId="{0397CC52-F7C8-4C28-A74A-2182823B8DBF}" srcOrd="0" destOrd="0" presId="urn:microsoft.com/office/officeart/2005/8/layout/orgChart1"/>
    <dgm:cxn modelId="{451FF9D1-1005-448E-BF8D-C50B0F7DC2E9}" type="presOf" srcId="{35E693A0-1F22-4BA2-BA95-FFE22A4C88B8}" destId="{6731F12A-65AA-4BB2-8D85-6A0CF187F70B}" srcOrd="1" destOrd="0" presId="urn:microsoft.com/office/officeart/2005/8/layout/orgChart1"/>
    <dgm:cxn modelId="{4452C0DA-96CB-4B43-826A-1070C0CB300A}" type="presOf" srcId="{3C0ECDE2-D886-4C47-A50C-E9DD706AA7E0}" destId="{8829C8FB-A0C8-4338-9BDC-A24E0311A80C}" srcOrd="0" destOrd="0" presId="urn:microsoft.com/office/officeart/2005/8/layout/orgChart1"/>
    <dgm:cxn modelId="{A2D032F7-DE2E-48FD-B397-E74224F46659}" type="presOf" srcId="{10DAEF48-E923-4E23-95B6-93EB8AFDC235}" destId="{039D7E17-0BC0-4DC5-B456-2B5871ECE591}" srcOrd="0" destOrd="0" presId="urn:microsoft.com/office/officeart/2005/8/layout/orgChart1"/>
    <dgm:cxn modelId="{0CB743F9-86F2-4AE2-8D57-B1F8871328F4}" srcId="{3C0ECDE2-D886-4C47-A50C-E9DD706AA7E0}" destId="{8C030A55-4E6D-4239-BB9B-35E4CFF63284}" srcOrd="0" destOrd="0" parTransId="{6B6ECD9D-E40B-42C0-83D7-A0BFB653F36F}" sibTransId="{86F7604C-834A-4587-B62C-21672F1F2C62}"/>
    <dgm:cxn modelId="{F36500FD-F427-4EF6-A29E-16DA162A9047}" srcId="{10DAEF48-E923-4E23-95B6-93EB8AFDC235}" destId="{3C0ECDE2-D886-4C47-A50C-E9DD706AA7E0}" srcOrd="0" destOrd="0" parTransId="{2B1131F5-4968-4621-842E-D5177EEB288D}" sibTransId="{43832C36-7370-4845-BD72-566B4BD83BB3}"/>
    <dgm:cxn modelId="{311828B5-0D73-487C-BF74-9460CA1AC3B8}" type="presParOf" srcId="{039D7E17-0BC0-4DC5-B456-2B5871ECE591}" destId="{DE7AE157-E392-44DC-9E26-5DCDC4F9880A}" srcOrd="0" destOrd="0" presId="urn:microsoft.com/office/officeart/2005/8/layout/orgChart1"/>
    <dgm:cxn modelId="{CB40E711-6EC4-4A56-8A3E-09C3489771BA}" type="presParOf" srcId="{DE7AE157-E392-44DC-9E26-5DCDC4F9880A}" destId="{3C080C6F-1FFE-418A-8C67-F9A8354C8AC0}" srcOrd="0" destOrd="0" presId="urn:microsoft.com/office/officeart/2005/8/layout/orgChart1"/>
    <dgm:cxn modelId="{A81FF2D3-F21C-4812-9352-EC25336C51EE}" type="presParOf" srcId="{3C080C6F-1FFE-418A-8C67-F9A8354C8AC0}" destId="{8829C8FB-A0C8-4338-9BDC-A24E0311A80C}" srcOrd="0" destOrd="0" presId="urn:microsoft.com/office/officeart/2005/8/layout/orgChart1"/>
    <dgm:cxn modelId="{B0A61455-00EC-4C16-B2C0-30436F79C276}" type="presParOf" srcId="{3C080C6F-1FFE-418A-8C67-F9A8354C8AC0}" destId="{DF4BB771-5FFC-4D9D-8BF7-64C1A332AF84}" srcOrd="1" destOrd="0" presId="urn:microsoft.com/office/officeart/2005/8/layout/orgChart1"/>
    <dgm:cxn modelId="{66110AD3-AAC3-4BD0-B474-1413612078FE}" type="presParOf" srcId="{DE7AE157-E392-44DC-9E26-5DCDC4F9880A}" destId="{29897183-4E7B-4460-935F-3990F4A41E60}" srcOrd="1" destOrd="0" presId="urn:microsoft.com/office/officeart/2005/8/layout/orgChart1"/>
    <dgm:cxn modelId="{A846A30A-B767-4383-90CB-75E0566FC8D2}" type="presParOf" srcId="{29897183-4E7B-4460-935F-3990F4A41E60}" destId="{0397CC52-F7C8-4C28-A74A-2182823B8DBF}" srcOrd="0" destOrd="0" presId="urn:microsoft.com/office/officeart/2005/8/layout/orgChart1"/>
    <dgm:cxn modelId="{3898A37E-66B2-4ECB-ABC6-3F9E072E64E8}" type="presParOf" srcId="{29897183-4E7B-4460-935F-3990F4A41E60}" destId="{595D40E3-EFD1-4D1C-AD86-86B658653E10}" srcOrd="1" destOrd="0" presId="urn:microsoft.com/office/officeart/2005/8/layout/orgChart1"/>
    <dgm:cxn modelId="{4AC5A484-22A1-4A65-913E-5268DEE1515B}" type="presParOf" srcId="{595D40E3-EFD1-4D1C-AD86-86B658653E10}" destId="{FD807068-CD21-4BE1-A9E8-D19FFC2DBC78}" srcOrd="0" destOrd="0" presId="urn:microsoft.com/office/officeart/2005/8/layout/orgChart1"/>
    <dgm:cxn modelId="{2CF7AB3D-6248-4D78-8E0A-C8C89CC72BF7}" type="presParOf" srcId="{FD807068-CD21-4BE1-A9E8-D19FFC2DBC78}" destId="{F06F99F0-74D7-4996-BFF9-9DE005737193}" srcOrd="0" destOrd="0" presId="urn:microsoft.com/office/officeart/2005/8/layout/orgChart1"/>
    <dgm:cxn modelId="{A2433DFF-DF5F-4A78-B3A8-4D1CAE6A9E35}" type="presParOf" srcId="{FD807068-CD21-4BE1-A9E8-D19FFC2DBC78}" destId="{5E3A969C-022E-450F-B87D-DCAF7F200BE6}" srcOrd="1" destOrd="0" presId="urn:microsoft.com/office/officeart/2005/8/layout/orgChart1"/>
    <dgm:cxn modelId="{12E84CC0-50C1-4C9C-BA88-860155D512D0}" type="presParOf" srcId="{595D40E3-EFD1-4D1C-AD86-86B658653E10}" destId="{FCF58572-EC48-4315-862B-3CB18FF3FE53}" srcOrd="1" destOrd="0" presId="urn:microsoft.com/office/officeart/2005/8/layout/orgChart1"/>
    <dgm:cxn modelId="{22B3BCFD-44CE-460A-B856-CFD7704D7549}" type="presParOf" srcId="{595D40E3-EFD1-4D1C-AD86-86B658653E10}" destId="{84D5D829-EE8C-4FDE-9C87-5706F119116B}" srcOrd="2" destOrd="0" presId="urn:microsoft.com/office/officeart/2005/8/layout/orgChart1"/>
    <dgm:cxn modelId="{1C5CD278-C4C4-4756-A9AE-6DBCBDEC6B42}" type="presParOf" srcId="{29897183-4E7B-4460-935F-3990F4A41E60}" destId="{5B3C3648-CEED-451A-8896-230F917C65B4}" srcOrd="2" destOrd="0" presId="urn:microsoft.com/office/officeart/2005/8/layout/orgChart1"/>
    <dgm:cxn modelId="{33B44596-0DEB-4C8C-A4AF-7904AD2F1F23}" type="presParOf" srcId="{29897183-4E7B-4460-935F-3990F4A41E60}" destId="{D0B998B5-2C7C-48D8-AB23-381E1E8E1D55}" srcOrd="3" destOrd="0" presId="urn:microsoft.com/office/officeart/2005/8/layout/orgChart1"/>
    <dgm:cxn modelId="{2119A53C-690F-4B30-AD6F-EEB55D8A0411}" type="presParOf" srcId="{D0B998B5-2C7C-48D8-AB23-381E1E8E1D55}" destId="{97FA022A-A70C-41D9-982F-2A443241BFF8}" srcOrd="0" destOrd="0" presId="urn:microsoft.com/office/officeart/2005/8/layout/orgChart1"/>
    <dgm:cxn modelId="{EC56DA3B-3B68-4EFD-A46F-08933621CB18}" type="presParOf" srcId="{97FA022A-A70C-41D9-982F-2A443241BFF8}" destId="{69B981C5-9301-4E6E-B097-8550E1C04D54}" srcOrd="0" destOrd="0" presId="urn:microsoft.com/office/officeart/2005/8/layout/orgChart1"/>
    <dgm:cxn modelId="{BEBA228C-1B65-46F5-A824-A2AEF601752F}" type="presParOf" srcId="{97FA022A-A70C-41D9-982F-2A443241BFF8}" destId="{6731F12A-65AA-4BB2-8D85-6A0CF187F70B}" srcOrd="1" destOrd="0" presId="urn:microsoft.com/office/officeart/2005/8/layout/orgChart1"/>
    <dgm:cxn modelId="{555F22B3-078A-4AA2-80B5-57B4D0BCF593}" type="presParOf" srcId="{D0B998B5-2C7C-48D8-AB23-381E1E8E1D55}" destId="{B8F4BE07-1C97-4AB7-A524-82BD035052BD}" srcOrd="1" destOrd="0" presId="urn:microsoft.com/office/officeart/2005/8/layout/orgChart1"/>
    <dgm:cxn modelId="{835B0326-2352-4530-A073-DD65A0140365}" type="presParOf" srcId="{D0B998B5-2C7C-48D8-AB23-381E1E8E1D55}" destId="{BBC9DAD2-EFAD-4ECE-8EB7-A4AD8E11EAC6}" srcOrd="2" destOrd="0" presId="urn:microsoft.com/office/officeart/2005/8/layout/orgChart1"/>
    <dgm:cxn modelId="{8435D3D9-E9D0-4882-9DDA-34D6E5B0D0F9}" type="presParOf" srcId="{DE7AE157-E392-44DC-9E26-5DCDC4F9880A}" destId="{B658F68F-40D0-4E7A-BE6C-6E3157360A8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239DE10-6ECB-48D2-A50B-AA4EB1E2C490}" type="doc">
      <dgm:prSet loTypeId="urn:microsoft.com/office/officeart/2009/3/layout/StepUpProcess" loCatId="process" qsTypeId="urn:microsoft.com/office/officeart/2005/8/quickstyle/simple4#1" qsCatId="simple" csTypeId="urn:microsoft.com/office/officeart/2005/8/colors/accent3_1#4" csCatId="accent3" phldr="1"/>
      <dgm:spPr/>
      <dgm:t>
        <a:bodyPr/>
        <a:lstStyle/>
        <a:p>
          <a:endParaRPr lang="ru-RU"/>
        </a:p>
      </dgm:t>
    </dgm:pt>
    <dgm:pt modelId="{52FB95CF-37E0-4AD6-9A17-AB1CDD994FBA}">
      <dgm:prSet phldrT="[Текст]" custT="1"/>
      <dgm:spPr/>
      <dgm:t>
        <a:bodyPr/>
        <a:lstStyle/>
        <a:p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Від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15 до 40 % ВВП</a:t>
          </a:r>
        </a:p>
      </dgm:t>
    </dgm:pt>
    <dgm:pt modelId="{E012D7A1-587B-409F-B0B3-2531EE169548}" type="parTrans" cxnId="{7847F681-843F-4DA0-A76C-19F9BCD7D0C8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CDFFDF-B4DA-48AB-9D8E-3B886562F81D}" type="sibTrans" cxnId="{7847F681-843F-4DA0-A76C-19F9BCD7D0C8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2F360A-9EF2-4427-BE1C-00D1CE57DC3C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2 трлн </a:t>
          </a:r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8BADB1-6071-48FC-A784-25DE0AC5FAE4}" type="parTrans" cxnId="{EB717DF7-83F5-47EF-896A-2CFD57EA6E2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5CED1F-0715-4970-B439-57E6992BE04B}" type="sibTrans" cxnId="{EB717DF7-83F5-47EF-896A-2CFD57EA6E2D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F9F460-CE71-44C0-AC59-F78A40E5A5C7}">
      <dgm:prSet phldrT="[Текст]"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14 % ВВП ЄС</a:t>
          </a:r>
        </a:p>
      </dgm:t>
    </dgm:pt>
    <dgm:pt modelId="{A9E511C5-D588-414C-8984-3187F2B8B5E3}" type="parTrans" cxnId="{F4B887EB-77AE-40FE-9E80-95294F766D41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D4B7E7-F112-4FB3-BB41-839C52F752ED}" type="sibTrans" cxnId="{F4B887EB-77AE-40FE-9E80-95294F766D41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07ED93-963A-41A1-8B93-23B96AC580AB}">
      <dgm:prSet custT="1"/>
      <dgm:spPr/>
      <dgm:t>
        <a:bodyPr/>
        <a:lstStyle/>
        <a:p>
          <a:r>
            <a:rPr lang="ru-RU" sz="1600" b="0">
              <a:latin typeface="Times New Roman" panose="02020603050405020304" pitchFamily="18" charset="0"/>
              <a:cs typeface="Times New Roman" panose="02020603050405020304" pitchFamily="18" charset="0"/>
            </a:rPr>
            <a:t>250 000 замовників</a:t>
          </a:r>
          <a:endParaRPr lang="en-US" sz="16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E196B7-1E7A-427A-B110-3C98C54A72E7}" type="parTrans" cxnId="{26CB27E2-BEE0-4A8F-9D97-A0F77F6BC9E8}">
      <dgm:prSet/>
      <dgm:spPr/>
      <dgm:t>
        <a:bodyPr/>
        <a:lstStyle/>
        <a:p>
          <a:endParaRPr lang="ru-RU"/>
        </a:p>
      </dgm:t>
    </dgm:pt>
    <dgm:pt modelId="{2CECDC22-4DDC-40CE-9FA8-1405DF2D031D}" type="sibTrans" cxnId="{26CB27E2-BEE0-4A8F-9D97-A0F77F6BC9E8}">
      <dgm:prSet/>
      <dgm:spPr/>
      <dgm:t>
        <a:bodyPr/>
        <a:lstStyle/>
        <a:p>
          <a:endParaRPr lang="ru-RU"/>
        </a:p>
      </dgm:t>
    </dgm:pt>
    <dgm:pt modelId="{FDEFD26A-3B91-4FB3-905D-90AAA5E368A0}" type="pres">
      <dgm:prSet presAssocID="{8239DE10-6ECB-48D2-A50B-AA4EB1E2C490}" presName="rootnode" presStyleCnt="0">
        <dgm:presLayoutVars>
          <dgm:chMax/>
          <dgm:chPref/>
          <dgm:dir/>
          <dgm:animLvl val="lvl"/>
        </dgm:presLayoutVars>
      </dgm:prSet>
      <dgm:spPr/>
    </dgm:pt>
    <dgm:pt modelId="{F80A634B-8355-4240-BF3E-6CD1D82458AD}" type="pres">
      <dgm:prSet presAssocID="{52FB95CF-37E0-4AD6-9A17-AB1CDD994FBA}" presName="composite" presStyleCnt="0"/>
      <dgm:spPr/>
    </dgm:pt>
    <dgm:pt modelId="{0A46BCDC-B06D-4DC0-A8DA-2ECF49C83195}" type="pres">
      <dgm:prSet presAssocID="{52FB95CF-37E0-4AD6-9A17-AB1CDD994FBA}" presName="LShape" presStyleLbl="alignNode1" presStyleIdx="0" presStyleCnt="7"/>
      <dgm:spPr/>
    </dgm:pt>
    <dgm:pt modelId="{EE28275A-8749-41B4-A2F5-0E527EC32A04}" type="pres">
      <dgm:prSet presAssocID="{52FB95CF-37E0-4AD6-9A17-AB1CDD994FBA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A41376D2-EB55-4C50-B492-628CE5C4D294}" type="pres">
      <dgm:prSet presAssocID="{52FB95CF-37E0-4AD6-9A17-AB1CDD994FBA}" presName="Triangle" presStyleLbl="alignNode1" presStyleIdx="1" presStyleCnt="7"/>
      <dgm:spPr/>
    </dgm:pt>
    <dgm:pt modelId="{B4A24A47-A9B9-44B6-A012-4B0EEC7124A8}" type="pres">
      <dgm:prSet presAssocID="{92CDFFDF-B4DA-48AB-9D8E-3B886562F81D}" presName="sibTrans" presStyleCnt="0"/>
      <dgm:spPr/>
    </dgm:pt>
    <dgm:pt modelId="{C2AF6C3A-F2BF-4089-9026-0D77B5019E4A}" type="pres">
      <dgm:prSet presAssocID="{92CDFFDF-B4DA-48AB-9D8E-3B886562F81D}" presName="space" presStyleCnt="0"/>
      <dgm:spPr/>
    </dgm:pt>
    <dgm:pt modelId="{D9998A80-F6C3-4E3D-9A7B-C0C17F7AE42A}" type="pres">
      <dgm:prSet presAssocID="{BD2F360A-9EF2-4427-BE1C-00D1CE57DC3C}" presName="composite" presStyleCnt="0"/>
      <dgm:spPr/>
    </dgm:pt>
    <dgm:pt modelId="{D51B8B2C-B901-4FB3-B88B-60ED8D5E3556}" type="pres">
      <dgm:prSet presAssocID="{BD2F360A-9EF2-4427-BE1C-00D1CE57DC3C}" presName="LShape" presStyleLbl="alignNode1" presStyleIdx="2" presStyleCnt="7"/>
      <dgm:spPr/>
    </dgm:pt>
    <dgm:pt modelId="{F208F491-E1D7-4FB9-B324-7E3FBA226266}" type="pres">
      <dgm:prSet presAssocID="{BD2F360A-9EF2-4427-BE1C-00D1CE57DC3C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7D445925-694E-4966-BBDF-199337CE61E0}" type="pres">
      <dgm:prSet presAssocID="{BD2F360A-9EF2-4427-BE1C-00D1CE57DC3C}" presName="Triangle" presStyleLbl="alignNode1" presStyleIdx="3" presStyleCnt="7"/>
      <dgm:spPr/>
    </dgm:pt>
    <dgm:pt modelId="{E5555E12-31D4-41C6-B98B-170DF0626DD2}" type="pres">
      <dgm:prSet presAssocID="{B05CED1F-0715-4970-B439-57E6992BE04B}" presName="sibTrans" presStyleCnt="0"/>
      <dgm:spPr/>
    </dgm:pt>
    <dgm:pt modelId="{7B0C046A-A7C0-480B-9ECC-6E8FF8D753C9}" type="pres">
      <dgm:prSet presAssocID="{B05CED1F-0715-4970-B439-57E6992BE04B}" presName="space" presStyleCnt="0"/>
      <dgm:spPr/>
    </dgm:pt>
    <dgm:pt modelId="{0C057279-1258-41DF-900B-D2B404258661}" type="pres">
      <dgm:prSet presAssocID="{FFF9F460-CE71-44C0-AC59-F78A40E5A5C7}" presName="composite" presStyleCnt="0"/>
      <dgm:spPr/>
    </dgm:pt>
    <dgm:pt modelId="{98EDFFD8-73A2-4B95-B9E2-5080F5E73CA7}" type="pres">
      <dgm:prSet presAssocID="{FFF9F460-CE71-44C0-AC59-F78A40E5A5C7}" presName="LShape" presStyleLbl="alignNode1" presStyleIdx="4" presStyleCnt="7"/>
      <dgm:spPr/>
    </dgm:pt>
    <dgm:pt modelId="{8DE124CD-FCB9-4B42-A5B2-8BD92C880DC2}" type="pres">
      <dgm:prSet presAssocID="{FFF9F460-CE71-44C0-AC59-F78A40E5A5C7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74A5A916-E23A-48B0-B706-AB8F0D8F8BB7}" type="pres">
      <dgm:prSet presAssocID="{FFF9F460-CE71-44C0-AC59-F78A40E5A5C7}" presName="Triangle" presStyleLbl="alignNode1" presStyleIdx="5" presStyleCnt="7"/>
      <dgm:spPr/>
    </dgm:pt>
    <dgm:pt modelId="{458B50F9-72E5-4BA1-BB0D-4655A3E3E4A0}" type="pres">
      <dgm:prSet presAssocID="{95D4B7E7-F112-4FB3-BB41-839C52F752ED}" presName="sibTrans" presStyleCnt="0"/>
      <dgm:spPr/>
    </dgm:pt>
    <dgm:pt modelId="{4319DDE2-62FF-4739-AA3D-79B9031470AB}" type="pres">
      <dgm:prSet presAssocID="{95D4B7E7-F112-4FB3-BB41-839C52F752ED}" presName="space" presStyleCnt="0"/>
      <dgm:spPr/>
    </dgm:pt>
    <dgm:pt modelId="{D0707206-CBAC-4F02-BB7E-D3BE08B212D1}" type="pres">
      <dgm:prSet presAssocID="{E807ED93-963A-41A1-8B93-23B96AC580AB}" presName="composite" presStyleCnt="0"/>
      <dgm:spPr/>
    </dgm:pt>
    <dgm:pt modelId="{DA957B89-FD7A-486E-A467-41F37FC5C07F}" type="pres">
      <dgm:prSet presAssocID="{E807ED93-963A-41A1-8B93-23B96AC580AB}" presName="LShape" presStyleLbl="alignNode1" presStyleIdx="6" presStyleCnt="7" custLinFactNeighborX="481" custLinFactNeighborY="-23728"/>
      <dgm:spPr/>
    </dgm:pt>
    <dgm:pt modelId="{863B8EEA-3632-4332-B853-6635E15EA80B}" type="pres">
      <dgm:prSet presAssocID="{E807ED93-963A-41A1-8B93-23B96AC580AB}" presName="ParentText" presStyleLbl="revTx" presStyleIdx="3" presStyleCnt="4" custScaleY="67644" custLinFactNeighborX="2560" custLinFactNeighborY="-33808">
        <dgm:presLayoutVars>
          <dgm:chMax val="0"/>
          <dgm:chPref val="0"/>
          <dgm:bulletEnabled val="1"/>
        </dgm:presLayoutVars>
      </dgm:prSet>
      <dgm:spPr/>
    </dgm:pt>
  </dgm:ptLst>
  <dgm:cxnLst>
    <dgm:cxn modelId="{270F1422-F400-42B0-842E-CC816E189BAA}" type="presOf" srcId="{E807ED93-963A-41A1-8B93-23B96AC580AB}" destId="{863B8EEA-3632-4332-B853-6635E15EA80B}" srcOrd="0" destOrd="0" presId="urn:microsoft.com/office/officeart/2009/3/layout/StepUpProcess"/>
    <dgm:cxn modelId="{041F0B27-CEE2-4A86-BCBD-26EBCB89CC65}" type="presOf" srcId="{52FB95CF-37E0-4AD6-9A17-AB1CDD994FBA}" destId="{EE28275A-8749-41B4-A2F5-0E527EC32A04}" srcOrd="0" destOrd="0" presId="urn:microsoft.com/office/officeart/2009/3/layout/StepUpProcess"/>
    <dgm:cxn modelId="{7847F681-843F-4DA0-A76C-19F9BCD7D0C8}" srcId="{8239DE10-6ECB-48D2-A50B-AA4EB1E2C490}" destId="{52FB95CF-37E0-4AD6-9A17-AB1CDD994FBA}" srcOrd="0" destOrd="0" parTransId="{E012D7A1-587B-409F-B0B3-2531EE169548}" sibTransId="{92CDFFDF-B4DA-48AB-9D8E-3B886562F81D}"/>
    <dgm:cxn modelId="{FE5A35B7-F67C-4191-8EEE-7F883D0E3377}" type="presOf" srcId="{8239DE10-6ECB-48D2-A50B-AA4EB1E2C490}" destId="{FDEFD26A-3B91-4FB3-905D-90AAA5E368A0}" srcOrd="0" destOrd="0" presId="urn:microsoft.com/office/officeart/2009/3/layout/StepUpProcess"/>
    <dgm:cxn modelId="{EF6F9BC1-9828-4855-9362-D6E125B0D7C7}" type="presOf" srcId="{BD2F360A-9EF2-4427-BE1C-00D1CE57DC3C}" destId="{F208F491-E1D7-4FB9-B324-7E3FBA226266}" srcOrd="0" destOrd="0" presId="urn:microsoft.com/office/officeart/2009/3/layout/StepUpProcess"/>
    <dgm:cxn modelId="{73E5EECC-77F4-4883-8126-B15150FADB48}" type="presOf" srcId="{FFF9F460-CE71-44C0-AC59-F78A40E5A5C7}" destId="{8DE124CD-FCB9-4B42-A5B2-8BD92C880DC2}" srcOrd="0" destOrd="0" presId="urn:microsoft.com/office/officeart/2009/3/layout/StepUpProcess"/>
    <dgm:cxn modelId="{26CB27E2-BEE0-4A8F-9D97-A0F77F6BC9E8}" srcId="{8239DE10-6ECB-48D2-A50B-AA4EB1E2C490}" destId="{E807ED93-963A-41A1-8B93-23B96AC580AB}" srcOrd="3" destOrd="0" parTransId="{EDE196B7-1E7A-427A-B110-3C98C54A72E7}" sibTransId="{2CECDC22-4DDC-40CE-9FA8-1405DF2D031D}"/>
    <dgm:cxn modelId="{F4B887EB-77AE-40FE-9E80-95294F766D41}" srcId="{8239DE10-6ECB-48D2-A50B-AA4EB1E2C490}" destId="{FFF9F460-CE71-44C0-AC59-F78A40E5A5C7}" srcOrd="2" destOrd="0" parTransId="{A9E511C5-D588-414C-8984-3187F2B8B5E3}" sibTransId="{95D4B7E7-F112-4FB3-BB41-839C52F752ED}"/>
    <dgm:cxn modelId="{EB717DF7-83F5-47EF-896A-2CFD57EA6E2D}" srcId="{8239DE10-6ECB-48D2-A50B-AA4EB1E2C490}" destId="{BD2F360A-9EF2-4427-BE1C-00D1CE57DC3C}" srcOrd="1" destOrd="0" parTransId="{1B8BADB1-6071-48FC-A784-25DE0AC5FAE4}" sibTransId="{B05CED1F-0715-4970-B439-57E6992BE04B}"/>
    <dgm:cxn modelId="{1E032E52-69D0-4673-B2DF-7ADD5FA5095D}" type="presParOf" srcId="{FDEFD26A-3B91-4FB3-905D-90AAA5E368A0}" destId="{F80A634B-8355-4240-BF3E-6CD1D82458AD}" srcOrd="0" destOrd="0" presId="urn:microsoft.com/office/officeart/2009/3/layout/StepUpProcess"/>
    <dgm:cxn modelId="{EC78C0C1-FE74-4490-ABFC-F731EB6A867B}" type="presParOf" srcId="{F80A634B-8355-4240-BF3E-6CD1D82458AD}" destId="{0A46BCDC-B06D-4DC0-A8DA-2ECF49C83195}" srcOrd="0" destOrd="0" presId="urn:microsoft.com/office/officeart/2009/3/layout/StepUpProcess"/>
    <dgm:cxn modelId="{4175060D-85BB-4C8E-BA89-12748A76474A}" type="presParOf" srcId="{F80A634B-8355-4240-BF3E-6CD1D82458AD}" destId="{EE28275A-8749-41B4-A2F5-0E527EC32A04}" srcOrd="1" destOrd="0" presId="urn:microsoft.com/office/officeart/2009/3/layout/StepUpProcess"/>
    <dgm:cxn modelId="{A2A221F9-C9DE-4AA4-8154-9782145A5BF9}" type="presParOf" srcId="{F80A634B-8355-4240-BF3E-6CD1D82458AD}" destId="{A41376D2-EB55-4C50-B492-628CE5C4D294}" srcOrd="2" destOrd="0" presId="urn:microsoft.com/office/officeart/2009/3/layout/StepUpProcess"/>
    <dgm:cxn modelId="{8F5A9F31-65AD-4554-BEA4-637AFD7A8762}" type="presParOf" srcId="{FDEFD26A-3B91-4FB3-905D-90AAA5E368A0}" destId="{B4A24A47-A9B9-44B6-A012-4B0EEC7124A8}" srcOrd="1" destOrd="0" presId="urn:microsoft.com/office/officeart/2009/3/layout/StepUpProcess"/>
    <dgm:cxn modelId="{5B81C671-6BC1-47BA-B661-3D3392192494}" type="presParOf" srcId="{B4A24A47-A9B9-44B6-A012-4B0EEC7124A8}" destId="{C2AF6C3A-F2BF-4089-9026-0D77B5019E4A}" srcOrd="0" destOrd="0" presId="urn:microsoft.com/office/officeart/2009/3/layout/StepUpProcess"/>
    <dgm:cxn modelId="{9825572C-FE8D-4B47-8961-75E667F0BA80}" type="presParOf" srcId="{FDEFD26A-3B91-4FB3-905D-90AAA5E368A0}" destId="{D9998A80-F6C3-4E3D-9A7B-C0C17F7AE42A}" srcOrd="2" destOrd="0" presId="urn:microsoft.com/office/officeart/2009/3/layout/StepUpProcess"/>
    <dgm:cxn modelId="{77B54AD5-15F6-44AD-8B15-C7BBE15D0315}" type="presParOf" srcId="{D9998A80-F6C3-4E3D-9A7B-C0C17F7AE42A}" destId="{D51B8B2C-B901-4FB3-B88B-60ED8D5E3556}" srcOrd="0" destOrd="0" presId="urn:microsoft.com/office/officeart/2009/3/layout/StepUpProcess"/>
    <dgm:cxn modelId="{AEFA8524-A033-4847-B306-6EA024A595FF}" type="presParOf" srcId="{D9998A80-F6C3-4E3D-9A7B-C0C17F7AE42A}" destId="{F208F491-E1D7-4FB9-B324-7E3FBA226266}" srcOrd="1" destOrd="0" presId="urn:microsoft.com/office/officeart/2009/3/layout/StepUpProcess"/>
    <dgm:cxn modelId="{048DDD61-923C-4E10-9107-A8AD52A7DDFE}" type="presParOf" srcId="{D9998A80-F6C3-4E3D-9A7B-C0C17F7AE42A}" destId="{7D445925-694E-4966-BBDF-199337CE61E0}" srcOrd="2" destOrd="0" presId="urn:microsoft.com/office/officeart/2009/3/layout/StepUpProcess"/>
    <dgm:cxn modelId="{4EF8A8C0-1CD5-47D9-A938-ABAE960705A4}" type="presParOf" srcId="{FDEFD26A-3B91-4FB3-905D-90AAA5E368A0}" destId="{E5555E12-31D4-41C6-B98B-170DF0626DD2}" srcOrd="3" destOrd="0" presId="urn:microsoft.com/office/officeart/2009/3/layout/StepUpProcess"/>
    <dgm:cxn modelId="{CFDFDD71-032D-41ED-BE9D-7BABC715E004}" type="presParOf" srcId="{E5555E12-31D4-41C6-B98B-170DF0626DD2}" destId="{7B0C046A-A7C0-480B-9ECC-6E8FF8D753C9}" srcOrd="0" destOrd="0" presId="urn:microsoft.com/office/officeart/2009/3/layout/StepUpProcess"/>
    <dgm:cxn modelId="{ED61F93C-9971-4F52-ADC4-BA1FF39D48F0}" type="presParOf" srcId="{FDEFD26A-3B91-4FB3-905D-90AAA5E368A0}" destId="{0C057279-1258-41DF-900B-D2B404258661}" srcOrd="4" destOrd="0" presId="urn:microsoft.com/office/officeart/2009/3/layout/StepUpProcess"/>
    <dgm:cxn modelId="{9957DA4B-1A31-483F-AB49-47110B29C01F}" type="presParOf" srcId="{0C057279-1258-41DF-900B-D2B404258661}" destId="{98EDFFD8-73A2-4B95-B9E2-5080F5E73CA7}" srcOrd="0" destOrd="0" presId="urn:microsoft.com/office/officeart/2009/3/layout/StepUpProcess"/>
    <dgm:cxn modelId="{84F1AC44-AD99-4D64-8797-76325911D528}" type="presParOf" srcId="{0C057279-1258-41DF-900B-D2B404258661}" destId="{8DE124CD-FCB9-4B42-A5B2-8BD92C880DC2}" srcOrd="1" destOrd="0" presId="urn:microsoft.com/office/officeart/2009/3/layout/StepUpProcess"/>
    <dgm:cxn modelId="{A740237F-CAB5-47DF-9FA4-FCB26B8D4B82}" type="presParOf" srcId="{0C057279-1258-41DF-900B-D2B404258661}" destId="{74A5A916-E23A-48B0-B706-AB8F0D8F8BB7}" srcOrd="2" destOrd="0" presId="urn:microsoft.com/office/officeart/2009/3/layout/StepUpProcess"/>
    <dgm:cxn modelId="{4392F1AA-B1FC-4D01-983A-8751B67EDC35}" type="presParOf" srcId="{FDEFD26A-3B91-4FB3-905D-90AAA5E368A0}" destId="{458B50F9-72E5-4BA1-BB0D-4655A3E3E4A0}" srcOrd="5" destOrd="0" presId="urn:microsoft.com/office/officeart/2009/3/layout/StepUpProcess"/>
    <dgm:cxn modelId="{F35E43B4-1629-4716-B530-4BAFDCB2A02F}" type="presParOf" srcId="{458B50F9-72E5-4BA1-BB0D-4655A3E3E4A0}" destId="{4319DDE2-62FF-4739-AA3D-79B9031470AB}" srcOrd="0" destOrd="0" presId="urn:microsoft.com/office/officeart/2009/3/layout/StepUpProcess"/>
    <dgm:cxn modelId="{FDF89976-129E-432C-A48D-178EB2AE6B6E}" type="presParOf" srcId="{FDEFD26A-3B91-4FB3-905D-90AAA5E368A0}" destId="{D0707206-CBAC-4F02-BB7E-D3BE08B212D1}" srcOrd="6" destOrd="0" presId="urn:microsoft.com/office/officeart/2009/3/layout/StepUpProcess"/>
    <dgm:cxn modelId="{F86F5A10-6F41-47D4-B2ED-DEE7E75F15E9}" type="presParOf" srcId="{D0707206-CBAC-4F02-BB7E-D3BE08B212D1}" destId="{DA957B89-FD7A-486E-A467-41F37FC5C07F}" srcOrd="0" destOrd="0" presId="urn:microsoft.com/office/officeart/2009/3/layout/StepUpProcess"/>
    <dgm:cxn modelId="{AB0CCB4D-EDFF-41DF-B7BA-2AC6DADFCE46}" type="presParOf" srcId="{D0707206-CBAC-4F02-BB7E-D3BE08B212D1}" destId="{863B8EEA-3632-4332-B853-6635E15EA80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794BBCB-5A98-41C6-B394-746AB76F199A}" type="doc">
      <dgm:prSet loTypeId="urn:microsoft.com/office/officeart/2005/8/layout/matrix2" loCatId="matrix" qsTypeId="urn:microsoft.com/office/officeart/2005/8/quickstyle/simple1#7" qsCatId="simple" csTypeId="urn:microsoft.com/office/officeart/2005/8/colors/colorful5#1" csCatId="colorful"/>
      <dgm:spPr/>
      <dgm:t>
        <a:bodyPr/>
        <a:lstStyle/>
        <a:p>
          <a:endParaRPr lang="en-US"/>
        </a:p>
      </dgm:t>
    </dgm:pt>
    <dgm:pt modelId="{5AABD238-C31A-44AD-B2DD-024F7CCC9C34}">
      <dgm:prSet/>
      <dgm:spPr/>
      <dgm:t>
        <a:bodyPr/>
        <a:lstStyle/>
        <a:p>
          <a:r>
            <a:rPr lang="uk-UA" b="1" dirty="0"/>
            <a:t>оптимізація </a:t>
          </a:r>
          <a:r>
            <a:rPr lang="uk-UA" b="1" dirty="0" err="1"/>
            <a:t>закупівель</a:t>
          </a:r>
          <a:r>
            <a:rPr lang="uk-UA" b="1" dirty="0"/>
            <a:t> для державних потреб та мінімізація бюджетних видатків; </a:t>
          </a:r>
          <a:endParaRPr lang="en-US" dirty="0"/>
        </a:p>
      </dgm:t>
    </dgm:pt>
    <dgm:pt modelId="{D62101DA-BBB0-4EC5-8905-F5EC6612A5AD}" type="parTrans" cxnId="{AE30C704-B625-4498-9AE9-6A4179A62F40}">
      <dgm:prSet/>
      <dgm:spPr/>
      <dgm:t>
        <a:bodyPr/>
        <a:lstStyle/>
        <a:p>
          <a:endParaRPr lang="en-US"/>
        </a:p>
      </dgm:t>
    </dgm:pt>
    <dgm:pt modelId="{19757B99-C4B6-45FD-982F-EEF4F7369295}" type="sibTrans" cxnId="{AE30C704-B625-4498-9AE9-6A4179A62F40}">
      <dgm:prSet/>
      <dgm:spPr/>
      <dgm:t>
        <a:bodyPr/>
        <a:lstStyle/>
        <a:p>
          <a:endParaRPr lang="en-US"/>
        </a:p>
      </dgm:t>
    </dgm:pt>
    <dgm:pt modelId="{6B8BF480-BAED-450F-A66F-657C7A367D81}">
      <dgm:prSet/>
      <dgm:spPr/>
      <dgm:t>
        <a:bodyPr/>
        <a:lstStyle/>
        <a:p>
          <a:r>
            <a:rPr lang="uk-UA" b="1" dirty="0"/>
            <a:t>забезпечення рівних умов конкуренції під час укладання державного контракту на ринку ЄС, у тому числі на національних ринках;</a:t>
          </a:r>
          <a:endParaRPr lang="en-US" dirty="0"/>
        </a:p>
      </dgm:t>
    </dgm:pt>
    <dgm:pt modelId="{28880AFA-D7E0-4AAC-A061-6AF20FF685DB}" type="parTrans" cxnId="{8D83D376-8BEF-4920-8D2C-F95658312A6C}">
      <dgm:prSet/>
      <dgm:spPr/>
      <dgm:t>
        <a:bodyPr/>
        <a:lstStyle/>
        <a:p>
          <a:endParaRPr lang="en-US"/>
        </a:p>
      </dgm:t>
    </dgm:pt>
    <dgm:pt modelId="{350573F4-52FC-4C12-A993-AF78538BC5C8}" type="sibTrans" cxnId="{8D83D376-8BEF-4920-8D2C-F95658312A6C}">
      <dgm:prSet/>
      <dgm:spPr/>
      <dgm:t>
        <a:bodyPr/>
        <a:lstStyle/>
        <a:p>
          <a:endParaRPr lang="en-US"/>
        </a:p>
      </dgm:t>
    </dgm:pt>
    <dgm:pt modelId="{639F3D4B-F5D2-4606-8CA8-49A486A68B29}">
      <dgm:prSet/>
      <dgm:spPr/>
      <dgm:t>
        <a:bodyPr/>
        <a:lstStyle/>
        <a:p>
          <a:r>
            <a:rPr lang="uk-UA" b="1"/>
            <a:t>дотримання вимог відкритості; </a:t>
          </a:r>
          <a:endParaRPr lang="en-US" dirty="0"/>
        </a:p>
      </dgm:t>
    </dgm:pt>
    <dgm:pt modelId="{495E50B1-A592-47A2-AA36-EC75E6E51968}" type="parTrans" cxnId="{C9A01009-5F05-4B94-8BC1-E4A2F28E68FF}">
      <dgm:prSet/>
      <dgm:spPr/>
      <dgm:t>
        <a:bodyPr/>
        <a:lstStyle/>
        <a:p>
          <a:endParaRPr lang="en-US"/>
        </a:p>
      </dgm:t>
    </dgm:pt>
    <dgm:pt modelId="{2C59D6F6-3043-46EE-9C43-6033F70A37F0}" type="sibTrans" cxnId="{C9A01009-5F05-4B94-8BC1-E4A2F28E68FF}">
      <dgm:prSet/>
      <dgm:spPr/>
      <dgm:t>
        <a:bodyPr/>
        <a:lstStyle/>
        <a:p>
          <a:endParaRPr lang="en-US"/>
        </a:p>
      </dgm:t>
    </dgm:pt>
    <dgm:pt modelId="{70232745-654C-41CF-9136-902EC9E985D6}">
      <dgm:prSet/>
      <dgm:spPr/>
      <dgm:t>
        <a:bodyPr/>
        <a:lstStyle/>
        <a:p>
          <a:r>
            <a:rPr lang="uk-UA" b="1"/>
            <a:t>допомога малим та середнім підприємствам у отриманні державних замовлень.</a:t>
          </a:r>
          <a:endParaRPr lang="en-US"/>
        </a:p>
      </dgm:t>
    </dgm:pt>
    <dgm:pt modelId="{4BACB787-1D07-49E2-A3D5-FA6F92F51CD3}" type="parTrans" cxnId="{A550A04A-C0C1-4B85-A1F7-0CF6A9B9F953}">
      <dgm:prSet/>
      <dgm:spPr/>
      <dgm:t>
        <a:bodyPr/>
        <a:lstStyle/>
        <a:p>
          <a:endParaRPr lang="en-US"/>
        </a:p>
      </dgm:t>
    </dgm:pt>
    <dgm:pt modelId="{67999206-D11B-4A09-B6D6-A0DF9BA710D8}" type="sibTrans" cxnId="{A550A04A-C0C1-4B85-A1F7-0CF6A9B9F953}">
      <dgm:prSet/>
      <dgm:spPr/>
      <dgm:t>
        <a:bodyPr/>
        <a:lstStyle/>
        <a:p>
          <a:endParaRPr lang="en-US"/>
        </a:p>
      </dgm:t>
    </dgm:pt>
    <dgm:pt modelId="{A0BA5083-060D-4053-8804-C0BA9C7DBCA7}" type="pres">
      <dgm:prSet presAssocID="{8794BBCB-5A98-41C6-B394-746AB76F199A}" presName="matrix" presStyleCnt="0">
        <dgm:presLayoutVars>
          <dgm:chMax val="1"/>
          <dgm:dir/>
          <dgm:resizeHandles val="exact"/>
        </dgm:presLayoutVars>
      </dgm:prSet>
      <dgm:spPr/>
    </dgm:pt>
    <dgm:pt modelId="{3DCF328E-8630-4E45-8846-05F9AA832C85}" type="pres">
      <dgm:prSet presAssocID="{8794BBCB-5A98-41C6-B394-746AB76F199A}" presName="axisShape" presStyleLbl="bgShp" presStyleIdx="0" presStyleCnt="1"/>
      <dgm:spPr/>
    </dgm:pt>
    <dgm:pt modelId="{A8CB9727-92B6-4EF3-A1DE-61663DD5E07F}" type="pres">
      <dgm:prSet presAssocID="{8794BBCB-5A98-41C6-B394-746AB76F199A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9E47CA0-4F8E-4BDB-81E1-7E71B29990BB}" type="pres">
      <dgm:prSet presAssocID="{8794BBCB-5A98-41C6-B394-746AB76F199A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8C4770A-D85E-4853-9993-4EDA4E1C5304}" type="pres">
      <dgm:prSet presAssocID="{8794BBCB-5A98-41C6-B394-746AB76F199A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C885D09-1A80-4523-B9FD-41A989917460}" type="pres">
      <dgm:prSet presAssocID="{8794BBCB-5A98-41C6-B394-746AB76F199A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E30C704-B625-4498-9AE9-6A4179A62F40}" srcId="{8794BBCB-5A98-41C6-B394-746AB76F199A}" destId="{5AABD238-C31A-44AD-B2DD-024F7CCC9C34}" srcOrd="0" destOrd="0" parTransId="{D62101DA-BBB0-4EC5-8905-F5EC6612A5AD}" sibTransId="{19757B99-C4B6-45FD-982F-EEF4F7369295}"/>
    <dgm:cxn modelId="{C9A01009-5F05-4B94-8BC1-E4A2F28E68FF}" srcId="{8794BBCB-5A98-41C6-B394-746AB76F199A}" destId="{639F3D4B-F5D2-4606-8CA8-49A486A68B29}" srcOrd="2" destOrd="0" parTransId="{495E50B1-A592-47A2-AA36-EC75E6E51968}" sibTransId="{2C59D6F6-3043-46EE-9C43-6033F70A37F0}"/>
    <dgm:cxn modelId="{4EA17C0B-6628-4D93-911C-7A47ADD4398C}" type="presOf" srcId="{639F3D4B-F5D2-4606-8CA8-49A486A68B29}" destId="{98C4770A-D85E-4853-9993-4EDA4E1C5304}" srcOrd="0" destOrd="0" presId="urn:microsoft.com/office/officeart/2005/8/layout/matrix2"/>
    <dgm:cxn modelId="{535F0012-6DF4-4620-A2CF-C163C8EA7073}" type="presOf" srcId="{8794BBCB-5A98-41C6-B394-746AB76F199A}" destId="{A0BA5083-060D-4053-8804-C0BA9C7DBCA7}" srcOrd="0" destOrd="0" presId="urn:microsoft.com/office/officeart/2005/8/layout/matrix2"/>
    <dgm:cxn modelId="{3725D02C-2B1B-4569-B8BD-BE77A707FFD5}" type="presOf" srcId="{6B8BF480-BAED-450F-A66F-657C7A367D81}" destId="{39E47CA0-4F8E-4BDB-81E1-7E71B29990BB}" srcOrd="0" destOrd="0" presId="urn:microsoft.com/office/officeart/2005/8/layout/matrix2"/>
    <dgm:cxn modelId="{A550A04A-C0C1-4B85-A1F7-0CF6A9B9F953}" srcId="{8794BBCB-5A98-41C6-B394-746AB76F199A}" destId="{70232745-654C-41CF-9136-902EC9E985D6}" srcOrd="3" destOrd="0" parTransId="{4BACB787-1D07-49E2-A3D5-FA6F92F51CD3}" sibTransId="{67999206-D11B-4A09-B6D6-A0DF9BA710D8}"/>
    <dgm:cxn modelId="{8D83D376-8BEF-4920-8D2C-F95658312A6C}" srcId="{8794BBCB-5A98-41C6-B394-746AB76F199A}" destId="{6B8BF480-BAED-450F-A66F-657C7A367D81}" srcOrd="1" destOrd="0" parTransId="{28880AFA-D7E0-4AAC-A061-6AF20FF685DB}" sibTransId="{350573F4-52FC-4C12-A993-AF78538BC5C8}"/>
    <dgm:cxn modelId="{43F6D28A-22F4-4C9C-906D-C2307754CD99}" type="presOf" srcId="{5AABD238-C31A-44AD-B2DD-024F7CCC9C34}" destId="{A8CB9727-92B6-4EF3-A1DE-61663DD5E07F}" srcOrd="0" destOrd="0" presId="urn:microsoft.com/office/officeart/2005/8/layout/matrix2"/>
    <dgm:cxn modelId="{CAF51AB5-492F-4800-AF22-D962DDE6EB65}" type="presOf" srcId="{70232745-654C-41CF-9136-902EC9E985D6}" destId="{3C885D09-1A80-4523-B9FD-41A989917460}" srcOrd="0" destOrd="0" presId="urn:microsoft.com/office/officeart/2005/8/layout/matrix2"/>
    <dgm:cxn modelId="{172EFBE7-7409-4B5F-B838-1473DA7FE9D8}" type="presParOf" srcId="{A0BA5083-060D-4053-8804-C0BA9C7DBCA7}" destId="{3DCF328E-8630-4E45-8846-05F9AA832C85}" srcOrd="0" destOrd="0" presId="urn:microsoft.com/office/officeart/2005/8/layout/matrix2"/>
    <dgm:cxn modelId="{52A41F67-5156-4EAF-9AFD-7B235E608566}" type="presParOf" srcId="{A0BA5083-060D-4053-8804-C0BA9C7DBCA7}" destId="{A8CB9727-92B6-4EF3-A1DE-61663DD5E07F}" srcOrd="1" destOrd="0" presId="urn:microsoft.com/office/officeart/2005/8/layout/matrix2"/>
    <dgm:cxn modelId="{BEF6DBC6-106C-43F5-81F7-5C0FFA2AB192}" type="presParOf" srcId="{A0BA5083-060D-4053-8804-C0BA9C7DBCA7}" destId="{39E47CA0-4F8E-4BDB-81E1-7E71B29990BB}" srcOrd="2" destOrd="0" presId="urn:microsoft.com/office/officeart/2005/8/layout/matrix2"/>
    <dgm:cxn modelId="{1B34826F-78D8-4DF5-9C16-784E7C56EB0A}" type="presParOf" srcId="{A0BA5083-060D-4053-8804-C0BA9C7DBCA7}" destId="{98C4770A-D85E-4853-9993-4EDA4E1C5304}" srcOrd="3" destOrd="0" presId="urn:microsoft.com/office/officeart/2005/8/layout/matrix2"/>
    <dgm:cxn modelId="{60B72A9D-E991-4802-B92F-19FC4F7E34F9}" type="presParOf" srcId="{A0BA5083-060D-4053-8804-C0BA9C7DBCA7}" destId="{3C885D09-1A80-4523-B9FD-41A989917460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85929AC-DF5E-461B-835F-AB453ACB68DE}" type="doc">
      <dgm:prSet loTypeId="urn:microsoft.com/office/officeart/2008/layout/HalfCircleOrganizationChart" loCatId="hierarchy" qsTypeId="urn:microsoft.com/office/officeart/2005/8/quickstyle/3d1#1" qsCatId="3D" csTypeId="urn:microsoft.com/office/officeart/2005/8/colors/accent3_1#5" csCatId="accent3" phldr="1"/>
      <dgm:spPr/>
      <dgm:t>
        <a:bodyPr/>
        <a:lstStyle/>
        <a:p>
          <a:endParaRPr lang="ru-RU"/>
        </a:p>
      </dgm:t>
    </dgm:pt>
    <dgm:pt modelId="{A5B6AB07-0FC0-4366-AF8E-6A8F0FDBF2FB}">
      <dgm:prSet phldrT="[Текст]" custT="1"/>
      <dgm:spPr/>
      <dgm:t>
        <a:bodyPr/>
        <a:lstStyle/>
        <a:p>
          <a:r>
            <a:rPr lang="ru-RU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Моделі</a:t>
          </a:r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ПЗ</a:t>
          </a:r>
        </a:p>
      </dgm:t>
    </dgm:pt>
    <dgm:pt modelId="{E0F465CA-DB33-4BBD-87D3-41E4D94CFA8B}" type="parTrans" cxnId="{FB629DC7-A511-4A4F-B8F9-E6268CC1798A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5CCDF9-9FDB-458B-B57B-D252DF1C5B08}" type="sibTrans" cxnId="{FB629DC7-A511-4A4F-B8F9-E6268CC1798A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D87E08-83C0-40AF-98C4-F61916B064D5}">
      <dgm:prSet phldrT="[Текст]" custT="1"/>
      <dgm:spPr/>
      <dgm:t>
        <a:bodyPr/>
        <a:lstStyle/>
        <a:p>
          <a:r>
            <a:rPr lang="ru-RU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децентралізована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186962-E68B-41AB-90A4-517B4340D652}" type="parTrans" cxnId="{55B63784-1312-4877-A9DB-CD620FBF130C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4B63B4-FBE3-4D1E-8096-7ADEB9EA4D9B}" type="sibTrans" cxnId="{55B63784-1312-4877-A9DB-CD620FBF130C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2C46DE-48F1-47E7-9DCB-A230E7B3C7AE}">
      <dgm:prSet phldrT="[Текст]" custT="1"/>
      <dgm:spPr/>
      <dgm:t>
        <a:bodyPr/>
        <a:lstStyle/>
        <a:p>
          <a:r>
            <a:rPr lang="ru-RU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централізована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21AF44-3E93-46B2-A429-33EA837B6A32}" type="sibTrans" cxnId="{EC278FE0-50F8-4548-828F-2CCF206625D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93AFBB-EC65-484A-97C7-2A766F9CFF20}" type="parTrans" cxnId="{EC278FE0-50F8-4548-828F-2CCF206625D9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7FAFC2-C941-4EFB-8603-A2EC4EC68D83}" type="pres">
      <dgm:prSet presAssocID="{085929AC-DF5E-461B-835F-AB453ACB68DE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85EFFDC-19FD-40C4-8AC5-837872F4221A}" type="pres">
      <dgm:prSet presAssocID="{A5B6AB07-0FC0-4366-AF8E-6A8F0FDBF2FB}" presName="hierRoot1" presStyleCnt="0">
        <dgm:presLayoutVars>
          <dgm:hierBranch val="init"/>
        </dgm:presLayoutVars>
      </dgm:prSet>
      <dgm:spPr/>
    </dgm:pt>
    <dgm:pt modelId="{8B784761-CBE6-42F8-AEDB-480F4F0997E8}" type="pres">
      <dgm:prSet presAssocID="{A5B6AB07-0FC0-4366-AF8E-6A8F0FDBF2FB}" presName="rootComposite1" presStyleCnt="0"/>
      <dgm:spPr/>
    </dgm:pt>
    <dgm:pt modelId="{F938DF1D-FB1F-41C1-82D1-5454B9638C2D}" type="pres">
      <dgm:prSet presAssocID="{A5B6AB07-0FC0-4366-AF8E-6A8F0FDBF2FB}" presName="rootText1" presStyleLbl="alignAcc1" presStyleIdx="0" presStyleCnt="0">
        <dgm:presLayoutVars>
          <dgm:chPref val="3"/>
        </dgm:presLayoutVars>
      </dgm:prSet>
      <dgm:spPr/>
    </dgm:pt>
    <dgm:pt modelId="{794E210C-358C-4557-A5EE-C3758120E2D2}" type="pres">
      <dgm:prSet presAssocID="{A5B6AB07-0FC0-4366-AF8E-6A8F0FDBF2FB}" presName="topArc1" presStyleLbl="parChTrans1D1" presStyleIdx="0" presStyleCnt="6"/>
      <dgm:spPr/>
    </dgm:pt>
    <dgm:pt modelId="{89C36C6F-5803-4EA4-852F-4BABC9EC7DE6}" type="pres">
      <dgm:prSet presAssocID="{A5B6AB07-0FC0-4366-AF8E-6A8F0FDBF2FB}" presName="bottomArc1" presStyleLbl="parChTrans1D1" presStyleIdx="1" presStyleCnt="6"/>
      <dgm:spPr/>
    </dgm:pt>
    <dgm:pt modelId="{C58D8099-1FA7-4665-AA0D-E4170A2A8A8F}" type="pres">
      <dgm:prSet presAssocID="{A5B6AB07-0FC0-4366-AF8E-6A8F0FDBF2FB}" presName="topConnNode1" presStyleLbl="node1" presStyleIdx="0" presStyleCnt="0"/>
      <dgm:spPr/>
    </dgm:pt>
    <dgm:pt modelId="{D910F411-CDA6-4E7F-9A80-869D73DF3741}" type="pres">
      <dgm:prSet presAssocID="{A5B6AB07-0FC0-4366-AF8E-6A8F0FDBF2FB}" presName="hierChild2" presStyleCnt="0"/>
      <dgm:spPr/>
    </dgm:pt>
    <dgm:pt modelId="{E43C37F6-D42B-4A69-96A1-1E5C401025B7}" type="pres">
      <dgm:prSet presAssocID="{B193AFBB-EC65-484A-97C7-2A766F9CFF20}" presName="Name28" presStyleLbl="parChTrans1D2" presStyleIdx="0" presStyleCnt="2"/>
      <dgm:spPr/>
    </dgm:pt>
    <dgm:pt modelId="{FAB7D9DA-CC29-430A-81CC-5913806410C6}" type="pres">
      <dgm:prSet presAssocID="{382C46DE-48F1-47E7-9DCB-A230E7B3C7AE}" presName="hierRoot2" presStyleCnt="0">
        <dgm:presLayoutVars>
          <dgm:hierBranch val="init"/>
        </dgm:presLayoutVars>
      </dgm:prSet>
      <dgm:spPr/>
    </dgm:pt>
    <dgm:pt modelId="{75467AA3-73F4-4474-84E7-EB1945D1D45A}" type="pres">
      <dgm:prSet presAssocID="{382C46DE-48F1-47E7-9DCB-A230E7B3C7AE}" presName="rootComposite2" presStyleCnt="0"/>
      <dgm:spPr/>
    </dgm:pt>
    <dgm:pt modelId="{BDEA4DF4-129C-4CE7-BF00-F6E5663CF8FC}" type="pres">
      <dgm:prSet presAssocID="{382C46DE-48F1-47E7-9DCB-A230E7B3C7AE}" presName="rootText2" presStyleLbl="alignAcc1" presStyleIdx="0" presStyleCnt="0" custScaleX="137011">
        <dgm:presLayoutVars>
          <dgm:chPref val="3"/>
        </dgm:presLayoutVars>
      </dgm:prSet>
      <dgm:spPr/>
    </dgm:pt>
    <dgm:pt modelId="{B2237660-36B7-41B6-BC2E-548D07AB38A8}" type="pres">
      <dgm:prSet presAssocID="{382C46DE-48F1-47E7-9DCB-A230E7B3C7AE}" presName="topArc2" presStyleLbl="parChTrans1D1" presStyleIdx="2" presStyleCnt="6"/>
      <dgm:spPr/>
    </dgm:pt>
    <dgm:pt modelId="{4340DC17-1874-4EF1-87FF-2066B3D98B94}" type="pres">
      <dgm:prSet presAssocID="{382C46DE-48F1-47E7-9DCB-A230E7B3C7AE}" presName="bottomArc2" presStyleLbl="parChTrans1D1" presStyleIdx="3" presStyleCnt="6"/>
      <dgm:spPr/>
    </dgm:pt>
    <dgm:pt modelId="{6F39A935-2061-43D2-B4CA-7AD0F4AD3B22}" type="pres">
      <dgm:prSet presAssocID="{382C46DE-48F1-47E7-9DCB-A230E7B3C7AE}" presName="topConnNode2" presStyleLbl="node2" presStyleIdx="0" presStyleCnt="0"/>
      <dgm:spPr/>
    </dgm:pt>
    <dgm:pt modelId="{73ED48E1-3113-46CB-AE28-D17448DE6256}" type="pres">
      <dgm:prSet presAssocID="{382C46DE-48F1-47E7-9DCB-A230E7B3C7AE}" presName="hierChild4" presStyleCnt="0"/>
      <dgm:spPr/>
    </dgm:pt>
    <dgm:pt modelId="{85EF9347-0A84-4FF2-A838-65B22210F67B}" type="pres">
      <dgm:prSet presAssocID="{382C46DE-48F1-47E7-9DCB-A230E7B3C7AE}" presName="hierChild5" presStyleCnt="0"/>
      <dgm:spPr/>
    </dgm:pt>
    <dgm:pt modelId="{3DAF5464-9887-4EAB-ABCA-C94548EDB350}" type="pres">
      <dgm:prSet presAssocID="{17186962-E68B-41AB-90A4-517B4340D652}" presName="Name28" presStyleLbl="parChTrans1D2" presStyleIdx="1" presStyleCnt="2"/>
      <dgm:spPr/>
    </dgm:pt>
    <dgm:pt modelId="{A77B0D68-14C0-42DF-A077-C20201747B8D}" type="pres">
      <dgm:prSet presAssocID="{80D87E08-83C0-40AF-98C4-F61916B064D5}" presName="hierRoot2" presStyleCnt="0">
        <dgm:presLayoutVars>
          <dgm:hierBranch val="init"/>
        </dgm:presLayoutVars>
      </dgm:prSet>
      <dgm:spPr/>
    </dgm:pt>
    <dgm:pt modelId="{C442F3B6-2B02-40E1-A065-2D961F061E97}" type="pres">
      <dgm:prSet presAssocID="{80D87E08-83C0-40AF-98C4-F61916B064D5}" presName="rootComposite2" presStyleCnt="0"/>
      <dgm:spPr/>
    </dgm:pt>
    <dgm:pt modelId="{498D043C-35D9-4617-9AEC-776949621AF8}" type="pres">
      <dgm:prSet presAssocID="{80D87E08-83C0-40AF-98C4-F61916B064D5}" presName="rootText2" presStyleLbl="alignAcc1" presStyleIdx="0" presStyleCnt="0" custScaleX="156772">
        <dgm:presLayoutVars>
          <dgm:chPref val="3"/>
        </dgm:presLayoutVars>
      </dgm:prSet>
      <dgm:spPr/>
    </dgm:pt>
    <dgm:pt modelId="{F1E2ECAD-BDDE-4D4E-B0AB-672F1CB035BB}" type="pres">
      <dgm:prSet presAssocID="{80D87E08-83C0-40AF-98C4-F61916B064D5}" presName="topArc2" presStyleLbl="parChTrans1D1" presStyleIdx="4" presStyleCnt="6"/>
      <dgm:spPr/>
    </dgm:pt>
    <dgm:pt modelId="{3B6C3914-2FE5-4DAB-A4E7-ADD0AA0EFF40}" type="pres">
      <dgm:prSet presAssocID="{80D87E08-83C0-40AF-98C4-F61916B064D5}" presName="bottomArc2" presStyleLbl="parChTrans1D1" presStyleIdx="5" presStyleCnt="6"/>
      <dgm:spPr/>
    </dgm:pt>
    <dgm:pt modelId="{B2F57057-DEAC-44D1-8226-751EF470748B}" type="pres">
      <dgm:prSet presAssocID="{80D87E08-83C0-40AF-98C4-F61916B064D5}" presName="topConnNode2" presStyleLbl="node2" presStyleIdx="0" presStyleCnt="0"/>
      <dgm:spPr/>
    </dgm:pt>
    <dgm:pt modelId="{55DECC18-E1FC-4FE5-8F4B-5CD626C0FDCC}" type="pres">
      <dgm:prSet presAssocID="{80D87E08-83C0-40AF-98C4-F61916B064D5}" presName="hierChild4" presStyleCnt="0"/>
      <dgm:spPr/>
    </dgm:pt>
    <dgm:pt modelId="{73D8094D-0ABE-4D3C-87C6-BA40ECA3FD37}" type="pres">
      <dgm:prSet presAssocID="{80D87E08-83C0-40AF-98C4-F61916B064D5}" presName="hierChild5" presStyleCnt="0"/>
      <dgm:spPr/>
    </dgm:pt>
    <dgm:pt modelId="{E4F949AF-E1FC-482E-B727-22C2A4C44816}" type="pres">
      <dgm:prSet presAssocID="{A5B6AB07-0FC0-4366-AF8E-6A8F0FDBF2FB}" presName="hierChild3" presStyleCnt="0"/>
      <dgm:spPr/>
    </dgm:pt>
  </dgm:ptLst>
  <dgm:cxnLst>
    <dgm:cxn modelId="{11414E16-E929-4491-8143-9DED2AB7418A}" type="presOf" srcId="{A5B6AB07-0FC0-4366-AF8E-6A8F0FDBF2FB}" destId="{C58D8099-1FA7-4665-AA0D-E4170A2A8A8F}" srcOrd="1" destOrd="0" presId="urn:microsoft.com/office/officeart/2008/layout/HalfCircleOrganizationChart"/>
    <dgm:cxn modelId="{B966E823-BEB4-4778-AEAD-BAF0CE95BD00}" type="presOf" srcId="{382C46DE-48F1-47E7-9DCB-A230E7B3C7AE}" destId="{6F39A935-2061-43D2-B4CA-7AD0F4AD3B22}" srcOrd="1" destOrd="0" presId="urn:microsoft.com/office/officeart/2008/layout/HalfCircleOrganizationChart"/>
    <dgm:cxn modelId="{85B2513D-82CF-4880-9E4E-8AA72764B300}" type="presOf" srcId="{17186962-E68B-41AB-90A4-517B4340D652}" destId="{3DAF5464-9887-4EAB-ABCA-C94548EDB350}" srcOrd="0" destOrd="0" presId="urn:microsoft.com/office/officeart/2008/layout/HalfCircleOrganizationChart"/>
    <dgm:cxn modelId="{8906A55C-DDBF-479A-B7E5-5044962FA025}" type="presOf" srcId="{B193AFBB-EC65-484A-97C7-2A766F9CFF20}" destId="{E43C37F6-D42B-4A69-96A1-1E5C401025B7}" srcOrd="0" destOrd="0" presId="urn:microsoft.com/office/officeart/2008/layout/HalfCircleOrganizationChart"/>
    <dgm:cxn modelId="{C6200572-2744-4FBF-BD15-700B083E6FA6}" type="presOf" srcId="{80D87E08-83C0-40AF-98C4-F61916B064D5}" destId="{B2F57057-DEAC-44D1-8226-751EF470748B}" srcOrd="1" destOrd="0" presId="urn:microsoft.com/office/officeart/2008/layout/HalfCircleOrganizationChart"/>
    <dgm:cxn modelId="{55B63784-1312-4877-A9DB-CD620FBF130C}" srcId="{A5B6AB07-0FC0-4366-AF8E-6A8F0FDBF2FB}" destId="{80D87E08-83C0-40AF-98C4-F61916B064D5}" srcOrd="1" destOrd="0" parTransId="{17186962-E68B-41AB-90A4-517B4340D652}" sibTransId="{9C4B63B4-FBE3-4D1E-8096-7ADEB9EA4D9B}"/>
    <dgm:cxn modelId="{F3873996-7E6D-4F42-AF08-FB6943F6568B}" type="presOf" srcId="{382C46DE-48F1-47E7-9DCB-A230E7B3C7AE}" destId="{BDEA4DF4-129C-4CE7-BF00-F6E5663CF8FC}" srcOrd="0" destOrd="0" presId="urn:microsoft.com/office/officeart/2008/layout/HalfCircleOrganizationChart"/>
    <dgm:cxn modelId="{B0C6839E-F270-4539-961A-C2E37CF807FE}" type="presOf" srcId="{085929AC-DF5E-461B-835F-AB453ACB68DE}" destId="{197FAFC2-C941-4EFB-8603-A2EC4EC68D83}" srcOrd="0" destOrd="0" presId="urn:microsoft.com/office/officeart/2008/layout/HalfCircleOrganizationChart"/>
    <dgm:cxn modelId="{AD5DDE9E-45E6-4AF5-A386-903B0D658239}" type="presOf" srcId="{A5B6AB07-0FC0-4366-AF8E-6A8F0FDBF2FB}" destId="{F938DF1D-FB1F-41C1-82D1-5454B9638C2D}" srcOrd="0" destOrd="0" presId="urn:microsoft.com/office/officeart/2008/layout/HalfCircleOrganizationChart"/>
    <dgm:cxn modelId="{FB629DC7-A511-4A4F-B8F9-E6268CC1798A}" srcId="{085929AC-DF5E-461B-835F-AB453ACB68DE}" destId="{A5B6AB07-0FC0-4366-AF8E-6A8F0FDBF2FB}" srcOrd="0" destOrd="0" parTransId="{E0F465CA-DB33-4BBD-87D3-41E4D94CFA8B}" sibTransId="{655CCDF9-9FDB-458B-B57B-D252DF1C5B08}"/>
    <dgm:cxn modelId="{BEEC33DF-EEB3-4A27-B08C-638E21FEFF16}" type="presOf" srcId="{80D87E08-83C0-40AF-98C4-F61916B064D5}" destId="{498D043C-35D9-4617-9AEC-776949621AF8}" srcOrd="0" destOrd="0" presId="urn:microsoft.com/office/officeart/2008/layout/HalfCircleOrganizationChart"/>
    <dgm:cxn modelId="{EC278FE0-50F8-4548-828F-2CCF206625D9}" srcId="{A5B6AB07-0FC0-4366-AF8E-6A8F0FDBF2FB}" destId="{382C46DE-48F1-47E7-9DCB-A230E7B3C7AE}" srcOrd="0" destOrd="0" parTransId="{B193AFBB-EC65-484A-97C7-2A766F9CFF20}" sibTransId="{3221AF44-3E93-46B2-A429-33EA837B6A32}"/>
    <dgm:cxn modelId="{8A5FFAD5-1EC7-4886-9BC1-2680E1080A91}" type="presParOf" srcId="{197FAFC2-C941-4EFB-8603-A2EC4EC68D83}" destId="{D85EFFDC-19FD-40C4-8AC5-837872F4221A}" srcOrd="0" destOrd="0" presId="urn:microsoft.com/office/officeart/2008/layout/HalfCircleOrganizationChart"/>
    <dgm:cxn modelId="{074B6692-09A8-41AE-82F4-977733D58C9C}" type="presParOf" srcId="{D85EFFDC-19FD-40C4-8AC5-837872F4221A}" destId="{8B784761-CBE6-42F8-AEDB-480F4F0997E8}" srcOrd="0" destOrd="0" presId="urn:microsoft.com/office/officeart/2008/layout/HalfCircleOrganizationChart"/>
    <dgm:cxn modelId="{30BD92AE-7652-4E20-AC31-EFC63D93F1DA}" type="presParOf" srcId="{8B784761-CBE6-42F8-AEDB-480F4F0997E8}" destId="{F938DF1D-FB1F-41C1-82D1-5454B9638C2D}" srcOrd="0" destOrd="0" presId="urn:microsoft.com/office/officeart/2008/layout/HalfCircleOrganizationChart"/>
    <dgm:cxn modelId="{8ACC2DB0-34D2-4917-81C9-9BA8CB7922A0}" type="presParOf" srcId="{8B784761-CBE6-42F8-AEDB-480F4F0997E8}" destId="{794E210C-358C-4557-A5EE-C3758120E2D2}" srcOrd="1" destOrd="0" presId="urn:microsoft.com/office/officeart/2008/layout/HalfCircleOrganizationChart"/>
    <dgm:cxn modelId="{5D4F2231-BAE6-45A2-9533-3A68C15ACE1B}" type="presParOf" srcId="{8B784761-CBE6-42F8-AEDB-480F4F0997E8}" destId="{89C36C6F-5803-4EA4-852F-4BABC9EC7DE6}" srcOrd="2" destOrd="0" presId="urn:microsoft.com/office/officeart/2008/layout/HalfCircleOrganizationChart"/>
    <dgm:cxn modelId="{2E966C4D-93E6-485B-A315-CAAF9C5FCFBC}" type="presParOf" srcId="{8B784761-CBE6-42F8-AEDB-480F4F0997E8}" destId="{C58D8099-1FA7-4665-AA0D-E4170A2A8A8F}" srcOrd="3" destOrd="0" presId="urn:microsoft.com/office/officeart/2008/layout/HalfCircleOrganizationChart"/>
    <dgm:cxn modelId="{D3B4E686-240C-4035-8C8A-C37772D99CFA}" type="presParOf" srcId="{D85EFFDC-19FD-40C4-8AC5-837872F4221A}" destId="{D910F411-CDA6-4E7F-9A80-869D73DF3741}" srcOrd="1" destOrd="0" presId="urn:microsoft.com/office/officeart/2008/layout/HalfCircleOrganizationChart"/>
    <dgm:cxn modelId="{760B4E31-9848-4C64-AFEF-7D07FF775391}" type="presParOf" srcId="{D910F411-CDA6-4E7F-9A80-869D73DF3741}" destId="{E43C37F6-D42B-4A69-96A1-1E5C401025B7}" srcOrd="0" destOrd="0" presId="urn:microsoft.com/office/officeart/2008/layout/HalfCircleOrganizationChart"/>
    <dgm:cxn modelId="{358FBC11-7871-4B6E-9FF5-C00580B84BFD}" type="presParOf" srcId="{D910F411-CDA6-4E7F-9A80-869D73DF3741}" destId="{FAB7D9DA-CC29-430A-81CC-5913806410C6}" srcOrd="1" destOrd="0" presId="urn:microsoft.com/office/officeart/2008/layout/HalfCircleOrganizationChart"/>
    <dgm:cxn modelId="{88E10B96-AB99-4750-84A1-C825FD5D6B26}" type="presParOf" srcId="{FAB7D9DA-CC29-430A-81CC-5913806410C6}" destId="{75467AA3-73F4-4474-84E7-EB1945D1D45A}" srcOrd="0" destOrd="0" presId="urn:microsoft.com/office/officeart/2008/layout/HalfCircleOrganizationChart"/>
    <dgm:cxn modelId="{12299015-FDE2-4E55-A913-47E9F1B13193}" type="presParOf" srcId="{75467AA3-73F4-4474-84E7-EB1945D1D45A}" destId="{BDEA4DF4-129C-4CE7-BF00-F6E5663CF8FC}" srcOrd="0" destOrd="0" presId="urn:microsoft.com/office/officeart/2008/layout/HalfCircleOrganizationChart"/>
    <dgm:cxn modelId="{690A3831-360C-4ACA-9998-D3951544E4DE}" type="presParOf" srcId="{75467AA3-73F4-4474-84E7-EB1945D1D45A}" destId="{B2237660-36B7-41B6-BC2E-548D07AB38A8}" srcOrd="1" destOrd="0" presId="urn:microsoft.com/office/officeart/2008/layout/HalfCircleOrganizationChart"/>
    <dgm:cxn modelId="{3769FC66-E65C-406D-8AD5-671C75436996}" type="presParOf" srcId="{75467AA3-73F4-4474-84E7-EB1945D1D45A}" destId="{4340DC17-1874-4EF1-87FF-2066B3D98B94}" srcOrd="2" destOrd="0" presId="urn:microsoft.com/office/officeart/2008/layout/HalfCircleOrganizationChart"/>
    <dgm:cxn modelId="{5709840C-D77B-4B48-AC8B-15B6A5BFD5BE}" type="presParOf" srcId="{75467AA3-73F4-4474-84E7-EB1945D1D45A}" destId="{6F39A935-2061-43D2-B4CA-7AD0F4AD3B22}" srcOrd="3" destOrd="0" presId="urn:microsoft.com/office/officeart/2008/layout/HalfCircleOrganizationChart"/>
    <dgm:cxn modelId="{481E1B8D-ECDC-4620-9428-7F65AA5C670F}" type="presParOf" srcId="{FAB7D9DA-CC29-430A-81CC-5913806410C6}" destId="{73ED48E1-3113-46CB-AE28-D17448DE6256}" srcOrd="1" destOrd="0" presId="urn:microsoft.com/office/officeart/2008/layout/HalfCircleOrganizationChart"/>
    <dgm:cxn modelId="{0618DD90-97AA-48A7-A758-124EABE4EEED}" type="presParOf" srcId="{FAB7D9DA-CC29-430A-81CC-5913806410C6}" destId="{85EF9347-0A84-4FF2-A838-65B22210F67B}" srcOrd="2" destOrd="0" presId="urn:microsoft.com/office/officeart/2008/layout/HalfCircleOrganizationChart"/>
    <dgm:cxn modelId="{084EC575-45FD-4FA8-8CEC-305448EBB310}" type="presParOf" srcId="{D910F411-CDA6-4E7F-9A80-869D73DF3741}" destId="{3DAF5464-9887-4EAB-ABCA-C94548EDB350}" srcOrd="2" destOrd="0" presId="urn:microsoft.com/office/officeart/2008/layout/HalfCircleOrganizationChart"/>
    <dgm:cxn modelId="{85B94111-EE83-44ED-BD1C-F4290337DEC7}" type="presParOf" srcId="{D910F411-CDA6-4E7F-9A80-869D73DF3741}" destId="{A77B0D68-14C0-42DF-A077-C20201747B8D}" srcOrd="3" destOrd="0" presId="urn:microsoft.com/office/officeart/2008/layout/HalfCircleOrganizationChart"/>
    <dgm:cxn modelId="{865CA2A0-E7FA-465D-9B21-6FC8CA764454}" type="presParOf" srcId="{A77B0D68-14C0-42DF-A077-C20201747B8D}" destId="{C442F3B6-2B02-40E1-A065-2D961F061E97}" srcOrd="0" destOrd="0" presId="urn:microsoft.com/office/officeart/2008/layout/HalfCircleOrganizationChart"/>
    <dgm:cxn modelId="{53749E73-0528-4008-9819-D66D56BFBAE0}" type="presParOf" srcId="{C442F3B6-2B02-40E1-A065-2D961F061E97}" destId="{498D043C-35D9-4617-9AEC-776949621AF8}" srcOrd="0" destOrd="0" presId="urn:microsoft.com/office/officeart/2008/layout/HalfCircleOrganizationChart"/>
    <dgm:cxn modelId="{D9F0B818-2DE0-4EF8-9A3D-CE215D861E71}" type="presParOf" srcId="{C442F3B6-2B02-40E1-A065-2D961F061E97}" destId="{F1E2ECAD-BDDE-4D4E-B0AB-672F1CB035BB}" srcOrd="1" destOrd="0" presId="urn:microsoft.com/office/officeart/2008/layout/HalfCircleOrganizationChart"/>
    <dgm:cxn modelId="{A03C2CDE-8D15-480A-B82A-5366BDD1F94D}" type="presParOf" srcId="{C442F3B6-2B02-40E1-A065-2D961F061E97}" destId="{3B6C3914-2FE5-4DAB-A4E7-ADD0AA0EFF40}" srcOrd="2" destOrd="0" presId="urn:microsoft.com/office/officeart/2008/layout/HalfCircleOrganizationChart"/>
    <dgm:cxn modelId="{BD6FE955-C148-4037-B6D2-B76977563ECB}" type="presParOf" srcId="{C442F3B6-2B02-40E1-A065-2D961F061E97}" destId="{B2F57057-DEAC-44D1-8226-751EF470748B}" srcOrd="3" destOrd="0" presId="urn:microsoft.com/office/officeart/2008/layout/HalfCircleOrganizationChart"/>
    <dgm:cxn modelId="{F80E9E9A-87C0-4E12-ADEA-D23D7C9C9422}" type="presParOf" srcId="{A77B0D68-14C0-42DF-A077-C20201747B8D}" destId="{55DECC18-E1FC-4FE5-8F4B-5CD626C0FDCC}" srcOrd="1" destOrd="0" presId="urn:microsoft.com/office/officeart/2008/layout/HalfCircleOrganizationChart"/>
    <dgm:cxn modelId="{F8ADAA4D-2760-4F93-811E-9FC34DCAD6C9}" type="presParOf" srcId="{A77B0D68-14C0-42DF-A077-C20201747B8D}" destId="{73D8094D-0ABE-4D3C-87C6-BA40ECA3FD37}" srcOrd="2" destOrd="0" presId="urn:microsoft.com/office/officeart/2008/layout/HalfCircleOrganizationChart"/>
    <dgm:cxn modelId="{50A5E5DF-9F6B-435A-B044-EC7C9E6DAAA1}" type="presParOf" srcId="{D85EFFDC-19FD-40C4-8AC5-837872F4221A}" destId="{E4F949AF-E1FC-482E-B727-22C2A4C44816}" srcOrd="2" destOrd="0" presId="urn:microsoft.com/office/officeart/2008/layout/HalfCircle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8EC8411-B7BE-49FB-973D-A4DEF8667145}" type="doc">
      <dgm:prSet loTypeId="urn:microsoft.com/office/officeart/2005/8/layout/vList2" loCatId="list" qsTypeId="urn:microsoft.com/office/officeart/2005/8/quickstyle/simple1#8" qsCatId="simple" csTypeId="urn:microsoft.com/office/officeart/2005/8/colors/colorful2#2" csCatId="colorful"/>
      <dgm:spPr/>
      <dgm:t>
        <a:bodyPr/>
        <a:lstStyle/>
        <a:p>
          <a:endParaRPr lang="en-US"/>
        </a:p>
      </dgm:t>
    </dgm:pt>
    <dgm:pt modelId="{4AFED807-FACD-4F88-9E29-37261ABF2CCB}">
      <dgm:prSet/>
      <dgm:spPr/>
      <dgm:t>
        <a:bodyPr/>
        <a:lstStyle/>
        <a:p>
          <a:r>
            <a:rPr lang="uk-UA" b="1" dirty="0"/>
            <a:t>ТЕ</a:t>
          </a:r>
          <a:r>
            <a:rPr lang="en-GB" b="1" dirty="0"/>
            <a:t>D (Electronic Daily) ted.europa.eu </a:t>
          </a:r>
          <a:r>
            <a:rPr lang="uk-UA" dirty="0"/>
            <a:t>є інтернет-версією доповнення до офіційного журналу ЄС, присвяченого Європейським державним </a:t>
          </a:r>
          <a:r>
            <a:rPr lang="uk-UA" dirty="0" err="1"/>
            <a:t>закупівлям</a:t>
          </a:r>
          <a:r>
            <a:rPr lang="uk-UA" dirty="0"/>
            <a:t>.</a:t>
          </a:r>
          <a:endParaRPr lang="en-US" dirty="0"/>
        </a:p>
      </dgm:t>
    </dgm:pt>
    <dgm:pt modelId="{473ADE74-6263-4AA9-B6CE-1C9C5D392425}" type="parTrans" cxnId="{9A42E410-785A-408F-9E19-7ED7FFE212E2}">
      <dgm:prSet/>
      <dgm:spPr/>
      <dgm:t>
        <a:bodyPr/>
        <a:lstStyle/>
        <a:p>
          <a:endParaRPr lang="en-US"/>
        </a:p>
      </dgm:t>
    </dgm:pt>
    <dgm:pt modelId="{AFDCCDC2-B1B5-40CD-B26D-D102C7C86EEA}" type="sibTrans" cxnId="{9A42E410-785A-408F-9E19-7ED7FFE212E2}">
      <dgm:prSet/>
      <dgm:spPr/>
      <dgm:t>
        <a:bodyPr/>
        <a:lstStyle/>
        <a:p>
          <a:endParaRPr lang="en-US"/>
        </a:p>
      </dgm:t>
    </dgm:pt>
    <dgm:pt modelId="{683ED2E8-0457-4424-B5EC-D412281E95D0}">
      <dgm:prSet/>
      <dgm:spPr/>
      <dgm:t>
        <a:bodyPr/>
        <a:lstStyle/>
        <a:p>
          <a:r>
            <a:rPr lang="en-GB" dirty="0"/>
            <a:t>TED </a:t>
          </a:r>
          <a:r>
            <a:rPr lang="uk-UA" dirty="0"/>
            <a:t>публікує 520 тис. оголошень про закупівлю на рік, у тому числі 210 тис. тендерних процедур на суму близько 420 млрд євро.</a:t>
          </a:r>
          <a:endParaRPr lang="en-US" dirty="0"/>
        </a:p>
      </dgm:t>
    </dgm:pt>
    <dgm:pt modelId="{74F57F91-2057-4133-8BD1-0E17B1C15DB8}" type="parTrans" cxnId="{BAC0E891-78CF-40FB-8464-A0B009227B93}">
      <dgm:prSet/>
      <dgm:spPr/>
      <dgm:t>
        <a:bodyPr/>
        <a:lstStyle/>
        <a:p>
          <a:endParaRPr lang="en-US"/>
        </a:p>
      </dgm:t>
    </dgm:pt>
    <dgm:pt modelId="{4607344B-742E-45ED-BDD2-0775575619D6}" type="sibTrans" cxnId="{BAC0E891-78CF-40FB-8464-A0B009227B93}">
      <dgm:prSet/>
      <dgm:spPr/>
      <dgm:t>
        <a:bodyPr/>
        <a:lstStyle/>
        <a:p>
          <a:endParaRPr lang="en-US"/>
        </a:p>
      </dgm:t>
    </dgm:pt>
    <dgm:pt modelId="{65C82BE8-58FD-4285-88A1-7AEDDE9E6018}">
      <dgm:prSet/>
      <dgm:spPr/>
      <dgm:t>
        <a:bodyPr/>
        <a:lstStyle/>
        <a:p>
          <a:r>
            <a:rPr lang="en-GB" dirty="0"/>
            <a:t>TED </a:t>
          </a:r>
          <a:r>
            <a:rPr lang="uk-UA" dirty="0"/>
            <a:t>забезпечує вільний доступ до оголошень тендерів державних </a:t>
          </a:r>
          <a:r>
            <a:rPr lang="uk-UA" dirty="0" err="1"/>
            <a:t>закупівель</a:t>
          </a:r>
          <a:r>
            <a:rPr lang="uk-UA" dirty="0"/>
            <a:t> Європейського Союзу. </a:t>
          </a:r>
          <a:endParaRPr lang="en-US" dirty="0"/>
        </a:p>
      </dgm:t>
    </dgm:pt>
    <dgm:pt modelId="{8A15C368-790B-4E82-AC91-C24625DEA703}" type="parTrans" cxnId="{6BA750D9-B463-43EA-AF82-9FEF25C19B91}">
      <dgm:prSet/>
      <dgm:spPr/>
      <dgm:t>
        <a:bodyPr/>
        <a:lstStyle/>
        <a:p>
          <a:endParaRPr lang="en-US"/>
        </a:p>
      </dgm:t>
    </dgm:pt>
    <dgm:pt modelId="{A71315E7-CD60-4C4F-928C-AF3506641B86}" type="sibTrans" cxnId="{6BA750D9-B463-43EA-AF82-9FEF25C19B91}">
      <dgm:prSet/>
      <dgm:spPr/>
      <dgm:t>
        <a:bodyPr/>
        <a:lstStyle/>
        <a:p>
          <a:endParaRPr lang="en-US"/>
        </a:p>
      </dgm:t>
    </dgm:pt>
    <dgm:pt modelId="{95470AB0-1128-4635-8477-91B61E4C8089}">
      <dgm:prSet/>
      <dgm:spPr/>
      <dgm:t>
        <a:bodyPr/>
        <a:lstStyle/>
        <a:p>
          <a:r>
            <a:rPr lang="uk-UA"/>
            <a:t>Щоденно, з вівторка по суботу, 2 000 нових тендерних процедур публікують на </a:t>
          </a:r>
          <a:r>
            <a:rPr lang="en-GB"/>
            <a:t>TED.</a:t>
          </a:r>
          <a:endParaRPr lang="en-US"/>
        </a:p>
      </dgm:t>
    </dgm:pt>
    <dgm:pt modelId="{15DFFA7B-F627-4CBD-8044-EF8B6869256B}" type="parTrans" cxnId="{33CDDD45-D10F-4202-9BB0-4E9571FA93E7}">
      <dgm:prSet/>
      <dgm:spPr/>
      <dgm:t>
        <a:bodyPr/>
        <a:lstStyle/>
        <a:p>
          <a:endParaRPr lang="en-US"/>
        </a:p>
      </dgm:t>
    </dgm:pt>
    <dgm:pt modelId="{A588BBF7-53B1-4729-A75E-69930DB77E76}" type="sibTrans" cxnId="{33CDDD45-D10F-4202-9BB0-4E9571FA93E7}">
      <dgm:prSet/>
      <dgm:spPr/>
      <dgm:t>
        <a:bodyPr/>
        <a:lstStyle/>
        <a:p>
          <a:endParaRPr lang="en-US"/>
        </a:p>
      </dgm:t>
    </dgm:pt>
    <dgm:pt modelId="{FF672FB0-7568-415F-BCE9-87A5AD966AF5}">
      <dgm:prSet/>
      <dgm:spPr/>
      <dgm:t>
        <a:bodyPr/>
        <a:lstStyle/>
        <a:p>
          <a:r>
            <a:rPr lang="uk-UA"/>
            <a:t>Суб'єкти можуть переглядати, шукати й сортувати повідомлення про закупівлі по країнах, регіонах, бізнес-секторах та за іншими критеріями пошуку. </a:t>
          </a:r>
          <a:endParaRPr lang="en-US"/>
        </a:p>
      </dgm:t>
    </dgm:pt>
    <dgm:pt modelId="{675FF33E-3208-478E-85F9-5A703526CCCB}" type="parTrans" cxnId="{CA0480CC-A3B5-48D3-93FB-68F02CAC20DC}">
      <dgm:prSet/>
      <dgm:spPr/>
      <dgm:t>
        <a:bodyPr/>
        <a:lstStyle/>
        <a:p>
          <a:endParaRPr lang="en-US"/>
        </a:p>
      </dgm:t>
    </dgm:pt>
    <dgm:pt modelId="{82DC4D66-8116-4509-9B8B-DC7D9FD2372F}" type="sibTrans" cxnId="{CA0480CC-A3B5-48D3-93FB-68F02CAC20DC}">
      <dgm:prSet/>
      <dgm:spPr/>
      <dgm:t>
        <a:bodyPr/>
        <a:lstStyle/>
        <a:p>
          <a:endParaRPr lang="en-US"/>
        </a:p>
      </dgm:t>
    </dgm:pt>
    <dgm:pt modelId="{9F976DC8-4E8E-4968-8021-892DDA3F4618}" type="pres">
      <dgm:prSet presAssocID="{28EC8411-B7BE-49FB-973D-A4DEF8667145}" presName="linear" presStyleCnt="0">
        <dgm:presLayoutVars>
          <dgm:animLvl val="lvl"/>
          <dgm:resizeHandles val="exact"/>
        </dgm:presLayoutVars>
      </dgm:prSet>
      <dgm:spPr/>
    </dgm:pt>
    <dgm:pt modelId="{0EAD6ED4-40BB-4038-8EA5-B4785F09516D}" type="pres">
      <dgm:prSet presAssocID="{4AFED807-FACD-4F88-9E29-37261ABF2CC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D81BF48-0FA9-4828-9A5E-93CF622A8980}" type="pres">
      <dgm:prSet presAssocID="{AFDCCDC2-B1B5-40CD-B26D-D102C7C86EEA}" presName="spacer" presStyleCnt="0"/>
      <dgm:spPr/>
    </dgm:pt>
    <dgm:pt modelId="{81F7226A-E432-4673-8E38-817F2B7429D8}" type="pres">
      <dgm:prSet presAssocID="{683ED2E8-0457-4424-B5EC-D412281E95D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FD7C4F1-A0EC-44F4-AB47-82A47B317115}" type="pres">
      <dgm:prSet presAssocID="{4607344B-742E-45ED-BDD2-0775575619D6}" presName="spacer" presStyleCnt="0"/>
      <dgm:spPr/>
    </dgm:pt>
    <dgm:pt modelId="{1A69CEDE-CE9A-42A6-83A8-CEFC72C5DB10}" type="pres">
      <dgm:prSet presAssocID="{65C82BE8-58FD-4285-88A1-7AEDDE9E601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1269FAA-F788-42E2-84DC-10CA6E9DC1E2}" type="pres">
      <dgm:prSet presAssocID="{A71315E7-CD60-4C4F-928C-AF3506641B86}" presName="spacer" presStyleCnt="0"/>
      <dgm:spPr/>
    </dgm:pt>
    <dgm:pt modelId="{50252603-0C72-4475-B128-389064CB290F}" type="pres">
      <dgm:prSet presAssocID="{95470AB0-1128-4635-8477-91B61E4C808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A4B2785-52E8-4379-9F15-22C768035022}" type="pres">
      <dgm:prSet presAssocID="{A588BBF7-53B1-4729-A75E-69930DB77E76}" presName="spacer" presStyleCnt="0"/>
      <dgm:spPr/>
    </dgm:pt>
    <dgm:pt modelId="{1524ED9C-0563-4099-908E-51486C68132A}" type="pres">
      <dgm:prSet presAssocID="{FF672FB0-7568-415F-BCE9-87A5AD966AF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925E500-3D30-485E-A004-DA9358ED0DDF}" type="presOf" srcId="{95470AB0-1128-4635-8477-91B61E4C8089}" destId="{50252603-0C72-4475-B128-389064CB290F}" srcOrd="0" destOrd="0" presId="urn:microsoft.com/office/officeart/2005/8/layout/vList2"/>
    <dgm:cxn modelId="{DC5FC708-C8D6-4FF1-9DAF-D4087E81B3B6}" type="presOf" srcId="{4AFED807-FACD-4F88-9E29-37261ABF2CCB}" destId="{0EAD6ED4-40BB-4038-8EA5-B4785F09516D}" srcOrd="0" destOrd="0" presId="urn:microsoft.com/office/officeart/2005/8/layout/vList2"/>
    <dgm:cxn modelId="{9A42E410-785A-408F-9E19-7ED7FFE212E2}" srcId="{28EC8411-B7BE-49FB-973D-A4DEF8667145}" destId="{4AFED807-FACD-4F88-9E29-37261ABF2CCB}" srcOrd="0" destOrd="0" parTransId="{473ADE74-6263-4AA9-B6CE-1C9C5D392425}" sibTransId="{AFDCCDC2-B1B5-40CD-B26D-D102C7C86EEA}"/>
    <dgm:cxn modelId="{CACFA73A-E810-4ADD-AADA-119C01E0D91F}" type="presOf" srcId="{28EC8411-B7BE-49FB-973D-A4DEF8667145}" destId="{9F976DC8-4E8E-4968-8021-892DDA3F4618}" srcOrd="0" destOrd="0" presId="urn:microsoft.com/office/officeart/2005/8/layout/vList2"/>
    <dgm:cxn modelId="{33CDDD45-D10F-4202-9BB0-4E9571FA93E7}" srcId="{28EC8411-B7BE-49FB-973D-A4DEF8667145}" destId="{95470AB0-1128-4635-8477-91B61E4C8089}" srcOrd="3" destOrd="0" parTransId="{15DFFA7B-F627-4CBD-8044-EF8B6869256B}" sibTransId="{A588BBF7-53B1-4729-A75E-69930DB77E76}"/>
    <dgm:cxn modelId="{B8341049-EED9-482C-9DE3-A716435131A6}" type="presOf" srcId="{65C82BE8-58FD-4285-88A1-7AEDDE9E6018}" destId="{1A69CEDE-CE9A-42A6-83A8-CEFC72C5DB10}" srcOrd="0" destOrd="0" presId="urn:microsoft.com/office/officeart/2005/8/layout/vList2"/>
    <dgm:cxn modelId="{EF74FA4A-0348-4963-8BF0-98952AE8C79D}" type="presOf" srcId="{683ED2E8-0457-4424-B5EC-D412281E95D0}" destId="{81F7226A-E432-4673-8E38-817F2B7429D8}" srcOrd="0" destOrd="0" presId="urn:microsoft.com/office/officeart/2005/8/layout/vList2"/>
    <dgm:cxn modelId="{BAC0E891-78CF-40FB-8464-A0B009227B93}" srcId="{28EC8411-B7BE-49FB-973D-A4DEF8667145}" destId="{683ED2E8-0457-4424-B5EC-D412281E95D0}" srcOrd="1" destOrd="0" parTransId="{74F57F91-2057-4133-8BD1-0E17B1C15DB8}" sibTransId="{4607344B-742E-45ED-BDD2-0775575619D6}"/>
    <dgm:cxn modelId="{CA0480CC-A3B5-48D3-93FB-68F02CAC20DC}" srcId="{28EC8411-B7BE-49FB-973D-A4DEF8667145}" destId="{FF672FB0-7568-415F-BCE9-87A5AD966AF5}" srcOrd="4" destOrd="0" parTransId="{675FF33E-3208-478E-85F9-5A703526CCCB}" sibTransId="{82DC4D66-8116-4509-9B8B-DC7D9FD2372F}"/>
    <dgm:cxn modelId="{6BA750D9-B463-43EA-AF82-9FEF25C19B91}" srcId="{28EC8411-B7BE-49FB-973D-A4DEF8667145}" destId="{65C82BE8-58FD-4285-88A1-7AEDDE9E6018}" srcOrd="2" destOrd="0" parTransId="{8A15C368-790B-4E82-AC91-C24625DEA703}" sibTransId="{A71315E7-CD60-4C4F-928C-AF3506641B86}"/>
    <dgm:cxn modelId="{7B940DE9-4945-4394-BB7B-6D9334D2AD6E}" type="presOf" srcId="{FF672FB0-7568-415F-BCE9-87A5AD966AF5}" destId="{1524ED9C-0563-4099-908E-51486C68132A}" srcOrd="0" destOrd="0" presId="urn:microsoft.com/office/officeart/2005/8/layout/vList2"/>
    <dgm:cxn modelId="{1D5D51C7-1A2D-4FE1-8817-6315BD3B8FC5}" type="presParOf" srcId="{9F976DC8-4E8E-4968-8021-892DDA3F4618}" destId="{0EAD6ED4-40BB-4038-8EA5-B4785F09516D}" srcOrd="0" destOrd="0" presId="urn:microsoft.com/office/officeart/2005/8/layout/vList2"/>
    <dgm:cxn modelId="{3DF0484B-72B9-4CA9-BF2B-2E022373FBD9}" type="presParOf" srcId="{9F976DC8-4E8E-4968-8021-892DDA3F4618}" destId="{7D81BF48-0FA9-4828-9A5E-93CF622A8980}" srcOrd="1" destOrd="0" presId="urn:microsoft.com/office/officeart/2005/8/layout/vList2"/>
    <dgm:cxn modelId="{31705DC1-F4E9-49D0-ADB6-26776597BDD7}" type="presParOf" srcId="{9F976DC8-4E8E-4968-8021-892DDA3F4618}" destId="{81F7226A-E432-4673-8E38-817F2B7429D8}" srcOrd="2" destOrd="0" presId="urn:microsoft.com/office/officeart/2005/8/layout/vList2"/>
    <dgm:cxn modelId="{5DD84C1B-B2F5-420E-9148-5EA90E201ED0}" type="presParOf" srcId="{9F976DC8-4E8E-4968-8021-892DDA3F4618}" destId="{DFD7C4F1-A0EC-44F4-AB47-82A47B317115}" srcOrd="3" destOrd="0" presId="urn:microsoft.com/office/officeart/2005/8/layout/vList2"/>
    <dgm:cxn modelId="{262CF180-9E5A-4185-B958-AB3692B77ED8}" type="presParOf" srcId="{9F976DC8-4E8E-4968-8021-892DDA3F4618}" destId="{1A69CEDE-CE9A-42A6-83A8-CEFC72C5DB10}" srcOrd="4" destOrd="0" presId="urn:microsoft.com/office/officeart/2005/8/layout/vList2"/>
    <dgm:cxn modelId="{CF9EF615-A6AD-4CF7-9972-C2446D5B14BB}" type="presParOf" srcId="{9F976DC8-4E8E-4968-8021-892DDA3F4618}" destId="{11269FAA-F788-42E2-84DC-10CA6E9DC1E2}" srcOrd="5" destOrd="0" presId="urn:microsoft.com/office/officeart/2005/8/layout/vList2"/>
    <dgm:cxn modelId="{5393C60F-6DE0-442C-8343-C163609164AF}" type="presParOf" srcId="{9F976DC8-4E8E-4968-8021-892DDA3F4618}" destId="{50252603-0C72-4475-B128-389064CB290F}" srcOrd="6" destOrd="0" presId="urn:microsoft.com/office/officeart/2005/8/layout/vList2"/>
    <dgm:cxn modelId="{17FA66FF-AB6C-4131-9056-FC306CB8F41F}" type="presParOf" srcId="{9F976DC8-4E8E-4968-8021-892DDA3F4618}" destId="{3A4B2785-52E8-4379-9F15-22C768035022}" srcOrd="7" destOrd="0" presId="urn:microsoft.com/office/officeart/2005/8/layout/vList2"/>
    <dgm:cxn modelId="{19158D37-F026-4C5B-B661-14AE13DF0833}" type="presParOf" srcId="{9F976DC8-4E8E-4968-8021-892DDA3F4618}" destId="{1524ED9C-0563-4099-908E-51486C68132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672DF0F-7DBF-44BB-8AD3-C9110F212B89}" type="doc">
      <dgm:prSet loTypeId="urn:microsoft.com/office/officeart/2005/8/layout/vList2" loCatId="list" qsTypeId="urn:microsoft.com/office/officeart/2005/8/quickstyle/simple1#9" qsCatId="simple" csTypeId="urn:microsoft.com/office/officeart/2005/8/colors/colorful2#3" csCatId="colorful"/>
      <dgm:spPr/>
      <dgm:t>
        <a:bodyPr/>
        <a:lstStyle/>
        <a:p>
          <a:endParaRPr lang="en-US"/>
        </a:p>
      </dgm:t>
    </dgm:pt>
    <dgm:pt modelId="{3F0533BF-787F-43CD-B99D-5C27359FB129}">
      <dgm:prSet/>
      <dgm:spPr/>
      <dgm:t>
        <a:bodyPr/>
        <a:lstStyle/>
        <a:p>
          <a:r>
            <a:rPr lang="uk-UA"/>
            <a:t>Інформацію про кожний документ про закупівлі публікують всіма мовами країн-членів ЄС.</a:t>
          </a:r>
          <a:endParaRPr lang="en-US"/>
        </a:p>
      </dgm:t>
    </dgm:pt>
    <dgm:pt modelId="{57EF9786-51E5-4BFC-8764-7670668B25A9}" type="parTrans" cxnId="{02541C03-1FE3-46B9-BF6F-47D32C2BFADD}">
      <dgm:prSet/>
      <dgm:spPr/>
      <dgm:t>
        <a:bodyPr/>
        <a:lstStyle/>
        <a:p>
          <a:endParaRPr lang="en-US"/>
        </a:p>
      </dgm:t>
    </dgm:pt>
    <dgm:pt modelId="{50202BB7-DA60-49C8-AE78-45C3CC0E08AB}" type="sibTrans" cxnId="{02541C03-1FE3-46B9-BF6F-47D32C2BFADD}">
      <dgm:prSet/>
      <dgm:spPr/>
      <dgm:t>
        <a:bodyPr/>
        <a:lstStyle/>
        <a:p>
          <a:endParaRPr lang="en-US"/>
        </a:p>
      </dgm:t>
    </dgm:pt>
    <dgm:pt modelId="{B31C91F1-B567-4A02-88B8-05662471E74B}">
      <dgm:prSet/>
      <dgm:spPr/>
      <dgm:t>
        <a:bodyPr/>
        <a:lstStyle/>
        <a:p>
          <a:r>
            <a:rPr lang="uk-UA"/>
            <a:t>Реєстрація на </a:t>
          </a:r>
          <a:r>
            <a:rPr lang="en-GB"/>
            <a:t>TED </a:t>
          </a:r>
          <a:r>
            <a:rPr lang="uk-UA"/>
            <a:t>необхідна для:</a:t>
          </a:r>
          <a:endParaRPr lang="en-US"/>
        </a:p>
      </dgm:t>
    </dgm:pt>
    <dgm:pt modelId="{F21FE481-8BB8-416B-9ADF-F505B22366FB}" type="parTrans" cxnId="{7C3708EA-D3C4-43C1-8E8B-B76A38857CB9}">
      <dgm:prSet/>
      <dgm:spPr/>
      <dgm:t>
        <a:bodyPr/>
        <a:lstStyle/>
        <a:p>
          <a:endParaRPr lang="en-US"/>
        </a:p>
      </dgm:t>
    </dgm:pt>
    <dgm:pt modelId="{FFF45800-3ADC-4F41-A5B4-45D6929AF273}" type="sibTrans" cxnId="{7C3708EA-D3C4-43C1-8E8B-B76A38857CB9}">
      <dgm:prSet/>
      <dgm:spPr/>
      <dgm:t>
        <a:bodyPr/>
        <a:lstStyle/>
        <a:p>
          <a:endParaRPr lang="en-US"/>
        </a:p>
      </dgm:t>
    </dgm:pt>
    <dgm:pt modelId="{643A38A8-1563-473D-8F0A-B5EE36AAC18D}">
      <dgm:prSet/>
      <dgm:spPr/>
      <dgm:t>
        <a:bodyPr/>
        <a:lstStyle/>
        <a:p>
          <a:r>
            <a:rPr lang="uk-UA" dirty="0"/>
            <a:t>персоналізації профілів пошуку відповідно до ваших потреб;</a:t>
          </a:r>
          <a:endParaRPr lang="en-US" dirty="0"/>
        </a:p>
      </dgm:t>
    </dgm:pt>
    <dgm:pt modelId="{D0F761F0-EB8A-4A7B-A316-24DEE1C97B32}" type="parTrans" cxnId="{DC0814A8-51CD-42C1-BE54-D8CCA9570B44}">
      <dgm:prSet/>
      <dgm:spPr/>
      <dgm:t>
        <a:bodyPr/>
        <a:lstStyle/>
        <a:p>
          <a:endParaRPr lang="en-US"/>
        </a:p>
      </dgm:t>
    </dgm:pt>
    <dgm:pt modelId="{447C05BF-BEFA-42A5-A168-BD42AE998103}" type="sibTrans" cxnId="{DC0814A8-51CD-42C1-BE54-D8CCA9570B44}">
      <dgm:prSet/>
      <dgm:spPr/>
      <dgm:t>
        <a:bodyPr/>
        <a:lstStyle/>
        <a:p>
          <a:endParaRPr lang="en-US"/>
        </a:p>
      </dgm:t>
    </dgm:pt>
    <dgm:pt modelId="{6E80D995-DF34-4F3A-BA2E-D2520518B24B}">
      <dgm:prSet/>
      <dgm:spPr/>
      <dgm:t>
        <a:bodyPr/>
        <a:lstStyle/>
        <a:p>
          <a:r>
            <a:rPr lang="uk-UA" dirty="0"/>
            <a:t>отримання повідомлень електронною поштою на основі профілів пошуку.</a:t>
          </a:r>
          <a:endParaRPr lang="en-US" dirty="0"/>
        </a:p>
      </dgm:t>
    </dgm:pt>
    <dgm:pt modelId="{69AD590B-DFD9-4DBD-8C8C-3FD1B47D8656}" type="parTrans" cxnId="{820DB998-B890-498A-8A20-AB9E98C51C21}">
      <dgm:prSet/>
      <dgm:spPr/>
      <dgm:t>
        <a:bodyPr/>
        <a:lstStyle/>
        <a:p>
          <a:endParaRPr lang="en-US"/>
        </a:p>
      </dgm:t>
    </dgm:pt>
    <dgm:pt modelId="{D13234A2-91B3-4866-943B-3778E60CFDE3}" type="sibTrans" cxnId="{820DB998-B890-498A-8A20-AB9E98C51C21}">
      <dgm:prSet/>
      <dgm:spPr/>
      <dgm:t>
        <a:bodyPr/>
        <a:lstStyle/>
        <a:p>
          <a:endParaRPr lang="en-US"/>
        </a:p>
      </dgm:t>
    </dgm:pt>
    <dgm:pt modelId="{604F6658-AB36-4641-88F2-87F46AC0102C}">
      <dgm:prSet/>
      <dgm:spPr/>
      <dgm:t>
        <a:bodyPr/>
        <a:lstStyle/>
        <a:p>
          <a:r>
            <a:rPr lang="uk-UA" b="1" dirty="0"/>
            <a:t>Реєстрація в </a:t>
          </a:r>
          <a:r>
            <a:rPr lang="en-GB" b="1" dirty="0"/>
            <a:t>TED </a:t>
          </a:r>
          <a:r>
            <a:rPr lang="uk-UA" b="1" dirty="0"/>
            <a:t>за посиланням </a:t>
          </a:r>
          <a:r>
            <a:rPr lang="en-GB" b="1" dirty="0"/>
            <a:t>https://ted.europa.eu/TED/main/HomePage.do</a:t>
          </a:r>
          <a:endParaRPr lang="en-US" dirty="0"/>
        </a:p>
      </dgm:t>
    </dgm:pt>
    <dgm:pt modelId="{CAE236D1-15A6-4694-8F02-9F098319A25C}" type="parTrans" cxnId="{C5F06F33-1539-4ECB-9171-44165E24F312}">
      <dgm:prSet/>
      <dgm:spPr/>
      <dgm:t>
        <a:bodyPr/>
        <a:lstStyle/>
        <a:p>
          <a:endParaRPr lang="en-US"/>
        </a:p>
      </dgm:t>
    </dgm:pt>
    <dgm:pt modelId="{6EDE7160-787D-4B90-A44D-5997F6296DD3}" type="sibTrans" cxnId="{C5F06F33-1539-4ECB-9171-44165E24F312}">
      <dgm:prSet/>
      <dgm:spPr/>
      <dgm:t>
        <a:bodyPr/>
        <a:lstStyle/>
        <a:p>
          <a:endParaRPr lang="en-US"/>
        </a:p>
      </dgm:t>
    </dgm:pt>
    <dgm:pt modelId="{C92916CF-CC3B-405C-B39B-84A35CFA06F6}" type="pres">
      <dgm:prSet presAssocID="{E672DF0F-7DBF-44BB-8AD3-C9110F212B89}" presName="linear" presStyleCnt="0">
        <dgm:presLayoutVars>
          <dgm:animLvl val="lvl"/>
          <dgm:resizeHandles val="exact"/>
        </dgm:presLayoutVars>
      </dgm:prSet>
      <dgm:spPr/>
    </dgm:pt>
    <dgm:pt modelId="{893F3CF7-737B-4D57-A019-A27AE89164A5}" type="pres">
      <dgm:prSet presAssocID="{3F0533BF-787F-43CD-B99D-5C27359FB12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5E30C1A-CEF2-4733-85BD-C527D998C47B}" type="pres">
      <dgm:prSet presAssocID="{50202BB7-DA60-49C8-AE78-45C3CC0E08AB}" presName="spacer" presStyleCnt="0"/>
      <dgm:spPr/>
    </dgm:pt>
    <dgm:pt modelId="{36CF23C0-421F-4DF1-B59F-A0C08D626D9C}" type="pres">
      <dgm:prSet presAssocID="{B31C91F1-B567-4A02-88B8-05662471E74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2BF8C79-AB5D-4A1E-A578-A5C0FA682739}" type="pres">
      <dgm:prSet presAssocID="{B31C91F1-B567-4A02-88B8-05662471E74B}" presName="childText" presStyleLbl="revTx" presStyleIdx="0" presStyleCnt="1">
        <dgm:presLayoutVars>
          <dgm:bulletEnabled val="1"/>
        </dgm:presLayoutVars>
      </dgm:prSet>
      <dgm:spPr/>
    </dgm:pt>
    <dgm:pt modelId="{60E22D39-BFE4-4D7A-94E9-B1078F4AA5C9}" type="pres">
      <dgm:prSet presAssocID="{604F6658-AB36-4641-88F2-87F46AC0102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2541C03-1FE3-46B9-BF6F-47D32C2BFADD}" srcId="{E672DF0F-7DBF-44BB-8AD3-C9110F212B89}" destId="{3F0533BF-787F-43CD-B99D-5C27359FB129}" srcOrd="0" destOrd="0" parTransId="{57EF9786-51E5-4BFC-8764-7670668B25A9}" sibTransId="{50202BB7-DA60-49C8-AE78-45C3CC0E08AB}"/>
    <dgm:cxn modelId="{67DB8229-7C98-42C7-A924-919A36219FB9}" type="presOf" srcId="{3F0533BF-787F-43CD-B99D-5C27359FB129}" destId="{893F3CF7-737B-4D57-A019-A27AE89164A5}" srcOrd="0" destOrd="0" presId="urn:microsoft.com/office/officeart/2005/8/layout/vList2"/>
    <dgm:cxn modelId="{C5F06F33-1539-4ECB-9171-44165E24F312}" srcId="{E672DF0F-7DBF-44BB-8AD3-C9110F212B89}" destId="{604F6658-AB36-4641-88F2-87F46AC0102C}" srcOrd="2" destOrd="0" parTransId="{CAE236D1-15A6-4694-8F02-9F098319A25C}" sibTransId="{6EDE7160-787D-4B90-A44D-5997F6296DD3}"/>
    <dgm:cxn modelId="{AD349F42-8139-4E50-9A83-1A7B58F96B85}" type="presOf" srcId="{604F6658-AB36-4641-88F2-87F46AC0102C}" destId="{60E22D39-BFE4-4D7A-94E9-B1078F4AA5C9}" srcOrd="0" destOrd="0" presId="urn:microsoft.com/office/officeart/2005/8/layout/vList2"/>
    <dgm:cxn modelId="{126F5A6A-F7DD-4BFC-ABCF-9974C5D11BFA}" type="presOf" srcId="{E672DF0F-7DBF-44BB-8AD3-C9110F212B89}" destId="{C92916CF-CC3B-405C-B39B-84A35CFA06F6}" srcOrd="0" destOrd="0" presId="urn:microsoft.com/office/officeart/2005/8/layout/vList2"/>
    <dgm:cxn modelId="{54BF3C71-6724-4CE8-866A-315B855A8A06}" type="presOf" srcId="{B31C91F1-B567-4A02-88B8-05662471E74B}" destId="{36CF23C0-421F-4DF1-B59F-A0C08D626D9C}" srcOrd="0" destOrd="0" presId="urn:microsoft.com/office/officeart/2005/8/layout/vList2"/>
    <dgm:cxn modelId="{55263377-55B4-4308-AC7A-13A7DA7505F3}" type="presOf" srcId="{643A38A8-1563-473D-8F0A-B5EE36AAC18D}" destId="{52BF8C79-AB5D-4A1E-A578-A5C0FA682739}" srcOrd="0" destOrd="0" presId="urn:microsoft.com/office/officeart/2005/8/layout/vList2"/>
    <dgm:cxn modelId="{C7C1CB57-2347-4257-9698-6217D807F7CE}" type="presOf" srcId="{6E80D995-DF34-4F3A-BA2E-D2520518B24B}" destId="{52BF8C79-AB5D-4A1E-A578-A5C0FA682739}" srcOrd="0" destOrd="1" presId="urn:microsoft.com/office/officeart/2005/8/layout/vList2"/>
    <dgm:cxn modelId="{820DB998-B890-498A-8A20-AB9E98C51C21}" srcId="{B31C91F1-B567-4A02-88B8-05662471E74B}" destId="{6E80D995-DF34-4F3A-BA2E-D2520518B24B}" srcOrd="1" destOrd="0" parTransId="{69AD590B-DFD9-4DBD-8C8C-3FD1B47D8656}" sibTransId="{D13234A2-91B3-4866-943B-3778E60CFDE3}"/>
    <dgm:cxn modelId="{DC0814A8-51CD-42C1-BE54-D8CCA9570B44}" srcId="{B31C91F1-B567-4A02-88B8-05662471E74B}" destId="{643A38A8-1563-473D-8F0A-B5EE36AAC18D}" srcOrd="0" destOrd="0" parTransId="{D0F761F0-EB8A-4A7B-A316-24DEE1C97B32}" sibTransId="{447C05BF-BEFA-42A5-A168-BD42AE998103}"/>
    <dgm:cxn modelId="{7C3708EA-D3C4-43C1-8E8B-B76A38857CB9}" srcId="{E672DF0F-7DBF-44BB-8AD3-C9110F212B89}" destId="{B31C91F1-B567-4A02-88B8-05662471E74B}" srcOrd="1" destOrd="0" parTransId="{F21FE481-8BB8-416B-9ADF-F505B22366FB}" sibTransId="{FFF45800-3ADC-4F41-A5B4-45D6929AF273}"/>
    <dgm:cxn modelId="{88FBE65A-5767-4777-9D89-BA38416CD985}" type="presParOf" srcId="{C92916CF-CC3B-405C-B39B-84A35CFA06F6}" destId="{893F3CF7-737B-4D57-A019-A27AE89164A5}" srcOrd="0" destOrd="0" presId="urn:microsoft.com/office/officeart/2005/8/layout/vList2"/>
    <dgm:cxn modelId="{433FA54D-08E8-4434-AC45-5211D17F504A}" type="presParOf" srcId="{C92916CF-CC3B-405C-B39B-84A35CFA06F6}" destId="{E5E30C1A-CEF2-4733-85BD-C527D998C47B}" srcOrd="1" destOrd="0" presId="urn:microsoft.com/office/officeart/2005/8/layout/vList2"/>
    <dgm:cxn modelId="{E1B44111-61CA-46AC-9F9C-D5161D948E66}" type="presParOf" srcId="{C92916CF-CC3B-405C-B39B-84A35CFA06F6}" destId="{36CF23C0-421F-4DF1-B59F-A0C08D626D9C}" srcOrd="2" destOrd="0" presId="urn:microsoft.com/office/officeart/2005/8/layout/vList2"/>
    <dgm:cxn modelId="{0C4ABA1E-4C0C-4AEF-AC23-B7B920EA398F}" type="presParOf" srcId="{C92916CF-CC3B-405C-B39B-84A35CFA06F6}" destId="{52BF8C79-AB5D-4A1E-A578-A5C0FA682739}" srcOrd="3" destOrd="0" presId="urn:microsoft.com/office/officeart/2005/8/layout/vList2"/>
    <dgm:cxn modelId="{593C8BA7-CF44-45A9-9413-6392712E57A6}" type="presParOf" srcId="{C92916CF-CC3B-405C-B39B-84A35CFA06F6}" destId="{60E22D39-BFE4-4D7A-94E9-B1078F4AA5C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8DF3F12-2122-45EC-BCA2-7F025E900B60}" type="doc">
      <dgm:prSet loTypeId="urn:microsoft.com/office/officeart/2005/8/layout/vList2" loCatId="list" qsTypeId="urn:microsoft.com/office/officeart/2005/8/quickstyle/simple1#10" qsCatId="simple" csTypeId="urn:microsoft.com/office/officeart/2005/8/colors/colorful2#4" csCatId="colorful" phldr="1"/>
      <dgm:spPr/>
      <dgm:t>
        <a:bodyPr/>
        <a:lstStyle/>
        <a:p>
          <a:endParaRPr lang="en-US"/>
        </a:p>
      </dgm:t>
    </dgm:pt>
    <dgm:pt modelId="{A02A0B3E-6FE2-4D42-996C-8B709362EB26}">
      <dgm:prSet/>
      <dgm:spPr/>
      <dgm:t>
        <a:bodyPr/>
        <a:lstStyle/>
        <a:p>
          <a:r>
            <a:rPr lang="uk-UA"/>
            <a:t>Українське законодавство передбачає </a:t>
          </a:r>
          <a:r>
            <a:rPr lang="uk-UA" b="1"/>
            <a:t>оцінку вартості пропозиції </a:t>
          </a:r>
          <a:r>
            <a:rPr lang="uk-UA"/>
            <a:t>як основного критерію для визначення переможця, що, в умовах невизначеності, часто використовується і як єдине мірило через його відносну об'єктивність і простоту.</a:t>
          </a:r>
          <a:endParaRPr lang="en-US" dirty="0"/>
        </a:p>
      </dgm:t>
    </dgm:pt>
    <dgm:pt modelId="{03F7BB60-1715-457A-831D-881514DA47E7}" type="parTrans" cxnId="{C257DD2E-7AD1-47AD-9C3E-0472B365AD54}">
      <dgm:prSet/>
      <dgm:spPr/>
      <dgm:t>
        <a:bodyPr/>
        <a:lstStyle/>
        <a:p>
          <a:endParaRPr lang="en-US"/>
        </a:p>
      </dgm:t>
    </dgm:pt>
    <dgm:pt modelId="{2193A1EC-B823-4F58-A1F1-327DEF7C84D5}" type="sibTrans" cxnId="{C257DD2E-7AD1-47AD-9C3E-0472B365AD54}">
      <dgm:prSet/>
      <dgm:spPr/>
      <dgm:t>
        <a:bodyPr/>
        <a:lstStyle/>
        <a:p>
          <a:endParaRPr lang="en-US"/>
        </a:p>
      </dgm:t>
    </dgm:pt>
    <dgm:pt modelId="{C5BAB57E-6A0B-4D14-AEA9-AE073BC947A6}">
      <dgm:prSet/>
      <dgm:spPr/>
      <dgm:t>
        <a:bodyPr/>
        <a:lstStyle/>
        <a:p>
          <a:r>
            <a:rPr lang="uk-UA" dirty="0"/>
            <a:t>Директиви ЄС  - ефективна конкуренція можлива, якщо в її основу закладена </a:t>
          </a:r>
          <a:r>
            <a:rPr lang="uk-UA" b="1" dirty="0"/>
            <a:t>оцінка групи показників, таких як функціональність, економічність, </a:t>
          </a:r>
          <a:r>
            <a:rPr lang="uk-UA" b="1" dirty="0" err="1"/>
            <a:t>післяпродажне</a:t>
          </a:r>
          <a:r>
            <a:rPr lang="uk-UA" b="1" dirty="0"/>
            <a:t> обслуговування та інші якісні аспекти</a:t>
          </a:r>
          <a:r>
            <a:rPr lang="uk-UA" dirty="0"/>
            <a:t>, а не лише ціни.</a:t>
          </a:r>
          <a:endParaRPr lang="en-US" dirty="0"/>
        </a:p>
      </dgm:t>
    </dgm:pt>
    <dgm:pt modelId="{C2A4395D-AAE7-466C-A94B-21CCA1FA9D22}" type="parTrans" cxnId="{C922F2A8-0C7E-4B93-B722-D66880B14C78}">
      <dgm:prSet/>
      <dgm:spPr/>
      <dgm:t>
        <a:bodyPr/>
        <a:lstStyle/>
        <a:p>
          <a:endParaRPr lang="en-US"/>
        </a:p>
      </dgm:t>
    </dgm:pt>
    <dgm:pt modelId="{7A895A08-B06F-4496-B9E4-9C387C55E9AB}" type="sibTrans" cxnId="{C922F2A8-0C7E-4B93-B722-D66880B14C78}">
      <dgm:prSet/>
      <dgm:spPr/>
      <dgm:t>
        <a:bodyPr/>
        <a:lstStyle/>
        <a:p>
          <a:endParaRPr lang="en-US"/>
        </a:p>
      </dgm:t>
    </dgm:pt>
    <dgm:pt modelId="{79861631-EEE2-4662-BD03-A32D88DEE794}">
      <dgm:prSet/>
      <dgm:spPr/>
      <dgm:t>
        <a:bodyPr/>
        <a:lstStyle/>
        <a:p>
          <a:r>
            <a:rPr lang="uk-UA" dirty="0"/>
            <a:t>використання якісних критеріїв автоматично призводить до зловживань, якщо ці  критерії сформульовані надто загально (наприклад, використання таких абстрактних термінів, як "якість", "функціональність" тощо). </a:t>
          </a:r>
          <a:endParaRPr lang="en-US" dirty="0"/>
        </a:p>
      </dgm:t>
    </dgm:pt>
    <dgm:pt modelId="{4BA32448-4BA3-468D-B2E8-42E4AAF857DF}" type="parTrans" cxnId="{BF1442E4-EDF5-49A6-8F36-C509896ED381}">
      <dgm:prSet/>
      <dgm:spPr/>
      <dgm:t>
        <a:bodyPr/>
        <a:lstStyle/>
        <a:p>
          <a:endParaRPr lang="en-US"/>
        </a:p>
      </dgm:t>
    </dgm:pt>
    <dgm:pt modelId="{62CE1ABB-E319-4C91-B4F4-A2B8E22A6785}" type="sibTrans" cxnId="{BF1442E4-EDF5-49A6-8F36-C509896ED381}">
      <dgm:prSet/>
      <dgm:spPr/>
      <dgm:t>
        <a:bodyPr/>
        <a:lstStyle/>
        <a:p>
          <a:endParaRPr lang="en-US"/>
        </a:p>
      </dgm:t>
    </dgm:pt>
    <dgm:pt modelId="{013BFE98-CAA7-4A02-B7A6-686CA7BBD371}">
      <dgm:prSet/>
      <dgm:spPr/>
      <dgm:t>
        <a:bodyPr/>
        <a:lstStyle/>
        <a:p>
          <a:r>
            <a:rPr lang="uk-UA"/>
            <a:t>У таких випадках закупівельник залишає занадто велику дискрецію в прийнятті остаточного рішення</a:t>
          </a:r>
          <a:endParaRPr lang="en-US"/>
        </a:p>
      </dgm:t>
    </dgm:pt>
    <dgm:pt modelId="{86E948C5-CFDC-4AB0-B2BA-43DF1BC97F49}" type="parTrans" cxnId="{72A2520B-5F67-401A-B0F0-62D5042D96FA}">
      <dgm:prSet/>
      <dgm:spPr/>
      <dgm:t>
        <a:bodyPr/>
        <a:lstStyle/>
        <a:p>
          <a:endParaRPr lang="en-US"/>
        </a:p>
      </dgm:t>
    </dgm:pt>
    <dgm:pt modelId="{01C2C6EE-D419-40F7-8153-23CB7491737E}" type="sibTrans" cxnId="{72A2520B-5F67-401A-B0F0-62D5042D96FA}">
      <dgm:prSet/>
      <dgm:spPr/>
      <dgm:t>
        <a:bodyPr/>
        <a:lstStyle/>
        <a:p>
          <a:endParaRPr lang="en-US"/>
        </a:p>
      </dgm:t>
    </dgm:pt>
    <dgm:pt modelId="{5AD024A5-D507-49F3-AF54-FBB4E5D3C50E}">
      <dgm:prSet/>
      <dgm:spPr/>
      <dgm:t>
        <a:bodyPr/>
        <a:lstStyle/>
        <a:p>
          <a:r>
            <a:rPr lang="uk-UA"/>
            <a:t>за відсутності чітких вимог результатом торгів цілком може бути те, що пропозиції насправді не порівнянні, оскільки, наприклад, учасники зрозуміли такий термін, як "функціональність", абсолютно по-різному.</a:t>
          </a:r>
          <a:endParaRPr lang="en-US"/>
        </a:p>
      </dgm:t>
    </dgm:pt>
    <dgm:pt modelId="{16048E5C-576D-4B4D-9A04-2F2FF8306060}" type="parTrans" cxnId="{5D0759A6-6951-41D6-A98C-F034260E62CE}">
      <dgm:prSet/>
      <dgm:spPr/>
      <dgm:t>
        <a:bodyPr/>
        <a:lstStyle/>
        <a:p>
          <a:endParaRPr lang="en-US"/>
        </a:p>
      </dgm:t>
    </dgm:pt>
    <dgm:pt modelId="{CF62EA02-EC9F-40EC-8736-1B3FE4A611CC}" type="sibTrans" cxnId="{5D0759A6-6951-41D6-A98C-F034260E62CE}">
      <dgm:prSet/>
      <dgm:spPr/>
      <dgm:t>
        <a:bodyPr/>
        <a:lstStyle/>
        <a:p>
          <a:endParaRPr lang="en-US"/>
        </a:p>
      </dgm:t>
    </dgm:pt>
    <dgm:pt modelId="{A43D8389-9DBD-4534-898F-398C83F1903B}">
      <dgm:prSet/>
      <dgm:spPr/>
      <dgm:t>
        <a:bodyPr/>
        <a:lstStyle/>
        <a:p>
          <a:r>
            <a:rPr lang="uk-UA"/>
            <a:t>Існує безліч прикладів оскарження (і навіть анулювання) результатів тендерів країн-членів ЄС через використання критеріїв, які були занадто розпливчастими.</a:t>
          </a:r>
          <a:endParaRPr lang="en-US"/>
        </a:p>
      </dgm:t>
    </dgm:pt>
    <dgm:pt modelId="{77E71BF9-50C0-4F1F-AF02-0E5E87258D92}" type="parTrans" cxnId="{C313C8A6-D9D0-4D88-931E-4C744D02654F}">
      <dgm:prSet/>
      <dgm:spPr/>
      <dgm:t>
        <a:bodyPr/>
        <a:lstStyle/>
        <a:p>
          <a:endParaRPr lang="en-US"/>
        </a:p>
      </dgm:t>
    </dgm:pt>
    <dgm:pt modelId="{B8C507B9-214A-4AC3-A2AC-26357F6A5BF0}" type="sibTrans" cxnId="{C313C8A6-D9D0-4D88-931E-4C744D02654F}">
      <dgm:prSet/>
      <dgm:spPr/>
      <dgm:t>
        <a:bodyPr/>
        <a:lstStyle/>
        <a:p>
          <a:endParaRPr lang="en-US"/>
        </a:p>
      </dgm:t>
    </dgm:pt>
    <dgm:pt modelId="{B90AD61E-3E34-4BEA-A704-07E1DF7347A9}" type="pres">
      <dgm:prSet presAssocID="{98DF3F12-2122-45EC-BCA2-7F025E900B60}" presName="linear" presStyleCnt="0">
        <dgm:presLayoutVars>
          <dgm:animLvl val="lvl"/>
          <dgm:resizeHandles val="exact"/>
        </dgm:presLayoutVars>
      </dgm:prSet>
      <dgm:spPr/>
    </dgm:pt>
    <dgm:pt modelId="{F3A2CCC5-8F13-44D2-8E50-8960668CE4DE}" type="pres">
      <dgm:prSet presAssocID="{A02A0B3E-6FE2-4D42-996C-8B709362EB2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50802EE-57D2-4ED3-AA66-5569F399682A}" type="pres">
      <dgm:prSet presAssocID="{2193A1EC-B823-4F58-A1F1-327DEF7C84D5}" presName="spacer" presStyleCnt="0"/>
      <dgm:spPr/>
    </dgm:pt>
    <dgm:pt modelId="{3621C5C5-6AD7-4A60-B46A-80DCBA863E01}" type="pres">
      <dgm:prSet presAssocID="{C5BAB57E-6A0B-4D14-AEA9-AE073BC947A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25F3041-5916-462B-AC4B-D2F67BFAA473}" type="pres">
      <dgm:prSet presAssocID="{7A895A08-B06F-4496-B9E4-9C387C55E9AB}" presName="spacer" presStyleCnt="0"/>
      <dgm:spPr/>
    </dgm:pt>
    <dgm:pt modelId="{395BC2CB-1292-481F-988C-FE4A2DC9C83C}" type="pres">
      <dgm:prSet presAssocID="{79861631-EEE2-4662-BD03-A32D88DEE79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A3A9972-2FEE-455D-97BE-92720F508446}" type="pres">
      <dgm:prSet presAssocID="{79861631-EEE2-4662-BD03-A32D88DEE794}" presName="childText" presStyleLbl="revTx" presStyleIdx="0" presStyleCnt="1">
        <dgm:presLayoutVars>
          <dgm:bulletEnabled val="1"/>
        </dgm:presLayoutVars>
      </dgm:prSet>
      <dgm:spPr/>
    </dgm:pt>
    <dgm:pt modelId="{0A828880-C9EE-4546-B9C9-79E6D05E358F}" type="pres">
      <dgm:prSet presAssocID="{A43D8389-9DBD-4534-898F-398C83F1903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2A2520B-5F67-401A-B0F0-62D5042D96FA}" srcId="{79861631-EEE2-4662-BD03-A32D88DEE794}" destId="{013BFE98-CAA7-4A02-B7A6-686CA7BBD371}" srcOrd="0" destOrd="0" parTransId="{86E948C5-CFDC-4AB0-B2BA-43DF1BC97F49}" sibTransId="{01C2C6EE-D419-40F7-8153-23CB7491737E}"/>
    <dgm:cxn modelId="{27F8720D-6C4A-46C0-BC47-1B5420B9620A}" type="presOf" srcId="{5AD024A5-D507-49F3-AF54-FBB4E5D3C50E}" destId="{BA3A9972-2FEE-455D-97BE-92720F508446}" srcOrd="0" destOrd="1" presId="urn:microsoft.com/office/officeart/2005/8/layout/vList2"/>
    <dgm:cxn modelId="{C257DD2E-7AD1-47AD-9C3E-0472B365AD54}" srcId="{98DF3F12-2122-45EC-BCA2-7F025E900B60}" destId="{A02A0B3E-6FE2-4D42-996C-8B709362EB26}" srcOrd="0" destOrd="0" parTransId="{03F7BB60-1715-457A-831D-881514DA47E7}" sibTransId="{2193A1EC-B823-4F58-A1F1-327DEF7C84D5}"/>
    <dgm:cxn modelId="{D7664164-7400-4586-8B21-2BCFE619CEE9}" type="presOf" srcId="{79861631-EEE2-4662-BD03-A32D88DEE794}" destId="{395BC2CB-1292-481F-988C-FE4A2DC9C83C}" srcOrd="0" destOrd="0" presId="urn:microsoft.com/office/officeart/2005/8/layout/vList2"/>
    <dgm:cxn modelId="{45C06454-3896-4A01-9A69-53E452BA6289}" type="presOf" srcId="{C5BAB57E-6A0B-4D14-AEA9-AE073BC947A6}" destId="{3621C5C5-6AD7-4A60-B46A-80DCBA863E01}" srcOrd="0" destOrd="0" presId="urn:microsoft.com/office/officeart/2005/8/layout/vList2"/>
    <dgm:cxn modelId="{EB71087A-775D-4B26-8A9C-BFB45AD0EA3D}" type="presOf" srcId="{98DF3F12-2122-45EC-BCA2-7F025E900B60}" destId="{B90AD61E-3E34-4BEA-A704-07E1DF7347A9}" srcOrd="0" destOrd="0" presId="urn:microsoft.com/office/officeart/2005/8/layout/vList2"/>
    <dgm:cxn modelId="{5D0759A6-6951-41D6-A98C-F034260E62CE}" srcId="{79861631-EEE2-4662-BD03-A32D88DEE794}" destId="{5AD024A5-D507-49F3-AF54-FBB4E5D3C50E}" srcOrd="1" destOrd="0" parTransId="{16048E5C-576D-4B4D-9A04-2F2FF8306060}" sibTransId="{CF62EA02-EC9F-40EC-8736-1B3FE4A611CC}"/>
    <dgm:cxn modelId="{C313C8A6-D9D0-4D88-931E-4C744D02654F}" srcId="{98DF3F12-2122-45EC-BCA2-7F025E900B60}" destId="{A43D8389-9DBD-4534-898F-398C83F1903B}" srcOrd="3" destOrd="0" parTransId="{77E71BF9-50C0-4F1F-AF02-0E5E87258D92}" sibTransId="{B8C507B9-214A-4AC3-A2AC-26357F6A5BF0}"/>
    <dgm:cxn modelId="{C922F2A8-0C7E-4B93-B722-D66880B14C78}" srcId="{98DF3F12-2122-45EC-BCA2-7F025E900B60}" destId="{C5BAB57E-6A0B-4D14-AEA9-AE073BC947A6}" srcOrd="1" destOrd="0" parTransId="{C2A4395D-AAE7-466C-A94B-21CCA1FA9D22}" sibTransId="{7A895A08-B06F-4496-B9E4-9C387C55E9AB}"/>
    <dgm:cxn modelId="{059AC0C1-81EA-483B-941E-555E9CFAD346}" type="presOf" srcId="{A02A0B3E-6FE2-4D42-996C-8B709362EB26}" destId="{F3A2CCC5-8F13-44D2-8E50-8960668CE4DE}" srcOrd="0" destOrd="0" presId="urn:microsoft.com/office/officeart/2005/8/layout/vList2"/>
    <dgm:cxn modelId="{BF1442E4-EDF5-49A6-8F36-C509896ED381}" srcId="{98DF3F12-2122-45EC-BCA2-7F025E900B60}" destId="{79861631-EEE2-4662-BD03-A32D88DEE794}" srcOrd="2" destOrd="0" parTransId="{4BA32448-4BA3-468D-B2E8-42E4AAF857DF}" sibTransId="{62CE1ABB-E319-4C91-B4F4-A2B8E22A6785}"/>
    <dgm:cxn modelId="{4569A2F2-A85B-46A6-80EA-A102A708F147}" type="presOf" srcId="{013BFE98-CAA7-4A02-B7A6-686CA7BBD371}" destId="{BA3A9972-2FEE-455D-97BE-92720F508446}" srcOrd="0" destOrd="0" presId="urn:microsoft.com/office/officeart/2005/8/layout/vList2"/>
    <dgm:cxn modelId="{1C3C8FF9-1A0C-4157-85B7-EFE71F6DC51F}" type="presOf" srcId="{A43D8389-9DBD-4534-898F-398C83F1903B}" destId="{0A828880-C9EE-4546-B9C9-79E6D05E358F}" srcOrd="0" destOrd="0" presId="urn:microsoft.com/office/officeart/2005/8/layout/vList2"/>
    <dgm:cxn modelId="{247702FA-16AB-43BA-B0FE-134B6732CD36}" type="presParOf" srcId="{B90AD61E-3E34-4BEA-A704-07E1DF7347A9}" destId="{F3A2CCC5-8F13-44D2-8E50-8960668CE4DE}" srcOrd="0" destOrd="0" presId="urn:microsoft.com/office/officeart/2005/8/layout/vList2"/>
    <dgm:cxn modelId="{F2B9C959-7A8D-4F08-A45C-4393E2B51B91}" type="presParOf" srcId="{B90AD61E-3E34-4BEA-A704-07E1DF7347A9}" destId="{050802EE-57D2-4ED3-AA66-5569F399682A}" srcOrd="1" destOrd="0" presId="urn:microsoft.com/office/officeart/2005/8/layout/vList2"/>
    <dgm:cxn modelId="{E42C3AC7-5242-46FC-8CC8-4B026FFDBC5D}" type="presParOf" srcId="{B90AD61E-3E34-4BEA-A704-07E1DF7347A9}" destId="{3621C5C5-6AD7-4A60-B46A-80DCBA863E01}" srcOrd="2" destOrd="0" presId="urn:microsoft.com/office/officeart/2005/8/layout/vList2"/>
    <dgm:cxn modelId="{8BF9526B-D80F-44F1-8562-7F57B76EA9FB}" type="presParOf" srcId="{B90AD61E-3E34-4BEA-A704-07E1DF7347A9}" destId="{C25F3041-5916-462B-AC4B-D2F67BFAA473}" srcOrd="3" destOrd="0" presId="urn:microsoft.com/office/officeart/2005/8/layout/vList2"/>
    <dgm:cxn modelId="{0F8CE413-E3EF-4AC9-9BE4-88940DC4B539}" type="presParOf" srcId="{B90AD61E-3E34-4BEA-A704-07E1DF7347A9}" destId="{395BC2CB-1292-481F-988C-FE4A2DC9C83C}" srcOrd="4" destOrd="0" presId="urn:microsoft.com/office/officeart/2005/8/layout/vList2"/>
    <dgm:cxn modelId="{7B22ACAE-7232-4B91-A561-AF22F45970CA}" type="presParOf" srcId="{B90AD61E-3E34-4BEA-A704-07E1DF7347A9}" destId="{BA3A9972-2FEE-455D-97BE-92720F508446}" srcOrd="5" destOrd="0" presId="urn:microsoft.com/office/officeart/2005/8/layout/vList2"/>
    <dgm:cxn modelId="{5E3783F2-3C52-4BDB-BDCA-71D6A01C075A}" type="presParOf" srcId="{B90AD61E-3E34-4BEA-A704-07E1DF7347A9}" destId="{0A828880-C9EE-4546-B9C9-79E6D05E358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7FB60C9-6B14-49EE-8DFD-E5F890ADB849}" type="doc">
      <dgm:prSet loTypeId="urn:microsoft.com/office/officeart/2005/8/layout/vList2" loCatId="list" qsTypeId="urn:microsoft.com/office/officeart/2005/8/quickstyle/simple1#11" qsCatId="simple" csTypeId="urn:microsoft.com/office/officeart/2005/8/colors/colorful2#5" csCatId="colorful"/>
      <dgm:spPr/>
      <dgm:t>
        <a:bodyPr/>
        <a:lstStyle/>
        <a:p>
          <a:endParaRPr lang="en-US"/>
        </a:p>
      </dgm:t>
    </dgm:pt>
    <dgm:pt modelId="{94ED8662-F75E-4FB1-8C31-054A6B992FCE}">
      <dgm:prSet/>
      <dgm:spPr/>
      <dgm:t>
        <a:bodyPr/>
        <a:lstStyle/>
        <a:p>
          <a:r>
            <a:rPr lang="uk-UA" b="1" dirty="0"/>
            <a:t>Спосіб </a:t>
          </a:r>
          <a:r>
            <a:rPr lang="uk-UA" b="1" dirty="0" err="1"/>
            <a:t>закупівель</a:t>
          </a:r>
          <a:r>
            <a:rPr lang="uk-UA" b="1" dirty="0"/>
            <a:t> 1 </a:t>
          </a:r>
          <a:r>
            <a:rPr lang="uk-UA" dirty="0"/>
            <a:t>– прямі транскордонні міжнародні закупівлі: іноземна компанія подає та виграє державний контракт «з-за кордону».</a:t>
          </a:r>
          <a:endParaRPr lang="en-US" dirty="0"/>
        </a:p>
      </dgm:t>
    </dgm:pt>
    <dgm:pt modelId="{E1154BF1-687C-4CB6-9411-864C8C61DB4F}" type="parTrans" cxnId="{F2759DC5-F844-4AFE-9573-8FF1795D4974}">
      <dgm:prSet/>
      <dgm:spPr/>
      <dgm:t>
        <a:bodyPr/>
        <a:lstStyle/>
        <a:p>
          <a:endParaRPr lang="en-US"/>
        </a:p>
      </dgm:t>
    </dgm:pt>
    <dgm:pt modelId="{B5018120-0069-4AB2-A04F-49D610B2BDED}" type="sibTrans" cxnId="{F2759DC5-F844-4AFE-9573-8FF1795D4974}">
      <dgm:prSet/>
      <dgm:spPr/>
      <dgm:t>
        <a:bodyPr/>
        <a:lstStyle/>
        <a:p>
          <a:endParaRPr lang="en-US"/>
        </a:p>
      </dgm:t>
    </dgm:pt>
    <dgm:pt modelId="{2994E7DA-D6C1-4D28-B202-A40DB4C027D4}">
      <dgm:prSet/>
      <dgm:spPr/>
      <dgm:t>
        <a:bodyPr/>
        <a:lstStyle/>
        <a:p>
          <a:r>
            <a:rPr lang="uk-UA" dirty="0"/>
            <a:t>С</a:t>
          </a:r>
          <a:r>
            <a:rPr lang="uk-UA" b="1" dirty="0"/>
            <a:t>посіб закупівлі 2 </a:t>
          </a:r>
          <a:r>
            <a:rPr lang="uk-UA" dirty="0"/>
            <a:t>– закупівля комерційної присутності: місцева дочірня компанія іноземної компанії виграє «місцевий» державний контракт.</a:t>
          </a:r>
          <a:endParaRPr lang="en-US" dirty="0"/>
        </a:p>
      </dgm:t>
    </dgm:pt>
    <dgm:pt modelId="{A63C5425-137F-49EA-BC14-77757F59975D}" type="parTrans" cxnId="{DB28F5A6-1E08-48CA-BDC8-0F859A8BA125}">
      <dgm:prSet/>
      <dgm:spPr/>
      <dgm:t>
        <a:bodyPr/>
        <a:lstStyle/>
        <a:p>
          <a:endParaRPr lang="en-US"/>
        </a:p>
      </dgm:t>
    </dgm:pt>
    <dgm:pt modelId="{08E3B8CF-2D0D-43CD-90DD-0C8BAAC16CFB}" type="sibTrans" cxnId="{DB28F5A6-1E08-48CA-BDC8-0F859A8BA125}">
      <dgm:prSet/>
      <dgm:spPr/>
      <dgm:t>
        <a:bodyPr/>
        <a:lstStyle/>
        <a:p>
          <a:endParaRPr lang="en-US"/>
        </a:p>
      </dgm:t>
    </dgm:pt>
    <dgm:pt modelId="{2F227E13-85EC-499F-B267-3C1934AAD757}">
      <dgm:prSet/>
      <dgm:spPr/>
      <dgm:t>
        <a:bodyPr/>
        <a:lstStyle/>
        <a:p>
          <a:r>
            <a:rPr lang="uk-UA" b="1" dirty="0"/>
            <a:t>Режим </a:t>
          </a:r>
          <a:r>
            <a:rPr lang="uk-UA" b="1" dirty="0" err="1"/>
            <a:t>закупівель</a:t>
          </a:r>
          <a:r>
            <a:rPr lang="uk-UA" b="1" dirty="0"/>
            <a:t> 3 </a:t>
          </a:r>
          <a:r>
            <a:rPr lang="uk-UA" dirty="0"/>
            <a:t>– непрямі міжнародні закупівлі з доданою вартістю: іноземна компанія опосередковано бере участь у торгах, надаючи проміжні товари та послуги.</a:t>
          </a:r>
          <a:endParaRPr lang="en-US" dirty="0"/>
        </a:p>
      </dgm:t>
    </dgm:pt>
    <dgm:pt modelId="{84091EFE-C16F-4F55-9D4B-D0AADD007494}" type="parTrans" cxnId="{70DE12F4-97AC-4798-B2D8-2641EE293BEB}">
      <dgm:prSet/>
      <dgm:spPr/>
      <dgm:t>
        <a:bodyPr/>
        <a:lstStyle/>
        <a:p>
          <a:endParaRPr lang="en-US"/>
        </a:p>
      </dgm:t>
    </dgm:pt>
    <dgm:pt modelId="{5AA5A34F-5C9F-4745-A3D1-FC82883C67B4}" type="sibTrans" cxnId="{70DE12F4-97AC-4798-B2D8-2641EE293BEB}">
      <dgm:prSet/>
      <dgm:spPr/>
      <dgm:t>
        <a:bodyPr/>
        <a:lstStyle/>
        <a:p>
          <a:endParaRPr lang="en-US"/>
        </a:p>
      </dgm:t>
    </dgm:pt>
    <dgm:pt modelId="{D157DEF4-D498-403B-885F-0CD0277FDD58}" type="pres">
      <dgm:prSet presAssocID="{37FB60C9-6B14-49EE-8DFD-E5F890ADB849}" presName="linear" presStyleCnt="0">
        <dgm:presLayoutVars>
          <dgm:animLvl val="lvl"/>
          <dgm:resizeHandles val="exact"/>
        </dgm:presLayoutVars>
      </dgm:prSet>
      <dgm:spPr/>
    </dgm:pt>
    <dgm:pt modelId="{FAD9D3A6-ABC3-4FCE-8362-4CE193D664B1}" type="pres">
      <dgm:prSet presAssocID="{94ED8662-F75E-4FB1-8C31-054A6B992FCE}" presName="parentText" presStyleLbl="node1" presStyleIdx="0" presStyleCnt="3" custLinFactNeighborY="29882">
        <dgm:presLayoutVars>
          <dgm:chMax val="0"/>
          <dgm:bulletEnabled val="1"/>
        </dgm:presLayoutVars>
      </dgm:prSet>
      <dgm:spPr/>
    </dgm:pt>
    <dgm:pt modelId="{DB74FACF-E769-48B2-B0A7-E5B36476CEBF}" type="pres">
      <dgm:prSet presAssocID="{B5018120-0069-4AB2-A04F-49D610B2BDED}" presName="spacer" presStyleCnt="0"/>
      <dgm:spPr/>
    </dgm:pt>
    <dgm:pt modelId="{22EBC264-E783-47E5-82F2-8795D3DFBF1B}" type="pres">
      <dgm:prSet presAssocID="{2994E7DA-D6C1-4D28-B202-A40DB4C027D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AB686F6-89A8-479D-AD64-9FB58A889D37}" type="pres">
      <dgm:prSet presAssocID="{08E3B8CF-2D0D-43CD-90DD-0C8BAAC16CFB}" presName="spacer" presStyleCnt="0"/>
      <dgm:spPr/>
    </dgm:pt>
    <dgm:pt modelId="{494C7246-E1D1-4C64-B323-DBEF25EBA802}" type="pres">
      <dgm:prSet presAssocID="{2F227E13-85EC-499F-B267-3C1934AAD75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A048F1F-2082-4734-A35C-DC135ED340EF}" type="presOf" srcId="{2F227E13-85EC-499F-B267-3C1934AAD757}" destId="{494C7246-E1D1-4C64-B323-DBEF25EBA802}" srcOrd="0" destOrd="0" presId="urn:microsoft.com/office/officeart/2005/8/layout/vList2"/>
    <dgm:cxn modelId="{FEAF9922-A555-4E56-9698-9842CEE9AA59}" type="presOf" srcId="{37FB60C9-6B14-49EE-8DFD-E5F890ADB849}" destId="{D157DEF4-D498-403B-885F-0CD0277FDD58}" srcOrd="0" destOrd="0" presId="urn:microsoft.com/office/officeart/2005/8/layout/vList2"/>
    <dgm:cxn modelId="{FBA41452-B59D-4259-BC44-F72F317B3CAE}" type="presOf" srcId="{2994E7DA-D6C1-4D28-B202-A40DB4C027D4}" destId="{22EBC264-E783-47E5-82F2-8795D3DFBF1B}" srcOrd="0" destOrd="0" presId="urn:microsoft.com/office/officeart/2005/8/layout/vList2"/>
    <dgm:cxn modelId="{DB28F5A6-1E08-48CA-BDC8-0F859A8BA125}" srcId="{37FB60C9-6B14-49EE-8DFD-E5F890ADB849}" destId="{2994E7DA-D6C1-4D28-B202-A40DB4C027D4}" srcOrd="1" destOrd="0" parTransId="{A63C5425-137F-49EA-BC14-77757F59975D}" sibTransId="{08E3B8CF-2D0D-43CD-90DD-0C8BAAC16CFB}"/>
    <dgm:cxn modelId="{BC6070BE-68EA-4C4E-BF92-8760178DD2C4}" type="presOf" srcId="{94ED8662-F75E-4FB1-8C31-054A6B992FCE}" destId="{FAD9D3A6-ABC3-4FCE-8362-4CE193D664B1}" srcOrd="0" destOrd="0" presId="urn:microsoft.com/office/officeart/2005/8/layout/vList2"/>
    <dgm:cxn modelId="{F2759DC5-F844-4AFE-9573-8FF1795D4974}" srcId="{37FB60C9-6B14-49EE-8DFD-E5F890ADB849}" destId="{94ED8662-F75E-4FB1-8C31-054A6B992FCE}" srcOrd="0" destOrd="0" parTransId="{E1154BF1-687C-4CB6-9411-864C8C61DB4F}" sibTransId="{B5018120-0069-4AB2-A04F-49D610B2BDED}"/>
    <dgm:cxn modelId="{70DE12F4-97AC-4798-B2D8-2641EE293BEB}" srcId="{37FB60C9-6B14-49EE-8DFD-E5F890ADB849}" destId="{2F227E13-85EC-499F-B267-3C1934AAD757}" srcOrd="2" destOrd="0" parTransId="{84091EFE-C16F-4F55-9D4B-D0AADD007494}" sibTransId="{5AA5A34F-5C9F-4745-A3D1-FC82883C67B4}"/>
    <dgm:cxn modelId="{7DC0710B-F085-4D25-97CC-D5605315D4EB}" type="presParOf" srcId="{D157DEF4-D498-403B-885F-0CD0277FDD58}" destId="{FAD9D3A6-ABC3-4FCE-8362-4CE193D664B1}" srcOrd="0" destOrd="0" presId="urn:microsoft.com/office/officeart/2005/8/layout/vList2"/>
    <dgm:cxn modelId="{7CD90AB2-E360-42EC-8C31-49699EB0C423}" type="presParOf" srcId="{D157DEF4-D498-403B-885F-0CD0277FDD58}" destId="{DB74FACF-E769-48B2-B0A7-E5B36476CEBF}" srcOrd="1" destOrd="0" presId="urn:microsoft.com/office/officeart/2005/8/layout/vList2"/>
    <dgm:cxn modelId="{72ED879A-DB28-4B71-B44F-31E59065A39C}" type="presParOf" srcId="{D157DEF4-D498-403B-885F-0CD0277FDD58}" destId="{22EBC264-E783-47E5-82F2-8795D3DFBF1B}" srcOrd="2" destOrd="0" presId="urn:microsoft.com/office/officeart/2005/8/layout/vList2"/>
    <dgm:cxn modelId="{14B4B4BE-62E5-483A-8073-D8F59C31123B}" type="presParOf" srcId="{D157DEF4-D498-403B-885F-0CD0277FDD58}" destId="{BAB686F6-89A8-479D-AD64-9FB58A889D37}" srcOrd="3" destOrd="0" presId="urn:microsoft.com/office/officeart/2005/8/layout/vList2"/>
    <dgm:cxn modelId="{404CD802-39AC-44BA-A642-0C3F0253C96E}" type="presParOf" srcId="{D157DEF4-D498-403B-885F-0CD0277FDD58}" destId="{494C7246-E1D1-4C64-B323-DBEF25EBA80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CF18D95-0782-442B-AD5B-A655B973AC37}" type="doc">
      <dgm:prSet loTypeId="urn:microsoft.com/office/officeart/2005/8/layout/hierarchy2" loCatId="hierarchy" qsTypeId="urn:microsoft.com/office/officeart/2005/8/quickstyle/simple1#12" qsCatId="simple" csTypeId="urn:microsoft.com/office/officeart/2005/8/colors/accent3_1#6" csCatId="accent3" phldr="1"/>
      <dgm:spPr/>
      <dgm:t>
        <a:bodyPr/>
        <a:lstStyle/>
        <a:p>
          <a:endParaRPr lang="ru-RU"/>
        </a:p>
      </dgm:t>
    </dgm:pt>
    <dgm:pt modelId="{B4C01667-7ACB-4907-83E6-CD440EF33A39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Види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контрактів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за сумою</a:t>
          </a:r>
        </a:p>
      </dgm:t>
    </dgm:pt>
    <dgm:pt modelId="{019429EA-CBDE-42E9-B6D6-D04ACCAF2B43}" type="parTrans" cxnId="{C27ACF82-F054-4D54-B47D-0C13F9F20E47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D8F672-4ED0-4C8C-A6FD-84626ECE2852}" type="sibTrans" cxnId="{C27ACF82-F054-4D54-B47D-0C13F9F20E47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16F576-33CC-467E-9748-38254BD551D1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Контракти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на суму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менше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100 000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3DBA7F-E9C6-46B0-97B7-5579C6A4B7C1}" type="parTrans" cxnId="{C9333D63-43EC-4D14-9AE6-6F8AE33D5DB2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6167E8-03C5-41DB-8EC0-5F843050858D}" type="sibTrans" cxnId="{C9333D63-43EC-4D14-9AE6-6F8AE33D5DB2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F3CAA4-7D09-4AB1-A03D-BA24E8045F01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Контракти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від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20 000</a:t>
          </a:r>
        </a:p>
      </dgm:t>
    </dgm:pt>
    <dgm:pt modelId="{56E08E50-D83C-4F3F-9FAE-FE5D55E7D8FE}" type="parTrans" cxnId="{D98417EA-B56A-426C-96D6-995001C90B6E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102099-77BC-4DB8-BD10-DD90EC005FCF}" type="sibTrans" cxnId="{D98417EA-B56A-426C-96D6-995001C90B6E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4753B7-FD8D-4AC3-BD8D-7A4726BF5B39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Контракти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від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20 000 до 2 500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023362-EA32-4F24-859F-B59DDE061A07}" type="parTrans" cxnId="{7A383403-5237-4FE3-BB05-70F0E8BD417A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6D495B-2ACE-449E-B53E-1584B25527D8}" type="sibTrans" cxnId="{7A383403-5237-4FE3-BB05-70F0E8BD417A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3D9141-F6A0-41ED-B0CD-AAD1016134AB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Контракти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на суму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понад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100 000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менше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300 000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EA264ADD-EA17-4DF2-B62A-6411DE0CA961}" type="parTrans" cxnId="{A2DEEA10-6FAA-42C1-AEBE-E0F54B9F5DB3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BBAE84-C998-426C-A20B-006A64381D4C}" type="sibTrans" cxnId="{A2DEEA10-6FAA-42C1-AEBE-E0F54B9F5DB3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C1393E-FFB3-4C88-8164-3DEB2E71D8D6}">
      <dgm:prSet/>
      <dgm:spPr>
        <a:solidFill>
          <a:schemeClr val="accent2"/>
        </a:solidFill>
      </dgm:spPr>
      <dgm:t>
        <a:bodyPr/>
        <a:lstStyle/>
        <a:p>
          <a:r>
            <a:rPr lang="uk-UA" b="0" dirty="0">
              <a:latin typeface="Times New Roman" panose="02020603050405020304" pitchFamily="18" charset="0"/>
              <a:cs typeface="Times New Roman" panose="02020603050405020304" pitchFamily="18" charset="0"/>
            </a:rPr>
            <a:t>Контракти на суму від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300 000 </a:t>
          </a:r>
          <a:r>
            <a:rPr lang="ru-RU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r>
            <a:rPr lang="ru-RU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b="0" dirty="0">
              <a:latin typeface="Times New Roman" panose="02020603050405020304" pitchFamily="18" charset="0"/>
              <a:cs typeface="Times New Roman" panose="02020603050405020304" pitchFamily="18" charset="0"/>
            </a:rPr>
            <a:t>і більше</a:t>
          </a:r>
          <a:endParaRPr lang="en-US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6B672D-632B-427A-B59E-46C6636E1B51}" type="parTrans" cxnId="{D4B5A9A8-5800-45DF-B1FB-27F9891BD567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0669AF-44D2-4C05-A10A-7A6CBF362874}" type="sibTrans" cxnId="{D4B5A9A8-5800-45DF-B1FB-27F9891BD567}">
      <dgm:prSet/>
      <dgm:spPr/>
      <dgm:t>
        <a:bodyPr/>
        <a:lstStyle/>
        <a:p>
          <a:endParaRPr lang="ru-RU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72BEC8-F3E7-4899-A20D-5AC4A399CBF3}" type="pres">
      <dgm:prSet presAssocID="{CCF18D95-0782-442B-AD5B-A655B973AC3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B9C6171-8DEC-49E7-9161-EA2F4A358D4A}" type="pres">
      <dgm:prSet presAssocID="{B4C01667-7ACB-4907-83E6-CD440EF33A39}" presName="root1" presStyleCnt="0"/>
      <dgm:spPr/>
    </dgm:pt>
    <dgm:pt modelId="{7654D862-7667-4C45-A719-4003FCA7F072}" type="pres">
      <dgm:prSet presAssocID="{B4C01667-7ACB-4907-83E6-CD440EF33A39}" presName="LevelOneTextNode" presStyleLbl="node0" presStyleIdx="0" presStyleCnt="1">
        <dgm:presLayoutVars>
          <dgm:chPref val="3"/>
        </dgm:presLayoutVars>
      </dgm:prSet>
      <dgm:spPr/>
    </dgm:pt>
    <dgm:pt modelId="{E10283D9-000A-4DDD-815E-CF32A1D20BFB}" type="pres">
      <dgm:prSet presAssocID="{B4C01667-7ACB-4907-83E6-CD440EF33A39}" presName="level2hierChild" presStyleCnt="0"/>
      <dgm:spPr/>
    </dgm:pt>
    <dgm:pt modelId="{9D314676-6471-4C8D-AA4E-970564412AA1}" type="pres">
      <dgm:prSet presAssocID="{153DBA7F-E9C6-46B0-97B7-5579C6A4B7C1}" presName="conn2-1" presStyleLbl="parChTrans1D2" presStyleIdx="0" presStyleCnt="3"/>
      <dgm:spPr/>
    </dgm:pt>
    <dgm:pt modelId="{DA3D9BDE-85E0-4CE1-967D-D0F3094AABB3}" type="pres">
      <dgm:prSet presAssocID="{153DBA7F-E9C6-46B0-97B7-5579C6A4B7C1}" presName="connTx" presStyleLbl="parChTrans1D2" presStyleIdx="0" presStyleCnt="3"/>
      <dgm:spPr/>
    </dgm:pt>
    <dgm:pt modelId="{A3F7BA97-9AE1-4EBC-8CDC-AC6176125CB6}" type="pres">
      <dgm:prSet presAssocID="{4816F576-33CC-467E-9748-38254BD551D1}" presName="root2" presStyleCnt="0"/>
      <dgm:spPr/>
    </dgm:pt>
    <dgm:pt modelId="{C48AA433-2F2B-481A-B04B-22681B812F9D}" type="pres">
      <dgm:prSet presAssocID="{4816F576-33CC-467E-9748-38254BD551D1}" presName="LevelTwoTextNode" presStyleLbl="node2" presStyleIdx="0" presStyleCnt="3">
        <dgm:presLayoutVars>
          <dgm:chPref val="3"/>
        </dgm:presLayoutVars>
      </dgm:prSet>
      <dgm:spPr/>
    </dgm:pt>
    <dgm:pt modelId="{0177C075-842E-44EA-8E7F-AA9535B11142}" type="pres">
      <dgm:prSet presAssocID="{4816F576-33CC-467E-9748-38254BD551D1}" presName="level3hierChild" presStyleCnt="0"/>
      <dgm:spPr/>
    </dgm:pt>
    <dgm:pt modelId="{8DECE12F-48E3-47D2-837A-435F203FB30F}" type="pres">
      <dgm:prSet presAssocID="{56E08E50-D83C-4F3F-9FAE-FE5D55E7D8FE}" presName="conn2-1" presStyleLbl="parChTrans1D3" presStyleIdx="0" presStyleCnt="2"/>
      <dgm:spPr/>
    </dgm:pt>
    <dgm:pt modelId="{1249F58A-D14A-4A8C-B336-6217AA3746E3}" type="pres">
      <dgm:prSet presAssocID="{56E08E50-D83C-4F3F-9FAE-FE5D55E7D8FE}" presName="connTx" presStyleLbl="parChTrans1D3" presStyleIdx="0" presStyleCnt="2"/>
      <dgm:spPr/>
    </dgm:pt>
    <dgm:pt modelId="{DB829755-4F86-4F1B-9740-5C0F07F4ACAE}" type="pres">
      <dgm:prSet presAssocID="{A8F3CAA4-7D09-4AB1-A03D-BA24E8045F01}" presName="root2" presStyleCnt="0"/>
      <dgm:spPr/>
    </dgm:pt>
    <dgm:pt modelId="{8B04898E-6BEF-4644-8A74-F3ABBFE6C71D}" type="pres">
      <dgm:prSet presAssocID="{A8F3CAA4-7D09-4AB1-A03D-BA24E8045F01}" presName="LevelTwoTextNode" presStyleLbl="node3" presStyleIdx="0" presStyleCnt="2">
        <dgm:presLayoutVars>
          <dgm:chPref val="3"/>
        </dgm:presLayoutVars>
      </dgm:prSet>
      <dgm:spPr/>
    </dgm:pt>
    <dgm:pt modelId="{1D116909-7220-4CC4-B518-E153BB217D1A}" type="pres">
      <dgm:prSet presAssocID="{A8F3CAA4-7D09-4AB1-A03D-BA24E8045F01}" presName="level3hierChild" presStyleCnt="0"/>
      <dgm:spPr/>
    </dgm:pt>
    <dgm:pt modelId="{B72C5149-6231-4EF4-BD6D-F7637F43BB89}" type="pres">
      <dgm:prSet presAssocID="{9B023362-EA32-4F24-859F-B59DDE061A07}" presName="conn2-1" presStyleLbl="parChTrans1D3" presStyleIdx="1" presStyleCnt="2"/>
      <dgm:spPr/>
    </dgm:pt>
    <dgm:pt modelId="{03F307E5-C195-46DB-8EB7-4297854ECA5E}" type="pres">
      <dgm:prSet presAssocID="{9B023362-EA32-4F24-859F-B59DDE061A07}" presName="connTx" presStyleLbl="parChTrans1D3" presStyleIdx="1" presStyleCnt="2"/>
      <dgm:spPr/>
    </dgm:pt>
    <dgm:pt modelId="{026B077B-19FB-4AAC-8F39-60743117F734}" type="pres">
      <dgm:prSet presAssocID="{414753B7-FD8D-4AC3-BD8D-7A4726BF5B39}" presName="root2" presStyleCnt="0"/>
      <dgm:spPr/>
    </dgm:pt>
    <dgm:pt modelId="{0F23EBE3-8E67-4A9D-9FBE-FF7C2666D51D}" type="pres">
      <dgm:prSet presAssocID="{414753B7-FD8D-4AC3-BD8D-7A4726BF5B39}" presName="LevelTwoTextNode" presStyleLbl="node3" presStyleIdx="1" presStyleCnt="2">
        <dgm:presLayoutVars>
          <dgm:chPref val="3"/>
        </dgm:presLayoutVars>
      </dgm:prSet>
      <dgm:spPr/>
    </dgm:pt>
    <dgm:pt modelId="{BA58CA93-8B84-4580-8E9F-18F5201B3938}" type="pres">
      <dgm:prSet presAssocID="{414753B7-FD8D-4AC3-BD8D-7A4726BF5B39}" presName="level3hierChild" presStyleCnt="0"/>
      <dgm:spPr/>
    </dgm:pt>
    <dgm:pt modelId="{C8DAAD8A-D316-4276-BFA3-517631D27A2F}" type="pres">
      <dgm:prSet presAssocID="{EA264ADD-EA17-4DF2-B62A-6411DE0CA961}" presName="conn2-1" presStyleLbl="parChTrans1D2" presStyleIdx="1" presStyleCnt="3"/>
      <dgm:spPr/>
    </dgm:pt>
    <dgm:pt modelId="{95E30DA0-44FF-4277-BE36-DDBDCE7337B9}" type="pres">
      <dgm:prSet presAssocID="{EA264ADD-EA17-4DF2-B62A-6411DE0CA961}" presName="connTx" presStyleLbl="parChTrans1D2" presStyleIdx="1" presStyleCnt="3"/>
      <dgm:spPr/>
    </dgm:pt>
    <dgm:pt modelId="{F6C9DAED-9314-4BEA-BDA3-B7D42B97D2EE}" type="pres">
      <dgm:prSet presAssocID="{843D9141-F6A0-41ED-B0CD-AAD1016134AB}" presName="root2" presStyleCnt="0"/>
      <dgm:spPr/>
    </dgm:pt>
    <dgm:pt modelId="{4E791BF8-9F59-4945-AA84-FC4530052290}" type="pres">
      <dgm:prSet presAssocID="{843D9141-F6A0-41ED-B0CD-AAD1016134AB}" presName="LevelTwoTextNode" presStyleLbl="node2" presStyleIdx="1" presStyleCnt="3">
        <dgm:presLayoutVars>
          <dgm:chPref val="3"/>
        </dgm:presLayoutVars>
      </dgm:prSet>
      <dgm:spPr/>
    </dgm:pt>
    <dgm:pt modelId="{74626DBB-8715-4A01-81FF-64FFC5900A88}" type="pres">
      <dgm:prSet presAssocID="{843D9141-F6A0-41ED-B0CD-AAD1016134AB}" presName="level3hierChild" presStyleCnt="0"/>
      <dgm:spPr/>
    </dgm:pt>
    <dgm:pt modelId="{E03E915C-2494-4FAA-A951-85CF0416E6B5}" type="pres">
      <dgm:prSet presAssocID="{056B672D-632B-427A-B59E-46C6636E1B51}" presName="conn2-1" presStyleLbl="parChTrans1D2" presStyleIdx="2" presStyleCnt="3"/>
      <dgm:spPr/>
    </dgm:pt>
    <dgm:pt modelId="{2846B5A6-02ED-4614-8B5E-A506B443B21A}" type="pres">
      <dgm:prSet presAssocID="{056B672D-632B-427A-B59E-46C6636E1B51}" presName="connTx" presStyleLbl="parChTrans1D2" presStyleIdx="2" presStyleCnt="3"/>
      <dgm:spPr/>
    </dgm:pt>
    <dgm:pt modelId="{69B5640E-DCBD-4F67-AC17-FE89D64B4F52}" type="pres">
      <dgm:prSet presAssocID="{31C1393E-FFB3-4C88-8164-3DEB2E71D8D6}" presName="root2" presStyleCnt="0"/>
      <dgm:spPr/>
    </dgm:pt>
    <dgm:pt modelId="{BE9A9C74-467C-45D0-92DF-5E5AABB68C46}" type="pres">
      <dgm:prSet presAssocID="{31C1393E-FFB3-4C88-8164-3DEB2E71D8D6}" presName="LevelTwoTextNode" presStyleLbl="node2" presStyleIdx="2" presStyleCnt="3">
        <dgm:presLayoutVars>
          <dgm:chPref val="3"/>
        </dgm:presLayoutVars>
      </dgm:prSet>
      <dgm:spPr/>
    </dgm:pt>
    <dgm:pt modelId="{EE2D991B-32D7-4928-A7E5-FAD035190FB7}" type="pres">
      <dgm:prSet presAssocID="{31C1393E-FFB3-4C88-8164-3DEB2E71D8D6}" presName="level3hierChild" presStyleCnt="0"/>
      <dgm:spPr/>
    </dgm:pt>
  </dgm:ptLst>
  <dgm:cxnLst>
    <dgm:cxn modelId="{7A383403-5237-4FE3-BB05-70F0E8BD417A}" srcId="{4816F576-33CC-467E-9748-38254BD551D1}" destId="{414753B7-FD8D-4AC3-BD8D-7A4726BF5B39}" srcOrd="1" destOrd="0" parTransId="{9B023362-EA32-4F24-859F-B59DDE061A07}" sibTransId="{676D495B-2ACE-449E-B53E-1584B25527D8}"/>
    <dgm:cxn modelId="{9BC9AB06-6CEB-45BC-B43D-9203E52021B4}" type="presOf" srcId="{31C1393E-FFB3-4C88-8164-3DEB2E71D8D6}" destId="{BE9A9C74-467C-45D0-92DF-5E5AABB68C46}" srcOrd="0" destOrd="0" presId="urn:microsoft.com/office/officeart/2005/8/layout/hierarchy2"/>
    <dgm:cxn modelId="{A2DEEA10-6FAA-42C1-AEBE-E0F54B9F5DB3}" srcId="{B4C01667-7ACB-4907-83E6-CD440EF33A39}" destId="{843D9141-F6A0-41ED-B0CD-AAD1016134AB}" srcOrd="1" destOrd="0" parTransId="{EA264ADD-EA17-4DF2-B62A-6411DE0CA961}" sibTransId="{A1BBAE84-C998-426C-A20B-006A64381D4C}"/>
    <dgm:cxn modelId="{26F44D15-6A65-4F68-8482-889A10E7DAF6}" type="presOf" srcId="{A8F3CAA4-7D09-4AB1-A03D-BA24E8045F01}" destId="{8B04898E-6BEF-4644-8A74-F3ABBFE6C71D}" srcOrd="0" destOrd="0" presId="urn:microsoft.com/office/officeart/2005/8/layout/hierarchy2"/>
    <dgm:cxn modelId="{97B2741B-BB07-4C3E-AFFF-067A3CFB4F16}" type="presOf" srcId="{153DBA7F-E9C6-46B0-97B7-5579C6A4B7C1}" destId="{9D314676-6471-4C8D-AA4E-970564412AA1}" srcOrd="0" destOrd="0" presId="urn:microsoft.com/office/officeart/2005/8/layout/hierarchy2"/>
    <dgm:cxn modelId="{2A55EA20-0EAC-4D29-9160-79C166B849B4}" type="presOf" srcId="{056B672D-632B-427A-B59E-46C6636E1B51}" destId="{E03E915C-2494-4FAA-A951-85CF0416E6B5}" srcOrd="0" destOrd="0" presId="urn:microsoft.com/office/officeart/2005/8/layout/hierarchy2"/>
    <dgm:cxn modelId="{4F2C525C-C541-49BD-B9F9-E90B5F192B4C}" type="presOf" srcId="{843D9141-F6A0-41ED-B0CD-AAD1016134AB}" destId="{4E791BF8-9F59-4945-AA84-FC4530052290}" srcOrd="0" destOrd="0" presId="urn:microsoft.com/office/officeart/2005/8/layout/hierarchy2"/>
    <dgm:cxn modelId="{C9333D63-43EC-4D14-9AE6-6F8AE33D5DB2}" srcId="{B4C01667-7ACB-4907-83E6-CD440EF33A39}" destId="{4816F576-33CC-467E-9748-38254BD551D1}" srcOrd="0" destOrd="0" parTransId="{153DBA7F-E9C6-46B0-97B7-5579C6A4B7C1}" sibTransId="{926167E8-03C5-41DB-8EC0-5F843050858D}"/>
    <dgm:cxn modelId="{4908A666-2746-40F7-9CDC-FC76C0FAFA01}" type="presOf" srcId="{CCF18D95-0782-442B-AD5B-A655B973AC37}" destId="{5C72BEC8-F3E7-4899-A20D-5AC4A399CBF3}" srcOrd="0" destOrd="0" presId="urn:microsoft.com/office/officeart/2005/8/layout/hierarchy2"/>
    <dgm:cxn modelId="{A693E86B-FFD8-4632-8DC0-D7CB0F77D2B4}" type="presOf" srcId="{056B672D-632B-427A-B59E-46C6636E1B51}" destId="{2846B5A6-02ED-4614-8B5E-A506B443B21A}" srcOrd="1" destOrd="0" presId="urn:microsoft.com/office/officeart/2005/8/layout/hierarchy2"/>
    <dgm:cxn modelId="{EC3F3774-390C-444C-B19E-CB879C077117}" type="presOf" srcId="{56E08E50-D83C-4F3F-9FAE-FE5D55E7D8FE}" destId="{1249F58A-D14A-4A8C-B336-6217AA3746E3}" srcOrd="1" destOrd="0" presId="urn:microsoft.com/office/officeart/2005/8/layout/hierarchy2"/>
    <dgm:cxn modelId="{755B2358-7058-4E08-8CBE-BC95D0DA72D7}" type="presOf" srcId="{153DBA7F-E9C6-46B0-97B7-5579C6A4B7C1}" destId="{DA3D9BDE-85E0-4CE1-967D-D0F3094AABB3}" srcOrd="1" destOrd="0" presId="urn:microsoft.com/office/officeart/2005/8/layout/hierarchy2"/>
    <dgm:cxn modelId="{C27ACF82-F054-4D54-B47D-0C13F9F20E47}" srcId="{CCF18D95-0782-442B-AD5B-A655B973AC37}" destId="{B4C01667-7ACB-4907-83E6-CD440EF33A39}" srcOrd="0" destOrd="0" parTransId="{019429EA-CBDE-42E9-B6D6-D04ACCAF2B43}" sibTransId="{98D8F672-4ED0-4C8C-A6FD-84626ECE2852}"/>
    <dgm:cxn modelId="{3805ED8E-93C6-4E47-85CA-3869709C0F29}" type="presOf" srcId="{9B023362-EA32-4F24-859F-B59DDE061A07}" destId="{03F307E5-C195-46DB-8EB7-4297854ECA5E}" srcOrd="1" destOrd="0" presId="urn:microsoft.com/office/officeart/2005/8/layout/hierarchy2"/>
    <dgm:cxn modelId="{6FDF2D90-CEF7-4B6A-B41D-073D5AF75BE2}" type="presOf" srcId="{EA264ADD-EA17-4DF2-B62A-6411DE0CA961}" destId="{C8DAAD8A-D316-4276-BFA3-517631D27A2F}" srcOrd="0" destOrd="0" presId="urn:microsoft.com/office/officeart/2005/8/layout/hierarchy2"/>
    <dgm:cxn modelId="{A90F0B9A-C365-4CDE-83A0-34F829399C63}" type="presOf" srcId="{9B023362-EA32-4F24-859F-B59DDE061A07}" destId="{B72C5149-6231-4EF4-BD6D-F7637F43BB89}" srcOrd="0" destOrd="0" presId="urn:microsoft.com/office/officeart/2005/8/layout/hierarchy2"/>
    <dgm:cxn modelId="{000A3FA3-5FDC-4D94-AA20-DB85F327A691}" type="presOf" srcId="{56E08E50-D83C-4F3F-9FAE-FE5D55E7D8FE}" destId="{8DECE12F-48E3-47D2-837A-435F203FB30F}" srcOrd="0" destOrd="0" presId="urn:microsoft.com/office/officeart/2005/8/layout/hierarchy2"/>
    <dgm:cxn modelId="{D4B5A9A8-5800-45DF-B1FB-27F9891BD567}" srcId="{B4C01667-7ACB-4907-83E6-CD440EF33A39}" destId="{31C1393E-FFB3-4C88-8164-3DEB2E71D8D6}" srcOrd="2" destOrd="0" parTransId="{056B672D-632B-427A-B59E-46C6636E1B51}" sibTransId="{740669AF-44D2-4C05-A10A-7A6CBF362874}"/>
    <dgm:cxn modelId="{F97951BD-6E9F-483D-9344-9578EA40166F}" type="presOf" srcId="{414753B7-FD8D-4AC3-BD8D-7A4726BF5B39}" destId="{0F23EBE3-8E67-4A9D-9FBE-FF7C2666D51D}" srcOrd="0" destOrd="0" presId="urn:microsoft.com/office/officeart/2005/8/layout/hierarchy2"/>
    <dgm:cxn modelId="{37AC39DA-2711-45E4-8CBD-26DA59EA26AF}" type="presOf" srcId="{EA264ADD-EA17-4DF2-B62A-6411DE0CA961}" destId="{95E30DA0-44FF-4277-BE36-DDBDCE7337B9}" srcOrd="1" destOrd="0" presId="urn:microsoft.com/office/officeart/2005/8/layout/hierarchy2"/>
    <dgm:cxn modelId="{351A09EA-4AE0-4668-8F2B-BF856D44F10E}" type="presOf" srcId="{B4C01667-7ACB-4907-83E6-CD440EF33A39}" destId="{7654D862-7667-4C45-A719-4003FCA7F072}" srcOrd="0" destOrd="0" presId="urn:microsoft.com/office/officeart/2005/8/layout/hierarchy2"/>
    <dgm:cxn modelId="{D98417EA-B56A-426C-96D6-995001C90B6E}" srcId="{4816F576-33CC-467E-9748-38254BD551D1}" destId="{A8F3CAA4-7D09-4AB1-A03D-BA24E8045F01}" srcOrd="0" destOrd="0" parTransId="{56E08E50-D83C-4F3F-9FAE-FE5D55E7D8FE}" sibTransId="{46102099-77BC-4DB8-BD10-DD90EC005FCF}"/>
    <dgm:cxn modelId="{41613CFB-A4B7-46E8-B3E2-D2B1B0778A32}" type="presOf" srcId="{4816F576-33CC-467E-9748-38254BD551D1}" destId="{C48AA433-2F2B-481A-B04B-22681B812F9D}" srcOrd="0" destOrd="0" presId="urn:microsoft.com/office/officeart/2005/8/layout/hierarchy2"/>
    <dgm:cxn modelId="{6075683F-3563-4259-A1EF-168752F3C1E4}" type="presParOf" srcId="{5C72BEC8-F3E7-4899-A20D-5AC4A399CBF3}" destId="{4B9C6171-8DEC-49E7-9161-EA2F4A358D4A}" srcOrd="0" destOrd="0" presId="urn:microsoft.com/office/officeart/2005/8/layout/hierarchy2"/>
    <dgm:cxn modelId="{AB16E1A6-C50F-40B6-8827-576FE3026CE9}" type="presParOf" srcId="{4B9C6171-8DEC-49E7-9161-EA2F4A358D4A}" destId="{7654D862-7667-4C45-A719-4003FCA7F072}" srcOrd="0" destOrd="0" presId="urn:microsoft.com/office/officeart/2005/8/layout/hierarchy2"/>
    <dgm:cxn modelId="{D23143E7-7DAE-4BE5-9DD6-33A458637ADB}" type="presParOf" srcId="{4B9C6171-8DEC-49E7-9161-EA2F4A358D4A}" destId="{E10283D9-000A-4DDD-815E-CF32A1D20BFB}" srcOrd="1" destOrd="0" presId="urn:microsoft.com/office/officeart/2005/8/layout/hierarchy2"/>
    <dgm:cxn modelId="{A71D9BD0-62DC-4FBF-B218-E825B85E52EC}" type="presParOf" srcId="{E10283D9-000A-4DDD-815E-CF32A1D20BFB}" destId="{9D314676-6471-4C8D-AA4E-970564412AA1}" srcOrd="0" destOrd="0" presId="urn:microsoft.com/office/officeart/2005/8/layout/hierarchy2"/>
    <dgm:cxn modelId="{04E5083F-DA05-4434-B1A1-9AA4E110B68B}" type="presParOf" srcId="{9D314676-6471-4C8D-AA4E-970564412AA1}" destId="{DA3D9BDE-85E0-4CE1-967D-D0F3094AABB3}" srcOrd="0" destOrd="0" presId="urn:microsoft.com/office/officeart/2005/8/layout/hierarchy2"/>
    <dgm:cxn modelId="{DCF9148C-9357-49C3-A5DA-B0E0E3A3898D}" type="presParOf" srcId="{E10283D9-000A-4DDD-815E-CF32A1D20BFB}" destId="{A3F7BA97-9AE1-4EBC-8CDC-AC6176125CB6}" srcOrd="1" destOrd="0" presId="urn:microsoft.com/office/officeart/2005/8/layout/hierarchy2"/>
    <dgm:cxn modelId="{0BEC2037-02FD-4572-B32C-BCE90C67A38D}" type="presParOf" srcId="{A3F7BA97-9AE1-4EBC-8CDC-AC6176125CB6}" destId="{C48AA433-2F2B-481A-B04B-22681B812F9D}" srcOrd="0" destOrd="0" presId="urn:microsoft.com/office/officeart/2005/8/layout/hierarchy2"/>
    <dgm:cxn modelId="{CFB79CA3-64BB-45A0-A816-FBCA0F4ABBD0}" type="presParOf" srcId="{A3F7BA97-9AE1-4EBC-8CDC-AC6176125CB6}" destId="{0177C075-842E-44EA-8E7F-AA9535B11142}" srcOrd="1" destOrd="0" presId="urn:microsoft.com/office/officeart/2005/8/layout/hierarchy2"/>
    <dgm:cxn modelId="{00CC0357-FE2C-4840-A1BA-7AC189E0B3FB}" type="presParOf" srcId="{0177C075-842E-44EA-8E7F-AA9535B11142}" destId="{8DECE12F-48E3-47D2-837A-435F203FB30F}" srcOrd="0" destOrd="0" presId="urn:microsoft.com/office/officeart/2005/8/layout/hierarchy2"/>
    <dgm:cxn modelId="{48E07D7F-4E5A-4599-9915-F53863765A74}" type="presParOf" srcId="{8DECE12F-48E3-47D2-837A-435F203FB30F}" destId="{1249F58A-D14A-4A8C-B336-6217AA3746E3}" srcOrd="0" destOrd="0" presId="urn:microsoft.com/office/officeart/2005/8/layout/hierarchy2"/>
    <dgm:cxn modelId="{A49FEF26-1A75-4D9D-B9EA-DEEC0AD8B766}" type="presParOf" srcId="{0177C075-842E-44EA-8E7F-AA9535B11142}" destId="{DB829755-4F86-4F1B-9740-5C0F07F4ACAE}" srcOrd="1" destOrd="0" presId="urn:microsoft.com/office/officeart/2005/8/layout/hierarchy2"/>
    <dgm:cxn modelId="{F8BA5FBB-B5F3-4108-AA29-1898597D5780}" type="presParOf" srcId="{DB829755-4F86-4F1B-9740-5C0F07F4ACAE}" destId="{8B04898E-6BEF-4644-8A74-F3ABBFE6C71D}" srcOrd="0" destOrd="0" presId="urn:microsoft.com/office/officeart/2005/8/layout/hierarchy2"/>
    <dgm:cxn modelId="{442DF2AF-C55D-4492-AF81-6AA98326D3E7}" type="presParOf" srcId="{DB829755-4F86-4F1B-9740-5C0F07F4ACAE}" destId="{1D116909-7220-4CC4-B518-E153BB217D1A}" srcOrd="1" destOrd="0" presId="urn:microsoft.com/office/officeart/2005/8/layout/hierarchy2"/>
    <dgm:cxn modelId="{47787FE4-7B69-4EEC-A605-40B3249F434D}" type="presParOf" srcId="{0177C075-842E-44EA-8E7F-AA9535B11142}" destId="{B72C5149-6231-4EF4-BD6D-F7637F43BB89}" srcOrd="2" destOrd="0" presId="urn:microsoft.com/office/officeart/2005/8/layout/hierarchy2"/>
    <dgm:cxn modelId="{32967525-2854-4676-9E69-A69115CF020E}" type="presParOf" srcId="{B72C5149-6231-4EF4-BD6D-F7637F43BB89}" destId="{03F307E5-C195-46DB-8EB7-4297854ECA5E}" srcOrd="0" destOrd="0" presId="urn:microsoft.com/office/officeart/2005/8/layout/hierarchy2"/>
    <dgm:cxn modelId="{CAE97C6F-1F2B-4461-BF74-4E5ED3BCA420}" type="presParOf" srcId="{0177C075-842E-44EA-8E7F-AA9535B11142}" destId="{026B077B-19FB-4AAC-8F39-60743117F734}" srcOrd="3" destOrd="0" presId="urn:microsoft.com/office/officeart/2005/8/layout/hierarchy2"/>
    <dgm:cxn modelId="{037D664E-9A01-4A19-8E05-BFCC7E284798}" type="presParOf" srcId="{026B077B-19FB-4AAC-8F39-60743117F734}" destId="{0F23EBE3-8E67-4A9D-9FBE-FF7C2666D51D}" srcOrd="0" destOrd="0" presId="urn:microsoft.com/office/officeart/2005/8/layout/hierarchy2"/>
    <dgm:cxn modelId="{E45BC2CA-C148-43E4-BF27-F3C0A009D938}" type="presParOf" srcId="{026B077B-19FB-4AAC-8F39-60743117F734}" destId="{BA58CA93-8B84-4580-8E9F-18F5201B3938}" srcOrd="1" destOrd="0" presId="urn:microsoft.com/office/officeart/2005/8/layout/hierarchy2"/>
    <dgm:cxn modelId="{05B5127D-D04C-4CA9-BBE6-4D3188F90780}" type="presParOf" srcId="{E10283D9-000A-4DDD-815E-CF32A1D20BFB}" destId="{C8DAAD8A-D316-4276-BFA3-517631D27A2F}" srcOrd="2" destOrd="0" presId="urn:microsoft.com/office/officeart/2005/8/layout/hierarchy2"/>
    <dgm:cxn modelId="{9100F78F-DE29-4744-AA06-A37DCAA4C60B}" type="presParOf" srcId="{C8DAAD8A-D316-4276-BFA3-517631D27A2F}" destId="{95E30DA0-44FF-4277-BE36-DDBDCE7337B9}" srcOrd="0" destOrd="0" presId="urn:microsoft.com/office/officeart/2005/8/layout/hierarchy2"/>
    <dgm:cxn modelId="{6F4DA2C8-AFB9-4A13-9458-036F8D3ECC0C}" type="presParOf" srcId="{E10283D9-000A-4DDD-815E-CF32A1D20BFB}" destId="{F6C9DAED-9314-4BEA-BDA3-B7D42B97D2EE}" srcOrd="3" destOrd="0" presId="urn:microsoft.com/office/officeart/2005/8/layout/hierarchy2"/>
    <dgm:cxn modelId="{23D14B09-069E-4CEB-A564-DF2D7DD2A04B}" type="presParOf" srcId="{F6C9DAED-9314-4BEA-BDA3-B7D42B97D2EE}" destId="{4E791BF8-9F59-4945-AA84-FC4530052290}" srcOrd="0" destOrd="0" presId="urn:microsoft.com/office/officeart/2005/8/layout/hierarchy2"/>
    <dgm:cxn modelId="{710DB5DC-44AB-44B6-80B0-A5BAD0CEA76B}" type="presParOf" srcId="{F6C9DAED-9314-4BEA-BDA3-B7D42B97D2EE}" destId="{74626DBB-8715-4A01-81FF-64FFC5900A88}" srcOrd="1" destOrd="0" presId="urn:microsoft.com/office/officeart/2005/8/layout/hierarchy2"/>
    <dgm:cxn modelId="{6A33A2F5-1F43-4BBD-85B4-019FE8E616E4}" type="presParOf" srcId="{E10283D9-000A-4DDD-815E-CF32A1D20BFB}" destId="{E03E915C-2494-4FAA-A951-85CF0416E6B5}" srcOrd="4" destOrd="0" presId="urn:microsoft.com/office/officeart/2005/8/layout/hierarchy2"/>
    <dgm:cxn modelId="{491173CA-C8F5-4A93-B3D8-DA87379E3C91}" type="presParOf" srcId="{E03E915C-2494-4FAA-A951-85CF0416E6B5}" destId="{2846B5A6-02ED-4614-8B5E-A506B443B21A}" srcOrd="0" destOrd="0" presId="urn:microsoft.com/office/officeart/2005/8/layout/hierarchy2"/>
    <dgm:cxn modelId="{B5EB302C-6B28-48F9-97DC-7A0D4DAD9D1E}" type="presParOf" srcId="{E10283D9-000A-4DDD-815E-CF32A1D20BFB}" destId="{69B5640E-DCBD-4F67-AC17-FE89D64B4F52}" srcOrd="5" destOrd="0" presId="urn:microsoft.com/office/officeart/2005/8/layout/hierarchy2"/>
    <dgm:cxn modelId="{2DE3EA95-D0AE-4230-8C29-E986C10E529D}" type="presParOf" srcId="{69B5640E-DCBD-4F67-AC17-FE89D64B4F52}" destId="{BE9A9C74-467C-45D0-92DF-5E5AABB68C46}" srcOrd="0" destOrd="0" presId="urn:microsoft.com/office/officeart/2005/8/layout/hierarchy2"/>
    <dgm:cxn modelId="{EC229805-7B89-4D06-8D8B-11CEA65E4AB0}" type="presParOf" srcId="{69B5640E-DCBD-4F67-AC17-FE89D64B4F52}" destId="{EE2D991B-32D7-4928-A7E5-FAD035190FB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C0DA7EF-90D1-4030-A47F-401A785623A1}" type="doc">
      <dgm:prSet loTypeId="urn:microsoft.com/office/officeart/2005/8/layout/list1" loCatId="list" qsTypeId="urn:microsoft.com/office/officeart/2005/8/quickstyle/simple1#13" qsCatId="simple" csTypeId="urn:microsoft.com/office/officeart/2005/8/colors/accent3_1#7" csCatId="accent3" phldr="1"/>
      <dgm:spPr/>
      <dgm:t>
        <a:bodyPr/>
        <a:lstStyle/>
        <a:p>
          <a:endParaRPr lang="ru-RU"/>
        </a:p>
      </dgm:t>
    </dgm:pt>
    <dgm:pt modelId="{B681C48D-662D-4BEC-B02A-65DE8168DCF5}">
      <dgm:prSet phldrT="[Текст]"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Прийом та реєстрація тендерних пропозицій</a:t>
          </a:r>
          <a:endParaRPr lang="ru-RU">
            <a:latin typeface="Palatino Linotype" panose="02040502050505030304" pitchFamily="18" charset="0"/>
          </a:endParaRPr>
        </a:p>
      </dgm:t>
    </dgm:pt>
    <dgm:pt modelId="{466F77C7-F13F-406A-8032-771EA810EE3F}" type="parTrans" cxnId="{1F603C29-BBFC-4167-AB2E-EECE9A22CEA9}">
      <dgm:prSet/>
      <dgm:spPr/>
      <dgm:t>
        <a:bodyPr/>
        <a:lstStyle/>
        <a:p>
          <a:endParaRPr lang="ru-RU">
            <a:latin typeface="Palatino Linotype" panose="02040502050505030304" pitchFamily="18" charset="0"/>
          </a:endParaRPr>
        </a:p>
      </dgm:t>
    </dgm:pt>
    <dgm:pt modelId="{739A0EF5-146A-427D-B057-D98316C445CA}" type="sibTrans" cxnId="{1F603C29-BBFC-4167-AB2E-EECE9A22CEA9}">
      <dgm:prSet/>
      <dgm:spPr/>
      <dgm:t>
        <a:bodyPr/>
        <a:lstStyle/>
        <a:p>
          <a:endParaRPr lang="ru-RU">
            <a:latin typeface="Palatino Linotype" panose="02040502050505030304" pitchFamily="18" charset="0"/>
          </a:endParaRPr>
        </a:p>
      </dgm:t>
    </dgm:pt>
    <dgm:pt modelId="{FFEA6447-D4E7-4DB9-AB94-09AA0A979AC2}">
      <dgm:prSet phldrT="[Текст]"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Підготовча нарада</a:t>
          </a:r>
          <a:endParaRPr lang="ru-RU">
            <a:latin typeface="Palatino Linotype" panose="02040502050505030304" pitchFamily="18" charset="0"/>
          </a:endParaRPr>
        </a:p>
      </dgm:t>
    </dgm:pt>
    <dgm:pt modelId="{20E0A7CB-B0A6-4814-A03C-AD279BA24F57}" type="parTrans" cxnId="{F113132E-14F9-44FC-B6A9-CBCA00F1A631}">
      <dgm:prSet/>
      <dgm:spPr/>
      <dgm:t>
        <a:bodyPr/>
        <a:lstStyle/>
        <a:p>
          <a:endParaRPr lang="ru-RU">
            <a:latin typeface="Palatino Linotype" panose="02040502050505030304" pitchFamily="18" charset="0"/>
          </a:endParaRPr>
        </a:p>
      </dgm:t>
    </dgm:pt>
    <dgm:pt modelId="{F4C51E5E-6AEA-436D-9D5E-73D28D1E69BC}" type="sibTrans" cxnId="{F113132E-14F9-44FC-B6A9-CBCA00F1A631}">
      <dgm:prSet/>
      <dgm:spPr/>
      <dgm:t>
        <a:bodyPr/>
        <a:lstStyle/>
        <a:p>
          <a:endParaRPr lang="ru-RU">
            <a:latin typeface="Palatino Linotype" panose="02040502050505030304" pitchFamily="18" charset="0"/>
          </a:endParaRPr>
        </a:p>
      </dgm:t>
    </dgm:pt>
    <dgm:pt modelId="{6676CFAD-3D43-4525-B3E0-5D08EA47D6B8}">
      <dgm:prSet phldrT="[Текст]"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Розкриття тендерних пропозицій</a:t>
          </a:r>
          <a:endParaRPr lang="ru-RU" dirty="0">
            <a:latin typeface="Palatino Linotype" panose="02040502050505030304" pitchFamily="18" charset="0"/>
          </a:endParaRPr>
        </a:p>
      </dgm:t>
    </dgm:pt>
    <dgm:pt modelId="{A6D61A94-175F-411B-A836-89B9FA7BF1C1}" type="parTrans" cxnId="{7234800E-1523-40A3-B92A-48415902B2F7}">
      <dgm:prSet/>
      <dgm:spPr/>
      <dgm:t>
        <a:bodyPr/>
        <a:lstStyle/>
        <a:p>
          <a:endParaRPr lang="ru-RU">
            <a:latin typeface="Palatino Linotype" panose="02040502050505030304" pitchFamily="18" charset="0"/>
          </a:endParaRPr>
        </a:p>
      </dgm:t>
    </dgm:pt>
    <dgm:pt modelId="{A0A31C50-0C8D-4AF7-A119-DB11F85425F6}" type="sibTrans" cxnId="{7234800E-1523-40A3-B92A-48415902B2F7}">
      <dgm:prSet/>
      <dgm:spPr/>
      <dgm:t>
        <a:bodyPr/>
        <a:lstStyle/>
        <a:p>
          <a:endParaRPr lang="ru-RU">
            <a:latin typeface="Palatino Linotype" panose="02040502050505030304" pitchFamily="18" charset="0"/>
          </a:endParaRPr>
        </a:p>
      </dgm:t>
    </dgm:pt>
    <dgm:pt modelId="{D73F2BD2-2B71-416D-A614-3E50DAB19B47}" type="pres">
      <dgm:prSet presAssocID="{AC0DA7EF-90D1-4030-A47F-401A785623A1}" presName="linear" presStyleCnt="0">
        <dgm:presLayoutVars>
          <dgm:dir/>
          <dgm:animLvl val="lvl"/>
          <dgm:resizeHandles val="exact"/>
        </dgm:presLayoutVars>
      </dgm:prSet>
      <dgm:spPr/>
    </dgm:pt>
    <dgm:pt modelId="{38DFEF75-EF96-479E-81DF-743DADC962F2}" type="pres">
      <dgm:prSet presAssocID="{B681C48D-662D-4BEC-B02A-65DE8168DCF5}" presName="parentLin" presStyleCnt="0"/>
      <dgm:spPr/>
    </dgm:pt>
    <dgm:pt modelId="{64F23CC5-088F-49B9-A27F-2EBB369E748F}" type="pres">
      <dgm:prSet presAssocID="{B681C48D-662D-4BEC-B02A-65DE8168DCF5}" presName="parentLeftMargin" presStyleLbl="node1" presStyleIdx="0" presStyleCnt="3"/>
      <dgm:spPr/>
    </dgm:pt>
    <dgm:pt modelId="{B131D148-3DBC-4216-ACDC-911EFB8785D8}" type="pres">
      <dgm:prSet presAssocID="{B681C48D-662D-4BEC-B02A-65DE8168DCF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788F2F6-8428-41CF-9A1F-4942902F975A}" type="pres">
      <dgm:prSet presAssocID="{B681C48D-662D-4BEC-B02A-65DE8168DCF5}" presName="negativeSpace" presStyleCnt="0"/>
      <dgm:spPr/>
    </dgm:pt>
    <dgm:pt modelId="{EB6EC92B-6362-47A3-95D7-E8F017A44353}" type="pres">
      <dgm:prSet presAssocID="{B681C48D-662D-4BEC-B02A-65DE8168DCF5}" presName="childText" presStyleLbl="conFgAcc1" presStyleIdx="0" presStyleCnt="3">
        <dgm:presLayoutVars>
          <dgm:bulletEnabled val="1"/>
        </dgm:presLayoutVars>
      </dgm:prSet>
      <dgm:spPr/>
    </dgm:pt>
    <dgm:pt modelId="{D624C388-D524-4DD1-BF0E-46B2B79D87DA}" type="pres">
      <dgm:prSet presAssocID="{739A0EF5-146A-427D-B057-D98316C445CA}" presName="spaceBetweenRectangles" presStyleCnt="0"/>
      <dgm:spPr/>
    </dgm:pt>
    <dgm:pt modelId="{F045E0F7-1184-4C5B-A800-FB92C0ECF33F}" type="pres">
      <dgm:prSet presAssocID="{FFEA6447-D4E7-4DB9-AB94-09AA0A979AC2}" presName="parentLin" presStyleCnt="0"/>
      <dgm:spPr/>
    </dgm:pt>
    <dgm:pt modelId="{B317DED4-D0B8-44C4-9283-F5B32D2EE27E}" type="pres">
      <dgm:prSet presAssocID="{FFEA6447-D4E7-4DB9-AB94-09AA0A979AC2}" presName="parentLeftMargin" presStyleLbl="node1" presStyleIdx="0" presStyleCnt="3"/>
      <dgm:spPr/>
    </dgm:pt>
    <dgm:pt modelId="{04770E06-51DC-4B3D-8B6D-58B082A68FAB}" type="pres">
      <dgm:prSet presAssocID="{FFEA6447-D4E7-4DB9-AB94-09AA0A979AC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D55777D-B382-455E-8A47-D2328DD4402A}" type="pres">
      <dgm:prSet presAssocID="{FFEA6447-D4E7-4DB9-AB94-09AA0A979AC2}" presName="negativeSpace" presStyleCnt="0"/>
      <dgm:spPr/>
    </dgm:pt>
    <dgm:pt modelId="{BAA36E1D-1E55-4E70-9A45-EBEBF64779F1}" type="pres">
      <dgm:prSet presAssocID="{FFEA6447-D4E7-4DB9-AB94-09AA0A979AC2}" presName="childText" presStyleLbl="conFgAcc1" presStyleIdx="1" presStyleCnt="3">
        <dgm:presLayoutVars>
          <dgm:bulletEnabled val="1"/>
        </dgm:presLayoutVars>
      </dgm:prSet>
      <dgm:spPr/>
    </dgm:pt>
    <dgm:pt modelId="{C175CDC0-7EB0-44AE-82C3-02CD032DE635}" type="pres">
      <dgm:prSet presAssocID="{F4C51E5E-6AEA-436D-9D5E-73D28D1E69BC}" presName="spaceBetweenRectangles" presStyleCnt="0"/>
      <dgm:spPr/>
    </dgm:pt>
    <dgm:pt modelId="{730701AA-D091-417D-B371-498331A7A771}" type="pres">
      <dgm:prSet presAssocID="{6676CFAD-3D43-4525-B3E0-5D08EA47D6B8}" presName="parentLin" presStyleCnt="0"/>
      <dgm:spPr/>
    </dgm:pt>
    <dgm:pt modelId="{CEB29240-4621-44AE-886C-29AF661C4B32}" type="pres">
      <dgm:prSet presAssocID="{6676CFAD-3D43-4525-B3E0-5D08EA47D6B8}" presName="parentLeftMargin" presStyleLbl="node1" presStyleIdx="1" presStyleCnt="3"/>
      <dgm:spPr/>
    </dgm:pt>
    <dgm:pt modelId="{7F315669-0736-4BA9-B9D7-680A72538A23}" type="pres">
      <dgm:prSet presAssocID="{6676CFAD-3D43-4525-B3E0-5D08EA47D6B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162AD47-08E9-4023-B7D1-9548F39264A8}" type="pres">
      <dgm:prSet presAssocID="{6676CFAD-3D43-4525-B3E0-5D08EA47D6B8}" presName="negativeSpace" presStyleCnt="0"/>
      <dgm:spPr/>
    </dgm:pt>
    <dgm:pt modelId="{DA8C0275-19BC-4619-BDAE-212913944DBA}" type="pres">
      <dgm:prSet presAssocID="{6676CFAD-3D43-4525-B3E0-5D08EA47D6B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234800E-1523-40A3-B92A-48415902B2F7}" srcId="{AC0DA7EF-90D1-4030-A47F-401A785623A1}" destId="{6676CFAD-3D43-4525-B3E0-5D08EA47D6B8}" srcOrd="2" destOrd="0" parTransId="{A6D61A94-175F-411B-A836-89B9FA7BF1C1}" sibTransId="{A0A31C50-0C8D-4AF7-A119-DB11F85425F6}"/>
    <dgm:cxn modelId="{F9672D23-7D60-4CE0-A44F-E14043B8112B}" type="presOf" srcId="{FFEA6447-D4E7-4DB9-AB94-09AA0A979AC2}" destId="{B317DED4-D0B8-44C4-9283-F5B32D2EE27E}" srcOrd="0" destOrd="0" presId="urn:microsoft.com/office/officeart/2005/8/layout/list1"/>
    <dgm:cxn modelId="{1F603C29-BBFC-4167-AB2E-EECE9A22CEA9}" srcId="{AC0DA7EF-90D1-4030-A47F-401A785623A1}" destId="{B681C48D-662D-4BEC-B02A-65DE8168DCF5}" srcOrd="0" destOrd="0" parTransId="{466F77C7-F13F-406A-8032-771EA810EE3F}" sibTransId="{739A0EF5-146A-427D-B057-D98316C445CA}"/>
    <dgm:cxn modelId="{F113132E-14F9-44FC-B6A9-CBCA00F1A631}" srcId="{AC0DA7EF-90D1-4030-A47F-401A785623A1}" destId="{FFEA6447-D4E7-4DB9-AB94-09AA0A979AC2}" srcOrd="1" destOrd="0" parTransId="{20E0A7CB-B0A6-4814-A03C-AD279BA24F57}" sibTransId="{F4C51E5E-6AEA-436D-9D5E-73D28D1E69BC}"/>
    <dgm:cxn modelId="{DAF1615C-B6F9-413E-BCC6-B802FAAA9F9D}" type="presOf" srcId="{6676CFAD-3D43-4525-B3E0-5D08EA47D6B8}" destId="{7F315669-0736-4BA9-B9D7-680A72538A23}" srcOrd="1" destOrd="0" presId="urn:microsoft.com/office/officeart/2005/8/layout/list1"/>
    <dgm:cxn modelId="{A01721AA-0732-4A99-B622-4B165DEA1B7B}" type="presOf" srcId="{B681C48D-662D-4BEC-B02A-65DE8168DCF5}" destId="{64F23CC5-088F-49B9-A27F-2EBB369E748F}" srcOrd="0" destOrd="0" presId="urn:microsoft.com/office/officeart/2005/8/layout/list1"/>
    <dgm:cxn modelId="{E1236CAB-704A-44ED-AB2F-B2BE1FC0DD59}" type="presOf" srcId="{FFEA6447-D4E7-4DB9-AB94-09AA0A979AC2}" destId="{04770E06-51DC-4B3D-8B6D-58B082A68FAB}" srcOrd="1" destOrd="0" presId="urn:microsoft.com/office/officeart/2005/8/layout/list1"/>
    <dgm:cxn modelId="{DBDC0AC6-AE75-469A-912F-BD4D32809B82}" type="presOf" srcId="{AC0DA7EF-90D1-4030-A47F-401A785623A1}" destId="{D73F2BD2-2B71-416D-A614-3E50DAB19B47}" srcOrd="0" destOrd="0" presId="urn:microsoft.com/office/officeart/2005/8/layout/list1"/>
    <dgm:cxn modelId="{69595ECA-1F87-40AF-AD4B-711EFE794495}" type="presOf" srcId="{6676CFAD-3D43-4525-B3E0-5D08EA47D6B8}" destId="{CEB29240-4621-44AE-886C-29AF661C4B32}" srcOrd="0" destOrd="0" presId="urn:microsoft.com/office/officeart/2005/8/layout/list1"/>
    <dgm:cxn modelId="{196657EB-4EBF-45F7-A544-55E415232F6D}" type="presOf" srcId="{B681C48D-662D-4BEC-B02A-65DE8168DCF5}" destId="{B131D148-3DBC-4216-ACDC-911EFB8785D8}" srcOrd="1" destOrd="0" presId="urn:microsoft.com/office/officeart/2005/8/layout/list1"/>
    <dgm:cxn modelId="{FB2CF75D-6FFD-4D0F-9842-10D33DB5DDA6}" type="presParOf" srcId="{D73F2BD2-2B71-416D-A614-3E50DAB19B47}" destId="{38DFEF75-EF96-479E-81DF-743DADC962F2}" srcOrd="0" destOrd="0" presId="urn:microsoft.com/office/officeart/2005/8/layout/list1"/>
    <dgm:cxn modelId="{A24C76E5-597E-4EC0-865F-BB9D49090C6F}" type="presParOf" srcId="{38DFEF75-EF96-479E-81DF-743DADC962F2}" destId="{64F23CC5-088F-49B9-A27F-2EBB369E748F}" srcOrd="0" destOrd="0" presId="urn:microsoft.com/office/officeart/2005/8/layout/list1"/>
    <dgm:cxn modelId="{D9728D25-A213-4CDF-97BD-CCD20769B62D}" type="presParOf" srcId="{38DFEF75-EF96-479E-81DF-743DADC962F2}" destId="{B131D148-3DBC-4216-ACDC-911EFB8785D8}" srcOrd="1" destOrd="0" presId="urn:microsoft.com/office/officeart/2005/8/layout/list1"/>
    <dgm:cxn modelId="{30047CD0-2EF0-420F-9CCC-0914FBB1A704}" type="presParOf" srcId="{D73F2BD2-2B71-416D-A614-3E50DAB19B47}" destId="{2788F2F6-8428-41CF-9A1F-4942902F975A}" srcOrd="1" destOrd="0" presId="urn:microsoft.com/office/officeart/2005/8/layout/list1"/>
    <dgm:cxn modelId="{DC0CF4BC-B177-48D3-98D9-BED2C1728224}" type="presParOf" srcId="{D73F2BD2-2B71-416D-A614-3E50DAB19B47}" destId="{EB6EC92B-6362-47A3-95D7-E8F017A44353}" srcOrd="2" destOrd="0" presId="urn:microsoft.com/office/officeart/2005/8/layout/list1"/>
    <dgm:cxn modelId="{2B3F9970-C73C-443C-BF16-3851F13CA114}" type="presParOf" srcId="{D73F2BD2-2B71-416D-A614-3E50DAB19B47}" destId="{D624C388-D524-4DD1-BF0E-46B2B79D87DA}" srcOrd="3" destOrd="0" presId="urn:microsoft.com/office/officeart/2005/8/layout/list1"/>
    <dgm:cxn modelId="{C4458315-7032-4B3F-826E-97C42E8CF5FB}" type="presParOf" srcId="{D73F2BD2-2B71-416D-A614-3E50DAB19B47}" destId="{F045E0F7-1184-4C5B-A800-FB92C0ECF33F}" srcOrd="4" destOrd="0" presId="urn:microsoft.com/office/officeart/2005/8/layout/list1"/>
    <dgm:cxn modelId="{12819479-8E4E-44CF-B9B9-1E257167DBBE}" type="presParOf" srcId="{F045E0F7-1184-4C5B-A800-FB92C0ECF33F}" destId="{B317DED4-D0B8-44C4-9283-F5B32D2EE27E}" srcOrd="0" destOrd="0" presId="urn:microsoft.com/office/officeart/2005/8/layout/list1"/>
    <dgm:cxn modelId="{9D25F561-1B47-4A06-AE5D-F4B37833814B}" type="presParOf" srcId="{F045E0F7-1184-4C5B-A800-FB92C0ECF33F}" destId="{04770E06-51DC-4B3D-8B6D-58B082A68FAB}" srcOrd="1" destOrd="0" presId="urn:microsoft.com/office/officeart/2005/8/layout/list1"/>
    <dgm:cxn modelId="{16ACAFEE-969F-42C1-B1E1-9A34A3E760A8}" type="presParOf" srcId="{D73F2BD2-2B71-416D-A614-3E50DAB19B47}" destId="{CD55777D-B382-455E-8A47-D2328DD4402A}" srcOrd="5" destOrd="0" presId="urn:microsoft.com/office/officeart/2005/8/layout/list1"/>
    <dgm:cxn modelId="{8065C8C2-6887-4904-BE19-A561BEF60CD8}" type="presParOf" srcId="{D73F2BD2-2B71-416D-A614-3E50DAB19B47}" destId="{BAA36E1D-1E55-4E70-9A45-EBEBF64779F1}" srcOrd="6" destOrd="0" presId="urn:microsoft.com/office/officeart/2005/8/layout/list1"/>
    <dgm:cxn modelId="{7F3BAC8A-E106-490A-86AF-75071D05447D}" type="presParOf" srcId="{D73F2BD2-2B71-416D-A614-3E50DAB19B47}" destId="{C175CDC0-7EB0-44AE-82C3-02CD032DE635}" srcOrd="7" destOrd="0" presId="urn:microsoft.com/office/officeart/2005/8/layout/list1"/>
    <dgm:cxn modelId="{011CAC0A-0ED9-4BC7-A61F-9DA0F535F9F2}" type="presParOf" srcId="{D73F2BD2-2B71-416D-A614-3E50DAB19B47}" destId="{730701AA-D091-417D-B371-498331A7A771}" srcOrd="8" destOrd="0" presId="urn:microsoft.com/office/officeart/2005/8/layout/list1"/>
    <dgm:cxn modelId="{2FA69199-7997-4CD9-80A5-8B02DA763B54}" type="presParOf" srcId="{730701AA-D091-417D-B371-498331A7A771}" destId="{CEB29240-4621-44AE-886C-29AF661C4B32}" srcOrd="0" destOrd="0" presId="urn:microsoft.com/office/officeart/2005/8/layout/list1"/>
    <dgm:cxn modelId="{ABB0E02E-50F5-4C43-B627-0C54AF6D1904}" type="presParOf" srcId="{730701AA-D091-417D-B371-498331A7A771}" destId="{7F315669-0736-4BA9-B9D7-680A72538A23}" srcOrd="1" destOrd="0" presId="urn:microsoft.com/office/officeart/2005/8/layout/list1"/>
    <dgm:cxn modelId="{8CE23DE1-79BD-4F3F-9789-AB6251C5F000}" type="presParOf" srcId="{D73F2BD2-2B71-416D-A614-3E50DAB19B47}" destId="{1162AD47-08E9-4023-B7D1-9548F39264A8}" srcOrd="9" destOrd="0" presId="urn:microsoft.com/office/officeart/2005/8/layout/list1"/>
    <dgm:cxn modelId="{B4EA38B5-7065-4730-B58F-B8BED1C72E33}" type="presParOf" srcId="{D73F2BD2-2B71-416D-A614-3E50DAB19B47}" destId="{DA8C0275-19BC-4619-BDAE-212913944DB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615CF19-4D72-4C5A-AA93-4F90320AA86E}" type="doc">
      <dgm:prSet loTypeId="urn:microsoft.com/office/officeart/2005/8/layout/orgChart1" loCatId="hierarchy" qsTypeId="urn:microsoft.com/office/officeart/2005/8/quickstyle/simple1#14" qsCatId="simple" csTypeId="urn:microsoft.com/office/officeart/2005/8/colors/accent3_1#8" csCatId="accent3" phldr="1"/>
      <dgm:spPr/>
      <dgm:t>
        <a:bodyPr/>
        <a:lstStyle/>
        <a:p>
          <a:endParaRPr lang="ru-RU"/>
        </a:p>
      </dgm:t>
    </dgm:pt>
    <dgm:pt modelId="{9C03A82E-EEFC-40AE-94B4-11906CA529C4}">
      <dgm:prSet phldrT="[Текст]" custT="1"/>
      <dgm:spPr/>
      <dgm:t>
        <a:bodyPr/>
        <a:lstStyle/>
        <a:p>
          <a:pPr algn="ctr"/>
          <a:r>
            <a:rPr lang="uk-UA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Оцінка технічних пропозицій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63E28C-4B18-4D19-B2D0-313DE1CB243F}" type="parTrans" cxnId="{D4DDB90A-2960-4F22-A0A2-03FC912FA0D3}">
      <dgm:prSet/>
      <dgm:spPr/>
      <dgm:t>
        <a:bodyPr/>
        <a:lstStyle/>
        <a:p>
          <a:pPr algn="ctr"/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BB6A7D-0C6E-4023-93E6-1278B23C1B20}" type="sibTrans" cxnId="{D4DDB90A-2960-4F22-A0A2-03FC912FA0D3}">
      <dgm:prSet/>
      <dgm:spPr/>
      <dgm:t>
        <a:bodyPr/>
        <a:lstStyle/>
        <a:p>
          <a:pPr algn="ctr"/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E8E81A-0907-4CD5-8C77-67C622F3D45C}">
      <dgm:prSet phldrT="[Текст]" custT="1"/>
      <dgm:spPr/>
      <dgm:t>
        <a:bodyPr/>
        <a:lstStyle/>
        <a:p>
          <a:pPr algn="ctr"/>
          <a:r>
            <a:rPr lang="uk-UA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адміністративна відповідність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3A80F3-3E9C-4956-837F-B8DF9D212E94}" type="parTrans" cxnId="{F26265A5-EECD-4C9A-8C01-46600E33BB39}">
      <dgm:prSet/>
      <dgm:spPr/>
      <dgm:t>
        <a:bodyPr/>
        <a:lstStyle/>
        <a:p>
          <a:pPr algn="ctr"/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870D87-8DDB-45A6-A516-8BF7CDB4BA26}" type="sibTrans" cxnId="{F26265A5-EECD-4C9A-8C01-46600E33BB39}">
      <dgm:prSet/>
      <dgm:spPr/>
      <dgm:t>
        <a:bodyPr/>
        <a:lstStyle/>
        <a:p>
          <a:pPr algn="ctr"/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88B7C9-6BC0-4607-B29E-237DAC0C0BA8}">
      <dgm:prSet phldrT="[Текст]" custT="1"/>
      <dgm:spPr/>
      <dgm:t>
        <a:bodyPr/>
        <a:lstStyle/>
        <a:p>
          <a:pPr algn="ctr"/>
          <a:r>
            <a:rPr lang="uk-UA" sz="2000" b="1">
              <a:latin typeface="Times New Roman" panose="02020603050405020304" pitchFamily="18" charset="0"/>
              <a:cs typeface="Times New Roman" panose="02020603050405020304" pitchFamily="18" charset="0"/>
            </a:rPr>
            <a:t>технічна відповідність</a:t>
          </a:r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DC5093-99B6-4375-BC03-CCDB69B5B653}" type="parTrans" cxnId="{81598EEE-7BE5-45EB-840B-98BE81EBFA87}">
      <dgm:prSet/>
      <dgm:spPr/>
      <dgm:t>
        <a:bodyPr/>
        <a:lstStyle/>
        <a:p>
          <a:pPr algn="ctr"/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A1D3C9-B5E4-4506-8608-E0050EB7A32F}" type="sibTrans" cxnId="{81598EEE-7BE5-45EB-840B-98BE81EBFA87}">
      <dgm:prSet/>
      <dgm:spPr/>
      <dgm:t>
        <a:bodyPr/>
        <a:lstStyle/>
        <a:p>
          <a:pPr algn="ctr"/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551FD7-F318-4D7F-92E7-7D9710F30E34}" type="pres">
      <dgm:prSet presAssocID="{8615CF19-4D72-4C5A-AA93-4F90320AA86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113747B-5D6F-4ABD-8652-5C9AACAC3561}" type="pres">
      <dgm:prSet presAssocID="{9C03A82E-EEFC-40AE-94B4-11906CA529C4}" presName="hierRoot1" presStyleCnt="0">
        <dgm:presLayoutVars>
          <dgm:hierBranch val="init"/>
        </dgm:presLayoutVars>
      </dgm:prSet>
      <dgm:spPr/>
    </dgm:pt>
    <dgm:pt modelId="{6BFC3BDE-1567-44A5-8F78-2C6B186F6B44}" type="pres">
      <dgm:prSet presAssocID="{9C03A82E-EEFC-40AE-94B4-11906CA529C4}" presName="rootComposite1" presStyleCnt="0"/>
      <dgm:spPr/>
    </dgm:pt>
    <dgm:pt modelId="{5F26F420-A61B-4892-ADE1-5D891F3D0AEB}" type="pres">
      <dgm:prSet presAssocID="{9C03A82E-EEFC-40AE-94B4-11906CA529C4}" presName="rootText1" presStyleLbl="node0" presStyleIdx="0" presStyleCnt="1" custLinFactNeighborY="-51390">
        <dgm:presLayoutVars>
          <dgm:chPref val="3"/>
        </dgm:presLayoutVars>
      </dgm:prSet>
      <dgm:spPr/>
    </dgm:pt>
    <dgm:pt modelId="{0CE0B274-A293-4199-9D79-E8489AF1321D}" type="pres">
      <dgm:prSet presAssocID="{9C03A82E-EEFC-40AE-94B4-11906CA529C4}" presName="rootConnector1" presStyleLbl="node1" presStyleIdx="0" presStyleCnt="0"/>
      <dgm:spPr/>
    </dgm:pt>
    <dgm:pt modelId="{24447D3C-3EE2-43B7-BA11-CE0443875B82}" type="pres">
      <dgm:prSet presAssocID="{9C03A82E-EEFC-40AE-94B4-11906CA529C4}" presName="hierChild2" presStyleCnt="0"/>
      <dgm:spPr/>
    </dgm:pt>
    <dgm:pt modelId="{739E6C32-F2EF-40A0-9FBC-34217E64B38B}" type="pres">
      <dgm:prSet presAssocID="{C83A80F3-3E9C-4956-837F-B8DF9D212E94}" presName="Name37" presStyleLbl="parChTrans1D2" presStyleIdx="0" presStyleCnt="2"/>
      <dgm:spPr/>
    </dgm:pt>
    <dgm:pt modelId="{8C733647-BE87-448D-9E5F-7052C671EBA5}" type="pres">
      <dgm:prSet presAssocID="{E9E8E81A-0907-4CD5-8C77-67C622F3D45C}" presName="hierRoot2" presStyleCnt="0">
        <dgm:presLayoutVars>
          <dgm:hierBranch val="init"/>
        </dgm:presLayoutVars>
      </dgm:prSet>
      <dgm:spPr/>
    </dgm:pt>
    <dgm:pt modelId="{D3CA9919-B9FB-40CF-B57A-A17FFEC9BC52}" type="pres">
      <dgm:prSet presAssocID="{E9E8E81A-0907-4CD5-8C77-67C622F3D45C}" presName="rootComposite" presStyleCnt="0"/>
      <dgm:spPr/>
    </dgm:pt>
    <dgm:pt modelId="{43040869-901A-4B21-849C-615C8C94C7D8}" type="pres">
      <dgm:prSet presAssocID="{E9E8E81A-0907-4CD5-8C77-67C622F3D45C}" presName="rootText" presStyleLbl="node2" presStyleIdx="0" presStyleCnt="2" custScaleX="123070">
        <dgm:presLayoutVars>
          <dgm:chPref val="3"/>
        </dgm:presLayoutVars>
      </dgm:prSet>
      <dgm:spPr/>
    </dgm:pt>
    <dgm:pt modelId="{E71C863F-BBFC-4B6A-B1F7-2F0305943365}" type="pres">
      <dgm:prSet presAssocID="{E9E8E81A-0907-4CD5-8C77-67C622F3D45C}" presName="rootConnector" presStyleLbl="node2" presStyleIdx="0" presStyleCnt="2"/>
      <dgm:spPr/>
    </dgm:pt>
    <dgm:pt modelId="{F0CF983E-656B-4526-8B1E-E9C279500EE7}" type="pres">
      <dgm:prSet presAssocID="{E9E8E81A-0907-4CD5-8C77-67C622F3D45C}" presName="hierChild4" presStyleCnt="0"/>
      <dgm:spPr/>
    </dgm:pt>
    <dgm:pt modelId="{2884324C-1E6D-4BF1-B03C-40B240AA8F58}" type="pres">
      <dgm:prSet presAssocID="{E9E8E81A-0907-4CD5-8C77-67C622F3D45C}" presName="hierChild5" presStyleCnt="0"/>
      <dgm:spPr/>
    </dgm:pt>
    <dgm:pt modelId="{AA5F70B6-1671-40E1-AA84-B44507AA4418}" type="pres">
      <dgm:prSet presAssocID="{79DC5093-99B6-4375-BC03-CCDB69B5B653}" presName="Name37" presStyleLbl="parChTrans1D2" presStyleIdx="1" presStyleCnt="2"/>
      <dgm:spPr/>
    </dgm:pt>
    <dgm:pt modelId="{3B8321E1-6065-4739-8467-5CF481964787}" type="pres">
      <dgm:prSet presAssocID="{E588B7C9-6BC0-4607-B29E-237DAC0C0BA8}" presName="hierRoot2" presStyleCnt="0">
        <dgm:presLayoutVars>
          <dgm:hierBranch val="init"/>
        </dgm:presLayoutVars>
      </dgm:prSet>
      <dgm:spPr/>
    </dgm:pt>
    <dgm:pt modelId="{460BF82F-5DB5-4EBC-AC7E-CD2976C2FF16}" type="pres">
      <dgm:prSet presAssocID="{E588B7C9-6BC0-4607-B29E-237DAC0C0BA8}" presName="rootComposite" presStyleCnt="0"/>
      <dgm:spPr/>
    </dgm:pt>
    <dgm:pt modelId="{F3CF4EFC-14C9-4C54-9A58-B463CB1EFC74}" type="pres">
      <dgm:prSet presAssocID="{E588B7C9-6BC0-4607-B29E-237DAC0C0BA8}" presName="rootText" presStyleLbl="node2" presStyleIdx="1" presStyleCnt="2">
        <dgm:presLayoutVars>
          <dgm:chPref val="3"/>
        </dgm:presLayoutVars>
      </dgm:prSet>
      <dgm:spPr/>
    </dgm:pt>
    <dgm:pt modelId="{43E17A42-8B90-4E07-909C-8D02D5B4B718}" type="pres">
      <dgm:prSet presAssocID="{E588B7C9-6BC0-4607-B29E-237DAC0C0BA8}" presName="rootConnector" presStyleLbl="node2" presStyleIdx="1" presStyleCnt="2"/>
      <dgm:spPr/>
    </dgm:pt>
    <dgm:pt modelId="{3A69578C-31FA-44AC-85A3-C5FFF779716E}" type="pres">
      <dgm:prSet presAssocID="{E588B7C9-6BC0-4607-B29E-237DAC0C0BA8}" presName="hierChild4" presStyleCnt="0"/>
      <dgm:spPr/>
    </dgm:pt>
    <dgm:pt modelId="{DCA44D2D-A533-4F5B-82FB-A795ED33D5D1}" type="pres">
      <dgm:prSet presAssocID="{E588B7C9-6BC0-4607-B29E-237DAC0C0BA8}" presName="hierChild5" presStyleCnt="0"/>
      <dgm:spPr/>
    </dgm:pt>
    <dgm:pt modelId="{A41AC6D8-534A-44EE-A2E4-541FC11FB9C8}" type="pres">
      <dgm:prSet presAssocID="{9C03A82E-EEFC-40AE-94B4-11906CA529C4}" presName="hierChild3" presStyleCnt="0"/>
      <dgm:spPr/>
    </dgm:pt>
  </dgm:ptLst>
  <dgm:cxnLst>
    <dgm:cxn modelId="{4DE80004-C09D-4368-90AF-F0D12F5E4807}" type="presOf" srcId="{E588B7C9-6BC0-4607-B29E-237DAC0C0BA8}" destId="{F3CF4EFC-14C9-4C54-9A58-B463CB1EFC74}" srcOrd="0" destOrd="0" presId="urn:microsoft.com/office/officeart/2005/8/layout/orgChart1"/>
    <dgm:cxn modelId="{D4DDB90A-2960-4F22-A0A2-03FC912FA0D3}" srcId="{8615CF19-4D72-4C5A-AA93-4F90320AA86E}" destId="{9C03A82E-EEFC-40AE-94B4-11906CA529C4}" srcOrd="0" destOrd="0" parTransId="{9463E28C-4B18-4D19-B2D0-313DE1CB243F}" sibTransId="{21BB6A7D-0C6E-4023-93E6-1278B23C1B20}"/>
    <dgm:cxn modelId="{14FD222D-43B5-4A53-A700-60A435C7E670}" type="presOf" srcId="{E9E8E81A-0907-4CD5-8C77-67C622F3D45C}" destId="{E71C863F-BBFC-4B6A-B1F7-2F0305943365}" srcOrd="1" destOrd="0" presId="urn:microsoft.com/office/officeart/2005/8/layout/orgChart1"/>
    <dgm:cxn modelId="{C979E282-51BD-4B78-B053-B70AA6F561B4}" type="presOf" srcId="{9C03A82E-EEFC-40AE-94B4-11906CA529C4}" destId="{5F26F420-A61B-4892-ADE1-5D891F3D0AEB}" srcOrd="0" destOrd="0" presId="urn:microsoft.com/office/officeart/2005/8/layout/orgChart1"/>
    <dgm:cxn modelId="{2BC8AD8B-F273-427F-93AA-CC61B2661563}" type="presOf" srcId="{E9E8E81A-0907-4CD5-8C77-67C622F3D45C}" destId="{43040869-901A-4B21-849C-615C8C94C7D8}" srcOrd="0" destOrd="0" presId="urn:microsoft.com/office/officeart/2005/8/layout/orgChart1"/>
    <dgm:cxn modelId="{3605039C-CC12-43DD-B8B3-B55BAD95516B}" type="presOf" srcId="{79DC5093-99B6-4375-BC03-CCDB69B5B653}" destId="{AA5F70B6-1671-40E1-AA84-B44507AA4418}" srcOrd="0" destOrd="0" presId="urn:microsoft.com/office/officeart/2005/8/layout/orgChart1"/>
    <dgm:cxn modelId="{A2E55EA4-F1BE-49F5-A5CD-21684C130D8A}" type="presOf" srcId="{8615CF19-4D72-4C5A-AA93-4F90320AA86E}" destId="{C2551FD7-F318-4D7F-92E7-7D9710F30E34}" srcOrd="0" destOrd="0" presId="urn:microsoft.com/office/officeart/2005/8/layout/orgChart1"/>
    <dgm:cxn modelId="{F26265A5-EECD-4C9A-8C01-46600E33BB39}" srcId="{9C03A82E-EEFC-40AE-94B4-11906CA529C4}" destId="{E9E8E81A-0907-4CD5-8C77-67C622F3D45C}" srcOrd="0" destOrd="0" parTransId="{C83A80F3-3E9C-4956-837F-B8DF9D212E94}" sibTransId="{E2870D87-8DDB-45A6-A516-8BF7CDB4BA26}"/>
    <dgm:cxn modelId="{B9C9FEA7-156E-4957-90CE-279F64821644}" type="presOf" srcId="{9C03A82E-EEFC-40AE-94B4-11906CA529C4}" destId="{0CE0B274-A293-4199-9D79-E8489AF1321D}" srcOrd="1" destOrd="0" presId="urn:microsoft.com/office/officeart/2005/8/layout/orgChart1"/>
    <dgm:cxn modelId="{C4231DD1-51EF-4166-AE45-DA77AABBA2FC}" type="presOf" srcId="{E588B7C9-6BC0-4607-B29E-237DAC0C0BA8}" destId="{43E17A42-8B90-4E07-909C-8D02D5B4B718}" srcOrd="1" destOrd="0" presId="urn:microsoft.com/office/officeart/2005/8/layout/orgChart1"/>
    <dgm:cxn modelId="{92AD96ED-A4CC-4BEF-9F7C-2E73E3E827C3}" type="presOf" srcId="{C83A80F3-3E9C-4956-837F-B8DF9D212E94}" destId="{739E6C32-F2EF-40A0-9FBC-34217E64B38B}" srcOrd="0" destOrd="0" presId="urn:microsoft.com/office/officeart/2005/8/layout/orgChart1"/>
    <dgm:cxn modelId="{81598EEE-7BE5-45EB-840B-98BE81EBFA87}" srcId="{9C03A82E-EEFC-40AE-94B4-11906CA529C4}" destId="{E588B7C9-6BC0-4607-B29E-237DAC0C0BA8}" srcOrd="1" destOrd="0" parTransId="{79DC5093-99B6-4375-BC03-CCDB69B5B653}" sibTransId="{9EA1D3C9-B5E4-4506-8608-E0050EB7A32F}"/>
    <dgm:cxn modelId="{E8B2C6A1-EE5D-409F-85F9-56046385BF52}" type="presParOf" srcId="{C2551FD7-F318-4D7F-92E7-7D9710F30E34}" destId="{E113747B-5D6F-4ABD-8652-5C9AACAC3561}" srcOrd="0" destOrd="0" presId="urn:microsoft.com/office/officeart/2005/8/layout/orgChart1"/>
    <dgm:cxn modelId="{A7DEF74B-FDD3-4B31-A503-3A19113CAB56}" type="presParOf" srcId="{E113747B-5D6F-4ABD-8652-5C9AACAC3561}" destId="{6BFC3BDE-1567-44A5-8F78-2C6B186F6B44}" srcOrd="0" destOrd="0" presId="urn:microsoft.com/office/officeart/2005/8/layout/orgChart1"/>
    <dgm:cxn modelId="{1441470F-F4FF-4533-B912-00C23A793230}" type="presParOf" srcId="{6BFC3BDE-1567-44A5-8F78-2C6B186F6B44}" destId="{5F26F420-A61B-4892-ADE1-5D891F3D0AEB}" srcOrd="0" destOrd="0" presId="urn:microsoft.com/office/officeart/2005/8/layout/orgChart1"/>
    <dgm:cxn modelId="{46017F0F-3261-460C-B93A-1A406C91896E}" type="presParOf" srcId="{6BFC3BDE-1567-44A5-8F78-2C6B186F6B44}" destId="{0CE0B274-A293-4199-9D79-E8489AF1321D}" srcOrd="1" destOrd="0" presId="urn:microsoft.com/office/officeart/2005/8/layout/orgChart1"/>
    <dgm:cxn modelId="{7260EC64-638A-4F76-A3C0-826F2C119A07}" type="presParOf" srcId="{E113747B-5D6F-4ABD-8652-5C9AACAC3561}" destId="{24447D3C-3EE2-43B7-BA11-CE0443875B82}" srcOrd="1" destOrd="0" presId="urn:microsoft.com/office/officeart/2005/8/layout/orgChart1"/>
    <dgm:cxn modelId="{93DE29DC-0319-493F-BBA1-A69D572DB88E}" type="presParOf" srcId="{24447D3C-3EE2-43B7-BA11-CE0443875B82}" destId="{739E6C32-F2EF-40A0-9FBC-34217E64B38B}" srcOrd="0" destOrd="0" presId="urn:microsoft.com/office/officeart/2005/8/layout/orgChart1"/>
    <dgm:cxn modelId="{1291DC96-CC3D-4EFD-87A2-1533341801FB}" type="presParOf" srcId="{24447D3C-3EE2-43B7-BA11-CE0443875B82}" destId="{8C733647-BE87-448D-9E5F-7052C671EBA5}" srcOrd="1" destOrd="0" presId="urn:microsoft.com/office/officeart/2005/8/layout/orgChart1"/>
    <dgm:cxn modelId="{CF1994E9-6227-49B3-B75D-7F2DE1945577}" type="presParOf" srcId="{8C733647-BE87-448D-9E5F-7052C671EBA5}" destId="{D3CA9919-B9FB-40CF-B57A-A17FFEC9BC52}" srcOrd="0" destOrd="0" presId="urn:microsoft.com/office/officeart/2005/8/layout/orgChart1"/>
    <dgm:cxn modelId="{6948AA40-12D2-4AF8-B277-B491EE08256C}" type="presParOf" srcId="{D3CA9919-B9FB-40CF-B57A-A17FFEC9BC52}" destId="{43040869-901A-4B21-849C-615C8C94C7D8}" srcOrd="0" destOrd="0" presId="urn:microsoft.com/office/officeart/2005/8/layout/orgChart1"/>
    <dgm:cxn modelId="{1D1F9A60-9C44-4999-B2B3-8F6C4B42523F}" type="presParOf" srcId="{D3CA9919-B9FB-40CF-B57A-A17FFEC9BC52}" destId="{E71C863F-BBFC-4B6A-B1F7-2F0305943365}" srcOrd="1" destOrd="0" presId="urn:microsoft.com/office/officeart/2005/8/layout/orgChart1"/>
    <dgm:cxn modelId="{A9C4082A-CF9E-4B08-8F01-6C0D5BD4F8B8}" type="presParOf" srcId="{8C733647-BE87-448D-9E5F-7052C671EBA5}" destId="{F0CF983E-656B-4526-8B1E-E9C279500EE7}" srcOrd="1" destOrd="0" presId="urn:microsoft.com/office/officeart/2005/8/layout/orgChart1"/>
    <dgm:cxn modelId="{E4528FD5-F6B7-4D6E-9B5D-13AFC7E1CDF3}" type="presParOf" srcId="{8C733647-BE87-448D-9E5F-7052C671EBA5}" destId="{2884324C-1E6D-4BF1-B03C-40B240AA8F58}" srcOrd="2" destOrd="0" presId="urn:microsoft.com/office/officeart/2005/8/layout/orgChart1"/>
    <dgm:cxn modelId="{6D5F0257-7421-44D6-95A8-F8E6A132AB50}" type="presParOf" srcId="{24447D3C-3EE2-43B7-BA11-CE0443875B82}" destId="{AA5F70B6-1671-40E1-AA84-B44507AA4418}" srcOrd="2" destOrd="0" presId="urn:microsoft.com/office/officeart/2005/8/layout/orgChart1"/>
    <dgm:cxn modelId="{5937DD84-04D2-454A-B1C3-940E61830191}" type="presParOf" srcId="{24447D3C-3EE2-43B7-BA11-CE0443875B82}" destId="{3B8321E1-6065-4739-8467-5CF481964787}" srcOrd="3" destOrd="0" presId="urn:microsoft.com/office/officeart/2005/8/layout/orgChart1"/>
    <dgm:cxn modelId="{1D13EACF-97AC-4F1A-8525-5656E92979AF}" type="presParOf" srcId="{3B8321E1-6065-4739-8467-5CF481964787}" destId="{460BF82F-5DB5-4EBC-AC7E-CD2976C2FF16}" srcOrd="0" destOrd="0" presId="urn:microsoft.com/office/officeart/2005/8/layout/orgChart1"/>
    <dgm:cxn modelId="{D1087112-78AB-48C5-91F3-ACDE187BD7AD}" type="presParOf" srcId="{460BF82F-5DB5-4EBC-AC7E-CD2976C2FF16}" destId="{F3CF4EFC-14C9-4C54-9A58-B463CB1EFC74}" srcOrd="0" destOrd="0" presId="urn:microsoft.com/office/officeart/2005/8/layout/orgChart1"/>
    <dgm:cxn modelId="{C64D3E93-ABB4-4569-AC74-9A106C5813A9}" type="presParOf" srcId="{460BF82F-5DB5-4EBC-AC7E-CD2976C2FF16}" destId="{43E17A42-8B90-4E07-909C-8D02D5B4B718}" srcOrd="1" destOrd="0" presId="urn:microsoft.com/office/officeart/2005/8/layout/orgChart1"/>
    <dgm:cxn modelId="{D46BB1FE-7FA3-4E64-AFEB-EEAB5B09660F}" type="presParOf" srcId="{3B8321E1-6065-4739-8467-5CF481964787}" destId="{3A69578C-31FA-44AC-85A3-C5FFF779716E}" srcOrd="1" destOrd="0" presId="urn:microsoft.com/office/officeart/2005/8/layout/orgChart1"/>
    <dgm:cxn modelId="{1BBE0459-4633-40C4-8474-65051FF41898}" type="presParOf" srcId="{3B8321E1-6065-4739-8467-5CF481964787}" destId="{DCA44D2D-A533-4F5B-82FB-A795ED33D5D1}" srcOrd="2" destOrd="0" presId="urn:microsoft.com/office/officeart/2005/8/layout/orgChart1"/>
    <dgm:cxn modelId="{F8A4BD8E-8B59-424D-BD68-8C395CD5098D}" type="presParOf" srcId="{E113747B-5D6F-4ABD-8652-5C9AACAC3561}" destId="{A41AC6D8-534A-44EE-A2E4-541FC11FB9C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99456BB-804C-4E45-BB71-29C0111EE9E6}" type="doc">
      <dgm:prSet loTypeId="urn:microsoft.com/office/officeart/2005/8/layout/list1" loCatId="list" qsTypeId="urn:microsoft.com/office/officeart/2005/8/quickstyle/simple1#15" qsCatId="simple" csTypeId="urn:microsoft.com/office/officeart/2005/8/colors/accent3_1#9" csCatId="accent3" phldr="1"/>
      <dgm:spPr/>
      <dgm:t>
        <a:bodyPr/>
        <a:lstStyle/>
        <a:p>
          <a:endParaRPr lang="ru-RU"/>
        </a:p>
      </dgm:t>
    </dgm:pt>
    <dgm:pt modelId="{26DE7D6B-FCCC-4557-957A-4CFD6140FF68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b="1">
              <a:latin typeface="Palatino Linotype" panose="02040502050505030304" pitchFamily="18" charset="0"/>
              <a:cs typeface="Times New Roman" panose="02020603050405020304" pitchFamily="18" charset="0"/>
            </a:rPr>
            <a:t>звернення до Європейського суду</a:t>
          </a:r>
          <a:endParaRPr lang="ru-RU" sz="16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25A4518F-A82A-4F10-BED3-34ABE65573E7}" type="parTrans" cxnId="{8F68C498-B4F4-4294-9FB4-52D23A18BD34}">
      <dgm:prSet/>
      <dgm:spPr/>
      <dgm:t>
        <a:bodyPr/>
        <a:lstStyle/>
        <a:p>
          <a:endParaRPr lang="ru-RU" sz="28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7E68E9E3-D6E3-48A6-850F-0EADDF6B24EA}" type="sibTrans" cxnId="{8F68C498-B4F4-4294-9FB4-52D23A18BD34}">
      <dgm:prSet/>
      <dgm:spPr/>
      <dgm:t>
        <a:bodyPr/>
        <a:lstStyle/>
        <a:p>
          <a:endParaRPr lang="ru-RU" sz="28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EC642742-F608-4926-BFBE-45BD663720A6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b="1">
              <a:latin typeface="Palatino Linotype" panose="02040502050505030304" pitchFamily="18" charset="0"/>
              <a:cs typeface="Times New Roman" panose="02020603050405020304" pitchFamily="18" charset="0"/>
            </a:rPr>
            <a:t>скарга до Європейського омбудсмена</a:t>
          </a:r>
          <a:endParaRPr lang="ru-RU" sz="16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52C0736D-4DE6-402A-8AAA-0BDE72C5F2F6}" type="parTrans" cxnId="{EFD8E916-FB54-4D88-9360-AC3FBF63D36D}">
      <dgm:prSet/>
      <dgm:spPr/>
      <dgm:t>
        <a:bodyPr/>
        <a:lstStyle/>
        <a:p>
          <a:endParaRPr lang="ru-RU" sz="28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573A1A72-4F58-4556-9919-3D17CECCF926}" type="sibTrans" cxnId="{EFD8E916-FB54-4D88-9360-AC3FBF63D36D}">
      <dgm:prSet/>
      <dgm:spPr/>
      <dgm:t>
        <a:bodyPr/>
        <a:lstStyle/>
        <a:p>
          <a:endParaRPr lang="ru-RU" sz="28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19E57D16-2B6A-4C42-8CA9-D65C34C9E51F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b="1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звернення</a:t>
          </a:r>
          <a:r>
            <a:rPr lang="ru-RU" sz="1600" b="1" dirty="0">
              <a:latin typeface="Palatino Linotype" panose="02040502050505030304" pitchFamily="18" charset="0"/>
              <a:cs typeface="Times New Roman" panose="02020603050405020304" pitchFamily="18" charset="0"/>
            </a:rPr>
            <a:t> до </a:t>
          </a:r>
          <a:r>
            <a:rPr lang="ru-RU" sz="1600" b="1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Європейського</a:t>
          </a:r>
          <a:r>
            <a:rPr lang="ru-RU" sz="1600" b="1" dirty="0">
              <a:latin typeface="Palatino Linotype" panose="02040502050505030304" pitchFamily="18" charset="0"/>
              <a:cs typeface="Times New Roman" panose="02020603050405020304" pitchFamily="18" charset="0"/>
            </a:rPr>
            <a:t> бюро </a:t>
          </a:r>
          <a:r>
            <a:rPr lang="ru-RU" sz="1600" b="1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протидії</a:t>
          </a:r>
          <a:r>
            <a:rPr lang="ru-RU" sz="1600" b="1" dirty="0">
              <a:latin typeface="Palatino Linotype" panose="0204050205050503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шахрайству</a:t>
          </a:r>
          <a:r>
            <a:rPr lang="ru-RU" sz="1600" b="1" dirty="0">
              <a:latin typeface="Palatino Linotype" panose="02040502050505030304" pitchFamily="18" charset="0"/>
              <a:cs typeface="Times New Roman" panose="02020603050405020304" pitchFamily="18" charset="0"/>
            </a:rPr>
            <a:t> </a:t>
          </a:r>
        </a:p>
        <a:p>
          <a:r>
            <a:rPr lang="ru-RU" sz="1400" b="1" dirty="0">
              <a:latin typeface="Palatino Linotype" panose="02040502050505030304" pitchFamily="18" charset="0"/>
              <a:cs typeface="Times New Roman" panose="02020603050405020304" pitchFamily="18" charset="0"/>
            </a:rPr>
            <a:t>(The European Anti-</a:t>
          </a:r>
          <a:r>
            <a:rPr lang="ru-RU" sz="1400" b="1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Fraud</a:t>
          </a:r>
          <a:r>
            <a:rPr lang="ru-RU" sz="1400" b="1" dirty="0">
              <a:latin typeface="Palatino Linotype" panose="02040502050505030304" pitchFamily="18" charset="0"/>
              <a:cs typeface="Times New Roman" panose="02020603050405020304" pitchFamily="18" charset="0"/>
            </a:rPr>
            <a:t> Office — OLAF)</a:t>
          </a:r>
          <a:endParaRPr lang="ru-RU" sz="1400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FD65DE7B-5A16-4B81-A8D1-E7EC1BC4090B}" type="parTrans" cxnId="{2A32D1B7-C582-4F30-B841-5141752E203D}">
      <dgm:prSet/>
      <dgm:spPr/>
      <dgm:t>
        <a:bodyPr/>
        <a:lstStyle/>
        <a:p>
          <a:endParaRPr lang="ru-RU" sz="28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EED8953C-DCC4-4F69-96FF-E365B6224F6E}" type="sibTrans" cxnId="{2A32D1B7-C582-4F30-B841-5141752E203D}">
      <dgm:prSet/>
      <dgm:spPr/>
      <dgm:t>
        <a:bodyPr/>
        <a:lstStyle/>
        <a:p>
          <a:endParaRPr lang="ru-RU" sz="28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7E665BF6-2224-4185-B48B-97262C0D9DA6}" type="pres">
      <dgm:prSet presAssocID="{199456BB-804C-4E45-BB71-29C0111EE9E6}" presName="linear" presStyleCnt="0">
        <dgm:presLayoutVars>
          <dgm:dir/>
          <dgm:animLvl val="lvl"/>
          <dgm:resizeHandles val="exact"/>
        </dgm:presLayoutVars>
      </dgm:prSet>
      <dgm:spPr/>
    </dgm:pt>
    <dgm:pt modelId="{F2BBF91D-A2FB-4E73-B897-7D41A7291B56}" type="pres">
      <dgm:prSet presAssocID="{26DE7D6B-FCCC-4557-957A-4CFD6140FF68}" presName="parentLin" presStyleCnt="0"/>
      <dgm:spPr/>
    </dgm:pt>
    <dgm:pt modelId="{1760CE4B-D057-44C5-8D7F-780401B06554}" type="pres">
      <dgm:prSet presAssocID="{26DE7D6B-FCCC-4557-957A-4CFD6140FF68}" presName="parentLeftMargin" presStyleLbl="node1" presStyleIdx="0" presStyleCnt="3"/>
      <dgm:spPr/>
    </dgm:pt>
    <dgm:pt modelId="{1B701E29-2F6C-4C56-9A04-897CD340B57F}" type="pres">
      <dgm:prSet presAssocID="{26DE7D6B-FCCC-4557-957A-4CFD6140FF6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81B287C-9505-4E02-9CBC-56E4DD8F114D}" type="pres">
      <dgm:prSet presAssocID="{26DE7D6B-FCCC-4557-957A-4CFD6140FF68}" presName="negativeSpace" presStyleCnt="0"/>
      <dgm:spPr/>
    </dgm:pt>
    <dgm:pt modelId="{E2B5BA7F-C747-45DF-BF10-416AEDDE34E2}" type="pres">
      <dgm:prSet presAssocID="{26DE7D6B-FCCC-4557-957A-4CFD6140FF68}" presName="childText" presStyleLbl="conFgAcc1" presStyleIdx="0" presStyleCnt="3">
        <dgm:presLayoutVars>
          <dgm:bulletEnabled val="1"/>
        </dgm:presLayoutVars>
      </dgm:prSet>
      <dgm:spPr/>
    </dgm:pt>
    <dgm:pt modelId="{B0F5B72D-C309-40BD-9471-D0D646952B1C}" type="pres">
      <dgm:prSet presAssocID="{7E68E9E3-D6E3-48A6-850F-0EADDF6B24EA}" presName="spaceBetweenRectangles" presStyleCnt="0"/>
      <dgm:spPr/>
    </dgm:pt>
    <dgm:pt modelId="{9B1071C2-6078-41C7-B056-77EC0C94579A}" type="pres">
      <dgm:prSet presAssocID="{EC642742-F608-4926-BFBE-45BD663720A6}" presName="parentLin" presStyleCnt="0"/>
      <dgm:spPr/>
    </dgm:pt>
    <dgm:pt modelId="{0B2175D0-490D-4C2D-BD0D-66F2253D1F0D}" type="pres">
      <dgm:prSet presAssocID="{EC642742-F608-4926-BFBE-45BD663720A6}" presName="parentLeftMargin" presStyleLbl="node1" presStyleIdx="0" presStyleCnt="3"/>
      <dgm:spPr/>
    </dgm:pt>
    <dgm:pt modelId="{7BF9C415-F323-4AAA-85AA-C2D9E064B0DA}" type="pres">
      <dgm:prSet presAssocID="{EC642742-F608-4926-BFBE-45BD663720A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1D96212-5D43-460A-8029-050BB1D2A476}" type="pres">
      <dgm:prSet presAssocID="{EC642742-F608-4926-BFBE-45BD663720A6}" presName="negativeSpace" presStyleCnt="0"/>
      <dgm:spPr/>
    </dgm:pt>
    <dgm:pt modelId="{861FE733-9F3C-43CC-83AD-A62C3DC6CF0C}" type="pres">
      <dgm:prSet presAssocID="{EC642742-F608-4926-BFBE-45BD663720A6}" presName="childText" presStyleLbl="conFgAcc1" presStyleIdx="1" presStyleCnt="3">
        <dgm:presLayoutVars>
          <dgm:bulletEnabled val="1"/>
        </dgm:presLayoutVars>
      </dgm:prSet>
      <dgm:spPr/>
    </dgm:pt>
    <dgm:pt modelId="{62798A16-1062-4CFD-9BAB-C2B936D5073A}" type="pres">
      <dgm:prSet presAssocID="{573A1A72-4F58-4556-9919-3D17CECCF926}" presName="spaceBetweenRectangles" presStyleCnt="0"/>
      <dgm:spPr/>
    </dgm:pt>
    <dgm:pt modelId="{EF8AE2AF-B01F-4AC9-9126-B71634192351}" type="pres">
      <dgm:prSet presAssocID="{19E57D16-2B6A-4C42-8CA9-D65C34C9E51F}" presName="parentLin" presStyleCnt="0"/>
      <dgm:spPr/>
    </dgm:pt>
    <dgm:pt modelId="{AD9385B7-AA2F-4B6A-B89C-2F01ACCEAF4E}" type="pres">
      <dgm:prSet presAssocID="{19E57D16-2B6A-4C42-8CA9-D65C34C9E51F}" presName="parentLeftMargin" presStyleLbl="node1" presStyleIdx="1" presStyleCnt="3"/>
      <dgm:spPr/>
    </dgm:pt>
    <dgm:pt modelId="{0130CA50-AB4C-47DD-B178-23EDE57DFA7E}" type="pres">
      <dgm:prSet presAssocID="{19E57D16-2B6A-4C42-8CA9-D65C34C9E51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FA6C989-A2CE-4212-80EB-317F053CB9D1}" type="pres">
      <dgm:prSet presAssocID="{19E57D16-2B6A-4C42-8CA9-D65C34C9E51F}" presName="negativeSpace" presStyleCnt="0"/>
      <dgm:spPr/>
    </dgm:pt>
    <dgm:pt modelId="{70E6DD53-EDC5-4B97-8216-A3412B1277DA}" type="pres">
      <dgm:prSet presAssocID="{19E57D16-2B6A-4C42-8CA9-D65C34C9E51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FD8E916-FB54-4D88-9360-AC3FBF63D36D}" srcId="{199456BB-804C-4E45-BB71-29C0111EE9E6}" destId="{EC642742-F608-4926-BFBE-45BD663720A6}" srcOrd="1" destOrd="0" parTransId="{52C0736D-4DE6-402A-8AAA-0BDE72C5F2F6}" sibTransId="{573A1A72-4F58-4556-9919-3D17CECCF926}"/>
    <dgm:cxn modelId="{1A70D020-C233-4028-98CE-50A3304256D5}" type="presOf" srcId="{199456BB-804C-4E45-BB71-29C0111EE9E6}" destId="{7E665BF6-2224-4185-B48B-97262C0D9DA6}" srcOrd="0" destOrd="0" presId="urn:microsoft.com/office/officeart/2005/8/layout/list1"/>
    <dgm:cxn modelId="{33D7825C-5FB8-4AB7-9CB4-23FA860CA75E}" type="presOf" srcId="{19E57D16-2B6A-4C42-8CA9-D65C34C9E51F}" destId="{AD9385B7-AA2F-4B6A-B89C-2F01ACCEAF4E}" srcOrd="0" destOrd="0" presId="urn:microsoft.com/office/officeart/2005/8/layout/list1"/>
    <dgm:cxn modelId="{8EBAC045-FDF7-40FA-ABAC-0904026DB41B}" type="presOf" srcId="{19E57D16-2B6A-4C42-8CA9-D65C34C9E51F}" destId="{0130CA50-AB4C-47DD-B178-23EDE57DFA7E}" srcOrd="1" destOrd="0" presId="urn:microsoft.com/office/officeart/2005/8/layout/list1"/>
    <dgm:cxn modelId="{0BA6F68C-7609-403F-9006-ECD4755F5291}" type="presOf" srcId="{26DE7D6B-FCCC-4557-957A-4CFD6140FF68}" destId="{1B701E29-2F6C-4C56-9A04-897CD340B57F}" srcOrd="1" destOrd="0" presId="urn:microsoft.com/office/officeart/2005/8/layout/list1"/>
    <dgm:cxn modelId="{8F68C498-B4F4-4294-9FB4-52D23A18BD34}" srcId="{199456BB-804C-4E45-BB71-29C0111EE9E6}" destId="{26DE7D6B-FCCC-4557-957A-4CFD6140FF68}" srcOrd="0" destOrd="0" parTransId="{25A4518F-A82A-4F10-BED3-34ABE65573E7}" sibTransId="{7E68E9E3-D6E3-48A6-850F-0EADDF6B24EA}"/>
    <dgm:cxn modelId="{0E294AAB-AEA8-4023-9F90-13C074A42724}" type="presOf" srcId="{EC642742-F608-4926-BFBE-45BD663720A6}" destId="{7BF9C415-F323-4AAA-85AA-C2D9E064B0DA}" srcOrd="1" destOrd="0" presId="urn:microsoft.com/office/officeart/2005/8/layout/list1"/>
    <dgm:cxn modelId="{96E4D8B4-FB25-4321-87E3-519EE9730FB1}" type="presOf" srcId="{26DE7D6B-FCCC-4557-957A-4CFD6140FF68}" destId="{1760CE4B-D057-44C5-8D7F-780401B06554}" srcOrd="0" destOrd="0" presId="urn:microsoft.com/office/officeart/2005/8/layout/list1"/>
    <dgm:cxn modelId="{2A32D1B7-C582-4F30-B841-5141752E203D}" srcId="{199456BB-804C-4E45-BB71-29C0111EE9E6}" destId="{19E57D16-2B6A-4C42-8CA9-D65C34C9E51F}" srcOrd="2" destOrd="0" parTransId="{FD65DE7B-5A16-4B81-A8D1-E7EC1BC4090B}" sibTransId="{EED8953C-DCC4-4F69-96FF-E365B6224F6E}"/>
    <dgm:cxn modelId="{7C44A8D7-75D9-4964-A537-2D25C0B23CB7}" type="presOf" srcId="{EC642742-F608-4926-BFBE-45BD663720A6}" destId="{0B2175D0-490D-4C2D-BD0D-66F2253D1F0D}" srcOrd="0" destOrd="0" presId="urn:microsoft.com/office/officeart/2005/8/layout/list1"/>
    <dgm:cxn modelId="{ABAE6C29-3C43-4435-A77A-0B6AEB64E715}" type="presParOf" srcId="{7E665BF6-2224-4185-B48B-97262C0D9DA6}" destId="{F2BBF91D-A2FB-4E73-B897-7D41A7291B56}" srcOrd="0" destOrd="0" presId="urn:microsoft.com/office/officeart/2005/8/layout/list1"/>
    <dgm:cxn modelId="{2AA569DD-6FB0-4350-9F16-AF2803DF6505}" type="presParOf" srcId="{F2BBF91D-A2FB-4E73-B897-7D41A7291B56}" destId="{1760CE4B-D057-44C5-8D7F-780401B06554}" srcOrd="0" destOrd="0" presId="urn:microsoft.com/office/officeart/2005/8/layout/list1"/>
    <dgm:cxn modelId="{4D01BB85-A47D-4728-8809-0042740D23C0}" type="presParOf" srcId="{F2BBF91D-A2FB-4E73-B897-7D41A7291B56}" destId="{1B701E29-2F6C-4C56-9A04-897CD340B57F}" srcOrd="1" destOrd="0" presId="urn:microsoft.com/office/officeart/2005/8/layout/list1"/>
    <dgm:cxn modelId="{6C99D0CE-FEFF-4E98-A2C1-B573CD4E66E3}" type="presParOf" srcId="{7E665BF6-2224-4185-B48B-97262C0D9DA6}" destId="{181B287C-9505-4E02-9CBC-56E4DD8F114D}" srcOrd="1" destOrd="0" presId="urn:microsoft.com/office/officeart/2005/8/layout/list1"/>
    <dgm:cxn modelId="{5F439279-7CC7-4941-B96E-F555DB6AF5C6}" type="presParOf" srcId="{7E665BF6-2224-4185-B48B-97262C0D9DA6}" destId="{E2B5BA7F-C747-45DF-BF10-416AEDDE34E2}" srcOrd="2" destOrd="0" presId="urn:microsoft.com/office/officeart/2005/8/layout/list1"/>
    <dgm:cxn modelId="{48BBC856-BF41-4937-BB1F-3DFC7A6F57D9}" type="presParOf" srcId="{7E665BF6-2224-4185-B48B-97262C0D9DA6}" destId="{B0F5B72D-C309-40BD-9471-D0D646952B1C}" srcOrd="3" destOrd="0" presId="urn:microsoft.com/office/officeart/2005/8/layout/list1"/>
    <dgm:cxn modelId="{4E19EF5A-E463-422F-8A4F-974AD914DBC5}" type="presParOf" srcId="{7E665BF6-2224-4185-B48B-97262C0D9DA6}" destId="{9B1071C2-6078-41C7-B056-77EC0C94579A}" srcOrd="4" destOrd="0" presId="urn:microsoft.com/office/officeart/2005/8/layout/list1"/>
    <dgm:cxn modelId="{29551901-AC46-47FF-A64E-D728E5F800FB}" type="presParOf" srcId="{9B1071C2-6078-41C7-B056-77EC0C94579A}" destId="{0B2175D0-490D-4C2D-BD0D-66F2253D1F0D}" srcOrd="0" destOrd="0" presId="urn:microsoft.com/office/officeart/2005/8/layout/list1"/>
    <dgm:cxn modelId="{40FBCCD4-BD31-430A-AADA-8D6CE9C63793}" type="presParOf" srcId="{9B1071C2-6078-41C7-B056-77EC0C94579A}" destId="{7BF9C415-F323-4AAA-85AA-C2D9E064B0DA}" srcOrd="1" destOrd="0" presId="urn:microsoft.com/office/officeart/2005/8/layout/list1"/>
    <dgm:cxn modelId="{85A5CEB5-863D-421C-AE61-13BEB28EEC34}" type="presParOf" srcId="{7E665BF6-2224-4185-B48B-97262C0D9DA6}" destId="{E1D96212-5D43-460A-8029-050BB1D2A476}" srcOrd="5" destOrd="0" presId="urn:microsoft.com/office/officeart/2005/8/layout/list1"/>
    <dgm:cxn modelId="{0E38DAA6-0E55-4AF1-A95C-620BDDB482F0}" type="presParOf" srcId="{7E665BF6-2224-4185-B48B-97262C0D9DA6}" destId="{861FE733-9F3C-43CC-83AD-A62C3DC6CF0C}" srcOrd="6" destOrd="0" presId="urn:microsoft.com/office/officeart/2005/8/layout/list1"/>
    <dgm:cxn modelId="{CAF681D9-085F-4F8E-B954-C87E79437B42}" type="presParOf" srcId="{7E665BF6-2224-4185-B48B-97262C0D9DA6}" destId="{62798A16-1062-4CFD-9BAB-C2B936D5073A}" srcOrd="7" destOrd="0" presId="urn:microsoft.com/office/officeart/2005/8/layout/list1"/>
    <dgm:cxn modelId="{CA1D5731-06DF-462A-BCF8-A9632FD51DB9}" type="presParOf" srcId="{7E665BF6-2224-4185-B48B-97262C0D9DA6}" destId="{EF8AE2AF-B01F-4AC9-9126-B71634192351}" srcOrd="8" destOrd="0" presId="urn:microsoft.com/office/officeart/2005/8/layout/list1"/>
    <dgm:cxn modelId="{B9335D8D-39FE-4133-94C2-EDE6F7934469}" type="presParOf" srcId="{EF8AE2AF-B01F-4AC9-9126-B71634192351}" destId="{AD9385B7-AA2F-4B6A-B89C-2F01ACCEAF4E}" srcOrd="0" destOrd="0" presId="urn:microsoft.com/office/officeart/2005/8/layout/list1"/>
    <dgm:cxn modelId="{4804C02B-23D3-4578-915C-746251DF44B5}" type="presParOf" srcId="{EF8AE2AF-B01F-4AC9-9126-B71634192351}" destId="{0130CA50-AB4C-47DD-B178-23EDE57DFA7E}" srcOrd="1" destOrd="0" presId="urn:microsoft.com/office/officeart/2005/8/layout/list1"/>
    <dgm:cxn modelId="{231D1266-06B8-41BE-BA05-41A5AB03D9E8}" type="presParOf" srcId="{7E665BF6-2224-4185-B48B-97262C0D9DA6}" destId="{FFA6C989-A2CE-4212-80EB-317F053CB9D1}" srcOrd="9" destOrd="0" presId="urn:microsoft.com/office/officeart/2005/8/layout/list1"/>
    <dgm:cxn modelId="{86BEA118-8FEE-41DB-8CA8-9F7B592EC9C8}" type="presParOf" srcId="{7E665BF6-2224-4185-B48B-97262C0D9DA6}" destId="{70E6DD53-EDC5-4B97-8216-A3412B1277D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75EE8AB-BEF1-44AB-99C9-5899B4E4EF40}" type="doc">
      <dgm:prSet loTypeId="urn:microsoft.com/office/officeart/2005/8/layout/arrow1" loCatId="process" qsTypeId="urn:microsoft.com/office/officeart/2005/8/quickstyle/simple1#16" qsCatId="simple" csTypeId="urn:microsoft.com/office/officeart/2005/8/colors/accent3_1#10" csCatId="accent3" phldr="1"/>
      <dgm:spPr/>
      <dgm:t>
        <a:bodyPr/>
        <a:lstStyle/>
        <a:p>
          <a:endParaRPr lang="ru-RU"/>
        </a:p>
      </dgm:t>
    </dgm:pt>
    <dgm:pt modelId="{2045125F-5C44-4B2C-AB6A-6D40F2C48037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uk-UA" sz="1400" dirty="0">
              <a:latin typeface="Palatino Linotype" panose="02040502050505030304" pitchFamily="18" charset="0"/>
              <a:cs typeface="Times New Roman" panose="02020603050405020304" pitchFamily="18" charset="0"/>
            </a:rPr>
            <a:t>Національні органи влади </a:t>
          </a:r>
          <a:endParaRPr lang="ru-RU" sz="1400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1958E152-6341-4B98-9BAF-D71B1D4EC089}" type="parTrans" cxnId="{C9760824-4401-4E1B-95A1-7DACA3C2AB00}">
      <dgm:prSet/>
      <dgm:spPr/>
      <dgm:t>
        <a:bodyPr/>
        <a:lstStyle/>
        <a:p>
          <a:endParaRPr lang="ru-RU" sz="4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0E000B9C-CA1C-4E64-BAE3-C4A4E65EABDF}" type="sibTrans" cxnId="{C9760824-4401-4E1B-95A1-7DACA3C2AB00}">
      <dgm:prSet/>
      <dgm:spPr/>
      <dgm:t>
        <a:bodyPr/>
        <a:lstStyle/>
        <a:p>
          <a:endParaRPr lang="ru-RU" sz="4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1902FC04-95A5-4987-A6F2-696D3BAA230C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uk-UA" sz="1600">
              <a:latin typeface="Palatino Linotype" panose="02040502050505030304" pitchFamily="18" charset="0"/>
              <a:cs typeface="Times New Roman" panose="02020603050405020304" pitchFamily="18" charset="0"/>
            </a:rPr>
            <a:t>Підприємства, галузі та бізнес-асоціації </a:t>
          </a:r>
          <a:endParaRPr lang="ru-RU" sz="16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4894CDCB-4825-4A56-BCBA-FB08414A00A9}" type="parTrans" cxnId="{8072782B-8DE9-4C61-A695-91F86C9486DE}">
      <dgm:prSet/>
      <dgm:spPr/>
      <dgm:t>
        <a:bodyPr/>
        <a:lstStyle/>
        <a:p>
          <a:endParaRPr lang="ru-RU" sz="4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A23177B1-1C71-437E-8F99-61F2E886573F}" type="sibTrans" cxnId="{8072782B-8DE9-4C61-A695-91F86C9486DE}">
      <dgm:prSet/>
      <dgm:spPr/>
      <dgm:t>
        <a:bodyPr/>
        <a:lstStyle/>
        <a:p>
          <a:endParaRPr lang="ru-RU" sz="4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5D89D875-9D53-4504-BB66-30172CAB29AD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uk-UA" sz="1600">
              <a:latin typeface="Palatino Linotype" panose="02040502050505030304" pitchFamily="18" charset="0"/>
              <a:cs typeface="Times New Roman" panose="02020603050405020304" pitchFamily="18" charset="0"/>
            </a:rPr>
            <a:t>Зацікавлені сторони</a:t>
          </a:r>
          <a:endParaRPr lang="ru-RU" sz="16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D69D9F8D-B8E7-4426-BF5F-D5C68B827014}" type="parTrans" cxnId="{6D6C0E1A-ECCC-4C87-9638-C889E14C5089}">
      <dgm:prSet/>
      <dgm:spPr/>
      <dgm:t>
        <a:bodyPr/>
        <a:lstStyle/>
        <a:p>
          <a:endParaRPr lang="ru-RU" sz="4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2A1575A0-9B6F-476D-84ED-9711A3F1123F}" type="sibTrans" cxnId="{6D6C0E1A-ECCC-4C87-9638-C889E14C5089}">
      <dgm:prSet/>
      <dgm:spPr/>
      <dgm:t>
        <a:bodyPr/>
        <a:lstStyle/>
        <a:p>
          <a:endParaRPr lang="ru-RU" sz="4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245F0247-5657-4A90-90F0-B6B93ADDB51B}">
      <dgm:prSet custT="1"/>
      <dgm:spPr>
        <a:solidFill>
          <a:schemeClr val="accent2"/>
        </a:solidFill>
      </dgm:spPr>
      <dgm:t>
        <a:bodyPr/>
        <a:lstStyle/>
        <a:p>
          <a:r>
            <a:rPr lang="uk-UA" sz="1600">
              <a:latin typeface="Palatino Linotype" panose="02040502050505030304" pitchFamily="18" charset="0"/>
              <a:cs typeface="Times New Roman" panose="02020603050405020304" pitchFamily="18" charset="0"/>
            </a:rPr>
            <a:t>Регіональні та місцеві органи влади </a:t>
          </a:r>
          <a:endParaRPr lang="en-US" sz="16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47BF6088-AD79-4BD8-AE90-4943FDE7E8B2}" type="parTrans" cxnId="{41C35599-D018-41BE-8BA9-A3B6B778D268}">
      <dgm:prSet/>
      <dgm:spPr/>
      <dgm:t>
        <a:bodyPr/>
        <a:lstStyle/>
        <a:p>
          <a:endParaRPr lang="ru-RU" sz="4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22C10403-324E-4C1B-8E74-3185DC4F89B9}" type="sibTrans" cxnId="{41C35599-D018-41BE-8BA9-A3B6B778D268}">
      <dgm:prSet/>
      <dgm:spPr/>
      <dgm:t>
        <a:bodyPr/>
        <a:lstStyle/>
        <a:p>
          <a:endParaRPr lang="ru-RU" sz="4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BA67BA1F-89F9-4C33-8231-522DFDAF144E}">
      <dgm:prSet custT="1"/>
      <dgm:spPr>
        <a:solidFill>
          <a:schemeClr val="accent2"/>
        </a:solidFill>
      </dgm:spPr>
      <dgm:t>
        <a:bodyPr/>
        <a:lstStyle/>
        <a:p>
          <a:r>
            <a:rPr lang="uk-UA" sz="1600">
              <a:latin typeface="Palatino Linotype" panose="02040502050505030304" pitchFamily="18" charset="0"/>
              <a:cs typeface="Times New Roman" panose="02020603050405020304" pitchFamily="18" charset="0"/>
            </a:rPr>
            <a:t>Комісія </a:t>
          </a:r>
          <a:endParaRPr lang="en-US" sz="16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F61D3592-9B54-4D49-9085-7D5EC2BC3F93}" type="parTrans" cxnId="{DAEB45E4-A351-416D-993D-7595420BFDA9}">
      <dgm:prSet/>
      <dgm:spPr/>
      <dgm:t>
        <a:bodyPr/>
        <a:lstStyle/>
        <a:p>
          <a:endParaRPr lang="ru-RU" sz="4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F7F9F67B-126A-494B-9434-E40B7E1390F4}" type="sibTrans" cxnId="{DAEB45E4-A351-416D-993D-7595420BFDA9}">
      <dgm:prSet/>
      <dgm:spPr/>
      <dgm:t>
        <a:bodyPr/>
        <a:lstStyle/>
        <a:p>
          <a:endParaRPr lang="ru-RU" sz="4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A73D9A2E-9E05-467F-9FCC-232C95CC2160}" type="pres">
      <dgm:prSet presAssocID="{C75EE8AB-BEF1-44AB-99C9-5899B4E4EF40}" presName="cycle" presStyleCnt="0">
        <dgm:presLayoutVars>
          <dgm:dir/>
          <dgm:resizeHandles val="exact"/>
        </dgm:presLayoutVars>
      </dgm:prSet>
      <dgm:spPr/>
    </dgm:pt>
    <dgm:pt modelId="{B14AA39B-A2C0-42C9-A4F2-CA1B26008043}" type="pres">
      <dgm:prSet presAssocID="{2045125F-5C44-4B2C-AB6A-6D40F2C48037}" presName="arrow" presStyleLbl="node1" presStyleIdx="0" presStyleCnt="5">
        <dgm:presLayoutVars>
          <dgm:bulletEnabled val="1"/>
        </dgm:presLayoutVars>
      </dgm:prSet>
      <dgm:spPr/>
    </dgm:pt>
    <dgm:pt modelId="{36C69E22-AD70-4BDA-8D6A-AC4591200EA6}" type="pres">
      <dgm:prSet presAssocID="{245F0247-5657-4A90-90F0-B6B93ADDB51B}" presName="arrow" presStyleLbl="node1" presStyleIdx="1" presStyleCnt="5">
        <dgm:presLayoutVars>
          <dgm:bulletEnabled val="1"/>
        </dgm:presLayoutVars>
      </dgm:prSet>
      <dgm:spPr/>
    </dgm:pt>
    <dgm:pt modelId="{8977FD11-9FD0-4E58-B49C-602F95C8BEF1}" type="pres">
      <dgm:prSet presAssocID="{BA67BA1F-89F9-4C33-8231-522DFDAF144E}" presName="arrow" presStyleLbl="node1" presStyleIdx="2" presStyleCnt="5">
        <dgm:presLayoutVars>
          <dgm:bulletEnabled val="1"/>
        </dgm:presLayoutVars>
      </dgm:prSet>
      <dgm:spPr/>
    </dgm:pt>
    <dgm:pt modelId="{AE330027-DEC7-4C64-BFE7-A9484C40A35D}" type="pres">
      <dgm:prSet presAssocID="{1902FC04-95A5-4987-A6F2-696D3BAA230C}" presName="arrow" presStyleLbl="node1" presStyleIdx="3" presStyleCnt="5">
        <dgm:presLayoutVars>
          <dgm:bulletEnabled val="1"/>
        </dgm:presLayoutVars>
      </dgm:prSet>
      <dgm:spPr/>
    </dgm:pt>
    <dgm:pt modelId="{E2525B14-9F29-49A1-8D32-BD7319BC1988}" type="pres">
      <dgm:prSet presAssocID="{5D89D875-9D53-4504-BB66-30172CAB29AD}" presName="arrow" presStyleLbl="node1" presStyleIdx="4" presStyleCnt="5">
        <dgm:presLayoutVars>
          <dgm:bulletEnabled val="1"/>
        </dgm:presLayoutVars>
      </dgm:prSet>
      <dgm:spPr/>
    </dgm:pt>
  </dgm:ptLst>
  <dgm:cxnLst>
    <dgm:cxn modelId="{8873F113-6BBE-4150-944C-848672BD858E}" type="presOf" srcId="{2045125F-5C44-4B2C-AB6A-6D40F2C48037}" destId="{B14AA39B-A2C0-42C9-A4F2-CA1B26008043}" srcOrd="0" destOrd="0" presId="urn:microsoft.com/office/officeart/2005/8/layout/arrow1"/>
    <dgm:cxn modelId="{6D6C0E1A-ECCC-4C87-9638-C889E14C5089}" srcId="{C75EE8AB-BEF1-44AB-99C9-5899B4E4EF40}" destId="{5D89D875-9D53-4504-BB66-30172CAB29AD}" srcOrd="4" destOrd="0" parTransId="{D69D9F8D-B8E7-4426-BF5F-D5C68B827014}" sibTransId="{2A1575A0-9B6F-476D-84ED-9711A3F1123F}"/>
    <dgm:cxn modelId="{C9760824-4401-4E1B-95A1-7DACA3C2AB00}" srcId="{C75EE8AB-BEF1-44AB-99C9-5899B4E4EF40}" destId="{2045125F-5C44-4B2C-AB6A-6D40F2C48037}" srcOrd="0" destOrd="0" parTransId="{1958E152-6341-4B98-9BAF-D71B1D4EC089}" sibTransId="{0E000B9C-CA1C-4E64-BAE3-C4A4E65EABDF}"/>
    <dgm:cxn modelId="{8072782B-8DE9-4C61-A695-91F86C9486DE}" srcId="{C75EE8AB-BEF1-44AB-99C9-5899B4E4EF40}" destId="{1902FC04-95A5-4987-A6F2-696D3BAA230C}" srcOrd="3" destOrd="0" parTransId="{4894CDCB-4825-4A56-BCBA-FB08414A00A9}" sibTransId="{A23177B1-1C71-437E-8F99-61F2E886573F}"/>
    <dgm:cxn modelId="{A2594333-5F13-45EB-BB1B-CB3F8913EA3E}" type="presOf" srcId="{1902FC04-95A5-4987-A6F2-696D3BAA230C}" destId="{AE330027-DEC7-4C64-BFE7-A9484C40A35D}" srcOrd="0" destOrd="0" presId="urn:microsoft.com/office/officeart/2005/8/layout/arrow1"/>
    <dgm:cxn modelId="{E319E93D-813C-4D2D-874F-DAF87C1229E1}" type="presOf" srcId="{C75EE8AB-BEF1-44AB-99C9-5899B4E4EF40}" destId="{A73D9A2E-9E05-467F-9FCC-232C95CC2160}" srcOrd="0" destOrd="0" presId="urn:microsoft.com/office/officeart/2005/8/layout/arrow1"/>
    <dgm:cxn modelId="{FB25EA8F-5CD4-4E27-92C7-89693329BDD9}" type="presOf" srcId="{BA67BA1F-89F9-4C33-8231-522DFDAF144E}" destId="{8977FD11-9FD0-4E58-B49C-602F95C8BEF1}" srcOrd="0" destOrd="0" presId="urn:microsoft.com/office/officeart/2005/8/layout/arrow1"/>
    <dgm:cxn modelId="{41C35599-D018-41BE-8BA9-A3B6B778D268}" srcId="{C75EE8AB-BEF1-44AB-99C9-5899B4E4EF40}" destId="{245F0247-5657-4A90-90F0-B6B93ADDB51B}" srcOrd="1" destOrd="0" parTransId="{47BF6088-AD79-4BD8-AE90-4943FDE7E8B2}" sibTransId="{22C10403-324E-4C1B-8E74-3185DC4F89B9}"/>
    <dgm:cxn modelId="{FAD7059D-8BB3-48F9-A54F-2EA7DF93F26E}" type="presOf" srcId="{5D89D875-9D53-4504-BB66-30172CAB29AD}" destId="{E2525B14-9F29-49A1-8D32-BD7319BC1988}" srcOrd="0" destOrd="0" presId="urn:microsoft.com/office/officeart/2005/8/layout/arrow1"/>
    <dgm:cxn modelId="{A7C2AF9E-A43E-4F0A-8C5B-A124531E8FAF}" type="presOf" srcId="{245F0247-5657-4A90-90F0-B6B93ADDB51B}" destId="{36C69E22-AD70-4BDA-8D6A-AC4591200EA6}" srcOrd="0" destOrd="0" presId="urn:microsoft.com/office/officeart/2005/8/layout/arrow1"/>
    <dgm:cxn modelId="{DAEB45E4-A351-416D-993D-7595420BFDA9}" srcId="{C75EE8AB-BEF1-44AB-99C9-5899B4E4EF40}" destId="{BA67BA1F-89F9-4C33-8231-522DFDAF144E}" srcOrd="2" destOrd="0" parTransId="{F61D3592-9B54-4D49-9085-7D5EC2BC3F93}" sibTransId="{F7F9F67B-126A-494B-9434-E40B7E1390F4}"/>
    <dgm:cxn modelId="{47E586D3-C019-43C2-8B67-9C914907558C}" type="presParOf" srcId="{A73D9A2E-9E05-467F-9FCC-232C95CC2160}" destId="{B14AA39B-A2C0-42C9-A4F2-CA1B26008043}" srcOrd="0" destOrd="0" presId="urn:microsoft.com/office/officeart/2005/8/layout/arrow1"/>
    <dgm:cxn modelId="{25E7FC84-9B30-41B0-8305-04FA0FF6E43F}" type="presParOf" srcId="{A73D9A2E-9E05-467F-9FCC-232C95CC2160}" destId="{36C69E22-AD70-4BDA-8D6A-AC4591200EA6}" srcOrd="1" destOrd="0" presId="urn:microsoft.com/office/officeart/2005/8/layout/arrow1"/>
    <dgm:cxn modelId="{0EC02361-2F02-4F25-B78B-B673E5D5C103}" type="presParOf" srcId="{A73D9A2E-9E05-467F-9FCC-232C95CC2160}" destId="{8977FD11-9FD0-4E58-B49C-602F95C8BEF1}" srcOrd="2" destOrd="0" presId="urn:microsoft.com/office/officeart/2005/8/layout/arrow1"/>
    <dgm:cxn modelId="{D06CBF02-8EB2-4D3B-A15E-F80BAD1D9387}" type="presParOf" srcId="{A73D9A2E-9E05-467F-9FCC-232C95CC2160}" destId="{AE330027-DEC7-4C64-BFE7-A9484C40A35D}" srcOrd="3" destOrd="0" presId="urn:microsoft.com/office/officeart/2005/8/layout/arrow1"/>
    <dgm:cxn modelId="{69A2E39B-C950-4A1F-AE51-2A51749F7F18}" type="presParOf" srcId="{A73D9A2E-9E05-467F-9FCC-232C95CC2160}" destId="{E2525B14-9F29-49A1-8D32-BD7319BC1988}" srcOrd="4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536A769-D435-4373-9EFA-F63EDB851C99}" type="doc">
      <dgm:prSet loTypeId="urn:microsoft.com/office/officeart/2005/8/layout/default" loCatId="list" qsTypeId="urn:microsoft.com/office/officeart/2005/8/quickstyle/simple1#17" qsCatId="simple" csTypeId="urn:microsoft.com/office/officeart/2005/8/colors/accent3_1#11" csCatId="accent3" phldr="1"/>
      <dgm:spPr/>
      <dgm:t>
        <a:bodyPr/>
        <a:lstStyle/>
        <a:p>
          <a:endParaRPr lang="ru-RU"/>
        </a:p>
      </dgm:t>
    </dgm:pt>
    <dgm:pt modelId="{C9E23A65-4599-44F9-80B2-C4B554898829}">
      <dgm:prSet phldrT="[Текст]"/>
      <dgm:spPr>
        <a:solidFill>
          <a:schemeClr val="accent2"/>
        </a:solidFill>
      </dgm:spPr>
      <dgm:t>
        <a:bodyPr/>
        <a:lstStyle/>
        <a:p>
          <a:r>
            <a:rPr lang="uk-UA" dirty="0">
              <a:latin typeface="Palatino Linotype" panose="02040502050505030304" pitchFamily="18" charset="0"/>
              <a:cs typeface="Times New Roman" panose="02020603050405020304" pitchFamily="18" charset="0"/>
            </a:rPr>
            <a:t>Забезпечення ширшого впровадження стратегічних державних </a:t>
          </a:r>
          <a:r>
            <a:rPr lang="uk-UA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закупівель</a:t>
          </a:r>
          <a:endParaRPr lang="ru-RU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94D8C17C-CE66-44B4-872E-8835D31CEFC9}" type="parTrans" cxnId="{E7182246-7E66-4F36-9A53-7AA770FCD8E5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1344E6A5-520C-4114-992D-5DA7EFFA8637}" type="sibTrans" cxnId="{E7182246-7E66-4F36-9A53-7AA770FCD8E5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7E8769D1-9F85-49B5-9FF9-D2C919CF2F41}">
      <dgm:prSet phldrT="[Текст]"/>
      <dgm:spPr>
        <a:solidFill>
          <a:schemeClr val="accent2"/>
        </a:solidFill>
      </dgm:spPr>
      <dgm:t>
        <a:bodyPr/>
        <a:lstStyle/>
        <a:p>
          <a:r>
            <a:rPr lang="uk-UA" dirty="0">
              <a:latin typeface="Palatino Linotype" panose="02040502050505030304" pitchFamily="18" charset="0"/>
              <a:cs typeface="Times New Roman" panose="02020603050405020304" pitchFamily="18" charset="0"/>
            </a:rPr>
            <a:t>Професіоналізація державних покупців</a:t>
          </a:r>
          <a:endParaRPr lang="ru-RU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971CBECA-9A4A-4BBA-9909-790CF6A2998C}" type="parTrans" cxnId="{3D8C3FC2-520A-4E87-9712-3F0D9E5FEE7E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4C0EF90E-9B8D-4496-B4B3-B01AE76394FD}" type="sibTrans" cxnId="{3D8C3FC2-520A-4E87-9712-3F0D9E5FEE7E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2E44B4A7-AF84-4075-8A9D-244E7ECDF342}">
      <dgm:prSet phldrT="[Текст]"/>
      <dgm:spPr>
        <a:solidFill>
          <a:schemeClr val="accent2"/>
        </a:solidFill>
      </dgm:spPr>
      <dgm:t>
        <a:bodyPr/>
        <a:lstStyle/>
        <a:p>
          <a:r>
            <a:rPr lang="uk-UA" dirty="0">
              <a:latin typeface="Palatino Linotype" panose="02040502050505030304" pitchFamily="18" charset="0"/>
              <a:cs typeface="Times New Roman" panose="02020603050405020304" pitchFamily="18" charset="0"/>
            </a:rPr>
            <a:t>Покращення доступу до ринків </a:t>
          </a:r>
          <a:r>
            <a:rPr lang="uk-UA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закупівель</a:t>
          </a:r>
          <a:endParaRPr lang="ru-RU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85728A69-7BC1-4AFE-82F3-933DDA2A45C5}" type="parTrans" cxnId="{91BE4CAA-267B-48B9-B211-40A1AEF673F1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F0117852-511E-4756-BA0B-4F687F094CA7}" type="sibTrans" cxnId="{91BE4CAA-267B-48B9-B211-40A1AEF673F1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AE991AFA-4BFF-41C0-9B58-14CF69E779F0}">
      <dgm:prSet phldrT="[Текст]"/>
      <dgm:spPr>
        <a:solidFill>
          <a:schemeClr val="accent2"/>
        </a:solidFill>
      </dgm:spPr>
      <dgm:t>
        <a:bodyPr/>
        <a:lstStyle/>
        <a:p>
          <a:r>
            <a:rPr lang="uk-UA">
              <a:latin typeface="Palatino Linotype" panose="02040502050505030304" pitchFamily="18" charset="0"/>
              <a:cs typeface="Times New Roman" panose="02020603050405020304" pitchFamily="18" charset="0"/>
            </a:rPr>
            <a:t>Підвищення прозорості, цілісності та кращих даних</a:t>
          </a:r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77DD0707-D4E2-422A-87D3-47B38F306DBF}" type="parTrans" cxnId="{24CFA1E1-2B38-4D5B-A90E-55C963A58E7B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0E6A9F73-0538-43FC-A541-B21C5BFC51D7}" type="sibTrans" cxnId="{24CFA1E1-2B38-4D5B-A90E-55C963A58E7B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A8588B50-03EB-4FD5-9DC6-291805F84AC4}">
      <dgm:prSet phldrT="[Текст]"/>
      <dgm:spPr>
        <a:solidFill>
          <a:schemeClr val="accent2"/>
        </a:solidFill>
      </dgm:spPr>
      <dgm:t>
        <a:bodyPr/>
        <a:lstStyle/>
        <a:p>
          <a:r>
            <a:rPr lang="uk-UA">
              <a:latin typeface="Palatino Linotype" panose="02040502050505030304" pitchFamily="18" charset="0"/>
              <a:cs typeface="Times New Roman" panose="02020603050405020304" pitchFamily="18" charset="0"/>
            </a:rPr>
            <a:t>Прискорення цифрової трансформації закупівель</a:t>
          </a:r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B8FE65FD-14D4-4846-BC3D-45E3C2A6E708}" type="parTrans" cxnId="{D421AFAB-A460-4DC6-8011-18A37BC89839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4EEB5732-3F66-4D97-90C6-89A213950773}" type="sibTrans" cxnId="{D421AFAB-A460-4DC6-8011-18A37BC89839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BFA3075E-466A-4071-BEEC-7DB6594BA4FC}">
      <dgm:prSet/>
      <dgm:spPr>
        <a:solidFill>
          <a:schemeClr val="accent2"/>
        </a:solidFill>
      </dgm:spPr>
      <dgm:t>
        <a:bodyPr/>
        <a:lstStyle/>
        <a:p>
          <a:r>
            <a:rPr lang="uk-UA">
              <a:latin typeface="Palatino Linotype" panose="02040502050505030304" pitchFamily="18" charset="0"/>
              <a:cs typeface="Times New Roman" panose="02020603050405020304" pitchFamily="18" charset="0"/>
            </a:rPr>
            <a:t>Співпраця, щоб закуповувати разом</a:t>
          </a:r>
          <a:endParaRPr lang="en-US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CED0B292-3C06-4B72-8388-7CE24E95E13D}" type="parTrans" cxnId="{DE8344EC-FDB6-41F1-BF73-630CFB71D0FE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531E3CF0-9834-41F7-8FF0-174C0B4E72F2}" type="sibTrans" cxnId="{DE8344EC-FDB6-41F1-BF73-630CFB71D0FE}">
      <dgm:prSet/>
      <dgm:spPr/>
      <dgm:t>
        <a:bodyPr/>
        <a:lstStyle/>
        <a:p>
          <a:endParaRPr lang="ru-RU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26B0CEDB-07E3-486B-AA69-1061847FFCC3}" type="pres">
      <dgm:prSet presAssocID="{7536A769-D435-4373-9EFA-F63EDB851C99}" presName="diagram" presStyleCnt="0">
        <dgm:presLayoutVars>
          <dgm:dir/>
          <dgm:resizeHandles val="exact"/>
        </dgm:presLayoutVars>
      </dgm:prSet>
      <dgm:spPr/>
    </dgm:pt>
    <dgm:pt modelId="{D0BAE4E1-ACB9-4959-9566-6F63379E768A}" type="pres">
      <dgm:prSet presAssocID="{C9E23A65-4599-44F9-80B2-C4B554898829}" presName="node" presStyleLbl="node1" presStyleIdx="0" presStyleCnt="6">
        <dgm:presLayoutVars>
          <dgm:bulletEnabled val="1"/>
        </dgm:presLayoutVars>
      </dgm:prSet>
      <dgm:spPr/>
    </dgm:pt>
    <dgm:pt modelId="{EC2A5F3D-EF8C-4FE9-A15D-73679E4C501C}" type="pres">
      <dgm:prSet presAssocID="{1344E6A5-520C-4114-992D-5DA7EFFA8637}" presName="sibTrans" presStyleCnt="0"/>
      <dgm:spPr/>
    </dgm:pt>
    <dgm:pt modelId="{1A6DC511-9F6F-4FDC-A90F-EB8AA08D452A}" type="pres">
      <dgm:prSet presAssocID="{7E8769D1-9F85-49B5-9FF9-D2C919CF2F41}" presName="node" presStyleLbl="node1" presStyleIdx="1" presStyleCnt="6">
        <dgm:presLayoutVars>
          <dgm:bulletEnabled val="1"/>
        </dgm:presLayoutVars>
      </dgm:prSet>
      <dgm:spPr/>
    </dgm:pt>
    <dgm:pt modelId="{81254D03-90B3-4F85-80E6-9738C8782EE4}" type="pres">
      <dgm:prSet presAssocID="{4C0EF90E-9B8D-4496-B4B3-B01AE76394FD}" presName="sibTrans" presStyleCnt="0"/>
      <dgm:spPr/>
    </dgm:pt>
    <dgm:pt modelId="{FA2BC4E7-8436-41DD-B64D-A93CDE4EC8F3}" type="pres">
      <dgm:prSet presAssocID="{2E44B4A7-AF84-4075-8A9D-244E7ECDF342}" presName="node" presStyleLbl="node1" presStyleIdx="2" presStyleCnt="6">
        <dgm:presLayoutVars>
          <dgm:bulletEnabled val="1"/>
        </dgm:presLayoutVars>
      </dgm:prSet>
      <dgm:spPr/>
    </dgm:pt>
    <dgm:pt modelId="{1988F48C-48C4-4B66-A14E-888BB7D1DCAE}" type="pres">
      <dgm:prSet presAssocID="{F0117852-511E-4756-BA0B-4F687F094CA7}" presName="sibTrans" presStyleCnt="0"/>
      <dgm:spPr/>
    </dgm:pt>
    <dgm:pt modelId="{9CA7E709-C8B7-4E31-A2E9-47A6043BBDEE}" type="pres">
      <dgm:prSet presAssocID="{AE991AFA-4BFF-41C0-9B58-14CF69E779F0}" presName="node" presStyleLbl="node1" presStyleIdx="3" presStyleCnt="6">
        <dgm:presLayoutVars>
          <dgm:bulletEnabled val="1"/>
        </dgm:presLayoutVars>
      </dgm:prSet>
      <dgm:spPr/>
    </dgm:pt>
    <dgm:pt modelId="{A0BA10BB-DF65-41BB-AD45-6C5B1F5E2772}" type="pres">
      <dgm:prSet presAssocID="{0E6A9F73-0538-43FC-A541-B21C5BFC51D7}" presName="sibTrans" presStyleCnt="0"/>
      <dgm:spPr/>
    </dgm:pt>
    <dgm:pt modelId="{AF1572E3-7663-4947-80E9-A67C7AEE8B22}" type="pres">
      <dgm:prSet presAssocID="{A8588B50-03EB-4FD5-9DC6-291805F84AC4}" presName="node" presStyleLbl="node1" presStyleIdx="4" presStyleCnt="6">
        <dgm:presLayoutVars>
          <dgm:bulletEnabled val="1"/>
        </dgm:presLayoutVars>
      </dgm:prSet>
      <dgm:spPr/>
    </dgm:pt>
    <dgm:pt modelId="{80742F0B-A99F-4304-9C19-1EF4D221059E}" type="pres">
      <dgm:prSet presAssocID="{4EEB5732-3F66-4D97-90C6-89A213950773}" presName="sibTrans" presStyleCnt="0"/>
      <dgm:spPr/>
    </dgm:pt>
    <dgm:pt modelId="{F5A30F88-B494-43C2-8EFD-0FE58E8F92D5}" type="pres">
      <dgm:prSet presAssocID="{BFA3075E-466A-4071-BEEC-7DB6594BA4FC}" presName="node" presStyleLbl="node1" presStyleIdx="5" presStyleCnt="6">
        <dgm:presLayoutVars>
          <dgm:bulletEnabled val="1"/>
        </dgm:presLayoutVars>
      </dgm:prSet>
      <dgm:spPr/>
    </dgm:pt>
  </dgm:ptLst>
  <dgm:cxnLst>
    <dgm:cxn modelId="{E7182246-7E66-4F36-9A53-7AA770FCD8E5}" srcId="{7536A769-D435-4373-9EFA-F63EDB851C99}" destId="{C9E23A65-4599-44F9-80B2-C4B554898829}" srcOrd="0" destOrd="0" parTransId="{94D8C17C-CE66-44B4-872E-8835D31CEFC9}" sibTransId="{1344E6A5-520C-4114-992D-5DA7EFFA8637}"/>
    <dgm:cxn modelId="{67E12A8C-CE02-4B61-A7C7-BE79E6457342}" type="presOf" srcId="{7E8769D1-9F85-49B5-9FF9-D2C919CF2F41}" destId="{1A6DC511-9F6F-4FDC-A90F-EB8AA08D452A}" srcOrd="0" destOrd="0" presId="urn:microsoft.com/office/officeart/2005/8/layout/default"/>
    <dgm:cxn modelId="{0812388F-1BF8-492A-A530-BC83D470F0AB}" type="presOf" srcId="{AE991AFA-4BFF-41C0-9B58-14CF69E779F0}" destId="{9CA7E709-C8B7-4E31-A2E9-47A6043BBDEE}" srcOrd="0" destOrd="0" presId="urn:microsoft.com/office/officeart/2005/8/layout/default"/>
    <dgm:cxn modelId="{A4D33490-F2F7-4BC1-80BD-16BD2100F101}" type="presOf" srcId="{A8588B50-03EB-4FD5-9DC6-291805F84AC4}" destId="{AF1572E3-7663-4947-80E9-A67C7AEE8B22}" srcOrd="0" destOrd="0" presId="urn:microsoft.com/office/officeart/2005/8/layout/default"/>
    <dgm:cxn modelId="{1DDCE791-2FC7-404E-A269-E31403CA1C8E}" type="presOf" srcId="{C9E23A65-4599-44F9-80B2-C4B554898829}" destId="{D0BAE4E1-ACB9-4959-9566-6F63379E768A}" srcOrd="0" destOrd="0" presId="urn:microsoft.com/office/officeart/2005/8/layout/default"/>
    <dgm:cxn modelId="{2713639B-EC43-45BB-9A8A-9B37052CA6FC}" type="presOf" srcId="{2E44B4A7-AF84-4075-8A9D-244E7ECDF342}" destId="{FA2BC4E7-8436-41DD-B64D-A93CDE4EC8F3}" srcOrd="0" destOrd="0" presId="urn:microsoft.com/office/officeart/2005/8/layout/default"/>
    <dgm:cxn modelId="{91BE4CAA-267B-48B9-B211-40A1AEF673F1}" srcId="{7536A769-D435-4373-9EFA-F63EDB851C99}" destId="{2E44B4A7-AF84-4075-8A9D-244E7ECDF342}" srcOrd="2" destOrd="0" parTransId="{85728A69-7BC1-4AFE-82F3-933DDA2A45C5}" sibTransId="{F0117852-511E-4756-BA0B-4F687F094CA7}"/>
    <dgm:cxn modelId="{D421AFAB-A460-4DC6-8011-18A37BC89839}" srcId="{7536A769-D435-4373-9EFA-F63EDB851C99}" destId="{A8588B50-03EB-4FD5-9DC6-291805F84AC4}" srcOrd="4" destOrd="0" parTransId="{B8FE65FD-14D4-4846-BC3D-45E3C2A6E708}" sibTransId="{4EEB5732-3F66-4D97-90C6-89A213950773}"/>
    <dgm:cxn modelId="{4C849DB0-529E-47D2-A5F0-625B77389CDD}" type="presOf" srcId="{7536A769-D435-4373-9EFA-F63EDB851C99}" destId="{26B0CEDB-07E3-486B-AA69-1061847FFCC3}" srcOrd="0" destOrd="0" presId="urn:microsoft.com/office/officeart/2005/8/layout/default"/>
    <dgm:cxn modelId="{3D8C3FC2-520A-4E87-9712-3F0D9E5FEE7E}" srcId="{7536A769-D435-4373-9EFA-F63EDB851C99}" destId="{7E8769D1-9F85-49B5-9FF9-D2C919CF2F41}" srcOrd="1" destOrd="0" parTransId="{971CBECA-9A4A-4BBA-9909-790CF6A2998C}" sibTransId="{4C0EF90E-9B8D-4496-B4B3-B01AE76394FD}"/>
    <dgm:cxn modelId="{24CFA1E1-2B38-4D5B-A90E-55C963A58E7B}" srcId="{7536A769-D435-4373-9EFA-F63EDB851C99}" destId="{AE991AFA-4BFF-41C0-9B58-14CF69E779F0}" srcOrd="3" destOrd="0" parTransId="{77DD0707-D4E2-422A-87D3-47B38F306DBF}" sibTransId="{0E6A9F73-0538-43FC-A541-B21C5BFC51D7}"/>
    <dgm:cxn modelId="{DE8344EC-FDB6-41F1-BF73-630CFB71D0FE}" srcId="{7536A769-D435-4373-9EFA-F63EDB851C99}" destId="{BFA3075E-466A-4071-BEEC-7DB6594BA4FC}" srcOrd="5" destOrd="0" parTransId="{CED0B292-3C06-4B72-8388-7CE24E95E13D}" sibTransId="{531E3CF0-9834-41F7-8FF0-174C0B4E72F2}"/>
    <dgm:cxn modelId="{6F1ABAF6-94D9-4066-BD09-1677D9AB786D}" type="presOf" srcId="{BFA3075E-466A-4071-BEEC-7DB6594BA4FC}" destId="{F5A30F88-B494-43C2-8EFD-0FE58E8F92D5}" srcOrd="0" destOrd="0" presId="urn:microsoft.com/office/officeart/2005/8/layout/default"/>
    <dgm:cxn modelId="{DBFC56A0-06FF-4F00-8C6B-E157D22E960B}" type="presParOf" srcId="{26B0CEDB-07E3-486B-AA69-1061847FFCC3}" destId="{D0BAE4E1-ACB9-4959-9566-6F63379E768A}" srcOrd="0" destOrd="0" presId="urn:microsoft.com/office/officeart/2005/8/layout/default"/>
    <dgm:cxn modelId="{0FA0C062-FCC3-4CF8-BDBD-E72C514AA9A0}" type="presParOf" srcId="{26B0CEDB-07E3-486B-AA69-1061847FFCC3}" destId="{EC2A5F3D-EF8C-4FE9-A15D-73679E4C501C}" srcOrd="1" destOrd="0" presId="urn:microsoft.com/office/officeart/2005/8/layout/default"/>
    <dgm:cxn modelId="{F78CA218-F548-442F-99CB-F05062A8177F}" type="presParOf" srcId="{26B0CEDB-07E3-486B-AA69-1061847FFCC3}" destId="{1A6DC511-9F6F-4FDC-A90F-EB8AA08D452A}" srcOrd="2" destOrd="0" presId="urn:microsoft.com/office/officeart/2005/8/layout/default"/>
    <dgm:cxn modelId="{485E6A96-CE1C-4F2B-AF75-5F9800B38E44}" type="presParOf" srcId="{26B0CEDB-07E3-486B-AA69-1061847FFCC3}" destId="{81254D03-90B3-4F85-80E6-9738C8782EE4}" srcOrd="3" destOrd="0" presId="urn:microsoft.com/office/officeart/2005/8/layout/default"/>
    <dgm:cxn modelId="{A5EA2586-6B65-4864-BDB2-CA857BD61C8F}" type="presParOf" srcId="{26B0CEDB-07E3-486B-AA69-1061847FFCC3}" destId="{FA2BC4E7-8436-41DD-B64D-A93CDE4EC8F3}" srcOrd="4" destOrd="0" presId="urn:microsoft.com/office/officeart/2005/8/layout/default"/>
    <dgm:cxn modelId="{D45A4619-834E-452D-AAFA-7C3264AF8B23}" type="presParOf" srcId="{26B0CEDB-07E3-486B-AA69-1061847FFCC3}" destId="{1988F48C-48C4-4B66-A14E-888BB7D1DCAE}" srcOrd="5" destOrd="0" presId="urn:microsoft.com/office/officeart/2005/8/layout/default"/>
    <dgm:cxn modelId="{307C63EF-4029-4A70-8E3E-80A1F4F6A82F}" type="presParOf" srcId="{26B0CEDB-07E3-486B-AA69-1061847FFCC3}" destId="{9CA7E709-C8B7-4E31-A2E9-47A6043BBDEE}" srcOrd="6" destOrd="0" presId="urn:microsoft.com/office/officeart/2005/8/layout/default"/>
    <dgm:cxn modelId="{CE8DA79E-7739-49E9-85DB-C26B13D76216}" type="presParOf" srcId="{26B0CEDB-07E3-486B-AA69-1061847FFCC3}" destId="{A0BA10BB-DF65-41BB-AD45-6C5B1F5E2772}" srcOrd="7" destOrd="0" presId="urn:microsoft.com/office/officeart/2005/8/layout/default"/>
    <dgm:cxn modelId="{AAA5F4B8-165A-48BA-A76A-D03B39653372}" type="presParOf" srcId="{26B0CEDB-07E3-486B-AA69-1061847FFCC3}" destId="{AF1572E3-7663-4947-80E9-A67C7AEE8B22}" srcOrd="8" destOrd="0" presId="urn:microsoft.com/office/officeart/2005/8/layout/default"/>
    <dgm:cxn modelId="{C451F16C-0E58-4C32-B455-7BD9C5769BA7}" type="presParOf" srcId="{26B0CEDB-07E3-486B-AA69-1061847FFCC3}" destId="{80742F0B-A99F-4304-9C19-1EF4D221059E}" srcOrd="9" destOrd="0" presId="urn:microsoft.com/office/officeart/2005/8/layout/default"/>
    <dgm:cxn modelId="{E0615165-7C60-48C9-9620-DB03A21C65DF}" type="presParOf" srcId="{26B0CEDB-07E3-486B-AA69-1061847FFCC3}" destId="{F5A30F88-B494-43C2-8EFD-0FE58E8F92D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9FFC4076-ED3F-4581-B38D-28CC62D4D149}" type="doc">
      <dgm:prSet loTypeId="urn:microsoft.com/office/officeart/2005/8/layout/arrow5" loCatId="relationship" qsTypeId="urn:microsoft.com/office/officeart/2005/8/quickstyle/simple1#18" qsCatId="simple" csTypeId="urn:microsoft.com/office/officeart/2005/8/colors/accent3_1#12" csCatId="accent3" phldr="1"/>
      <dgm:spPr/>
      <dgm:t>
        <a:bodyPr/>
        <a:lstStyle/>
        <a:p>
          <a:endParaRPr lang="ru-RU"/>
        </a:p>
      </dgm:t>
    </dgm:pt>
    <dgm:pt modelId="{18ACFD86-5F3A-4DB4-BF04-C61E5248F85B}">
      <dgm:prSet phldrT="[Текст]"/>
      <dgm:spPr>
        <a:solidFill>
          <a:schemeClr val="accent2"/>
        </a:solidFill>
      </dgm:spPr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70 мільярдів євро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052BFF-ED7A-4203-8626-AC5AE09EC979}" type="parTrans" cxnId="{773D3146-CF44-4BFF-8A7D-76E100C350E6}">
      <dgm:prSet/>
      <dgm:spPr/>
      <dgm:t>
        <a:bodyPr/>
        <a:lstStyle/>
        <a:p>
          <a:endParaRPr lang="ru-RU"/>
        </a:p>
      </dgm:t>
    </dgm:pt>
    <dgm:pt modelId="{E976E760-6A51-4842-9E89-684F9DFF82FA}" type="sibTrans" cxnId="{773D3146-CF44-4BFF-8A7D-76E100C350E6}">
      <dgm:prSet/>
      <dgm:spPr/>
      <dgm:t>
        <a:bodyPr/>
        <a:lstStyle/>
        <a:p>
          <a:endParaRPr lang="ru-RU"/>
        </a:p>
      </dgm:t>
    </dgm:pt>
    <dgm:pt modelId="{189882CE-9E34-47C3-BB29-5DC63D445E74}">
      <dgm:prSet phldrT="[Текст]"/>
      <dgm:spPr>
        <a:solidFill>
          <a:schemeClr val="accent2"/>
        </a:solidFill>
      </dgm:spPr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240 00 тендерів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0C5A2D-2C8E-4E13-B221-A6A9D1838ECF}" type="parTrans" cxnId="{0C37ABD1-5830-499E-8126-BFB030632F37}">
      <dgm:prSet/>
      <dgm:spPr/>
      <dgm:t>
        <a:bodyPr/>
        <a:lstStyle/>
        <a:p>
          <a:endParaRPr lang="ru-RU"/>
        </a:p>
      </dgm:t>
    </dgm:pt>
    <dgm:pt modelId="{C041A231-B2E7-4198-A3CA-5AD5828B1200}" type="sibTrans" cxnId="{0C37ABD1-5830-499E-8126-BFB030632F37}">
      <dgm:prSet/>
      <dgm:spPr/>
      <dgm:t>
        <a:bodyPr/>
        <a:lstStyle/>
        <a:p>
          <a:endParaRPr lang="ru-RU"/>
        </a:p>
      </dgm:t>
    </dgm:pt>
    <dgm:pt modelId="{13C04D17-286B-4DC5-A904-069984E05B50}" type="pres">
      <dgm:prSet presAssocID="{9FFC4076-ED3F-4581-B38D-28CC62D4D149}" presName="diagram" presStyleCnt="0">
        <dgm:presLayoutVars>
          <dgm:dir/>
          <dgm:resizeHandles val="exact"/>
        </dgm:presLayoutVars>
      </dgm:prSet>
      <dgm:spPr/>
    </dgm:pt>
    <dgm:pt modelId="{45DE1577-476F-421D-847A-DC846173B31F}" type="pres">
      <dgm:prSet presAssocID="{18ACFD86-5F3A-4DB4-BF04-C61E5248F85B}" presName="arrow" presStyleLbl="node1" presStyleIdx="0" presStyleCnt="2">
        <dgm:presLayoutVars>
          <dgm:bulletEnabled val="1"/>
        </dgm:presLayoutVars>
      </dgm:prSet>
      <dgm:spPr/>
    </dgm:pt>
    <dgm:pt modelId="{C2AE46ED-3831-4C6A-BF35-283D013BE245}" type="pres">
      <dgm:prSet presAssocID="{189882CE-9E34-47C3-BB29-5DC63D445E74}" presName="arrow" presStyleLbl="node1" presStyleIdx="1" presStyleCnt="2">
        <dgm:presLayoutVars>
          <dgm:bulletEnabled val="1"/>
        </dgm:presLayoutVars>
      </dgm:prSet>
      <dgm:spPr/>
    </dgm:pt>
  </dgm:ptLst>
  <dgm:cxnLst>
    <dgm:cxn modelId="{EC8BDA1C-6649-4EFE-ADC5-AB31B30E42D0}" type="presOf" srcId="{9FFC4076-ED3F-4581-B38D-28CC62D4D149}" destId="{13C04D17-286B-4DC5-A904-069984E05B50}" srcOrd="0" destOrd="0" presId="urn:microsoft.com/office/officeart/2005/8/layout/arrow5"/>
    <dgm:cxn modelId="{759E5B5E-07B5-4648-A3CF-338C85A25750}" type="presOf" srcId="{189882CE-9E34-47C3-BB29-5DC63D445E74}" destId="{C2AE46ED-3831-4C6A-BF35-283D013BE245}" srcOrd="0" destOrd="0" presId="urn:microsoft.com/office/officeart/2005/8/layout/arrow5"/>
    <dgm:cxn modelId="{773D3146-CF44-4BFF-8A7D-76E100C350E6}" srcId="{9FFC4076-ED3F-4581-B38D-28CC62D4D149}" destId="{18ACFD86-5F3A-4DB4-BF04-C61E5248F85B}" srcOrd="0" destOrd="0" parTransId="{CF052BFF-ED7A-4203-8626-AC5AE09EC979}" sibTransId="{E976E760-6A51-4842-9E89-684F9DFF82FA}"/>
    <dgm:cxn modelId="{36034466-43B4-44DE-BF80-067BA425F49F}" type="presOf" srcId="{18ACFD86-5F3A-4DB4-BF04-C61E5248F85B}" destId="{45DE1577-476F-421D-847A-DC846173B31F}" srcOrd="0" destOrd="0" presId="urn:microsoft.com/office/officeart/2005/8/layout/arrow5"/>
    <dgm:cxn modelId="{0C37ABD1-5830-499E-8126-BFB030632F37}" srcId="{9FFC4076-ED3F-4581-B38D-28CC62D4D149}" destId="{189882CE-9E34-47C3-BB29-5DC63D445E74}" srcOrd="1" destOrd="0" parTransId="{480C5A2D-2C8E-4E13-B221-A6A9D1838ECF}" sibTransId="{C041A231-B2E7-4198-A3CA-5AD5828B1200}"/>
    <dgm:cxn modelId="{7F1A2E28-0570-4141-A7A9-2BAFFCB08163}" type="presParOf" srcId="{13C04D17-286B-4DC5-A904-069984E05B50}" destId="{45DE1577-476F-421D-847A-DC846173B31F}" srcOrd="0" destOrd="0" presId="urn:microsoft.com/office/officeart/2005/8/layout/arrow5"/>
    <dgm:cxn modelId="{FAFE9A25-C24B-4816-A081-7898E65E2BC2}" type="presParOf" srcId="{13C04D17-286B-4DC5-A904-069984E05B50}" destId="{C2AE46ED-3831-4C6A-BF35-283D013BE245}" srcOrd="1" destOrd="0" presId="urn:microsoft.com/office/officeart/2005/8/layout/arrow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9070637-3B5E-4529-822C-52278D18182C}" type="doc">
      <dgm:prSet loTypeId="urn:microsoft.com/office/officeart/2005/8/layout/arrow6" loCatId="relationship" qsTypeId="urn:microsoft.com/office/officeart/2005/8/quickstyle/simple1#19" qsCatId="simple" csTypeId="urn:microsoft.com/office/officeart/2005/8/colors/accent3_1#13" csCatId="accent3" phldr="1"/>
      <dgm:spPr/>
      <dgm:t>
        <a:bodyPr/>
        <a:lstStyle/>
        <a:p>
          <a:endParaRPr lang="ru-RU"/>
        </a:p>
      </dgm:t>
    </dgm:pt>
    <dgm:pt modelId="{2D7975D7-0CCD-4FC7-B131-7DAF3F3C1323}">
      <dgm:prSet phldrT="[Текст]" custT="1"/>
      <dgm:spPr/>
      <dgm:t>
        <a:bodyPr/>
        <a:lstStyle/>
        <a:p>
          <a:r>
            <a:rPr lang="uk-UA" sz="2000" dirty="0">
              <a:latin typeface="Palatino Linotype" panose="02040502050505030304" pitchFamily="18" charset="0"/>
              <a:cs typeface="Times New Roman" panose="02020603050405020304" pitchFamily="18" charset="0"/>
            </a:rPr>
            <a:t>15% ВВП країни</a:t>
          </a:r>
          <a:endParaRPr lang="ru-RU" sz="2000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F51B66D3-5E6C-452C-AB4E-506D343746B4}" type="parTrans" cxnId="{0EB529A3-07C4-4BEA-98A1-14F8E203A39E}">
      <dgm:prSet/>
      <dgm:spPr/>
      <dgm:t>
        <a:bodyPr/>
        <a:lstStyle/>
        <a:p>
          <a:endParaRPr lang="ru-RU" sz="1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2EC74DC1-833F-44C3-9C2C-043D1A94104B}" type="sibTrans" cxnId="{0EB529A3-07C4-4BEA-98A1-14F8E203A39E}">
      <dgm:prSet/>
      <dgm:spPr/>
      <dgm:t>
        <a:bodyPr/>
        <a:lstStyle/>
        <a:p>
          <a:endParaRPr lang="ru-RU" sz="1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6C387E37-82B8-4609-8A4F-46372E0BD858}">
      <dgm:prSet phldrT="[Текст]" custT="1"/>
      <dgm:spPr/>
      <dgm:t>
        <a:bodyPr/>
        <a:lstStyle/>
        <a:p>
          <a:r>
            <a:rPr lang="uk-UA" sz="2000">
              <a:latin typeface="Palatino Linotype" panose="02040502050505030304" pitchFamily="18" charset="0"/>
              <a:cs typeface="Times New Roman" panose="02020603050405020304" pitchFamily="18" charset="0"/>
            </a:rPr>
            <a:t>500 мільярдів євро </a:t>
          </a:r>
          <a:endParaRPr lang="ru-RU" sz="20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E598696A-877A-479A-BEB0-BFE965532790}" type="parTrans" cxnId="{991348D0-C51A-4BEB-B29A-E3BAD8EB27A7}">
      <dgm:prSet/>
      <dgm:spPr/>
      <dgm:t>
        <a:bodyPr/>
        <a:lstStyle/>
        <a:p>
          <a:endParaRPr lang="ru-RU" sz="1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CDBA2263-9E88-48E5-B609-380CE733328B}" type="sibTrans" cxnId="{991348D0-C51A-4BEB-B29A-E3BAD8EB27A7}">
      <dgm:prSet/>
      <dgm:spPr/>
      <dgm:t>
        <a:bodyPr/>
        <a:lstStyle/>
        <a:p>
          <a:endParaRPr lang="ru-RU" sz="1400">
            <a:latin typeface="Palatino Linotype" panose="02040502050505030304" pitchFamily="18" charset="0"/>
            <a:cs typeface="Times New Roman" panose="02020603050405020304" pitchFamily="18" charset="0"/>
          </a:endParaRPr>
        </a:p>
      </dgm:t>
    </dgm:pt>
    <dgm:pt modelId="{CFA9AC93-F0DA-4F4E-8E67-FDA955C59683}" type="pres">
      <dgm:prSet presAssocID="{C9070637-3B5E-4529-822C-52278D18182C}" presName="compositeShape" presStyleCnt="0">
        <dgm:presLayoutVars>
          <dgm:chMax val="2"/>
          <dgm:dir/>
          <dgm:resizeHandles val="exact"/>
        </dgm:presLayoutVars>
      </dgm:prSet>
      <dgm:spPr/>
    </dgm:pt>
    <dgm:pt modelId="{25014F78-D98A-40D0-AC9A-2035BC271C8C}" type="pres">
      <dgm:prSet presAssocID="{C9070637-3B5E-4529-822C-52278D18182C}" presName="ribbon" presStyleLbl="node1" presStyleIdx="0" presStyleCnt="1" custLinFactNeighborX="-640" custLinFactNeighborY="4409"/>
      <dgm:spPr>
        <a:solidFill>
          <a:schemeClr val="accent2"/>
        </a:solidFill>
      </dgm:spPr>
    </dgm:pt>
    <dgm:pt modelId="{DB5B6E44-8411-4123-BC86-8F097FD84535}" type="pres">
      <dgm:prSet presAssocID="{C9070637-3B5E-4529-822C-52278D18182C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A57C7D00-F05B-42D4-89E4-E14DA5D29A8D}" type="pres">
      <dgm:prSet presAssocID="{C9070637-3B5E-4529-822C-52278D18182C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F115832-E369-49E5-9EA7-C3EFA64B44AF}" type="presOf" srcId="{C9070637-3B5E-4529-822C-52278D18182C}" destId="{CFA9AC93-F0DA-4F4E-8E67-FDA955C59683}" srcOrd="0" destOrd="0" presId="urn:microsoft.com/office/officeart/2005/8/layout/arrow6"/>
    <dgm:cxn modelId="{56CCB647-8D25-4B9E-BA10-3F93621F6367}" type="presOf" srcId="{2D7975D7-0CCD-4FC7-B131-7DAF3F3C1323}" destId="{DB5B6E44-8411-4123-BC86-8F097FD84535}" srcOrd="0" destOrd="0" presId="urn:microsoft.com/office/officeart/2005/8/layout/arrow6"/>
    <dgm:cxn modelId="{CCC8EB96-5AE9-420C-B753-C312B2C39234}" type="presOf" srcId="{6C387E37-82B8-4609-8A4F-46372E0BD858}" destId="{A57C7D00-F05B-42D4-89E4-E14DA5D29A8D}" srcOrd="0" destOrd="0" presId="urn:microsoft.com/office/officeart/2005/8/layout/arrow6"/>
    <dgm:cxn modelId="{0EB529A3-07C4-4BEA-98A1-14F8E203A39E}" srcId="{C9070637-3B5E-4529-822C-52278D18182C}" destId="{2D7975D7-0CCD-4FC7-B131-7DAF3F3C1323}" srcOrd="0" destOrd="0" parTransId="{F51B66D3-5E6C-452C-AB4E-506D343746B4}" sibTransId="{2EC74DC1-833F-44C3-9C2C-043D1A94104B}"/>
    <dgm:cxn modelId="{991348D0-C51A-4BEB-B29A-E3BAD8EB27A7}" srcId="{C9070637-3B5E-4529-822C-52278D18182C}" destId="{6C387E37-82B8-4609-8A4F-46372E0BD858}" srcOrd="1" destOrd="0" parTransId="{E598696A-877A-479A-BEB0-BFE965532790}" sibTransId="{CDBA2263-9E88-48E5-B609-380CE733328B}"/>
    <dgm:cxn modelId="{E7CDB9FB-9989-402B-BCF1-A1CA23094641}" type="presParOf" srcId="{CFA9AC93-F0DA-4F4E-8E67-FDA955C59683}" destId="{25014F78-D98A-40D0-AC9A-2035BC271C8C}" srcOrd="0" destOrd="0" presId="urn:microsoft.com/office/officeart/2005/8/layout/arrow6"/>
    <dgm:cxn modelId="{68DC992A-6F9E-4648-B2DD-80586E65F256}" type="presParOf" srcId="{CFA9AC93-F0DA-4F4E-8E67-FDA955C59683}" destId="{DB5B6E44-8411-4123-BC86-8F097FD84535}" srcOrd="1" destOrd="0" presId="urn:microsoft.com/office/officeart/2005/8/layout/arrow6"/>
    <dgm:cxn modelId="{931798BA-CC87-498E-ABFC-878FD503F087}" type="presParOf" srcId="{CFA9AC93-F0DA-4F4E-8E67-FDA955C59683}" destId="{A57C7D00-F05B-42D4-89E4-E14DA5D29A8D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50554A2-BC17-43CD-AEF0-E035D0052EFD}" type="doc">
      <dgm:prSet loTypeId="urn:microsoft.com/office/officeart/2005/8/layout/vList2" loCatId="list" qsTypeId="urn:microsoft.com/office/officeart/2005/8/quickstyle/simple1#20" qsCatId="simple" csTypeId="urn:microsoft.com/office/officeart/2005/8/colors/accent3_1#14" csCatId="accent3" phldr="1"/>
      <dgm:spPr/>
      <dgm:t>
        <a:bodyPr/>
        <a:lstStyle/>
        <a:p>
          <a:endParaRPr lang="ru-RU"/>
        </a:p>
      </dgm:t>
    </dgm:pt>
    <dgm:pt modelId="{E7AC6723-9FCF-4635-990A-041166EEAC79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err="1">
              <a:latin typeface="Palatino Linotype" panose="02040502050505030304" pitchFamily="18" charset="0"/>
            </a:rPr>
            <a:t>Способи</a:t>
          </a:r>
          <a:r>
            <a:rPr lang="ru-RU" dirty="0">
              <a:latin typeface="Palatino Linotype" panose="02040502050505030304" pitchFamily="18" charset="0"/>
            </a:rPr>
            <a:t> </a:t>
          </a:r>
          <a:r>
            <a:rPr lang="ru-RU" dirty="0" err="1">
              <a:latin typeface="Palatino Linotype" panose="02040502050505030304" pitchFamily="18" charset="0"/>
            </a:rPr>
            <a:t>укладання</a:t>
          </a:r>
          <a:r>
            <a:rPr lang="ru-RU" dirty="0">
              <a:latin typeface="Palatino Linotype" panose="02040502050505030304" pitchFamily="18" charset="0"/>
            </a:rPr>
            <a:t> контракту</a:t>
          </a:r>
        </a:p>
      </dgm:t>
    </dgm:pt>
    <dgm:pt modelId="{F835CB37-3DAC-4E37-838C-A8A210FA0068}" type="parTrans" cxnId="{93F2BC50-A830-4762-AD58-14E59840C105}">
      <dgm:prSet/>
      <dgm:spPr/>
      <dgm:t>
        <a:bodyPr/>
        <a:lstStyle/>
        <a:p>
          <a:endParaRPr lang="ru-RU"/>
        </a:p>
      </dgm:t>
    </dgm:pt>
    <dgm:pt modelId="{E4B2C0CD-02AB-4682-825F-BE1DE835D500}" type="sibTrans" cxnId="{93F2BC50-A830-4762-AD58-14E59840C105}">
      <dgm:prSet/>
      <dgm:spPr/>
      <dgm:t>
        <a:bodyPr/>
        <a:lstStyle/>
        <a:p>
          <a:endParaRPr lang="ru-RU"/>
        </a:p>
      </dgm:t>
    </dgm:pt>
    <dgm:pt modelId="{444BBB64-959F-4732-91FB-C06D4C90BF61}">
      <dgm:prSet phldrT="[Текст]"/>
      <dgm:spPr/>
      <dgm:t>
        <a:bodyPr/>
        <a:lstStyle/>
        <a:p>
          <a:r>
            <a:rPr lang="uk-UA" i="1" dirty="0">
              <a:latin typeface="Palatino Linotype" panose="02040502050505030304" pitchFamily="18" charset="0"/>
            </a:rPr>
            <a:t>відкрита процедура</a:t>
          </a:r>
          <a:endParaRPr lang="ru-RU" dirty="0">
            <a:latin typeface="Palatino Linotype" panose="02040502050505030304" pitchFamily="18" charset="0"/>
          </a:endParaRPr>
        </a:p>
      </dgm:t>
    </dgm:pt>
    <dgm:pt modelId="{26420F1D-96A2-4616-ADC7-B9703572121E}" type="parTrans" cxnId="{A55273BA-D6B1-4AA0-850D-DE0E69FBD00C}">
      <dgm:prSet/>
      <dgm:spPr/>
      <dgm:t>
        <a:bodyPr/>
        <a:lstStyle/>
        <a:p>
          <a:endParaRPr lang="ru-RU"/>
        </a:p>
      </dgm:t>
    </dgm:pt>
    <dgm:pt modelId="{A8CC46C1-927F-4EC4-86E5-DCD20A24105F}" type="sibTrans" cxnId="{A55273BA-D6B1-4AA0-850D-DE0E69FBD00C}">
      <dgm:prSet/>
      <dgm:spPr/>
      <dgm:t>
        <a:bodyPr/>
        <a:lstStyle/>
        <a:p>
          <a:endParaRPr lang="ru-RU"/>
        </a:p>
      </dgm:t>
    </dgm:pt>
    <dgm:pt modelId="{EFA6E6C3-DBE6-4156-81E7-A26FD143C2DC}">
      <dgm:prSet phldrT="[Текст]"/>
      <dgm:spPr/>
      <dgm:t>
        <a:bodyPr/>
        <a:lstStyle/>
        <a:p>
          <a:r>
            <a:rPr lang="uk-UA" i="1" dirty="0">
              <a:latin typeface="Palatino Linotype" panose="02040502050505030304" pitchFamily="18" charset="0"/>
            </a:rPr>
            <a:t>процедура з обмеженим доступом</a:t>
          </a:r>
          <a:r>
            <a:rPr lang="uk-UA" dirty="0">
              <a:latin typeface="Palatino Linotype" panose="02040502050505030304" pitchFamily="18" charset="0"/>
            </a:rPr>
            <a:t> </a:t>
          </a:r>
          <a:endParaRPr lang="ru-RU" dirty="0">
            <a:latin typeface="Palatino Linotype" panose="02040502050505030304" pitchFamily="18" charset="0"/>
          </a:endParaRPr>
        </a:p>
      </dgm:t>
    </dgm:pt>
    <dgm:pt modelId="{31A91C2C-BC81-4C11-A704-D4F142FF1108}" type="parTrans" cxnId="{F4C389EF-3060-41AB-98E4-79E13612968A}">
      <dgm:prSet/>
      <dgm:spPr/>
      <dgm:t>
        <a:bodyPr/>
        <a:lstStyle/>
        <a:p>
          <a:endParaRPr lang="ru-RU"/>
        </a:p>
      </dgm:t>
    </dgm:pt>
    <dgm:pt modelId="{E27FDF1F-5A01-427B-B231-D381CC067239}" type="sibTrans" cxnId="{F4C389EF-3060-41AB-98E4-79E13612968A}">
      <dgm:prSet/>
      <dgm:spPr/>
      <dgm:t>
        <a:bodyPr/>
        <a:lstStyle/>
        <a:p>
          <a:endParaRPr lang="ru-RU"/>
        </a:p>
      </dgm:t>
    </dgm:pt>
    <dgm:pt modelId="{22CF1050-760A-4BCA-A6DD-831CF56F0C54}">
      <dgm:prSet phldrT="[Текст]"/>
      <dgm:spPr/>
      <dgm:t>
        <a:bodyPr/>
        <a:lstStyle/>
        <a:p>
          <a:r>
            <a:rPr lang="uk-UA" i="1" dirty="0">
              <a:latin typeface="Palatino Linotype" panose="02040502050505030304" pitchFamily="18" charset="0"/>
            </a:rPr>
            <a:t>переговорна процедура із закликом до участі в конкурсі</a:t>
          </a:r>
          <a:endParaRPr lang="ru-RU" dirty="0">
            <a:latin typeface="Palatino Linotype" panose="02040502050505030304" pitchFamily="18" charset="0"/>
          </a:endParaRPr>
        </a:p>
      </dgm:t>
    </dgm:pt>
    <dgm:pt modelId="{CFF45F63-6575-4CDD-9D2C-CFC0C444D160}" type="parTrans" cxnId="{CACBBAA2-9421-4113-967D-8BE4FACFB5E5}">
      <dgm:prSet/>
      <dgm:spPr/>
      <dgm:t>
        <a:bodyPr/>
        <a:lstStyle/>
        <a:p>
          <a:endParaRPr lang="ru-RU"/>
        </a:p>
      </dgm:t>
    </dgm:pt>
    <dgm:pt modelId="{8A527EDB-7DF6-4875-B0AA-A1B03FAC8E13}" type="sibTrans" cxnId="{CACBBAA2-9421-4113-967D-8BE4FACFB5E5}">
      <dgm:prSet/>
      <dgm:spPr/>
      <dgm:t>
        <a:bodyPr/>
        <a:lstStyle/>
        <a:p>
          <a:endParaRPr lang="ru-RU"/>
        </a:p>
      </dgm:t>
    </dgm:pt>
    <dgm:pt modelId="{18FCFBD5-1E08-4D6D-B8B4-EC0D50B287AE}">
      <dgm:prSet/>
      <dgm:spPr/>
      <dgm:t>
        <a:bodyPr/>
        <a:lstStyle/>
        <a:p>
          <a:r>
            <a:rPr lang="uk-UA" i="1" dirty="0">
              <a:latin typeface="Palatino Linotype" panose="02040502050505030304" pitchFamily="18" charset="0"/>
            </a:rPr>
            <a:t>пряме присудження контракту</a:t>
          </a:r>
          <a:endParaRPr lang="ru-RU" dirty="0">
            <a:latin typeface="Palatino Linotype" panose="02040502050505030304" pitchFamily="18" charset="0"/>
          </a:endParaRPr>
        </a:p>
      </dgm:t>
    </dgm:pt>
    <dgm:pt modelId="{F7A62FB2-79EF-4803-A712-F5D182A6BDAF}" type="parTrans" cxnId="{8CE11661-33AD-471D-A9C9-DA4388919595}">
      <dgm:prSet/>
      <dgm:spPr/>
      <dgm:t>
        <a:bodyPr/>
        <a:lstStyle/>
        <a:p>
          <a:endParaRPr lang="ru-RU"/>
        </a:p>
      </dgm:t>
    </dgm:pt>
    <dgm:pt modelId="{F281E0CF-7EE0-4D6A-A56C-F21618AC5953}" type="sibTrans" cxnId="{8CE11661-33AD-471D-A9C9-DA4388919595}">
      <dgm:prSet/>
      <dgm:spPr/>
      <dgm:t>
        <a:bodyPr/>
        <a:lstStyle/>
        <a:p>
          <a:endParaRPr lang="ru-RU"/>
        </a:p>
      </dgm:t>
    </dgm:pt>
    <dgm:pt modelId="{29AC9158-422D-4C62-B166-792E4CC9D0DD}">
      <dgm:prSet/>
      <dgm:spPr/>
      <dgm:t>
        <a:bodyPr/>
        <a:lstStyle/>
        <a:p>
          <a:r>
            <a:rPr lang="uk-UA" i="1" dirty="0">
              <a:latin typeface="Palatino Linotype" panose="02040502050505030304" pitchFamily="18" charset="0"/>
            </a:rPr>
            <a:t>інноваційне партнерство</a:t>
          </a:r>
          <a:endParaRPr lang="ru-RU" dirty="0">
            <a:latin typeface="Palatino Linotype" panose="02040502050505030304" pitchFamily="18" charset="0"/>
          </a:endParaRPr>
        </a:p>
      </dgm:t>
    </dgm:pt>
    <dgm:pt modelId="{4B8FF879-238B-4853-BC04-AA5BBC9E5B66}" type="parTrans" cxnId="{861CFED6-A558-4D17-99B4-F43E5F0B9A95}">
      <dgm:prSet/>
      <dgm:spPr/>
      <dgm:t>
        <a:bodyPr/>
        <a:lstStyle/>
        <a:p>
          <a:endParaRPr lang="ru-RU"/>
        </a:p>
      </dgm:t>
    </dgm:pt>
    <dgm:pt modelId="{9C435E6F-BD26-4E9C-A4CF-72CFEB6A94E4}" type="sibTrans" cxnId="{861CFED6-A558-4D17-99B4-F43E5F0B9A95}">
      <dgm:prSet/>
      <dgm:spPr/>
      <dgm:t>
        <a:bodyPr/>
        <a:lstStyle/>
        <a:p>
          <a:endParaRPr lang="ru-RU"/>
        </a:p>
      </dgm:t>
    </dgm:pt>
    <dgm:pt modelId="{8AE7157A-E769-43A1-A76A-DBCDFB915212}">
      <dgm:prSet/>
      <dgm:spPr/>
      <dgm:t>
        <a:bodyPr/>
        <a:lstStyle/>
        <a:p>
          <a:r>
            <a:rPr lang="uk-UA" i="1" dirty="0">
              <a:latin typeface="Palatino Linotype" panose="02040502050505030304" pitchFamily="18" charset="0"/>
            </a:rPr>
            <a:t>конкурентний діалог</a:t>
          </a:r>
          <a:endParaRPr lang="ru-RU" dirty="0">
            <a:latin typeface="Palatino Linotype" panose="02040502050505030304" pitchFamily="18" charset="0"/>
          </a:endParaRPr>
        </a:p>
      </dgm:t>
    </dgm:pt>
    <dgm:pt modelId="{A90A7705-3C89-4EFD-9964-5FAF28DBA469}" type="parTrans" cxnId="{8890E12F-8771-4E1E-8337-F9704D0874DD}">
      <dgm:prSet/>
      <dgm:spPr/>
      <dgm:t>
        <a:bodyPr/>
        <a:lstStyle/>
        <a:p>
          <a:endParaRPr lang="ru-RU"/>
        </a:p>
      </dgm:t>
    </dgm:pt>
    <dgm:pt modelId="{BBC2C32C-B234-436D-BB02-52E3E9A8928A}" type="sibTrans" cxnId="{8890E12F-8771-4E1E-8337-F9704D0874DD}">
      <dgm:prSet/>
      <dgm:spPr/>
      <dgm:t>
        <a:bodyPr/>
        <a:lstStyle/>
        <a:p>
          <a:endParaRPr lang="ru-RU"/>
        </a:p>
      </dgm:t>
    </dgm:pt>
    <dgm:pt modelId="{5E8075DE-029C-48F4-A408-AB76A01DB93B}" type="pres">
      <dgm:prSet presAssocID="{250554A2-BC17-43CD-AEF0-E035D0052EFD}" presName="linear" presStyleCnt="0">
        <dgm:presLayoutVars>
          <dgm:animLvl val="lvl"/>
          <dgm:resizeHandles val="exact"/>
        </dgm:presLayoutVars>
      </dgm:prSet>
      <dgm:spPr/>
    </dgm:pt>
    <dgm:pt modelId="{508CFB86-24FB-45A3-8209-C14B3BEA09ED}" type="pres">
      <dgm:prSet presAssocID="{E7AC6723-9FCF-4635-990A-041166EEAC79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F200C24A-2DED-4715-9BAE-3614E509F3C2}" type="pres">
      <dgm:prSet presAssocID="{E7AC6723-9FCF-4635-990A-041166EEAC7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08DD10A-1D72-49E5-BDB0-8A83CD026173}" type="presOf" srcId="{250554A2-BC17-43CD-AEF0-E035D0052EFD}" destId="{5E8075DE-029C-48F4-A408-AB76A01DB93B}" srcOrd="0" destOrd="0" presId="urn:microsoft.com/office/officeart/2005/8/layout/vList2"/>
    <dgm:cxn modelId="{5A20EB2A-04B4-401F-9999-99AC129E3F33}" type="presOf" srcId="{E7AC6723-9FCF-4635-990A-041166EEAC79}" destId="{508CFB86-24FB-45A3-8209-C14B3BEA09ED}" srcOrd="0" destOrd="0" presId="urn:microsoft.com/office/officeart/2005/8/layout/vList2"/>
    <dgm:cxn modelId="{8890E12F-8771-4E1E-8337-F9704D0874DD}" srcId="{E7AC6723-9FCF-4635-990A-041166EEAC79}" destId="{8AE7157A-E769-43A1-A76A-DBCDFB915212}" srcOrd="3" destOrd="0" parTransId="{A90A7705-3C89-4EFD-9964-5FAF28DBA469}" sibTransId="{BBC2C32C-B234-436D-BB02-52E3E9A8928A}"/>
    <dgm:cxn modelId="{8CE11661-33AD-471D-A9C9-DA4388919595}" srcId="{E7AC6723-9FCF-4635-990A-041166EEAC79}" destId="{18FCFBD5-1E08-4D6D-B8B4-EC0D50B287AE}" srcOrd="5" destOrd="0" parTransId="{F7A62FB2-79EF-4803-A712-F5D182A6BDAF}" sibTransId="{F281E0CF-7EE0-4D6A-A56C-F21618AC5953}"/>
    <dgm:cxn modelId="{6A3AB350-9413-473C-A384-52DF403B9B1D}" type="presOf" srcId="{29AC9158-422D-4C62-B166-792E4CC9D0DD}" destId="{F200C24A-2DED-4715-9BAE-3614E509F3C2}" srcOrd="0" destOrd="4" presId="urn:microsoft.com/office/officeart/2005/8/layout/vList2"/>
    <dgm:cxn modelId="{93F2BC50-A830-4762-AD58-14E59840C105}" srcId="{250554A2-BC17-43CD-AEF0-E035D0052EFD}" destId="{E7AC6723-9FCF-4635-990A-041166EEAC79}" srcOrd="0" destOrd="0" parTransId="{F835CB37-3DAC-4E37-838C-A8A210FA0068}" sibTransId="{E4B2C0CD-02AB-4682-825F-BE1DE835D500}"/>
    <dgm:cxn modelId="{B1324586-32E1-4325-8EC1-797CCC82D4F8}" type="presOf" srcId="{8AE7157A-E769-43A1-A76A-DBCDFB915212}" destId="{F200C24A-2DED-4715-9BAE-3614E509F3C2}" srcOrd="0" destOrd="3" presId="urn:microsoft.com/office/officeart/2005/8/layout/vList2"/>
    <dgm:cxn modelId="{BFACE990-3351-4CB3-97E1-8F97A0ED508B}" type="presOf" srcId="{18FCFBD5-1E08-4D6D-B8B4-EC0D50B287AE}" destId="{F200C24A-2DED-4715-9BAE-3614E509F3C2}" srcOrd="0" destOrd="5" presId="urn:microsoft.com/office/officeart/2005/8/layout/vList2"/>
    <dgm:cxn modelId="{CACBBAA2-9421-4113-967D-8BE4FACFB5E5}" srcId="{E7AC6723-9FCF-4635-990A-041166EEAC79}" destId="{22CF1050-760A-4BCA-A6DD-831CF56F0C54}" srcOrd="2" destOrd="0" parTransId="{CFF45F63-6575-4CDD-9D2C-CFC0C444D160}" sibTransId="{8A527EDB-7DF6-4875-B0AA-A1B03FAC8E13}"/>
    <dgm:cxn modelId="{1E60D2AA-B4DE-4ED4-BC6D-B1351D86E6DF}" type="presOf" srcId="{EFA6E6C3-DBE6-4156-81E7-A26FD143C2DC}" destId="{F200C24A-2DED-4715-9BAE-3614E509F3C2}" srcOrd="0" destOrd="1" presId="urn:microsoft.com/office/officeart/2005/8/layout/vList2"/>
    <dgm:cxn modelId="{058083B3-F47E-4007-B218-476FDEFC51A3}" type="presOf" srcId="{22CF1050-760A-4BCA-A6DD-831CF56F0C54}" destId="{F200C24A-2DED-4715-9BAE-3614E509F3C2}" srcOrd="0" destOrd="2" presId="urn:microsoft.com/office/officeart/2005/8/layout/vList2"/>
    <dgm:cxn modelId="{A55273BA-D6B1-4AA0-850D-DE0E69FBD00C}" srcId="{E7AC6723-9FCF-4635-990A-041166EEAC79}" destId="{444BBB64-959F-4732-91FB-C06D4C90BF61}" srcOrd="0" destOrd="0" parTransId="{26420F1D-96A2-4616-ADC7-B9703572121E}" sibTransId="{A8CC46C1-927F-4EC4-86E5-DCD20A24105F}"/>
    <dgm:cxn modelId="{861CFED6-A558-4D17-99B4-F43E5F0B9A95}" srcId="{E7AC6723-9FCF-4635-990A-041166EEAC79}" destId="{29AC9158-422D-4C62-B166-792E4CC9D0DD}" srcOrd="4" destOrd="0" parTransId="{4B8FF879-238B-4853-BC04-AA5BBC9E5B66}" sibTransId="{9C435E6F-BD26-4E9C-A4CF-72CFEB6A94E4}"/>
    <dgm:cxn modelId="{891275E3-F40A-40A9-AE0D-E81F8D23469B}" type="presOf" srcId="{444BBB64-959F-4732-91FB-C06D4C90BF61}" destId="{F200C24A-2DED-4715-9BAE-3614E509F3C2}" srcOrd="0" destOrd="0" presId="urn:microsoft.com/office/officeart/2005/8/layout/vList2"/>
    <dgm:cxn modelId="{F4C389EF-3060-41AB-98E4-79E13612968A}" srcId="{E7AC6723-9FCF-4635-990A-041166EEAC79}" destId="{EFA6E6C3-DBE6-4156-81E7-A26FD143C2DC}" srcOrd="1" destOrd="0" parTransId="{31A91C2C-BC81-4C11-A704-D4F142FF1108}" sibTransId="{E27FDF1F-5A01-427B-B231-D381CC067239}"/>
    <dgm:cxn modelId="{1697F018-1EC1-4AF0-9B66-94D737F29F0D}" type="presParOf" srcId="{5E8075DE-029C-48F4-A408-AB76A01DB93B}" destId="{508CFB86-24FB-45A3-8209-C14B3BEA09ED}" srcOrd="0" destOrd="0" presId="urn:microsoft.com/office/officeart/2005/8/layout/vList2"/>
    <dgm:cxn modelId="{5C0C6B7A-1ECD-444C-8278-2539988F7A79}" type="presParOf" srcId="{5E8075DE-029C-48F4-A408-AB76A01DB93B}" destId="{F200C24A-2DED-4715-9BAE-3614E509F3C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F28B5F-DE91-49DC-A432-F710B1876D96}">
      <dsp:nvSpPr>
        <dsp:cNvPr id="0" name=""/>
        <dsp:cNvSpPr/>
      </dsp:nvSpPr>
      <dsp:spPr>
        <a:xfrm>
          <a:off x="1626488" y="245233"/>
          <a:ext cx="3169167" cy="3169167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/>
            <a:t>нормативно-правова база ЄС</a:t>
          </a:r>
          <a:endParaRPr lang="ru-RU" sz="1500" kern="1200"/>
        </a:p>
      </dsp:txBody>
      <dsp:txXfrm>
        <a:off x="3296715" y="916795"/>
        <a:ext cx="1131845" cy="943204"/>
      </dsp:txXfrm>
    </dsp:sp>
    <dsp:sp modelId="{884B52B3-7928-4C46-A1B5-C8C912009180}">
      <dsp:nvSpPr>
        <dsp:cNvPr id="0" name=""/>
        <dsp:cNvSpPr/>
      </dsp:nvSpPr>
      <dsp:spPr>
        <a:xfrm>
          <a:off x="1561218" y="358417"/>
          <a:ext cx="3169167" cy="3169167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/>
            <a:t>національні нормативно-правові акти</a:t>
          </a:r>
          <a:endParaRPr lang="ru-RU" sz="1500" kern="1200"/>
        </a:p>
      </dsp:txBody>
      <dsp:txXfrm>
        <a:off x="2315782" y="2414604"/>
        <a:ext cx="1697768" cy="830020"/>
      </dsp:txXfrm>
    </dsp:sp>
    <dsp:sp modelId="{119191BD-42EA-4B90-8E69-36974B25BB44}">
      <dsp:nvSpPr>
        <dsp:cNvPr id="0" name=""/>
        <dsp:cNvSpPr/>
      </dsp:nvSpPr>
      <dsp:spPr>
        <a:xfrm>
          <a:off x="1495948" y="245233"/>
          <a:ext cx="3169167" cy="3169167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/>
            <a:t>міжнародне законодавство</a:t>
          </a:r>
          <a:endParaRPr lang="ru-RU" sz="1500" kern="1200"/>
        </a:p>
      </dsp:txBody>
      <dsp:txXfrm>
        <a:off x="1863044" y="916795"/>
        <a:ext cx="1131845" cy="943204"/>
      </dsp:txXfrm>
    </dsp:sp>
    <dsp:sp modelId="{8AE35FF7-28E4-44C8-A01F-A5EE15058F60}">
      <dsp:nvSpPr>
        <dsp:cNvPr id="0" name=""/>
        <dsp:cNvSpPr/>
      </dsp:nvSpPr>
      <dsp:spPr>
        <a:xfrm>
          <a:off x="1430563" y="49046"/>
          <a:ext cx="3561541" cy="3561541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C4963-5886-4590-9307-78ACE04AC289}">
      <dsp:nvSpPr>
        <dsp:cNvPr id="0" name=""/>
        <dsp:cNvSpPr/>
      </dsp:nvSpPr>
      <dsp:spPr>
        <a:xfrm>
          <a:off x="1365031" y="162030"/>
          <a:ext cx="3561541" cy="3561541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99EECC-98E1-4058-9082-993D72B65990}">
      <dsp:nvSpPr>
        <dsp:cNvPr id="0" name=""/>
        <dsp:cNvSpPr/>
      </dsp:nvSpPr>
      <dsp:spPr>
        <a:xfrm>
          <a:off x="1299500" y="49046"/>
          <a:ext cx="3561541" cy="3561541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86E072-F52C-4119-8586-A03BE04456BE}">
      <dsp:nvSpPr>
        <dsp:cNvPr id="0" name=""/>
        <dsp:cNvSpPr/>
      </dsp:nvSpPr>
      <dsp:spPr>
        <a:xfrm rot="16200000">
          <a:off x="2913946" y="1832063"/>
          <a:ext cx="3879428" cy="2370742"/>
        </a:xfrm>
        <a:prstGeom prst="round2SameRect">
          <a:avLst>
            <a:gd name="adj1" fmla="val 16670"/>
            <a:gd name="adj2" fmla="val 0"/>
          </a:avLst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95250" tIns="158750" rIns="142875" bIns="1587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 err="1">
              <a:latin typeface="Palatino Linotype" panose="02040502050505030304" pitchFamily="18" charset="0"/>
            </a:rPr>
            <a:t>Загальний</a:t>
          </a:r>
          <a:r>
            <a:rPr lang="ru-RU" sz="2500" kern="1200" dirty="0">
              <a:latin typeface="Palatino Linotype" panose="02040502050505030304" pitchFamily="18" charset="0"/>
            </a:rPr>
            <a:t> режим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Palatino Linotype" panose="02040502050505030304" pitchFamily="18" charset="0"/>
            </a:rPr>
            <a:t>(</a:t>
          </a:r>
          <a:r>
            <a:rPr lang="uk-UA" sz="2500" kern="1200" dirty="0">
              <a:latin typeface="Palatino Linotype" panose="02040502050505030304" pitchFamily="18" charset="0"/>
            </a:rPr>
            <a:t>Директива 2014/24/ЄС про публічні закупівлі)</a:t>
          </a:r>
          <a:endParaRPr lang="ru-RU" sz="2500" kern="1200" dirty="0">
            <a:latin typeface="Palatino Linotype" panose="02040502050505030304" pitchFamily="18" charset="0"/>
          </a:endParaRPr>
        </a:p>
      </dsp:txBody>
      <dsp:txXfrm rot="5400000">
        <a:off x="3784040" y="1193472"/>
        <a:ext cx="2254991" cy="3647926"/>
      </dsp:txXfrm>
    </dsp:sp>
    <dsp:sp modelId="{6293CE0B-9063-471B-A817-646A9C367DB0}">
      <dsp:nvSpPr>
        <dsp:cNvPr id="0" name=""/>
        <dsp:cNvSpPr/>
      </dsp:nvSpPr>
      <dsp:spPr>
        <a:xfrm rot="5400000">
          <a:off x="5392340" y="1832063"/>
          <a:ext cx="3879428" cy="2370742"/>
        </a:xfrm>
        <a:prstGeom prst="round2SameRect">
          <a:avLst>
            <a:gd name="adj1" fmla="val 16670"/>
            <a:gd name="adj2" fmla="val 0"/>
          </a:avLst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42875" tIns="158750" rIns="95250" bIns="1587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 err="1">
              <a:latin typeface="Palatino Linotype" panose="02040502050505030304" pitchFamily="18" charset="0"/>
            </a:rPr>
            <a:t>Спеціальний</a:t>
          </a:r>
          <a:r>
            <a:rPr lang="ru-RU" sz="2500" kern="1200" dirty="0">
              <a:latin typeface="Palatino Linotype" panose="02040502050505030304" pitchFamily="18" charset="0"/>
            </a:rPr>
            <a:t> режим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Palatino Linotype" panose="02040502050505030304" pitchFamily="18" charset="0"/>
            </a:rPr>
            <a:t>(</a:t>
          </a:r>
          <a:r>
            <a:rPr lang="uk-UA" sz="2500" kern="1200" dirty="0">
              <a:latin typeface="Palatino Linotype" panose="02040502050505030304" pitchFamily="18" charset="0"/>
            </a:rPr>
            <a:t>велика роль та вплив державного сектору і природних монополій)</a:t>
          </a:r>
          <a:endParaRPr lang="ru-RU" sz="2500" kern="1200" dirty="0">
            <a:latin typeface="Palatino Linotype" panose="02040502050505030304" pitchFamily="18" charset="0"/>
          </a:endParaRPr>
        </a:p>
      </dsp:txBody>
      <dsp:txXfrm rot="-5400000">
        <a:off x="6146683" y="1193472"/>
        <a:ext cx="2254991" cy="3647926"/>
      </dsp:txXfrm>
    </dsp:sp>
    <dsp:sp modelId="{E58659C0-5C6B-4613-98EA-D036C4CA7D96}">
      <dsp:nvSpPr>
        <dsp:cNvPr id="0" name=""/>
        <dsp:cNvSpPr/>
      </dsp:nvSpPr>
      <dsp:spPr>
        <a:xfrm>
          <a:off x="4853419" y="0"/>
          <a:ext cx="2478393" cy="2478272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7CCA05-95C1-4A44-85F7-D7D9B5381257}">
      <dsp:nvSpPr>
        <dsp:cNvPr id="0" name=""/>
        <dsp:cNvSpPr/>
      </dsp:nvSpPr>
      <dsp:spPr>
        <a:xfrm rot="10800000">
          <a:off x="4853419" y="3555992"/>
          <a:ext cx="2478393" cy="2478272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B453E0-AA28-4FE4-AE80-4C036485EEFB}">
      <dsp:nvSpPr>
        <dsp:cNvPr id="0" name=""/>
        <dsp:cNvSpPr/>
      </dsp:nvSpPr>
      <dsp:spPr>
        <a:xfrm>
          <a:off x="4976261" y="2579348"/>
          <a:ext cx="1951348" cy="1951348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Принципи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71518" y="2674605"/>
        <a:ext cx="1760834" cy="1760834"/>
      </dsp:txXfrm>
    </dsp:sp>
    <dsp:sp modelId="{A98ED5D0-8CDA-44D3-B784-FA99F9FF2613}">
      <dsp:nvSpPr>
        <dsp:cNvPr id="0" name=""/>
        <dsp:cNvSpPr/>
      </dsp:nvSpPr>
      <dsp:spPr>
        <a:xfrm rot="16200000">
          <a:off x="5526513" y="2153925"/>
          <a:ext cx="85084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0844" y="0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6F8195-E09A-40C2-B5D9-14B713C882E8}">
      <dsp:nvSpPr>
        <dsp:cNvPr id="0" name=""/>
        <dsp:cNvSpPr/>
      </dsp:nvSpPr>
      <dsp:spPr>
        <a:xfrm>
          <a:off x="4847238" y="-81217"/>
          <a:ext cx="2209394" cy="180972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боротьба з корупцією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35581" y="7126"/>
        <a:ext cx="2032708" cy="1633034"/>
      </dsp:txXfrm>
    </dsp:sp>
    <dsp:sp modelId="{493062AA-F03D-4769-ACFA-BA435F17821D}">
      <dsp:nvSpPr>
        <dsp:cNvPr id="0" name=""/>
        <dsp:cNvSpPr/>
      </dsp:nvSpPr>
      <dsp:spPr>
        <a:xfrm rot="20520000">
          <a:off x="6914625" y="3156024"/>
          <a:ext cx="5305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0599" y="0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F4F1C7-3D1D-4C5A-B874-0EB4907AFA9B}">
      <dsp:nvSpPr>
        <dsp:cNvPr id="0" name=""/>
        <dsp:cNvSpPr/>
      </dsp:nvSpPr>
      <dsp:spPr>
        <a:xfrm>
          <a:off x="7432240" y="1810217"/>
          <a:ext cx="2234784" cy="1801523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конкуренція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20183" y="1898160"/>
        <a:ext cx="2058898" cy="1625637"/>
      </dsp:txXfrm>
    </dsp:sp>
    <dsp:sp modelId="{A147A9E9-04BD-4884-A850-780F5E203C1B}">
      <dsp:nvSpPr>
        <dsp:cNvPr id="0" name=""/>
        <dsp:cNvSpPr/>
      </dsp:nvSpPr>
      <dsp:spPr>
        <a:xfrm rot="3240000">
          <a:off x="6555561" y="4737246"/>
          <a:ext cx="5106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0620" y="0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A7BBC9-B492-4075-8A04-B736D794A372}">
      <dsp:nvSpPr>
        <dsp:cNvPr id="0" name=""/>
        <dsp:cNvSpPr/>
      </dsp:nvSpPr>
      <dsp:spPr>
        <a:xfrm>
          <a:off x="6407604" y="4943797"/>
          <a:ext cx="2299592" cy="1641915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недискримінація 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87756" y="5023949"/>
        <a:ext cx="2139288" cy="1481611"/>
      </dsp:txXfrm>
    </dsp:sp>
    <dsp:sp modelId="{5A759B62-D27A-4951-807B-4015C963DAB1}">
      <dsp:nvSpPr>
        <dsp:cNvPr id="0" name=""/>
        <dsp:cNvSpPr/>
      </dsp:nvSpPr>
      <dsp:spPr>
        <a:xfrm rot="7560000">
          <a:off x="4818881" y="4746830"/>
          <a:ext cx="53431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4311" y="0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205B0-1219-47EB-9002-268DE8F1B4D3}">
      <dsp:nvSpPr>
        <dsp:cNvPr id="0" name=""/>
        <dsp:cNvSpPr/>
      </dsp:nvSpPr>
      <dsp:spPr>
        <a:xfrm>
          <a:off x="3174154" y="4962963"/>
          <a:ext cx="2344632" cy="1603582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захист навколишнього середовища</a:t>
          </a:r>
          <a:endParaRPr lang="en-US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2434" y="5041243"/>
        <a:ext cx="2188072" cy="1447022"/>
      </dsp:txXfrm>
    </dsp:sp>
    <dsp:sp modelId="{06E9BE49-18D1-4E28-950C-F07A9B25942F}">
      <dsp:nvSpPr>
        <dsp:cNvPr id="0" name=""/>
        <dsp:cNvSpPr/>
      </dsp:nvSpPr>
      <dsp:spPr>
        <a:xfrm rot="11880000">
          <a:off x="4427400" y="3151075"/>
          <a:ext cx="56262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2629" y="0"/>
              </a:lnTo>
            </a:path>
          </a:pathLst>
        </a:custGeom>
        <a:noFill/>
        <a:ln w="1905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EC95BB-4F90-4875-B32F-45FFAA26048A}">
      <dsp:nvSpPr>
        <dsp:cNvPr id="0" name=""/>
        <dsp:cNvSpPr/>
      </dsp:nvSpPr>
      <dsp:spPr>
        <a:xfrm>
          <a:off x="2267309" y="1824292"/>
          <a:ext cx="2173859" cy="1773375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e</a:t>
          </a:r>
          <a:r>
            <a:rPr lang="uk-UA" sz="2000" b="1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-</a:t>
          </a:r>
          <a:r>
            <a:rPr lang="en-US" sz="2000" b="1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procurement</a:t>
          </a:r>
          <a:endParaRPr lang="ru-RU" sz="2000" b="1" kern="1200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2353878" y="1910861"/>
        <a:ext cx="2000721" cy="16002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5B4D20-2235-4997-960D-6352B64079FD}">
      <dsp:nvSpPr>
        <dsp:cNvPr id="0" name=""/>
        <dsp:cNvSpPr/>
      </dsp:nvSpPr>
      <dsp:spPr>
        <a:xfrm>
          <a:off x="0" y="55478"/>
          <a:ext cx="10515600" cy="8952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latin typeface="Palatino Linotype" panose="02040502050505030304" pitchFamily="18" charset="0"/>
            </a:rPr>
            <a:t>містять повні відомості про укладені державні контракти країн-членів ЄС; </a:t>
          </a:r>
          <a:endParaRPr lang="en-US" sz="2100" kern="1200" dirty="0">
            <a:latin typeface="Palatino Linotype" panose="02040502050505030304" pitchFamily="18" charset="0"/>
          </a:endParaRPr>
        </a:p>
      </dsp:txBody>
      <dsp:txXfrm>
        <a:off x="43703" y="99181"/>
        <a:ext cx="10428194" cy="807863"/>
      </dsp:txXfrm>
    </dsp:sp>
    <dsp:sp modelId="{3A1403BC-982B-4235-81FB-10B0A320A6DE}">
      <dsp:nvSpPr>
        <dsp:cNvPr id="0" name=""/>
        <dsp:cNvSpPr/>
      </dsp:nvSpPr>
      <dsp:spPr>
        <a:xfrm>
          <a:off x="0" y="1011227"/>
          <a:ext cx="10515600" cy="895269"/>
        </a:xfrm>
        <a:prstGeom prst="roundRect">
          <a:avLst/>
        </a:prstGeom>
        <a:solidFill>
          <a:schemeClr val="accent2">
            <a:hueOff val="1623149"/>
            <a:satOff val="-40623"/>
            <a:lumOff val="-18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latin typeface="Palatino Linotype" panose="02040502050505030304" pitchFamily="18" charset="0"/>
            </a:rPr>
            <a:t>інформують можливих постачальників про нові державні замовлення, що надходять</a:t>
          </a:r>
          <a:endParaRPr lang="en-US" sz="2100" kern="1200" dirty="0">
            <a:latin typeface="Palatino Linotype" panose="02040502050505030304" pitchFamily="18" charset="0"/>
          </a:endParaRPr>
        </a:p>
      </dsp:txBody>
      <dsp:txXfrm>
        <a:off x="43703" y="1054930"/>
        <a:ext cx="10428194" cy="807863"/>
      </dsp:txXfrm>
    </dsp:sp>
    <dsp:sp modelId="{BC27ACC6-5601-4FBC-B3D5-5C4F69656972}">
      <dsp:nvSpPr>
        <dsp:cNvPr id="0" name=""/>
        <dsp:cNvSpPr/>
      </dsp:nvSpPr>
      <dsp:spPr>
        <a:xfrm>
          <a:off x="0" y="1906497"/>
          <a:ext cx="10515600" cy="1108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600" kern="1200" dirty="0">
              <a:latin typeface="Palatino Linotype" panose="02040502050505030304" pitchFamily="18" charset="0"/>
            </a:rPr>
            <a:t>вся інформація публікується в Офіційному журналі ЄС, яка представлена електронною базою даних Щоденний електронний тендер (</a:t>
          </a:r>
          <a:r>
            <a:rPr lang="en-GB" sz="1600" kern="1200" dirty="0" err="1">
              <a:latin typeface="Palatino Linotype" panose="02040502050505030304" pitchFamily="18" charset="0"/>
            </a:rPr>
            <a:t>TenderElectronicsDaily</a:t>
          </a:r>
          <a:r>
            <a:rPr lang="en-GB" sz="1600" kern="1200" dirty="0">
              <a:latin typeface="Palatino Linotype" panose="02040502050505030304" pitchFamily="18" charset="0"/>
            </a:rPr>
            <a:t>, TED). </a:t>
          </a:r>
          <a:endParaRPr lang="en-US" sz="1600" kern="1200" dirty="0">
            <a:latin typeface="Palatino Linotype" panose="0204050205050503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600" kern="1200" dirty="0">
              <a:latin typeface="Palatino Linotype" panose="02040502050505030304" pitchFamily="18" charset="0"/>
            </a:rPr>
            <a:t>Більш повні дані про контракти та постачальників представлені у національних інформаційних системах країн — учасниць ЄС.</a:t>
          </a:r>
          <a:endParaRPr lang="en-US" sz="1600" kern="1200" dirty="0">
            <a:latin typeface="Palatino Linotype" panose="02040502050505030304" pitchFamily="18" charset="0"/>
          </a:endParaRPr>
        </a:p>
      </dsp:txBody>
      <dsp:txXfrm>
        <a:off x="0" y="1906497"/>
        <a:ext cx="10515600" cy="1108485"/>
      </dsp:txXfrm>
    </dsp:sp>
    <dsp:sp modelId="{0D5CAC5B-F788-47D2-ADFC-F16878672327}">
      <dsp:nvSpPr>
        <dsp:cNvPr id="0" name=""/>
        <dsp:cNvSpPr/>
      </dsp:nvSpPr>
      <dsp:spPr>
        <a:xfrm>
          <a:off x="0" y="3014982"/>
          <a:ext cx="10515600" cy="895269"/>
        </a:xfrm>
        <a:prstGeom prst="roundRect">
          <a:avLst/>
        </a:prstGeom>
        <a:solidFill>
          <a:schemeClr val="accent2">
            <a:hueOff val="3246297"/>
            <a:satOff val="-81245"/>
            <a:lumOff val="-372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latin typeface="Palatino Linotype" panose="02040502050505030304" pitchFamily="18" charset="0"/>
            </a:rPr>
            <a:t>Водночас існує понад 200 інформаційних центрів, які надають довідкові та консультаційні послуги державним замовникам та постачальникам.</a:t>
          </a:r>
          <a:endParaRPr lang="en-US" sz="2100" kern="1200" dirty="0">
            <a:latin typeface="Palatino Linotype" panose="02040502050505030304" pitchFamily="18" charset="0"/>
          </a:endParaRPr>
        </a:p>
      </dsp:txBody>
      <dsp:txXfrm>
        <a:off x="43703" y="3058685"/>
        <a:ext cx="10428194" cy="8078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F5959-AA0D-48F8-BC4D-DDC0F62098D4}">
      <dsp:nvSpPr>
        <dsp:cNvPr id="0" name=""/>
        <dsp:cNvSpPr/>
      </dsp:nvSpPr>
      <dsp:spPr>
        <a:xfrm>
          <a:off x="688889" y="0"/>
          <a:ext cx="7807418" cy="2546196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5C5910-0339-4DB0-BA93-049CCEFEE5FA}">
      <dsp:nvSpPr>
        <dsp:cNvPr id="0" name=""/>
        <dsp:cNvSpPr/>
      </dsp:nvSpPr>
      <dsp:spPr>
        <a:xfrm>
          <a:off x="311256" y="763859"/>
          <a:ext cx="2755559" cy="1018478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Визначити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сегмент ринку,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проаналізувати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конкурентів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які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беруть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участь у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публічних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закупівлях</a:t>
          </a:r>
          <a:endParaRPr lang="ru-RU" sz="15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0974" y="813577"/>
        <a:ext cx="2656123" cy="919042"/>
      </dsp:txXfrm>
    </dsp:sp>
    <dsp:sp modelId="{86BD98B8-E567-43BF-A4FC-E3D60530ECB4}">
      <dsp:nvSpPr>
        <dsp:cNvPr id="0" name=""/>
        <dsp:cNvSpPr/>
      </dsp:nvSpPr>
      <dsp:spPr>
        <a:xfrm>
          <a:off x="3214819" y="763859"/>
          <a:ext cx="2755559" cy="1018478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Зареєструватись</a:t>
          </a:r>
          <a:r>
            <a:rPr lang="ru-RU" sz="16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</a:t>
          </a:r>
          <a:r>
            <a:rPr lang="en-US" sz="16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ТЕD </a:t>
          </a:r>
          <a:endParaRPr lang="ru-RU" sz="16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64537" y="813577"/>
        <a:ext cx="2656123" cy="919042"/>
      </dsp:txXfrm>
    </dsp:sp>
    <dsp:sp modelId="{88F2D928-CC30-4E17-A029-901222ABDA91}">
      <dsp:nvSpPr>
        <dsp:cNvPr id="0" name=""/>
        <dsp:cNvSpPr/>
      </dsp:nvSpPr>
      <dsp:spPr>
        <a:xfrm>
          <a:off x="6118382" y="763859"/>
          <a:ext cx="2755559" cy="1018478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Активно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використовуємо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інформаційні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ресурси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у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сфері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публічних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закупівель</a:t>
          </a:r>
          <a:r>
            <a:rPr lang="ru-RU" sz="1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(SIMAP)</a:t>
          </a:r>
        </a:p>
      </dsp:txBody>
      <dsp:txXfrm>
        <a:off x="6168100" y="813577"/>
        <a:ext cx="2656123" cy="9190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3C3648-CEED-451A-8896-230F917C65B4}">
      <dsp:nvSpPr>
        <dsp:cNvPr id="0" name=""/>
        <dsp:cNvSpPr/>
      </dsp:nvSpPr>
      <dsp:spPr>
        <a:xfrm>
          <a:off x="2785274" y="1159567"/>
          <a:ext cx="1402870" cy="486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473"/>
              </a:lnTo>
              <a:lnTo>
                <a:pt x="1402870" y="243473"/>
              </a:lnTo>
              <a:lnTo>
                <a:pt x="1402870" y="486946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97CC52-F7C8-4C28-A74A-2182823B8DBF}">
      <dsp:nvSpPr>
        <dsp:cNvPr id="0" name=""/>
        <dsp:cNvSpPr/>
      </dsp:nvSpPr>
      <dsp:spPr>
        <a:xfrm>
          <a:off x="1382403" y="1159567"/>
          <a:ext cx="1402870" cy="486946"/>
        </a:xfrm>
        <a:custGeom>
          <a:avLst/>
          <a:gdLst/>
          <a:ahLst/>
          <a:cxnLst/>
          <a:rect l="0" t="0" r="0" b="0"/>
          <a:pathLst>
            <a:path>
              <a:moveTo>
                <a:pt x="1402870" y="0"/>
              </a:moveTo>
              <a:lnTo>
                <a:pt x="1402870" y="243473"/>
              </a:lnTo>
              <a:lnTo>
                <a:pt x="0" y="243473"/>
              </a:lnTo>
              <a:lnTo>
                <a:pt x="0" y="486946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29C8FB-A0C8-4338-9BDC-A24E0311A80C}">
      <dsp:nvSpPr>
        <dsp:cNvPr id="0" name=""/>
        <dsp:cNvSpPr/>
      </dsp:nvSpPr>
      <dsp:spPr>
        <a:xfrm>
          <a:off x="1625876" y="169"/>
          <a:ext cx="2318795" cy="1159397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SIMAP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25876" y="169"/>
        <a:ext cx="2318795" cy="1159397"/>
      </dsp:txXfrm>
    </dsp:sp>
    <dsp:sp modelId="{F06F99F0-74D7-4996-BFF9-9DE005737193}">
      <dsp:nvSpPr>
        <dsp:cNvPr id="0" name=""/>
        <dsp:cNvSpPr/>
      </dsp:nvSpPr>
      <dsp:spPr>
        <a:xfrm>
          <a:off x="223005" y="1646513"/>
          <a:ext cx="2318795" cy="1159397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eNotices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005" y="1646513"/>
        <a:ext cx="2318795" cy="1159397"/>
      </dsp:txXfrm>
    </dsp:sp>
    <dsp:sp modelId="{69B981C5-9301-4E6E-B097-8550E1C04D54}">
      <dsp:nvSpPr>
        <dsp:cNvPr id="0" name=""/>
        <dsp:cNvSpPr/>
      </dsp:nvSpPr>
      <dsp:spPr>
        <a:xfrm>
          <a:off x="3028747" y="1646513"/>
          <a:ext cx="2318795" cy="1159397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eSender</a:t>
          </a: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28747" y="1646513"/>
        <a:ext cx="2318795" cy="115939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6BCDC-B06D-4DC0-A8DA-2ECF49C83195}">
      <dsp:nvSpPr>
        <dsp:cNvPr id="0" name=""/>
        <dsp:cNvSpPr/>
      </dsp:nvSpPr>
      <dsp:spPr>
        <a:xfrm rot="5400000">
          <a:off x="492296" y="1652716"/>
          <a:ext cx="1471638" cy="244877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28275A-8749-41B4-A2F5-0E527EC32A04}">
      <dsp:nvSpPr>
        <dsp:cNvPr id="0" name=""/>
        <dsp:cNvSpPr/>
      </dsp:nvSpPr>
      <dsp:spPr>
        <a:xfrm>
          <a:off x="246643" y="2384372"/>
          <a:ext cx="2210766" cy="1937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Від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15 до 40 % ВВП</a:t>
          </a:r>
        </a:p>
      </dsp:txBody>
      <dsp:txXfrm>
        <a:off x="246643" y="2384372"/>
        <a:ext cx="2210766" cy="1937866"/>
      </dsp:txXfrm>
    </dsp:sp>
    <dsp:sp modelId="{A41376D2-EB55-4C50-B492-628CE5C4D294}">
      <dsp:nvSpPr>
        <dsp:cNvPr id="0" name=""/>
        <dsp:cNvSpPr/>
      </dsp:nvSpPr>
      <dsp:spPr>
        <a:xfrm>
          <a:off x="2040284" y="1472434"/>
          <a:ext cx="417125" cy="41712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1B8B2C-B901-4FB3-B88B-60ED8D5E3556}">
      <dsp:nvSpPr>
        <dsp:cNvPr id="0" name=""/>
        <dsp:cNvSpPr/>
      </dsp:nvSpPr>
      <dsp:spPr>
        <a:xfrm rot="5400000">
          <a:off x="3198707" y="983012"/>
          <a:ext cx="1471638" cy="244877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08F491-E1D7-4FB9-B324-7E3FBA226266}">
      <dsp:nvSpPr>
        <dsp:cNvPr id="0" name=""/>
        <dsp:cNvSpPr/>
      </dsp:nvSpPr>
      <dsp:spPr>
        <a:xfrm>
          <a:off x="2953054" y="1714668"/>
          <a:ext cx="2210766" cy="1937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трлн </a:t>
          </a: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3054" y="1714668"/>
        <a:ext cx="2210766" cy="1937866"/>
      </dsp:txXfrm>
    </dsp:sp>
    <dsp:sp modelId="{7D445925-694E-4966-BBDF-199337CE61E0}">
      <dsp:nvSpPr>
        <dsp:cNvPr id="0" name=""/>
        <dsp:cNvSpPr/>
      </dsp:nvSpPr>
      <dsp:spPr>
        <a:xfrm>
          <a:off x="4746695" y="802731"/>
          <a:ext cx="417125" cy="41712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EDFFD8-73A2-4B95-B9E2-5080F5E73CA7}">
      <dsp:nvSpPr>
        <dsp:cNvPr id="0" name=""/>
        <dsp:cNvSpPr/>
      </dsp:nvSpPr>
      <dsp:spPr>
        <a:xfrm rot="5400000">
          <a:off x="5905117" y="313308"/>
          <a:ext cx="1471638" cy="244877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E124CD-FCB9-4B42-A5B2-8BD92C880DC2}">
      <dsp:nvSpPr>
        <dsp:cNvPr id="0" name=""/>
        <dsp:cNvSpPr/>
      </dsp:nvSpPr>
      <dsp:spPr>
        <a:xfrm>
          <a:off x="5659464" y="1044964"/>
          <a:ext cx="2210766" cy="1937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14 % ВВП ЄС</a:t>
          </a:r>
        </a:p>
      </dsp:txBody>
      <dsp:txXfrm>
        <a:off x="5659464" y="1044964"/>
        <a:ext cx="2210766" cy="1937866"/>
      </dsp:txXfrm>
    </dsp:sp>
    <dsp:sp modelId="{74A5A916-E23A-48B0-B706-AB8F0D8F8BB7}">
      <dsp:nvSpPr>
        <dsp:cNvPr id="0" name=""/>
        <dsp:cNvSpPr/>
      </dsp:nvSpPr>
      <dsp:spPr>
        <a:xfrm>
          <a:off x="7453105" y="133027"/>
          <a:ext cx="417125" cy="41712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957B89-FD7A-486E-A467-41F37FC5C07F}">
      <dsp:nvSpPr>
        <dsp:cNvPr id="0" name=""/>
        <dsp:cNvSpPr/>
      </dsp:nvSpPr>
      <dsp:spPr>
        <a:xfrm rot="5400000">
          <a:off x="8623306" y="-392077"/>
          <a:ext cx="1471638" cy="244877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3B8EEA-3632-4332-B853-6635E15EA80B}">
      <dsp:nvSpPr>
        <dsp:cNvPr id="0" name=""/>
        <dsp:cNvSpPr/>
      </dsp:nvSpPr>
      <dsp:spPr>
        <a:xfrm>
          <a:off x="8369604" y="347122"/>
          <a:ext cx="2210766" cy="1310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>
              <a:latin typeface="Times New Roman" panose="02020603050405020304" pitchFamily="18" charset="0"/>
              <a:cs typeface="Times New Roman" panose="02020603050405020304" pitchFamily="18" charset="0"/>
            </a:rPr>
            <a:t>250 000 замовників</a:t>
          </a:r>
          <a:endParaRPr lang="en-US" sz="1600" b="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69604" y="347122"/>
        <a:ext cx="2210766" cy="13108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CF328E-8630-4E45-8846-05F9AA832C85}">
      <dsp:nvSpPr>
        <dsp:cNvPr id="0" name=""/>
        <dsp:cNvSpPr/>
      </dsp:nvSpPr>
      <dsp:spPr>
        <a:xfrm>
          <a:off x="2695493" y="0"/>
          <a:ext cx="5124614" cy="5124614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CB9727-92B6-4EF3-A1DE-61663DD5E07F}">
      <dsp:nvSpPr>
        <dsp:cNvPr id="0" name=""/>
        <dsp:cNvSpPr/>
      </dsp:nvSpPr>
      <dsp:spPr>
        <a:xfrm>
          <a:off x="3028592" y="333099"/>
          <a:ext cx="2049845" cy="204984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/>
            <a:t>оптимізація </a:t>
          </a:r>
          <a:r>
            <a:rPr lang="uk-UA" sz="1600" b="1" kern="1200" dirty="0" err="1"/>
            <a:t>закупівель</a:t>
          </a:r>
          <a:r>
            <a:rPr lang="uk-UA" sz="1600" b="1" kern="1200" dirty="0"/>
            <a:t> для державних потреб та мінімізація бюджетних видатків; </a:t>
          </a:r>
          <a:endParaRPr lang="en-US" sz="1600" kern="1200" dirty="0"/>
        </a:p>
      </dsp:txBody>
      <dsp:txXfrm>
        <a:off x="3128657" y="433164"/>
        <a:ext cx="1849715" cy="1849715"/>
      </dsp:txXfrm>
    </dsp:sp>
    <dsp:sp modelId="{39E47CA0-4F8E-4BDB-81E1-7E71B29990BB}">
      <dsp:nvSpPr>
        <dsp:cNvPr id="0" name=""/>
        <dsp:cNvSpPr/>
      </dsp:nvSpPr>
      <dsp:spPr>
        <a:xfrm>
          <a:off x="5437161" y="333099"/>
          <a:ext cx="2049845" cy="2049845"/>
        </a:xfrm>
        <a:prstGeom prst="roundRect">
          <a:avLst/>
        </a:prstGeom>
        <a:solidFill>
          <a:schemeClr val="accent5">
            <a:hueOff val="1650122"/>
            <a:satOff val="-705"/>
            <a:lumOff val="699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/>
            <a:t>забезпечення рівних умов конкуренції під час укладання державного контракту на ринку ЄС, у тому числі на національних ринках;</a:t>
          </a:r>
          <a:endParaRPr lang="en-US" sz="1600" kern="1200" dirty="0"/>
        </a:p>
      </dsp:txBody>
      <dsp:txXfrm>
        <a:off x="5537226" y="433164"/>
        <a:ext cx="1849715" cy="1849715"/>
      </dsp:txXfrm>
    </dsp:sp>
    <dsp:sp modelId="{98C4770A-D85E-4853-9993-4EDA4E1C5304}">
      <dsp:nvSpPr>
        <dsp:cNvPr id="0" name=""/>
        <dsp:cNvSpPr/>
      </dsp:nvSpPr>
      <dsp:spPr>
        <a:xfrm>
          <a:off x="3028592" y="2741668"/>
          <a:ext cx="2049845" cy="2049845"/>
        </a:xfrm>
        <a:prstGeom prst="roundRect">
          <a:avLst/>
        </a:prstGeom>
        <a:solidFill>
          <a:schemeClr val="accent5">
            <a:hueOff val="3300243"/>
            <a:satOff val="-1410"/>
            <a:lumOff val="139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/>
            <a:t>дотримання вимог відкритості; </a:t>
          </a:r>
          <a:endParaRPr lang="en-US" sz="1600" kern="1200" dirty="0"/>
        </a:p>
      </dsp:txBody>
      <dsp:txXfrm>
        <a:off x="3128657" y="2841733"/>
        <a:ext cx="1849715" cy="1849715"/>
      </dsp:txXfrm>
    </dsp:sp>
    <dsp:sp modelId="{3C885D09-1A80-4523-B9FD-41A989917460}">
      <dsp:nvSpPr>
        <dsp:cNvPr id="0" name=""/>
        <dsp:cNvSpPr/>
      </dsp:nvSpPr>
      <dsp:spPr>
        <a:xfrm>
          <a:off x="5437161" y="2741668"/>
          <a:ext cx="2049845" cy="2049845"/>
        </a:xfrm>
        <a:prstGeom prst="roundRect">
          <a:avLst/>
        </a:prstGeom>
        <a:solidFill>
          <a:schemeClr val="accent5">
            <a:hueOff val="4950365"/>
            <a:satOff val="-2115"/>
            <a:lumOff val="20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/>
            <a:t>допомога малим та середнім підприємствам у отриманні державних замовлень.</a:t>
          </a:r>
          <a:endParaRPr lang="en-US" sz="1600" kern="1200"/>
        </a:p>
      </dsp:txBody>
      <dsp:txXfrm>
        <a:off x="5537226" y="2841733"/>
        <a:ext cx="1849715" cy="184971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AF5464-9887-4EAB-ABCA-C94548EDB350}">
      <dsp:nvSpPr>
        <dsp:cNvPr id="0" name=""/>
        <dsp:cNvSpPr/>
      </dsp:nvSpPr>
      <dsp:spPr>
        <a:xfrm>
          <a:off x="2948781" y="1010915"/>
          <a:ext cx="1478813" cy="393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537"/>
              </a:lnTo>
              <a:lnTo>
                <a:pt x="1478813" y="196537"/>
              </a:lnTo>
              <a:lnTo>
                <a:pt x="1478813" y="393074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C37F6-D42B-4A69-96A1-1E5C401025B7}">
      <dsp:nvSpPr>
        <dsp:cNvPr id="0" name=""/>
        <dsp:cNvSpPr/>
      </dsp:nvSpPr>
      <dsp:spPr>
        <a:xfrm>
          <a:off x="1285026" y="1010915"/>
          <a:ext cx="1663754" cy="393074"/>
        </a:xfrm>
        <a:custGeom>
          <a:avLst/>
          <a:gdLst/>
          <a:ahLst/>
          <a:cxnLst/>
          <a:rect l="0" t="0" r="0" b="0"/>
          <a:pathLst>
            <a:path>
              <a:moveTo>
                <a:pt x="1663754" y="0"/>
              </a:moveTo>
              <a:lnTo>
                <a:pt x="1663754" y="196537"/>
              </a:lnTo>
              <a:lnTo>
                <a:pt x="0" y="196537"/>
              </a:lnTo>
              <a:lnTo>
                <a:pt x="0" y="393074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4E210C-358C-4557-A5EE-C3758120E2D2}">
      <dsp:nvSpPr>
        <dsp:cNvPr id="0" name=""/>
        <dsp:cNvSpPr/>
      </dsp:nvSpPr>
      <dsp:spPr>
        <a:xfrm>
          <a:off x="2480835" y="75022"/>
          <a:ext cx="935892" cy="935892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C36C6F-5803-4EA4-852F-4BABC9EC7DE6}">
      <dsp:nvSpPr>
        <dsp:cNvPr id="0" name=""/>
        <dsp:cNvSpPr/>
      </dsp:nvSpPr>
      <dsp:spPr>
        <a:xfrm>
          <a:off x="2480835" y="75022"/>
          <a:ext cx="935892" cy="935892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38DF1D-FB1F-41C1-82D1-5454B9638C2D}">
      <dsp:nvSpPr>
        <dsp:cNvPr id="0" name=""/>
        <dsp:cNvSpPr/>
      </dsp:nvSpPr>
      <dsp:spPr>
        <a:xfrm>
          <a:off x="2012888" y="243483"/>
          <a:ext cx="1871785" cy="59897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Моделі</a:t>
          </a: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ПЗ</a:t>
          </a:r>
        </a:p>
      </dsp:txBody>
      <dsp:txXfrm>
        <a:off x="2012888" y="243483"/>
        <a:ext cx="1871785" cy="598971"/>
      </dsp:txXfrm>
    </dsp:sp>
    <dsp:sp modelId="{B2237660-36B7-41B6-BC2E-548D07AB38A8}">
      <dsp:nvSpPr>
        <dsp:cNvPr id="0" name=""/>
        <dsp:cNvSpPr/>
      </dsp:nvSpPr>
      <dsp:spPr>
        <a:xfrm>
          <a:off x="643888" y="1403989"/>
          <a:ext cx="1282275" cy="935892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40DC17-1874-4EF1-87FF-2066B3D98B94}">
      <dsp:nvSpPr>
        <dsp:cNvPr id="0" name=""/>
        <dsp:cNvSpPr/>
      </dsp:nvSpPr>
      <dsp:spPr>
        <a:xfrm>
          <a:off x="643888" y="1403989"/>
          <a:ext cx="1282275" cy="935892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A4DF4-129C-4CE7-BF00-F6E5663CF8FC}">
      <dsp:nvSpPr>
        <dsp:cNvPr id="0" name=""/>
        <dsp:cNvSpPr/>
      </dsp:nvSpPr>
      <dsp:spPr>
        <a:xfrm>
          <a:off x="2750" y="1572450"/>
          <a:ext cx="2564551" cy="59897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централізована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50" y="1572450"/>
        <a:ext cx="2564551" cy="598971"/>
      </dsp:txXfrm>
    </dsp:sp>
    <dsp:sp modelId="{F1E2ECAD-BDDE-4D4E-B0AB-672F1CB035BB}">
      <dsp:nvSpPr>
        <dsp:cNvPr id="0" name=""/>
        <dsp:cNvSpPr/>
      </dsp:nvSpPr>
      <dsp:spPr>
        <a:xfrm>
          <a:off x="3693985" y="1403989"/>
          <a:ext cx="1467217" cy="935892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6C3914-2FE5-4DAB-A4E7-ADD0AA0EFF40}">
      <dsp:nvSpPr>
        <dsp:cNvPr id="0" name=""/>
        <dsp:cNvSpPr/>
      </dsp:nvSpPr>
      <dsp:spPr>
        <a:xfrm>
          <a:off x="3693985" y="1403989"/>
          <a:ext cx="1467217" cy="935892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8D043C-35D9-4617-9AEC-776949621AF8}">
      <dsp:nvSpPr>
        <dsp:cNvPr id="0" name=""/>
        <dsp:cNvSpPr/>
      </dsp:nvSpPr>
      <dsp:spPr>
        <a:xfrm>
          <a:off x="2960377" y="1572450"/>
          <a:ext cx="2934434" cy="59897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децентралізована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0377" y="1572450"/>
        <a:ext cx="2934434" cy="59897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AD6ED4-40BB-4038-8EA5-B4785F09516D}">
      <dsp:nvSpPr>
        <dsp:cNvPr id="0" name=""/>
        <dsp:cNvSpPr/>
      </dsp:nvSpPr>
      <dsp:spPr>
        <a:xfrm>
          <a:off x="0" y="76054"/>
          <a:ext cx="5759115" cy="1067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b="1" kern="1200" dirty="0"/>
            <a:t>ТЕ</a:t>
          </a:r>
          <a:r>
            <a:rPr lang="en-GB" sz="1900" b="1" kern="1200" dirty="0"/>
            <a:t>D (Electronic Daily) ted.europa.eu </a:t>
          </a:r>
          <a:r>
            <a:rPr lang="uk-UA" sz="1900" kern="1200" dirty="0"/>
            <a:t>є інтернет-версією доповнення до офіційного журналу ЄС, присвяченого Європейським державним </a:t>
          </a:r>
          <a:r>
            <a:rPr lang="uk-UA" sz="1900" kern="1200" dirty="0" err="1"/>
            <a:t>закупівлям</a:t>
          </a:r>
          <a:r>
            <a:rPr lang="uk-UA" sz="1900" kern="1200" dirty="0"/>
            <a:t>.</a:t>
          </a:r>
          <a:endParaRPr lang="en-US" sz="1900" kern="1200" dirty="0"/>
        </a:p>
      </dsp:txBody>
      <dsp:txXfrm>
        <a:off x="52089" y="128143"/>
        <a:ext cx="5654937" cy="962862"/>
      </dsp:txXfrm>
    </dsp:sp>
    <dsp:sp modelId="{81F7226A-E432-4673-8E38-817F2B7429D8}">
      <dsp:nvSpPr>
        <dsp:cNvPr id="0" name=""/>
        <dsp:cNvSpPr/>
      </dsp:nvSpPr>
      <dsp:spPr>
        <a:xfrm>
          <a:off x="0" y="1197814"/>
          <a:ext cx="5759115" cy="1067040"/>
        </a:xfrm>
        <a:prstGeom prst="roundRect">
          <a:avLst/>
        </a:prstGeom>
        <a:solidFill>
          <a:schemeClr val="accent2">
            <a:hueOff val="811574"/>
            <a:satOff val="-20311"/>
            <a:lumOff val="-93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TED </a:t>
          </a:r>
          <a:r>
            <a:rPr lang="uk-UA" sz="1900" kern="1200" dirty="0"/>
            <a:t>публікує 520 тис. оголошень про закупівлю на рік, у тому числі 210 тис. тендерних процедур на суму близько 420 млрд євро.</a:t>
          </a:r>
          <a:endParaRPr lang="en-US" sz="1900" kern="1200" dirty="0"/>
        </a:p>
      </dsp:txBody>
      <dsp:txXfrm>
        <a:off x="52089" y="1249903"/>
        <a:ext cx="5654937" cy="962862"/>
      </dsp:txXfrm>
    </dsp:sp>
    <dsp:sp modelId="{1A69CEDE-CE9A-42A6-83A8-CEFC72C5DB10}">
      <dsp:nvSpPr>
        <dsp:cNvPr id="0" name=""/>
        <dsp:cNvSpPr/>
      </dsp:nvSpPr>
      <dsp:spPr>
        <a:xfrm>
          <a:off x="0" y="2319574"/>
          <a:ext cx="5759115" cy="1067040"/>
        </a:xfrm>
        <a:prstGeom prst="roundRect">
          <a:avLst/>
        </a:prstGeom>
        <a:solidFill>
          <a:schemeClr val="accent2">
            <a:hueOff val="1623149"/>
            <a:satOff val="-40623"/>
            <a:lumOff val="-18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TED </a:t>
          </a:r>
          <a:r>
            <a:rPr lang="uk-UA" sz="1900" kern="1200" dirty="0"/>
            <a:t>забезпечує вільний доступ до оголошень тендерів державних </a:t>
          </a:r>
          <a:r>
            <a:rPr lang="uk-UA" sz="1900" kern="1200" dirty="0" err="1"/>
            <a:t>закупівель</a:t>
          </a:r>
          <a:r>
            <a:rPr lang="uk-UA" sz="1900" kern="1200" dirty="0"/>
            <a:t> Європейського Союзу. </a:t>
          </a:r>
          <a:endParaRPr lang="en-US" sz="1900" kern="1200" dirty="0"/>
        </a:p>
      </dsp:txBody>
      <dsp:txXfrm>
        <a:off x="52089" y="2371663"/>
        <a:ext cx="5654937" cy="962862"/>
      </dsp:txXfrm>
    </dsp:sp>
    <dsp:sp modelId="{50252603-0C72-4475-B128-389064CB290F}">
      <dsp:nvSpPr>
        <dsp:cNvPr id="0" name=""/>
        <dsp:cNvSpPr/>
      </dsp:nvSpPr>
      <dsp:spPr>
        <a:xfrm>
          <a:off x="0" y="3441334"/>
          <a:ext cx="5759115" cy="1067040"/>
        </a:xfrm>
        <a:prstGeom prst="roundRect">
          <a:avLst/>
        </a:prstGeom>
        <a:solidFill>
          <a:schemeClr val="accent2">
            <a:hueOff val="2434723"/>
            <a:satOff val="-60934"/>
            <a:lumOff val="-279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/>
            <a:t>Щоденно, з вівторка по суботу, 2 000 нових тендерних процедур публікують на </a:t>
          </a:r>
          <a:r>
            <a:rPr lang="en-GB" sz="1900" kern="1200"/>
            <a:t>TED.</a:t>
          </a:r>
          <a:endParaRPr lang="en-US" sz="1900" kern="1200"/>
        </a:p>
      </dsp:txBody>
      <dsp:txXfrm>
        <a:off x="52089" y="3493423"/>
        <a:ext cx="5654937" cy="962862"/>
      </dsp:txXfrm>
    </dsp:sp>
    <dsp:sp modelId="{1524ED9C-0563-4099-908E-51486C68132A}">
      <dsp:nvSpPr>
        <dsp:cNvPr id="0" name=""/>
        <dsp:cNvSpPr/>
      </dsp:nvSpPr>
      <dsp:spPr>
        <a:xfrm>
          <a:off x="0" y="4563094"/>
          <a:ext cx="5759115" cy="1067040"/>
        </a:xfrm>
        <a:prstGeom prst="roundRect">
          <a:avLst/>
        </a:prstGeom>
        <a:solidFill>
          <a:schemeClr val="accent2">
            <a:hueOff val="3246297"/>
            <a:satOff val="-81245"/>
            <a:lumOff val="-372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/>
            <a:t>Суб'єкти можуть переглядати, шукати й сортувати повідомлення про закупівлі по країнах, регіонах, бізнес-секторах та за іншими критеріями пошуку. </a:t>
          </a:r>
          <a:endParaRPr lang="en-US" sz="1900" kern="1200"/>
        </a:p>
      </dsp:txBody>
      <dsp:txXfrm>
        <a:off x="52089" y="4615183"/>
        <a:ext cx="5654937" cy="96286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F3CF7-737B-4D57-A019-A27AE89164A5}">
      <dsp:nvSpPr>
        <dsp:cNvPr id="0" name=""/>
        <dsp:cNvSpPr/>
      </dsp:nvSpPr>
      <dsp:spPr>
        <a:xfrm>
          <a:off x="0" y="719456"/>
          <a:ext cx="5290192" cy="12916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/>
            <a:t>Інформацію про кожний документ про закупівлі публікують всіма мовами країн-членів ЄС.</a:t>
          </a:r>
          <a:endParaRPr lang="en-US" sz="2300" kern="1200"/>
        </a:p>
      </dsp:txBody>
      <dsp:txXfrm>
        <a:off x="63055" y="782511"/>
        <a:ext cx="5164082" cy="1165570"/>
      </dsp:txXfrm>
    </dsp:sp>
    <dsp:sp modelId="{36CF23C0-421F-4DF1-B59F-A0C08D626D9C}">
      <dsp:nvSpPr>
        <dsp:cNvPr id="0" name=""/>
        <dsp:cNvSpPr/>
      </dsp:nvSpPr>
      <dsp:spPr>
        <a:xfrm>
          <a:off x="0" y="2077377"/>
          <a:ext cx="5290192" cy="1291680"/>
        </a:xfrm>
        <a:prstGeom prst="roundRect">
          <a:avLst/>
        </a:prstGeom>
        <a:solidFill>
          <a:schemeClr val="accent2">
            <a:hueOff val="1623149"/>
            <a:satOff val="-40623"/>
            <a:lumOff val="-18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/>
            <a:t>Реєстрація на </a:t>
          </a:r>
          <a:r>
            <a:rPr lang="en-GB" sz="2300" kern="1200"/>
            <a:t>TED </a:t>
          </a:r>
          <a:r>
            <a:rPr lang="uk-UA" sz="2300" kern="1200"/>
            <a:t>необхідна для:</a:t>
          </a:r>
          <a:endParaRPr lang="en-US" sz="2300" kern="1200"/>
        </a:p>
      </dsp:txBody>
      <dsp:txXfrm>
        <a:off x="63055" y="2140432"/>
        <a:ext cx="5164082" cy="1165570"/>
      </dsp:txXfrm>
    </dsp:sp>
    <dsp:sp modelId="{52BF8C79-AB5D-4A1E-A578-A5C0FA682739}">
      <dsp:nvSpPr>
        <dsp:cNvPr id="0" name=""/>
        <dsp:cNvSpPr/>
      </dsp:nvSpPr>
      <dsp:spPr>
        <a:xfrm>
          <a:off x="0" y="3369057"/>
          <a:ext cx="5290192" cy="1142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96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800" kern="1200" dirty="0"/>
            <a:t>персоналізації профілів пошуку відповідно до ваших потреб;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800" kern="1200" dirty="0"/>
            <a:t>отримання повідомлень електронною поштою на основі профілів пошуку.</a:t>
          </a:r>
          <a:endParaRPr lang="en-US" sz="1800" kern="1200" dirty="0"/>
        </a:p>
      </dsp:txBody>
      <dsp:txXfrm>
        <a:off x="0" y="3369057"/>
        <a:ext cx="5290192" cy="1142640"/>
      </dsp:txXfrm>
    </dsp:sp>
    <dsp:sp modelId="{60E22D39-BFE4-4D7A-94E9-B1078F4AA5C9}">
      <dsp:nvSpPr>
        <dsp:cNvPr id="0" name=""/>
        <dsp:cNvSpPr/>
      </dsp:nvSpPr>
      <dsp:spPr>
        <a:xfrm>
          <a:off x="0" y="4511697"/>
          <a:ext cx="5290192" cy="1291680"/>
        </a:xfrm>
        <a:prstGeom prst="roundRect">
          <a:avLst/>
        </a:prstGeom>
        <a:solidFill>
          <a:schemeClr val="accent2">
            <a:hueOff val="3246297"/>
            <a:satOff val="-81245"/>
            <a:lumOff val="-372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b="1" kern="1200" dirty="0"/>
            <a:t>Реєстрація в </a:t>
          </a:r>
          <a:r>
            <a:rPr lang="en-GB" sz="2300" b="1" kern="1200" dirty="0"/>
            <a:t>TED </a:t>
          </a:r>
          <a:r>
            <a:rPr lang="uk-UA" sz="2300" b="1" kern="1200" dirty="0"/>
            <a:t>за посиланням </a:t>
          </a:r>
          <a:r>
            <a:rPr lang="en-GB" sz="2300" b="1" kern="1200" dirty="0"/>
            <a:t>https://ted.europa.eu/TED/main/HomePage.do</a:t>
          </a:r>
          <a:endParaRPr lang="en-US" sz="2300" kern="1200" dirty="0"/>
        </a:p>
      </dsp:txBody>
      <dsp:txXfrm>
        <a:off x="63055" y="4574752"/>
        <a:ext cx="5164082" cy="116557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A2CCC5-8F13-44D2-8E50-8960668CE4DE}">
      <dsp:nvSpPr>
        <dsp:cNvPr id="0" name=""/>
        <dsp:cNvSpPr/>
      </dsp:nvSpPr>
      <dsp:spPr>
        <a:xfrm>
          <a:off x="0" y="81956"/>
          <a:ext cx="7201347" cy="12846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/>
            <a:t>Українське законодавство передбачає </a:t>
          </a:r>
          <a:r>
            <a:rPr lang="uk-UA" sz="1800" b="1" kern="1200"/>
            <a:t>оцінку вартості пропозиції </a:t>
          </a:r>
          <a:r>
            <a:rPr lang="uk-UA" sz="1800" kern="1200"/>
            <a:t>як основного критерію для визначення переможця, що, в умовах невизначеності, часто використовується і як єдине мірило через його відносну об'єктивність і простоту.</a:t>
          </a:r>
          <a:endParaRPr lang="en-US" sz="1800" kern="1200" dirty="0"/>
        </a:p>
      </dsp:txBody>
      <dsp:txXfrm>
        <a:off x="62712" y="144668"/>
        <a:ext cx="7075923" cy="1159235"/>
      </dsp:txXfrm>
    </dsp:sp>
    <dsp:sp modelId="{3621C5C5-6AD7-4A60-B46A-80DCBA863E01}">
      <dsp:nvSpPr>
        <dsp:cNvPr id="0" name=""/>
        <dsp:cNvSpPr/>
      </dsp:nvSpPr>
      <dsp:spPr>
        <a:xfrm>
          <a:off x="0" y="1418456"/>
          <a:ext cx="7201347" cy="1284659"/>
        </a:xfrm>
        <a:prstGeom prst="roundRect">
          <a:avLst/>
        </a:prstGeom>
        <a:solidFill>
          <a:schemeClr val="accent2">
            <a:hueOff val="1082099"/>
            <a:satOff val="-27082"/>
            <a:lumOff val="-124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Директиви ЄС  - ефективна конкуренція можлива, якщо в її основу закладена </a:t>
          </a:r>
          <a:r>
            <a:rPr lang="uk-UA" sz="1800" b="1" kern="1200" dirty="0"/>
            <a:t>оцінка групи показників, таких як функціональність, економічність, </a:t>
          </a:r>
          <a:r>
            <a:rPr lang="uk-UA" sz="1800" b="1" kern="1200" dirty="0" err="1"/>
            <a:t>післяпродажне</a:t>
          </a:r>
          <a:r>
            <a:rPr lang="uk-UA" sz="1800" b="1" kern="1200" dirty="0"/>
            <a:t> обслуговування та інші якісні аспекти</a:t>
          </a:r>
          <a:r>
            <a:rPr lang="uk-UA" sz="1800" kern="1200" dirty="0"/>
            <a:t>, а не лише ціни.</a:t>
          </a:r>
          <a:endParaRPr lang="en-US" sz="1800" kern="1200" dirty="0"/>
        </a:p>
      </dsp:txBody>
      <dsp:txXfrm>
        <a:off x="62712" y="1481168"/>
        <a:ext cx="7075923" cy="1159235"/>
      </dsp:txXfrm>
    </dsp:sp>
    <dsp:sp modelId="{395BC2CB-1292-481F-988C-FE4A2DC9C83C}">
      <dsp:nvSpPr>
        <dsp:cNvPr id="0" name=""/>
        <dsp:cNvSpPr/>
      </dsp:nvSpPr>
      <dsp:spPr>
        <a:xfrm>
          <a:off x="0" y="2754956"/>
          <a:ext cx="7201347" cy="1284659"/>
        </a:xfrm>
        <a:prstGeom prst="roundRect">
          <a:avLst/>
        </a:prstGeom>
        <a:solidFill>
          <a:schemeClr val="accent2">
            <a:hueOff val="2164198"/>
            <a:satOff val="-54163"/>
            <a:lumOff val="-248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використання якісних критеріїв автоматично призводить до зловживань, якщо ці  критерії сформульовані надто загально (наприклад, використання таких абстрактних термінів, як "якість", "функціональність" тощо). </a:t>
          </a:r>
          <a:endParaRPr lang="en-US" sz="1800" kern="1200" dirty="0"/>
        </a:p>
      </dsp:txBody>
      <dsp:txXfrm>
        <a:off x="62712" y="2817668"/>
        <a:ext cx="7075923" cy="1159235"/>
      </dsp:txXfrm>
    </dsp:sp>
    <dsp:sp modelId="{BA3A9972-2FEE-455D-97BE-92720F508446}">
      <dsp:nvSpPr>
        <dsp:cNvPr id="0" name=""/>
        <dsp:cNvSpPr/>
      </dsp:nvSpPr>
      <dsp:spPr>
        <a:xfrm>
          <a:off x="0" y="4039616"/>
          <a:ext cx="7201347" cy="1099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43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400" kern="1200"/>
            <a:t>У таких випадках закупівельник залишає занадто велику дискрецію в прийнятті остаточного рішення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400" kern="1200"/>
            <a:t>за відсутності чітких вимог результатом торгів цілком може бути те, що пропозиції насправді не порівнянні, оскільки, наприклад, учасники зрозуміли такий термін, як "функціональність", абсолютно по-різному.</a:t>
          </a:r>
          <a:endParaRPr lang="en-US" sz="1400" kern="1200"/>
        </a:p>
      </dsp:txBody>
      <dsp:txXfrm>
        <a:off x="0" y="4039616"/>
        <a:ext cx="7201347" cy="1099170"/>
      </dsp:txXfrm>
    </dsp:sp>
    <dsp:sp modelId="{0A828880-C9EE-4546-B9C9-79E6D05E358F}">
      <dsp:nvSpPr>
        <dsp:cNvPr id="0" name=""/>
        <dsp:cNvSpPr/>
      </dsp:nvSpPr>
      <dsp:spPr>
        <a:xfrm>
          <a:off x="0" y="5138786"/>
          <a:ext cx="7201347" cy="1284659"/>
        </a:xfrm>
        <a:prstGeom prst="roundRect">
          <a:avLst/>
        </a:prstGeom>
        <a:solidFill>
          <a:schemeClr val="accent2">
            <a:hueOff val="3246297"/>
            <a:satOff val="-81245"/>
            <a:lumOff val="-372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/>
            <a:t>Існує безліч прикладів оскарження (і навіть анулювання) результатів тендерів країн-членів ЄС через використання критеріїв, які були занадто розпливчастими.</a:t>
          </a:r>
          <a:endParaRPr lang="en-US" sz="1800" kern="1200"/>
        </a:p>
      </dsp:txBody>
      <dsp:txXfrm>
        <a:off x="62712" y="5201498"/>
        <a:ext cx="7075923" cy="11592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D9D3A6-ABC3-4FCE-8362-4CE193D664B1}">
      <dsp:nvSpPr>
        <dsp:cNvPr id="0" name=""/>
        <dsp:cNvSpPr/>
      </dsp:nvSpPr>
      <dsp:spPr>
        <a:xfrm>
          <a:off x="0" y="45876"/>
          <a:ext cx="6245265" cy="17988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b="1" kern="1200" dirty="0"/>
            <a:t>Спосіб </a:t>
          </a:r>
          <a:r>
            <a:rPr lang="uk-UA" sz="2500" b="1" kern="1200" dirty="0" err="1"/>
            <a:t>закупівель</a:t>
          </a:r>
          <a:r>
            <a:rPr lang="uk-UA" sz="2500" b="1" kern="1200" dirty="0"/>
            <a:t> 1 </a:t>
          </a:r>
          <a:r>
            <a:rPr lang="uk-UA" sz="2500" kern="1200" dirty="0"/>
            <a:t>– прямі транскордонні міжнародні закупівлі: іноземна компанія подає та виграє державний контракт «з-за кордону».</a:t>
          </a:r>
          <a:endParaRPr lang="en-US" sz="2500" kern="1200" dirty="0"/>
        </a:p>
      </dsp:txBody>
      <dsp:txXfrm>
        <a:off x="87814" y="133690"/>
        <a:ext cx="6069637" cy="1623247"/>
      </dsp:txXfrm>
    </dsp:sp>
    <dsp:sp modelId="{22EBC264-E783-47E5-82F2-8795D3DFBF1B}">
      <dsp:nvSpPr>
        <dsp:cNvPr id="0" name=""/>
        <dsp:cNvSpPr/>
      </dsp:nvSpPr>
      <dsp:spPr>
        <a:xfrm>
          <a:off x="0" y="1895236"/>
          <a:ext cx="6245265" cy="1798875"/>
        </a:xfrm>
        <a:prstGeom prst="roundRect">
          <a:avLst/>
        </a:prstGeom>
        <a:solidFill>
          <a:schemeClr val="accent2">
            <a:hueOff val="1623149"/>
            <a:satOff val="-40623"/>
            <a:lumOff val="-18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С</a:t>
          </a:r>
          <a:r>
            <a:rPr lang="uk-UA" sz="2500" b="1" kern="1200" dirty="0"/>
            <a:t>посіб закупівлі 2 </a:t>
          </a:r>
          <a:r>
            <a:rPr lang="uk-UA" sz="2500" kern="1200" dirty="0"/>
            <a:t>– закупівля комерційної присутності: місцева дочірня компанія іноземної компанії виграє «місцевий» державний контракт.</a:t>
          </a:r>
          <a:endParaRPr lang="en-US" sz="2500" kern="1200" dirty="0"/>
        </a:p>
      </dsp:txBody>
      <dsp:txXfrm>
        <a:off x="87814" y="1983050"/>
        <a:ext cx="6069637" cy="1623247"/>
      </dsp:txXfrm>
    </dsp:sp>
    <dsp:sp modelId="{494C7246-E1D1-4C64-B323-DBEF25EBA802}">
      <dsp:nvSpPr>
        <dsp:cNvPr id="0" name=""/>
        <dsp:cNvSpPr/>
      </dsp:nvSpPr>
      <dsp:spPr>
        <a:xfrm>
          <a:off x="0" y="3766111"/>
          <a:ext cx="6245265" cy="1798875"/>
        </a:xfrm>
        <a:prstGeom prst="roundRect">
          <a:avLst/>
        </a:prstGeom>
        <a:solidFill>
          <a:schemeClr val="accent2">
            <a:hueOff val="3246297"/>
            <a:satOff val="-81245"/>
            <a:lumOff val="-372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b="1" kern="1200" dirty="0"/>
            <a:t>Режим </a:t>
          </a:r>
          <a:r>
            <a:rPr lang="uk-UA" sz="2500" b="1" kern="1200" dirty="0" err="1"/>
            <a:t>закупівель</a:t>
          </a:r>
          <a:r>
            <a:rPr lang="uk-UA" sz="2500" b="1" kern="1200" dirty="0"/>
            <a:t> 3 </a:t>
          </a:r>
          <a:r>
            <a:rPr lang="uk-UA" sz="2500" kern="1200" dirty="0"/>
            <a:t>– непрямі міжнародні закупівлі з доданою вартістю: іноземна компанія опосередковано бере участь у торгах, надаючи проміжні товари та послуги.</a:t>
          </a:r>
          <a:endParaRPr lang="en-US" sz="2500" kern="1200" dirty="0"/>
        </a:p>
      </dsp:txBody>
      <dsp:txXfrm>
        <a:off x="87814" y="3853925"/>
        <a:ext cx="6069637" cy="162324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4D862-7667-4C45-A719-4003FCA7F072}">
      <dsp:nvSpPr>
        <dsp:cNvPr id="0" name=""/>
        <dsp:cNvSpPr/>
      </dsp:nvSpPr>
      <dsp:spPr>
        <a:xfrm>
          <a:off x="4467" y="2698693"/>
          <a:ext cx="2858766" cy="1429383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Види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контрактів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за сумою</a:t>
          </a:r>
        </a:p>
      </dsp:txBody>
      <dsp:txXfrm>
        <a:off x="46332" y="2740558"/>
        <a:ext cx="2775036" cy="1345653"/>
      </dsp:txXfrm>
    </dsp:sp>
    <dsp:sp modelId="{9D314676-6471-4C8D-AA4E-970564412AA1}">
      <dsp:nvSpPr>
        <dsp:cNvPr id="0" name=""/>
        <dsp:cNvSpPr/>
      </dsp:nvSpPr>
      <dsp:spPr>
        <a:xfrm rot="18289469">
          <a:off x="2433781" y="2570066"/>
          <a:ext cx="2002412" cy="42846"/>
        </a:xfrm>
        <a:custGeom>
          <a:avLst/>
          <a:gdLst/>
          <a:ahLst/>
          <a:cxnLst/>
          <a:rect l="0" t="0" r="0" b="0"/>
          <a:pathLst>
            <a:path>
              <a:moveTo>
                <a:pt x="0" y="21423"/>
              </a:moveTo>
              <a:lnTo>
                <a:pt x="2002412" y="21423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b="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84926" y="2541429"/>
        <a:ext cx="100120" cy="100120"/>
      </dsp:txXfrm>
    </dsp:sp>
    <dsp:sp modelId="{C48AA433-2F2B-481A-B04B-22681B812F9D}">
      <dsp:nvSpPr>
        <dsp:cNvPr id="0" name=""/>
        <dsp:cNvSpPr/>
      </dsp:nvSpPr>
      <dsp:spPr>
        <a:xfrm>
          <a:off x="4006740" y="1054903"/>
          <a:ext cx="2858766" cy="1429383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Контракти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на суму </a:t>
          </a: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менше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100 000 </a:t>
          </a: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endParaRPr lang="ru-RU" sz="2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8605" y="1096768"/>
        <a:ext cx="2775036" cy="1345653"/>
      </dsp:txXfrm>
    </dsp:sp>
    <dsp:sp modelId="{8DECE12F-48E3-47D2-837A-435F203FB30F}">
      <dsp:nvSpPr>
        <dsp:cNvPr id="0" name=""/>
        <dsp:cNvSpPr/>
      </dsp:nvSpPr>
      <dsp:spPr>
        <a:xfrm rot="19457599">
          <a:off x="6733143" y="1337223"/>
          <a:ext cx="1408232" cy="42846"/>
        </a:xfrm>
        <a:custGeom>
          <a:avLst/>
          <a:gdLst/>
          <a:ahLst/>
          <a:cxnLst/>
          <a:rect l="0" t="0" r="0" b="0"/>
          <a:pathLst>
            <a:path>
              <a:moveTo>
                <a:pt x="0" y="21423"/>
              </a:moveTo>
              <a:lnTo>
                <a:pt x="1408232" y="21423"/>
              </a:lnTo>
            </a:path>
          </a:pathLst>
        </a:custGeom>
        <a:noFill/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b="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02054" y="1323441"/>
        <a:ext cx="70411" cy="70411"/>
      </dsp:txXfrm>
    </dsp:sp>
    <dsp:sp modelId="{8B04898E-6BEF-4644-8A74-F3ABBFE6C71D}">
      <dsp:nvSpPr>
        <dsp:cNvPr id="0" name=""/>
        <dsp:cNvSpPr/>
      </dsp:nvSpPr>
      <dsp:spPr>
        <a:xfrm>
          <a:off x="8009013" y="233007"/>
          <a:ext cx="2858766" cy="1429383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Контракти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від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20 000</a:t>
          </a:r>
        </a:p>
      </dsp:txBody>
      <dsp:txXfrm>
        <a:off x="8050878" y="274872"/>
        <a:ext cx="2775036" cy="1345653"/>
      </dsp:txXfrm>
    </dsp:sp>
    <dsp:sp modelId="{B72C5149-6231-4EF4-BD6D-F7637F43BB89}">
      <dsp:nvSpPr>
        <dsp:cNvPr id="0" name=""/>
        <dsp:cNvSpPr/>
      </dsp:nvSpPr>
      <dsp:spPr>
        <a:xfrm rot="2142401">
          <a:off x="6733143" y="2159118"/>
          <a:ext cx="1408232" cy="42846"/>
        </a:xfrm>
        <a:custGeom>
          <a:avLst/>
          <a:gdLst/>
          <a:ahLst/>
          <a:cxnLst/>
          <a:rect l="0" t="0" r="0" b="0"/>
          <a:pathLst>
            <a:path>
              <a:moveTo>
                <a:pt x="0" y="21423"/>
              </a:moveTo>
              <a:lnTo>
                <a:pt x="1408232" y="21423"/>
              </a:lnTo>
            </a:path>
          </a:pathLst>
        </a:custGeom>
        <a:noFill/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b="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02054" y="2145336"/>
        <a:ext cx="70411" cy="70411"/>
      </dsp:txXfrm>
    </dsp:sp>
    <dsp:sp modelId="{0F23EBE3-8E67-4A9D-9FBE-FF7C2666D51D}">
      <dsp:nvSpPr>
        <dsp:cNvPr id="0" name=""/>
        <dsp:cNvSpPr/>
      </dsp:nvSpPr>
      <dsp:spPr>
        <a:xfrm>
          <a:off x="8009013" y="1876798"/>
          <a:ext cx="2858766" cy="1429383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Контракти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від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20 000 до 2 500 </a:t>
          </a: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endParaRPr lang="ru-RU" sz="2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50878" y="1918663"/>
        <a:ext cx="2775036" cy="1345653"/>
      </dsp:txXfrm>
    </dsp:sp>
    <dsp:sp modelId="{C8DAAD8A-D316-4276-BFA3-517631D27A2F}">
      <dsp:nvSpPr>
        <dsp:cNvPr id="0" name=""/>
        <dsp:cNvSpPr/>
      </dsp:nvSpPr>
      <dsp:spPr>
        <a:xfrm>
          <a:off x="2863233" y="3391961"/>
          <a:ext cx="1143506" cy="42846"/>
        </a:xfrm>
        <a:custGeom>
          <a:avLst/>
          <a:gdLst/>
          <a:ahLst/>
          <a:cxnLst/>
          <a:rect l="0" t="0" r="0" b="0"/>
          <a:pathLst>
            <a:path>
              <a:moveTo>
                <a:pt x="0" y="21423"/>
              </a:moveTo>
              <a:lnTo>
                <a:pt x="1143506" y="21423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b="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06399" y="3384797"/>
        <a:ext cx="57175" cy="57175"/>
      </dsp:txXfrm>
    </dsp:sp>
    <dsp:sp modelId="{4E791BF8-9F59-4945-AA84-FC4530052290}">
      <dsp:nvSpPr>
        <dsp:cNvPr id="0" name=""/>
        <dsp:cNvSpPr/>
      </dsp:nvSpPr>
      <dsp:spPr>
        <a:xfrm>
          <a:off x="4006740" y="2698693"/>
          <a:ext cx="2858766" cy="1429383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Контракти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на суму </a:t>
          </a: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понад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100 000 </a:t>
          </a: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менше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300 000 </a:t>
          </a: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4048605" y="2740558"/>
        <a:ext cx="2775036" cy="1345653"/>
      </dsp:txXfrm>
    </dsp:sp>
    <dsp:sp modelId="{E03E915C-2494-4FAA-A951-85CF0416E6B5}">
      <dsp:nvSpPr>
        <dsp:cNvPr id="0" name=""/>
        <dsp:cNvSpPr/>
      </dsp:nvSpPr>
      <dsp:spPr>
        <a:xfrm rot="3310531">
          <a:off x="2433781" y="4213857"/>
          <a:ext cx="2002412" cy="42846"/>
        </a:xfrm>
        <a:custGeom>
          <a:avLst/>
          <a:gdLst/>
          <a:ahLst/>
          <a:cxnLst/>
          <a:rect l="0" t="0" r="0" b="0"/>
          <a:pathLst>
            <a:path>
              <a:moveTo>
                <a:pt x="0" y="21423"/>
              </a:moveTo>
              <a:lnTo>
                <a:pt x="2002412" y="21423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b="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84926" y="4185220"/>
        <a:ext cx="100120" cy="100120"/>
      </dsp:txXfrm>
    </dsp:sp>
    <dsp:sp modelId="{BE9A9C74-467C-45D0-92DF-5E5AABB68C46}">
      <dsp:nvSpPr>
        <dsp:cNvPr id="0" name=""/>
        <dsp:cNvSpPr/>
      </dsp:nvSpPr>
      <dsp:spPr>
        <a:xfrm>
          <a:off x="4006740" y="4342484"/>
          <a:ext cx="2858766" cy="1429383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Контракти на суму від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300 000 </a:t>
          </a:r>
          <a:r>
            <a:rPr lang="ru-RU" sz="24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євро</a:t>
          </a: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і більше</a:t>
          </a:r>
          <a:endParaRPr lang="en-US" sz="2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8605" y="4384349"/>
        <a:ext cx="2775036" cy="134565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EC92B-6362-47A3-95D7-E8F017A44353}">
      <dsp:nvSpPr>
        <dsp:cNvPr id="0" name=""/>
        <dsp:cNvSpPr/>
      </dsp:nvSpPr>
      <dsp:spPr>
        <a:xfrm>
          <a:off x="0" y="450315"/>
          <a:ext cx="5486400" cy="3024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31D148-3DBC-4216-ACDC-911EFB8785D8}">
      <dsp:nvSpPr>
        <dsp:cNvPr id="0" name=""/>
        <dsp:cNvSpPr/>
      </dsp:nvSpPr>
      <dsp:spPr>
        <a:xfrm>
          <a:off x="274320" y="273195"/>
          <a:ext cx="3840480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>
              <a:latin typeface="Palatino Linotype" panose="02040502050505030304" pitchFamily="18" charset="0"/>
            </a:rPr>
            <a:t>Прийом та реєстрація тендерних пропозицій</a:t>
          </a:r>
          <a:endParaRPr lang="ru-RU" sz="1200" kern="1200">
            <a:latin typeface="Palatino Linotype" panose="02040502050505030304" pitchFamily="18" charset="0"/>
          </a:endParaRPr>
        </a:p>
      </dsp:txBody>
      <dsp:txXfrm>
        <a:off x="291613" y="290488"/>
        <a:ext cx="3805894" cy="319654"/>
      </dsp:txXfrm>
    </dsp:sp>
    <dsp:sp modelId="{BAA36E1D-1E55-4E70-9A45-EBEBF64779F1}">
      <dsp:nvSpPr>
        <dsp:cNvPr id="0" name=""/>
        <dsp:cNvSpPr/>
      </dsp:nvSpPr>
      <dsp:spPr>
        <a:xfrm>
          <a:off x="0" y="994635"/>
          <a:ext cx="5486400" cy="3024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770E06-51DC-4B3D-8B6D-58B082A68FAB}">
      <dsp:nvSpPr>
        <dsp:cNvPr id="0" name=""/>
        <dsp:cNvSpPr/>
      </dsp:nvSpPr>
      <dsp:spPr>
        <a:xfrm>
          <a:off x="274320" y="817515"/>
          <a:ext cx="3840480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>
              <a:latin typeface="Palatino Linotype" panose="02040502050505030304" pitchFamily="18" charset="0"/>
            </a:rPr>
            <a:t>Підготовча нарада</a:t>
          </a:r>
          <a:endParaRPr lang="ru-RU" sz="1200" kern="1200">
            <a:latin typeface="Palatino Linotype" panose="02040502050505030304" pitchFamily="18" charset="0"/>
          </a:endParaRPr>
        </a:p>
      </dsp:txBody>
      <dsp:txXfrm>
        <a:off x="291613" y="834808"/>
        <a:ext cx="3805894" cy="319654"/>
      </dsp:txXfrm>
    </dsp:sp>
    <dsp:sp modelId="{DA8C0275-19BC-4619-BDAE-212913944DBA}">
      <dsp:nvSpPr>
        <dsp:cNvPr id="0" name=""/>
        <dsp:cNvSpPr/>
      </dsp:nvSpPr>
      <dsp:spPr>
        <a:xfrm>
          <a:off x="0" y="1538955"/>
          <a:ext cx="5486400" cy="3024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315669-0736-4BA9-B9D7-680A72538A23}">
      <dsp:nvSpPr>
        <dsp:cNvPr id="0" name=""/>
        <dsp:cNvSpPr/>
      </dsp:nvSpPr>
      <dsp:spPr>
        <a:xfrm>
          <a:off x="274320" y="1361835"/>
          <a:ext cx="3840480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>
              <a:latin typeface="Palatino Linotype" panose="02040502050505030304" pitchFamily="18" charset="0"/>
            </a:rPr>
            <a:t>Розкриття тендерних пропозицій</a:t>
          </a:r>
          <a:endParaRPr lang="ru-RU" sz="1200" kern="1200" dirty="0">
            <a:latin typeface="Palatino Linotype" panose="02040502050505030304" pitchFamily="18" charset="0"/>
          </a:endParaRPr>
        </a:p>
      </dsp:txBody>
      <dsp:txXfrm>
        <a:off x="291613" y="1379128"/>
        <a:ext cx="3805894" cy="31965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F70B6-1671-40E1-AA84-B44507AA4418}">
      <dsp:nvSpPr>
        <dsp:cNvPr id="0" name=""/>
        <dsp:cNvSpPr/>
      </dsp:nvSpPr>
      <dsp:spPr>
        <a:xfrm>
          <a:off x="2390775" y="872609"/>
          <a:ext cx="1257168" cy="367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665"/>
              </a:lnTo>
              <a:lnTo>
                <a:pt x="1257168" y="184665"/>
              </a:lnTo>
              <a:lnTo>
                <a:pt x="1257168" y="367913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9E6C32-F2EF-40A0-9FBC-34217E64B38B}">
      <dsp:nvSpPr>
        <dsp:cNvPr id="0" name=""/>
        <dsp:cNvSpPr/>
      </dsp:nvSpPr>
      <dsp:spPr>
        <a:xfrm>
          <a:off x="1334917" y="872609"/>
          <a:ext cx="1055857" cy="367913"/>
        </a:xfrm>
        <a:custGeom>
          <a:avLst/>
          <a:gdLst/>
          <a:ahLst/>
          <a:cxnLst/>
          <a:rect l="0" t="0" r="0" b="0"/>
          <a:pathLst>
            <a:path>
              <a:moveTo>
                <a:pt x="1055857" y="0"/>
              </a:moveTo>
              <a:lnTo>
                <a:pt x="1055857" y="184665"/>
              </a:lnTo>
              <a:lnTo>
                <a:pt x="0" y="184665"/>
              </a:lnTo>
              <a:lnTo>
                <a:pt x="0" y="367913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26F420-A61B-4892-ADE1-5D891F3D0AEB}">
      <dsp:nvSpPr>
        <dsp:cNvPr id="0" name=""/>
        <dsp:cNvSpPr/>
      </dsp:nvSpPr>
      <dsp:spPr>
        <a:xfrm>
          <a:off x="1518165" y="0"/>
          <a:ext cx="1745219" cy="8726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Оцінка технічних пропозицій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18165" y="0"/>
        <a:ext cx="1745219" cy="872609"/>
      </dsp:txXfrm>
    </dsp:sp>
    <dsp:sp modelId="{43040869-901A-4B21-849C-615C8C94C7D8}">
      <dsp:nvSpPr>
        <dsp:cNvPr id="0" name=""/>
        <dsp:cNvSpPr/>
      </dsp:nvSpPr>
      <dsp:spPr>
        <a:xfrm>
          <a:off x="260996" y="1240523"/>
          <a:ext cx="2147841" cy="8726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адміністративна відповідність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0996" y="1240523"/>
        <a:ext cx="2147841" cy="872609"/>
      </dsp:txXfrm>
    </dsp:sp>
    <dsp:sp modelId="{F3CF4EFC-14C9-4C54-9A58-B463CB1EFC74}">
      <dsp:nvSpPr>
        <dsp:cNvPr id="0" name=""/>
        <dsp:cNvSpPr/>
      </dsp:nvSpPr>
      <dsp:spPr>
        <a:xfrm>
          <a:off x="2775334" y="1240523"/>
          <a:ext cx="1745219" cy="8726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технічна відповідність</a:t>
          </a:r>
          <a:endParaRPr lang="ru-RU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75334" y="1240523"/>
        <a:ext cx="1745219" cy="87260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5BA7F-C747-45DF-BF10-416AEDDE34E2}">
      <dsp:nvSpPr>
        <dsp:cNvPr id="0" name=""/>
        <dsp:cNvSpPr/>
      </dsp:nvSpPr>
      <dsp:spPr>
        <a:xfrm>
          <a:off x="0" y="389002"/>
          <a:ext cx="6101237" cy="60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701E29-2F6C-4C56-9A04-897CD340B57F}">
      <dsp:nvSpPr>
        <dsp:cNvPr id="0" name=""/>
        <dsp:cNvSpPr/>
      </dsp:nvSpPr>
      <dsp:spPr>
        <a:xfrm>
          <a:off x="305061" y="34762"/>
          <a:ext cx="4270865" cy="70848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429" tIns="0" rIns="16142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latin typeface="Palatino Linotype" panose="02040502050505030304" pitchFamily="18" charset="0"/>
              <a:cs typeface="Times New Roman" panose="02020603050405020304" pitchFamily="18" charset="0"/>
            </a:rPr>
            <a:t>звернення до Європейського суду</a:t>
          </a:r>
          <a:endParaRPr lang="ru-RU" sz="1600" kern="120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339646" y="69347"/>
        <a:ext cx="4201695" cy="639310"/>
      </dsp:txXfrm>
    </dsp:sp>
    <dsp:sp modelId="{861FE733-9F3C-43CC-83AD-A62C3DC6CF0C}">
      <dsp:nvSpPr>
        <dsp:cNvPr id="0" name=""/>
        <dsp:cNvSpPr/>
      </dsp:nvSpPr>
      <dsp:spPr>
        <a:xfrm>
          <a:off x="0" y="1477642"/>
          <a:ext cx="6101237" cy="60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9C415-F323-4AAA-85AA-C2D9E064B0DA}">
      <dsp:nvSpPr>
        <dsp:cNvPr id="0" name=""/>
        <dsp:cNvSpPr/>
      </dsp:nvSpPr>
      <dsp:spPr>
        <a:xfrm>
          <a:off x="305061" y="1123402"/>
          <a:ext cx="4270865" cy="70848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429" tIns="0" rIns="16142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latin typeface="Palatino Linotype" panose="02040502050505030304" pitchFamily="18" charset="0"/>
              <a:cs typeface="Times New Roman" panose="02020603050405020304" pitchFamily="18" charset="0"/>
            </a:rPr>
            <a:t>скарга до Європейського омбудсмена</a:t>
          </a:r>
          <a:endParaRPr lang="ru-RU" sz="1600" kern="120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339646" y="1157987"/>
        <a:ext cx="4201695" cy="639310"/>
      </dsp:txXfrm>
    </dsp:sp>
    <dsp:sp modelId="{70E6DD53-EDC5-4B97-8216-A3412B1277DA}">
      <dsp:nvSpPr>
        <dsp:cNvPr id="0" name=""/>
        <dsp:cNvSpPr/>
      </dsp:nvSpPr>
      <dsp:spPr>
        <a:xfrm>
          <a:off x="0" y="2566282"/>
          <a:ext cx="6101237" cy="60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30CA50-AB4C-47DD-B178-23EDE57DFA7E}">
      <dsp:nvSpPr>
        <dsp:cNvPr id="0" name=""/>
        <dsp:cNvSpPr/>
      </dsp:nvSpPr>
      <dsp:spPr>
        <a:xfrm>
          <a:off x="305061" y="2212042"/>
          <a:ext cx="4270865" cy="70848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429" tIns="0" rIns="16142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звернення</a:t>
          </a:r>
          <a:r>
            <a:rPr lang="ru-RU" sz="1600" b="1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 до </a:t>
          </a:r>
          <a:r>
            <a:rPr lang="ru-RU" sz="1600" b="1" kern="1200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Європейського</a:t>
          </a:r>
          <a:r>
            <a:rPr lang="ru-RU" sz="1600" b="1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 бюро </a:t>
          </a:r>
          <a:r>
            <a:rPr lang="ru-RU" sz="1600" b="1" kern="1200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протидії</a:t>
          </a:r>
          <a:r>
            <a:rPr lang="ru-RU" sz="1600" b="1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шахрайству</a:t>
          </a:r>
          <a:r>
            <a:rPr lang="ru-RU" sz="1600" b="1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(The European Anti-</a:t>
          </a:r>
          <a:r>
            <a:rPr lang="ru-RU" sz="1400" b="1" kern="1200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Fraud</a:t>
          </a:r>
          <a:r>
            <a:rPr lang="ru-RU" sz="1400" b="1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 Office — OLAF)</a:t>
          </a:r>
          <a:endParaRPr lang="ru-RU" sz="1400" kern="1200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339646" y="2246627"/>
        <a:ext cx="4201695" cy="63931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4AA39B-A2C0-42C9-A4F2-CA1B26008043}">
      <dsp:nvSpPr>
        <dsp:cNvPr id="0" name=""/>
        <dsp:cNvSpPr/>
      </dsp:nvSpPr>
      <dsp:spPr>
        <a:xfrm>
          <a:off x="3694587" y="523"/>
          <a:ext cx="2367775" cy="2367775"/>
        </a:xfrm>
        <a:prstGeom prst="upArrow">
          <a:avLst>
            <a:gd name="adj1" fmla="val 50000"/>
            <a:gd name="adj2" fmla="val 35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Національні органи влади </a:t>
          </a:r>
          <a:endParaRPr lang="ru-RU" sz="1400" kern="1200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4286531" y="414884"/>
        <a:ext cx="1183887" cy="1953414"/>
      </dsp:txXfrm>
    </dsp:sp>
    <dsp:sp modelId="{36C69E22-AD70-4BDA-8D6A-AC4591200EA6}">
      <dsp:nvSpPr>
        <dsp:cNvPr id="0" name=""/>
        <dsp:cNvSpPr/>
      </dsp:nvSpPr>
      <dsp:spPr>
        <a:xfrm rot="4320000">
          <a:off x="5605979" y="1389230"/>
          <a:ext cx="2367775" cy="2367775"/>
        </a:xfrm>
        <a:prstGeom prst="upArrow">
          <a:avLst>
            <a:gd name="adj1" fmla="val 50000"/>
            <a:gd name="adj2" fmla="val 35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>
              <a:latin typeface="Palatino Linotype" panose="02040502050505030304" pitchFamily="18" charset="0"/>
              <a:cs typeface="Times New Roman" panose="02020603050405020304" pitchFamily="18" charset="0"/>
            </a:rPr>
            <a:t>Регіональні та місцеві органи влади </a:t>
          </a:r>
          <a:endParaRPr lang="en-US" sz="1600" kern="120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 rot="-5400000">
        <a:off x="5616120" y="2045196"/>
        <a:ext cx="1953414" cy="1183887"/>
      </dsp:txXfrm>
    </dsp:sp>
    <dsp:sp modelId="{8977FD11-9FD0-4E58-B49C-602F95C8BEF1}">
      <dsp:nvSpPr>
        <dsp:cNvPr id="0" name=""/>
        <dsp:cNvSpPr/>
      </dsp:nvSpPr>
      <dsp:spPr>
        <a:xfrm rot="8640000">
          <a:off x="4875892" y="3636206"/>
          <a:ext cx="2367775" cy="2367775"/>
        </a:xfrm>
        <a:prstGeom prst="upArrow">
          <a:avLst>
            <a:gd name="adj1" fmla="val 50000"/>
            <a:gd name="adj2" fmla="val 35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>
              <a:latin typeface="Palatino Linotype" panose="02040502050505030304" pitchFamily="18" charset="0"/>
              <a:cs typeface="Times New Roman" panose="02020603050405020304" pitchFamily="18" charset="0"/>
            </a:rPr>
            <a:t>Комісія </a:t>
          </a:r>
          <a:endParaRPr lang="en-US" sz="1600" kern="120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 rot="10800000">
        <a:off x="5346058" y="3675774"/>
        <a:ext cx="1183887" cy="1953414"/>
      </dsp:txXfrm>
    </dsp:sp>
    <dsp:sp modelId="{AE330027-DEC7-4C64-BFE7-A9484C40A35D}">
      <dsp:nvSpPr>
        <dsp:cNvPr id="0" name=""/>
        <dsp:cNvSpPr/>
      </dsp:nvSpPr>
      <dsp:spPr>
        <a:xfrm rot="12960000">
          <a:off x="2513282" y="3636206"/>
          <a:ext cx="2367775" cy="2367775"/>
        </a:xfrm>
        <a:prstGeom prst="upArrow">
          <a:avLst>
            <a:gd name="adj1" fmla="val 50000"/>
            <a:gd name="adj2" fmla="val 35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>
              <a:latin typeface="Palatino Linotype" panose="02040502050505030304" pitchFamily="18" charset="0"/>
              <a:cs typeface="Times New Roman" panose="02020603050405020304" pitchFamily="18" charset="0"/>
            </a:rPr>
            <a:t>Підприємства, галузі та бізнес-асоціації </a:t>
          </a:r>
          <a:endParaRPr lang="ru-RU" sz="1600" kern="120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 rot="10800000">
        <a:off x="3227004" y="3675774"/>
        <a:ext cx="1183887" cy="1953414"/>
      </dsp:txXfrm>
    </dsp:sp>
    <dsp:sp modelId="{E2525B14-9F29-49A1-8D32-BD7319BC1988}">
      <dsp:nvSpPr>
        <dsp:cNvPr id="0" name=""/>
        <dsp:cNvSpPr/>
      </dsp:nvSpPr>
      <dsp:spPr>
        <a:xfrm rot="17280000">
          <a:off x="1783196" y="1389230"/>
          <a:ext cx="2367775" cy="2367775"/>
        </a:xfrm>
        <a:prstGeom prst="upArrow">
          <a:avLst>
            <a:gd name="adj1" fmla="val 50000"/>
            <a:gd name="adj2" fmla="val 35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>
              <a:latin typeface="Palatino Linotype" panose="02040502050505030304" pitchFamily="18" charset="0"/>
              <a:cs typeface="Times New Roman" panose="02020603050405020304" pitchFamily="18" charset="0"/>
            </a:rPr>
            <a:t>Зацікавлені сторони</a:t>
          </a:r>
          <a:endParaRPr lang="ru-RU" sz="1600" kern="120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 rot="5400000">
        <a:off x="2187417" y="2045196"/>
        <a:ext cx="1953414" cy="118388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BAE4E1-ACB9-4959-9566-6F63379E768A}">
      <dsp:nvSpPr>
        <dsp:cNvPr id="0" name=""/>
        <dsp:cNvSpPr/>
      </dsp:nvSpPr>
      <dsp:spPr>
        <a:xfrm>
          <a:off x="0" y="753702"/>
          <a:ext cx="3720641" cy="223238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Забезпечення ширшого впровадження стратегічних державних </a:t>
          </a:r>
          <a:r>
            <a:rPr lang="uk-UA" sz="2600" kern="1200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закупівель</a:t>
          </a:r>
          <a:endParaRPr lang="ru-RU" sz="2600" kern="1200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0" y="753702"/>
        <a:ext cx="3720641" cy="2232384"/>
      </dsp:txXfrm>
    </dsp:sp>
    <dsp:sp modelId="{1A6DC511-9F6F-4FDC-A90F-EB8AA08D452A}">
      <dsp:nvSpPr>
        <dsp:cNvPr id="0" name=""/>
        <dsp:cNvSpPr/>
      </dsp:nvSpPr>
      <dsp:spPr>
        <a:xfrm>
          <a:off x="4092705" y="753702"/>
          <a:ext cx="3720641" cy="223238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Професіоналізація державних покупців</a:t>
          </a:r>
          <a:endParaRPr lang="ru-RU" sz="2600" kern="1200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4092705" y="753702"/>
        <a:ext cx="3720641" cy="2232384"/>
      </dsp:txXfrm>
    </dsp:sp>
    <dsp:sp modelId="{FA2BC4E7-8436-41DD-B64D-A93CDE4EC8F3}">
      <dsp:nvSpPr>
        <dsp:cNvPr id="0" name=""/>
        <dsp:cNvSpPr/>
      </dsp:nvSpPr>
      <dsp:spPr>
        <a:xfrm>
          <a:off x="8185411" y="753702"/>
          <a:ext cx="3720641" cy="223238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Покращення доступу до ринків </a:t>
          </a:r>
          <a:r>
            <a:rPr lang="uk-UA" sz="2600" kern="1200" dirty="0" err="1">
              <a:latin typeface="Palatino Linotype" panose="02040502050505030304" pitchFamily="18" charset="0"/>
              <a:cs typeface="Times New Roman" panose="02020603050405020304" pitchFamily="18" charset="0"/>
            </a:rPr>
            <a:t>закупівель</a:t>
          </a:r>
          <a:endParaRPr lang="ru-RU" sz="2600" kern="1200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8185411" y="753702"/>
        <a:ext cx="3720641" cy="2232384"/>
      </dsp:txXfrm>
    </dsp:sp>
    <dsp:sp modelId="{9CA7E709-C8B7-4E31-A2E9-47A6043BBDEE}">
      <dsp:nvSpPr>
        <dsp:cNvPr id="0" name=""/>
        <dsp:cNvSpPr/>
      </dsp:nvSpPr>
      <dsp:spPr>
        <a:xfrm>
          <a:off x="0" y="3358151"/>
          <a:ext cx="3720641" cy="223238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>
              <a:latin typeface="Palatino Linotype" panose="02040502050505030304" pitchFamily="18" charset="0"/>
              <a:cs typeface="Times New Roman" panose="02020603050405020304" pitchFamily="18" charset="0"/>
            </a:rPr>
            <a:t>Підвищення прозорості, цілісності та кращих даних</a:t>
          </a:r>
          <a:endParaRPr lang="ru-RU" sz="2600" kern="120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0" y="3358151"/>
        <a:ext cx="3720641" cy="2232384"/>
      </dsp:txXfrm>
    </dsp:sp>
    <dsp:sp modelId="{AF1572E3-7663-4947-80E9-A67C7AEE8B22}">
      <dsp:nvSpPr>
        <dsp:cNvPr id="0" name=""/>
        <dsp:cNvSpPr/>
      </dsp:nvSpPr>
      <dsp:spPr>
        <a:xfrm>
          <a:off x="4092705" y="3358151"/>
          <a:ext cx="3720641" cy="223238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>
              <a:latin typeface="Palatino Linotype" panose="02040502050505030304" pitchFamily="18" charset="0"/>
              <a:cs typeface="Times New Roman" panose="02020603050405020304" pitchFamily="18" charset="0"/>
            </a:rPr>
            <a:t>Прискорення цифрової трансформації закупівель</a:t>
          </a:r>
          <a:endParaRPr lang="ru-RU" sz="2600" kern="120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4092705" y="3358151"/>
        <a:ext cx="3720641" cy="2232384"/>
      </dsp:txXfrm>
    </dsp:sp>
    <dsp:sp modelId="{F5A30F88-B494-43C2-8EFD-0FE58E8F92D5}">
      <dsp:nvSpPr>
        <dsp:cNvPr id="0" name=""/>
        <dsp:cNvSpPr/>
      </dsp:nvSpPr>
      <dsp:spPr>
        <a:xfrm>
          <a:off x="8185411" y="3358151"/>
          <a:ext cx="3720641" cy="223238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>
              <a:latin typeface="Palatino Linotype" panose="02040502050505030304" pitchFamily="18" charset="0"/>
              <a:cs typeface="Times New Roman" panose="02020603050405020304" pitchFamily="18" charset="0"/>
            </a:rPr>
            <a:t>Співпраця, щоб закуповувати разом</a:t>
          </a:r>
          <a:endParaRPr lang="en-US" sz="2600" kern="120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8185411" y="3358151"/>
        <a:ext cx="3720641" cy="223238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DE1577-476F-421D-847A-DC846173B31F}">
      <dsp:nvSpPr>
        <dsp:cNvPr id="0" name=""/>
        <dsp:cNvSpPr/>
      </dsp:nvSpPr>
      <dsp:spPr>
        <a:xfrm rot="16200000">
          <a:off x="853" y="555807"/>
          <a:ext cx="2161755" cy="2161755"/>
        </a:xfrm>
        <a:prstGeom prst="downArrow">
          <a:avLst>
            <a:gd name="adj1" fmla="val 50000"/>
            <a:gd name="adj2" fmla="val 35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70 мільярдів євро </a:t>
          </a:r>
          <a:endParaRPr lang="ru-RU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854" y="1096245"/>
        <a:ext cx="1783448" cy="1080877"/>
      </dsp:txXfrm>
    </dsp:sp>
    <dsp:sp modelId="{C2AE46ED-3831-4C6A-BF35-283D013BE245}">
      <dsp:nvSpPr>
        <dsp:cNvPr id="0" name=""/>
        <dsp:cNvSpPr/>
      </dsp:nvSpPr>
      <dsp:spPr>
        <a:xfrm rot="5400000">
          <a:off x="2322978" y="555807"/>
          <a:ext cx="2161755" cy="2161755"/>
        </a:xfrm>
        <a:prstGeom prst="downArrow">
          <a:avLst>
            <a:gd name="adj1" fmla="val 50000"/>
            <a:gd name="adj2" fmla="val 35000"/>
          </a:avLst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240 00 тендерів</a:t>
          </a:r>
          <a:endParaRPr lang="ru-RU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701286" y="1096246"/>
        <a:ext cx="1783448" cy="108087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14F78-D98A-40D0-AC9A-2035BC271C8C}">
      <dsp:nvSpPr>
        <dsp:cNvPr id="0" name=""/>
        <dsp:cNvSpPr/>
      </dsp:nvSpPr>
      <dsp:spPr>
        <a:xfrm>
          <a:off x="0" y="271708"/>
          <a:ext cx="5042686" cy="2017074"/>
        </a:xfrm>
        <a:prstGeom prst="leftRightRibbon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B6E44-8411-4123-BC86-8F097FD84535}">
      <dsp:nvSpPr>
        <dsp:cNvPr id="0" name=""/>
        <dsp:cNvSpPr/>
      </dsp:nvSpPr>
      <dsp:spPr>
        <a:xfrm>
          <a:off x="605122" y="535763"/>
          <a:ext cx="1664086" cy="988366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Palatino Linotype" panose="02040502050505030304" pitchFamily="18" charset="0"/>
              <a:cs typeface="Times New Roman" panose="02020603050405020304" pitchFamily="18" charset="0"/>
            </a:rPr>
            <a:t>15% ВВП країни</a:t>
          </a:r>
          <a:endParaRPr lang="ru-RU" sz="2000" kern="1200" dirty="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605122" y="535763"/>
        <a:ext cx="1664086" cy="988366"/>
      </dsp:txXfrm>
    </dsp:sp>
    <dsp:sp modelId="{A57C7D00-F05B-42D4-89E4-E14DA5D29A8D}">
      <dsp:nvSpPr>
        <dsp:cNvPr id="0" name=""/>
        <dsp:cNvSpPr/>
      </dsp:nvSpPr>
      <dsp:spPr>
        <a:xfrm>
          <a:off x="2521343" y="858495"/>
          <a:ext cx="1966647" cy="988366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>
              <a:latin typeface="Palatino Linotype" panose="02040502050505030304" pitchFamily="18" charset="0"/>
              <a:cs typeface="Times New Roman" panose="02020603050405020304" pitchFamily="18" charset="0"/>
            </a:rPr>
            <a:t>500 мільярдів євро </a:t>
          </a:r>
          <a:endParaRPr lang="ru-RU" sz="2000" kern="1200">
            <a:latin typeface="Palatino Linotype" panose="02040502050505030304" pitchFamily="18" charset="0"/>
            <a:cs typeface="Times New Roman" panose="02020603050405020304" pitchFamily="18" charset="0"/>
          </a:endParaRPr>
        </a:p>
      </dsp:txBody>
      <dsp:txXfrm>
        <a:off x="2521343" y="858495"/>
        <a:ext cx="1966647" cy="98836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8CFB86-24FB-45A3-8209-C14B3BEA09ED}">
      <dsp:nvSpPr>
        <dsp:cNvPr id="0" name=""/>
        <dsp:cNvSpPr/>
      </dsp:nvSpPr>
      <dsp:spPr>
        <a:xfrm>
          <a:off x="0" y="49319"/>
          <a:ext cx="5486400" cy="617759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latin typeface="Palatino Linotype" panose="02040502050505030304" pitchFamily="18" charset="0"/>
            </a:rPr>
            <a:t>Способи</a:t>
          </a:r>
          <a:r>
            <a:rPr lang="ru-RU" sz="2400" kern="1200" dirty="0">
              <a:latin typeface="Palatino Linotype" panose="02040502050505030304" pitchFamily="18" charset="0"/>
            </a:rPr>
            <a:t> </a:t>
          </a:r>
          <a:r>
            <a:rPr lang="ru-RU" sz="2400" kern="1200" dirty="0" err="1">
              <a:latin typeface="Palatino Linotype" panose="02040502050505030304" pitchFamily="18" charset="0"/>
            </a:rPr>
            <a:t>укладання</a:t>
          </a:r>
          <a:r>
            <a:rPr lang="ru-RU" sz="2400" kern="1200" dirty="0">
              <a:latin typeface="Palatino Linotype" panose="02040502050505030304" pitchFamily="18" charset="0"/>
            </a:rPr>
            <a:t> контракту</a:t>
          </a:r>
        </a:p>
      </dsp:txBody>
      <dsp:txXfrm>
        <a:off x="30157" y="79476"/>
        <a:ext cx="5426086" cy="557445"/>
      </dsp:txXfrm>
    </dsp:sp>
    <dsp:sp modelId="{F200C24A-2DED-4715-9BAE-3614E509F3C2}">
      <dsp:nvSpPr>
        <dsp:cNvPr id="0" name=""/>
        <dsp:cNvSpPr/>
      </dsp:nvSpPr>
      <dsp:spPr>
        <a:xfrm>
          <a:off x="0" y="667079"/>
          <a:ext cx="5486400" cy="24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193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900" i="1" kern="1200" dirty="0">
              <a:latin typeface="Palatino Linotype" panose="02040502050505030304" pitchFamily="18" charset="0"/>
            </a:rPr>
            <a:t>відкрита процедура</a:t>
          </a:r>
          <a:endParaRPr lang="ru-RU" sz="1900" kern="1200" dirty="0">
            <a:latin typeface="Palatino Linotype" panose="02040502050505030304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900" i="1" kern="1200" dirty="0">
              <a:latin typeface="Palatino Linotype" panose="02040502050505030304" pitchFamily="18" charset="0"/>
            </a:rPr>
            <a:t>процедура з обмеженим доступом</a:t>
          </a:r>
          <a:r>
            <a:rPr lang="uk-UA" sz="1900" kern="1200" dirty="0">
              <a:latin typeface="Palatino Linotype" panose="02040502050505030304" pitchFamily="18" charset="0"/>
            </a:rPr>
            <a:t> </a:t>
          </a:r>
          <a:endParaRPr lang="ru-RU" sz="1900" kern="1200" dirty="0">
            <a:latin typeface="Palatino Linotype" panose="02040502050505030304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900" i="1" kern="1200" dirty="0">
              <a:latin typeface="Palatino Linotype" panose="02040502050505030304" pitchFamily="18" charset="0"/>
            </a:rPr>
            <a:t>переговорна процедура із закликом до участі в конкурсі</a:t>
          </a:r>
          <a:endParaRPr lang="ru-RU" sz="1900" kern="1200" dirty="0">
            <a:latin typeface="Palatino Linotype" panose="02040502050505030304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900" i="1" kern="1200" dirty="0">
              <a:latin typeface="Palatino Linotype" panose="02040502050505030304" pitchFamily="18" charset="0"/>
            </a:rPr>
            <a:t>конкурентний діалог</a:t>
          </a:r>
          <a:endParaRPr lang="ru-RU" sz="1900" kern="1200" dirty="0">
            <a:latin typeface="Palatino Linotype" panose="02040502050505030304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900" i="1" kern="1200" dirty="0">
              <a:latin typeface="Palatino Linotype" panose="02040502050505030304" pitchFamily="18" charset="0"/>
            </a:rPr>
            <a:t>інноваційне партнерство</a:t>
          </a:r>
          <a:endParaRPr lang="ru-RU" sz="1900" kern="1200" dirty="0">
            <a:latin typeface="Palatino Linotype" panose="02040502050505030304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900" i="1" kern="1200" dirty="0">
              <a:latin typeface="Palatino Linotype" panose="02040502050505030304" pitchFamily="18" charset="0"/>
            </a:rPr>
            <a:t>пряме присудження контракту</a:t>
          </a:r>
          <a:endParaRPr lang="ru-RU" sz="1900" kern="1200" dirty="0">
            <a:latin typeface="Palatino Linotype" panose="02040502050505030304" pitchFamily="18" charset="0"/>
          </a:endParaRPr>
        </a:p>
      </dsp:txBody>
      <dsp:txXfrm>
        <a:off x="0" y="667079"/>
        <a:ext cx="5486400" cy="248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620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6332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3863" y="1354138"/>
            <a:ext cx="5322887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7529" y="612251"/>
            <a:ext cx="2070397" cy="518965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897326" y="5229935"/>
            <a:ext cx="1223795" cy="365125"/>
          </a:xfrm>
          <a:solidFill>
            <a:schemeClr val="bg2"/>
          </a:solidFill>
        </p:spPr>
        <p:txBody>
          <a:bodyPr rIns="182880"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029866"/>
            <a:ext cx="461438" cy="365125"/>
          </a:xfrm>
          <a:solidFill>
            <a:schemeClr val="bg2"/>
          </a:solidFill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913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2986" y="265728"/>
            <a:ext cx="10981137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10981137" cy="4198867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8549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90397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791" y="1371600"/>
            <a:ext cx="670639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50" y="685799"/>
            <a:ext cx="6373670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6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457" y="5570290"/>
            <a:ext cx="41147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45716" y="508084"/>
            <a:ext cx="429372" cy="365125"/>
          </a:xfrm>
          <a:noFill/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663" y="508084"/>
            <a:ext cx="120332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03" y="612063"/>
            <a:ext cx="1487296" cy="478334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0494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1242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172185"/>
            <a:ext cx="10326757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" y="365760"/>
            <a:ext cx="11534790" cy="5525653"/>
          </a:xfrm>
          <a:noFill/>
        </p:spPr>
        <p:txBody>
          <a:bodyPr anchor="t">
            <a:normAutofit/>
          </a:bodyPr>
          <a:lstStyle>
            <a:lvl1pPr>
              <a:defRPr sz="11500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8292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21906" y="685800"/>
            <a:ext cx="10184294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4403" y="2043904"/>
            <a:ext cx="7467597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406175" y="2720396"/>
            <a:ext cx="5645423" cy="2494309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1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410" y="569843"/>
            <a:ext cx="1470992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1050"/>
            </a:lvl1pPr>
          </a:lstStyle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198" y="2743202"/>
            <a:ext cx="6096001" cy="3467098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413627"/>
            <a:ext cx="1256738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413627"/>
            <a:ext cx="429372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8648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3" y="3415504"/>
            <a:ext cx="10820397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50620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6" y="182880"/>
            <a:ext cx="7930892" cy="2238587"/>
          </a:xfrm>
          <a:noFill/>
        </p:spPr>
        <p:txBody>
          <a:bodyPr anchor="t">
            <a:normAutofit/>
          </a:bodyPr>
          <a:lstStyle>
            <a:lvl1pPr>
              <a:defRPr sz="12000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946" y="3840480"/>
            <a:ext cx="6543924" cy="2536466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11" y="612381"/>
            <a:ext cx="1484228" cy="479352"/>
          </a:xfrm>
          <a:noFill/>
        </p:spPr>
        <p:txBody>
          <a:bodyPr anchor="t"/>
          <a:lstStyle>
            <a:lvl1pPr algn="r">
              <a:defRPr sz="1050"/>
            </a:lvl1pPr>
          </a:lstStyle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3512" y="2756699"/>
            <a:ext cx="1256738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0544" y="2756699"/>
            <a:ext cx="429372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0" y="3415504"/>
            <a:ext cx="342900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2414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1" y="2057399"/>
            <a:ext cx="342900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2057401"/>
            <a:ext cx="4648200" cy="27432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9377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31915"/>
            <a:ext cx="3968496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020" y="1001865"/>
            <a:ext cx="6416180" cy="468331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7"/>
            <a:ext cx="1179576" cy="365125"/>
          </a:xfrm>
        </p:spPr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426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1242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8400" y="0"/>
            <a:ext cx="739140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67622"/>
            <a:ext cx="7929006" cy="447754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10000" y="6210300"/>
            <a:ext cx="769620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1" y="6029868"/>
            <a:ext cx="2024542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8150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3318" y="0"/>
            <a:ext cx="438548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056" y="1965281"/>
            <a:ext cx="4859992" cy="373287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4765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99475"/>
            <a:ext cx="362544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2124222"/>
            <a:ext cx="3567404" cy="34887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0601" y="0"/>
            <a:ext cx="7391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771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30047"/>
            <a:ext cx="4939005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746792"/>
            <a:ext cx="5776896" cy="39694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1400" y="0"/>
            <a:ext cx="48006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2780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8486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456" y="0"/>
            <a:ext cx="4142830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196" y="2112973"/>
            <a:ext cx="3151090" cy="367822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912" y="6029868"/>
            <a:ext cx="1911096" cy="365125"/>
          </a:xfrm>
          <a:noFill/>
        </p:spPr>
        <p:txBody>
          <a:bodyPr/>
          <a:lstStyle/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1008" y="6029868"/>
            <a:ext cx="890077" cy="365125"/>
          </a:xfrm>
          <a:noFill/>
        </p:spPr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3547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01376"/>
            <a:ext cx="360112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96848"/>
            <a:ext cx="360112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03237"/>
            <a:ext cx="190779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504" y="4800600"/>
            <a:ext cx="1256738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641" y="4800600"/>
            <a:ext cx="429372" cy="365125"/>
          </a:xfrm>
          <a:noFill/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0615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673955"/>
            <a:ext cx="315468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647060"/>
            <a:ext cx="7552114" cy="138280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noFill/>
        </p:spPr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42" y="6029868"/>
            <a:ext cx="429372" cy="365125"/>
          </a:xfrm>
          <a:noFill/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8742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5" y="337062"/>
            <a:ext cx="6787898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05468" y="637706"/>
            <a:ext cx="1907799" cy="365125"/>
          </a:xfrm>
        </p:spPr>
        <p:txBody>
          <a:bodyPr anchor="t"/>
          <a:lstStyle>
            <a:lvl1pPr algn="r">
              <a:defRPr/>
            </a:lvl1pPr>
          </a:lstStyle>
          <a:p>
            <a:endParaRPr lang="uk-U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71600"/>
            <a:ext cx="739140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163" y="1266737"/>
            <a:ext cx="2894795" cy="4763131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704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45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060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85" y="4374100"/>
            <a:ext cx="3897905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16" y="685800"/>
            <a:ext cx="5430884" cy="52049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974" y="6029867"/>
            <a:ext cx="1911096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solidFill>
            <a:schemeClr val="bg1"/>
          </a:solidFill>
        </p:spPr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7056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196" y="120765"/>
            <a:ext cx="1072300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0" spc="-200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6029867"/>
            <a:ext cx="2137769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3594" y="675861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6240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-785191"/>
            <a:ext cx="10981137" cy="640080"/>
          </a:xfrm>
          <a:noFill/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930" y="1649896"/>
            <a:ext cx="1016992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 cap="all" spc="-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85800"/>
            <a:ext cx="1032675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501227"/>
            <a:ext cx="190779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501227"/>
            <a:ext cx="1256738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501227"/>
            <a:ext cx="429372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3655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876300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5410203"/>
            <a:ext cx="754380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3504" y="725556"/>
            <a:ext cx="8845296" cy="3656168"/>
          </a:xfrm>
        </p:spPr>
        <p:txBody>
          <a:bodyPr>
            <a:normAutofit/>
          </a:bodyPr>
          <a:lstStyle>
            <a:lvl1pPr marL="228600" indent="-228600">
              <a:lnSpc>
                <a:spcPct val="85000"/>
              </a:lnSpc>
              <a:spcBef>
                <a:spcPts val="0"/>
              </a:spcBef>
              <a:buNone/>
              <a:defRPr sz="580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191109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02368" y="6029868"/>
            <a:ext cx="1435608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83100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  <a:noFill/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756230"/>
            <a:ext cx="5181600" cy="4034969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66296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  <a:noFill/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631076"/>
            <a:ext cx="5157787" cy="70939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431" y="2372146"/>
            <a:ext cx="5157787" cy="349525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0" y="1631076"/>
            <a:ext cx="5183188" cy="7093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372146"/>
            <a:ext cx="5183188" cy="3495254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37629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65176"/>
            <a:ext cx="11028923" cy="1325880"/>
          </a:xfrm>
          <a:noFill/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92933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65320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3084659"/>
            <a:ext cx="10133956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6" y="182881"/>
            <a:ext cx="8616684" cy="1874520"/>
          </a:xfrm>
          <a:noFill/>
        </p:spPr>
        <p:txBody>
          <a:bodyPr anchor="t">
            <a:normAutofit/>
          </a:bodyPr>
          <a:lstStyle>
            <a:lvl1pPr>
              <a:defRPr sz="9600">
                <a:solidFill>
                  <a:schemeClr val="accent2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53600" y="617923"/>
            <a:ext cx="1866897" cy="461881"/>
          </a:xfrm>
          <a:noFill/>
        </p:spPr>
        <p:txBody>
          <a:bodyPr anchor="t"/>
          <a:lstStyle>
            <a:lvl1pPr algn="r">
              <a:defRPr sz="900"/>
            </a:lvl1pPr>
          </a:lstStyle>
          <a:p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846" y="3544866"/>
            <a:ext cx="899072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5846" y="6024816"/>
            <a:ext cx="1809495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75607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36077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5800" y="4564627"/>
            <a:ext cx="5068016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" y="530940"/>
            <a:ext cx="7703576" cy="1308290"/>
          </a:xfrm>
          <a:noFill/>
        </p:spPr>
        <p:txBody>
          <a:bodyPr anchor="t">
            <a:normAutofit/>
          </a:bodyPr>
          <a:lstStyle>
            <a:lvl1pPr>
              <a:defRPr sz="8000">
                <a:solidFill>
                  <a:schemeClr val="accent2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005" y="3571531"/>
            <a:ext cx="5009534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7"/>
            <a:ext cx="1911096" cy="365126"/>
          </a:xfrm>
          <a:noFill/>
        </p:spPr>
        <p:txBody>
          <a:bodyPr anchor="ctr"/>
          <a:lstStyle>
            <a:lvl1pPr algn="l">
              <a:defRPr sz="900" b="1"/>
            </a:lvl1pPr>
          </a:lstStyle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9320" y="6029867"/>
            <a:ext cx="1441766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9821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1270"/>
            <a:ext cx="10981137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745956"/>
            <a:ext cx="10981137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430" y="6029868"/>
            <a:ext cx="191109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900" b="1" cap="all" spc="60"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0" y="6029868"/>
            <a:ext cx="118268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28A64F33-FFB3-4B3C-88CF-D36B68A65B2A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34" y="6029868"/>
            <a:ext cx="42937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5CAC23E0-CF9E-4CEC-A97B-A35ABE96A3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383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</p:sldLayoutIdLst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ted.europa.eu/" TargetMode="Externa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europa.eu/data/datasets/ted-csv?locale=en" TargetMode="External"/><Relationship Id="rId2" Type="http://schemas.openxmlformats.org/officeDocument/2006/relationships/hyperlink" Target="https://etendering.ted.europa.eu/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commission.europa.eu/funding-tenders/tools-public-buyers/public-procurement-eu-countries_en#national-portals" TargetMode="External"/><Relationship Id="rId5" Type="http://schemas.openxmlformats.org/officeDocument/2006/relationships/hyperlink" Target="https://ec.europa.eu/docsroom/documents/36601" TargetMode="External"/><Relationship Id="rId4" Type="http://schemas.openxmlformats.org/officeDocument/2006/relationships/hyperlink" Target="https://ec.europa.eu/info/policies/public-procurement/support-tools-public-buyers/public-procurement-eu-countries_en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single-market-scoreboard.ec.europa.eu/business-framework-conditions/public-procurement_en" TargetMode="External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ec.europa.eu/growth/single-market/public-procurement_en" TargetMode="External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30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13" Type="http://schemas.microsoft.com/office/2007/relationships/diagramDrawing" Target="../diagrams/drawing22.xml"/><Relationship Id="rId3" Type="http://schemas.openxmlformats.org/officeDocument/2006/relationships/hyperlink" Target="http://www.bund.de/" TargetMode="External"/><Relationship Id="rId7" Type="http://schemas.openxmlformats.org/officeDocument/2006/relationships/diagramColors" Target="../diagrams/colors21.xml"/><Relationship Id="rId12" Type="http://schemas.openxmlformats.org/officeDocument/2006/relationships/diagramColors" Target="../diagrams/colors22.xml"/><Relationship Id="rId2" Type="http://schemas.openxmlformats.org/officeDocument/2006/relationships/hyperlink" Target="http://www.evergabe-online.de/" TargetMode="External"/><Relationship Id="rId1" Type="http://schemas.openxmlformats.org/officeDocument/2006/relationships/slideLayout" Target="../slideLayouts/slideLayout25.xml"/><Relationship Id="rId6" Type="http://schemas.openxmlformats.org/officeDocument/2006/relationships/diagramQuickStyle" Target="../diagrams/quickStyle21.xml"/><Relationship Id="rId11" Type="http://schemas.openxmlformats.org/officeDocument/2006/relationships/diagramQuickStyle" Target="../diagrams/quickStyle22.xml"/><Relationship Id="rId5" Type="http://schemas.openxmlformats.org/officeDocument/2006/relationships/diagramLayout" Target="../diagrams/layout21.xml"/><Relationship Id="rId10" Type="http://schemas.openxmlformats.org/officeDocument/2006/relationships/diagramLayout" Target="../diagrams/layout22.xml"/><Relationship Id="rId4" Type="http://schemas.openxmlformats.org/officeDocument/2006/relationships/diagramData" Target="../diagrams/data21.xml"/><Relationship Id="rId9" Type="http://schemas.openxmlformats.org/officeDocument/2006/relationships/diagramData" Target="../diagrams/data2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aukcje.uzp.gov.pl/" TargetMode="External"/><Relationship Id="rId3" Type="http://schemas.openxmlformats.org/officeDocument/2006/relationships/hyperlink" Target="https://searchbzp.uzp.gov.pl/Search" TargetMode="External"/><Relationship Id="rId7" Type="http://schemas.openxmlformats.org/officeDocument/2006/relationships/hyperlink" Target="https://licytacje.uzp.gov.pl/" TargetMode="External"/><Relationship Id="rId2" Type="http://schemas.openxmlformats.org/officeDocument/2006/relationships/hyperlink" Target="https://ezamowienia.gov.pl/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pie.net.pl/en/bip/przetargi/" TargetMode="External"/><Relationship Id="rId5" Type="http://schemas.openxmlformats.org/officeDocument/2006/relationships/hyperlink" Target="https://platformazakupowa.pl/pn/uni.lodz" TargetMode="External"/><Relationship Id="rId4" Type="http://schemas.openxmlformats.org/officeDocument/2006/relationships/hyperlink" Target="https://platformazakupowa.plk-sa.pl/" TargetMode="External"/><Relationship Id="rId9" Type="http://schemas.openxmlformats.org/officeDocument/2006/relationships/hyperlink" Target="https://miniportal.uzp.gov.pl/About" TargetMode="Externa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8E3BC25-CEF1-927B-5A10-5286E1D78A4D}"/>
              </a:ext>
            </a:extLst>
          </p:cNvPr>
          <p:cNvSpPr txBox="1"/>
          <p:nvPr/>
        </p:nvSpPr>
        <p:spPr>
          <a:xfrm>
            <a:off x="0" y="589280"/>
            <a:ext cx="11472420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ctr">
              <a:lnSpc>
                <a:spcPct val="115000"/>
              </a:lnSpc>
              <a:spcAft>
                <a:spcPts val="800"/>
              </a:spcAft>
            </a:pPr>
            <a:r>
              <a:rPr lang="uk-U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3. Організація публічних </a:t>
            </a:r>
            <a:r>
              <a:rPr lang="uk-UA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країнах ЄС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427E9D-ABCF-5685-497D-6F814A53038A}"/>
              </a:ext>
            </a:extLst>
          </p:cNvPr>
          <p:cNvSpPr txBox="1"/>
          <p:nvPr/>
        </p:nvSpPr>
        <p:spPr>
          <a:xfrm>
            <a:off x="651340" y="1601591"/>
            <a:ext cx="10240180" cy="4017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Законодавче регулювання закупівельної діяльності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Цифровізація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процесів публічних </a:t>
            </a:r>
            <a:r>
              <a:rPr lang="uk-UA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ЄС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Ринок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Види публічних торгів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Процедура здійснення публічних </a:t>
            </a:r>
            <a:r>
              <a:rPr lang="uk-UA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коштрактів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різними сумами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Оскарження процедури </a:t>
            </a:r>
            <a:r>
              <a:rPr lang="uk-UA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Стратегія публічних </a:t>
            </a:r>
            <a:r>
              <a:rPr lang="uk-UA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 (до 2027 року)</a:t>
            </a:r>
            <a:endParaRPr lang="uk-UA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Приклади особливостей закупівельної політики країн ЄС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170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36BCD5-176F-0F5D-701E-FF8068F00E5E}"/>
              </a:ext>
            </a:extLst>
          </p:cNvPr>
          <p:cNvSpPr txBox="1"/>
          <p:nvPr/>
        </p:nvSpPr>
        <p:spPr>
          <a:xfrm>
            <a:off x="3175103" y="123196"/>
            <a:ext cx="6094428" cy="556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396240">
              <a:lnSpc>
                <a:spcPct val="115000"/>
              </a:lnSpc>
              <a:spcAft>
                <a:spcPts val="800"/>
              </a:spcAft>
            </a:pPr>
            <a:r>
              <a:rPr lang="uk-UA" sz="2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Семінарське заняття</a:t>
            </a:r>
            <a:endParaRPr lang="uk-UA" sz="2000" b="1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E9F71C-0770-08CF-61A4-A3688F5EBFAA}"/>
              </a:ext>
            </a:extLst>
          </p:cNvPr>
          <p:cNvSpPr txBox="1"/>
          <p:nvPr/>
        </p:nvSpPr>
        <p:spPr>
          <a:xfrm>
            <a:off x="4516066" y="640665"/>
            <a:ext cx="1706251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396240">
              <a:lnSpc>
                <a:spcPct val="115000"/>
              </a:lnSpc>
              <a:spcAft>
                <a:spcPts val="80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лан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F6E8B3-16A8-AFBE-764F-E5C794D50200}"/>
              </a:ext>
            </a:extLst>
          </p:cNvPr>
          <p:cNvSpPr txBox="1"/>
          <p:nvPr/>
        </p:nvSpPr>
        <p:spPr>
          <a:xfrm>
            <a:off x="151535" y="1131168"/>
            <a:ext cx="11888930" cy="2570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i="1" dirty="0">
                <a:latin typeface="Palatino Linotype" panose="02040502050505030304" pitchFamily="18" charset="0"/>
              </a:rPr>
              <a:t>Передбачається виконання </a:t>
            </a:r>
            <a:r>
              <a:rPr lang="uk-UA" b="1" i="1" dirty="0">
                <a:latin typeface="Palatino Linotype" panose="02040502050505030304" pitchFamily="18" charset="0"/>
              </a:rPr>
              <a:t>ДВОХ</a:t>
            </a:r>
            <a:r>
              <a:rPr lang="uk-UA" i="1" dirty="0">
                <a:latin typeface="Palatino Linotype" panose="02040502050505030304" pitchFamily="18" charset="0"/>
              </a:rPr>
              <a:t> завдань семінарської заняття з попереднім завантаженням виконаного завдання на платформу </a:t>
            </a:r>
            <a:r>
              <a:rPr lang="en-US" i="1" dirty="0">
                <a:latin typeface="Palatino Linotype" panose="02040502050505030304" pitchFamily="18" charset="0"/>
              </a:rPr>
              <a:t>e</a:t>
            </a:r>
            <a:r>
              <a:rPr lang="uk-UA" i="1" dirty="0">
                <a:latin typeface="Palatino Linotype" panose="02040502050505030304" pitchFamily="18" charset="0"/>
              </a:rPr>
              <a:t>-</a:t>
            </a:r>
            <a:r>
              <a:rPr lang="en-US" i="1" dirty="0">
                <a:latin typeface="Palatino Linotype" panose="02040502050505030304" pitchFamily="18" charset="0"/>
              </a:rPr>
              <a:t>learning</a:t>
            </a:r>
            <a:r>
              <a:rPr lang="uk-UA" i="1" dirty="0">
                <a:latin typeface="Palatino Linotype" panose="02040502050505030304" pitchFamily="18" charset="0"/>
              </a:rPr>
              <a:t> (до семінару) та представленням результатів на занятті.</a:t>
            </a:r>
            <a:endParaRPr lang="uk-UA" dirty="0">
              <a:latin typeface="Palatino Linotype" panose="02040502050505030304" pitchFamily="18" charset="0"/>
            </a:endParaRPr>
          </a:p>
          <a:p>
            <a:r>
              <a:rPr lang="uk-UA" i="1" dirty="0">
                <a:latin typeface="Palatino Linotype" panose="02040502050505030304" pitchFamily="18" charset="0"/>
              </a:rPr>
              <a:t>За дане заняття Ви можете отримати до 10 балів.</a:t>
            </a:r>
            <a:endParaRPr lang="uk-UA" dirty="0">
              <a:latin typeface="Palatino Linotype" panose="02040502050505030304" pitchFamily="18" charset="0"/>
            </a:endParaRPr>
          </a:p>
          <a:p>
            <a:r>
              <a:rPr lang="ru-RU" b="1" dirty="0">
                <a:latin typeface="Palatino Linotype" panose="02040502050505030304" pitchFamily="18" charset="0"/>
              </a:rPr>
              <a:t>1.    </a:t>
            </a:r>
            <a:r>
              <a:rPr lang="uk-UA" b="1" dirty="0">
                <a:latin typeface="Palatino Linotype" panose="02040502050505030304" pitchFamily="18" charset="0"/>
              </a:rPr>
              <a:t>Проаналізуйте о</a:t>
            </a:r>
            <a:r>
              <a:rPr lang="ru-RU" b="1" dirty="0" err="1">
                <a:latin typeface="Palatino Linotype" panose="02040502050505030304" pitchFamily="18" charset="0"/>
              </a:rPr>
              <a:t>собливості</a:t>
            </a:r>
            <a:r>
              <a:rPr lang="ru-RU" b="1" dirty="0">
                <a:latin typeface="Palatino Linotype" panose="02040502050505030304" pitchFamily="18" charset="0"/>
              </a:rPr>
              <a:t> </a:t>
            </a:r>
            <a:r>
              <a:rPr lang="ru-RU" b="1" dirty="0" err="1">
                <a:latin typeface="Palatino Linotype" panose="02040502050505030304" pitchFamily="18" charset="0"/>
              </a:rPr>
              <a:t>публічних</a:t>
            </a:r>
            <a:r>
              <a:rPr lang="ru-RU" b="1" dirty="0">
                <a:latin typeface="Palatino Linotype" panose="02040502050505030304" pitchFamily="18" charset="0"/>
              </a:rPr>
              <a:t> </a:t>
            </a:r>
            <a:r>
              <a:rPr lang="ru-RU" b="1" dirty="0" err="1">
                <a:latin typeface="Palatino Linotype" panose="02040502050505030304" pitchFamily="18" charset="0"/>
              </a:rPr>
              <a:t>закупівель</a:t>
            </a:r>
            <a:r>
              <a:rPr lang="ru-RU" b="1" dirty="0">
                <a:latin typeface="Palatino Linotype" panose="02040502050505030304" pitchFamily="18" charset="0"/>
              </a:rPr>
              <a:t> в </a:t>
            </a:r>
            <a:r>
              <a:rPr lang="ru-RU" b="1" dirty="0" err="1">
                <a:latin typeface="Palatino Linotype" panose="02040502050505030304" pitchFamily="18" charset="0"/>
              </a:rPr>
              <a:t>країнах</a:t>
            </a:r>
            <a:r>
              <a:rPr lang="ru-RU" b="1" dirty="0">
                <a:latin typeface="Palatino Linotype" panose="02040502050505030304" pitchFamily="18" charset="0"/>
              </a:rPr>
              <a:t> ЄС та </a:t>
            </a:r>
            <a:r>
              <a:rPr lang="ru-RU" b="1" dirty="0" err="1">
                <a:latin typeface="Palatino Linotype" panose="02040502050505030304" pitchFamily="18" charset="0"/>
              </a:rPr>
              <a:t>основні</a:t>
            </a:r>
            <a:r>
              <a:rPr lang="ru-RU" b="1" dirty="0">
                <a:latin typeface="Palatino Linotype" panose="02040502050505030304" pitchFamily="18" charset="0"/>
              </a:rPr>
              <a:t> </a:t>
            </a:r>
            <a:r>
              <a:rPr lang="ru-RU" b="1" dirty="0" err="1">
                <a:latin typeface="Palatino Linotype" panose="02040502050505030304" pitchFamily="18" charset="0"/>
              </a:rPr>
              <a:t>сфери</a:t>
            </a:r>
            <a:r>
              <a:rPr lang="ru-RU" b="1" dirty="0">
                <a:latin typeface="Palatino Linotype" panose="02040502050505030304" pitchFamily="18" charset="0"/>
              </a:rPr>
              <a:t>, в </a:t>
            </a:r>
            <a:r>
              <a:rPr lang="ru-RU" b="1" dirty="0" err="1">
                <a:latin typeface="Palatino Linotype" panose="02040502050505030304" pitchFamily="18" charset="0"/>
              </a:rPr>
              <a:t>яких</a:t>
            </a:r>
            <a:r>
              <a:rPr lang="ru-RU" b="1" dirty="0">
                <a:latin typeface="Palatino Linotype" panose="02040502050505030304" pitchFamily="18" charset="0"/>
              </a:rPr>
              <a:t> </a:t>
            </a:r>
            <a:r>
              <a:rPr lang="ru-RU" b="1" dirty="0" err="1">
                <a:latin typeface="Palatino Linotype" panose="02040502050505030304" pitchFamily="18" charset="0"/>
              </a:rPr>
              <a:t>реалізовують</a:t>
            </a:r>
            <a:r>
              <a:rPr lang="ru-RU" b="1" dirty="0">
                <a:latin typeface="Palatino Linotype" panose="02040502050505030304" pitchFamily="18" charset="0"/>
              </a:rPr>
              <a:t> </a:t>
            </a:r>
            <a:r>
              <a:rPr lang="ru-RU" b="1" dirty="0" err="1">
                <a:latin typeface="Palatino Linotype" panose="02040502050505030304" pitchFamily="18" charset="0"/>
              </a:rPr>
              <a:t>публічні</a:t>
            </a:r>
            <a:r>
              <a:rPr lang="ru-RU" b="1" dirty="0">
                <a:latin typeface="Palatino Linotype" panose="02040502050505030304" pitchFamily="18" charset="0"/>
              </a:rPr>
              <a:t> </a:t>
            </a:r>
            <a:r>
              <a:rPr lang="ru-RU" b="1" dirty="0" err="1">
                <a:latin typeface="Palatino Linotype" panose="02040502050505030304" pitchFamily="18" charset="0"/>
              </a:rPr>
              <a:t>закупівлі</a:t>
            </a:r>
            <a:r>
              <a:rPr lang="ru-RU" b="1" dirty="0">
                <a:latin typeface="Palatino Linotype" panose="02040502050505030304" pitchFamily="18" charset="0"/>
              </a:rPr>
              <a:t> (</a:t>
            </a:r>
            <a:r>
              <a:rPr lang="ru-RU" b="1" dirty="0" err="1">
                <a:latin typeface="Palatino Linotype" panose="02040502050505030304" pitchFamily="18" charset="0"/>
              </a:rPr>
              <a:t>країна</a:t>
            </a:r>
            <a:r>
              <a:rPr lang="ru-RU" b="1" dirty="0">
                <a:latin typeface="Palatino Linotype" panose="02040502050505030304" pitchFamily="18" charset="0"/>
              </a:rPr>
              <a:t> на </a:t>
            </a:r>
            <a:r>
              <a:rPr lang="ru-RU" b="1" dirty="0" err="1">
                <a:latin typeface="Palatino Linotype" panose="02040502050505030304" pitchFamily="18" charset="0"/>
              </a:rPr>
              <a:t>вибір</a:t>
            </a:r>
            <a:r>
              <a:rPr lang="ru-RU" b="1" dirty="0">
                <a:latin typeface="Palatino Linotype" panose="02040502050505030304" pitchFamily="18" charset="0"/>
              </a:rPr>
              <a:t> студента)</a:t>
            </a:r>
            <a:endParaRPr lang="uk-UA" dirty="0">
              <a:latin typeface="Palatino Linotype" panose="02040502050505030304" pitchFamily="18" charset="0"/>
            </a:endParaRPr>
          </a:p>
          <a:p>
            <a:r>
              <a:rPr lang="uk-UA" b="1" dirty="0">
                <a:latin typeface="Palatino Linotype" panose="02040502050505030304" pitchFamily="18" charset="0"/>
              </a:rPr>
              <a:t>2.    </a:t>
            </a:r>
            <a:r>
              <a:rPr lang="ru-RU" b="1" dirty="0" err="1">
                <a:latin typeface="Palatino Linotype" panose="02040502050505030304" pitchFamily="18" charset="0"/>
              </a:rPr>
              <a:t>Проаналізувати</a:t>
            </a:r>
            <a:r>
              <a:rPr lang="uk-UA" b="1" dirty="0">
                <a:latin typeface="Palatino Linotype" panose="02040502050505030304" pitchFamily="18" charset="0"/>
              </a:rPr>
              <a:t> </a:t>
            </a:r>
            <a:r>
              <a:rPr lang="en-US" b="1" dirty="0">
                <a:latin typeface="Palatino Linotype" panose="02040502050505030304" pitchFamily="18" charset="0"/>
              </a:rPr>
              <a:t>data</a:t>
            </a:r>
            <a:r>
              <a:rPr lang="ru-RU" b="1" dirty="0">
                <a:latin typeface="Palatino Linotype" panose="02040502050505030304" pitchFamily="18" charset="0"/>
              </a:rPr>
              <a:t>.</a:t>
            </a:r>
            <a:r>
              <a:rPr lang="en-US" b="1" dirty="0" err="1">
                <a:latin typeface="Palatino Linotype" panose="02040502050505030304" pitchFamily="18" charset="0"/>
              </a:rPr>
              <a:t>europa</a:t>
            </a:r>
            <a:r>
              <a:rPr lang="ru-RU" b="1" dirty="0">
                <a:latin typeface="Palatino Linotype" panose="02040502050505030304" pitchFamily="18" charset="0"/>
              </a:rPr>
              <a:t>.</a:t>
            </a:r>
            <a:r>
              <a:rPr lang="en-US" b="1" dirty="0" err="1">
                <a:latin typeface="Palatino Linotype" panose="02040502050505030304" pitchFamily="18" charset="0"/>
              </a:rPr>
              <a:t>eu</a:t>
            </a:r>
            <a:r>
              <a:rPr lang="uk-UA" b="1" dirty="0">
                <a:latin typeface="Palatino Linotype" panose="02040502050505030304" pitchFamily="18" charset="0"/>
              </a:rPr>
              <a:t> </a:t>
            </a:r>
            <a:r>
              <a:rPr lang="en-US" b="1" dirty="0">
                <a:latin typeface="Palatino Linotype" panose="02040502050505030304" pitchFamily="18" charset="0"/>
              </a:rPr>
              <a:t>and</a:t>
            </a:r>
            <a:r>
              <a:rPr lang="uk-UA" b="1" dirty="0">
                <a:latin typeface="Palatino Linotype" panose="02040502050505030304" pitchFamily="18" charset="0"/>
              </a:rPr>
              <a:t> </a:t>
            </a:r>
            <a:r>
              <a:rPr lang="en-US" b="1" dirty="0" err="1">
                <a:latin typeface="Palatino Linotype" panose="02040502050505030304" pitchFamily="18" charset="0"/>
              </a:rPr>
              <a:t>Opentender</a:t>
            </a:r>
            <a:r>
              <a:rPr lang="ru-RU" b="1" dirty="0">
                <a:latin typeface="Palatino Linotype" panose="02040502050505030304" pitchFamily="18" charset="0"/>
              </a:rPr>
              <a:t>.</a:t>
            </a:r>
            <a:r>
              <a:rPr lang="en-US" b="1" dirty="0" err="1">
                <a:latin typeface="Palatino Linotype" panose="02040502050505030304" pitchFamily="18" charset="0"/>
              </a:rPr>
              <a:t>eu</a:t>
            </a:r>
            <a:r>
              <a:rPr lang="uk-UA" b="1" dirty="0">
                <a:latin typeface="Palatino Linotype" panose="02040502050505030304" pitchFamily="18" charset="0"/>
              </a:rPr>
              <a:t> (за однією країною на вибір студента).</a:t>
            </a:r>
            <a:endParaRPr lang="uk-UA" dirty="0">
              <a:latin typeface="Palatino Linotype" panose="02040502050505030304" pitchFamily="18" charset="0"/>
            </a:endParaRPr>
          </a:p>
          <a:p>
            <a:r>
              <a:rPr lang="uk-UA" b="1" dirty="0">
                <a:latin typeface="Palatino Linotype" panose="02040502050505030304" pitchFamily="18" charset="0"/>
              </a:rPr>
              <a:t>3.    Надайте приклади оскарження процедури відкритих торгів в країнах ЄС.</a:t>
            </a:r>
            <a:endParaRPr lang="uk-UA" dirty="0">
              <a:latin typeface="Palatino Linotype" panose="02040502050505030304" pitchFamily="18" charset="0"/>
            </a:endParaRPr>
          </a:p>
          <a:p>
            <a:r>
              <a:rPr lang="uk-UA" sz="1600" dirty="0">
                <a:latin typeface="Palatino Linotype" panose="02040502050505030304" pitchFamily="18" charset="0"/>
              </a:rPr>
              <a:t> 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42883E-59D7-540A-A0BF-D0B732955677}"/>
              </a:ext>
            </a:extLst>
          </p:cNvPr>
          <p:cNvSpPr txBox="1"/>
          <p:nvPr/>
        </p:nvSpPr>
        <p:spPr>
          <a:xfrm>
            <a:off x="151535" y="3429000"/>
            <a:ext cx="117464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396240" algn="ctr"/>
            <a:r>
              <a:rPr lang="uk-UA" sz="16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 самостійної роботи</a:t>
            </a:r>
            <a:endParaRPr lang="uk-UA" sz="12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Нормативно-правове регулювання процедур здійснення публічних </a:t>
            </a:r>
            <a:r>
              <a:rPr lang="uk-UA" sz="16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міжнародній комерції ЄС. Директиви ЄС 2014/24/ЄС і 89/665/ЄС. 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 </a:t>
            </a:r>
            <a:r>
              <a:rPr lang="uk-UA" sz="16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що застосовуються в Європейському Союзі, і як вони відрізняються одна від одної (на прикладі конкретних країн ЄС).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Особливості застосування електронних засобів комунікації та електронного аукціону в публічних </a:t>
            </a:r>
            <a:r>
              <a:rPr lang="uk-UA" sz="16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закупівлях</a:t>
            </a: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Етапи здійснення процедур публічних </a:t>
            </a:r>
            <a:r>
              <a:rPr lang="uk-UA" sz="16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країнах ЄС.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Норми ЄС щодо соціальних та екологічних аспектів у публічних </a:t>
            </a:r>
            <a:r>
              <a:rPr lang="uk-UA" sz="16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закупівлях</a:t>
            </a: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Адаптація українського законодавства про публічні закупівлі до права ЄС як стратегія розвитку публічних </a:t>
            </a:r>
            <a:r>
              <a:rPr lang="uk-UA" sz="16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6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Україні. </a:t>
            </a:r>
          </a:p>
        </p:txBody>
      </p:sp>
    </p:spTree>
    <p:extLst>
      <p:ext uri="{BB962C8B-B14F-4D97-AF65-F5344CB8AC3E}">
        <p14:creationId xmlns:p14="http://schemas.microsoft.com/office/powerpoint/2010/main" val="3082322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28223A-DD51-D07D-C1CF-92F3790D9967}"/>
              </a:ext>
            </a:extLst>
          </p:cNvPr>
          <p:cNvSpPr txBox="1"/>
          <p:nvPr/>
        </p:nvSpPr>
        <p:spPr>
          <a:xfrm>
            <a:off x="219174" y="115742"/>
            <a:ext cx="609442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Законодавче регулювання закупівельної діяльності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E5EBA3-F1E0-4F88-9A38-E77B8CE215D9}"/>
              </a:ext>
            </a:extLst>
          </p:cNvPr>
          <p:cNvSpPr txBox="1"/>
          <p:nvPr/>
        </p:nvSpPr>
        <p:spPr>
          <a:xfrm>
            <a:off x="506692" y="1168514"/>
            <a:ext cx="6094428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 закупівлі в ЄС регулюються на декількох рівнях: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80938643-7DE9-7BA6-0593-9775C4EEE9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9861766"/>
              </p:ext>
            </p:extLst>
          </p:nvPr>
        </p:nvGraphicFramePr>
        <p:xfrm>
          <a:off x="5568386" y="1355552"/>
          <a:ext cx="6291605" cy="3772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55D865A-767C-9B6F-3F2E-C14FDB23C04A}"/>
              </a:ext>
            </a:extLst>
          </p:cNvPr>
          <p:cNvSpPr txBox="1"/>
          <p:nvPr/>
        </p:nvSpPr>
        <p:spPr>
          <a:xfrm>
            <a:off x="153186" y="1828800"/>
            <a:ext cx="6447934" cy="1027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Головна мета цього регулювання полягає в тому, щоб зробити ринок ЄС максимально доступним для суб’єктів господарювання усіх держав — членів ЄС.   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Про публічні закупівлі - Світ документів-онлайн">
            <a:extLst>
              <a:ext uri="{FF2B5EF4-FFF2-40B4-BE49-F238E27FC236}">
                <a16:creationId xmlns:a16="http://schemas.microsoft.com/office/drawing/2014/main" id="{627DB119-5EFF-1EC9-284B-455BA387F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41" y="2864965"/>
            <a:ext cx="4616777" cy="311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032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25F0F6-5FEB-495A-3116-00DA2408A33F}"/>
              </a:ext>
            </a:extLst>
          </p:cNvPr>
          <p:cNvSpPr txBox="1"/>
          <p:nvPr/>
        </p:nvSpPr>
        <p:spPr>
          <a:xfrm>
            <a:off x="152611" y="534220"/>
            <a:ext cx="11678238" cy="914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Правовою основою європейської системи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державних потреб на рівні ЄС є: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3ECE94-80B0-4052-F769-03A47FBC49EE}"/>
              </a:ext>
            </a:extLst>
          </p:cNvPr>
          <p:cNvSpPr txBox="1"/>
          <p:nvPr/>
        </p:nvSpPr>
        <p:spPr>
          <a:xfrm>
            <a:off x="661342" y="1449150"/>
            <a:ext cx="10534978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норми Договору про функціонування ЄС (далі — ДФЄС);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пакет спеціальних Директив Європейського Парламенту та Ради, прийнятих у лютому 2014 року: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Директива 2014/24/ЄС «Про державні закупівлі та про скасування Директиви 2004/18/ЄС»;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Директива 2014/25/ЄС «Про закупівлі організацій, що здійснюють діяльність в сфері водопостачання, енергетики, транспорту і поштового зв’язку та про скасування Директиви 2004/17/ЄС Європейського Парламенту та Ради ЄС»,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Директива 2014/23/ЄС «Про присудження концесійних контрактів»;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Директива Європейського Парламенту і Ради 2009/81/ЄС від 13.07.2009 про координування процедур укладання державними замовниками або організаціями деяких договорів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підряду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договорів постачання і договорів про надання послуг у сферах оборони та безпеки.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16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569F5E-0942-B03B-8155-31517310F5A8}"/>
              </a:ext>
            </a:extLst>
          </p:cNvPr>
          <p:cNvSpPr txBox="1"/>
          <p:nvPr/>
        </p:nvSpPr>
        <p:spPr>
          <a:xfrm>
            <a:off x="256881" y="79017"/>
            <a:ext cx="11686880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правовому регулюванні публічних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ЄС можна виділити два режими: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472F9205-BDF9-D6E2-074A-70273A17A9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5848268"/>
              </p:ext>
            </p:extLst>
          </p:nvPr>
        </p:nvGraphicFramePr>
        <p:xfrm>
          <a:off x="6284" y="744718"/>
          <a:ext cx="12185716" cy="6034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84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53FDE2-51F2-1A96-0D9E-93E73D49AE8B}"/>
              </a:ext>
            </a:extLst>
          </p:cNvPr>
          <p:cNvSpPr txBox="1"/>
          <p:nvPr/>
        </p:nvSpPr>
        <p:spPr>
          <a:xfrm>
            <a:off x="620352" y="118334"/>
            <a:ext cx="12114228" cy="965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 основних оновлень законодавства ЄС щодо публічних </a:t>
            </a:r>
            <a:r>
              <a:rPr lang="uk-UA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2014 році слід зазначити: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2B2970-C2DC-A27C-243F-7FAD0335F1A2}"/>
              </a:ext>
            </a:extLst>
          </p:cNvPr>
          <p:cNvSpPr txBox="1"/>
          <p:nvPr/>
        </p:nvSpPr>
        <p:spPr>
          <a:xfrm>
            <a:off x="988269" y="1084176"/>
            <a:ext cx="10215462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введення обов’язкової електронної форми проведення тендерів;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суттєве скорочення термінів проведення </a:t>
            </a:r>
            <a:r>
              <a:rPr lang="uk-UA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спрощення адміністративних процедур укладення контрактів;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 більш сприятливого режиму участі в процедурах </a:t>
            </a:r>
            <a:r>
              <a:rPr lang="uk-UA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малих і середніх підприємств;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впровадження додаткових заходів для забезпечення принципу прозорості проведення державних </a:t>
            </a:r>
            <a:r>
              <a:rPr lang="uk-UA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(складання державами-членами доповідей про порушення процедур державних </a:t>
            </a:r>
            <a:r>
              <a:rPr lang="uk-UA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публічне оголошення результатів розслідування таких порушень, для великих контрактів);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збільшення терміну зберігання документів та їх обов’язкове розголошення з урахуванням вимог національного законодавства про персональні дані і допуск до документації тощо;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спрощення процедури внесення змін до вже підписаного державного контракту;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розширення і посилення переліку підстав для винятків з-поміж учасників тендеру суб’єкта господарювання тощо.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13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0F67E3-ED85-7FF6-614A-2ABFC77FB546}"/>
              </a:ext>
            </a:extLst>
          </p:cNvPr>
          <p:cNvSpPr txBox="1"/>
          <p:nvPr/>
        </p:nvSpPr>
        <p:spPr>
          <a:xfrm>
            <a:off x="162613" y="67485"/>
            <a:ext cx="6094428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Порогові значення з 1 січня 2024 року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2AA2ECA-9340-736C-F3E0-848E69D68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75319"/>
              </p:ext>
            </p:extLst>
          </p:nvPr>
        </p:nvGraphicFramePr>
        <p:xfrm>
          <a:off x="0" y="622169"/>
          <a:ext cx="12192000" cy="6412542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529166112"/>
                    </a:ext>
                  </a:extLst>
                </a:gridCol>
                <a:gridCol w="7590006">
                  <a:extLst>
                    <a:ext uri="{9D8B030D-6E8A-4147-A177-3AD203B41FA5}">
                      <a16:colId xmlns:a16="http://schemas.microsoft.com/office/drawing/2014/main" val="478228537"/>
                    </a:ext>
                  </a:extLst>
                </a:gridCol>
                <a:gridCol w="1858794">
                  <a:extLst>
                    <a:ext uri="{9D8B030D-6E8A-4147-A177-3AD203B41FA5}">
                      <a16:colId xmlns:a16="http://schemas.microsoft.com/office/drawing/2014/main" val="1490340619"/>
                    </a:ext>
                  </a:extLst>
                </a:gridCol>
              </a:tblGrid>
              <a:tr h="2740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Замовник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Тип договору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Вартість, євро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3594942907"/>
                  </a:ext>
                </a:extLst>
              </a:tr>
              <a:tr h="444462"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Центральні</a:t>
                      </a:r>
                      <a:r>
                        <a:rPr lang="en-US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органи</a:t>
                      </a:r>
                      <a:r>
                        <a:rPr lang="en-US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державної</a:t>
                      </a:r>
                      <a:r>
                        <a:rPr lang="en-US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влади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виконання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робіт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субсидовані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виконання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робіт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5 350 000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1517605094"/>
                  </a:ext>
                </a:extLst>
              </a:tr>
              <a:tr h="44446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 послуги, що стосуються соціальних та інших конкретних послуг, перелічені у Додатку </a:t>
                      </a:r>
                      <a:r>
                        <a:rPr lang="en-US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XIV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750 000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2415185430"/>
                  </a:ext>
                </a:extLst>
              </a:tr>
              <a:tr h="21452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 субсидовані послуги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214 000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1309435555"/>
                  </a:ext>
                </a:extLst>
              </a:tr>
              <a:tr h="44446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 інші контракти на послуги та всі конкурси на проєктування (творчі конкурси)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139 000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2829176222"/>
                  </a:ext>
                </a:extLst>
              </a:tr>
              <a:tr h="44446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поставки,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укладені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замовниками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які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не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працюють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сфері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оборони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139 000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4157602832"/>
                  </a:ext>
                </a:extLst>
              </a:tr>
              <a:tr h="44446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поставки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товарів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перелічених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Додатку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стосуються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сфери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оборони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139 000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3848603707"/>
                  </a:ext>
                </a:extLst>
              </a:tr>
              <a:tr h="44446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поставки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інших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товарів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стосуються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сфери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оборони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214 000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3839771621"/>
                  </a:ext>
                </a:extLst>
              </a:tr>
              <a:tr h="444462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Субцентральні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замовники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виконання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робіт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субсидовані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виконання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робіт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5 350 000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1962128359"/>
                  </a:ext>
                </a:extLst>
              </a:tr>
              <a:tr h="44446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послуги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стосуються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соціальних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інших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конкретних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послуг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перелічених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Додатку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XIV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750 000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301164885"/>
                  </a:ext>
                </a:extLst>
              </a:tr>
              <a:tr h="873637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інші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послуги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конкурси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проєктування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творчі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конкурси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субсидійні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послуги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поставку</a:t>
                      </a:r>
                      <a:b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</a:b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214 000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2941641823"/>
                  </a:ext>
                </a:extLst>
              </a:tr>
              <a:tr h="21452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Комунальні послуги (організації, що працюють у водних, енергетичних, транспортних або поштових секторах) (Директива 2014/25/ЄС)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en-US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en-US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виконання</a:t>
                      </a:r>
                      <a:r>
                        <a:rPr lang="en-US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робіт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5 548 000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2841410769"/>
                  </a:ext>
                </a:extLst>
              </a:tr>
              <a:tr h="44446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послуги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що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стосуються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соціальних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інших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конкретних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послуг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перелічених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Додатку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XVII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1 000 000</a:t>
                      </a:r>
                      <a:endParaRPr lang="uk-UA" sz="12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4040484746"/>
                  </a:ext>
                </a:extLst>
              </a:tr>
              <a:tr h="444462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інші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послуги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конкурси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проєктування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поставки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428 000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2729255507"/>
                  </a:ext>
                </a:extLst>
              </a:tr>
              <a:tr h="2145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Усі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державні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підрядники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Концесійні</a:t>
                      </a: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контракти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5 350 000</a:t>
                      </a:r>
                      <a:endParaRPr lang="uk-UA" sz="12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06" marR="28806" marT="0" marB="0"/>
                </a:tc>
                <a:extLst>
                  <a:ext uri="{0D108BD9-81ED-4DB2-BD59-A6C34878D82A}">
                    <a16:rowId xmlns:a16="http://schemas.microsoft.com/office/drawing/2014/main" val="684010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048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ісце для вмісту 3">
            <a:extLst>
              <a:ext uri="{FF2B5EF4-FFF2-40B4-BE49-F238E27FC236}">
                <a16:creationId xmlns:a16="http://schemas.microsoft.com/office/drawing/2014/main" id="{E61CCB21-EAED-2150-4DD0-34B654E195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536" t="5919" r="20446" b="6873"/>
          <a:stretch>
            <a:fillRect/>
          </a:stretch>
        </p:blipFill>
        <p:spPr>
          <a:xfrm>
            <a:off x="1570617" y="215152"/>
            <a:ext cx="8778239" cy="597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92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007D5B1F-9A0D-06E1-2C7D-51241410B6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9998554"/>
              </p:ext>
            </p:extLst>
          </p:nvPr>
        </p:nvGraphicFramePr>
        <p:xfrm>
          <a:off x="141402" y="245096"/>
          <a:ext cx="11934334" cy="6504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0938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9BFB4F6-9856-9649-BDBC-29EBAC74A3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23737" y="780404"/>
            <a:ext cx="10131425" cy="56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2.Цифровізація процесів публічних </a:t>
            </a:r>
            <a:r>
              <a:rPr lang="uk-UA" sz="24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4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ЄС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Місце для вмісту 2">
            <a:extLst>
              <a:ext uri="{FF2B5EF4-FFF2-40B4-BE49-F238E27FC236}">
                <a16:creationId xmlns:a16="http://schemas.microsoft.com/office/drawing/2014/main" id="{EB3E9EBE-947A-9E8D-10D9-A9AE58D95F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452968"/>
              </p:ext>
            </p:extLst>
          </p:nvPr>
        </p:nvGraphicFramePr>
        <p:xfrm>
          <a:off x="838200" y="1807430"/>
          <a:ext cx="10515600" cy="396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5798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AEB847-9422-2F6D-143B-4580FE2D1A5E}"/>
              </a:ext>
            </a:extLst>
          </p:cNvPr>
          <p:cNvSpPr txBox="1"/>
          <p:nvPr/>
        </p:nvSpPr>
        <p:spPr>
          <a:xfrm>
            <a:off x="230958" y="1455619"/>
            <a:ext cx="6117996" cy="3896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Єдиний класифікатор 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це деталізована система опису продукції, яку закуповують замовники, з присвоєнням індивідуальних кодів  різним  товарам,  роботам  та  послугам. ЕКЗ було затверджено у 2002 р., коли було прийнято  регламент  Європейського  парламенту  та  Ради  ЄС  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2195/200213.  Наразі ЄКЗ діє у редакції нового регламенту Європейського  парламенту  та  Ради  від  2009  р. (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596/2009). Відповідно до положень директиви Європейського парламенту та Ради від 2014  р.  (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2014/24/ЄС)  застосування  кодів ЄКЗ  є  обов'язковим  при  проведенні  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європейськими  замовниками.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ua]Як правильно визначити предмет закупівлі[:ru]Визначення предмета  закупівлі в публічних закупівлях ProZorro[:]">
            <a:extLst>
              <a:ext uri="{FF2B5EF4-FFF2-40B4-BE49-F238E27FC236}">
                <a16:creationId xmlns:a16="http://schemas.microsoft.com/office/drawing/2014/main" id="{6F656647-E552-FC91-BCFD-077A74BDD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274" y="1455619"/>
            <a:ext cx="5202811" cy="32200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9BC0AD-A9FE-EF7E-CFCA-623C1F20BEFB}"/>
              </a:ext>
            </a:extLst>
          </p:cNvPr>
          <p:cNvSpPr txBox="1"/>
          <p:nvPr/>
        </p:nvSpPr>
        <p:spPr>
          <a:xfrm>
            <a:off x="1989221" y="424933"/>
            <a:ext cx="71547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FFFFFF"/>
                </a:solidFill>
              </a:rPr>
              <a:t>Єдиний класифікатор </a:t>
            </a:r>
            <a:r>
              <a:rPr lang="uk-UA" sz="2800" b="1" dirty="0" err="1">
                <a:solidFill>
                  <a:srgbClr val="FFFFFF"/>
                </a:solidFill>
              </a:rPr>
              <a:t>закупівель</a:t>
            </a:r>
            <a:r>
              <a:rPr lang="uk-UA" sz="2800" b="1" dirty="0">
                <a:solidFill>
                  <a:srgbClr val="FFFFFF"/>
                </a:solidFill>
              </a:rPr>
              <a:t> (ЕКЗ). 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246434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2">
            <a:extLst>
              <a:ext uri="{FF2B5EF4-FFF2-40B4-BE49-F238E27FC236}">
                <a16:creationId xmlns:a16="http://schemas.microsoft.com/office/drawing/2014/main" id="{6F96D4DC-B7B9-C4DD-B99F-C8C69AC7B380}"/>
              </a:ext>
            </a:extLst>
          </p:cNvPr>
          <p:cNvSpPr txBox="1">
            <a:spLocks/>
          </p:cNvSpPr>
          <p:nvPr/>
        </p:nvSpPr>
        <p:spPr>
          <a:xfrm>
            <a:off x="457907" y="-224589"/>
            <a:ext cx="5288928" cy="668215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ЕКЗ – це деталізована система опису продукції, яку закуповують замовники, з присвоєнням індивідуальних кодів  різним  товарам,  роботам  та  послугам. </a:t>
            </a: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ЕКЗ було затверджено у 2002 р., коли було прийнято  регламент  Європейського  парламенту  та  Ради  ЄС  </a:t>
            </a:r>
            <a:r>
              <a:rPr lang="en-GB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No  2195/200213. </a:t>
            </a:r>
            <a:endParaRPr lang="uk-UA" dirty="0">
              <a:solidFill>
                <a:schemeClr val="tx1">
                  <a:alpha val="80000"/>
                </a:schemeClr>
              </a:solidFill>
              <a:latin typeface="Palatino Linotype" panose="02040502050505030304" pitchFamily="18" charset="0"/>
            </a:endParaRPr>
          </a:p>
          <a:p>
            <a:r>
              <a:rPr lang="en-GB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Наразі ЄКЗ діє у редакції нового регламенту Європейського  парламенту  та  Ради  від  2009  р. (</a:t>
            </a:r>
            <a:r>
              <a:rPr lang="en-GB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No   596/2009). </a:t>
            </a:r>
            <a:endParaRPr lang="uk-UA" dirty="0">
              <a:solidFill>
                <a:schemeClr val="tx1">
                  <a:alpha val="80000"/>
                </a:schemeClr>
              </a:solidFill>
              <a:latin typeface="Palatino Linotype" panose="02040502050505030304" pitchFamily="18" charset="0"/>
            </a:endParaRP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Відповідно до положень директиви Європейського парламенту та Ради від 2014  р.  (</a:t>
            </a:r>
            <a:r>
              <a:rPr lang="en-GB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No 2014/24/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ЄС)  застосування  кодів ЄКЗ  є  обов'язковим  при  проведенні  </a:t>
            </a:r>
            <a:r>
              <a:rPr lang="uk-UA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 європейськими  замовниками.  </a:t>
            </a: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ЕКЗ – це електронний каталог товарів, робіт, послуг, які можуть придбати замовники з ЄС.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237B612-E6DD-6AA5-EC25-3726039483FC}"/>
              </a:ext>
            </a:extLst>
          </p:cNvPr>
          <p:cNvSpPr txBox="1">
            <a:spLocks/>
          </p:cNvSpPr>
          <p:nvPr/>
        </p:nvSpPr>
        <p:spPr>
          <a:xfrm>
            <a:off x="6096000" y="0"/>
            <a:ext cx="5685771" cy="6569611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ЕКЗ складається з основного класифікатора  та  додаткового. </a:t>
            </a: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uk-UA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Коди  основного класифікатора  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мають  вигляд  «00000000-0», де перші дві цифри позначають розділ, третя цифра – групу, четверта – клас, п'ята – категорію продукції. Шоста, сьома та восьма цифри відносяться  до  конкретного  товару,  роботи або  послуги.  Дев'ята  цифра  використовується  для  підтвердження  унікальності  коду. </a:t>
            </a:r>
          </a:p>
          <a:p>
            <a:r>
              <a:rPr lang="uk-UA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Додатковий  класифікатор  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використовується для більш детального опису предмета контракту і складається з буквено-цифрового коду, де  перший  символ  (літерний)  позначає  секцію, наступні три цифри – підрозділ, остання цифра  використовується  для  підтвердження унікальності коду.</a:t>
            </a: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Чинна редакція ЄКЗ міститься на сайті інформаційної системи для державних </a:t>
            </a:r>
            <a:r>
              <a:rPr lang="uk-UA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(SIMAP). </a:t>
            </a: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Сам словник, посібник із користування ним та інші пов’язані файли можна знайти за таким посиланням. https://simap.ted.europa.eu/web/simap/cpv</a:t>
            </a:r>
          </a:p>
          <a:p>
            <a:endParaRPr lang="uk-UA" sz="1400" dirty="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03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BAFA4-033C-FA1C-55BF-F22212CF4BCF}"/>
              </a:ext>
            </a:extLst>
          </p:cNvPr>
          <p:cNvSpPr txBox="1">
            <a:spLocks/>
          </p:cNvSpPr>
          <p:nvPr/>
        </p:nvSpPr>
        <p:spPr>
          <a:xfrm>
            <a:off x="452177" y="381935"/>
            <a:ext cx="4744476" cy="597441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uk-UA" sz="5600" dirty="0">
                <a:solidFill>
                  <a:srgbClr val="FFFFFF"/>
                </a:solidFill>
              </a:rPr>
            </a:br>
            <a:r>
              <a:rPr lang="uk-UA" sz="5600" b="1" dirty="0">
                <a:solidFill>
                  <a:srgbClr val="FFFFFF"/>
                </a:solidFill>
              </a:rPr>
              <a:t>Технічна специфікація</a:t>
            </a:r>
            <a:br>
              <a:rPr lang="uk-UA" sz="5600" dirty="0">
                <a:solidFill>
                  <a:srgbClr val="FFFFFF"/>
                </a:solidFill>
              </a:rPr>
            </a:br>
            <a:endParaRPr lang="uk-UA" sz="5600" dirty="0">
              <a:solidFill>
                <a:srgbClr val="FFFFFF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AD17EC0-B998-1AE8-F098-401B3AAA1FFB}"/>
              </a:ext>
            </a:extLst>
          </p:cNvPr>
          <p:cNvSpPr txBox="1">
            <a:spLocks/>
          </p:cNvSpPr>
          <p:nvPr/>
        </p:nvSpPr>
        <p:spPr>
          <a:xfrm>
            <a:off x="5892337" y="0"/>
            <a:ext cx="5693823" cy="66680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Технічна специфікація </a:t>
            </a: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– описує вимоги до того, що повинно бути виконано згідно з договором про державні закупівлі.</a:t>
            </a:r>
          </a:p>
          <a:p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uk-UA" sz="1600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Технічна специфікація </a:t>
            </a: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є важливим елементом тендерної документації, яка надається учасникам тендеру і на основі якої вони готують свої пропозиції.</a:t>
            </a:r>
          </a:p>
          <a:p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Специфікації мають бути об'єктивними, не надаючи переваг жодному з учасників. </a:t>
            </a:r>
          </a:p>
          <a:p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Директиви ЄС вимагають, щоб закупівельні організації використовували технічні специфікації, засновані виключно на </a:t>
            </a:r>
            <a:r>
              <a:rPr lang="uk-UA" sz="1600" i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європейських чи міжнародних стандартах.</a:t>
            </a:r>
          </a:p>
          <a:p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Можливі ситуації, коли замість конкретного технічного рішення в закупівельному договорі описана проблема, яку потрібно вирішити, і бажані результати. У цих випадках учасники торгів мають можливість використати свій інноваційний потенціал та технічні ноу-хау для розробки оптимального підходу. З цих причин допускається використання функціональних та експлуатаційних вимог як альтернативи технічним специфікаціям в звичному вигляді.</a:t>
            </a:r>
          </a:p>
          <a:p>
            <a:endParaRPr lang="uk-UA" sz="16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4" name="Рисунок 3" descr="Технічна специфікація до предмета закупівлі. Правильні кроки у її розробці  ➤ Воєнний стан ➤ РАДНИК">
            <a:extLst>
              <a:ext uri="{FF2B5EF4-FFF2-40B4-BE49-F238E27FC236}">
                <a16:creationId xmlns:a16="http://schemas.microsoft.com/office/drawing/2014/main" id="{AB9A67C3-7B0F-639F-E9BE-1C00E42F9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40" y="1129553"/>
            <a:ext cx="5197047" cy="353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89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EA4BC1-C555-F898-4904-910908B681FF}"/>
              </a:ext>
            </a:extLst>
          </p:cNvPr>
          <p:cNvSpPr txBox="1"/>
          <p:nvPr/>
        </p:nvSpPr>
        <p:spPr>
          <a:xfrm>
            <a:off x="2617133" y="1307541"/>
            <a:ext cx="7237428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Tenders Electronic Daily (TED) </a:t>
            </a:r>
            <a:r>
              <a:rPr lang="uk-U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</a:t>
            </a:r>
            <a:r>
              <a:rPr lang="uk-UA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http://ted.europa.eu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E62FB8-2F1E-A619-69B4-8703B669774D}"/>
              </a:ext>
            </a:extLst>
          </p:cNvPr>
          <p:cNvSpPr txBox="1"/>
          <p:nvPr/>
        </p:nvSpPr>
        <p:spPr>
          <a:xfrm>
            <a:off x="996098" y="2327038"/>
            <a:ext cx="10199802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орієнтовними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даними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на 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TED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щодня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публікується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близько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1 800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повідомлень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перевищують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порогові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значення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Директив ЄС.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B8B56E-B4F7-50F8-4CC8-BBF749AF0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09" y="3587691"/>
            <a:ext cx="10836579" cy="248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426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D2B8BC-9EC7-16C5-DE57-5724F9DD7EF3}"/>
              </a:ext>
            </a:extLst>
          </p:cNvPr>
          <p:cNvSpPr txBox="1">
            <a:spLocks/>
          </p:cNvSpPr>
          <p:nvPr/>
        </p:nvSpPr>
        <p:spPr>
          <a:xfrm>
            <a:off x="1" y="253598"/>
            <a:ext cx="5373116" cy="597441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7400" dirty="0">
                <a:solidFill>
                  <a:srgbClr val="FFFFFF"/>
                </a:solidFill>
              </a:rPr>
              <a:t>Tenders Electronic Daily </a:t>
            </a:r>
            <a:endParaRPr lang="uk-UA" sz="7400" dirty="0">
              <a:solidFill>
                <a:srgbClr val="FFFFFF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A4AA1E2-99A7-2769-2DBD-30594D86227D}"/>
              </a:ext>
            </a:extLst>
          </p:cNvPr>
          <p:cNvSpPr txBox="1">
            <a:spLocks/>
          </p:cNvSpPr>
          <p:nvPr/>
        </p:nvSpPr>
        <p:spPr>
          <a:xfrm>
            <a:off x="5720603" y="70718"/>
            <a:ext cx="5666599" cy="6609970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Бюро  публікацій  ЄС  публікує отриману  інформацію  протягом  п'яти  днів  у разі  її  надсилання  в  електронному  вигляді через модулі електронної системи державних </a:t>
            </a:r>
            <a:r>
              <a:rPr lang="uk-UA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GB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(</a:t>
            </a:r>
            <a:r>
              <a:rPr lang="en-GB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eNotice</a:t>
            </a:r>
            <a:r>
              <a:rPr lang="en-GB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або </a:t>
            </a:r>
            <a:r>
              <a:rPr lang="en-GB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eSender</a:t>
            </a:r>
            <a:r>
              <a:rPr lang="en-GB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) 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або протягом 12 днів у разі її надсилання електронною поштою, факсом або поштою. </a:t>
            </a: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Замовник зберігає за собою право опублікувати інформацію на своєму офіційному (національному) сайті.</a:t>
            </a: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Така публікація можлива лише після направлення інформації до Бюро публікацій ЄС. </a:t>
            </a: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Відомості, опубліковані  в  національних  інформаційних системах, не повинні містити додаткову інформацію  про  закупівлю,  яка  не  була  вказана  у відомостях,  опублікованих  на  європейському рівні. </a:t>
            </a: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Ці вимоги були встановлені директивами ЄС  з  метою  недопущення  отримання  національними  компаніями  неконкурентної  переваги перед учасниками інших країн.</a:t>
            </a:r>
          </a:p>
          <a:p>
            <a:endParaRPr lang="uk-UA" sz="17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4" name="Рисунок 3" descr="European Publications Office - Geprolux">
            <a:extLst>
              <a:ext uri="{FF2B5EF4-FFF2-40B4-BE49-F238E27FC236}">
                <a16:creationId xmlns:a16="http://schemas.microsoft.com/office/drawing/2014/main" id="{3FE41408-2806-4643-6B6F-6957E0BC6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17" y="1124462"/>
            <a:ext cx="5217386" cy="385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328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B773B2-5202-0FE3-7D3D-C357D27306A2}"/>
              </a:ext>
            </a:extLst>
          </p:cNvPr>
          <p:cNvSpPr txBox="1"/>
          <p:nvPr/>
        </p:nvSpPr>
        <p:spPr>
          <a:xfrm>
            <a:off x="256881" y="87461"/>
            <a:ext cx="10309519" cy="426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правило,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публікації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розміщуються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такими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суб’єктами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D86013-ECEF-C4EF-543C-CAA43B90E85C}"/>
              </a:ext>
            </a:extLst>
          </p:cNvPr>
          <p:cNvSpPr txBox="1"/>
          <p:nvPr/>
        </p:nvSpPr>
        <p:spPr>
          <a:xfrm>
            <a:off x="586819" y="640104"/>
            <a:ext cx="11036429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 державами — членами ЄС;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Ліхтенштейном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Норвегією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Ісландією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інституціями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ЄС: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Європейською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комісією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Європейським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парламентом, Радою ЄС та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Європейською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службою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зовнішніх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справ;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країнами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входять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ЄС,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залучають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ЄС.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19B93E-CA11-8C13-CE95-2A7286F06B95}"/>
              </a:ext>
            </a:extLst>
          </p:cNvPr>
          <p:cNvSpPr txBox="1"/>
          <p:nvPr/>
        </p:nvSpPr>
        <p:spPr>
          <a:xfrm>
            <a:off x="256881" y="2840089"/>
            <a:ext cx="9311325" cy="780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Разом з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тим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певні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повідомлення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ru-RU" sz="20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публікуються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en-US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TED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FA008A-1263-765C-DE9F-5499CAFAA0A7}"/>
              </a:ext>
            </a:extLst>
          </p:cNvPr>
          <p:cNvSpPr txBox="1"/>
          <p:nvPr/>
        </p:nvSpPr>
        <p:spPr>
          <a:xfrm>
            <a:off x="586818" y="3603790"/>
            <a:ext cx="9654461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вартість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нижче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порогових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значень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визначених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Директивами ЄС;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входять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ЄС,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фінансуються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місцевому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рівні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273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93B213-D3E7-6826-735D-0F36A3B91F64}"/>
              </a:ext>
            </a:extLst>
          </p:cNvPr>
          <p:cNvSpPr txBox="1"/>
          <p:nvPr/>
        </p:nvSpPr>
        <p:spPr>
          <a:xfrm>
            <a:off x="2731140" y="69813"/>
            <a:ext cx="6094428" cy="492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24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Інші</a:t>
            </a:r>
            <a:r>
              <a:rPr lang="ru-RU" sz="24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онлайн-</a:t>
            </a:r>
            <a:r>
              <a:rPr lang="ru-RU" sz="24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ресурси</a:t>
            </a:r>
            <a:r>
              <a:rPr lang="ru-RU" sz="24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b="1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DB3DFC-3061-D83F-7885-DC5DC3E9392E}"/>
              </a:ext>
            </a:extLst>
          </p:cNvPr>
          <p:cNvSpPr txBox="1"/>
          <p:nvPr/>
        </p:nvSpPr>
        <p:spPr>
          <a:xfrm>
            <a:off x="139849" y="562640"/>
            <a:ext cx="11912301" cy="6109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TED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eTendering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система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елетронних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інституцій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ЄС: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etendering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ted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europa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eu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ЄС - 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data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europa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eu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data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datasets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ted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csv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?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locale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=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en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Перелік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веб-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ресурсів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країнах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 (на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сайті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Європейської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Комісії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://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ec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.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europa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.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eu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info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policies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public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-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procurement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support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-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tools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-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public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-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buyers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public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-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procurement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-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eu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-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countries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_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en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Рекомендації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Європейської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Комісії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іноземним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учасникам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ЄС: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ec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europa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eu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docsroom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documents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/36601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портали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https://commission.europa.eu/funding-tenders/tools-public-buyers/public-procurement-eu-countries_en#national-portals</a:t>
            </a:r>
            <a:endParaRPr lang="ru-RU" sz="1800" u="sng" dirty="0">
              <a:solidFill>
                <a:srgbClr val="0000FF"/>
              </a:solidFill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u="sng" dirty="0">
              <a:solidFill>
                <a:srgbClr val="0000FF"/>
              </a:solidFill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Palatino Linotype" panose="02040502050505030304" pitchFamily="18" charset="0"/>
              </a:rPr>
              <a:t>Національні</a:t>
            </a:r>
            <a:r>
              <a:rPr lang="ru-RU" dirty="0">
                <a:latin typeface="Palatino Linotype" panose="02040502050505030304" pitchFamily="18" charset="0"/>
              </a:rPr>
              <a:t> </a:t>
            </a:r>
            <a:r>
              <a:rPr lang="ru-RU" dirty="0" err="1">
                <a:latin typeface="Palatino Linotype" panose="02040502050505030304" pitchFamily="18" charset="0"/>
              </a:rPr>
              <a:t>платформи</a:t>
            </a:r>
            <a:r>
              <a:rPr lang="ru-RU" dirty="0">
                <a:latin typeface="Palatino Linotype" panose="02040502050505030304" pitchFamily="18" charset="0"/>
              </a:rPr>
              <a:t> </a:t>
            </a:r>
            <a:r>
              <a:rPr lang="ru-RU" dirty="0" err="1">
                <a:latin typeface="Palatino Linotype" panose="02040502050505030304" pitchFamily="18" charset="0"/>
              </a:rPr>
              <a:t>публічних</a:t>
            </a:r>
            <a:r>
              <a:rPr lang="ru-RU" dirty="0">
                <a:latin typeface="Palatino Linotype" panose="02040502050505030304" pitchFamily="18" charset="0"/>
              </a:rPr>
              <a:t> </a:t>
            </a:r>
            <a:r>
              <a:rPr lang="ru-RU" dirty="0" err="1">
                <a:latin typeface="Palatino Linotype" panose="02040502050505030304" pitchFamily="18" charset="0"/>
              </a:rPr>
              <a:t>закупівель</a:t>
            </a:r>
            <a:r>
              <a:rPr lang="ru-RU" dirty="0">
                <a:latin typeface="Palatino Linotype" panose="02040502050505030304" pitchFamily="18" charset="0"/>
              </a:rPr>
              <a:t> </a:t>
            </a:r>
            <a:r>
              <a:rPr lang="ru-RU" dirty="0" err="1">
                <a:latin typeface="Palatino Linotype" panose="02040502050505030304" pitchFamily="18" charset="0"/>
              </a:rPr>
              <a:t>країн-членів</a:t>
            </a:r>
            <a:r>
              <a:rPr lang="ru-RU" dirty="0">
                <a:latin typeface="Palatino Linotype" panose="02040502050505030304" pitchFamily="18" charset="0"/>
              </a:rPr>
              <a:t> СОТ - </a:t>
            </a:r>
            <a:r>
              <a:rPr lang="en-US" dirty="0">
                <a:latin typeface="Palatino Linotype" panose="02040502050505030304" pitchFamily="18" charset="0"/>
              </a:rPr>
              <a:t>https://infobox.prozorro.org/gpa/nacionalni-platformi-publichnih-zakupivel-krajin-chleniv-sot</a:t>
            </a:r>
            <a:endParaRPr lang="ru-RU" dirty="0">
              <a:latin typeface="Palatino Linotype" panose="0204050205050503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337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9D4E31-5702-D0CD-DF62-A911EE52F930}"/>
              </a:ext>
            </a:extLst>
          </p:cNvPr>
          <p:cNvSpPr txBox="1"/>
          <p:nvPr/>
        </p:nvSpPr>
        <p:spPr>
          <a:xfrm>
            <a:off x="1577419" y="416190"/>
            <a:ext cx="11390040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потрібно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зробити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взяти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участь в торгах? 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EACF07F-390E-BBFD-9FE8-348390A84F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7044696"/>
              </p:ext>
            </p:extLst>
          </p:nvPr>
        </p:nvGraphicFramePr>
        <p:xfrm>
          <a:off x="1429383" y="970001"/>
          <a:ext cx="9185198" cy="2546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8A384DF-0BCA-06E3-2B40-E81D134F76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4377911"/>
              </p:ext>
            </p:extLst>
          </p:nvPr>
        </p:nvGraphicFramePr>
        <p:xfrm>
          <a:off x="2729813" y="3362902"/>
          <a:ext cx="5570548" cy="2806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59970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2">
            <a:extLst>
              <a:ext uri="{FF2B5EF4-FFF2-40B4-BE49-F238E27FC236}">
                <a16:creationId xmlns:a16="http://schemas.microsoft.com/office/drawing/2014/main" id="{25EB594F-F9E8-FB6A-A4D0-710771726256}"/>
              </a:ext>
            </a:extLst>
          </p:cNvPr>
          <p:cNvSpPr txBox="1">
            <a:spLocks/>
          </p:cNvSpPr>
          <p:nvPr/>
        </p:nvSpPr>
        <p:spPr>
          <a:xfrm>
            <a:off x="368968" y="0"/>
            <a:ext cx="11935327" cy="68491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SIMAP — 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інформаційна система публічних </a:t>
            </a:r>
            <a:r>
              <a:rPr lang="uk-UA" sz="20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Європейського Союзу. </a:t>
            </a:r>
            <a:r>
              <a:rPr lang="en-GB" sz="2000" u="sng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https://simap.ted.europa.eu/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SIMAP — 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основний інтернет-ресурс, який містить усю інформацію про публічні закупівлі в Європейському Союзі.</a:t>
            </a:r>
          </a:p>
          <a:p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Даний ресурс містить таку інформацію: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	</a:t>
            </a:r>
            <a:r>
              <a:rPr lang="en-GB" sz="2000" b="1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eNotices</a:t>
            </a:r>
            <a:r>
              <a:rPr lang="en-GB" sz="2000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— 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онлайн-інструмент для підготовки повідомлень про державні закупівлі та їх оприлюднення в додатку до офіційного журналу ЄС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безкоштовна послуга дає можливість працювати в індивідуальному середовищі, прискорюючи роботу та процес публікації тендерних повідомлень.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допомагає перевіряти можливі помилки в повідомленнях і на відповідність директивам ЄС, що регулюють процедури державних </a:t>
            </a:r>
            <a:r>
              <a:rPr lang="uk-UA" sz="16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щоб користуватися цією послугою, потрібно зареєструватися;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	</a:t>
            </a:r>
            <a:r>
              <a:rPr lang="en-GB" sz="2000" b="1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eSender</a:t>
            </a:r>
            <a:r>
              <a:rPr lang="en-GB" sz="2000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— 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надсилання електронних повідомлень.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Повідомлення публікують в </a:t>
            </a:r>
            <a:r>
              <a:rPr lang="en-GB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OJS </a:t>
            </a: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через </a:t>
            </a:r>
            <a:r>
              <a:rPr lang="uk-UA" sz="16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вебсайт</a:t>
            </a: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GB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TED </a:t>
            </a: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протягом п’яти днів з моменту їх отримання Службою публікацій.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повідомлення, подані установами ЄС, повністю перекладають на всі офіційні мови ЄС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uk-UA" sz="16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публікують протягом 7 або 12 днів залежно від їхньої тривалості</a:t>
            </a:r>
          </a:p>
          <a:p>
            <a:endParaRPr lang="uk-UA" sz="1400" dirty="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124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ісце для вмісту 3">
            <a:extLst>
              <a:ext uri="{FF2B5EF4-FFF2-40B4-BE49-F238E27FC236}">
                <a16:creationId xmlns:a16="http://schemas.microsoft.com/office/drawing/2014/main" id="{85809783-91C3-76CC-5C8F-0CEDD62F1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938"/>
            <a:ext cx="12298815" cy="648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690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482" y="-249383"/>
            <a:ext cx="10131425" cy="914400"/>
          </a:xfrm>
        </p:spPr>
        <p:txBody>
          <a:bodyPr/>
          <a:lstStyle/>
          <a:p>
            <a:pPr algn="ctr"/>
            <a:r>
              <a:rPr lang="en-US" b="1" dirty="0">
                <a:latin typeface="Palatino Linotype" panose="02040502050505030304" pitchFamily="18" charset="0"/>
              </a:rPr>
              <a:t>ESPD </a:t>
            </a:r>
            <a:r>
              <a:rPr lang="uk-UA" b="1" dirty="0">
                <a:latin typeface="Palatino Linotype" panose="02040502050505030304" pitchFamily="18" charset="0"/>
              </a:rPr>
              <a:t>та </a:t>
            </a:r>
            <a:r>
              <a:rPr lang="en-US" b="1" dirty="0" err="1">
                <a:latin typeface="Palatino Linotype" panose="02040502050505030304" pitchFamily="18" charset="0"/>
              </a:rPr>
              <a:t>eCertis</a:t>
            </a:r>
            <a:endParaRPr lang="en-US" b="1" dirty="0">
              <a:latin typeface="Palatino Linotype" panose="0204050205050503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360" y="641545"/>
            <a:ext cx="11257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ESPD – </a:t>
            </a:r>
            <a:r>
              <a:rPr lang="uk-UA" sz="1600" dirty="0">
                <a:latin typeface="Palatino Linotype" panose="02040502050505030304" pitchFamily="18" charset="0"/>
              </a:rPr>
              <a:t>це Європейський Єдиний Закупівельний Документ, є формою </a:t>
            </a:r>
            <a:r>
              <a:rPr lang="uk-UA" sz="1600" dirty="0" err="1">
                <a:latin typeface="Palatino Linotype" panose="02040502050505030304" pitchFamily="18" charset="0"/>
              </a:rPr>
              <a:t>самодекларації</a:t>
            </a:r>
            <a:r>
              <a:rPr lang="uk-UA" sz="1600" dirty="0">
                <a:latin typeface="Palatino Linotype" panose="02040502050505030304" pitchFamily="18" charset="0"/>
              </a:rPr>
              <a:t>, яка використовується в процедурах державних </a:t>
            </a:r>
            <a:r>
              <a:rPr lang="uk-UA" sz="1600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1600" dirty="0">
                <a:latin typeface="Palatino Linotype" panose="02040502050505030304" pitchFamily="18" charset="0"/>
              </a:rPr>
              <a:t> та містить основну інформацію про учасника. Тільки переможець тендеру повинен надати фактичні документи. Система </a:t>
            </a:r>
            <a:r>
              <a:rPr lang="en-US" sz="1600" dirty="0" err="1">
                <a:latin typeface="Palatino Linotype" panose="02040502050505030304" pitchFamily="18" charset="0"/>
              </a:rPr>
              <a:t>eCertis</a:t>
            </a:r>
            <a:r>
              <a:rPr lang="en-US" sz="1600" dirty="0">
                <a:latin typeface="Palatino Linotype" panose="02040502050505030304" pitchFamily="18" charset="0"/>
              </a:rPr>
              <a:t> </a:t>
            </a:r>
            <a:r>
              <a:rPr lang="uk-UA" sz="1600" dirty="0">
                <a:latin typeface="Palatino Linotype" panose="02040502050505030304" pitchFamily="18" charset="0"/>
              </a:rPr>
              <a:t>перераховує ці документи.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82" y="1377659"/>
            <a:ext cx="10580569" cy="504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39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62B4D6-3AEF-16E1-1E93-1ED194B57D72}"/>
              </a:ext>
            </a:extLst>
          </p:cNvPr>
          <p:cNvSpPr txBox="1">
            <a:spLocks/>
          </p:cNvSpPr>
          <p:nvPr/>
        </p:nvSpPr>
        <p:spPr>
          <a:xfrm>
            <a:off x="657727" y="381935"/>
            <a:ext cx="4538926" cy="597441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8000" b="1" dirty="0">
                <a:solidFill>
                  <a:srgbClr val="FFFFFF"/>
                </a:solidFill>
              </a:rPr>
              <a:t>(</a:t>
            </a:r>
            <a:r>
              <a:rPr lang="en-GB" sz="8000" b="1" cap="none" dirty="0" err="1">
                <a:solidFill>
                  <a:srgbClr val="FFFFFF"/>
                </a:solidFill>
              </a:rPr>
              <a:t>e</a:t>
            </a:r>
            <a:r>
              <a:rPr lang="en-GB" sz="8000" b="1" dirty="0" err="1">
                <a:solidFill>
                  <a:srgbClr val="FFFFFF"/>
                </a:solidFill>
              </a:rPr>
              <a:t>F</a:t>
            </a:r>
            <a:r>
              <a:rPr lang="en-GB" sz="8000" b="1" cap="none" dirty="0" err="1">
                <a:solidFill>
                  <a:srgbClr val="FFFFFF"/>
                </a:solidFill>
              </a:rPr>
              <a:t>orms</a:t>
            </a:r>
            <a:r>
              <a:rPr lang="en-GB" sz="8000" b="1" dirty="0">
                <a:solidFill>
                  <a:srgbClr val="FFFFFF"/>
                </a:solidFill>
              </a:rPr>
              <a:t>) </a:t>
            </a:r>
            <a:endParaRPr lang="uk-UA" sz="8000" b="1" dirty="0">
              <a:solidFill>
                <a:srgbClr val="FFFFFF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5F0532A-D811-CDA1-7DE7-7B37FBEB5C16}"/>
              </a:ext>
            </a:extLst>
          </p:cNvPr>
          <p:cNvSpPr txBox="1">
            <a:spLocks/>
          </p:cNvSpPr>
          <p:nvPr/>
        </p:nvSpPr>
        <p:spPr>
          <a:xfrm>
            <a:off x="5840449" y="-191982"/>
            <a:ext cx="5693824" cy="675064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uk-UA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У вересні 2019 р. було ухвалено регламент Європейської  комісії  (</a:t>
            </a:r>
            <a:r>
              <a:rPr lang="en-GB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No 2019/1978),  </a:t>
            </a:r>
            <a:r>
              <a:rPr lang="uk-UA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який встановив єдині обов'язкові електронні форми документів  у  сфері  державних  </a:t>
            </a:r>
            <a:r>
              <a:rPr lang="uk-UA" sz="19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. </a:t>
            </a:r>
          </a:p>
          <a:p>
            <a:r>
              <a:rPr lang="uk-UA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Починаючи  з  вересня  2023  р.,  всі  учасники закупівельного  процесу зобов'язані застосовувати електронні форми.</a:t>
            </a:r>
          </a:p>
          <a:p>
            <a:r>
              <a:rPr lang="uk-UA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У ЄС вводяться єдині електронні форми (</a:t>
            </a:r>
            <a:r>
              <a:rPr lang="en-GB" sz="19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eForms</a:t>
            </a:r>
            <a:r>
              <a:rPr lang="en-GB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) </a:t>
            </a:r>
            <a:r>
              <a:rPr lang="uk-UA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щодо: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планування закупівельної  діяльності  для  замовників,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конкурентних  процедур,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19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 єдиного постачальника,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порядку  оголошення  переможця,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19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внесення змін до документації про закупівлю або вже укладений контракт.</a:t>
            </a:r>
          </a:p>
        </p:txBody>
      </p:sp>
      <p:pic>
        <p:nvPicPr>
          <p:cNvPr id="4" name="Рисунок 3" descr="YouTube">
            <a:extLst>
              <a:ext uri="{FF2B5EF4-FFF2-40B4-BE49-F238E27FC236}">
                <a16:creationId xmlns:a16="http://schemas.microsoft.com/office/drawing/2014/main" id="{1F0D85E6-543D-4A38-09B8-CAE35F866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789" y="720519"/>
            <a:ext cx="5297245" cy="529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86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1D515B-28E3-E24D-F8EB-C2F805072089}"/>
              </a:ext>
            </a:extLst>
          </p:cNvPr>
          <p:cNvSpPr txBox="1"/>
          <p:nvPr/>
        </p:nvSpPr>
        <p:spPr>
          <a:xfrm>
            <a:off x="-214460" y="115742"/>
            <a:ext cx="609442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3.Ринок </a:t>
            </a:r>
            <a:r>
              <a:rPr lang="ru-RU" sz="1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A4C961BC-B0CA-B033-EF92-12B9E5A6ED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0061722"/>
              </p:ext>
            </p:extLst>
          </p:nvPr>
        </p:nvGraphicFramePr>
        <p:xfrm>
          <a:off x="1226618" y="115742"/>
          <a:ext cx="10580371" cy="4455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0CEB609-6D22-883F-7DE1-F56F7C6AB865}"/>
              </a:ext>
            </a:extLst>
          </p:cNvPr>
          <p:cNvSpPr txBox="1"/>
          <p:nvPr/>
        </p:nvSpPr>
        <p:spPr>
          <a:xfrm>
            <a:off x="385011" y="4012142"/>
            <a:ext cx="118069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Щорічно понад 250 тис. замовників з 27 держав – членів ЄС витрачають близько 2 трлн євро (14% ВВП) на закупівлю товарів, робіт,  послуг  для  державних  та  муніципальних  потреб. </a:t>
            </a: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В</a:t>
            </a:r>
            <a:r>
              <a:rPr lang="uk-UA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 багатьох  сферах життя  –  енергетика,  громадський  транспорт, соціальне  забезпечення,  освіта  та  охорона здоров'я  –  державні  органи  та  установи  є основним, а іноді й єдиним замовником товарів, робіт, послуг. </a:t>
            </a:r>
          </a:p>
          <a:p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ЄС як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колективний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член СОТ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зобов'язаний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імплементувати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всі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норми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міжнародного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права у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власну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нормативну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правову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систему для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виконання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всіма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членами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Євросоюзу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цих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вимог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.</a:t>
            </a:r>
          </a:p>
          <a:p>
            <a:r>
              <a:rPr lang="ru-RU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С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истема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держзакупівель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ЄС є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однією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з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найефективніших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з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позиції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реалізації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основних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принципів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GPA </a:t>
            </a:r>
            <a:r>
              <a:rPr lang="ru-RU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СОТ та Типового закону ЮНCІТРАЛ.</a:t>
            </a:r>
            <a:endParaRPr lang="uk-UA" sz="1800" dirty="0">
              <a:solidFill>
                <a:schemeClr val="tx1">
                  <a:alpha val="80000"/>
                </a:schemeClr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022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D208DF-3CF7-7F9C-B04F-4E7AD74ACF72}"/>
              </a:ext>
            </a:extLst>
          </p:cNvPr>
          <p:cNvSpPr txBox="1">
            <a:spLocks/>
          </p:cNvSpPr>
          <p:nvPr/>
        </p:nvSpPr>
        <p:spPr>
          <a:xfrm>
            <a:off x="609600" y="862054"/>
            <a:ext cx="11325725" cy="108952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2500" b="1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цілі здійснення політики держакупівель в країнах ЄС: </a:t>
            </a:r>
            <a:br>
              <a:rPr lang="ru-UA" sz="250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500" dirty="0">
              <a:solidFill>
                <a:srgbClr val="FFFFFF"/>
              </a:solidFill>
            </a:endParaRPr>
          </a:p>
        </p:txBody>
      </p:sp>
      <p:graphicFrame>
        <p:nvGraphicFramePr>
          <p:cNvPr id="3" name="Місце для вмісту 2">
            <a:extLst>
              <a:ext uri="{FF2B5EF4-FFF2-40B4-BE49-F238E27FC236}">
                <a16:creationId xmlns:a16="http://schemas.microsoft.com/office/drawing/2014/main" id="{0F318EE7-5E24-5420-9A0F-2B8CA2CF2D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8658475"/>
              </p:ext>
            </p:extLst>
          </p:nvPr>
        </p:nvGraphicFramePr>
        <p:xfrm>
          <a:off x="609600" y="862054"/>
          <a:ext cx="10515600" cy="5124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1336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1328D246-87C2-3A36-92E7-40FB2C9673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0782741"/>
              </p:ext>
            </p:extLst>
          </p:nvPr>
        </p:nvGraphicFramePr>
        <p:xfrm>
          <a:off x="3406857" y="473862"/>
          <a:ext cx="5897563" cy="2414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EB58902-4659-91F2-1036-C82F9153B6B1}"/>
              </a:ext>
            </a:extLst>
          </p:cNvPr>
          <p:cNvSpPr txBox="1"/>
          <p:nvPr/>
        </p:nvSpPr>
        <p:spPr>
          <a:xfrm>
            <a:off x="95446" y="3369720"/>
            <a:ext cx="12001106" cy="2304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27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членів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централізовані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(ЦЗО)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існують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25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країнах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(в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Польщі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Чехії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розгалужена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мережа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децентралізованих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Діяльність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ЦЗО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регламентовано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національним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(директивами) та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місцевим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(нормативно-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правові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члена ЄС)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законодавством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країнах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 ЦЗО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функціонувати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рівнях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управління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на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національному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регіональному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місцевому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-члени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створювати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кілька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ЦЗО на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рівнях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охоплення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ЦЗО у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своїй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використовують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угоди, 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вибір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виконавця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контракту за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рамковою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угодою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здійснюється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електронний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каталог,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тендер.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276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Місце для вмісту 3">
            <a:extLst>
              <a:ext uri="{FF2B5EF4-FFF2-40B4-BE49-F238E27FC236}">
                <a16:creationId xmlns:a16="http://schemas.microsoft.com/office/drawing/2014/main" id="{D644779B-591F-5FCB-6A66-D2DD1A9747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721779"/>
              </p:ext>
            </p:extLst>
          </p:nvPr>
        </p:nvGraphicFramePr>
        <p:xfrm>
          <a:off x="1179570" y="1264748"/>
          <a:ext cx="10354704" cy="4205611"/>
        </p:xfrm>
        <a:graphic>
          <a:graphicData uri="http://schemas.openxmlformats.org/drawingml/2006/table">
            <a:tbl>
              <a:tblPr firstRow="1" firstCol="1" bandRow="1"/>
              <a:tblGrid>
                <a:gridCol w="3468295">
                  <a:extLst>
                    <a:ext uri="{9D8B030D-6E8A-4147-A177-3AD203B41FA5}">
                      <a16:colId xmlns:a16="http://schemas.microsoft.com/office/drawing/2014/main" val="362844441"/>
                    </a:ext>
                  </a:extLst>
                </a:gridCol>
                <a:gridCol w="1666331">
                  <a:extLst>
                    <a:ext uri="{9D8B030D-6E8A-4147-A177-3AD203B41FA5}">
                      <a16:colId xmlns:a16="http://schemas.microsoft.com/office/drawing/2014/main" val="1615783001"/>
                    </a:ext>
                  </a:extLst>
                </a:gridCol>
                <a:gridCol w="2610039">
                  <a:extLst>
                    <a:ext uri="{9D8B030D-6E8A-4147-A177-3AD203B41FA5}">
                      <a16:colId xmlns:a16="http://schemas.microsoft.com/office/drawing/2014/main" val="1455704706"/>
                    </a:ext>
                  </a:extLst>
                </a:gridCol>
                <a:gridCol w="2610039">
                  <a:extLst>
                    <a:ext uri="{9D8B030D-6E8A-4147-A177-3AD203B41FA5}">
                      <a16:colId xmlns:a16="http://schemas.microsoft.com/office/drawing/2014/main" val="2384702041"/>
                    </a:ext>
                  </a:extLst>
                </a:gridCol>
              </a:tblGrid>
              <a:tr h="340824"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Децентралізована</a:t>
                      </a:r>
                      <a:endParaRPr lang="ru-UA" sz="1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Централізована</a:t>
                      </a:r>
                      <a:endParaRPr lang="ru-UA" sz="1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845102"/>
                  </a:ext>
                </a:extLst>
              </a:tr>
              <a:tr h="340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переваги</a:t>
                      </a:r>
                      <a:endParaRPr lang="ru-UA" sz="1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недоліки</a:t>
                      </a:r>
                      <a:endParaRPr lang="ru-UA" sz="1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переваги</a:t>
                      </a:r>
                      <a:endParaRPr lang="ru-UA" sz="1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недоліки</a:t>
                      </a:r>
                      <a:endParaRPr lang="ru-UA" sz="1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260081"/>
                  </a:ext>
                </a:extLst>
              </a:tr>
              <a:tr h="330539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Кожний підрозділ міністерства або іншої державної інституції проводить необхідні закупівлі самостійно.</a:t>
                      </a:r>
                      <a:endParaRPr lang="ru-UA" sz="1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Високий рівень гнучкості завдяки самостійності</a:t>
                      </a:r>
                      <a:endParaRPr lang="ru-UA" sz="1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4254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900" b="1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Високій рівень витрат</a:t>
                      </a:r>
                      <a:endParaRPr lang="ru-UA" sz="19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Діє єдиний орган (відомство або департамент), якій акумулює заявки щодо </a:t>
                      </a:r>
                      <a:r>
                        <a:rPr lang="uk-UA" sz="1900" b="1" dirty="0" err="1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держзакупівель</a:t>
                      </a: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 своєї інституції. </a:t>
                      </a:r>
                      <a:endParaRPr lang="ru-UA" sz="1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Низькі витрати завдяки великих об’ємах закупок. </a:t>
                      </a:r>
                      <a:endParaRPr lang="ru-UA" sz="1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794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9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завжди враховуються нюанси і специфіка </a:t>
                      </a:r>
                      <a:r>
                        <a:rPr lang="uk-UA" sz="1900" b="1" dirty="0" err="1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закупівель</a:t>
                      </a:r>
                      <a:endParaRPr lang="ru-UA" sz="1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0600230"/>
                  </a:ext>
                </a:extLst>
              </a:tr>
              <a:tr h="21856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b="1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9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b="1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9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b="1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90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b="1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UA" sz="9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02" marR="54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8277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953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27F063-4E09-E37B-44A5-04338D2892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9"/>
          <a:stretch/>
        </p:blipFill>
        <p:spPr bwMode="auto">
          <a:xfrm>
            <a:off x="2910318" y="0"/>
            <a:ext cx="6371364" cy="62453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8B12B4-F2D9-C356-A3BF-B6C42B3EA288}"/>
              </a:ext>
            </a:extLst>
          </p:cNvPr>
          <p:cNvSpPr txBox="1"/>
          <p:nvPr/>
        </p:nvSpPr>
        <p:spPr>
          <a:xfrm>
            <a:off x="2311924" y="6268995"/>
            <a:ext cx="927361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Рівень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країнах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 (2020 р)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7787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C788C7-88F5-7F9D-699D-A08751F3B877}"/>
              </a:ext>
            </a:extLst>
          </p:cNvPr>
          <p:cNvSpPr txBox="1">
            <a:spLocks/>
          </p:cNvSpPr>
          <p:nvPr/>
        </p:nvSpPr>
        <p:spPr>
          <a:xfrm>
            <a:off x="692055" y="483682"/>
            <a:ext cx="10515600" cy="7807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400" b="1" dirty="0">
                <a:latin typeface="Palatino Linotype" panose="02040502050505030304" pitchFamily="18" charset="0"/>
              </a:rPr>
              <a:t>Наявність даних про держзакупівлі в ЄС</a:t>
            </a:r>
          </a:p>
        </p:txBody>
      </p:sp>
      <p:pic>
        <p:nvPicPr>
          <p:cNvPr id="3" name="Місце для вмісту 3">
            <a:extLst>
              <a:ext uri="{FF2B5EF4-FFF2-40B4-BE49-F238E27FC236}">
                <a16:creationId xmlns:a16="http://schemas.microsoft.com/office/drawing/2014/main" id="{C6C3E306-1332-4331-5666-23A8231B9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10" y="984738"/>
            <a:ext cx="10807890" cy="566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063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118A45-130C-B966-BB5D-82D7919B0F3B}"/>
              </a:ext>
            </a:extLst>
          </p:cNvPr>
          <p:cNvSpPr txBox="1"/>
          <p:nvPr/>
        </p:nvSpPr>
        <p:spPr>
          <a:xfrm>
            <a:off x="475248" y="666679"/>
            <a:ext cx="11413503" cy="159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Scoreboard</a:t>
            </a:r>
            <a:r>
              <a:rPr lang="uk-UA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sz="20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https://single-market-scoreboard.ec.europa.eu/business-framework-conditions/public-procurement_en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en-US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Scoreboard 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</a:t>
            </a:r>
            <a:r>
              <a:rPr lang="uk-UA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спеціальний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розділ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надає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дані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державні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ЄС у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12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показників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розбиті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країнах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Три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найважливіші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показники</a:t>
            </a:r>
            <a:r>
              <a:rPr lang="en-US" sz="2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B3CFD2-4B76-B57F-B6D0-790E8B50E031}"/>
              </a:ext>
            </a:extLst>
          </p:cNvPr>
          <p:cNvSpPr txBox="1"/>
          <p:nvPr/>
        </p:nvSpPr>
        <p:spPr>
          <a:xfrm>
            <a:off x="2654367" y="2404989"/>
            <a:ext cx="7937369" cy="2301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коефіцієнт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«без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запрошення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вимірює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частку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контрактів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присуджених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компаніям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переговорною процедурою за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відсутності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конкурсу (також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називається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пряме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укладання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»); 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коефіцієнт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єдиної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вимірює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частку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укладених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контрактів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для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був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один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рівень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публікацій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вимірює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вартість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оголошуються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TED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частку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ВВП.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771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3BD25-15D3-FF38-0EF3-147152C21E5E}"/>
              </a:ext>
            </a:extLst>
          </p:cNvPr>
          <p:cNvSpPr txBox="1">
            <a:spLocks/>
          </p:cNvSpPr>
          <p:nvPr/>
        </p:nvSpPr>
        <p:spPr>
          <a:xfrm>
            <a:off x="1188069" y="381935"/>
            <a:ext cx="4008583" cy="5974414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5600" b="1" cap="none" dirty="0">
                <a:ln>
                  <a:noFill/>
                </a:ln>
                <a:solidFill>
                  <a:srgbClr val="FFFFFF"/>
                </a:solidFill>
                <a:latin typeface="Calibri Light" panose="020F0302020204030204"/>
              </a:rPr>
              <a:t>Хто має право брати участь у тендерах відповідно до Директиви?</a:t>
            </a:r>
            <a:endParaRPr lang="uk-UA" sz="5600" dirty="0">
              <a:solidFill>
                <a:srgbClr val="FFFFFF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838C85F-F418-D2A7-3600-2D0FE05BFDB6}"/>
              </a:ext>
            </a:extLst>
          </p:cNvPr>
          <p:cNvSpPr txBox="1">
            <a:spLocks/>
          </p:cNvSpPr>
          <p:nvPr/>
        </p:nvSpPr>
        <p:spPr>
          <a:xfrm>
            <a:off x="5727032" y="168812"/>
            <a:ext cx="6144126" cy="6569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Групи економічних суб’єктів, у тому числі тимчасові об’єднання, </a:t>
            </a:r>
            <a:r>
              <a:rPr lang="uk-UA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можуть брати участь у процедурах </a:t>
            </a:r>
            <a:r>
              <a:rPr lang="uk-UA" b="1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. Замовники не вимагатимуть від них мати певну юридичну форму для відправки пропозицій або заявок на участь.</a:t>
            </a:r>
          </a:p>
          <a:p>
            <a:pPr lvl="1"/>
            <a:r>
              <a:rPr lang="uk-UA" sz="18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У разі необхідності замовники можуть роз’яснити в тендерній документації, яким чином групи суб’єктів господарювання повинні відповідати вимогам як економічного, так і фінансового стану або щодо технічної та професійної здатності, зазначеним у ст. 58 Директиви, за умови, що це виправдано об’єктивними причинами і є пропорційним. </a:t>
            </a:r>
          </a:p>
          <a:p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Усю комунікацію та обмін інформацією відповідно до цієї Директиви, зокрема електронне подання конкурсних пропозицій, потрібно виконувати з використанням електронних засобів зв’язку.</a:t>
            </a:r>
          </a:p>
          <a:p>
            <a:endParaRPr lang="uk-UA" sz="17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CFE762-C5BD-7200-84F0-B3F496A41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13" y="1870598"/>
            <a:ext cx="4988093" cy="277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288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6329E2-375F-D5DC-A746-A7290AD0B906}"/>
              </a:ext>
            </a:extLst>
          </p:cNvPr>
          <p:cNvSpPr txBox="1">
            <a:spLocks/>
          </p:cNvSpPr>
          <p:nvPr/>
        </p:nvSpPr>
        <p:spPr>
          <a:xfrm>
            <a:off x="1188069" y="381935"/>
            <a:ext cx="4008583" cy="5974414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5600" b="1" dirty="0">
                <a:solidFill>
                  <a:srgbClr val="FFFFFF"/>
                </a:solidFill>
              </a:rPr>
              <a:t>Основні кроки, які необхідно зробити для участі в тендерах ЄС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9EE188E-F207-72BB-7030-7275A25FAC82}"/>
              </a:ext>
            </a:extLst>
          </p:cNvPr>
          <p:cNvSpPr txBox="1">
            <a:spLocks/>
          </p:cNvSpPr>
          <p:nvPr/>
        </p:nvSpPr>
        <p:spPr>
          <a:xfrm>
            <a:off x="5892337" y="0"/>
            <a:ext cx="5693823" cy="68491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indent="450215">
              <a:spcAft>
                <a:spcPts val="2250"/>
              </a:spcAft>
            </a:pPr>
            <a:r>
              <a:rPr lang="uk-UA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Перший крок — 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визначення сегмента ринку, аналіз конкурентів, які беруть участь у публічних </a:t>
            </a:r>
            <a:r>
              <a:rPr lang="uk-UA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закупівлях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solidFill>
                <a:schemeClr val="tx1">
                  <a:alpha val="80000"/>
                </a:schemeClr>
              </a:solidFill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2250"/>
              </a:spcAft>
            </a:pP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виборі країни необхідно зважати на: </a:t>
            </a:r>
          </a:p>
          <a:p>
            <a:pPr lvl="1" indent="450215">
              <a:spcAft>
                <a:spcPts val="2250"/>
              </a:spcAft>
            </a:pPr>
            <a:r>
              <a:rPr lang="uk-UA" sz="1800" i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цільові країни відповідно до експортної стратегії підприємства, логістику (доставку), мову (тендерну документацію заповнюють мовою країни замовника) та наявність досвіду, а також доступність ринку — географічну, логістичну, регуляторну.</a:t>
            </a:r>
            <a:endParaRPr lang="ru-UA" sz="1800" i="1" dirty="0">
              <a:solidFill>
                <a:schemeClr val="tx1">
                  <a:alpha val="80000"/>
                </a:schemeClr>
              </a:solidFill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2250"/>
              </a:spcAft>
            </a:pP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 час роботи з міжнародними публічними тендерами передусім варто пам’ятати, що вимоги до кожного окремого тендеру визначені в тендерній документації. </a:t>
            </a:r>
          </a:p>
          <a:p>
            <a:pPr indent="450215">
              <a:spcAft>
                <a:spcPts val="2250"/>
              </a:spcAft>
            </a:pPr>
            <a:r>
              <a:rPr lang="uk-UA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Посилання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 офіційний портал державних </a:t>
            </a:r>
            <a:r>
              <a:rPr lang="uk-UA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ЄС -.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https://single-market-economy.ec.europa.eu/single-market/public-procurement_en</a:t>
            </a:r>
            <a:endParaRPr lang="ru-UA" dirty="0">
              <a:solidFill>
                <a:schemeClr val="tx1">
                  <a:alpha val="80000"/>
                </a:schemeClr>
              </a:solidFill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4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4" name="Рисунок 3" descr="Практика моніторингу процедур закупівель за Законом України &quot;Про публічні  закупівлі&quot; ➤ Книги ➤ РАДНИК">
            <a:extLst>
              <a:ext uri="{FF2B5EF4-FFF2-40B4-BE49-F238E27FC236}">
                <a16:creationId xmlns:a16="http://schemas.microsoft.com/office/drawing/2014/main" id="{CD6F1BD9-8513-95CE-38A4-568550DBA9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706"/>
          <a:stretch>
            <a:fillRect/>
          </a:stretch>
        </p:blipFill>
        <p:spPr>
          <a:xfrm>
            <a:off x="605840" y="1258643"/>
            <a:ext cx="5165472" cy="379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33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0CF2D-FBAA-7D9D-4681-A15B236E72E2}"/>
              </a:ext>
            </a:extLst>
          </p:cNvPr>
          <p:cNvSpPr txBox="1">
            <a:spLocks/>
          </p:cNvSpPr>
          <p:nvPr/>
        </p:nvSpPr>
        <p:spPr>
          <a:xfrm>
            <a:off x="896488" y="138218"/>
            <a:ext cx="10958627" cy="165635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br>
              <a:rPr lang="uk-UA" sz="5000" b="1" dirty="0"/>
            </a:br>
            <a:r>
              <a:rPr lang="uk-UA" sz="5000" b="1" dirty="0"/>
              <a:t>Другий крок — реєстрація на ТЕ</a:t>
            </a:r>
            <a:r>
              <a:rPr lang="en-GB" sz="5000" b="1" dirty="0"/>
              <a:t>D (Tenders Electronic Daily). </a:t>
            </a:r>
            <a:br>
              <a:rPr lang="en-GB" sz="5000" b="1" dirty="0"/>
            </a:br>
            <a:endParaRPr lang="uk-UA" sz="5000" b="1" dirty="0"/>
          </a:p>
        </p:txBody>
      </p:sp>
      <p:graphicFrame>
        <p:nvGraphicFramePr>
          <p:cNvPr id="3" name="Місце для вмісту 2">
            <a:extLst>
              <a:ext uri="{FF2B5EF4-FFF2-40B4-BE49-F238E27FC236}">
                <a16:creationId xmlns:a16="http://schemas.microsoft.com/office/drawing/2014/main" id="{A8918019-0DE0-A8FF-1BA9-2B4A20AA25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9064010"/>
              </p:ext>
            </p:extLst>
          </p:nvPr>
        </p:nvGraphicFramePr>
        <p:xfrm>
          <a:off x="336884" y="1013593"/>
          <a:ext cx="5759115" cy="5706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Місце для вмісту 2">
            <a:extLst>
              <a:ext uri="{FF2B5EF4-FFF2-40B4-BE49-F238E27FC236}">
                <a16:creationId xmlns:a16="http://schemas.microsoft.com/office/drawing/2014/main" id="{4DCDEA90-569E-6D55-BF35-9BEB24707F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016636"/>
              </p:ext>
            </p:extLst>
          </p:nvPr>
        </p:nvGraphicFramePr>
        <p:xfrm>
          <a:off x="6375801" y="138218"/>
          <a:ext cx="5290193" cy="6522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595811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4A1B8-5612-4C1C-1B8A-B6441F17389E}"/>
              </a:ext>
            </a:extLst>
          </p:cNvPr>
          <p:cNvSpPr txBox="1">
            <a:spLocks/>
          </p:cNvSpPr>
          <p:nvPr/>
        </p:nvSpPr>
        <p:spPr>
          <a:xfrm>
            <a:off x="545433" y="441793"/>
            <a:ext cx="4250168" cy="597441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3800" b="1" dirty="0">
                <a:solidFill>
                  <a:srgbClr val="FFFFFF"/>
                </a:solidFill>
              </a:rPr>
              <a:t>Третій крок — активно використовувати  інформаційні ресурси у сфері публічних </a:t>
            </a:r>
            <a:r>
              <a:rPr lang="uk-UA" sz="3800" b="1" dirty="0" err="1">
                <a:solidFill>
                  <a:srgbClr val="FFFFFF"/>
                </a:solidFill>
              </a:rPr>
              <a:t>закупівель</a:t>
            </a:r>
            <a:r>
              <a:rPr lang="uk-UA" sz="3800" b="1" dirty="0">
                <a:solidFill>
                  <a:srgbClr val="FFFFFF"/>
                </a:solidFill>
              </a:rPr>
              <a:t>.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E1DF2BD-F71D-10B9-6AE5-0479BAD13AFE}"/>
              </a:ext>
            </a:extLst>
          </p:cNvPr>
          <p:cNvSpPr txBox="1">
            <a:spLocks/>
          </p:cNvSpPr>
          <p:nvPr/>
        </p:nvSpPr>
        <p:spPr>
          <a:xfrm>
            <a:off x="5069306" y="224589"/>
            <a:ext cx="6890348" cy="68491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SIMAP — 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інформаційна система публічних </a:t>
            </a:r>
            <a:r>
              <a:rPr lang="uk-UA" sz="20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Європейського Союзу. </a:t>
            </a:r>
            <a:r>
              <a:rPr lang="en-GB" sz="2000" u="sng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https://simap.ted.europa.eu/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SIMAP — 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основний інтернет-ресурс, який містить усю інформацію про публічні закупівлі в Європейському Союзі.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	</a:t>
            </a:r>
            <a:r>
              <a:rPr lang="en-GB" sz="2000" b="1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eNotices</a:t>
            </a:r>
            <a:r>
              <a:rPr lang="en-GB" sz="2000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— 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онлайн-інструмент для підготовки повідомлень про державні закупівлі та їх оприлюднення в додатку до офіційного журналу ЄС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	</a:t>
            </a:r>
            <a:r>
              <a:rPr lang="en-GB" sz="2000" b="1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eSender</a:t>
            </a:r>
            <a:r>
              <a:rPr lang="en-GB" sz="2000" b="1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GB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— 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надсилання електронних повідомлень.</a:t>
            </a:r>
          </a:p>
          <a:p>
            <a:endParaRPr lang="uk-UA" sz="14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4" name="Рисунок 3" descr="SIMAP | Valencia">
            <a:extLst>
              <a:ext uri="{FF2B5EF4-FFF2-40B4-BE49-F238E27FC236}">
                <a16:creationId xmlns:a16="http://schemas.microsoft.com/office/drawing/2014/main" id="{ED4B28A0-CE85-1EB0-392F-583B96B5B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97" y="1224858"/>
            <a:ext cx="425767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90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5547B-0DD0-76B8-FE2A-DC0A6514E4C4}"/>
              </a:ext>
            </a:extLst>
          </p:cNvPr>
          <p:cNvSpPr txBox="1">
            <a:spLocks/>
          </p:cNvSpPr>
          <p:nvPr/>
        </p:nvSpPr>
        <p:spPr>
          <a:xfrm>
            <a:off x="176463" y="1070800"/>
            <a:ext cx="4242619" cy="558312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uk-UA" sz="5600" dirty="0"/>
            </a:br>
            <a:r>
              <a:rPr lang="uk-UA" sz="4000" dirty="0">
                <a:latin typeface="Palatino Linotype" panose="02040502050505030304" pitchFamily="18" charset="0"/>
              </a:rPr>
              <a:t>Критерії оцінювання пропозиції</a:t>
            </a:r>
            <a:br>
              <a:rPr lang="uk-UA" sz="5600" dirty="0"/>
            </a:br>
            <a:br>
              <a:rPr lang="uk-UA" sz="5600" dirty="0"/>
            </a:br>
            <a:endParaRPr lang="uk-UA" sz="5600" dirty="0"/>
          </a:p>
        </p:txBody>
      </p:sp>
      <p:graphicFrame>
        <p:nvGraphicFramePr>
          <p:cNvPr id="3" name="Місце для вмісту 2">
            <a:extLst>
              <a:ext uri="{FF2B5EF4-FFF2-40B4-BE49-F238E27FC236}">
                <a16:creationId xmlns:a16="http://schemas.microsoft.com/office/drawing/2014/main" id="{54AF4B86-8F97-7875-FBAC-96274CF2DB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839198"/>
              </p:ext>
            </p:extLst>
          </p:nvPr>
        </p:nvGraphicFramePr>
        <p:xfrm>
          <a:off x="4728053" y="154746"/>
          <a:ext cx="7201347" cy="6505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2927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9577EF-1AD0-021E-BDB3-579C446A87D4}"/>
              </a:ext>
            </a:extLst>
          </p:cNvPr>
          <p:cNvSpPr txBox="1">
            <a:spLocks/>
          </p:cNvSpPr>
          <p:nvPr/>
        </p:nvSpPr>
        <p:spPr>
          <a:xfrm>
            <a:off x="466353" y="1372014"/>
            <a:ext cx="4146366" cy="558312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endParaRPr lang="uk-UA" sz="4800" b="1" dirty="0"/>
          </a:p>
          <a:p>
            <a:pPr algn="ctr"/>
            <a:r>
              <a:rPr lang="uk-UA" sz="3200" b="1" dirty="0">
                <a:latin typeface="Palatino Linotype" panose="02040502050505030304" pitchFamily="18" charset="0"/>
              </a:rPr>
              <a:t>Методи міжнародних </a:t>
            </a:r>
            <a:r>
              <a:rPr lang="uk-UA" sz="3200" b="1" dirty="0" err="1">
                <a:latin typeface="Palatino Linotype" panose="02040502050505030304" pitchFamily="18" charset="0"/>
              </a:rPr>
              <a:t>закупівель</a:t>
            </a:r>
            <a:endParaRPr lang="uk-UA" sz="3200" b="1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3" name="Місце для вмісту 2">
            <a:extLst>
              <a:ext uri="{FF2B5EF4-FFF2-40B4-BE49-F238E27FC236}">
                <a16:creationId xmlns:a16="http://schemas.microsoft.com/office/drawing/2014/main" id="{58D92E16-8385-B5B7-DE2A-BF4CF8822F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3800041"/>
              </p:ext>
            </p:extLst>
          </p:nvPr>
        </p:nvGraphicFramePr>
        <p:xfrm>
          <a:off x="5097777" y="425342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54845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779351-D105-76A0-10B4-69CD344D290D}"/>
              </a:ext>
            </a:extLst>
          </p:cNvPr>
          <p:cNvSpPr txBox="1"/>
          <p:nvPr/>
        </p:nvSpPr>
        <p:spPr>
          <a:xfrm>
            <a:off x="0" y="1074490"/>
            <a:ext cx="12192000" cy="3051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укладаються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користувачами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коштів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організаціями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діють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специфічних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неконкурентних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умовах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наприклад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енергетика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вода,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громадський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транспорт,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поштові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для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поставок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будівельних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Зазвичай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середньої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вищої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вартості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повинні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присуджуватися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хоча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існують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виключення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винятки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як: </a:t>
            </a:r>
            <a:endParaRPr lang="ru-RU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придбання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нерухомості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випадки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надзвичайної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терміновості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ситуації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коли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існує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один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можливий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Конкурсні торги на закупівлю послуг з розміщення реклами в мережі Інтернет  | Громадський Простір">
            <a:extLst>
              <a:ext uri="{FF2B5EF4-FFF2-40B4-BE49-F238E27FC236}">
                <a16:creationId xmlns:a16="http://schemas.microsoft.com/office/drawing/2014/main" id="{E0C1815F-A635-8925-A179-7BAAD25CB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470" y="3011078"/>
            <a:ext cx="52387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64322" y="296128"/>
            <a:ext cx="4097597" cy="492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2400" b="1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Види</a:t>
            </a:r>
            <a:r>
              <a:rPr lang="ru-RU" sz="2400" b="1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2400" b="1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2400" b="1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563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82D83D-69D5-5E5A-5F25-D470913A9629}"/>
              </a:ext>
            </a:extLst>
          </p:cNvPr>
          <p:cNvSpPr txBox="1"/>
          <p:nvPr/>
        </p:nvSpPr>
        <p:spPr>
          <a:xfrm>
            <a:off x="162612" y="174265"/>
            <a:ext cx="11894269" cy="914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Стандартним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способом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укладання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контрактів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конкурсні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торги. У рамках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конкурсних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існують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різні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види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3E0148-B898-CF77-6891-2464CA750202}"/>
              </a:ext>
            </a:extLst>
          </p:cNvPr>
          <p:cNvSpPr txBox="1"/>
          <p:nvPr/>
        </p:nvSpPr>
        <p:spPr>
          <a:xfrm>
            <a:off x="351149" y="2020607"/>
            <a:ext cx="5517333" cy="3041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Відкрита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процедура 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Обмежена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процедура 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Конкурентна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переговорна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процедура 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Змагальний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Інноваційне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партнерство  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 дизайну 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ОГОЛОШЕННЯ про проведення конкурсних торгів | БО «Мережа 100 відсотків  життя Рівне»">
            <a:extLst>
              <a:ext uri="{FF2B5EF4-FFF2-40B4-BE49-F238E27FC236}">
                <a16:creationId xmlns:a16="http://schemas.microsoft.com/office/drawing/2014/main" id="{B706036D-CC29-1CE1-5359-96DB28887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520" y="1641198"/>
            <a:ext cx="5238750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235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9B9D9F-6321-F007-38A5-52587705662A}"/>
              </a:ext>
            </a:extLst>
          </p:cNvPr>
          <p:cNvSpPr txBox="1"/>
          <p:nvPr/>
        </p:nvSpPr>
        <p:spPr>
          <a:xfrm>
            <a:off x="1151144" y="531839"/>
            <a:ext cx="9889712" cy="556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Залежно</a:t>
            </a:r>
            <a:r>
              <a:rPr lang="ru-RU" sz="2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обставин</a:t>
            </a:r>
            <a:r>
              <a:rPr lang="ru-RU" sz="2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потреб </a:t>
            </a:r>
            <a:r>
              <a:rPr lang="ru-RU" sz="2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uk-UA" sz="20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CFFBCA-709B-2650-EA31-74DAEB6B825F}"/>
              </a:ext>
            </a:extLst>
          </p:cNvPr>
          <p:cNvSpPr txBox="1"/>
          <p:nvPr/>
        </p:nvSpPr>
        <p:spPr>
          <a:xfrm>
            <a:off x="214920" y="1209890"/>
            <a:ext cx="5578311" cy="3965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підписати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рамкову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угоду з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однією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декількома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компаніями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тендерів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вимагають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повторних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використанні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обмеженої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дозволити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електронної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динамічної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повторних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вирішити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отримання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найкращої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остаточний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вибір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переможця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буде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здійснено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електронний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Переговорна процедура на підставі двічі відміненого тендеру: один раз чи  можливо й більше? ➤ Замовникам ➤ РАДНИК">
            <a:extLst>
              <a:ext uri="{FF2B5EF4-FFF2-40B4-BE49-F238E27FC236}">
                <a16:creationId xmlns:a16="http://schemas.microsoft.com/office/drawing/2014/main" id="{356EED2B-0C00-84E0-3BB3-5D051A6F0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769" y="1339650"/>
            <a:ext cx="5578311" cy="405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4691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3A3540-D17A-BBCA-B446-C083E1FF5D0C}"/>
              </a:ext>
            </a:extLst>
          </p:cNvPr>
          <p:cNvSpPr txBox="1"/>
          <p:nvPr/>
        </p:nvSpPr>
        <p:spPr>
          <a:xfrm>
            <a:off x="2856793" y="199924"/>
            <a:ext cx="6094428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 вас </a:t>
            </a:r>
            <a:r>
              <a:rPr lang="ru-RU" sz="24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4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виключити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F4AB59-ACEF-F72A-CCB1-6877C15B2E82}"/>
              </a:ext>
            </a:extLst>
          </p:cNvPr>
          <p:cNvSpPr txBox="1"/>
          <p:nvPr/>
        </p:nvSpPr>
        <p:spPr>
          <a:xfrm>
            <a:off x="226243" y="907837"/>
            <a:ext cx="11717517" cy="1342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Вас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допустити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участі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процедурі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ашій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компанії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довіряти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наприклад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учасники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тендеру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будуть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виключені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вони: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2ED874-B414-A39A-578F-90D5055D041D}"/>
              </a:ext>
            </a:extLst>
          </p:cNvPr>
          <p:cNvSpPr txBox="1"/>
          <p:nvPr/>
        </p:nvSpPr>
        <p:spPr>
          <a:xfrm>
            <a:off x="297839" y="2391882"/>
            <a:ext cx="6221690" cy="3041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платять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податки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внески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соціальне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страхування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беруть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участь у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корупції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зв’язки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злочинною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організацією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банкрутами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винними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серйозних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професійних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порушеннях</a:t>
            </a:r>
            <a:r>
              <a:rPr lang="ru-RU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80" name="Picture 8" descr="Укладення прямого договору після тендеру, що не відбувся: умови ...">
            <a:extLst>
              <a:ext uri="{FF2B5EF4-FFF2-40B4-BE49-F238E27FC236}">
                <a16:creationId xmlns:a16="http://schemas.microsoft.com/office/drawing/2014/main" id="{BA7A85CA-2235-4947-EAD1-26338F94A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124" y="2026763"/>
            <a:ext cx="5213712" cy="347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8945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8DB217-B80B-A848-3896-C9213F5EF30A}"/>
              </a:ext>
            </a:extLst>
          </p:cNvPr>
          <p:cNvSpPr txBox="1"/>
          <p:nvPr/>
        </p:nvSpPr>
        <p:spPr>
          <a:xfrm>
            <a:off x="99558" y="619638"/>
            <a:ext cx="11847136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торги —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один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популярних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видів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проводяться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комерційними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Їхня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такими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особливостями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1ACCD-2969-412C-8EF5-27E4E50303AE}"/>
              </a:ext>
            </a:extLst>
          </p:cNvPr>
          <p:cNvSpPr txBox="1"/>
          <p:nvPr/>
        </p:nvSpPr>
        <p:spPr>
          <a:xfrm>
            <a:off x="-180844" y="1490235"/>
            <a:ext cx="3472683" cy="431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Оголошення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публікується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електронному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майданчику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відкритому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доступі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Кожен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зареєстрований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електронному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майданчику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подати свою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цінову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пропозицію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взяти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участь у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67B44D-62BD-4876-633C-923A9A84B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124" y="1392991"/>
            <a:ext cx="8125905" cy="454322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90893" y="129439"/>
            <a:ext cx="11729301" cy="42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Процедура здійснення публічних </a:t>
            </a:r>
            <a:r>
              <a:rPr lang="uk-UA" sz="20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0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коштрактів</a:t>
            </a:r>
            <a:r>
              <a:rPr lang="uk-UA" sz="20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різними сумами</a:t>
            </a:r>
            <a:endParaRPr lang="en-US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2432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AA92B1AE-2A22-128B-4BBD-EC6B91A1FB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4292538"/>
              </p:ext>
            </p:extLst>
          </p:nvPr>
        </p:nvGraphicFramePr>
        <p:xfrm>
          <a:off x="373930" y="207387"/>
          <a:ext cx="10872247" cy="600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90117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230381-9E6D-D61B-8E04-693414B92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68" y="592141"/>
            <a:ext cx="10246936" cy="610560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96BBC4-6A0F-3232-EF8E-C9308DA4D3A4}"/>
              </a:ext>
            </a:extLst>
          </p:cNvPr>
          <p:cNvSpPr txBox="1"/>
          <p:nvPr/>
        </p:nvSpPr>
        <p:spPr>
          <a:xfrm>
            <a:off x="2576267" y="101942"/>
            <a:ext cx="7039466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Контракти на суму від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300 000 </a:t>
            </a:r>
            <a:r>
              <a:rPr lang="ru-RU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більше.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7462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375658-0AF7-6C06-90EC-E3C6D2B4C2E3}"/>
              </a:ext>
            </a:extLst>
          </p:cNvPr>
          <p:cNvSpPr txBox="1"/>
          <p:nvPr/>
        </p:nvSpPr>
        <p:spPr>
          <a:xfrm>
            <a:off x="2334549" y="122637"/>
            <a:ext cx="6094428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 етапи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3E1D2A-7253-5A8B-3DF9-E78D0DBD69FA}"/>
              </a:ext>
            </a:extLst>
          </p:cNvPr>
          <p:cNvSpPr txBox="1"/>
          <p:nvPr/>
        </p:nvSpPr>
        <p:spPr>
          <a:xfrm>
            <a:off x="322869" y="438853"/>
            <a:ext cx="5898822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i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Повідомлення</a:t>
            </a:r>
            <a:r>
              <a:rPr lang="ru-RU" sz="2000" b="1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контракт (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30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12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місяців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i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Подання</a:t>
            </a:r>
            <a:r>
              <a:rPr lang="ru-RU" sz="2000" b="1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тендерних</a:t>
            </a:r>
            <a:r>
              <a:rPr lang="ru-RU" sz="2000" b="1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 b="1" i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Оцінювання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A34925CD-2E5C-0711-33E0-1384C41FEE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2620901"/>
              </p:ext>
            </p:extLst>
          </p:nvPr>
        </p:nvGraphicFramePr>
        <p:xfrm>
          <a:off x="6417297" y="289333"/>
          <a:ext cx="5486400" cy="211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94D7460-BA7A-AA39-6F06-63B7E7C03BD2}"/>
              </a:ext>
            </a:extLst>
          </p:cNvPr>
          <p:cNvSpPr txBox="1"/>
          <p:nvPr/>
        </p:nvSpPr>
        <p:spPr>
          <a:xfrm>
            <a:off x="6476825" y="2584225"/>
            <a:ext cx="609442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0" algn="just">
              <a:lnSpc>
                <a:spcPct val="115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Етапи процесу оцінювання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9990F52F-3756-F824-7A27-F026A4FF6A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1875366"/>
              </p:ext>
            </p:extLst>
          </p:nvPr>
        </p:nvGraphicFramePr>
        <p:xfrm>
          <a:off x="6769722" y="3155251"/>
          <a:ext cx="4781550" cy="211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9CAE86D-20C4-6620-5438-3F9B3BCFC4DA}"/>
              </a:ext>
            </a:extLst>
          </p:cNvPr>
          <p:cNvSpPr txBox="1"/>
          <p:nvPr/>
        </p:nvSpPr>
        <p:spPr>
          <a:xfrm>
            <a:off x="322869" y="2557702"/>
            <a:ext cx="6094428" cy="3988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Кожна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пропозиція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перевіряється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відповідність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тендерній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документації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зокрема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документація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повна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використано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мову, яка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вимагається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тендерною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документацією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для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консорціумів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підтвердження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асоціації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провідної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компанії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підписано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всіма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членами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консорціуму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для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тендеру,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намір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укладати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субпідрядні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завдання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тендеру включив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заяву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змісту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обсягу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передбачуваного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субпідряду</a:t>
            </a:r>
            <a:r>
              <a:rPr lang="ru-RU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5225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29CF05-85F8-D8D3-3CDA-BD9063188EED}"/>
              </a:ext>
            </a:extLst>
          </p:cNvPr>
          <p:cNvSpPr txBox="1"/>
          <p:nvPr/>
        </p:nvSpPr>
        <p:spPr>
          <a:xfrm>
            <a:off x="-157898" y="87462"/>
            <a:ext cx="609442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Оцінка фінансових пропозицій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AF455A-6847-0015-5E49-720946309256}"/>
              </a:ext>
            </a:extLst>
          </p:cNvPr>
          <p:cNvSpPr txBox="1"/>
          <p:nvPr/>
        </p:nvSpPr>
        <p:spPr>
          <a:xfrm>
            <a:off x="80916" y="478146"/>
            <a:ext cx="12023100" cy="1130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 поводження зі знижками: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Компанія A пропонує знижку 20% у разі отримання лотів 1 і 3, компанія B пропонує знижку 10% у разі отримання всіх трьох лотів, компанія C не пропонує знижки.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B51EC6-619D-01D7-E8B9-621A5E8AE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455" y="1288639"/>
            <a:ext cx="6152515" cy="14211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7534CB-B3B0-4469-A587-0CA718D8ACFD}"/>
              </a:ext>
            </a:extLst>
          </p:cNvPr>
          <p:cNvSpPr txBox="1"/>
          <p:nvPr/>
        </p:nvSpPr>
        <p:spPr>
          <a:xfrm>
            <a:off x="795018" y="2662542"/>
            <a:ext cx="6174556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застосування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знижки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4BA511-1863-BD02-D384-EBEC3FF97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0455" y="2764734"/>
            <a:ext cx="6152515" cy="15335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7FD35A-C77A-A2B9-2CB9-16921C265D88}"/>
              </a:ext>
            </a:extLst>
          </p:cNvPr>
          <p:cNvSpPr txBox="1"/>
          <p:nvPr/>
        </p:nvSpPr>
        <p:spPr>
          <a:xfrm>
            <a:off x="80916" y="3264924"/>
            <a:ext cx="6174556" cy="3349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Можливі 3 комбінації: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Комбінація 1: 72 + 40 + 48 = 160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Комбінація 2: 72 + 36 + 63 = 171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Комбінація 3: 70 + 50 + 55, але оскільки для лота 2 пропонується нижча ціна, сума стає такою: 70 + 40 + 55 = 165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 повинен вибрати комбінацію 1, присуджуючи контракти на лоти 1 і 3 компанії A і лот 2 компанії B за початковою запропонованою ціною.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43047B-DD5E-138B-C609-8750BA6B865F}"/>
              </a:ext>
            </a:extLst>
          </p:cNvPr>
          <p:cNvSpPr txBox="1"/>
          <p:nvPr/>
        </p:nvSpPr>
        <p:spPr>
          <a:xfrm>
            <a:off x="7348195" y="5101696"/>
            <a:ext cx="4114775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Вибір підрядника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Висновки оціночної комісії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499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ED1594-637E-9FDA-5DB1-4C4CC479F627}"/>
              </a:ext>
            </a:extLst>
          </p:cNvPr>
          <p:cNvSpPr txBox="1"/>
          <p:nvPr/>
        </p:nvSpPr>
        <p:spPr>
          <a:xfrm>
            <a:off x="200319" y="88443"/>
            <a:ext cx="11771721" cy="392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результаті своїх обговорень оцінювальний комітет може надати будь-яку з наступних рекомендацій: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F12AC8-F796-3D23-3CBF-A0641D67AFF7}"/>
              </a:ext>
            </a:extLst>
          </p:cNvPr>
          <p:cNvSpPr txBox="1"/>
          <p:nvPr/>
        </p:nvSpPr>
        <p:spPr>
          <a:xfrm>
            <a:off x="-91912" y="606322"/>
            <a:ext cx="12283911" cy="256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</a:pPr>
            <a:r>
              <a:rPr lang="uk-UA" sz="2000" i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Укласти договір з учасником тендеру, який подав тендерну пропозицію: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endParaRPr lang="uk-UA" sz="2000" dirty="0">
              <a:solidFill>
                <a:srgbClr val="000000"/>
              </a:solidFill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що відповідає формальним вимогам і правилам прийнятності;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чий загальний бюджет знаходиться в межах максимального бюджету, доступного для проекту;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що відповідає мінімальним технічним вимогам, зазначеним у тендерній документації;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800"/>
              </a:spcAft>
            </a:pPr>
            <a:r>
              <a:rPr lang="uk-UA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що є найменш дорогою тендерною пропозицією (або тендерною пропозицією з найкращим співвідношенням ціна-якість та задовольняє всі вищевказані умови).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0F2659-0DE7-2554-3A0D-690F8E696BE1}"/>
              </a:ext>
            </a:extLst>
          </p:cNvPr>
          <p:cNvSpPr txBox="1"/>
          <p:nvPr/>
        </p:nvSpPr>
        <p:spPr>
          <a:xfrm>
            <a:off x="200319" y="3188335"/>
            <a:ext cx="11991680" cy="295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</a:pPr>
            <a:r>
              <a:rPr lang="uk-UA" sz="2400" i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Скасувати тендерну процедуру.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89000" algn="just">
              <a:lnSpc>
                <a:spcPct val="115000"/>
              </a:lnSpc>
            </a:pP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i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Скасування</a:t>
            </a:r>
            <a:r>
              <a:rPr lang="ru-RU" sz="2400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тендерної</a:t>
            </a:r>
            <a:r>
              <a:rPr lang="ru-RU" sz="2400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uk-UA" sz="2400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Присудження контракту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uk-UA" sz="2400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Застереження про очікування</a:t>
            </a:r>
            <a:r>
              <a:rPr lang="uk-UA" sz="2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(застосовується до контрактів понад 300 000 євро)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uk-UA" sz="2400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Підготовка та підписання договору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sz="2400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Оприлюднення присудження контракту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992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317F82-E2ED-5D12-A9AA-BEE47C294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82" y="117763"/>
            <a:ext cx="7595927" cy="61510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269695-8112-E79C-32DD-6CBA8CC53D8B}"/>
              </a:ext>
            </a:extLst>
          </p:cNvPr>
          <p:cNvSpPr txBox="1"/>
          <p:nvPr/>
        </p:nvSpPr>
        <p:spPr>
          <a:xfrm>
            <a:off x="3160337" y="6349553"/>
            <a:ext cx="609442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Алгоритм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відкритих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ЄС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7418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7E68A98-C763-FA11-95FA-0CDD9EB1D6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6" b="3262"/>
          <a:stretch/>
        </p:blipFill>
        <p:spPr bwMode="auto">
          <a:xfrm>
            <a:off x="1502027" y="216620"/>
            <a:ext cx="9480200" cy="49900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B07804-0C85-7629-59E5-3AE0A89F26B4}"/>
              </a:ext>
            </a:extLst>
          </p:cNvPr>
          <p:cNvSpPr txBox="1"/>
          <p:nvPr/>
        </p:nvSpPr>
        <p:spPr>
          <a:xfrm>
            <a:off x="3194913" y="5611569"/>
            <a:ext cx="609442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Стадії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процесу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ЄС.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5027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BEF881-D4B0-C085-E1CA-6E6DEF31CE26}"/>
              </a:ext>
            </a:extLst>
          </p:cNvPr>
          <p:cNvSpPr txBox="1"/>
          <p:nvPr/>
        </p:nvSpPr>
        <p:spPr>
          <a:xfrm>
            <a:off x="365304" y="293261"/>
            <a:ext cx="6094428" cy="426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ru-RU" sz="20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Оскарження</a:t>
            </a:r>
            <a:r>
              <a:rPr lang="ru-RU" sz="20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20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BB3276-44E8-2478-6131-88BEF73E9B18}"/>
              </a:ext>
            </a:extLst>
          </p:cNvPr>
          <p:cNvSpPr txBox="1"/>
          <p:nvPr/>
        </p:nvSpPr>
        <p:spPr>
          <a:xfrm>
            <a:off x="285947" y="1090281"/>
            <a:ext cx="536301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відповідь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отримана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установи ЄС, є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незадовільною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не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влаштовує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компанію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доступні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варіанти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відстоювання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своїх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інтересів</a:t>
            </a:r>
            <a:r>
              <a:rPr lang="ru-RU" sz="20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6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4B16CD7-B95F-FC77-7B0A-DB36EF2B84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76756"/>
              </p:ext>
            </p:extLst>
          </p:nvPr>
        </p:nvGraphicFramePr>
        <p:xfrm>
          <a:off x="5892800" y="106314"/>
          <a:ext cx="6101237" cy="3205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Оскарження по-новому за Законом про публічні закупівлі ➤ Практика АМКУ ➤  РАДНИК">
            <a:extLst>
              <a:ext uri="{FF2B5EF4-FFF2-40B4-BE49-F238E27FC236}">
                <a16:creationId xmlns:a16="http://schemas.microsoft.com/office/drawing/2014/main" id="{537CAACB-7F6D-B163-0784-E7C9917BA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688" y="3429000"/>
            <a:ext cx="9836623" cy="2851195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239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399A02-FFF3-609A-8590-9F8C00A49BCB}"/>
              </a:ext>
            </a:extLst>
          </p:cNvPr>
          <p:cNvSpPr txBox="1"/>
          <p:nvPr/>
        </p:nvSpPr>
        <p:spPr>
          <a:xfrm>
            <a:off x="3425115" y="165338"/>
            <a:ext cx="6096000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7.Стратегія </a:t>
            </a:r>
            <a:r>
              <a:rPr lang="ru-RU" sz="1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 (</a:t>
            </a: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2027 року)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C141A19-9505-3990-05C2-2AD364A514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6771634"/>
              </p:ext>
            </p:extLst>
          </p:nvPr>
        </p:nvGraphicFramePr>
        <p:xfrm>
          <a:off x="1480008" y="688157"/>
          <a:ext cx="9756951" cy="6004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03470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0B3EAA35-34D9-1A31-7A7A-9B74A191CE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4968799"/>
              </p:ext>
            </p:extLst>
          </p:nvPr>
        </p:nvGraphicFramePr>
        <p:xfrm>
          <a:off x="160255" y="282803"/>
          <a:ext cx="11906053" cy="6344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94234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98FC55-5B22-5410-A4E9-DA8879A42B75}"/>
              </a:ext>
            </a:extLst>
          </p:cNvPr>
          <p:cNvSpPr txBox="1"/>
          <p:nvPr/>
        </p:nvSpPr>
        <p:spPr>
          <a:xfrm>
            <a:off x="143758" y="0"/>
            <a:ext cx="10244579" cy="587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24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Приклади</a:t>
            </a:r>
            <a:r>
              <a:rPr lang="ru-RU" sz="24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особливостей</a:t>
            </a:r>
            <a:r>
              <a:rPr lang="ru-RU" sz="24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закупівельної</a:t>
            </a:r>
            <a:r>
              <a:rPr lang="ru-RU" sz="24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політики</a:t>
            </a:r>
            <a:r>
              <a:rPr lang="ru-RU" sz="24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країн</a:t>
            </a:r>
            <a:r>
              <a:rPr lang="ru-RU" sz="24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ЄС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502B2C-0ABA-B933-7F31-200123E76A6F}"/>
              </a:ext>
            </a:extLst>
          </p:cNvPr>
          <p:cNvSpPr txBox="1"/>
          <p:nvPr/>
        </p:nvSpPr>
        <p:spPr>
          <a:xfrm>
            <a:off x="516640" y="706936"/>
            <a:ext cx="7271895" cy="62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32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sz="32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32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32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Франції</a:t>
            </a:r>
            <a:endParaRPr lang="uk-UA" sz="2400" b="1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1E6BC62-1B1A-D348-4777-F642A34078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3173117"/>
              </p:ext>
            </p:extLst>
          </p:nvPr>
        </p:nvGraphicFramePr>
        <p:xfrm>
          <a:off x="7015899" y="1355191"/>
          <a:ext cx="4485588" cy="3273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8D24EC1-9DD6-A55B-49DA-48BE9089392A}"/>
              </a:ext>
            </a:extLst>
          </p:cNvPr>
          <p:cNvSpPr txBox="1"/>
          <p:nvPr/>
        </p:nvSpPr>
        <p:spPr>
          <a:xfrm>
            <a:off x="342508" y="1505718"/>
            <a:ext cx="6094428" cy="399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Спеціальна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лексика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пов’язана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державними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закупівлями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Франції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MAPA («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Marchés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procédures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adaptées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»):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ця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можлива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становить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менше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90 000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європейський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поріг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RC («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Règlement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consultation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»):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цей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документ є структурою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консультацій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DCE («Dossier de consultation des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entreprises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»):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цей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файл є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пропозицією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ATTRI: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ця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скріплює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угоду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публічним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покупцем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економічним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оператором. Становить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юридичне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зобов'язання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4320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B34878-6E3A-A07E-4DC9-43825CA665BC}"/>
              </a:ext>
            </a:extLst>
          </p:cNvPr>
          <p:cNvSpPr txBox="1"/>
          <p:nvPr/>
        </p:nvSpPr>
        <p:spPr>
          <a:xfrm>
            <a:off x="96626" y="156156"/>
            <a:ext cx="11997964" cy="14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подання заявки учасник може надати такі документи (неповний перелік):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DC1 (лист-заявка): презентація учасника торгів (компанії, групи тощо)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DC2 (заява учасника): форма, необхідна для того, щоб переконатися, що учасник відповідає вимогам щодо технічного, економічного та фінансового стану для виконання контракту.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9BA5CC-E662-2613-D7D4-BF0CA0F72C70}"/>
              </a:ext>
            </a:extLst>
          </p:cNvPr>
          <p:cNvSpPr txBox="1"/>
          <p:nvPr/>
        </p:nvSpPr>
        <p:spPr>
          <a:xfrm>
            <a:off x="96626" y="2180798"/>
            <a:ext cx="11997964" cy="292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1800" b="1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Специфіка публічних </a:t>
            </a:r>
            <a:r>
              <a:rPr lang="uk-UA" sz="1800" b="1" i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800" b="1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Франції: 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 на суму менше 25 000 євро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Замовник може укладати угоду без будь-яких зобов’язань щодо оприлюднення. Державні покупці повинні опублікувати повідомлення про контракт, якщо вартість контракту перевищує 25 000 євро без урахування ПДВ.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Субпідряд: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Франції, якщо сума субпідряду перевищує 600 євро без ПДВ, замовник може перераховувати платежі безпосередньо субпідряднику.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Центральний закупівельний орган: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UGAP (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Union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groupements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d’achats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publics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— французький центральний закупівельний орган, який займається державними 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закупівлями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2054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53292A-D8D9-B1C1-0349-15C18AD3D355}"/>
              </a:ext>
            </a:extLst>
          </p:cNvPr>
          <p:cNvSpPr txBox="1"/>
          <p:nvPr/>
        </p:nvSpPr>
        <p:spPr>
          <a:xfrm>
            <a:off x="162613" y="110362"/>
            <a:ext cx="11903696" cy="1642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2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sz="2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Німеччині</a:t>
            </a:r>
            <a:endParaRPr lang="uk-UA" sz="2000" b="1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Федеральним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урядом: </a:t>
            </a:r>
            <a:r>
              <a:rPr lang="en-US" sz="24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</a:t>
            </a:r>
            <a:r>
              <a:rPr lang="ru-RU" sz="24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24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evergabe</a:t>
            </a:r>
            <a:r>
              <a:rPr lang="ru-RU" sz="24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-</a:t>
            </a:r>
            <a:r>
              <a:rPr lang="en-US" sz="24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online</a:t>
            </a:r>
            <a:r>
              <a:rPr lang="ru-RU" sz="24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24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de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Тендерні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</a:t>
            </a:r>
            <a:r>
              <a:rPr lang="ru-RU" sz="24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24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bund</a:t>
            </a:r>
            <a:r>
              <a:rPr lang="ru-RU" sz="24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24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de</a:t>
            </a:r>
            <a:r>
              <a:rPr lang="ru-RU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1D39EF1-8854-44B3-A685-61E3BFE4BA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8976664"/>
              </p:ext>
            </p:extLst>
          </p:nvPr>
        </p:nvGraphicFramePr>
        <p:xfrm>
          <a:off x="6646070" y="1340407"/>
          <a:ext cx="5042686" cy="2382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515D0077-8804-FC19-5FC6-1247928207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5471526"/>
              </p:ext>
            </p:extLst>
          </p:nvPr>
        </p:nvGraphicFramePr>
        <p:xfrm>
          <a:off x="411637" y="2620651"/>
          <a:ext cx="5486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6060755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189E4B-9307-936E-E05F-0FD881EF5A28}"/>
              </a:ext>
            </a:extLst>
          </p:cNvPr>
          <p:cNvSpPr txBox="1"/>
          <p:nvPr/>
        </p:nvSpPr>
        <p:spPr>
          <a:xfrm>
            <a:off x="216816" y="197078"/>
            <a:ext cx="11547835" cy="5398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uk-UA" sz="24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 закупівлі в Польщі (децентралізована модель)</a:t>
            </a: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Єдина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національна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електронна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платформа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e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-</a:t>
            </a:r>
            <a:r>
              <a:rPr lang="en-US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Zam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ó</a:t>
            </a:r>
            <a:r>
              <a:rPr lang="en-US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wienia</a:t>
            </a:r>
            <a:r>
              <a:rPr lang="uk-UA" sz="1800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Законодавство Польщі також передбачає обов’язкову публікацію оголошення про закупівлі у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Центральному порталі Бюлетеню публічних </a:t>
            </a:r>
            <a:r>
              <a:rPr lang="uk-UA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закупівель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Portal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Centralny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Biuletynu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Zam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wien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́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Publicznych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BZP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польською мовою.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Польщі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приймати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власнии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̆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закупівельнии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̆ портал,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комерційні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спеціальні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сервіси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Польського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Агентства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Наприклад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портали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мають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Польська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залізниця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Університет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м. Лодзь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Польський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ru-RU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Економічний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ru-RU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Інститут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таких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порталів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надають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зовнішні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аутсорсингові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спеціалізовані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загальним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правилом у кожного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польського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власному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вебсайті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повинен бути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розділ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спеціальних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сервісів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Польського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Агентства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належать: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сервіс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 е-</a:t>
            </a:r>
            <a:r>
              <a:rPr lang="ru-RU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ліцитаціі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̈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спрощеного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електронного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сервіс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 е-</a:t>
            </a:r>
            <a:r>
              <a:rPr lang="ru-RU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аукціону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u="sng" dirty="0" err="1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Міні</a:t>
            </a:r>
            <a:r>
              <a:rPr lang="ru-RU" sz="1800" u="sng" dirty="0">
                <a:solidFill>
                  <a:srgbClr val="0000FF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-Портал</a:t>
            </a:r>
            <a:r>
              <a:rPr lang="ru-RU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-портал 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безкоштовна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система,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забезпечує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зв'язок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Учасниками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3544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0338" y="2378440"/>
            <a:ext cx="10131425" cy="1456267"/>
          </a:xfrm>
        </p:spPr>
        <p:txBody>
          <a:bodyPr>
            <a:normAutofit/>
          </a:bodyPr>
          <a:lstStyle/>
          <a:p>
            <a:r>
              <a:rPr lang="uk-UA" sz="72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Дякую за увагу!</a:t>
            </a:r>
            <a:endParaRPr lang="en-US" sz="7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493665"/>
      </p:ext>
    </p:extLst>
  </p:cSld>
  <p:clrMapOvr>
    <a:masterClrMapping/>
  </p:clrMapOvr>
</p:sld>
</file>

<file path=ppt/theme/theme1.xml><?xml version="1.0" encoding="utf-8"?>
<a:theme xmlns:a="http://schemas.openxmlformats.org/drawingml/2006/main" name="Жовтогарячий інтерфейс">
  <a:themeElements>
    <a:clrScheme name="Жовтогарячий інтерфейс">
      <a:dk1>
        <a:srgbClr val="131313"/>
      </a:dk1>
      <a:lt1>
        <a:sysClr val="window" lastClr="FFFFFF"/>
      </a:lt1>
      <a:dk2>
        <a:srgbClr val="444742"/>
      </a:dk2>
      <a:lt2>
        <a:srgbClr val="EDECE9"/>
      </a:lt2>
      <a:accent1>
        <a:srgbClr val="ED6845"/>
      </a:accent1>
      <a:accent2>
        <a:srgbClr val="F48A56"/>
      </a:accent2>
      <a:accent3>
        <a:srgbClr val="9FA295"/>
      </a:accent3>
      <a:accent4>
        <a:srgbClr val="5B6E74"/>
      </a:accent4>
      <a:accent5>
        <a:srgbClr val="6E7868"/>
      </a:accent5>
      <a:accent6>
        <a:srgbClr val="A1AAAA"/>
      </a:accent6>
      <a:hlink>
        <a:srgbClr val="F05814"/>
      </a:hlink>
      <a:folHlink>
        <a:srgbClr val="E99401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range experience" id="{9BAA8FFB-1EEF-49AC-B7FF-0F37799585E9}" vid="{6523F788-A6E6-47B0-B3C7-625411BE5A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 Experience</Template>
  <TotalTime>651</TotalTime>
  <Words>4608</Words>
  <Application>Microsoft Office PowerPoint</Application>
  <PresentationFormat>Широкий екран</PresentationFormat>
  <Paragraphs>382</Paragraphs>
  <Slides>55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55</vt:i4>
      </vt:variant>
    </vt:vector>
  </HeadingPairs>
  <TitlesOfParts>
    <vt:vector size="65" baseType="lpstr">
      <vt:lpstr>Arial</vt:lpstr>
      <vt:lpstr>Calibri</vt:lpstr>
      <vt:lpstr>Calibri Light</vt:lpstr>
      <vt:lpstr>Oswald SemiBold</vt:lpstr>
      <vt:lpstr>Palatino Linotype</vt:lpstr>
      <vt:lpstr>Symbol</vt:lpstr>
      <vt:lpstr>Times New Roman</vt:lpstr>
      <vt:lpstr>Univers Condensed Light</vt:lpstr>
      <vt:lpstr>Wingdings</vt:lpstr>
      <vt:lpstr>Жовтогарячий інтерфейс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2.Цифровізація процесів публічних закупівель в ЄС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ESPD та eCertis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 Скринченко</dc:creator>
  <cp:lastModifiedBy>Олександра Шепель</cp:lastModifiedBy>
  <cp:revision>41</cp:revision>
  <dcterms:created xsi:type="dcterms:W3CDTF">2024-07-08T07:06:33Z</dcterms:created>
  <dcterms:modified xsi:type="dcterms:W3CDTF">2026-09-04T08:47:24Z</dcterms:modified>
</cp:coreProperties>
</file>