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349" r:id="rId4"/>
    <p:sldId id="356" r:id="rId5"/>
    <p:sldId id="331" r:id="rId6"/>
    <p:sldId id="350" r:id="rId7"/>
    <p:sldId id="351" r:id="rId8"/>
    <p:sldId id="352" r:id="rId9"/>
    <p:sldId id="353" r:id="rId10"/>
    <p:sldId id="354" r:id="rId11"/>
    <p:sldId id="355" r:id="rId12"/>
    <p:sldId id="337" r:id="rId13"/>
    <p:sldId id="330" r:id="rId14"/>
    <p:sldId id="336" r:id="rId15"/>
    <p:sldId id="334" r:id="rId16"/>
    <p:sldId id="333" r:id="rId17"/>
    <p:sldId id="335" r:id="rId18"/>
    <p:sldId id="289" r:id="rId19"/>
    <p:sldId id="287" r:id="rId20"/>
    <p:sldId id="283" r:id="rId21"/>
    <p:sldId id="288" r:id="rId22"/>
    <p:sldId id="292" r:id="rId23"/>
    <p:sldId id="293" r:id="rId24"/>
    <p:sldId id="294" r:id="rId25"/>
    <p:sldId id="290" r:id="rId26"/>
    <p:sldId id="295" r:id="rId27"/>
    <p:sldId id="347" r:id="rId28"/>
    <p:sldId id="328" r:id="rId29"/>
    <p:sldId id="319" r:id="rId30"/>
    <p:sldId id="320" r:id="rId31"/>
    <p:sldId id="346" r:id="rId32"/>
    <p:sldId id="321" r:id="rId33"/>
    <p:sldId id="322" r:id="rId34"/>
    <p:sldId id="257" r:id="rId35"/>
    <p:sldId id="341" r:id="rId36"/>
    <p:sldId id="340" r:id="rId37"/>
    <p:sldId id="342" r:id="rId38"/>
    <p:sldId id="339" r:id="rId39"/>
    <p:sldId id="345" r:id="rId40"/>
    <p:sldId id="343" r:id="rId41"/>
    <p:sldId id="348" r:id="rId42"/>
    <p:sldId id="332" r:id="rId43"/>
    <p:sldId id="272" r:id="rId44"/>
    <p:sldId id="274" r:id="rId45"/>
    <p:sldId id="276" r:id="rId46"/>
    <p:sldId id="277" r:id="rId47"/>
    <p:sldId id="278" r:id="rId48"/>
    <p:sldId id="259" r:id="rId49"/>
    <p:sldId id="279" r:id="rId50"/>
    <p:sldId id="258" r:id="rId51"/>
    <p:sldId id="261" r:id="rId52"/>
    <p:sldId id="357" r:id="rId53"/>
    <p:sldId id="266" r:id="rId54"/>
    <p:sldId id="267" r:id="rId55"/>
    <p:sldId id="358" r:id="rId56"/>
    <p:sldId id="268" r:id="rId57"/>
    <p:sldId id="359" r:id="rId58"/>
    <p:sldId id="286" r:id="rId59"/>
    <p:sldId id="281" r:id="rId60"/>
    <p:sldId id="284" r:id="rId61"/>
    <p:sldId id="324" r:id="rId62"/>
    <p:sldId id="323" r:id="rId63"/>
    <p:sldId id="325" r:id="rId64"/>
    <p:sldId id="326" r:id="rId65"/>
    <p:sldId id="327" r:id="rId66"/>
    <p:sldId id="338" r:id="rId67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52" autoAdjust="0"/>
    <p:restoredTop sz="94660"/>
  </p:normalViewPr>
  <p:slideViewPr>
    <p:cSldViewPr snapToGrid="0">
      <p:cViewPr varScale="1">
        <p:scale>
          <a:sx n="95" d="100"/>
          <a:sy n="95" d="100"/>
        </p:scale>
        <p:origin x="2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#1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#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#2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2#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2#3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#3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5#3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#4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BE4545-F600-49CA-85E6-BC883DC70629}" type="doc">
      <dgm:prSet loTypeId="urn:microsoft.com/office/officeart/2005/8/layout/chevron1" loCatId="process" qsTypeId="urn:microsoft.com/office/officeart/2005/8/quickstyle/simple1#1" qsCatId="simple" csTypeId="urn:microsoft.com/office/officeart/2005/8/colors/accent6_2#1" csCatId="accent6" phldr="1"/>
      <dgm:spPr/>
      <dgm:t>
        <a:bodyPr/>
        <a:lstStyle/>
        <a:p>
          <a:endParaRPr lang="ru-RU"/>
        </a:p>
      </dgm:t>
    </dgm:pt>
    <dgm:pt modelId="{9A43C46A-72C3-4E48-8370-F4A4F3D091E7}">
      <dgm:prSet phldrT="[Текст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/>
            <a:t>12 </a:t>
          </a:r>
          <a:r>
            <a:rPr lang="ru-RU" dirty="0" err="1"/>
            <a:t>лекцій</a:t>
          </a:r>
          <a:endParaRPr lang="ru-RU" dirty="0"/>
        </a:p>
      </dgm:t>
    </dgm:pt>
    <dgm:pt modelId="{3F4FAE88-3DB1-435E-820D-C37B313351FD}" type="parTrans" cxnId="{A221ED0C-3BDE-4017-85B4-B408900C9163}">
      <dgm:prSet/>
      <dgm:spPr/>
      <dgm:t>
        <a:bodyPr/>
        <a:lstStyle/>
        <a:p>
          <a:endParaRPr lang="ru-RU"/>
        </a:p>
      </dgm:t>
    </dgm:pt>
    <dgm:pt modelId="{3A5364D1-84B1-467C-9439-3AD9B25EB516}" type="sibTrans" cxnId="{A221ED0C-3BDE-4017-85B4-B408900C9163}">
      <dgm:prSet/>
      <dgm:spPr/>
      <dgm:t>
        <a:bodyPr/>
        <a:lstStyle/>
        <a:p>
          <a:endParaRPr lang="ru-RU"/>
        </a:p>
      </dgm:t>
    </dgm:pt>
    <dgm:pt modelId="{A005CB9B-B80F-4BDB-BE62-8DCFC9CE4F7B}">
      <dgm:prSet phldrT="[Текст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/>
            <a:t>6 </a:t>
          </a:r>
          <a:r>
            <a:rPr lang="ru-RU" dirty="0" err="1"/>
            <a:t>семінарів</a:t>
          </a:r>
          <a:endParaRPr lang="ru-RU" dirty="0"/>
        </a:p>
      </dgm:t>
    </dgm:pt>
    <dgm:pt modelId="{0235547F-F669-4E1F-B903-C01DA032DC68}" type="parTrans" cxnId="{B32E6A87-0C3D-4D51-B911-E67D035B5F12}">
      <dgm:prSet/>
      <dgm:spPr/>
      <dgm:t>
        <a:bodyPr/>
        <a:lstStyle/>
        <a:p>
          <a:endParaRPr lang="ru-RU"/>
        </a:p>
      </dgm:t>
    </dgm:pt>
    <dgm:pt modelId="{9EFAB09E-251D-49C9-80EB-54ED12899F0B}" type="sibTrans" cxnId="{B32E6A87-0C3D-4D51-B911-E67D035B5F12}">
      <dgm:prSet/>
      <dgm:spPr/>
      <dgm:t>
        <a:bodyPr/>
        <a:lstStyle/>
        <a:p>
          <a:endParaRPr lang="ru-RU"/>
        </a:p>
      </dgm:t>
    </dgm:pt>
    <dgm:pt modelId="{2401BD58-D422-4EB3-84FE-875AB12015BF}">
      <dgm:prSet phldrT="[Текст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/>
            <a:t>1 </a:t>
          </a:r>
          <a:r>
            <a:rPr lang="ru-RU" dirty="0" err="1"/>
            <a:t>модульна</a:t>
          </a:r>
          <a:r>
            <a:rPr lang="ru-RU" dirty="0"/>
            <a:t> робота </a:t>
          </a:r>
          <a:r>
            <a:rPr lang="ru-RU" dirty="0" err="1"/>
            <a:t>під</a:t>
          </a:r>
          <a:r>
            <a:rPr lang="ru-RU" dirty="0"/>
            <a:t> час </a:t>
          </a:r>
          <a:r>
            <a:rPr lang="ru-RU" dirty="0" err="1"/>
            <a:t>лекції</a:t>
          </a:r>
        </a:p>
        <a:p>
          <a:r>
            <a:rPr lang="ru-RU" dirty="0"/>
            <a:t>1 </a:t>
          </a:r>
          <a:r>
            <a:rPr lang="ru-RU" dirty="0" err="1"/>
            <a:t>модульна</a:t>
          </a:r>
          <a:r>
            <a:rPr lang="ru-RU" dirty="0"/>
            <a:t> робота в </a:t>
          </a:r>
          <a:r>
            <a:rPr lang="ru-RU" dirty="0" err="1"/>
            <a:t>дистанційному</a:t>
          </a:r>
          <a:r>
            <a:rPr lang="ru-RU" dirty="0"/>
            <a:t> </a:t>
          </a:r>
          <a:r>
            <a:rPr lang="ru-RU" dirty="0" err="1"/>
            <a:t>форматі</a:t>
          </a:r>
          <a:r>
            <a:rPr lang="ru-RU" dirty="0"/>
            <a:t> </a:t>
          </a:r>
        </a:p>
      </dgm:t>
    </dgm:pt>
    <dgm:pt modelId="{6F42D2C1-B4E0-46F4-BD74-55EE3E9D03A6}" type="parTrans" cxnId="{C0D70E25-394B-469E-920F-E9B30132022B}">
      <dgm:prSet/>
      <dgm:spPr/>
      <dgm:t>
        <a:bodyPr/>
        <a:lstStyle/>
        <a:p>
          <a:endParaRPr lang="ru-RU"/>
        </a:p>
      </dgm:t>
    </dgm:pt>
    <dgm:pt modelId="{DC7434F7-316A-4CDF-8AA4-F876F8A4E080}" type="sibTrans" cxnId="{C0D70E25-394B-469E-920F-E9B30132022B}">
      <dgm:prSet/>
      <dgm:spPr/>
      <dgm:t>
        <a:bodyPr/>
        <a:lstStyle/>
        <a:p>
          <a:endParaRPr lang="ru-RU"/>
        </a:p>
      </dgm:t>
    </dgm:pt>
    <dgm:pt modelId="{D6269F14-D43F-47A1-A2D6-9AADB5B5BB53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err="1"/>
            <a:t>Іспит</a:t>
          </a:r>
          <a:endParaRPr lang="ru-RU" dirty="0"/>
        </a:p>
      </dgm:t>
    </dgm:pt>
    <dgm:pt modelId="{104F5857-3972-4D68-86FB-856AA74FDB14}" type="parTrans" cxnId="{6BB429CE-4692-4091-8A24-866ABD4D595F}">
      <dgm:prSet/>
      <dgm:spPr/>
      <dgm:t>
        <a:bodyPr/>
        <a:lstStyle/>
        <a:p>
          <a:endParaRPr lang="ru-RU"/>
        </a:p>
      </dgm:t>
    </dgm:pt>
    <dgm:pt modelId="{4F774F60-549F-4187-93C5-51707A288817}" type="sibTrans" cxnId="{6BB429CE-4692-4091-8A24-866ABD4D595F}">
      <dgm:prSet/>
      <dgm:spPr/>
      <dgm:t>
        <a:bodyPr/>
        <a:lstStyle/>
        <a:p>
          <a:endParaRPr lang="ru-RU"/>
        </a:p>
      </dgm:t>
    </dgm:pt>
    <dgm:pt modelId="{59FF1C47-A426-42B4-8AA0-792EE8CCC0A7}" type="pres">
      <dgm:prSet presAssocID="{BEBE4545-F600-49CA-85E6-BC883DC70629}" presName="Name0" presStyleCnt="0">
        <dgm:presLayoutVars>
          <dgm:dir/>
          <dgm:animLvl val="lvl"/>
          <dgm:resizeHandles val="exact"/>
        </dgm:presLayoutVars>
      </dgm:prSet>
      <dgm:spPr/>
    </dgm:pt>
    <dgm:pt modelId="{D3D58117-9826-4FFB-A6AB-9E5BC26CC74E}" type="pres">
      <dgm:prSet presAssocID="{9A43C46A-72C3-4E48-8370-F4A4F3D091E7}" presName="parTxOnly" presStyleLbl="node1" presStyleIdx="0" presStyleCnt="4" custLinFactNeighborX="1160" custLinFactNeighborY="-719">
        <dgm:presLayoutVars>
          <dgm:chMax val="0"/>
          <dgm:chPref val="0"/>
          <dgm:bulletEnabled val="1"/>
        </dgm:presLayoutVars>
      </dgm:prSet>
      <dgm:spPr/>
    </dgm:pt>
    <dgm:pt modelId="{0B283476-D79A-4E9C-AAF5-29F4082CD697}" type="pres">
      <dgm:prSet presAssocID="{3A5364D1-84B1-467C-9439-3AD9B25EB516}" presName="parTxOnlySpace" presStyleCnt="0"/>
      <dgm:spPr/>
    </dgm:pt>
    <dgm:pt modelId="{721CA964-329C-4AB0-B9A7-1DE56915FECE}" type="pres">
      <dgm:prSet presAssocID="{A005CB9B-B80F-4BDB-BE62-8DCFC9CE4F7B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4C5ACA87-739F-4BA5-AF0F-92712D879EA7}" type="pres">
      <dgm:prSet presAssocID="{9EFAB09E-251D-49C9-80EB-54ED12899F0B}" presName="parTxOnlySpace" presStyleCnt="0"/>
      <dgm:spPr/>
    </dgm:pt>
    <dgm:pt modelId="{5DA2E2E3-09C8-433F-8722-B3763900A046}" type="pres">
      <dgm:prSet presAssocID="{2401BD58-D422-4EB3-84FE-875AB12015BF}" presName="parTxOnly" presStyleLbl="node1" presStyleIdx="2" presStyleCnt="4" custLinFactNeighborY="2275">
        <dgm:presLayoutVars>
          <dgm:chMax val="0"/>
          <dgm:chPref val="0"/>
          <dgm:bulletEnabled val="1"/>
        </dgm:presLayoutVars>
      </dgm:prSet>
      <dgm:spPr/>
    </dgm:pt>
    <dgm:pt modelId="{75773BA7-C484-4E5C-91E4-33E743D9C924}" type="pres">
      <dgm:prSet presAssocID="{DC7434F7-316A-4CDF-8AA4-F876F8A4E080}" presName="parTxOnlySpace" presStyleCnt="0"/>
      <dgm:spPr/>
    </dgm:pt>
    <dgm:pt modelId="{6C2AB4CB-4B7B-452B-BC75-A4C60B7EA22B}" type="pres">
      <dgm:prSet presAssocID="{D6269F14-D43F-47A1-A2D6-9AADB5B5BB53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A221ED0C-3BDE-4017-85B4-B408900C9163}" srcId="{BEBE4545-F600-49CA-85E6-BC883DC70629}" destId="{9A43C46A-72C3-4E48-8370-F4A4F3D091E7}" srcOrd="0" destOrd="0" parTransId="{3F4FAE88-3DB1-435E-820D-C37B313351FD}" sibTransId="{3A5364D1-84B1-467C-9439-3AD9B25EB516}"/>
    <dgm:cxn modelId="{26E53122-95DC-4E0D-AD28-9D545A3ED879}" type="presOf" srcId="{2401BD58-D422-4EB3-84FE-875AB12015BF}" destId="{5DA2E2E3-09C8-433F-8722-B3763900A046}" srcOrd="0" destOrd="0" presId="urn:microsoft.com/office/officeart/2005/8/layout/chevron1"/>
    <dgm:cxn modelId="{C0D70E25-394B-469E-920F-E9B30132022B}" srcId="{BEBE4545-F600-49CA-85E6-BC883DC70629}" destId="{2401BD58-D422-4EB3-84FE-875AB12015BF}" srcOrd="2" destOrd="0" parTransId="{6F42D2C1-B4E0-46F4-BD74-55EE3E9D03A6}" sibTransId="{DC7434F7-316A-4CDF-8AA4-F876F8A4E080}"/>
    <dgm:cxn modelId="{7D1C4B49-2490-478A-8264-F7A188DFE8A1}" type="presOf" srcId="{BEBE4545-F600-49CA-85E6-BC883DC70629}" destId="{59FF1C47-A426-42B4-8AA0-792EE8CCC0A7}" srcOrd="0" destOrd="0" presId="urn:microsoft.com/office/officeart/2005/8/layout/chevron1"/>
    <dgm:cxn modelId="{B0F9D473-58FD-4ADD-85BF-D1F9AF373F5F}" type="presOf" srcId="{9A43C46A-72C3-4E48-8370-F4A4F3D091E7}" destId="{D3D58117-9826-4FFB-A6AB-9E5BC26CC74E}" srcOrd="0" destOrd="0" presId="urn:microsoft.com/office/officeart/2005/8/layout/chevron1"/>
    <dgm:cxn modelId="{B32E6A87-0C3D-4D51-B911-E67D035B5F12}" srcId="{BEBE4545-F600-49CA-85E6-BC883DC70629}" destId="{A005CB9B-B80F-4BDB-BE62-8DCFC9CE4F7B}" srcOrd="1" destOrd="0" parTransId="{0235547F-F669-4E1F-B903-C01DA032DC68}" sibTransId="{9EFAB09E-251D-49C9-80EB-54ED12899F0B}"/>
    <dgm:cxn modelId="{B6068C89-8231-4B8C-92C1-27AA8E1D52C1}" type="presOf" srcId="{A005CB9B-B80F-4BDB-BE62-8DCFC9CE4F7B}" destId="{721CA964-329C-4AB0-B9A7-1DE56915FECE}" srcOrd="0" destOrd="0" presId="urn:microsoft.com/office/officeart/2005/8/layout/chevron1"/>
    <dgm:cxn modelId="{6BB429CE-4692-4091-8A24-866ABD4D595F}" srcId="{BEBE4545-F600-49CA-85E6-BC883DC70629}" destId="{D6269F14-D43F-47A1-A2D6-9AADB5B5BB53}" srcOrd="3" destOrd="0" parTransId="{104F5857-3972-4D68-86FB-856AA74FDB14}" sibTransId="{4F774F60-549F-4187-93C5-51707A288817}"/>
    <dgm:cxn modelId="{F942C3D7-1AD0-4C6E-878D-6534BF90F6A8}" type="presOf" srcId="{D6269F14-D43F-47A1-A2D6-9AADB5B5BB53}" destId="{6C2AB4CB-4B7B-452B-BC75-A4C60B7EA22B}" srcOrd="0" destOrd="0" presId="urn:microsoft.com/office/officeart/2005/8/layout/chevron1"/>
    <dgm:cxn modelId="{812F9269-417D-4A31-9799-96874779BCCD}" type="presParOf" srcId="{59FF1C47-A426-42B4-8AA0-792EE8CCC0A7}" destId="{D3D58117-9826-4FFB-A6AB-9E5BC26CC74E}" srcOrd="0" destOrd="0" presId="urn:microsoft.com/office/officeart/2005/8/layout/chevron1"/>
    <dgm:cxn modelId="{8CEA8F46-24A9-4453-9D0B-1E2DE2B7DC01}" type="presParOf" srcId="{59FF1C47-A426-42B4-8AA0-792EE8CCC0A7}" destId="{0B283476-D79A-4E9C-AAF5-29F4082CD697}" srcOrd="1" destOrd="0" presId="urn:microsoft.com/office/officeart/2005/8/layout/chevron1"/>
    <dgm:cxn modelId="{28AE8CDE-3026-40C4-9C19-A8D73DF55F2B}" type="presParOf" srcId="{59FF1C47-A426-42B4-8AA0-792EE8CCC0A7}" destId="{721CA964-329C-4AB0-B9A7-1DE56915FECE}" srcOrd="2" destOrd="0" presId="urn:microsoft.com/office/officeart/2005/8/layout/chevron1"/>
    <dgm:cxn modelId="{2D8785CC-408F-4A08-92DD-B5EDF2F5C319}" type="presParOf" srcId="{59FF1C47-A426-42B4-8AA0-792EE8CCC0A7}" destId="{4C5ACA87-739F-4BA5-AF0F-92712D879EA7}" srcOrd="3" destOrd="0" presId="urn:microsoft.com/office/officeart/2005/8/layout/chevron1"/>
    <dgm:cxn modelId="{6DAE0065-809D-4242-8C05-C094228F45E5}" type="presParOf" srcId="{59FF1C47-A426-42B4-8AA0-792EE8CCC0A7}" destId="{5DA2E2E3-09C8-433F-8722-B3763900A046}" srcOrd="4" destOrd="0" presId="urn:microsoft.com/office/officeart/2005/8/layout/chevron1"/>
    <dgm:cxn modelId="{830360CE-4F38-4581-9F40-58EC52B17E2D}" type="presParOf" srcId="{59FF1C47-A426-42B4-8AA0-792EE8CCC0A7}" destId="{75773BA7-C484-4E5C-91E4-33E743D9C924}" srcOrd="5" destOrd="0" presId="urn:microsoft.com/office/officeart/2005/8/layout/chevron1"/>
    <dgm:cxn modelId="{D79B8EC1-3C55-489A-B9BF-6B57710DC93D}" type="presParOf" srcId="{59FF1C47-A426-42B4-8AA0-792EE8CCC0A7}" destId="{6C2AB4CB-4B7B-452B-BC75-A4C60B7EA22B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52C3E4-F782-4261-ADD7-335C9C3F5A38}" type="doc">
      <dgm:prSet loTypeId="urn:microsoft.com/office/officeart/2005/8/layout/hierarchy5" loCatId="hierarchy" qsTypeId="urn:microsoft.com/office/officeart/2005/8/quickstyle/simple1#2" qsCatId="simple" csTypeId="urn:microsoft.com/office/officeart/2005/8/colors/accent3_1#1" csCatId="accent3" phldr="1"/>
      <dgm:spPr/>
      <dgm:t>
        <a:bodyPr/>
        <a:lstStyle/>
        <a:p>
          <a:endParaRPr lang="ru-RU"/>
        </a:p>
      </dgm:t>
    </dgm:pt>
    <dgm:pt modelId="{728C5E6A-0280-4C78-82FA-65F0AF4B9499}">
      <dgm:prSet phldrT="[Текст]" custT="1"/>
      <dgm:spPr>
        <a:noFill/>
      </dgm:spPr>
      <dgm:t>
        <a:bodyPr/>
        <a:lstStyle/>
        <a:p>
          <a:r>
            <a:rPr lang="ru-RU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Замовники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6D5216-BA33-4A67-9853-3AE625356D05}" type="parTrans" cxnId="{D538C145-AC64-4CA6-9DA8-9C1DCF4CF4F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FB475C-A48A-4EB6-ADE8-4B38CC6270E1}" type="sibTrans" cxnId="{D538C145-AC64-4CA6-9DA8-9C1DCF4CF4F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23701A-1E52-4347-8D9F-5551102A3F69}">
      <dgm:prSet phldrT="[Текст]" custT="1"/>
      <dgm:spPr>
        <a:noFill/>
      </dgm:spPr>
      <dgm:t>
        <a:bodyPr/>
        <a:lstStyle/>
        <a:p>
          <a:r>
            <a:rPr lang="en-US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органи</a:t>
          </a:r>
          <a:r>
            <a:rPr lang="en-US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державної</a:t>
          </a:r>
          <a:r>
            <a:rPr lang="en-US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влади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BD75F6-66F7-49BE-AB8E-DF418ECA192D}" type="parTrans" cxnId="{DBDFC92C-7A97-40EC-9F77-C72102F7B96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7E9F9B-56FD-4CF0-94CF-96C4A2F15344}" type="sibTrans" cxnId="{DBDFC92C-7A97-40EC-9F77-C72102F7B96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A385FB-58F0-4F68-91C0-D04E24847C55}">
      <dgm:prSet phldrT="[Текст]" custT="1"/>
      <dgm:spPr>
        <a:noFill/>
      </dgm:spPr>
      <dgm:t>
        <a:bodyPr/>
        <a:lstStyle/>
        <a:p>
          <a:r>
            <a:rPr lang="en-US" sz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органи</a:t>
          </a:r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місцевого</a:t>
          </a:r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самоврядування</a:t>
          </a:r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AE2A81-181D-44FF-A06E-1096DFFB9FC5}" type="parTrans" cxnId="{391F1220-4CD4-4AD4-9469-10DAD049C67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D74FAC-ECE0-42D8-B86C-524DBCC72757}" type="sibTrans" cxnId="{391F1220-4CD4-4AD4-9469-10DAD049C67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FD58A5-73FC-46B6-BE5C-C2A3DA8D9D8A}">
      <dgm:prSet phldrT="[Текст]" custT="1"/>
      <dgm:spPr>
        <a:noFill/>
      </dgm:spPr>
      <dgm:t>
        <a:bodyPr/>
        <a:lstStyle/>
        <a:p>
          <a:r>
            <a:rPr lang="en-US" sz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органи</a:t>
          </a:r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соціального</a:t>
          </a:r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страхування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EA3B95-9BA6-4051-99AD-7F0E1AA316D1}" type="parTrans" cxnId="{DC193111-2DD2-4595-8533-0874A583F24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E83422-505D-44CD-A431-0E82C918067D}" type="sibTrans" cxnId="{DC193111-2DD2-4595-8533-0874A583F245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079537-DC14-46FC-A792-055911449508}">
      <dgm:prSet custT="1"/>
      <dgm:spPr>
        <a:noFill/>
      </dgm:spPr>
      <dgm:t>
        <a:bodyPr/>
        <a:lstStyle/>
        <a:p>
          <a:r>
            <a:rPr lang="ru-RU" sz="105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юридична</a:t>
          </a:r>
          <a:r>
            <a:rPr lang="ru-RU" sz="1050" dirty="0">
              <a:latin typeface="Times New Roman" panose="02020603050405020304" pitchFamily="18" charset="0"/>
              <a:cs typeface="Times New Roman" panose="02020603050405020304" pitchFamily="18" charset="0"/>
            </a:rPr>
            <a:t> особа є </a:t>
          </a:r>
          <a:r>
            <a:rPr lang="ru-RU" sz="105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розпорядником</a:t>
          </a:r>
          <a:r>
            <a:rPr lang="ru-RU" sz="105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05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одержувачем</a:t>
          </a:r>
          <a:r>
            <a:rPr lang="ru-RU" sz="105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5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бюджетних</a:t>
          </a:r>
          <a:r>
            <a:rPr lang="ru-RU" sz="105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5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коштів</a:t>
          </a:r>
          <a:endParaRPr lang="ru-RU" sz="105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420CA9-B867-4F0E-8387-F737A37DE242}" type="parTrans" cxnId="{9DCCD6EE-49D0-49E2-A957-14409F5081D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B8F908-E1C9-4F08-99B5-EBCB6E11A33A}" type="sibTrans" cxnId="{9DCCD6EE-49D0-49E2-A957-14409F5081D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E3664D-D47B-4E7A-91AB-C2705939B971}">
      <dgm:prSet custT="1"/>
      <dgm:spPr>
        <a:noFill/>
      </dgm:spPr>
      <dgm:t>
        <a:bodyPr/>
        <a:lstStyle/>
        <a:p>
          <a:r>
            <a:rPr lang="en-US" sz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юридичні</a:t>
          </a:r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особи</a:t>
          </a:r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0287CC-D083-4FD9-AF3A-6AC940FD113F}" type="parTrans" cxnId="{AF45B5E9-B15B-4A5E-854D-05445AFD98A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AB7173-E6AE-4102-BE32-1B07397D0BC0}" type="sibTrans" cxnId="{AF45B5E9-B15B-4A5E-854D-05445AFD98A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33A423-F093-4572-A6CF-F8268EA34198}">
      <dgm:prSet custT="1"/>
      <dgm:spPr>
        <a:noFill/>
      </dgm:spPr>
      <dgm:t>
        <a:bodyPr/>
        <a:lstStyle/>
        <a:p>
          <a:r>
            <a:rPr lang="ru-RU" sz="1050" dirty="0">
              <a:latin typeface="Times New Roman" panose="02020603050405020304" pitchFamily="18" charset="0"/>
              <a:cs typeface="Times New Roman" panose="02020603050405020304" pitchFamily="18" charset="0"/>
            </a:rPr>
            <a:t>у статутному </a:t>
          </a:r>
          <a:r>
            <a:rPr lang="ru-RU" sz="105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капіталі</a:t>
          </a:r>
          <a:r>
            <a:rPr lang="ru-RU" sz="105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5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юридичної</a:t>
          </a:r>
          <a:r>
            <a:rPr lang="ru-RU" sz="1050" dirty="0">
              <a:latin typeface="Times New Roman" panose="02020603050405020304" pitchFamily="18" charset="0"/>
              <a:cs typeface="Times New Roman" panose="02020603050405020304" pitchFamily="18" charset="0"/>
            </a:rPr>
            <a:t> особи </a:t>
          </a:r>
          <a:r>
            <a:rPr lang="ru-RU" sz="105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державна</a:t>
          </a:r>
          <a:r>
            <a:rPr lang="ru-RU" sz="105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5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або</a:t>
          </a:r>
          <a:r>
            <a:rPr lang="ru-RU" sz="105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5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комунальна</a:t>
          </a:r>
          <a:r>
            <a:rPr lang="ru-RU" sz="105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5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частка</a:t>
          </a:r>
          <a:r>
            <a:rPr lang="ru-RU" sz="105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5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акцій</a:t>
          </a:r>
          <a:r>
            <a:rPr lang="ru-RU" sz="1050" dirty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sz="105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часток</a:t>
          </a:r>
          <a:r>
            <a:rPr lang="ru-RU" sz="105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05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паїв</a:t>
          </a:r>
          <a:r>
            <a:rPr lang="ru-RU" sz="1050" dirty="0"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ru-RU" sz="105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перевищує</a:t>
          </a:r>
          <a:r>
            <a:rPr lang="ru-RU" sz="1050" dirty="0">
              <a:latin typeface="Times New Roman" panose="02020603050405020304" pitchFamily="18" charset="0"/>
              <a:cs typeface="Times New Roman" panose="02020603050405020304" pitchFamily="18" charset="0"/>
            </a:rPr>
            <a:t> 50 </a:t>
          </a:r>
          <a:r>
            <a:rPr lang="ru-RU" sz="105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відсотків</a:t>
          </a:r>
          <a:endParaRPr lang="ru-RU" sz="105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A2E8EA-235D-455A-B86E-EDE5A07FFD74}" type="parTrans" cxnId="{09B97A28-46AB-4179-AD45-D06AA921967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B21C77-C0B8-41B2-AA20-1BAD01D1CEE0}" type="sibTrans" cxnId="{09B97A28-46AB-4179-AD45-D06AA921967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0B0E56-0F72-41B5-B40E-F26DA3164D0B}">
      <dgm:prSet custT="1"/>
      <dgm:spPr>
        <a:noFill/>
      </dgm:spPr>
      <dgm:t>
        <a:bodyPr/>
        <a:lstStyle/>
        <a:p>
          <a:r>
            <a:rPr lang="ru-RU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органи</a:t>
          </a:r>
          <a:r>
            <a:rPr lang="ru-RU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державної</a:t>
          </a:r>
          <a:r>
            <a:rPr lang="ru-RU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влади</a:t>
          </a:r>
          <a:r>
            <a:rPr lang="ru-RU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чи</a:t>
          </a:r>
          <a:r>
            <a:rPr lang="ru-RU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органи</a:t>
          </a:r>
          <a:r>
            <a:rPr lang="ru-RU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місцевого</a:t>
          </a:r>
          <a:r>
            <a:rPr lang="ru-RU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самоврядування</a:t>
          </a:r>
          <a:r>
            <a:rPr lang="ru-RU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або</a:t>
          </a:r>
          <a:r>
            <a:rPr lang="ru-RU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інші</a:t>
          </a:r>
          <a:r>
            <a:rPr lang="ru-RU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замовники</a:t>
          </a:r>
          <a:r>
            <a:rPr lang="ru-RU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володіють</a:t>
          </a:r>
          <a:r>
            <a:rPr lang="ru-RU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більшістю</a:t>
          </a:r>
          <a:r>
            <a:rPr lang="ru-RU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голосів</a:t>
          </a:r>
          <a:r>
            <a:rPr lang="ru-RU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у </a:t>
          </a:r>
          <a:r>
            <a:rPr lang="ru-RU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вищому</a:t>
          </a:r>
          <a:r>
            <a:rPr lang="ru-RU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органі</a:t>
          </a:r>
          <a:r>
            <a:rPr lang="ru-RU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управління</a:t>
          </a:r>
          <a:r>
            <a:rPr lang="ru-RU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юридичної</a:t>
          </a:r>
          <a:r>
            <a:rPr lang="ru-RU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 особи</a:t>
          </a:r>
        </a:p>
      </dgm:t>
    </dgm:pt>
    <dgm:pt modelId="{598203B4-A5E1-4949-A899-8A5C8248248A}" type="parTrans" cxnId="{122B8109-FB75-4E14-B184-018F17151EC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46297B-F98A-45CB-A503-61516E00576E}" type="sibTrans" cxnId="{122B8109-FB75-4E14-B184-018F17151EC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C6D610-CFE1-43A1-88E7-219324E1882F}" type="pres">
      <dgm:prSet presAssocID="{F052C3E4-F782-4261-ADD7-335C9C3F5A38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6D04B45-91E9-421A-9A81-96BB4336F815}" type="pres">
      <dgm:prSet presAssocID="{F052C3E4-F782-4261-ADD7-335C9C3F5A38}" presName="hierFlow" presStyleCnt="0"/>
      <dgm:spPr/>
    </dgm:pt>
    <dgm:pt modelId="{124E96F0-75C4-4792-A84A-5A3EE285CF19}" type="pres">
      <dgm:prSet presAssocID="{F052C3E4-F782-4261-ADD7-335C9C3F5A38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F55554FA-AF6A-4CD6-AC24-1584D0E90EE9}" type="pres">
      <dgm:prSet presAssocID="{728C5E6A-0280-4C78-82FA-65F0AF4B9499}" presName="Name17" presStyleCnt="0"/>
      <dgm:spPr/>
    </dgm:pt>
    <dgm:pt modelId="{01373033-4B24-4EA6-995A-4B8672238439}" type="pres">
      <dgm:prSet presAssocID="{728C5E6A-0280-4C78-82FA-65F0AF4B9499}" presName="level1Shape" presStyleLbl="node0" presStyleIdx="0" presStyleCnt="1">
        <dgm:presLayoutVars>
          <dgm:chPref val="3"/>
        </dgm:presLayoutVars>
      </dgm:prSet>
      <dgm:spPr/>
    </dgm:pt>
    <dgm:pt modelId="{4C0CF92F-7C87-4427-8B6B-8BFDC11CA143}" type="pres">
      <dgm:prSet presAssocID="{728C5E6A-0280-4C78-82FA-65F0AF4B9499}" presName="hierChild2" presStyleCnt="0"/>
      <dgm:spPr/>
    </dgm:pt>
    <dgm:pt modelId="{3AF684BF-60FD-46DE-B41A-ED8F1E06347F}" type="pres">
      <dgm:prSet presAssocID="{DCBD75F6-66F7-49BE-AB8E-DF418ECA192D}" presName="Name25" presStyleLbl="parChTrans1D2" presStyleIdx="0" presStyleCnt="4"/>
      <dgm:spPr/>
    </dgm:pt>
    <dgm:pt modelId="{E49D0931-A8AE-486E-9980-B5DE0C39CF8F}" type="pres">
      <dgm:prSet presAssocID="{DCBD75F6-66F7-49BE-AB8E-DF418ECA192D}" presName="connTx" presStyleLbl="parChTrans1D2" presStyleIdx="0" presStyleCnt="4"/>
      <dgm:spPr/>
    </dgm:pt>
    <dgm:pt modelId="{AC26D896-38F1-4BF5-B21E-5B34D25C857F}" type="pres">
      <dgm:prSet presAssocID="{5E23701A-1E52-4347-8D9F-5551102A3F69}" presName="Name30" presStyleCnt="0"/>
      <dgm:spPr/>
    </dgm:pt>
    <dgm:pt modelId="{67BA0E6E-C50D-46C5-A3B4-429CE1F14D86}" type="pres">
      <dgm:prSet presAssocID="{5E23701A-1E52-4347-8D9F-5551102A3F69}" presName="level2Shape" presStyleLbl="node2" presStyleIdx="0" presStyleCnt="4"/>
      <dgm:spPr/>
    </dgm:pt>
    <dgm:pt modelId="{4B4EF0EB-23C8-417A-AEE5-48D0E2FDBA62}" type="pres">
      <dgm:prSet presAssocID="{5E23701A-1E52-4347-8D9F-5551102A3F69}" presName="hierChild3" presStyleCnt="0"/>
      <dgm:spPr/>
    </dgm:pt>
    <dgm:pt modelId="{4BCB99C3-974C-4CCF-9C28-737E6CFBEEFE}" type="pres">
      <dgm:prSet presAssocID="{86AE2A81-181D-44FF-A06E-1096DFFB9FC5}" presName="Name25" presStyleLbl="parChTrans1D2" presStyleIdx="1" presStyleCnt="4"/>
      <dgm:spPr/>
    </dgm:pt>
    <dgm:pt modelId="{2393CAF3-6F2C-4F0D-B590-E121DC4DE800}" type="pres">
      <dgm:prSet presAssocID="{86AE2A81-181D-44FF-A06E-1096DFFB9FC5}" presName="connTx" presStyleLbl="parChTrans1D2" presStyleIdx="1" presStyleCnt="4"/>
      <dgm:spPr/>
    </dgm:pt>
    <dgm:pt modelId="{3B9C96B6-F965-463F-8368-65D457D01778}" type="pres">
      <dgm:prSet presAssocID="{E5A385FB-58F0-4F68-91C0-D04E24847C55}" presName="Name30" presStyleCnt="0"/>
      <dgm:spPr/>
    </dgm:pt>
    <dgm:pt modelId="{6144F9AE-D78E-4AF4-BCEE-0A2969AC01E4}" type="pres">
      <dgm:prSet presAssocID="{E5A385FB-58F0-4F68-91C0-D04E24847C55}" presName="level2Shape" presStyleLbl="node2" presStyleIdx="1" presStyleCnt="4"/>
      <dgm:spPr/>
    </dgm:pt>
    <dgm:pt modelId="{FC493C5E-E84B-4169-BCD6-B1A31BBB1631}" type="pres">
      <dgm:prSet presAssocID="{E5A385FB-58F0-4F68-91C0-D04E24847C55}" presName="hierChild3" presStyleCnt="0"/>
      <dgm:spPr/>
    </dgm:pt>
    <dgm:pt modelId="{5C28A277-AFCE-4487-98F5-467A192F1332}" type="pres">
      <dgm:prSet presAssocID="{2CEA3B95-9BA6-4051-99AD-7F0E1AA316D1}" presName="Name25" presStyleLbl="parChTrans1D2" presStyleIdx="2" presStyleCnt="4"/>
      <dgm:spPr/>
    </dgm:pt>
    <dgm:pt modelId="{E183A998-C20F-4151-B1DA-497B0F55116D}" type="pres">
      <dgm:prSet presAssocID="{2CEA3B95-9BA6-4051-99AD-7F0E1AA316D1}" presName="connTx" presStyleLbl="parChTrans1D2" presStyleIdx="2" presStyleCnt="4"/>
      <dgm:spPr/>
    </dgm:pt>
    <dgm:pt modelId="{F2789509-DE0C-44CD-B014-4C8B68E44687}" type="pres">
      <dgm:prSet presAssocID="{13FD58A5-73FC-46B6-BE5C-C2A3DA8D9D8A}" presName="Name30" presStyleCnt="0"/>
      <dgm:spPr/>
    </dgm:pt>
    <dgm:pt modelId="{19D4FC80-3046-4818-BAE8-8843E0C5AA6F}" type="pres">
      <dgm:prSet presAssocID="{13FD58A5-73FC-46B6-BE5C-C2A3DA8D9D8A}" presName="level2Shape" presStyleLbl="node2" presStyleIdx="2" presStyleCnt="4"/>
      <dgm:spPr/>
    </dgm:pt>
    <dgm:pt modelId="{CBD1E1DA-C12D-43AC-82B4-AF144737145F}" type="pres">
      <dgm:prSet presAssocID="{13FD58A5-73FC-46B6-BE5C-C2A3DA8D9D8A}" presName="hierChild3" presStyleCnt="0"/>
      <dgm:spPr/>
    </dgm:pt>
    <dgm:pt modelId="{2A923EEE-69AD-4318-9EFF-B4D2FBF0EAC3}" type="pres">
      <dgm:prSet presAssocID="{800287CC-D083-4FD9-AF3A-6AC940FD113F}" presName="Name25" presStyleLbl="parChTrans1D2" presStyleIdx="3" presStyleCnt="4"/>
      <dgm:spPr/>
    </dgm:pt>
    <dgm:pt modelId="{6F380BFF-FE1C-404E-A865-AC6A63C2AE70}" type="pres">
      <dgm:prSet presAssocID="{800287CC-D083-4FD9-AF3A-6AC940FD113F}" presName="connTx" presStyleLbl="parChTrans1D2" presStyleIdx="3" presStyleCnt="4"/>
      <dgm:spPr/>
    </dgm:pt>
    <dgm:pt modelId="{0C1DA4CA-4846-4FCC-85C6-BB3E849BBB45}" type="pres">
      <dgm:prSet presAssocID="{B5E3664D-D47B-4E7A-91AB-C2705939B971}" presName="Name30" presStyleCnt="0"/>
      <dgm:spPr/>
    </dgm:pt>
    <dgm:pt modelId="{0A2CCFE7-5108-4FA0-B5C3-BE7CADD8E58E}" type="pres">
      <dgm:prSet presAssocID="{B5E3664D-D47B-4E7A-91AB-C2705939B971}" presName="level2Shape" presStyleLbl="node2" presStyleIdx="3" presStyleCnt="4"/>
      <dgm:spPr/>
    </dgm:pt>
    <dgm:pt modelId="{17F57009-9159-4949-AC3E-94DE0882A71C}" type="pres">
      <dgm:prSet presAssocID="{B5E3664D-D47B-4E7A-91AB-C2705939B971}" presName="hierChild3" presStyleCnt="0"/>
      <dgm:spPr/>
    </dgm:pt>
    <dgm:pt modelId="{BD465298-7422-4777-9C08-C9FC539B4012}" type="pres">
      <dgm:prSet presAssocID="{AA420CA9-B867-4F0E-8387-F737A37DE242}" presName="Name25" presStyleLbl="parChTrans1D3" presStyleIdx="0" presStyleCnt="3"/>
      <dgm:spPr/>
    </dgm:pt>
    <dgm:pt modelId="{82401BC2-7960-4B4A-AE44-C44D0CB0D10A}" type="pres">
      <dgm:prSet presAssocID="{AA420CA9-B867-4F0E-8387-F737A37DE242}" presName="connTx" presStyleLbl="parChTrans1D3" presStyleIdx="0" presStyleCnt="3"/>
      <dgm:spPr/>
    </dgm:pt>
    <dgm:pt modelId="{1B3FFAD6-BFD5-4234-B826-4AE31F5D8212}" type="pres">
      <dgm:prSet presAssocID="{B4079537-DC14-46FC-A792-055911449508}" presName="Name30" presStyleCnt="0"/>
      <dgm:spPr/>
    </dgm:pt>
    <dgm:pt modelId="{B106E218-E8FE-437C-9B81-C1A7C01279EF}" type="pres">
      <dgm:prSet presAssocID="{B4079537-DC14-46FC-A792-055911449508}" presName="level2Shape" presStyleLbl="node3" presStyleIdx="0" presStyleCnt="3" custScaleX="185786" custLinFactNeighborX="1995" custLinFactNeighborY="-10790"/>
      <dgm:spPr/>
    </dgm:pt>
    <dgm:pt modelId="{35C2CE75-5D04-4BE6-B877-FD6F0F711741}" type="pres">
      <dgm:prSet presAssocID="{B4079537-DC14-46FC-A792-055911449508}" presName="hierChild3" presStyleCnt="0"/>
      <dgm:spPr/>
    </dgm:pt>
    <dgm:pt modelId="{0B2F75E4-9B04-41CF-A73F-50BA98D500BC}" type="pres">
      <dgm:prSet presAssocID="{598203B4-A5E1-4949-A899-8A5C8248248A}" presName="Name25" presStyleLbl="parChTrans1D3" presStyleIdx="1" presStyleCnt="3"/>
      <dgm:spPr/>
    </dgm:pt>
    <dgm:pt modelId="{C27C63C3-D6D1-40B6-8688-520C6DB8B471}" type="pres">
      <dgm:prSet presAssocID="{598203B4-A5E1-4949-A899-8A5C8248248A}" presName="connTx" presStyleLbl="parChTrans1D3" presStyleIdx="1" presStyleCnt="3"/>
      <dgm:spPr/>
    </dgm:pt>
    <dgm:pt modelId="{EFC53D1B-A3CC-4FD4-A5B9-938DCC841C36}" type="pres">
      <dgm:prSet presAssocID="{D30B0E56-0F72-41B5-B40E-F26DA3164D0B}" presName="Name30" presStyleCnt="0"/>
      <dgm:spPr/>
    </dgm:pt>
    <dgm:pt modelId="{A7496AFE-747C-4C95-BCCC-944046FF15E9}" type="pres">
      <dgm:prSet presAssocID="{D30B0E56-0F72-41B5-B40E-F26DA3164D0B}" presName="level2Shape" presStyleLbl="node3" presStyleIdx="1" presStyleCnt="3" custScaleX="187862" custScaleY="132906"/>
      <dgm:spPr/>
    </dgm:pt>
    <dgm:pt modelId="{EDD58E21-2DA4-46DB-B840-A8164C5AFD18}" type="pres">
      <dgm:prSet presAssocID="{D30B0E56-0F72-41B5-B40E-F26DA3164D0B}" presName="hierChild3" presStyleCnt="0"/>
      <dgm:spPr/>
    </dgm:pt>
    <dgm:pt modelId="{63A36171-7A6C-402B-9D80-D7BBFF373EFC}" type="pres">
      <dgm:prSet presAssocID="{ACA2E8EA-235D-455A-B86E-EDE5A07FFD74}" presName="Name25" presStyleLbl="parChTrans1D3" presStyleIdx="2" presStyleCnt="3"/>
      <dgm:spPr/>
    </dgm:pt>
    <dgm:pt modelId="{0B36D848-7332-40B0-97F1-B27AA9F0E75C}" type="pres">
      <dgm:prSet presAssocID="{ACA2E8EA-235D-455A-B86E-EDE5A07FFD74}" presName="connTx" presStyleLbl="parChTrans1D3" presStyleIdx="2" presStyleCnt="3"/>
      <dgm:spPr/>
    </dgm:pt>
    <dgm:pt modelId="{86E21AD4-1BAB-4A96-ABA7-3BE508D35CB3}" type="pres">
      <dgm:prSet presAssocID="{0533A423-F093-4572-A6CF-F8268EA34198}" presName="Name30" presStyleCnt="0"/>
      <dgm:spPr/>
    </dgm:pt>
    <dgm:pt modelId="{3F10D816-2591-400F-BF32-A8B5624AE6F4}" type="pres">
      <dgm:prSet presAssocID="{0533A423-F093-4572-A6CF-F8268EA34198}" presName="level2Shape" presStyleLbl="node3" presStyleIdx="2" presStyleCnt="3" custScaleX="184911" custScaleY="100923"/>
      <dgm:spPr/>
    </dgm:pt>
    <dgm:pt modelId="{8B545358-8DDA-40BF-9E7C-67E5F1E9E909}" type="pres">
      <dgm:prSet presAssocID="{0533A423-F093-4572-A6CF-F8268EA34198}" presName="hierChild3" presStyleCnt="0"/>
      <dgm:spPr/>
    </dgm:pt>
    <dgm:pt modelId="{62B881F3-ED3F-477B-B630-62F44E351992}" type="pres">
      <dgm:prSet presAssocID="{F052C3E4-F782-4261-ADD7-335C9C3F5A38}" presName="bgShapesFlow" presStyleCnt="0"/>
      <dgm:spPr/>
    </dgm:pt>
  </dgm:ptLst>
  <dgm:cxnLst>
    <dgm:cxn modelId="{987F6000-7C41-46C5-AD63-0678F2CAA43D}" type="presOf" srcId="{E5A385FB-58F0-4F68-91C0-D04E24847C55}" destId="{6144F9AE-D78E-4AF4-BCEE-0A2969AC01E4}" srcOrd="0" destOrd="0" presId="urn:microsoft.com/office/officeart/2005/8/layout/hierarchy5"/>
    <dgm:cxn modelId="{8A46B007-994A-405D-A73E-A4E1739E2D81}" type="presOf" srcId="{F052C3E4-F782-4261-ADD7-335C9C3F5A38}" destId="{F7C6D610-CFE1-43A1-88E7-219324E1882F}" srcOrd="0" destOrd="0" presId="urn:microsoft.com/office/officeart/2005/8/layout/hierarchy5"/>
    <dgm:cxn modelId="{122B8109-FB75-4E14-B184-018F17151ECC}" srcId="{B5E3664D-D47B-4E7A-91AB-C2705939B971}" destId="{D30B0E56-0F72-41B5-B40E-F26DA3164D0B}" srcOrd="1" destOrd="0" parTransId="{598203B4-A5E1-4949-A899-8A5C8248248A}" sibTransId="{EA46297B-F98A-45CB-A503-61516E00576E}"/>
    <dgm:cxn modelId="{7C0E0F0F-B18B-4E82-AE49-739BC467D109}" type="presOf" srcId="{B4079537-DC14-46FC-A792-055911449508}" destId="{B106E218-E8FE-437C-9B81-C1A7C01279EF}" srcOrd="0" destOrd="0" presId="urn:microsoft.com/office/officeart/2005/8/layout/hierarchy5"/>
    <dgm:cxn modelId="{DC193111-2DD2-4595-8533-0874A583F245}" srcId="{728C5E6A-0280-4C78-82FA-65F0AF4B9499}" destId="{13FD58A5-73FC-46B6-BE5C-C2A3DA8D9D8A}" srcOrd="2" destOrd="0" parTransId="{2CEA3B95-9BA6-4051-99AD-7F0E1AA316D1}" sibTransId="{C1E83422-505D-44CD-A431-0E82C918067D}"/>
    <dgm:cxn modelId="{391F1220-4CD4-4AD4-9469-10DAD049C670}" srcId="{728C5E6A-0280-4C78-82FA-65F0AF4B9499}" destId="{E5A385FB-58F0-4F68-91C0-D04E24847C55}" srcOrd="1" destOrd="0" parTransId="{86AE2A81-181D-44FF-A06E-1096DFFB9FC5}" sibTransId="{B9D74FAC-ECE0-42D8-B86C-524DBCC72757}"/>
    <dgm:cxn modelId="{09B97A28-46AB-4179-AD45-D06AA921967B}" srcId="{B5E3664D-D47B-4E7A-91AB-C2705939B971}" destId="{0533A423-F093-4572-A6CF-F8268EA34198}" srcOrd="2" destOrd="0" parTransId="{ACA2E8EA-235D-455A-B86E-EDE5A07FFD74}" sibTransId="{E4B21C77-C0B8-41B2-AA20-1BAD01D1CEE0}"/>
    <dgm:cxn modelId="{DBDFC92C-7A97-40EC-9F77-C72102F7B96B}" srcId="{728C5E6A-0280-4C78-82FA-65F0AF4B9499}" destId="{5E23701A-1E52-4347-8D9F-5551102A3F69}" srcOrd="0" destOrd="0" parTransId="{DCBD75F6-66F7-49BE-AB8E-DF418ECA192D}" sibTransId="{0C7E9F9B-56FD-4CF0-94CF-96C4A2F15344}"/>
    <dgm:cxn modelId="{1691A334-5C97-4CC8-B7DF-7C510A0288DE}" type="presOf" srcId="{B5E3664D-D47B-4E7A-91AB-C2705939B971}" destId="{0A2CCFE7-5108-4FA0-B5C3-BE7CADD8E58E}" srcOrd="0" destOrd="0" presId="urn:microsoft.com/office/officeart/2005/8/layout/hierarchy5"/>
    <dgm:cxn modelId="{020F0139-0517-4D2D-B624-6EDB21EF5688}" type="presOf" srcId="{86AE2A81-181D-44FF-A06E-1096DFFB9FC5}" destId="{2393CAF3-6F2C-4F0D-B590-E121DC4DE800}" srcOrd="1" destOrd="0" presId="urn:microsoft.com/office/officeart/2005/8/layout/hierarchy5"/>
    <dgm:cxn modelId="{CBC8463C-C58A-45CE-97EA-B525CB4736CC}" type="presOf" srcId="{DCBD75F6-66F7-49BE-AB8E-DF418ECA192D}" destId="{3AF684BF-60FD-46DE-B41A-ED8F1E06347F}" srcOrd="0" destOrd="0" presId="urn:microsoft.com/office/officeart/2005/8/layout/hierarchy5"/>
    <dgm:cxn modelId="{089B033F-C077-481C-9023-40CE6154265E}" type="presOf" srcId="{AA420CA9-B867-4F0E-8387-F737A37DE242}" destId="{BD465298-7422-4777-9C08-C9FC539B4012}" srcOrd="0" destOrd="0" presId="urn:microsoft.com/office/officeart/2005/8/layout/hierarchy5"/>
    <dgm:cxn modelId="{CFC13D5D-AB9E-4C8D-9C31-AD7C60CC2495}" type="presOf" srcId="{728C5E6A-0280-4C78-82FA-65F0AF4B9499}" destId="{01373033-4B24-4EA6-995A-4B8672238439}" srcOrd="0" destOrd="0" presId="urn:microsoft.com/office/officeart/2005/8/layout/hierarchy5"/>
    <dgm:cxn modelId="{D538C145-AC64-4CA6-9DA8-9C1DCF4CF4FF}" srcId="{F052C3E4-F782-4261-ADD7-335C9C3F5A38}" destId="{728C5E6A-0280-4C78-82FA-65F0AF4B9499}" srcOrd="0" destOrd="0" parTransId="{C16D5216-BA33-4A67-9853-3AE625356D05}" sibTransId="{EDFB475C-A48A-4EB6-ADE8-4B38CC6270E1}"/>
    <dgm:cxn modelId="{3C865068-99A8-4D5B-A0BA-C023477A5D38}" type="presOf" srcId="{800287CC-D083-4FD9-AF3A-6AC940FD113F}" destId="{2A923EEE-69AD-4318-9EFF-B4D2FBF0EAC3}" srcOrd="0" destOrd="0" presId="urn:microsoft.com/office/officeart/2005/8/layout/hierarchy5"/>
    <dgm:cxn modelId="{17F3D64A-D6A6-41BB-B4AA-65C9C0767F0B}" type="presOf" srcId="{800287CC-D083-4FD9-AF3A-6AC940FD113F}" destId="{6F380BFF-FE1C-404E-A865-AC6A63C2AE70}" srcOrd="1" destOrd="0" presId="urn:microsoft.com/office/officeart/2005/8/layout/hierarchy5"/>
    <dgm:cxn modelId="{63246C56-C54E-417B-B01B-DC5FBEE3A505}" type="presOf" srcId="{2CEA3B95-9BA6-4051-99AD-7F0E1AA316D1}" destId="{E183A998-C20F-4151-B1DA-497B0F55116D}" srcOrd="1" destOrd="0" presId="urn:microsoft.com/office/officeart/2005/8/layout/hierarchy5"/>
    <dgm:cxn modelId="{5A49EE7F-8E25-483B-BD00-E079D12E682D}" type="presOf" srcId="{D30B0E56-0F72-41B5-B40E-F26DA3164D0B}" destId="{A7496AFE-747C-4C95-BCCC-944046FF15E9}" srcOrd="0" destOrd="0" presId="urn:microsoft.com/office/officeart/2005/8/layout/hierarchy5"/>
    <dgm:cxn modelId="{85016599-BB0C-4943-B340-E9D694EA6A91}" type="presOf" srcId="{DCBD75F6-66F7-49BE-AB8E-DF418ECA192D}" destId="{E49D0931-A8AE-486E-9980-B5DE0C39CF8F}" srcOrd="1" destOrd="0" presId="urn:microsoft.com/office/officeart/2005/8/layout/hierarchy5"/>
    <dgm:cxn modelId="{57BA2DA2-CF0F-409B-90FE-80DBAADC1E96}" type="presOf" srcId="{2CEA3B95-9BA6-4051-99AD-7F0E1AA316D1}" destId="{5C28A277-AFCE-4487-98F5-467A192F1332}" srcOrd="0" destOrd="0" presId="urn:microsoft.com/office/officeart/2005/8/layout/hierarchy5"/>
    <dgm:cxn modelId="{EB2AC6A5-2F6D-46B2-ACA3-EE60AA84ACB6}" type="presOf" srcId="{5E23701A-1E52-4347-8D9F-5551102A3F69}" destId="{67BA0E6E-C50D-46C5-A3B4-429CE1F14D86}" srcOrd="0" destOrd="0" presId="urn:microsoft.com/office/officeart/2005/8/layout/hierarchy5"/>
    <dgm:cxn modelId="{CD811FA9-ADAF-455F-B1A6-563F1B8111B9}" type="presOf" srcId="{598203B4-A5E1-4949-A899-8A5C8248248A}" destId="{C27C63C3-D6D1-40B6-8688-520C6DB8B471}" srcOrd="1" destOrd="0" presId="urn:microsoft.com/office/officeart/2005/8/layout/hierarchy5"/>
    <dgm:cxn modelId="{CA38F5D4-6648-4AA1-BC3F-98C27C790A8E}" type="presOf" srcId="{86AE2A81-181D-44FF-A06E-1096DFFB9FC5}" destId="{4BCB99C3-974C-4CCF-9C28-737E6CFBEEFE}" srcOrd="0" destOrd="0" presId="urn:microsoft.com/office/officeart/2005/8/layout/hierarchy5"/>
    <dgm:cxn modelId="{E8BB37E0-6533-4225-9C86-4CF950CE943B}" type="presOf" srcId="{13FD58A5-73FC-46B6-BE5C-C2A3DA8D9D8A}" destId="{19D4FC80-3046-4818-BAE8-8843E0C5AA6F}" srcOrd="0" destOrd="0" presId="urn:microsoft.com/office/officeart/2005/8/layout/hierarchy5"/>
    <dgm:cxn modelId="{AF45B5E9-B15B-4A5E-854D-05445AFD98A7}" srcId="{728C5E6A-0280-4C78-82FA-65F0AF4B9499}" destId="{B5E3664D-D47B-4E7A-91AB-C2705939B971}" srcOrd="3" destOrd="0" parTransId="{800287CC-D083-4FD9-AF3A-6AC940FD113F}" sibTransId="{64AB7173-E6AE-4102-BE32-1B07397D0BC0}"/>
    <dgm:cxn modelId="{5C3A68EA-4E53-4F50-B164-EC5FB8EA4155}" type="presOf" srcId="{ACA2E8EA-235D-455A-B86E-EDE5A07FFD74}" destId="{0B36D848-7332-40B0-97F1-B27AA9F0E75C}" srcOrd="1" destOrd="0" presId="urn:microsoft.com/office/officeart/2005/8/layout/hierarchy5"/>
    <dgm:cxn modelId="{3EE6CAEB-0FF3-4D6A-ADF4-F176E2695EF5}" type="presOf" srcId="{598203B4-A5E1-4949-A899-8A5C8248248A}" destId="{0B2F75E4-9B04-41CF-A73F-50BA98D500BC}" srcOrd="0" destOrd="0" presId="urn:microsoft.com/office/officeart/2005/8/layout/hierarchy5"/>
    <dgm:cxn modelId="{9DCCD6EE-49D0-49E2-A957-14409F5081DA}" srcId="{B5E3664D-D47B-4E7A-91AB-C2705939B971}" destId="{B4079537-DC14-46FC-A792-055911449508}" srcOrd="0" destOrd="0" parTransId="{AA420CA9-B867-4F0E-8387-F737A37DE242}" sibTransId="{31B8F908-E1C9-4F08-99B5-EBCB6E11A33A}"/>
    <dgm:cxn modelId="{8FC975F4-526A-4209-BAC7-B76685313993}" type="presOf" srcId="{0533A423-F093-4572-A6CF-F8268EA34198}" destId="{3F10D816-2591-400F-BF32-A8B5624AE6F4}" srcOrd="0" destOrd="0" presId="urn:microsoft.com/office/officeart/2005/8/layout/hierarchy5"/>
    <dgm:cxn modelId="{765D0EF8-652B-488E-9726-72607C31458A}" type="presOf" srcId="{ACA2E8EA-235D-455A-B86E-EDE5A07FFD74}" destId="{63A36171-7A6C-402B-9D80-D7BBFF373EFC}" srcOrd="0" destOrd="0" presId="urn:microsoft.com/office/officeart/2005/8/layout/hierarchy5"/>
    <dgm:cxn modelId="{9F26E4FF-F6FD-4B30-ADD7-360AD3B2548E}" type="presOf" srcId="{AA420CA9-B867-4F0E-8387-F737A37DE242}" destId="{82401BC2-7960-4B4A-AE44-C44D0CB0D10A}" srcOrd="1" destOrd="0" presId="urn:microsoft.com/office/officeart/2005/8/layout/hierarchy5"/>
    <dgm:cxn modelId="{39A3983C-6C37-44BA-A78D-5CDA6A210ECD}" type="presParOf" srcId="{F7C6D610-CFE1-43A1-88E7-219324E1882F}" destId="{16D04B45-91E9-421A-9A81-96BB4336F815}" srcOrd="0" destOrd="0" presId="urn:microsoft.com/office/officeart/2005/8/layout/hierarchy5"/>
    <dgm:cxn modelId="{0B703DC2-8FC2-4E84-9E93-3A1C97F1071C}" type="presParOf" srcId="{16D04B45-91E9-421A-9A81-96BB4336F815}" destId="{124E96F0-75C4-4792-A84A-5A3EE285CF19}" srcOrd="0" destOrd="0" presId="urn:microsoft.com/office/officeart/2005/8/layout/hierarchy5"/>
    <dgm:cxn modelId="{4D73CCAD-C711-48AA-963D-79098B99D33E}" type="presParOf" srcId="{124E96F0-75C4-4792-A84A-5A3EE285CF19}" destId="{F55554FA-AF6A-4CD6-AC24-1584D0E90EE9}" srcOrd="0" destOrd="0" presId="urn:microsoft.com/office/officeart/2005/8/layout/hierarchy5"/>
    <dgm:cxn modelId="{EC7A0298-9EBF-4A53-9D19-57663934A2F2}" type="presParOf" srcId="{F55554FA-AF6A-4CD6-AC24-1584D0E90EE9}" destId="{01373033-4B24-4EA6-995A-4B8672238439}" srcOrd="0" destOrd="0" presId="urn:microsoft.com/office/officeart/2005/8/layout/hierarchy5"/>
    <dgm:cxn modelId="{A3BF77AB-A42B-44E5-A2EA-ECD7F4416EFB}" type="presParOf" srcId="{F55554FA-AF6A-4CD6-AC24-1584D0E90EE9}" destId="{4C0CF92F-7C87-4427-8B6B-8BFDC11CA143}" srcOrd="1" destOrd="0" presId="urn:microsoft.com/office/officeart/2005/8/layout/hierarchy5"/>
    <dgm:cxn modelId="{C05E7CC0-9242-4A29-A70C-E6A06D6CAEA6}" type="presParOf" srcId="{4C0CF92F-7C87-4427-8B6B-8BFDC11CA143}" destId="{3AF684BF-60FD-46DE-B41A-ED8F1E06347F}" srcOrd="0" destOrd="0" presId="urn:microsoft.com/office/officeart/2005/8/layout/hierarchy5"/>
    <dgm:cxn modelId="{82759456-6D56-43CF-99E9-1A27CB12453F}" type="presParOf" srcId="{3AF684BF-60FD-46DE-B41A-ED8F1E06347F}" destId="{E49D0931-A8AE-486E-9980-B5DE0C39CF8F}" srcOrd="0" destOrd="0" presId="urn:microsoft.com/office/officeart/2005/8/layout/hierarchy5"/>
    <dgm:cxn modelId="{27ACA4BB-8C8F-47EB-98FF-70B1E880B818}" type="presParOf" srcId="{4C0CF92F-7C87-4427-8B6B-8BFDC11CA143}" destId="{AC26D896-38F1-4BF5-B21E-5B34D25C857F}" srcOrd="1" destOrd="0" presId="urn:microsoft.com/office/officeart/2005/8/layout/hierarchy5"/>
    <dgm:cxn modelId="{5BF20A5A-F569-4450-91C7-3509E4C817CD}" type="presParOf" srcId="{AC26D896-38F1-4BF5-B21E-5B34D25C857F}" destId="{67BA0E6E-C50D-46C5-A3B4-429CE1F14D86}" srcOrd="0" destOrd="0" presId="urn:microsoft.com/office/officeart/2005/8/layout/hierarchy5"/>
    <dgm:cxn modelId="{99B221F8-2D37-43E5-A47B-553CA1B21F4B}" type="presParOf" srcId="{AC26D896-38F1-4BF5-B21E-5B34D25C857F}" destId="{4B4EF0EB-23C8-417A-AEE5-48D0E2FDBA62}" srcOrd="1" destOrd="0" presId="urn:microsoft.com/office/officeart/2005/8/layout/hierarchy5"/>
    <dgm:cxn modelId="{4ACEB36C-59CC-42B6-BB4A-A3886D789C79}" type="presParOf" srcId="{4C0CF92F-7C87-4427-8B6B-8BFDC11CA143}" destId="{4BCB99C3-974C-4CCF-9C28-737E6CFBEEFE}" srcOrd="2" destOrd="0" presId="urn:microsoft.com/office/officeart/2005/8/layout/hierarchy5"/>
    <dgm:cxn modelId="{DC8D03FC-4BE4-432B-A4F3-B3FD86E730B9}" type="presParOf" srcId="{4BCB99C3-974C-4CCF-9C28-737E6CFBEEFE}" destId="{2393CAF3-6F2C-4F0D-B590-E121DC4DE800}" srcOrd="0" destOrd="0" presId="urn:microsoft.com/office/officeart/2005/8/layout/hierarchy5"/>
    <dgm:cxn modelId="{D5680606-923B-4F14-B4DE-FADAE58F5B24}" type="presParOf" srcId="{4C0CF92F-7C87-4427-8B6B-8BFDC11CA143}" destId="{3B9C96B6-F965-463F-8368-65D457D01778}" srcOrd="3" destOrd="0" presId="urn:microsoft.com/office/officeart/2005/8/layout/hierarchy5"/>
    <dgm:cxn modelId="{4A1A87AE-002E-448A-9A64-DC61CECF0511}" type="presParOf" srcId="{3B9C96B6-F965-463F-8368-65D457D01778}" destId="{6144F9AE-D78E-4AF4-BCEE-0A2969AC01E4}" srcOrd="0" destOrd="0" presId="urn:microsoft.com/office/officeart/2005/8/layout/hierarchy5"/>
    <dgm:cxn modelId="{5FDB86F8-F498-44A9-8508-347FFBB27D5B}" type="presParOf" srcId="{3B9C96B6-F965-463F-8368-65D457D01778}" destId="{FC493C5E-E84B-4169-BCD6-B1A31BBB1631}" srcOrd="1" destOrd="0" presId="urn:microsoft.com/office/officeart/2005/8/layout/hierarchy5"/>
    <dgm:cxn modelId="{118D18FB-3A9E-48A5-BB08-2CB867945C03}" type="presParOf" srcId="{4C0CF92F-7C87-4427-8B6B-8BFDC11CA143}" destId="{5C28A277-AFCE-4487-98F5-467A192F1332}" srcOrd="4" destOrd="0" presId="urn:microsoft.com/office/officeart/2005/8/layout/hierarchy5"/>
    <dgm:cxn modelId="{66563108-51A6-4A39-863C-588A2EFB258F}" type="presParOf" srcId="{5C28A277-AFCE-4487-98F5-467A192F1332}" destId="{E183A998-C20F-4151-B1DA-497B0F55116D}" srcOrd="0" destOrd="0" presId="urn:microsoft.com/office/officeart/2005/8/layout/hierarchy5"/>
    <dgm:cxn modelId="{DA2EC0D1-AD18-4E10-8012-94BD01DC4DC5}" type="presParOf" srcId="{4C0CF92F-7C87-4427-8B6B-8BFDC11CA143}" destId="{F2789509-DE0C-44CD-B014-4C8B68E44687}" srcOrd="5" destOrd="0" presId="urn:microsoft.com/office/officeart/2005/8/layout/hierarchy5"/>
    <dgm:cxn modelId="{FAC5A863-D785-439A-BD34-37370777D395}" type="presParOf" srcId="{F2789509-DE0C-44CD-B014-4C8B68E44687}" destId="{19D4FC80-3046-4818-BAE8-8843E0C5AA6F}" srcOrd="0" destOrd="0" presId="urn:microsoft.com/office/officeart/2005/8/layout/hierarchy5"/>
    <dgm:cxn modelId="{5234427C-44DF-4CBF-8C01-ED23DEF06908}" type="presParOf" srcId="{F2789509-DE0C-44CD-B014-4C8B68E44687}" destId="{CBD1E1DA-C12D-43AC-82B4-AF144737145F}" srcOrd="1" destOrd="0" presId="urn:microsoft.com/office/officeart/2005/8/layout/hierarchy5"/>
    <dgm:cxn modelId="{9D0C5D6F-6915-4A0A-91C9-F90C1F88243D}" type="presParOf" srcId="{4C0CF92F-7C87-4427-8B6B-8BFDC11CA143}" destId="{2A923EEE-69AD-4318-9EFF-B4D2FBF0EAC3}" srcOrd="6" destOrd="0" presId="urn:microsoft.com/office/officeart/2005/8/layout/hierarchy5"/>
    <dgm:cxn modelId="{1C90B3D8-53CD-4B6F-BCF4-902348501FEB}" type="presParOf" srcId="{2A923EEE-69AD-4318-9EFF-B4D2FBF0EAC3}" destId="{6F380BFF-FE1C-404E-A865-AC6A63C2AE70}" srcOrd="0" destOrd="0" presId="urn:microsoft.com/office/officeart/2005/8/layout/hierarchy5"/>
    <dgm:cxn modelId="{EC700FB1-5910-44ED-AAE2-FE2EC7B850E2}" type="presParOf" srcId="{4C0CF92F-7C87-4427-8B6B-8BFDC11CA143}" destId="{0C1DA4CA-4846-4FCC-85C6-BB3E849BBB45}" srcOrd="7" destOrd="0" presId="urn:microsoft.com/office/officeart/2005/8/layout/hierarchy5"/>
    <dgm:cxn modelId="{2118DE60-A981-49FB-900A-6FF45C68B6A2}" type="presParOf" srcId="{0C1DA4CA-4846-4FCC-85C6-BB3E849BBB45}" destId="{0A2CCFE7-5108-4FA0-B5C3-BE7CADD8E58E}" srcOrd="0" destOrd="0" presId="urn:microsoft.com/office/officeart/2005/8/layout/hierarchy5"/>
    <dgm:cxn modelId="{3D76F867-828C-46E0-9DAF-32F75EDD6A3F}" type="presParOf" srcId="{0C1DA4CA-4846-4FCC-85C6-BB3E849BBB45}" destId="{17F57009-9159-4949-AC3E-94DE0882A71C}" srcOrd="1" destOrd="0" presId="urn:microsoft.com/office/officeart/2005/8/layout/hierarchy5"/>
    <dgm:cxn modelId="{F922325A-DCD0-4CBF-B979-0B5E9EBBED47}" type="presParOf" srcId="{17F57009-9159-4949-AC3E-94DE0882A71C}" destId="{BD465298-7422-4777-9C08-C9FC539B4012}" srcOrd="0" destOrd="0" presId="urn:microsoft.com/office/officeart/2005/8/layout/hierarchy5"/>
    <dgm:cxn modelId="{E5B28E04-F99F-403C-84CE-49D3F61670A5}" type="presParOf" srcId="{BD465298-7422-4777-9C08-C9FC539B4012}" destId="{82401BC2-7960-4B4A-AE44-C44D0CB0D10A}" srcOrd="0" destOrd="0" presId="urn:microsoft.com/office/officeart/2005/8/layout/hierarchy5"/>
    <dgm:cxn modelId="{465B16A4-D147-4354-8112-53370FFB9214}" type="presParOf" srcId="{17F57009-9159-4949-AC3E-94DE0882A71C}" destId="{1B3FFAD6-BFD5-4234-B826-4AE31F5D8212}" srcOrd="1" destOrd="0" presId="urn:microsoft.com/office/officeart/2005/8/layout/hierarchy5"/>
    <dgm:cxn modelId="{3FC8BA63-3796-4241-AAB6-492D33105232}" type="presParOf" srcId="{1B3FFAD6-BFD5-4234-B826-4AE31F5D8212}" destId="{B106E218-E8FE-437C-9B81-C1A7C01279EF}" srcOrd="0" destOrd="0" presId="urn:microsoft.com/office/officeart/2005/8/layout/hierarchy5"/>
    <dgm:cxn modelId="{E2D3907B-5D9A-434B-98D3-0834A3E4BB0A}" type="presParOf" srcId="{1B3FFAD6-BFD5-4234-B826-4AE31F5D8212}" destId="{35C2CE75-5D04-4BE6-B877-FD6F0F711741}" srcOrd="1" destOrd="0" presId="urn:microsoft.com/office/officeart/2005/8/layout/hierarchy5"/>
    <dgm:cxn modelId="{18C45195-29CD-48C1-B7B4-566F22474C8A}" type="presParOf" srcId="{17F57009-9159-4949-AC3E-94DE0882A71C}" destId="{0B2F75E4-9B04-41CF-A73F-50BA98D500BC}" srcOrd="2" destOrd="0" presId="urn:microsoft.com/office/officeart/2005/8/layout/hierarchy5"/>
    <dgm:cxn modelId="{4C426444-1857-4F01-94DF-3AF5BC20C2D6}" type="presParOf" srcId="{0B2F75E4-9B04-41CF-A73F-50BA98D500BC}" destId="{C27C63C3-D6D1-40B6-8688-520C6DB8B471}" srcOrd="0" destOrd="0" presId="urn:microsoft.com/office/officeart/2005/8/layout/hierarchy5"/>
    <dgm:cxn modelId="{D6166B8A-27AC-421E-A401-1040F8453ADA}" type="presParOf" srcId="{17F57009-9159-4949-AC3E-94DE0882A71C}" destId="{EFC53D1B-A3CC-4FD4-A5B9-938DCC841C36}" srcOrd="3" destOrd="0" presId="urn:microsoft.com/office/officeart/2005/8/layout/hierarchy5"/>
    <dgm:cxn modelId="{75333654-EF7D-4840-AAAE-9DC2267A1D61}" type="presParOf" srcId="{EFC53D1B-A3CC-4FD4-A5B9-938DCC841C36}" destId="{A7496AFE-747C-4C95-BCCC-944046FF15E9}" srcOrd="0" destOrd="0" presId="urn:microsoft.com/office/officeart/2005/8/layout/hierarchy5"/>
    <dgm:cxn modelId="{4E2DE64C-F13A-4A71-AE7E-596BFC5AF922}" type="presParOf" srcId="{EFC53D1B-A3CC-4FD4-A5B9-938DCC841C36}" destId="{EDD58E21-2DA4-46DB-B840-A8164C5AFD18}" srcOrd="1" destOrd="0" presId="urn:microsoft.com/office/officeart/2005/8/layout/hierarchy5"/>
    <dgm:cxn modelId="{BF8993FC-8F2C-4DD3-8A90-41257D0A8440}" type="presParOf" srcId="{17F57009-9159-4949-AC3E-94DE0882A71C}" destId="{63A36171-7A6C-402B-9D80-D7BBFF373EFC}" srcOrd="4" destOrd="0" presId="urn:microsoft.com/office/officeart/2005/8/layout/hierarchy5"/>
    <dgm:cxn modelId="{4519E8BC-A6EA-4828-9870-5DA288EA9F16}" type="presParOf" srcId="{63A36171-7A6C-402B-9D80-D7BBFF373EFC}" destId="{0B36D848-7332-40B0-97F1-B27AA9F0E75C}" srcOrd="0" destOrd="0" presId="urn:microsoft.com/office/officeart/2005/8/layout/hierarchy5"/>
    <dgm:cxn modelId="{B86C0DF9-AEA0-4021-85FA-4A20E0733C37}" type="presParOf" srcId="{17F57009-9159-4949-AC3E-94DE0882A71C}" destId="{86E21AD4-1BAB-4A96-ABA7-3BE508D35CB3}" srcOrd="5" destOrd="0" presId="urn:microsoft.com/office/officeart/2005/8/layout/hierarchy5"/>
    <dgm:cxn modelId="{35C55DF9-6947-4F20-B9B0-08AB26F1B096}" type="presParOf" srcId="{86E21AD4-1BAB-4A96-ABA7-3BE508D35CB3}" destId="{3F10D816-2591-400F-BF32-A8B5624AE6F4}" srcOrd="0" destOrd="0" presId="urn:microsoft.com/office/officeart/2005/8/layout/hierarchy5"/>
    <dgm:cxn modelId="{A5A9164E-E970-4B41-8BE6-BD2D2451D538}" type="presParOf" srcId="{86E21AD4-1BAB-4A96-ABA7-3BE508D35CB3}" destId="{8B545358-8DDA-40BF-9E7C-67E5F1E9E909}" srcOrd="1" destOrd="0" presId="urn:microsoft.com/office/officeart/2005/8/layout/hierarchy5"/>
    <dgm:cxn modelId="{70F59153-DD91-4047-837A-816AB08F2C9D}" type="presParOf" srcId="{F7C6D610-CFE1-43A1-88E7-219324E1882F}" destId="{62B881F3-ED3F-477B-B630-62F44E351992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4549514-1B99-4421-98DF-543A48FC237D}" type="doc">
      <dgm:prSet loTypeId="urn:microsoft.com/office/officeart/2008/layout/HorizontalMultiLevelHierarchy" loCatId="hierarchy" qsTypeId="urn:microsoft.com/office/officeart/2005/8/quickstyle/simple1#3" qsCatId="simple" csTypeId="urn:microsoft.com/office/officeart/2005/8/colors/accent3_1#2" csCatId="accent3" phldr="1"/>
      <dgm:spPr/>
      <dgm:t>
        <a:bodyPr/>
        <a:lstStyle/>
        <a:p>
          <a:endParaRPr lang="ru-RU"/>
        </a:p>
      </dgm:t>
    </dgm:pt>
    <dgm:pt modelId="{4F1704B0-0A38-4576-AE77-F7799A4C2916}">
      <dgm:prSet phldrT="[Текст]"/>
      <dgm:spPr>
        <a:noFill/>
      </dgm:spPr>
      <dgm:t>
        <a:bodyPr/>
        <a:lstStyle/>
        <a:p>
          <a:r>
            <a:rPr lang="uk-UA" dirty="0">
              <a:latin typeface="Times New Roman" panose="02020603050405020304" pitchFamily="18" charset="0"/>
              <a:cs typeface="Times New Roman" panose="02020603050405020304" pitchFamily="18" charset="0"/>
            </a:rPr>
            <a:t>Предмет закупівлі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703FFA-C678-4003-8C7A-9DFB3EC2390E}" type="parTrans" cxnId="{B854809B-DB4E-4985-85AD-B4DB42775C6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5B5D87-FE7D-493C-8E5E-81972B9B4DD7}" type="sibTrans" cxnId="{B854809B-DB4E-4985-85AD-B4DB42775C6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FCCD29-3055-42B3-9886-C055D4B5F429}">
      <dgm:prSet phldrT="[Текст]" custT="1"/>
      <dgm:spPr>
        <a:noFill/>
      </dgm:spPr>
      <dgm:t>
        <a:bodyPr/>
        <a:lstStyle/>
        <a:p>
          <a:pPr algn="just"/>
          <a:r>
            <a:rPr lang="uk-UA" sz="1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товари - продукція будь-якого виду та призначення, у тому числі сировина, вироби, устаткування, технології, предмети у  твердому, рідкому, газоподібному стані, включаючи електроенергію,  а також послуги, пов'язані з поставкою товарів, якщо їх вартість </a:t>
          </a:r>
          <a:br>
            <a:rPr lang="uk-UA" sz="14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1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не перевищує вартості таких товарів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DA51E3-E7B2-4580-A8DB-6A6E2C323400}" type="parTrans" cxnId="{A6B9339B-99D3-4374-859F-D19D56B5E24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CF3FC5-FE13-47B3-B788-A8C88859E528}" type="sibTrans" cxnId="{A6B9339B-99D3-4374-859F-D19D56B5E24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CA5D20-6D6B-4E80-942E-811AD35D6539}">
      <dgm:prSet phldrT="[Текст]" custT="1"/>
      <dgm:spPr>
        <a:noFill/>
      </dgm:spPr>
      <dgm:t>
        <a:bodyPr/>
        <a:lstStyle/>
        <a:p>
          <a:pPr algn="just"/>
          <a:r>
            <a:rPr lang="uk-UA" sz="1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роботи - проектування, будівництво нових, розширення, </a:t>
          </a:r>
          <a:br>
            <a:rPr lang="uk-UA" sz="14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1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реконструкція, капітальний ремонт та реставрація об'єктів і споруд </a:t>
          </a:r>
          <a:br>
            <a:rPr lang="uk-UA" sz="14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1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виробничого і невиробничого призначення, технічне переоснащення  діючих підприємств, а також супровідні роботам послуги, у тому  числі геодезичні роботи, буріння, сейсмічні дослідження, </a:t>
          </a:r>
          <a:r>
            <a:rPr lang="uk-UA" sz="1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аеро</a:t>
          </a:r>
          <a:r>
            <a:rPr lang="uk-UA" sz="1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- та  супутникова фотозйомка та інші послуги, які включаються до  кошторисної вартості робіт, якщо вартість виконання цих послуг не </a:t>
          </a:r>
          <a:br>
            <a:rPr lang="uk-UA" sz="14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1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перевищує вартості таких робіт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1320EC-C4CD-4F5F-9F75-55E6CD0F0A60}" type="parTrans" cxnId="{0DE69A87-2F1D-4019-AD96-A68E95C8C26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5ACF6C-4501-4AB1-977E-E5A0160BE94D}" type="sibTrans" cxnId="{0DE69A87-2F1D-4019-AD96-A68E95C8C26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5033F4-7EB9-4074-AE62-3D21E76861C3}">
      <dgm:prSet phldrT="[Текст]" custT="1"/>
      <dgm:spPr>
        <a:noFill/>
      </dgm:spPr>
      <dgm:t>
        <a:bodyPr/>
        <a:lstStyle/>
        <a:p>
          <a:pPr algn="just"/>
          <a:r>
            <a:rPr lang="uk-UA" sz="1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послуги - будь-яка закупівля, крім товарів та робіт, </a:t>
          </a:r>
          <a:br>
            <a:rPr lang="uk-UA" sz="14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1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включаючи підготовку спеціалістів, забезпечення транспортом і </a:t>
          </a:r>
          <a:br>
            <a:rPr lang="uk-UA" sz="14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1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зв'язком, освоєння технологій, наукові дослідження, медичне та </a:t>
          </a:r>
          <a:br>
            <a:rPr lang="uk-UA" sz="14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1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побутове обслуговування, а також консультаційні послуги, до яких </a:t>
          </a:r>
          <a:br>
            <a:rPr lang="uk-UA" sz="14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1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належать послуги, пов'язані з консультуванням, експертизою, </a:t>
          </a:r>
          <a:br>
            <a:rPr lang="uk-UA" sz="14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1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оцінкою, підготовкою висновків і рекомендацій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E9D0C1-54F4-497F-8B31-A39A8299BBDF}" type="parTrans" cxnId="{1E0E51FE-6C95-4044-88A6-BB63C478D18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248FD6-20E2-4FBD-B377-0CDBB1E7E2AE}" type="sibTrans" cxnId="{1E0E51FE-6C95-4044-88A6-BB63C478D18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E2F6CB-83E6-4922-AAD2-288D0F7C993B}" type="pres">
      <dgm:prSet presAssocID="{C4549514-1B99-4421-98DF-543A48FC237D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206E5364-6536-4960-BDB2-1129B46C1D42}" type="pres">
      <dgm:prSet presAssocID="{4F1704B0-0A38-4576-AE77-F7799A4C2916}" presName="root1" presStyleCnt="0"/>
      <dgm:spPr/>
    </dgm:pt>
    <dgm:pt modelId="{31CA4A8F-70AE-42EB-A0BB-D93F5D87E07F}" type="pres">
      <dgm:prSet presAssocID="{4F1704B0-0A38-4576-AE77-F7799A4C2916}" presName="LevelOneTextNode" presStyleLbl="node0" presStyleIdx="0" presStyleCnt="1">
        <dgm:presLayoutVars>
          <dgm:chPref val="3"/>
        </dgm:presLayoutVars>
      </dgm:prSet>
      <dgm:spPr/>
    </dgm:pt>
    <dgm:pt modelId="{6FB2EB46-8444-4EE4-A1CE-25FED9051567}" type="pres">
      <dgm:prSet presAssocID="{4F1704B0-0A38-4576-AE77-F7799A4C2916}" presName="level2hierChild" presStyleCnt="0"/>
      <dgm:spPr/>
    </dgm:pt>
    <dgm:pt modelId="{50D74062-1F84-4690-9052-0D4D584AB17E}" type="pres">
      <dgm:prSet presAssocID="{85DA51E3-E7B2-4580-A8DB-6A6E2C323400}" presName="conn2-1" presStyleLbl="parChTrans1D2" presStyleIdx="0" presStyleCnt="3"/>
      <dgm:spPr/>
    </dgm:pt>
    <dgm:pt modelId="{32BF356E-336F-4746-8240-01A25B1EBA23}" type="pres">
      <dgm:prSet presAssocID="{85DA51E3-E7B2-4580-A8DB-6A6E2C323400}" presName="connTx" presStyleLbl="parChTrans1D2" presStyleIdx="0" presStyleCnt="3"/>
      <dgm:spPr/>
    </dgm:pt>
    <dgm:pt modelId="{31D132D7-CA1C-4F93-B2A2-ACB8F71D297E}" type="pres">
      <dgm:prSet presAssocID="{E5FCCD29-3055-42B3-9886-C055D4B5F429}" presName="root2" presStyleCnt="0"/>
      <dgm:spPr/>
    </dgm:pt>
    <dgm:pt modelId="{4BE60B26-588E-4410-BF94-F42A054E40FD}" type="pres">
      <dgm:prSet presAssocID="{E5FCCD29-3055-42B3-9886-C055D4B5F429}" presName="LevelTwoTextNode" presStyleLbl="node2" presStyleIdx="0" presStyleCnt="3" custScaleX="216776" custScaleY="214729">
        <dgm:presLayoutVars>
          <dgm:chPref val="3"/>
        </dgm:presLayoutVars>
      </dgm:prSet>
      <dgm:spPr/>
    </dgm:pt>
    <dgm:pt modelId="{9AC3E8EA-3705-480B-B277-66A60905BB91}" type="pres">
      <dgm:prSet presAssocID="{E5FCCD29-3055-42B3-9886-C055D4B5F429}" presName="level3hierChild" presStyleCnt="0"/>
      <dgm:spPr/>
    </dgm:pt>
    <dgm:pt modelId="{6D8A0C59-834B-4F33-8E77-448CEE4C4ACD}" type="pres">
      <dgm:prSet presAssocID="{D81320EC-C4CD-4F5F-9F75-55E6CD0F0A60}" presName="conn2-1" presStyleLbl="parChTrans1D2" presStyleIdx="1" presStyleCnt="3"/>
      <dgm:spPr/>
    </dgm:pt>
    <dgm:pt modelId="{B2995913-BA87-41DD-AF22-8F42691E60A0}" type="pres">
      <dgm:prSet presAssocID="{D81320EC-C4CD-4F5F-9F75-55E6CD0F0A60}" presName="connTx" presStyleLbl="parChTrans1D2" presStyleIdx="1" presStyleCnt="3"/>
      <dgm:spPr/>
    </dgm:pt>
    <dgm:pt modelId="{2BFECFE4-E5AD-46EE-ABD4-5778AAD31917}" type="pres">
      <dgm:prSet presAssocID="{3DCA5D20-6D6B-4E80-942E-811AD35D6539}" presName="root2" presStyleCnt="0"/>
      <dgm:spPr/>
    </dgm:pt>
    <dgm:pt modelId="{B588C05C-4103-4B0B-B93F-2FEFCF54A0B8}" type="pres">
      <dgm:prSet presAssocID="{3DCA5D20-6D6B-4E80-942E-811AD35D6539}" presName="LevelTwoTextNode" presStyleLbl="node2" presStyleIdx="1" presStyleCnt="3" custScaleX="216753" custScaleY="276979">
        <dgm:presLayoutVars>
          <dgm:chPref val="3"/>
        </dgm:presLayoutVars>
      </dgm:prSet>
      <dgm:spPr/>
    </dgm:pt>
    <dgm:pt modelId="{718465F0-3A18-482A-8D01-560D4D0ED40E}" type="pres">
      <dgm:prSet presAssocID="{3DCA5D20-6D6B-4E80-942E-811AD35D6539}" presName="level3hierChild" presStyleCnt="0"/>
      <dgm:spPr/>
    </dgm:pt>
    <dgm:pt modelId="{9DF594C6-2077-40C7-AE9E-0D881B3D5013}" type="pres">
      <dgm:prSet presAssocID="{B2E9D0C1-54F4-497F-8B31-A39A8299BBDF}" presName="conn2-1" presStyleLbl="parChTrans1D2" presStyleIdx="2" presStyleCnt="3"/>
      <dgm:spPr/>
    </dgm:pt>
    <dgm:pt modelId="{0892B783-D6DE-4A56-9D67-B04785F94B55}" type="pres">
      <dgm:prSet presAssocID="{B2E9D0C1-54F4-497F-8B31-A39A8299BBDF}" presName="connTx" presStyleLbl="parChTrans1D2" presStyleIdx="2" presStyleCnt="3"/>
      <dgm:spPr/>
    </dgm:pt>
    <dgm:pt modelId="{4D17FE29-2F82-400D-B619-38314E29221F}" type="pres">
      <dgm:prSet presAssocID="{0E5033F4-7EB9-4074-AE62-3D21E76861C3}" presName="root2" presStyleCnt="0"/>
      <dgm:spPr/>
    </dgm:pt>
    <dgm:pt modelId="{81723C30-5774-46F3-BD8F-DC9F88DC2C30}" type="pres">
      <dgm:prSet presAssocID="{0E5033F4-7EB9-4074-AE62-3D21E76861C3}" presName="LevelTwoTextNode" presStyleLbl="node2" presStyleIdx="2" presStyleCnt="3" custScaleX="215431" custScaleY="244015">
        <dgm:presLayoutVars>
          <dgm:chPref val="3"/>
        </dgm:presLayoutVars>
      </dgm:prSet>
      <dgm:spPr/>
    </dgm:pt>
    <dgm:pt modelId="{83C78481-9E88-4D87-A318-8FAD9C4B2C38}" type="pres">
      <dgm:prSet presAssocID="{0E5033F4-7EB9-4074-AE62-3D21E76861C3}" presName="level3hierChild" presStyleCnt="0"/>
      <dgm:spPr/>
    </dgm:pt>
  </dgm:ptLst>
  <dgm:cxnLst>
    <dgm:cxn modelId="{C032C503-9BFE-4611-ADBD-2713384CDBDB}" type="presOf" srcId="{B2E9D0C1-54F4-497F-8B31-A39A8299BBDF}" destId="{0892B783-D6DE-4A56-9D67-B04785F94B55}" srcOrd="1" destOrd="0" presId="urn:microsoft.com/office/officeart/2008/layout/HorizontalMultiLevelHierarchy"/>
    <dgm:cxn modelId="{B2C25C0B-834C-4AF1-AA4F-C43A20116879}" type="presOf" srcId="{D81320EC-C4CD-4F5F-9F75-55E6CD0F0A60}" destId="{6D8A0C59-834B-4F33-8E77-448CEE4C4ACD}" srcOrd="0" destOrd="0" presId="urn:microsoft.com/office/officeart/2008/layout/HorizontalMultiLevelHierarchy"/>
    <dgm:cxn modelId="{438E0937-08F0-42B4-BF4A-BF42D803A160}" type="presOf" srcId="{D81320EC-C4CD-4F5F-9F75-55E6CD0F0A60}" destId="{B2995913-BA87-41DD-AF22-8F42691E60A0}" srcOrd="1" destOrd="0" presId="urn:microsoft.com/office/officeart/2008/layout/HorizontalMultiLevelHierarchy"/>
    <dgm:cxn modelId="{0FAD333D-3613-45B0-93D8-3A3AB4BEDE44}" type="presOf" srcId="{85DA51E3-E7B2-4580-A8DB-6A6E2C323400}" destId="{32BF356E-336F-4746-8240-01A25B1EBA23}" srcOrd="1" destOrd="0" presId="urn:microsoft.com/office/officeart/2008/layout/HorizontalMultiLevelHierarchy"/>
    <dgm:cxn modelId="{D635A764-8E86-4FC0-981A-8BD6C40BFF76}" type="presOf" srcId="{85DA51E3-E7B2-4580-A8DB-6A6E2C323400}" destId="{50D74062-1F84-4690-9052-0D4D584AB17E}" srcOrd="0" destOrd="0" presId="urn:microsoft.com/office/officeart/2008/layout/HorizontalMultiLevelHierarchy"/>
    <dgm:cxn modelId="{930A0145-3B40-4988-9234-2DE01602F485}" type="presOf" srcId="{0E5033F4-7EB9-4074-AE62-3D21E76861C3}" destId="{81723C30-5774-46F3-BD8F-DC9F88DC2C30}" srcOrd="0" destOrd="0" presId="urn:microsoft.com/office/officeart/2008/layout/HorizontalMultiLevelHierarchy"/>
    <dgm:cxn modelId="{8D535168-F2BB-4655-A567-D5DF23BA59FC}" type="presOf" srcId="{C4549514-1B99-4421-98DF-543A48FC237D}" destId="{5DE2F6CB-83E6-4922-AAD2-288D0F7C993B}" srcOrd="0" destOrd="0" presId="urn:microsoft.com/office/officeart/2008/layout/HorizontalMultiLevelHierarchy"/>
    <dgm:cxn modelId="{0DE69A87-2F1D-4019-AD96-A68E95C8C26B}" srcId="{4F1704B0-0A38-4576-AE77-F7799A4C2916}" destId="{3DCA5D20-6D6B-4E80-942E-811AD35D6539}" srcOrd="1" destOrd="0" parTransId="{D81320EC-C4CD-4F5F-9F75-55E6CD0F0A60}" sibTransId="{5D5ACF6C-4501-4AB1-977E-E5A0160BE94D}"/>
    <dgm:cxn modelId="{A6B9339B-99D3-4374-859F-D19D56B5E24D}" srcId="{4F1704B0-0A38-4576-AE77-F7799A4C2916}" destId="{E5FCCD29-3055-42B3-9886-C055D4B5F429}" srcOrd="0" destOrd="0" parTransId="{85DA51E3-E7B2-4580-A8DB-6A6E2C323400}" sibTransId="{28CF3FC5-FE13-47B3-B788-A8C88859E528}"/>
    <dgm:cxn modelId="{B854809B-DB4E-4985-85AD-B4DB42775C63}" srcId="{C4549514-1B99-4421-98DF-543A48FC237D}" destId="{4F1704B0-0A38-4576-AE77-F7799A4C2916}" srcOrd="0" destOrd="0" parTransId="{DA703FFA-C678-4003-8C7A-9DFB3EC2390E}" sibTransId="{445B5D87-FE7D-493C-8E5E-81972B9B4DD7}"/>
    <dgm:cxn modelId="{A8CB1FA6-77FE-4193-B911-4F68AE125FB9}" type="presOf" srcId="{4F1704B0-0A38-4576-AE77-F7799A4C2916}" destId="{31CA4A8F-70AE-42EB-A0BB-D93F5D87E07F}" srcOrd="0" destOrd="0" presId="urn:microsoft.com/office/officeart/2008/layout/HorizontalMultiLevelHierarchy"/>
    <dgm:cxn modelId="{8EF6CED3-246A-437D-AC3A-F92421311DF8}" type="presOf" srcId="{E5FCCD29-3055-42B3-9886-C055D4B5F429}" destId="{4BE60B26-588E-4410-BF94-F42A054E40FD}" srcOrd="0" destOrd="0" presId="urn:microsoft.com/office/officeart/2008/layout/HorizontalMultiLevelHierarchy"/>
    <dgm:cxn modelId="{E9FD85EC-953D-4F4D-9B1A-1F29180FBF5E}" type="presOf" srcId="{B2E9D0C1-54F4-497F-8B31-A39A8299BBDF}" destId="{9DF594C6-2077-40C7-AE9E-0D881B3D5013}" srcOrd="0" destOrd="0" presId="urn:microsoft.com/office/officeart/2008/layout/HorizontalMultiLevelHierarchy"/>
    <dgm:cxn modelId="{76D00FFD-46E8-4662-8A25-66F5660AB148}" type="presOf" srcId="{3DCA5D20-6D6B-4E80-942E-811AD35D6539}" destId="{B588C05C-4103-4B0B-B93F-2FEFCF54A0B8}" srcOrd="0" destOrd="0" presId="urn:microsoft.com/office/officeart/2008/layout/HorizontalMultiLevelHierarchy"/>
    <dgm:cxn modelId="{1E0E51FE-6C95-4044-88A6-BB63C478D18A}" srcId="{4F1704B0-0A38-4576-AE77-F7799A4C2916}" destId="{0E5033F4-7EB9-4074-AE62-3D21E76861C3}" srcOrd="2" destOrd="0" parTransId="{B2E9D0C1-54F4-497F-8B31-A39A8299BBDF}" sibTransId="{50248FD6-20E2-4FBD-B377-0CDBB1E7E2AE}"/>
    <dgm:cxn modelId="{786030F1-E251-46BB-867C-6508FE6D4516}" type="presParOf" srcId="{5DE2F6CB-83E6-4922-AAD2-288D0F7C993B}" destId="{206E5364-6536-4960-BDB2-1129B46C1D42}" srcOrd="0" destOrd="0" presId="urn:microsoft.com/office/officeart/2008/layout/HorizontalMultiLevelHierarchy"/>
    <dgm:cxn modelId="{5E402344-D963-47A4-968E-138899DB8971}" type="presParOf" srcId="{206E5364-6536-4960-BDB2-1129B46C1D42}" destId="{31CA4A8F-70AE-42EB-A0BB-D93F5D87E07F}" srcOrd="0" destOrd="0" presId="urn:microsoft.com/office/officeart/2008/layout/HorizontalMultiLevelHierarchy"/>
    <dgm:cxn modelId="{AF6224A0-9DC4-4F26-ADF0-1A568ADEB867}" type="presParOf" srcId="{206E5364-6536-4960-BDB2-1129B46C1D42}" destId="{6FB2EB46-8444-4EE4-A1CE-25FED9051567}" srcOrd="1" destOrd="0" presId="urn:microsoft.com/office/officeart/2008/layout/HorizontalMultiLevelHierarchy"/>
    <dgm:cxn modelId="{D032136E-3A75-4CF2-A8BE-8822A97E9839}" type="presParOf" srcId="{6FB2EB46-8444-4EE4-A1CE-25FED9051567}" destId="{50D74062-1F84-4690-9052-0D4D584AB17E}" srcOrd="0" destOrd="0" presId="urn:microsoft.com/office/officeart/2008/layout/HorizontalMultiLevelHierarchy"/>
    <dgm:cxn modelId="{3175C86C-A15D-4FE7-B4CA-A010AC40B755}" type="presParOf" srcId="{50D74062-1F84-4690-9052-0D4D584AB17E}" destId="{32BF356E-336F-4746-8240-01A25B1EBA23}" srcOrd="0" destOrd="0" presId="urn:microsoft.com/office/officeart/2008/layout/HorizontalMultiLevelHierarchy"/>
    <dgm:cxn modelId="{350E6453-042C-4478-BAC8-E7FB7CC9B634}" type="presParOf" srcId="{6FB2EB46-8444-4EE4-A1CE-25FED9051567}" destId="{31D132D7-CA1C-4F93-B2A2-ACB8F71D297E}" srcOrd="1" destOrd="0" presId="urn:microsoft.com/office/officeart/2008/layout/HorizontalMultiLevelHierarchy"/>
    <dgm:cxn modelId="{F4E6C637-6961-4FF5-B9A6-97C7EE6F47E8}" type="presParOf" srcId="{31D132D7-CA1C-4F93-B2A2-ACB8F71D297E}" destId="{4BE60B26-588E-4410-BF94-F42A054E40FD}" srcOrd="0" destOrd="0" presId="urn:microsoft.com/office/officeart/2008/layout/HorizontalMultiLevelHierarchy"/>
    <dgm:cxn modelId="{A44C366C-4576-43A9-84F7-B60989AC8DB6}" type="presParOf" srcId="{31D132D7-CA1C-4F93-B2A2-ACB8F71D297E}" destId="{9AC3E8EA-3705-480B-B277-66A60905BB91}" srcOrd="1" destOrd="0" presId="urn:microsoft.com/office/officeart/2008/layout/HorizontalMultiLevelHierarchy"/>
    <dgm:cxn modelId="{E505B4D9-AC02-4508-8A70-791A5F01FE67}" type="presParOf" srcId="{6FB2EB46-8444-4EE4-A1CE-25FED9051567}" destId="{6D8A0C59-834B-4F33-8E77-448CEE4C4ACD}" srcOrd="2" destOrd="0" presId="urn:microsoft.com/office/officeart/2008/layout/HorizontalMultiLevelHierarchy"/>
    <dgm:cxn modelId="{76BCA9AD-94C4-47C2-A6C6-1341CC1D86F0}" type="presParOf" srcId="{6D8A0C59-834B-4F33-8E77-448CEE4C4ACD}" destId="{B2995913-BA87-41DD-AF22-8F42691E60A0}" srcOrd="0" destOrd="0" presId="urn:microsoft.com/office/officeart/2008/layout/HorizontalMultiLevelHierarchy"/>
    <dgm:cxn modelId="{ADF71E3A-4D71-4D87-9937-865DEC9CC068}" type="presParOf" srcId="{6FB2EB46-8444-4EE4-A1CE-25FED9051567}" destId="{2BFECFE4-E5AD-46EE-ABD4-5778AAD31917}" srcOrd="3" destOrd="0" presId="urn:microsoft.com/office/officeart/2008/layout/HorizontalMultiLevelHierarchy"/>
    <dgm:cxn modelId="{EB15BA23-B91B-4AD9-9288-2AAEFF1723A3}" type="presParOf" srcId="{2BFECFE4-E5AD-46EE-ABD4-5778AAD31917}" destId="{B588C05C-4103-4B0B-B93F-2FEFCF54A0B8}" srcOrd="0" destOrd="0" presId="urn:microsoft.com/office/officeart/2008/layout/HorizontalMultiLevelHierarchy"/>
    <dgm:cxn modelId="{512AD3F1-CE7E-4225-8D1C-DC0F3F8D1890}" type="presParOf" srcId="{2BFECFE4-E5AD-46EE-ABD4-5778AAD31917}" destId="{718465F0-3A18-482A-8D01-560D4D0ED40E}" srcOrd="1" destOrd="0" presId="urn:microsoft.com/office/officeart/2008/layout/HorizontalMultiLevelHierarchy"/>
    <dgm:cxn modelId="{965CAF7B-A85F-49FC-9D86-F47F38C9C730}" type="presParOf" srcId="{6FB2EB46-8444-4EE4-A1CE-25FED9051567}" destId="{9DF594C6-2077-40C7-AE9E-0D881B3D5013}" srcOrd="4" destOrd="0" presId="urn:microsoft.com/office/officeart/2008/layout/HorizontalMultiLevelHierarchy"/>
    <dgm:cxn modelId="{D251CA96-A0AA-481A-BDB6-563048B2E7EC}" type="presParOf" srcId="{9DF594C6-2077-40C7-AE9E-0D881B3D5013}" destId="{0892B783-D6DE-4A56-9D67-B04785F94B55}" srcOrd="0" destOrd="0" presId="urn:microsoft.com/office/officeart/2008/layout/HorizontalMultiLevelHierarchy"/>
    <dgm:cxn modelId="{FA59A864-4EC0-4998-8D60-3D970BB7FEE8}" type="presParOf" srcId="{6FB2EB46-8444-4EE4-A1CE-25FED9051567}" destId="{4D17FE29-2F82-400D-B619-38314E29221F}" srcOrd="5" destOrd="0" presId="urn:microsoft.com/office/officeart/2008/layout/HorizontalMultiLevelHierarchy"/>
    <dgm:cxn modelId="{14F9DA3C-21AD-4174-9B70-13A4D6178436}" type="presParOf" srcId="{4D17FE29-2F82-400D-B619-38314E29221F}" destId="{81723C30-5774-46F3-BD8F-DC9F88DC2C30}" srcOrd="0" destOrd="0" presId="urn:microsoft.com/office/officeart/2008/layout/HorizontalMultiLevelHierarchy"/>
    <dgm:cxn modelId="{49E0DD95-A35A-45D7-9E03-168319E6C5F0}" type="presParOf" srcId="{4D17FE29-2F82-400D-B619-38314E29221F}" destId="{83C78481-9E88-4D87-A318-8FAD9C4B2C38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65A6E10-603E-43BD-9D66-3950022CF8D3}" type="doc">
      <dgm:prSet loTypeId="urn:microsoft.com/office/officeart/2005/8/layout/process4" loCatId="process" qsTypeId="urn:microsoft.com/office/officeart/2005/8/quickstyle/simple1#4" qsCatId="simple" csTypeId="urn:microsoft.com/office/officeart/2005/8/colors/colorful2#1" csCatId="colorful"/>
      <dgm:spPr/>
      <dgm:t>
        <a:bodyPr/>
        <a:lstStyle/>
        <a:p>
          <a:endParaRPr lang="en-US"/>
        </a:p>
      </dgm:t>
    </dgm:pt>
    <dgm:pt modelId="{E4855810-461A-4765-B878-486B26E56C2E}">
      <dgm:prSet/>
      <dgm:spPr/>
      <dgm:t>
        <a:bodyPr/>
        <a:lstStyle/>
        <a:p>
          <a:r>
            <a:rPr lang="ru-RU" dirty="0"/>
            <a:t>правила і </a:t>
          </a:r>
          <a:r>
            <a:rPr lang="ru-RU" dirty="0" err="1"/>
            <a:t>дії</a:t>
          </a:r>
          <a:r>
            <a:rPr lang="ru-RU" dirty="0"/>
            <a:t>, </a:t>
          </a:r>
          <a:r>
            <a:rPr lang="ru-RU" dirty="0" err="1"/>
            <a:t>що</a:t>
          </a:r>
          <a:r>
            <a:rPr lang="ru-RU" dirty="0"/>
            <a:t> належать до </a:t>
          </a:r>
          <a:r>
            <a:rPr lang="ru-RU" dirty="0" err="1"/>
            <a:t>витрачання</a:t>
          </a:r>
          <a:r>
            <a:rPr lang="ru-RU" dirty="0"/>
            <a:t> </a:t>
          </a:r>
          <a:r>
            <a:rPr lang="ru-RU" dirty="0" err="1"/>
            <a:t>державних</a:t>
          </a:r>
          <a:r>
            <a:rPr lang="ru-RU" dirty="0"/>
            <a:t> </a:t>
          </a:r>
          <a:r>
            <a:rPr lang="ru-RU" dirty="0" err="1"/>
            <a:t>коштів</a:t>
          </a:r>
          <a:r>
            <a:rPr lang="ru-RU" dirty="0"/>
            <a:t> з метою </a:t>
          </a:r>
          <a:r>
            <a:rPr lang="ru-RU" dirty="0" err="1"/>
            <a:t>задоволення</a:t>
          </a:r>
          <a:r>
            <a:rPr lang="ru-RU" dirty="0"/>
            <a:t> </a:t>
          </a:r>
          <a:r>
            <a:rPr lang="ru-RU" dirty="0" err="1"/>
            <a:t>певного</a:t>
          </a:r>
          <a:r>
            <a:rPr lang="ru-RU" dirty="0"/>
            <a:t> державного </a:t>
          </a:r>
          <a:r>
            <a:rPr lang="ru-RU" dirty="0" err="1"/>
            <a:t>інтересу</a:t>
          </a:r>
          <a:r>
            <a:rPr lang="ru-RU" dirty="0"/>
            <a:t>.</a:t>
          </a:r>
          <a:endParaRPr lang="en-US" dirty="0"/>
        </a:p>
      </dgm:t>
    </dgm:pt>
    <dgm:pt modelId="{80ABE51E-B80B-4C3B-91B3-7C44E61D088B}" type="parTrans" cxnId="{574511B6-FF72-4439-8467-1822B8886247}">
      <dgm:prSet/>
      <dgm:spPr/>
      <dgm:t>
        <a:bodyPr/>
        <a:lstStyle/>
        <a:p>
          <a:endParaRPr lang="en-US"/>
        </a:p>
      </dgm:t>
    </dgm:pt>
    <dgm:pt modelId="{9DC29EE3-3056-4808-A4C8-1DD74DCEE2EF}" type="sibTrans" cxnId="{574511B6-FF72-4439-8467-1822B8886247}">
      <dgm:prSet/>
      <dgm:spPr/>
      <dgm:t>
        <a:bodyPr/>
        <a:lstStyle/>
        <a:p>
          <a:endParaRPr lang="en-US"/>
        </a:p>
      </dgm:t>
    </dgm:pt>
    <dgm:pt modelId="{97AD29EA-DBAF-4415-8606-6D192B820481}">
      <dgm:prSet/>
      <dgm:spPr/>
      <dgm:t>
        <a:bodyPr/>
        <a:lstStyle/>
        <a:p>
          <a:r>
            <a:rPr lang="ru-RU" dirty="0" err="1"/>
            <a:t>Складові</a:t>
          </a:r>
          <a:r>
            <a:rPr lang="ru-RU" dirty="0"/>
            <a:t> СГЗ:</a:t>
          </a:r>
          <a:endParaRPr lang="en-US" dirty="0"/>
        </a:p>
      </dgm:t>
    </dgm:pt>
    <dgm:pt modelId="{2180798B-0D42-4CE4-85AA-823FEDE03C5F}" type="parTrans" cxnId="{873D1ACC-B1B9-4804-9680-B66189D56436}">
      <dgm:prSet/>
      <dgm:spPr/>
      <dgm:t>
        <a:bodyPr/>
        <a:lstStyle/>
        <a:p>
          <a:endParaRPr lang="en-US"/>
        </a:p>
      </dgm:t>
    </dgm:pt>
    <dgm:pt modelId="{77FBF433-AA52-48FC-9C75-1C9287871C87}" type="sibTrans" cxnId="{873D1ACC-B1B9-4804-9680-B66189D56436}">
      <dgm:prSet/>
      <dgm:spPr/>
      <dgm:t>
        <a:bodyPr/>
        <a:lstStyle/>
        <a:p>
          <a:endParaRPr lang="en-US"/>
        </a:p>
      </dgm:t>
    </dgm:pt>
    <dgm:pt modelId="{B903A524-0FEA-410E-9660-657524D18547}">
      <dgm:prSet/>
      <dgm:spPr/>
      <dgm:t>
        <a:bodyPr/>
        <a:lstStyle/>
        <a:p>
          <a:r>
            <a:rPr lang="ru-RU" dirty="0" err="1"/>
            <a:t>органи</a:t>
          </a:r>
          <a:r>
            <a:rPr lang="ru-RU" dirty="0"/>
            <a:t> </a:t>
          </a:r>
          <a:r>
            <a:rPr lang="ru-RU" dirty="0" err="1"/>
            <a:t>регламентування</a:t>
          </a:r>
          <a:r>
            <a:rPr lang="ru-RU" dirty="0"/>
            <a:t>;</a:t>
          </a:r>
          <a:endParaRPr lang="en-US" dirty="0"/>
        </a:p>
      </dgm:t>
    </dgm:pt>
    <dgm:pt modelId="{E59B8D0B-772B-444A-9DEA-335E88B2AAFA}" type="parTrans" cxnId="{DBA00C71-569B-4871-AE0C-C24667577E01}">
      <dgm:prSet/>
      <dgm:spPr/>
      <dgm:t>
        <a:bodyPr/>
        <a:lstStyle/>
        <a:p>
          <a:endParaRPr lang="en-US"/>
        </a:p>
      </dgm:t>
    </dgm:pt>
    <dgm:pt modelId="{A7D9BFA9-20C2-443D-B608-E2A714488A8E}" type="sibTrans" cxnId="{DBA00C71-569B-4871-AE0C-C24667577E01}">
      <dgm:prSet/>
      <dgm:spPr/>
      <dgm:t>
        <a:bodyPr/>
        <a:lstStyle/>
        <a:p>
          <a:endParaRPr lang="en-US"/>
        </a:p>
      </dgm:t>
    </dgm:pt>
    <dgm:pt modelId="{68D0D173-C902-4BA4-AF94-421A3A503B96}">
      <dgm:prSet/>
      <dgm:spPr/>
      <dgm:t>
        <a:bodyPr/>
        <a:lstStyle/>
        <a:p>
          <a:r>
            <a:rPr lang="ru-RU" dirty="0" err="1"/>
            <a:t>органи</a:t>
          </a:r>
          <a:r>
            <a:rPr lang="ru-RU" dirty="0"/>
            <a:t>, </a:t>
          </a:r>
          <a:r>
            <a:rPr lang="ru-RU" dirty="0" err="1"/>
            <a:t>що</a:t>
          </a:r>
          <a:r>
            <a:rPr lang="ru-RU" dirty="0"/>
            <a:t> </a:t>
          </a:r>
          <a:r>
            <a:rPr lang="ru-RU" dirty="0" err="1"/>
            <a:t>контрактують</a:t>
          </a:r>
          <a:r>
            <a:rPr lang="ru-RU" dirty="0"/>
            <a:t>;</a:t>
          </a:r>
          <a:endParaRPr lang="en-US" dirty="0"/>
        </a:p>
      </dgm:t>
    </dgm:pt>
    <dgm:pt modelId="{A87BB9A3-09EE-4395-B022-5B7CB8199571}" type="parTrans" cxnId="{2B2B72DC-847E-4E2A-93F9-F454D1DEBECB}">
      <dgm:prSet/>
      <dgm:spPr/>
      <dgm:t>
        <a:bodyPr/>
        <a:lstStyle/>
        <a:p>
          <a:endParaRPr lang="en-US"/>
        </a:p>
      </dgm:t>
    </dgm:pt>
    <dgm:pt modelId="{CCE0AD59-BE2D-4E61-A254-8D0AA0DC2830}" type="sibTrans" cxnId="{2B2B72DC-847E-4E2A-93F9-F454D1DEBECB}">
      <dgm:prSet/>
      <dgm:spPr/>
      <dgm:t>
        <a:bodyPr/>
        <a:lstStyle/>
        <a:p>
          <a:endParaRPr lang="en-US"/>
        </a:p>
      </dgm:t>
    </dgm:pt>
    <dgm:pt modelId="{D63B639A-A27B-4B7E-872D-51D816B975FE}">
      <dgm:prSet/>
      <dgm:spPr/>
      <dgm:t>
        <a:bodyPr/>
        <a:lstStyle/>
        <a:p>
          <a:r>
            <a:rPr lang="ru-RU" dirty="0" err="1"/>
            <a:t>економічні</a:t>
          </a:r>
          <a:r>
            <a:rPr lang="ru-RU" dirty="0"/>
            <a:t> </a:t>
          </a:r>
          <a:r>
            <a:rPr lang="ru-RU" dirty="0" err="1"/>
            <a:t>оператори</a:t>
          </a:r>
          <a:r>
            <a:rPr lang="ru-RU" dirty="0"/>
            <a:t>;</a:t>
          </a:r>
          <a:endParaRPr lang="en-US" dirty="0"/>
        </a:p>
      </dgm:t>
    </dgm:pt>
    <dgm:pt modelId="{6039CB4A-9137-4F5E-BD0F-F123C7B8C2C4}" type="parTrans" cxnId="{27925BBF-D47E-4281-BC8F-4DFA48FAEFA9}">
      <dgm:prSet/>
      <dgm:spPr/>
      <dgm:t>
        <a:bodyPr/>
        <a:lstStyle/>
        <a:p>
          <a:endParaRPr lang="en-US"/>
        </a:p>
      </dgm:t>
    </dgm:pt>
    <dgm:pt modelId="{D4DAEC1C-9ACE-4DDF-8F42-6DC8DBE27BC8}" type="sibTrans" cxnId="{27925BBF-D47E-4281-BC8F-4DFA48FAEFA9}">
      <dgm:prSet/>
      <dgm:spPr/>
      <dgm:t>
        <a:bodyPr/>
        <a:lstStyle/>
        <a:p>
          <a:endParaRPr lang="en-US"/>
        </a:p>
      </dgm:t>
    </dgm:pt>
    <dgm:pt modelId="{BD91A567-930F-4457-9EF7-2F11FEB07530}">
      <dgm:prSet/>
      <dgm:spPr/>
      <dgm:t>
        <a:bodyPr/>
        <a:lstStyle/>
        <a:p>
          <a:r>
            <a:rPr lang="ru-RU" dirty="0" err="1"/>
            <a:t>системи</a:t>
          </a:r>
          <a:r>
            <a:rPr lang="ru-RU" dirty="0"/>
            <a:t> </a:t>
          </a:r>
          <a:r>
            <a:rPr lang="ru-RU" dirty="0" err="1"/>
            <a:t>перевірки</a:t>
          </a:r>
          <a:r>
            <a:rPr lang="ru-RU" dirty="0"/>
            <a:t>.</a:t>
          </a:r>
          <a:endParaRPr lang="en-US" dirty="0"/>
        </a:p>
      </dgm:t>
    </dgm:pt>
    <dgm:pt modelId="{586BD0F5-6A78-44D2-94FB-38979AFE302B}" type="parTrans" cxnId="{64FC0E55-D494-4E96-A99D-51047A5AFE40}">
      <dgm:prSet/>
      <dgm:spPr/>
      <dgm:t>
        <a:bodyPr/>
        <a:lstStyle/>
        <a:p>
          <a:endParaRPr lang="en-US"/>
        </a:p>
      </dgm:t>
    </dgm:pt>
    <dgm:pt modelId="{C0EEDC92-8286-4FE2-A770-2B7A68E3B938}" type="sibTrans" cxnId="{64FC0E55-D494-4E96-A99D-51047A5AFE40}">
      <dgm:prSet/>
      <dgm:spPr/>
      <dgm:t>
        <a:bodyPr/>
        <a:lstStyle/>
        <a:p>
          <a:endParaRPr lang="en-US"/>
        </a:p>
      </dgm:t>
    </dgm:pt>
    <dgm:pt modelId="{A125B7C4-E7B0-453B-8A54-F0AB3FEBF8FF}" type="pres">
      <dgm:prSet presAssocID="{D65A6E10-603E-43BD-9D66-3950022CF8D3}" presName="Name0" presStyleCnt="0">
        <dgm:presLayoutVars>
          <dgm:dir/>
          <dgm:animLvl val="lvl"/>
          <dgm:resizeHandles val="exact"/>
        </dgm:presLayoutVars>
      </dgm:prSet>
      <dgm:spPr/>
    </dgm:pt>
    <dgm:pt modelId="{C5BFC99B-2D47-4114-BDFC-516447D38A7A}" type="pres">
      <dgm:prSet presAssocID="{97AD29EA-DBAF-4415-8606-6D192B820481}" presName="boxAndChildren" presStyleCnt="0"/>
      <dgm:spPr/>
    </dgm:pt>
    <dgm:pt modelId="{334D8874-40E6-4236-A549-D43DF00926AC}" type="pres">
      <dgm:prSet presAssocID="{97AD29EA-DBAF-4415-8606-6D192B820481}" presName="parentTextBox" presStyleLbl="node1" presStyleIdx="0" presStyleCnt="2"/>
      <dgm:spPr/>
    </dgm:pt>
    <dgm:pt modelId="{AA6CF410-E83F-473C-9E9C-AA3D9C7A37ED}" type="pres">
      <dgm:prSet presAssocID="{97AD29EA-DBAF-4415-8606-6D192B820481}" presName="entireBox" presStyleLbl="node1" presStyleIdx="0" presStyleCnt="2"/>
      <dgm:spPr/>
    </dgm:pt>
    <dgm:pt modelId="{26651C2C-55E3-45A8-8DDF-538EABB3A77F}" type="pres">
      <dgm:prSet presAssocID="{97AD29EA-DBAF-4415-8606-6D192B820481}" presName="descendantBox" presStyleCnt="0"/>
      <dgm:spPr/>
    </dgm:pt>
    <dgm:pt modelId="{5CA78ABB-7A21-4C86-B3A6-21293E169AE2}" type="pres">
      <dgm:prSet presAssocID="{B903A524-0FEA-410E-9660-657524D18547}" presName="childTextBox" presStyleLbl="fgAccFollowNode1" presStyleIdx="0" presStyleCnt="4">
        <dgm:presLayoutVars>
          <dgm:bulletEnabled val="1"/>
        </dgm:presLayoutVars>
      </dgm:prSet>
      <dgm:spPr/>
    </dgm:pt>
    <dgm:pt modelId="{4A64AB8A-89B4-4D9B-B45E-4B26E5EB4C3B}" type="pres">
      <dgm:prSet presAssocID="{68D0D173-C902-4BA4-AF94-421A3A503B96}" presName="childTextBox" presStyleLbl="fgAccFollowNode1" presStyleIdx="1" presStyleCnt="4">
        <dgm:presLayoutVars>
          <dgm:bulletEnabled val="1"/>
        </dgm:presLayoutVars>
      </dgm:prSet>
      <dgm:spPr/>
    </dgm:pt>
    <dgm:pt modelId="{4117F6EA-668C-463E-846C-2302B4B23BCF}" type="pres">
      <dgm:prSet presAssocID="{D63B639A-A27B-4B7E-872D-51D816B975FE}" presName="childTextBox" presStyleLbl="fgAccFollowNode1" presStyleIdx="2" presStyleCnt="4">
        <dgm:presLayoutVars>
          <dgm:bulletEnabled val="1"/>
        </dgm:presLayoutVars>
      </dgm:prSet>
      <dgm:spPr/>
    </dgm:pt>
    <dgm:pt modelId="{53D438F1-345E-421B-AF80-3CEBCD86DDA5}" type="pres">
      <dgm:prSet presAssocID="{BD91A567-930F-4457-9EF7-2F11FEB07530}" presName="childTextBox" presStyleLbl="fgAccFollowNode1" presStyleIdx="3" presStyleCnt="4">
        <dgm:presLayoutVars>
          <dgm:bulletEnabled val="1"/>
        </dgm:presLayoutVars>
      </dgm:prSet>
      <dgm:spPr/>
    </dgm:pt>
    <dgm:pt modelId="{1DEB6BA4-4934-47C6-B5B8-F3D4CAF09D4E}" type="pres">
      <dgm:prSet presAssocID="{9DC29EE3-3056-4808-A4C8-1DD74DCEE2EF}" presName="sp" presStyleCnt="0"/>
      <dgm:spPr/>
    </dgm:pt>
    <dgm:pt modelId="{84D9553F-4C47-49BD-81A4-59C9A59ADE79}" type="pres">
      <dgm:prSet presAssocID="{E4855810-461A-4765-B878-486B26E56C2E}" presName="arrowAndChildren" presStyleCnt="0"/>
      <dgm:spPr/>
    </dgm:pt>
    <dgm:pt modelId="{58D84EEE-2897-4391-A115-C10647AA0AB6}" type="pres">
      <dgm:prSet presAssocID="{E4855810-461A-4765-B878-486B26E56C2E}" presName="parentTextArrow" presStyleLbl="node1" presStyleIdx="1" presStyleCnt="2"/>
      <dgm:spPr/>
    </dgm:pt>
  </dgm:ptLst>
  <dgm:cxnLst>
    <dgm:cxn modelId="{D36F3200-4A07-4EC1-8421-BFED9C9C4A34}" type="presOf" srcId="{B903A524-0FEA-410E-9660-657524D18547}" destId="{5CA78ABB-7A21-4C86-B3A6-21293E169AE2}" srcOrd="0" destOrd="0" presId="urn:microsoft.com/office/officeart/2005/8/layout/process4"/>
    <dgm:cxn modelId="{277FF018-C2EB-41D3-B967-35A75F95D4E3}" type="presOf" srcId="{D63B639A-A27B-4B7E-872D-51D816B975FE}" destId="{4117F6EA-668C-463E-846C-2302B4B23BCF}" srcOrd="0" destOrd="0" presId="urn:microsoft.com/office/officeart/2005/8/layout/process4"/>
    <dgm:cxn modelId="{1117892E-3D82-4CCA-99E4-F19582A10B42}" type="presOf" srcId="{BD91A567-930F-4457-9EF7-2F11FEB07530}" destId="{53D438F1-345E-421B-AF80-3CEBCD86DDA5}" srcOrd="0" destOrd="0" presId="urn:microsoft.com/office/officeart/2005/8/layout/process4"/>
    <dgm:cxn modelId="{8BBA0C5C-724A-4CD5-98CF-D33DB47FD8D8}" type="presOf" srcId="{68D0D173-C902-4BA4-AF94-421A3A503B96}" destId="{4A64AB8A-89B4-4D9B-B45E-4B26E5EB4C3B}" srcOrd="0" destOrd="0" presId="urn:microsoft.com/office/officeart/2005/8/layout/process4"/>
    <dgm:cxn modelId="{DBA00C71-569B-4871-AE0C-C24667577E01}" srcId="{97AD29EA-DBAF-4415-8606-6D192B820481}" destId="{B903A524-0FEA-410E-9660-657524D18547}" srcOrd="0" destOrd="0" parTransId="{E59B8D0B-772B-444A-9DEA-335E88B2AAFA}" sibTransId="{A7D9BFA9-20C2-443D-B608-E2A714488A8E}"/>
    <dgm:cxn modelId="{64FC0E55-D494-4E96-A99D-51047A5AFE40}" srcId="{97AD29EA-DBAF-4415-8606-6D192B820481}" destId="{BD91A567-930F-4457-9EF7-2F11FEB07530}" srcOrd="3" destOrd="0" parTransId="{586BD0F5-6A78-44D2-94FB-38979AFE302B}" sibTransId="{C0EEDC92-8286-4FE2-A770-2B7A68E3B938}"/>
    <dgm:cxn modelId="{BF089977-9564-4973-8A6A-6BA537933265}" type="presOf" srcId="{97AD29EA-DBAF-4415-8606-6D192B820481}" destId="{334D8874-40E6-4236-A549-D43DF00926AC}" srcOrd="0" destOrd="0" presId="urn:microsoft.com/office/officeart/2005/8/layout/process4"/>
    <dgm:cxn modelId="{24F625A0-1CBF-4F62-9C37-FBBB62F8F7F5}" type="presOf" srcId="{E4855810-461A-4765-B878-486B26E56C2E}" destId="{58D84EEE-2897-4391-A115-C10647AA0AB6}" srcOrd="0" destOrd="0" presId="urn:microsoft.com/office/officeart/2005/8/layout/process4"/>
    <dgm:cxn modelId="{57F6EFA1-7A3B-458C-BEA6-441B66991B59}" type="presOf" srcId="{D65A6E10-603E-43BD-9D66-3950022CF8D3}" destId="{A125B7C4-E7B0-453B-8A54-F0AB3FEBF8FF}" srcOrd="0" destOrd="0" presId="urn:microsoft.com/office/officeart/2005/8/layout/process4"/>
    <dgm:cxn modelId="{574511B6-FF72-4439-8467-1822B8886247}" srcId="{D65A6E10-603E-43BD-9D66-3950022CF8D3}" destId="{E4855810-461A-4765-B878-486B26E56C2E}" srcOrd="0" destOrd="0" parTransId="{80ABE51E-B80B-4C3B-91B3-7C44E61D088B}" sibTransId="{9DC29EE3-3056-4808-A4C8-1DD74DCEE2EF}"/>
    <dgm:cxn modelId="{27925BBF-D47E-4281-BC8F-4DFA48FAEFA9}" srcId="{97AD29EA-DBAF-4415-8606-6D192B820481}" destId="{D63B639A-A27B-4B7E-872D-51D816B975FE}" srcOrd="2" destOrd="0" parTransId="{6039CB4A-9137-4F5E-BD0F-F123C7B8C2C4}" sibTransId="{D4DAEC1C-9ACE-4DDF-8F42-6DC8DBE27BC8}"/>
    <dgm:cxn modelId="{873D1ACC-B1B9-4804-9680-B66189D56436}" srcId="{D65A6E10-603E-43BD-9D66-3950022CF8D3}" destId="{97AD29EA-DBAF-4415-8606-6D192B820481}" srcOrd="1" destOrd="0" parTransId="{2180798B-0D42-4CE4-85AA-823FEDE03C5F}" sibTransId="{77FBF433-AA52-48FC-9C75-1C9287871C87}"/>
    <dgm:cxn modelId="{24190AD8-AE9D-4FED-BF18-5A0CBBD53D24}" type="presOf" srcId="{97AD29EA-DBAF-4415-8606-6D192B820481}" destId="{AA6CF410-E83F-473C-9E9C-AA3D9C7A37ED}" srcOrd="1" destOrd="0" presId="urn:microsoft.com/office/officeart/2005/8/layout/process4"/>
    <dgm:cxn modelId="{2B2B72DC-847E-4E2A-93F9-F454D1DEBECB}" srcId="{97AD29EA-DBAF-4415-8606-6D192B820481}" destId="{68D0D173-C902-4BA4-AF94-421A3A503B96}" srcOrd="1" destOrd="0" parTransId="{A87BB9A3-09EE-4395-B022-5B7CB8199571}" sibTransId="{CCE0AD59-BE2D-4E61-A254-8D0AA0DC2830}"/>
    <dgm:cxn modelId="{183D7370-E553-4728-A7BD-2DA8F60E9A6D}" type="presParOf" srcId="{A125B7C4-E7B0-453B-8A54-F0AB3FEBF8FF}" destId="{C5BFC99B-2D47-4114-BDFC-516447D38A7A}" srcOrd="0" destOrd="0" presId="urn:microsoft.com/office/officeart/2005/8/layout/process4"/>
    <dgm:cxn modelId="{D6B9C7FC-37F3-4AAE-A90E-F8F375B93E93}" type="presParOf" srcId="{C5BFC99B-2D47-4114-BDFC-516447D38A7A}" destId="{334D8874-40E6-4236-A549-D43DF00926AC}" srcOrd="0" destOrd="0" presId="urn:microsoft.com/office/officeart/2005/8/layout/process4"/>
    <dgm:cxn modelId="{65ABDEA0-9C4D-4800-9579-125AD5D51D0E}" type="presParOf" srcId="{C5BFC99B-2D47-4114-BDFC-516447D38A7A}" destId="{AA6CF410-E83F-473C-9E9C-AA3D9C7A37ED}" srcOrd="1" destOrd="0" presId="urn:microsoft.com/office/officeart/2005/8/layout/process4"/>
    <dgm:cxn modelId="{7912324C-574E-40F6-9A06-BFDF9F9ED9A8}" type="presParOf" srcId="{C5BFC99B-2D47-4114-BDFC-516447D38A7A}" destId="{26651C2C-55E3-45A8-8DDF-538EABB3A77F}" srcOrd="2" destOrd="0" presId="urn:microsoft.com/office/officeart/2005/8/layout/process4"/>
    <dgm:cxn modelId="{7834A429-1063-444E-B7B8-21466AA2ACF5}" type="presParOf" srcId="{26651C2C-55E3-45A8-8DDF-538EABB3A77F}" destId="{5CA78ABB-7A21-4C86-B3A6-21293E169AE2}" srcOrd="0" destOrd="0" presId="urn:microsoft.com/office/officeart/2005/8/layout/process4"/>
    <dgm:cxn modelId="{DE083A4B-FFA3-413C-B87E-908D93F81479}" type="presParOf" srcId="{26651C2C-55E3-45A8-8DDF-538EABB3A77F}" destId="{4A64AB8A-89B4-4D9B-B45E-4B26E5EB4C3B}" srcOrd="1" destOrd="0" presId="urn:microsoft.com/office/officeart/2005/8/layout/process4"/>
    <dgm:cxn modelId="{6DE09BC3-EC58-41CD-A23B-2318DD738B8C}" type="presParOf" srcId="{26651C2C-55E3-45A8-8DDF-538EABB3A77F}" destId="{4117F6EA-668C-463E-846C-2302B4B23BCF}" srcOrd="2" destOrd="0" presId="urn:microsoft.com/office/officeart/2005/8/layout/process4"/>
    <dgm:cxn modelId="{3BAB2271-A0B2-4FC0-A381-6503CD158521}" type="presParOf" srcId="{26651C2C-55E3-45A8-8DDF-538EABB3A77F}" destId="{53D438F1-345E-421B-AF80-3CEBCD86DDA5}" srcOrd="3" destOrd="0" presId="urn:microsoft.com/office/officeart/2005/8/layout/process4"/>
    <dgm:cxn modelId="{59B6BDA4-CFC9-4BC4-A88E-8DADF5A5B7C7}" type="presParOf" srcId="{A125B7C4-E7B0-453B-8A54-F0AB3FEBF8FF}" destId="{1DEB6BA4-4934-47C6-B5B8-F3D4CAF09D4E}" srcOrd="1" destOrd="0" presId="urn:microsoft.com/office/officeart/2005/8/layout/process4"/>
    <dgm:cxn modelId="{0DEB6334-302B-43FF-87B3-77265C8C5228}" type="presParOf" srcId="{A125B7C4-E7B0-453B-8A54-F0AB3FEBF8FF}" destId="{84D9553F-4C47-49BD-81A4-59C9A59ADE79}" srcOrd="2" destOrd="0" presId="urn:microsoft.com/office/officeart/2005/8/layout/process4"/>
    <dgm:cxn modelId="{03D98D7F-587A-4DB3-8BBD-FC75A71AA4FA}" type="presParOf" srcId="{84D9553F-4C47-49BD-81A4-59C9A59ADE79}" destId="{58D84EEE-2897-4391-A115-C10647AA0AB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1C4080D-64D3-427D-A43A-C321CAFC7730}" type="doc">
      <dgm:prSet loTypeId="urn:microsoft.com/office/officeart/2005/8/layout/vList2" loCatId="list" qsTypeId="urn:microsoft.com/office/officeart/2005/8/quickstyle/simple4#1" qsCatId="simple" csTypeId="urn:microsoft.com/office/officeart/2005/8/colors/colorful5#1" csCatId="colorful"/>
      <dgm:spPr/>
      <dgm:t>
        <a:bodyPr/>
        <a:lstStyle/>
        <a:p>
          <a:endParaRPr lang="en-US"/>
        </a:p>
      </dgm:t>
    </dgm:pt>
    <dgm:pt modelId="{C54D7096-DF8F-4263-BFDC-69B4D2A333D7}">
      <dgm:prSet/>
      <dgm:spPr/>
      <dgm:t>
        <a:bodyPr/>
        <a:lstStyle/>
        <a:p>
          <a:r>
            <a:rPr lang="uk-UA" dirty="0"/>
            <a:t>Консолідація та аналіз даних нижнього рівня</a:t>
          </a:r>
          <a:endParaRPr lang="en-US" dirty="0"/>
        </a:p>
      </dgm:t>
    </dgm:pt>
    <dgm:pt modelId="{06C08B7F-2600-41D5-BE94-5C8A104934D9}" type="parTrans" cxnId="{A5481993-70CF-4BC6-BF6F-7D5EFBF0CF56}">
      <dgm:prSet/>
      <dgm:spPr/>
      <dgm:t>
        <a:bodyPr/>
        <a:lstStyle/>
        <a:p>
          <a:endParaRPr lang="en-US"/>
        </a:p>
      </dgm:t>
    </dgm:pt>
    <dgm:pt modelId="{2BACD55F-1A7C-44F5-A3A3-06C55988AC5E}" type="sibTrans" cxnId="{A5481993-70CF-4BC6-BF6F-7D5EFBF0CF56}">
      <dgm:prSet/>
      <dgm:spPr/>
      <dgm:t>
        <a:bodyPr/>
        <a:lstStyle/>
        <a:p>
          <a:endParaRPr lang="en-US"/>
        </a:p>
      </dgm:t>
    </dgm:pt>
    <dgm:pt modelId="{FDAB6418-527B-4220-8066-7755D5519CEE}">
      <dgm:prSet/>
      <dgm:spPr/>
      <dgm:t>
        <a:bodyPr/>
        <a:lstStyle/>
        <a:p>
          <a:r>
            <a:rPr lang="uk-UA"/>
            <a:t>Експертні огляди та оцінки</a:t>
          </a:r>
          <a:endParaRPr lang="en-US"/>
        </a:p>
      </dgm:t>
    </dgm:pt>
    <dgm:pt modelId="{40CB4EA1-ADBA-4FCB-B61F-1C313B74DF1B}" type="parTrans" cxnId="{50E9B293-F6B1-4123-A7ED-304F56714A8C}">
      <dgm:prSet/>
      <dgm:spPr/>
      <dgm:t>
        <a:bodyPr/>
        <a:lstStyle/>
        <a:p>
          <a:endParaRPr lang="en-US"/>
        </a:p>
      </dgm:t>
    </dgm:pt>
    <dgm:pt modelId="{5C55B9C1-700B-4DCD-A319-627A2487B915}" type="sibTrans" cxnId="{50E9B293-F6B1-4123-A7ED-304F56714A8C}">
      <dgm:prSet/>
      <dgm:spPr/>
      <dgm:t>
        <a:bodyPr/>
        <a:lstStyle/>
        <a:p>
          <a:endParaRPr lang="en-US"/>
        </a:p>
      </dgm:t>
    </dgm:pt>
    <dgm:pt modelId="{885638EE-FF7A-4DA7-AE16-4BC8663C461D}">
      <dgm:prSet/>
      <dgm:spPr/>
      <dgm:t>
        <a:bodyPr/>
        <a:lstStyle/>
        <a:p>
          <a:r>
            <a:rPr lang="uk-UA"/>
            <a:t>Оцінки впливу актів законодавства</a:t>
          </a:r>
          <a:endParaRPr lang="en-US"/>
        </a:p>
      </dgm:t>
    </dgm:pt>
    <dgm:pt modelId="{0BD98A94-E99B-49D1-84D3-42E565EDAFA3}" type="parTrans" cxnId="{66A89898-BE83-4FBD-BDE2-6A8B6702D489}">
      <dgm:prSet/>
      <dgm:spPr/>
      <dgm:t>
        <a:bodyPr/>
        <a:lstStyle/>
        <a:p>
          <a:endParaRPr lang="en-US"/>
        </a:p>
      </dgm:t>
    </dgm:pt>
    <dgm:pt modelId="{94BABBBA-9787-4173-9901-021C5154264A}" type="sibTrans" cxnId="{66A89898-BE83-4FBD-BDE2-6A8B6702D489}">
      <dgm:prSet/>
      <dgm:spPr/>
      <dgm:t>
        <a:bodyPr/>
        <a:lstStyle/>
        <a:p>
          <a:endParaRPr lang="en-US"/>
        </a:p>
      </dgm:t>
    </dgm:pt>
    <dgm:pt modelId="{8E3D5E92-7A12-45AD-9E40-11C03BF060C4}">
      <dgm:prSet/>
      <dgm:spPr/>
      <dgm:t>
        <a:bodyPr/>
        <a:lstStyle/>
        <a:p>
          <a:r>
            <a:rPr lang="uk-UA"/>
            <a:t>Дослідження представників зацікавлених сторін</a:t>
          </a:r>
          <a:endParaRPr lang="en-US"/>
        </a:p>
      </dgm:t>
    </dgm:pt>
    <dgm:pt modelId="{E09167F3-4264-47C6-B592-AE40A20C2424}" type="parTrans" cxnId="{29445D7E-953B-41A1-8FAC-049DE9B0AC4A}">
      <dgm:prSet/>
      <dgm:spPr/>
      <dgm:t>
        <a:bodyPr/>
        <a:lstStyle/>
        <a:p>
          <a:endParaRPr lang="en-US"/>
        </a:p>
      </dgm:t>
    </dgm:pt>
    <dgm:pt modelId="{FF760BA8-4DC6-44FE-BFEC-191D14888451}" type="sibTrans" cxnId="{29445D7E-953B-41A1-8FAC-049DE9B0AC4A}">
      <dgm:prSet/>
      <dgm:spPr/>
      <dgm:t>
        <a:bodyPr/>
        <a:lstStyle/>
        <a:p>
          <a:endParaRPr lang="en-US"/>
        </a:p>
      </dgm:t>
    </dgm:pt>
    <dgm:pt modelId="{7F95708A-33C2-4B4C-B9ED-0649C021B92A}">
      <dgm:prSet/>
      <dgm:spPr/>
      <dgm:t>
        <a:bodyPr/>
        <a:lstStyle/>
        <a:p>
          <a:r>
            <a:rPr lang="uk-UA"/>
            <a:t>Зовнішній аудит</a:t>
          </a:r>
          <a:endParaRPr lang="en-US"/>
        </a:p>
      </dgm:t>
    </dgm:pt>
    <dgm:pt modelId="{D4896589-0FBC-406F-827E-05062D5A6C12}" type="parTrans" cxnId="{481DC51D-B008-4C8E-B393-3835A25BBF83}">
      <dgm:prSet/>
      <dgm:spPr/>
      <dgm:t>
        <a:bodyPr/>
        <a:lstStyle/>
        <a:p>
          <a:endParaRPr lang="en-US"/>
        </a:p>
      </dgm:t>
    </dgm:pt>
    <dgm:pt modelId="{3957CEA0-3634-4B77-90F0-3E1985D77308}" type="sibTrans" cxnId="{481DC51D-B008-4C8E-B393-3835A25BBF83}">
      <dgm:prSet/>
      <dgm:spPr/>
      <dgm:t>
        <a:bodyPr/>
        <a:lstStyle/>
        <a:p>
          <a:endParaRPr lang="en-US"/>
        </a:p>
      </dgm:t>
    </dgm:pt>
    <dgm:pt modelId="{A96BA9B9-2710-44C2-B130-291A17D6E60C}" type="pres">
      <dgm:prSet presAssocID="{31C4080D-64D3-427D-A43A-C321CAFC7730}" presName="linear" presStyleCnt="0">
        <dgm:presLayoutVars>
          <dgm:animLvl val="lvl"/>
          <dgm:resizeHandles val="exact"/>
        </dgm:presLayoutVars>
      </dgm:prSet>
      <dgm:spPr/>
    </dgm:pt>
    <dgm:pt modelId="{1F76F199-DE9A-4A2B-B5A7-518D560D2926}" type="pres">
      <dgm:prSet presAssocID="{C54D7096-DF8F-4263-BFDC-69B4D2A333D7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92E4AB0-48DD-4EFC-A806-6AF8004F5277}" type="pres">
      <dgm:prSet presAssocID="{2BACD55F-1A7C-44F5-A3A3-06C55988AC5E}" presName="spacer" presStyleCnt="0"/>
      <dgm:spPr/>
    </dgm:pt>
    <dgm:pt modelId="{F37FAB15-4D73-482D-AD5E-C716C4A7EB5C}" type="pres">
      <dgm:prSet presAssocID="{FDAB6418-527B-4220-8066-7755D5519CEE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BCF62F0E-8979-43BA-A1EC-8C6E1B7C82CA}" type="pres">
      <dgm:prSet presAssocID="{5C55B9C1-700B-4DCD-A319-627A2487B915}" presName="spacer" presStyleCnt="0"/>
      <dgm:spPr/>
    </dgm:pt>
    <dgm:pt modelId="{8A9A85EC-DA67-4959-9A0C-C0AA68974DB3}" type="pres">
      <dgm:prSet presAssocID="{885638EE-FF7A-4DA7-AE16-4BC8663C461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5F82DBF2-7104-4B9F-BB75-45BCA691110A}" type="pres">
      <dgm:prSet presAssocID="{94BABBBA-9787-4173-9901-021C5154264A}" presName="spacer" presStyleCnt="0"/>
      <dgm:spPr/>
    </dgm:pt>
    <dgm:pt modelId="{5319625A-4B28-42CD-9C52-1921FB445269}" type="pres">
      <dgm:prSet presAssocID="{8E3D5E92-7A12-45AD-9E40-11C03BF060C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1403249-FA97-4AE1-B355-C905361F2912}" type="pres">
      <dgm:prSet presAssocID="{FF760BA8-4DC6-44FE-BFEC-191D14888451}" presName="spacer" presStyleCnt="0"/>
      <dgm:spPr/>
    </dgm:pt>
    <dgm:pt modelId="{0674AA55-8F39-42E9-AA69-A78A9090D88A}" type="pres">
      <dgm:prSet presAssocID="{7F95708A-33C2-4B4C-B9ED-0649C021B92A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EDE49C0B-3831-4D42-949F-73E2410D24E6}" type="presOf" srcId="{C54D7096-DF8F-4263-BFDC-69B4D2A333D7}" destId="{1F76F199-DE9A-4A2B-B5A7-518D560D2926}" srcOrd="0" destOrd="0" presId="urn:microsoft.com/office/officeart/2005/8/layout/vList2"/>
    <dgm:cxn modelId="{481DC51D-B008-4C8E-B393-3835A25BBF83}" srcId="{31C4080D-64D3-427D-A43A-C321CAFC7730}" destId="{7F95708A-33C2-4B4C-B9ED-0649C021B92A}" srcOrd="4" destOrd="0" parTransId="{D4896589-0FBC-406F-827E-05062D5A6C12}" sibTransId="{3957CEA0-3634-4B77-90F0-3E1985D77308}"/>
    <dgm:cxn modelId="{29445D7E-953B-41A1-8FAC-049DE9B0AC4A}" srcId="{31C4080D-64D3-427D-A43A-C321CAFC7730}" destId="{8E3D5E92-7A12-45AD-9E40-11C03BF060C4}" srcOrd="3" destOrd="0" parTransId="{E09167F3-4264-47C6-B592-AE40A20C2424}" sibTransId="{FF760BA8-4DC6-44FE-BFEC-191D14888451}"/>
    <dgm:cxn modelId="{A5481993-70CF-4BC6-BF6F-7D5EFBF0CF56}" srcId="{31C4080D-64D3-427D-A43A-C321CAFC7730}" destId="{C54D7096-DF8F-4263-BFDC-69B4D2A333D7}" srcOrd="0" destOrd="0" parTransId="{06C08B7F-2600-41D5-BE94-5C8A104934D9}" sibTransId="{2BACD55F-1A7C-44F5-A3A3-06C55988AC5E}"/>
    <dgm:cxn modelId="{50E9B293-F6B1-4123-A7ED-304F56714A8C}" srcId="{31C4080D-64D3-427D-A43A-C321CAFC7730}" destId="{FDAB6418-527B-4220-8066-7755D5519CEE}" srcOrd="1" destOrd="0" parTransId="{40CB4EA1-ADBA-4FCB-B61F-1C313B74DF1B}" sibTransId="{5C55B9C1-700B-4DCD-A319-627A2487B915}"/>
    <dgm:cxn modelId="{66A89898-BE83-4FBD-BDE2-6A8B6702D489}" srcId="{31C4080D-64D3-427D-A43A-C321CAFC7730}" destId="{885638EE-FF7A-4DA7-AE16-4BC8663C461D}" srcOrd="2" destOrd="0" parTransId="{0BD98A94-E99B-49D1-84D3-42E565EDAFA3}" sibTransId="{94BABBBA-9787-4173-9901-021C5154264A}"/>
    <dgm:cxn modelId="{A950C7AB-EB8C-4D9C-91CB-3667EE7D3684}" type="presOf" srcId="{FDAB6418-527B-4220-8066-7755D5519CEE}" destId="{F37FAB15-4D73-482D-AD5E-C716C4A7EB5C}" srcOrd="0" destOrd="0" presId="urn:microsoft.com/office/officeart/2005/8/layout/vList2"/>
    <dgm:cxn modelId="{4CA495B0-3FE3-4AAA-84D4-B400BBFC1868}" type="presOf" srcId="{31C4080D-64D3-427D-A43A-C321CAFC7730}" destId="{A96BA9B9-2710-44C2-B130-291A17D6E60C}" srcOrd="0" destOrd="0" presId="urn:microsoft.com/office/officeart/2005/8/layout/vList2"/>
    <dgm:cxn modelId="{D1EE78B2-1AD2-4273-AAC0-03895A58AB6B}" type="presOf" srcId="{885638EE-FF7A-4DA7-AE16-4BC8663C461D}" destId="{8A9A85EC-DA67-4959-9A0C-C0AA68974DB3}" srcOrd="0" destOrd="0" presId="urn:microsoft.com/office/officeart/2005/8/layout/vList2"/>
    <dgm:cxn modelId="{7D44F2D9-33E5-4BDB-AD91-363EDA05698B}" type="presOf" srcId="{8E3D5E92-7A12-45AD-9E40-11C03BF060C4}" destId="{5319625A-4B28-42CD-9C52-1921FB445269}" srcOrd="0" destOrd="0" presId="urn:microsoft.com/office/officeart/2005/8/layout/vList2"/>
    <dgm:cxn modelId="{2D1D41F0-A988-48DA-94C6-910C0899E245}" type="presOf" srcId="{7F95708A-33C2-4B4C-B9ED-0649C021B92A}" destId="{0674AA55-8F39-42E9-AA69-A78A9090D88A}" srcOrd="0" destOrd="0" presId="urn:microsoft.com/office/officeart/2005/8/layout/vList2"/>
    <dgm:cxn modelId="{F45DEB1D-0465-4711-8C8B-0AE1EB896826}" type="presParOf" srcId="{A96BA9B9-2710-44C2-B130-291A17D6E60C}" destId="{1F76F199-DE9A-4A2B-B5A7-518D560D2926}" srcOrd="0" destOrd="0" presId="urn:microsoft.com/office/officeart/2005/8/layout/vList2"/>
    <dgm:cxn modelId="{BAC248A6-D99E-4736-8ACE-0C5E48FF09CA}" type="presParOf" srcId="{A96BA9B9-2710-44C2-B130-291A17D6E60C}" destId="{592E4AB0-48DD-4EFC-A806-6AF8004F5277}" srcOrd="1" destOrd="0" presId="urn:microsoft.com/office/officeart/2005/8/layout/vList2"/>
    <dgm:cxn modelId="{70955249-4B87-4B95-9BF1-14EB8F729481}" type="presParOf" srcId="{A96BA9B9-2710-44C2-B130-291A17D6E60C}" destId="{F37FAB15-4D73-482D-AD5E-C716C4A7EB5C}" srcOrd="2" destOrd="0" presId="urn:microsoft.com/office/officeart/2005/8/layout/vList2"/>
    <dgm:cxn modelId="{E44893AA-96A7-43CB-8D54-665D8959ADBF}" type="presParOf" srcId="{A96BA9B9-2710-44C2-B130-291A17D6E60C}" destId="{BCF62F0E-8979-43BA-A1EC-8C6E1B7C82CA}" srcOrd="3" destOrd="0" presId="urn:microsoft.com/office/officeart/2005/8/layout/vList2"/>
    <dgm:cxn modelId="{5C7309D4-9F8A-42F4-836B-CA0BE223DFFD}" type="presParOf" srcId="{A96BA9B9-2710-44C2-B130-291A17D6E60C}" destId="{8A9A85EC-DA67-4959-9A0C-C0AA68974DB3}" srcOrd="4" destOrd="0" presId="urn:microsoft.com/office/officeart/2005/8/layout/vList2"/>
    <dgm:cxn modelId="{6482B085-2835-49F2-9F3A-420A5A2A12B2}" type="presParOf" srcId="{A96BA9B9-2710-44C2-B130-291A17D6E60C}" destId="{5F82DBF2-7104-4B9F-BB75-45BCA691110A}" srcOrd="5" destOrd="0" presId="urn:microsoft.com/office/officeart/2005/8/layout/vList2"/>
    <dgm:cxn modelId="{DFAA4528-5DFA-4B22-A845-BE68E593DE1F}" type="presParOf" srcId="{A96BA9B9-2710-44C2-B130-291A17D6E60C}" destId="{5319625A-4B28-42CD-9C52-1921FB445269}" srcOrd="6" destOrd="0" presId="urn:microsoft.com/office/officeart/2005/8/layout/vList2"/>
    <dgm:cxn modelId="{345A4BEF-3564-4435-B9A2-DF9521F8423F}" type="presParOf" srcId="{A96BA9B9-2710-44C2-B130-291A17D6E60C}" destId="{51403249-FA97-4AE1-B355-C905361F2912}" srcOrd="7" destOrd="0" presId="urn:microsoft.com/office/officeart/2005/8/layout/vList2"/>
    <dgm:cxn modelId="{8FC974C8-57B3-4C6D-AD06-EA9A8CCF2129}" type="presParOf" srcId="{A96BA9B9-2710-44C2-B130-291A17D6E60C}" destId="{0674AA55-8F39-42E9-AA69-A78A9090D88A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F8D955F-67E6-45D3-B9E6-F3C783C08A95}" type="doc">
      <dgm:prSet loTypeId="urn:microsoft.com/office/officeart/2005/8/layout/hList1" loCatId="list" qsTypeId="urn:microsoft.com/office/officeart/2005/8/quickstyle/simple4#2" qsCatId="simple" csTypeId="urn:microsoft.com/office/officeart/2005/8/colors/colorful2#2" csCatId="colorful" phldr="1"/>
      <dgm:spPr/>
      <dgm:t>
        <a:bodyPr/>
        <a:lstStyle/>
        <a:p>
          <a:endParaRPr lang="en-US"/>
        </a:p>
      </dgm:t>
    </dgm:pt>
    <dgm:pt modelId="{9B7BDEDA-542C-49CC-AB8C-3F85F14002B2}">
      <dgm:prSet/>
      <dgm:spPr/>
      <dgm:t>
        <a:bodyPr/>
        <a:lstStyle/>
        <a:p>
          <a:r>
            <a:rPr lang="uk-UA"/>
            <a:t>Вихідні індикатори: </a:t>
          </a:r>
          <a:endParaRPr lang="en-US"/>
        </a:p>
      </dgm:t>
    </dgm:pt>
    <dgm:pt modelId="{4307EA97-8DB8-47C7-967E-1D2F5D03CF2D}" type="parTrans" cxnId="{D2A0C902-8C6B-44AB-B296-DC8F45071BE8}">
      <dgm:prSet/>
      <dgm:spPr/>
      <dgm:t>
        <a:bodyPr/>
        <a:lstStyle/>
        <a:p>
          <a:endParaRPr lang="en-US"/>
        </a:p>
      </dgm:t>
    </dgm:pt>
    <dgm:pt modelId="{538921A0-6D3A-47D3-A09F-09F948026B00}" type="sibTrans" cxnId="{D2A0C902-8C6B-44AB-B296-DC8F45071BE8}">
      <dgm:prSet/>
      <dgm:spPr/>
      <dgm:t>
        <a:bodyPr/>
        <a:lstStyle/>
        <a:p>
          <a:endParaRPr lang="en-US"/>
        </a:p>
      </dgm:t>
    </dgm:pt>
    <dgm:pt modelId="{E6DEF30F-1079-4F27-AE75-0214B898B4E5}">
      <dgm:prSet/>
      <dgm:spPr/>
      <dgm:t>
        <a:bodyPr/>
        <a:lstStyle/>
        <a:p>
          <a:r>
            <a:rPr lang="uk-UA"/>
            <a:t>витрати, економія, ефективність системи </a:t>
          </a:r>
          <a:r>
            <a:rPr lang="uk-UA" err="1"/>
            <a:t>закупівель</a:t>
          </a:r>
          <a:endParaRPr lang="en-US"/>
        </a:p>
      </dgm:t>
    </dgm:pt>
    <dgm:pt modelId="{457675D8-31A5-4819-9ACD-7F32043B95E7}" type="parTrans" cxnId="{3CFB779B-CC0B-4AE9-8490-8F9F350A4D8C}">
      <dgm:prSet/>
      <dgm:spPr/>
      <dgm:t>
        <a:bodyPr/>
        <a:lstStyle/>
        <a:p>
          <a:endParaRPr lang="en-US"/>
        </a:p>
      </dgm:t>
    </dgm:pt>
    <dgm:pt modelId="{4B144893-E07A-4164-A6B6-17195777AB51}" type="sibTrans" cxnId="{3CFB779B-CC0B-4AE9-8490-8F9F350A4D8C}">
      <dgm:prSet/>
      <dgm:spPr/>
      <dgm:t>
        <a:bodyPr/>
        <a:lstStyle/>
        <a:p>
          <a:endParaRPr lang="en-US"/>
        </a:p>
      </dgm:t>
    </dgm:pt>
    <dgm:pt modelId="{99831797-916D-4890-B6E2-BE26C89F98A7}">
      <dgm:prSet/>
      <dgm:spPr/>
      <dgm:t>
        <a:bodyPr/>
        <a:lstStyle/>
        <a:p>
          <a:r>
            <a:rPr lang="uk-UA"/>
            <a:t>Вхідні індикатори: </a:t>
          </a:r>
          <a:endParaRPr lang="en-US"/>
        </a:p>
      </dgm:t>
    </dgm:pt>
    <dgm:pt modelId="{2FE4BA85-2785-4898-8530-4201430AE44D}" type="parTrans" cxnId="{25E1C772-9B7E-4334-8F65-58FE33BCCDC2}">
      <dgm:prSet/>
      <dgm:spPr/>
      <dgm:t>
        <a:bodyPr/>
        <a:lstStyle/>
        <a:p>
          <a:endParaRPr lang="en-US"/>
        </a:p>
      </dgm:t>
    </dgm:pt>
    <dgm:pt modelId="{0D506156-2E52-4E85-991A-3FBDF618B7BE}" type="sibTrans" cxnId="{25E1C772-9B7E-4334-8F65-58FE33BCCDC2}">
      <dgm:prSet/>
      <dgm:spPr/>
      <dgm:t>
        <a:bodyPr/>
        <a:lstStyle/>
        <a:p>
          <a:endParaRPr lang="en-US"/>
        </a:p>
      </dgm:t>
    </dgm:pt>
    <dgm:pt modelId="{38B7E68F-919C-4FD3-A144-BAA0EE8C3965}">
      <dgm:prSet/>
      <dgm:spPr/>
      <dgm:t>
        <a:bodyPr/>
        <a:lstStyle/>
        <a:p>
          <a:r>
            <a:rPr lang="uk-UA"/>
            <a:t>Індикатори процесу: </a:t>
          </a:r>
          <a:endParaRPr lang="en-US"/>
        </a:p>
      </dgm:t>
    </dgm:pt>
    <dgm:pt modelId="{EB3960C6-CC37-4FC0-8D3F-0C103942B1D7}" type="parTrans" cxnId="{8E081836-E07E-43F8-B6F7-A0D8CE0FB7BA}">
      <dgm:prSet/>
      <dgm:spPr/>
      <dgm:t>
        <a:bodyPr/>
        <a:lstStyle/>
        <a:p>
          <a:endParaRPr lang="en-US"/>
        </a:p>
      </dgm:t>
    </dgm:pt>
    <dgm:pt modelId="{908E8B82-B133-4A82-BF13-F0BA202EEA46}" type="sibTrans" cxnId="{8E081836-E07E-43F8-B6F7-A0D8CE0FB7BA}">
      <dgm:prSet/>
      <dgm:spPr/>
      <dgm:t>
        <a:bodyPr/>
        <a:lstStyle/>
        <a:p>
          <a:endParaRPr lang="en-US"/>
        </a:p>
      </dgm:t>
    </dgm:pt>
    <dgm:pt modelId="{4F748EC4-1AD7-4AD5-BD8C-3C7D0C826F07}">
      <dgm:prSet/>
      <dgm:spPr/>
      <dgm:t>
        <a:bodyPr/>
        <a:lstStyle/>
        <a:p>
          <a:r>
            <a:rPr lang="uk-UA"/>
            <a:t>прозорість, відсутність дискримінації, справедливість, підзвітність</a:t>
          </a:r>
          <a:endParaRPr lang="en-US"/>
        </a:p>
      </dgm:t>
    </dgm:pt>
    <dgm:pt modelId="{0F85D315-B26B-4BDD-8717-2834F61F8926}" type="parTrans" cxnId="{0B52B729-E88A-40A9-9EEA-BADB867CF3CA}">
      <dgm:prSet/>
      <dgm:spPr/>
      <dgm:t>
        <a:bodyPr/>
        <a:lstStyle/>
        <a:p>
          <a:endParaRPr lang="en-US"/>
        </a:p>
      </dgm:t>
    </dgm:pt>
    <dgm:pt modelId="{6A2D51F1-D0A0-4522-ADDB-318CE88BB3DB}" type="sibTrans" cxnId="{0B52B729-E88A-40A9-9EEA-BADB867CF3CA}">
      <dgm:prSet/>
      <dgm:spPr/>
      <dgm:t>
        <a:bodyPr/>
        <a:lstStyle/>
        <a:p>
          <a:endParaRPr lang="en-US"/>
        </a:p>
      </dgm:t>
    </dgm:pt>
    <dgm:pt modelId="{FBC6BFE5-F650-415A-84C3-DF8CF925D639}">
      <dgm:prSet/>
      <dgm:spPr/>
      <dgm:t>
        <a:bodyPr/>
        <a:lstStyle/>
        <a:p>
          <a:r>
            <a:rPr lang="uk-UA"/>
            <a:t>Індикатори результатів: </a:t>
          </a:r>
          <a:endParaRPr lang="en-US"/>
        </a:p>
      </dgm:t>
    </dgm:pt>
    <dgm:pt modelId="{4B06D28C-247C-47FF-8E28-6D1FC157A4F3}" type="parTrans" cxnId="{6D490F1F-1D1F-49EE-B472-AC37053FE350}">
      <dgm:prSet/>
      <dgm:spPr/>
      <dgm:t>
        <a:bodyPr/>
        <a:lstStyle/>
        <a:p>
          <a:endParaRPr lang="en-US"/>
        </a:p>
      </dgm:t>
    </dgm:pt>
    <dgm:pt modelId="{DB5F70FE-C029-4B68-9BB5-E7C3F03E9D6B}" type="sibTrans" cxnId="{6D490F1F-1D1F-49EE-B472-AC37053FE350}">
      <dgm:prSet/>
      <dgm:spPr/>
      <dgm:t>
        <a:bodyPr/>
        <a:lstStyle/>
        <a:p>
          <a:endParaRPr lang="en-US"/>
        </a:p>
      </dgm:t>
    </dgm:pt>
    <dgm:pt modelId="{1B66E1D3-D9D8-46D0-9A23-D38CDF8A1B7B}">
      <dgm:prSet/>
      <dgm:spPr/>
      <dgm:t>
        <a:bodyPr/>
        <a:lstStyle/>
        <a:p>
          <a:r>
            <a:rPr lang="uk-UA"/>
            <a:t>задоволеність користувачів, вартість та зручність для користувачів, бюджетні ефекти</a:t>
          </a:r>
          <a:endParaRPr lang="en-US"/>
        </a:p>
      </dgm:t>
    </dgm:pt>
    <dgm:pt modelId="{682978DC-F9D5-46DC-9E77-30475213028D}" type="parTrans" cxnId="{7CFC574D-01B2-4637-8EA7-512B07F229F2}">
      <dgm:prSet/>
      <dgm:spPr/>
      <dgm:t>
        <a:bodyPr/>
        <a:lstStyle/>
        <a:p>
          <a:endParaRPr lang="en-US"/>
        </a:p>
      </dgm:t>
    </dgm:pt>
    <dgm:pt modelId="{42010993-C251-4801-B11A-5DCC69AF4641}" type="sibTrans" cxnId="{7CFC574D-01B2-4637-8EA7-512B07F229F2}">
      <dgm:prSet/>
      <dgm:spPr/>
      <dgm:t>
        <a:bodyPr/>
        <a:lstStyle/>
        <a:p>
          <a:endParaRPr lang="en-US"/>
        </a:p>
      </dgm:t>
    </dgm:pt>
    <dgm:pt modelId="{BCC6D3A3-E7E4-4DD8-A8C6-2668BF70D79E}">
      <dgm:prSet/>
      <dgm:spPr/>
      <dgm:t>
        <a:bodyPr/>
        <a:lstStyle/>
        <a:p>
          <a:r>
            <a:rPr lang="uk-UA"/>
            <a:t>процедури, кількість</a:t>
          </a:r>
          <a:r>
            <a:rPr lang="en-US"/>
            <a:t> </a:t>
          </a:r>
          <a:r>
            <a:rPr lang="uk-UA"/>
            <a:t>скарг, що надійшли і вирішених скарг</a:t>
          </a:r>
          <a:endParaRPr lang="en-US"/>
        </a:p>
      </dgm:t>
    </dgm:pt>
    <dgm:pt modelId="{E7EA2656-51E5-4FCA-A436-D350400705D7}" type="sibTrans" cxnId="{BFA8B369-8E4D-41A3-9417-8CED32747A21}">
      <dgm:prSet/>
      <dgm:spPr/>
      <dgm:t>
        <a:bodyPr/>
        <a:lstStyle/>
        <a:p>
          <a:endParaRPr lang="en-US"/>
        </a:p>
      </dgm:t>
    </dgm:pt>
    <dgm:pt modelId="{3F82D3DF-300D-44F0-B473-A2AC764EF290}" type="parTrans" cxnId="{BFA8B369-8E4D-41A3-9417-8CED32747A21}">
      <dgm:prSet/>
      <dgm:spPr/>
      <dgm:t>
        <a:bodyPr/>
        <a:lstStyle/>
        <a:p>
          <a:endParaRPr lang="en-US"/>
        </a:p>
      </dgm:t>
    </dgm:pt>
    <dgm:pt modelId="{F3486DC0-FB39-4277-8E88-25CBAA8517B2}" type="pres">
      <dgm:prSet presAssocID="{8F8D955F-67E6-45D3-B9E6-F3C783C08A95}" presName="Name0" presStyleCnt="0">
        <dgm:presLayoutVars>
          <dgm:dir/>
          <dgm:animLvl val="lvl"/>
          <dgm:resizeHandles val="exact"/>
        </dgm:presLayoutVars>
      </dgm:prSet>
      <dgm:spPr/>
    </dgm:pt>
    <dgm:pt modelId="{5D630133-97CD-4667-9029-294C963B90B1}" type="pres">
      <dgm:prSet presAssocID="{9B7BDEDA-542C-49CC-AB8C-3F85F14002B2}" presName="composite" presStyleCnt="0"/>
      <dgm:spPr/>
    </dgm:pt>
    <dgm:pt modelId="{1CE5A558-9DFB-4CA5-A9FB-E6E7C2147951}" type="pres">
      <dgm:prSet presAssocID="{9B7BDEDA-542C-49CC-AB8C-3F85F14002B2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3EA23321-0A7E-49DC-8B49-812ADFDE4247}" type="pres">
      <dgm:prSet presAssocID="{9B7BDEDA-542C-49CC-AB8C-3F85F14002B2}" presName="desTx" presStyleLbl="alignAccFollowNode1" presStyleIdx="0" presStyleCnt="4">
        <dgm:presLayoutVars>
          <dgm:bulletEnabled val="1"/>
        </dgm:presLayoutVars>
      </dgm:prSet>
      <dgm:spPr/>
    </dgm:pt>
    <dgm:pt modelId="{6F5382E9-A4FD-45BE-92DF-F63808BB8027}" type="pres">
      <dgm:prSet presAssocID="{538921A0-6D3A-47D3-A09F-09F948026B00}" presName="space" presStyleCnt="0"/>
      <dgm:spPr/>
    </dgm:pt>
    <dgm:pt modelId="{AEC43F7E-FF77-4A5A-81CF-C2516E05A2CA}" type="pres">
      <dgm:prSet presAssocID="{99831797-916D-4890-B6E2-BE26C89F98A7}" presName="composite" presStyleCnt="0"/>
      <dgm:spPr/>
    </dgm:pt>
    <dgm:pt modelId="{3FA42D2C-148F-414A-B374-9E0FFA76784B}" type="pres">
      <dgm:prSet presAssocID="{99831797-916D-4890-B6E2-BE26C89F98A7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B504E196-830F-47E9-B51A-9038FFA1F193}" type="pres">
      <dgm:prSet presAssocID="{99831797-916D-4890-B6E2-BE26C89F98A7}" presName="desTx" presStyleLbl="alignAccFollowNode1" presStyleIdx="1" presStyleCnt="4">
        <dgm:presLayoutVars>
          <dgm:bulletEnabled val="1"/>
        </dgm:presLayoutVars>
      </dgm:prSet>
      <dgm:spPr/>
    </dgm:pt>
    <dgm:pt modelId="{57782A87-640D-4BEC-AB25-02E59017FA11}" type="pres">
      <dgm:prSet presAssocID="{0D506156-2E52-4E85-991A-3FBDF618B7BE}" presName="space" presStyleCnt="0"/>
      <dgm:spPr/>
    </dgm:pt>
    <dgm:pt modelId="{5E459770-DD19-42A2-B4D1-DE0769B5DDCD}" type="pres">
      <dgm:prSet presAssocID="{38B7E68F-919C-4FD3-A144-BAA0EE8C3965}" presName="composite" presStyleCnt="0"/>
      <dgm:spPr/>
    </dgm:pt>
    <dgm:pt modelId="{931DCD56-1039-45C2-A53B-736DE053BB88}" type="pres">
      <dgm:prSet presAssocID="{38B7E68F-919C-4FD3-A144-BAA0EE8C3965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84329A0C-46DE-4AA8-B695-1A7AFADBAADF}" type="pres">
      <dgm:prSet presAssocID="{38B7E68F-919C-4FD3-A144-BAA0EE8C3965}" presName="desTx" presStyleLbl="alignAccFollowNode1" presStyleIdx="2" presStyleCnt="4">
        <dgm:presLayoutVars>
          <dgm:bulletEnabled val="1"/>
        </dgm:presLayoutVars>
      </dgm:prSet>
      <dgm:spPr/>
    </dgm:pt>
    <dgm:pt modelId="{C9F57918-6172-423A-A9BC-ECBC3B0631F0}" type="pres">
      <dgm:prSet presAssocID="{908E8B82-B133-4A82-BF13-F0BA202EEA46}" presName="space" presStyleCnt="0"/>
      <dgm:spPr/>
    </dgm:pt>
    <dgm:pt modelId="{01B839C0-015E-4EB1-A8E3-D9D61470214B}" type="pres">
      <dgm:prSet presAssocID="{FBC6BFE5-F650-415A-84C3-DF8CF925D639}" presName="composite" presStyleCnt="0"/>
      <dgm:spPr/>
    </dgm:pt>
    <dgm:pt modelId="{DB01BA37-C47F-41CC-AC71-143928739C93}" type="pres">
      <dgm:prSet presAssocID="{FBC6BFE5-F650-415A-84C3-DF8CF925D639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784A74CB-1F7C-493F-92B6-E296DF335AC5}" type="pres">
      <dgm:prSet presAssocID="{FBC6BFE5-F650-415A-84C3-DF8CF925D639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D2A0C902-8C6B-44AB-B296-DC8F45071BE8}" srcId="{8F8D955F-67E6-45D3-B9E6-F3C783C08A95}" destId="{9B7BDEDA-542C-49CC-AB8C-3F85F14002B2}" srcOrd="0" destOrd="0" parTransId="{4307EA97-8DB8-47C7-967E-1D2F5D03CF2D}" sibTransId="{538921A0-6D3A-47D3-A09F-09F948026B00}"/>
    <dgm:cxn modelId="{FFA5F11D-0E80-4AAB-B904-0798BDCEBEEB}" type="presOf" srcId="{38B7E68F-919C-4FD3-A144-BAA0EE8C3965}" destId="{931DCD56-1039-45C2-A53B-736DE053BB88}" srcOrd="0" destOrd="0" presId="urn:microsoft.com/office/officeart/2005/8/layout/hList1"/>
    <dgm:cxn modelId="{6D490F1F-1D1F-49EE-B472-AC37053FE350}" srcId="{8F8D955F-67E6-45D3-B9E6-F3C783C08A95}" destId="{FBC6BFE5-F650-415A-84C3-DF8CF925D639}" srcOrd="3" destOrd="0" parTransId="{4B06D28C-247C-47FF-8E28-6D1FC157A4F3}" sibTransId="{DB5F70FE-C029-4B68-9BB5-E7C3F03E9D6B}"/>
    <dgm:cxn modelId="{0B52B729-E88A-40A9-9EEA-BADB867CF3CA}" srcId="{38B7E68F-919C-4FD3-A144-BAA0EE8C3965}" destId="{4F748EC4-1AD7-4AD5-BD8C-3C7D0C826F07}" srcOrd="0" destOrd="0" parTransId="{0F85D315-B26B-4BDD-8717-2834F61F8926}" sibTransId="{6A2D51F1-D0A0-4522-ADDB-318CE88BB3DB}"/>
    <dgm:cxn modelId="{322B6B2E-596A-473F-8F73-6400C148D337}" type="presOf" srcId="{8F8D955F-67E6-45D3-B9E6-F3C783C08A95}" destId="{F3486DC0-FB39-4277-8E88-25CBAA8517B2}" srcOrd="0" destOrd="0" presId="urn:microsoft.com/office/officeart/2005/8/layout/hList1"/>
    <dgm:cxn modelId="{073C9D30-CC8C-4E30-9D0D-2ACC34C756DD}" type="presOf" srcId="{99831797-916D-4890-B6E2-BE26C89F98A7}" destId="{3FA42D2C-148F-414A-B374-9E0FFA76784B}" srcOrd="0" destOrd="0" presId="urn:microsoft.com/office/officeart/2005/8/layout/hList1"/>
    <dgm:cxn modelId="{8E081836-E07E-43F8-B6F7-A0D8CE0FB7BA}" srcId="{8F8D955F-67E6-45D3-B9E6-F3C783C08A95}" destId="{38B7E68F-919C-4FD3-A144-BAA0EE8C3965}" srcOrd="2" destOrd="0" parTransId="{EB3960C6-CC37-4FC0-8D3F-0C103942B1D7}" sibTransId="{908E8B82-B133-4A82-BF13-F0BA202EEA46}"/>
    <dgm:cxn modelId="{C887CA39-17A0-49FB-9D56-1E49264CF1C1}" type="presOf" srcId="{1B66E1D3-D9D8-46D0-9A23-D38CDF8A1B7B}" destId="{784A74CB-1F7C-493F-92B6-E296DF335AC5}" srcOrd="0" destOrd="0" presId="urn:microsoft.com/office/officeart/2005/8/layout/hList1"/>
    <dgm:cxn modelId="{6F1B1B63-45FA-44EB-87DB-95FA0695414A}" type="presOf" srcId="{9B7BDEDA-542C-49CC-AB8C-3F85F14002B2}" destId="{1CE5A558-9DFB-4CA5-A9FB-E6E7C2147951}" srcOrd="0" destOrd="0" presId="urn:microsoft.com/office/officeart/2005/8/layout/hList1"/>
    <dgm:cxn modelId="{BFA8B369-8E4D-41A3-9417-8CED32747A21}" srcId="{99831797-916D-4890-B6E2-BE26C89F98A7}" destId="{BCC6D3A3-E7E4-4DD8-A8C6-2668BF70D79E}" srcOrd="0" destOrd="0" parTransId="{3F82D3DF-300D-44F0-B473-A2AC764EF290}" sibTransId="{E7EA2656-51E5-4FCA-A436-D350400705D7}"/>
    <dgm:cxn modelId="{7CFC574D-01B2-4637-8EA7-512B07F229F2}" srcId="{FBC6BFE5-F650-415A-84C3-DF8CF925D639}" destId="{1B66E1D3-D9D8-46D0-9A23-D38CDF8A1B7B}" srcOrd="0" destOrd="0" parTransId="{682978DC-F9D5-46DC-9E77-30475213028D}" sibTransId="{42010993-C251-4801-B11A-5DCC69AF4641}"/>
    <dgm:cxn modelId="{25E1C772-9B7E-4334-8F65-58FE33BCCDC2}" srcId="{8F8D955F-67E6-45D3-B9E6-F3C783C08A95}" destId="{99831797-916D-4890-B6E2-BE26C89F98A7}" srcOrd="1" destOrd="0" parTransId="{2FE4BA85-2785-4898-8530-4201430AE44D}" sibTransId="{0D506156-2E52-4E85-991A-3FBDF618B7BE}"/>
    <dgm:cxn modelId="{2F981C73-DF98-410F-870D-45F483A0E99C}" type="presOf" srcId="{4F748EC4-1AD7-4AD5-BD8C-3C7D0C826F07}" destId="{84329A0C-46DE-4AA8-B695-1A7AFADBAADF}" srcOrd="0" destOrd="0" presId="urn:microsoft.com/office/officeart/2005/8/layout/hList1"/>
    <dgm:cxn modelId="{DD3D7386-804E-4731-A340-2E530CC8DC0F}" type="presOf" srcId="{E6DEF30F-1079-4F27-AE75-0214B898B4E5}" destId="{3EA23321-0A7E-49DC-8B49-812ADFDE4247}" srcOrd="0" destOrd="0" presId="urn:microsoft.com/office/officeart/2005/8/layout/hList1"/>
    <dgm:cxn modelId="{8BA64F93-215D-48CB-A010-B7A570489CA4}" type="presOf" srcId="{BCC6D3A3-E7E4-4DD8-A8C6-2668BF70D79E}" destId="{B504E196-830F-47E9-B51A-9038FFA1F193}" srcOrd="0" destOrd="0" presId="urn:microsoft.com/office/officeart/2005/8/layout/hList1"/>
    <dgm:cxn modelId="{FC890B98-E00B-4953-8321-D1F21BC52980}" type="presOf" srcId="{FBC6BFE5-F650-415A-84C3-DF8CF925D639}" destId="{DB01BA37-C47F-41CC-AC71-143928739C93}" srcOrd="0" destOrd="0" presId="urn:microsoft.com/office/officeart/2005/8/layout/hList1"/>
    <dgm:cxn modelId="{3CFB779B-CC0B-4AE9-8490-8F9F350A4D8C}" srcId="{9B7BDEDA-542C-49CC-AB8C-3F85F14002B2}" destId="{E6DEF30F-1079-4F27-AE75-0214B898B4E5}" srcOrd="0" destOrd="0" parTransId="{457675D8-31A5-4819-9ACD-7F32043B95E7}" sibTransId="{4B144893-E07A-4164-A6B6-17195777AB51}"/>
    <dgm:cxn modelId="{ECD2E3E2-2232-4F70-A53B-17B643FAAA95}" type="presParOf" srcId="{F3486DC0-FB39-4277-8E88-25CBAA8517B2}" destId="{5D630133-97CD-4667-9029-294C963B90B1}" srcOrd="0" destOrd="0" presId="urn:microsoft.com/office/officeart/2005/8/layout/hList1"/>
    <dgm:cxn modelId="{611A7AA9-FC07-4ACA-A6F9-A2B68A7F1B7B}" type="presParOf" srcId="{5D630133-97CD-4667-9029-294C963B90B1}" destId="{1CE5A558-9DFB-4CA5-A9FB-E6E7C2147951}" srcOrd="0" destOrd="0" presId="urn:microsoft.com/office/officeart/2005/8/layout/hList1"/>
    <dgm:cxn modelId="{B755633C-107B-4487-BB1D-EEFFD95B093B}" type="presParOf" srcId="{5D630133-97CD-4667-9029-294C963B90B1}" destId="{3EA23321-0A7E-49DC-8B49-812ADFDE4247}" srcOrd="1" destOrd="0" presId="urn:microsoft.com/office/officeart/2005/8/layout/hList1"/>
    <dgm:cxn modelId="{0A6F650F-E112-4ED6-BD5B-8AF726B39107}" type="presParOf" srcId="{F3486DC0-FB39-4277-8E88-25CBAA8517B2}" destId="{6F5382E9-A4FD-45BE-92DF-F63808BB8027}" srcOrd="1" destOrd="0" presId="urn:microsoft.com/office/officeart/2005/8/layout/hList1"/>
    <dgm:cxn modelId="{64C8DF22-3D4A-405E-9256-6374261C3082}" type="presParOf" srcId="{F3486DC0-FB39-4277-8E88-25CBAA8517B2}" destId="{AEC43F7E-FF77-4A5A-81CF-C2516E05A2CA}" srcOrd="2" destOrd="0" presId="urn:microsoft.com/office/officeart/2005/8/layout/hList1"/>
    <dgm:cxn modelId="{A3F3E3B0-525A-485E-8B19-54BBB0E5524C}" type="presParOf" srcId="{AEC43F7E-FF77-4A5A-81CF-C2516E05A2CA}" destId="{3FA42D2C-148F-414A-B374-9E0FFA76784B}" srcOrd="0" destOrd="0" presId="urn:microsoft.com/office/officeart/2005/8/layout/hList1"/>
    <dgm:cxn modelId="{E6053F74-8E2F-4581-B9B9-0C20AB7C09F1}" type="presParOf" srcId="{AEC43F7E-FF77-4A5A-81CF-C2516E05A2CA}" destId="{B504E196-830F-47E9-B51A-9038FFA1F193}" srcOrd="1" destOrd="0" presId="urn:microsoft.com/office/officeart/2005/8/layout/hList1"/>
    <dgm:cxn modelId="{BAE3ED6A-8CCE-4714-BCCA-789123E6477B}" type="presParOf" srcId="{F3486DC0-FB39-4277-8E88-25CBAA8517B2}" destId="{57782A87-640D-4BEC-AB25-02E59017FA11}" srcOrd="3" destOrd="0" presId="urn:microsoft.com/office/officeart/2005/8/layout/hList1"/>
    <dgm:cxn modelId="{1C7013B4-E6C5-48E0-A5CF-E89CD839B2D6}" type="presParOf" srcId="{F3486DC0-FB39-4277-8E88-25CBAA8517B2}" destId="{5E459770-DD19-42A2-B4D1-DE0769B5DDCD}" srcOrd="4" destOrd="0" presId="urn:microsoft.com/office/officeart/2005/8/layout/hList1"/>
    <dgm:cxn modelId="{7B712BCC-38F4-428E-8C67-FED1C35117F9}" type="presParOf" srcId="{5E459770-DD19-42A2-B4D1-DE0769B5DDCD}" destId="{931DCD56-1039-45C2-A53B-736DE053BB88}" srcOrd="0" destOrd="0" presId="urn:microsoft.com/office/officeart/2005/8/layout/hList1"/>
    <dgm:cxn modelId="{11DB57B3-DD2C-4119-967A-CC4E94ABC45D}" type="presParOf" srcId="{5E459770-DD19-42A2-B4D1-DE0769B5DDCD}" destId="{84329A0C-46DE-4AA8-B695-1A7AFADBAADF}" srcOrd="1" destOrd="0" presId="urn:microsoft.com/office/officeart/2005/8/layout/hList1"/>
    <dgm:cxn modelId="{E8236FA6-DC20-4E99-9D06-B5C0F4DFE06D}" type="presParOf" srcId="{F3486DC0-FB39-4277-8E88-25CBAA8517B2}" destId="{C9F57918-6172-423A-A9BC-ECBC3B0631F0}" srcOrd="5" destOrd="0" presId="urn:microsoft.com/office/officeart/2005/8/layout/hList1"/>
    <dgm:cxn modelId="{20406F27-74A2-4938-B124-A9AD746B676C}" type="presParOf" srcId="{F3486DC0-FB39-4277-8E88-25CBAA8517B2}" destId="{01B839C0-015E-4EB1-A8E3-D9D61470214B}" srcOrd="6" destOrd="0" presId="urn:microsoft.com/office/officeart/2005/8/layout/hList1"/>
    <dgm:cxn modelId="{A477636F-F92C-401A-9542-046BBE6F3BF0}" type="presParOf" srcId="{01B839C0-015E-4EB1-A8E3-D9D61470214B}" destId="{DB01BA37-C47F-41CC-AC71-143928739C93}" srcOrd="0" destOrd="0" presId="urn:microsoft.com/office/officeart/2005/8/layout/hList1"/>
    <dgm:cxn modelId="{65449592-8029-4A5F-B5E7-11BD4C390444}" type="presParOf" srcId="{01B839C0-015E-4EB1-A8E3-D9D61470214B}" destId="{784A74CB-1F7C-493F-92B6-E296DF335AC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503F362-2B42-4110-9C29-6A08EF1C4F08}" type="doc">
      <dgm:prSet loTypeId="urn:microsoft.com/office/officeart/2005/8/layout/vList2" loCatId="list" qsTypeId="urn:microsoft.com/office/officeart/2005/8/quickstyle/simple4#3" qsCatId="simple" csTypeId="urn:microsoft.com/office/officeart/2005/8/colors/colorful5#2" csCatId="colorful"/>
      <dgm:spPr/>
      <dgm:t>
        <a:bodyPr/>
        <a:lstStyle/>
        <a:p>
          <a:endParaRPr lang="en-US"/>
        </a:p>
      </dgm:t>
    </dgm:pt>
    <dgm:pt modelId="{53CF1ED0-FA2A-4CCE-9A74-BAA7E761795F}">
      <dgm:prSet/>
      <dgm:spPr/>
      <dgm:t>
        <a:bodyPr/>
        <a:lstStyle/>
        <a:p>
          <a:r>
            <a:rPr lang="uk-UA"/>
            <a:t>Кількісні індикатори</a:t>
          </a:r>
          <a:endParaRPr lang="en-US"/>
        </a:p>
      </dgm:t>
    </dgm:pt>
    <dgm:pt modelId="{D7CF0561-6B94-4ECA-9939-20DB2CC81AF7}" type="parTrans" cxnId="{9B30905E-448A-4461-8612-AB9CC01D005B}">
      <dgm:prSet/>
      <dgm:spPr/>
      <dgm:t>
        <a:bodyPr/>
        <a:lstStyle/>
        <a:p>
          <a:endParaRPr lang="en-US"/>
        </a:p>
      </dgm:t>
    </dgm:pt>
    <dgm:pt modelId="{47283320-5D05-4BCB-A9F2-A6B76415923E}" type="sibTrans" cxnId="{9B30905E-448A-4461-8612-AB9CC01D005B}">
      <dgm:prSet/>
      <dgm:spPr/>
      <dgm:t>
        <a:bodyPr/>
        <a:lstStyle/>
        <a:p>
          <a:endParaRPr lang="en-US"/>
        </a:p>
      </dgm:t>
    </dgm:pt>
    <dgm:pt modelId="{60D354A2-821F-4F99-ADFD-51B07A6F419A}">
      <dgm:prSet/>
      <dgm:spPr/>
      <dgm:t>
        <a:bodyPr/>
        <a:lstStyle/>
        <a:p>
          <a:r>
            <a:rPr lang="uk-UA" dirty="0"/>
            <a:t>Частка присуджених контрактів після опублікування повідомлення.</a:t>
          </a:r>
          <a:endParaRPr lang="en-US" dirty="0"/>
        </a:p>
      </dgm:t>
    </dgm:pt>
    <dgm:pt modelId="{91F15105-BC30-4264-920E-4925F5D8774D}" type="parTrans" cxnId="{7E0F0667-1A4D-430B-9DE4-761268AEE0AA}">
      <dgm:prSet/>
      <dgm:spPr/>
      <dgm:t>
        <a:bodyPr/>
        <a:lstStyle/>
        <a:p>
          <a:endParaRPr lang="en-US"/>
        </a:p>
      </dgm:t>
    </dgm:pt>
    <dgm:pt modelId="{C4280CA4-E0D2-456F-9855-FB5DA542E501}" type="sibTrans" cxnId="{7E0F0667-1A4D-430B-9DE4-761268AEE0AA}">
      <dgm:prSet/>
      <dgm:spPr/>
      <dgm:t>
        <a:bodyPr/>
        <a:lstStyle/>
        <a:p>
          <a:endParaRPr lang="en-US"/>
        </a:p>
      </dgm:t>
    </dgm:pt>
    <dgm:pt modelId="{95A37087-F3E9-4726-929E-A6706A8119A6}">
      <dgm:prSet/>
      <dgm:spPr/>
      <dgm:t>
        <a:bodyPr/>
        <a:lstStyle/>
        <a:p>
          <a:r>
            <a:rPr lang="uk-UA"/>
            <a:t>Середня кількість тендерів, поданих за контракт, за яким проводитимуться закупівлі.</a:t>
          </a:r>
          <a:endParaRPr lang="en-US"/>
        </a:p>
      </dgm:t>
    </dgm:pt>
    <dgm:pt modelId="{33369C12-527A-4888-AC64-297F9D79FAEA}" type="parTrans" cxnId="{9B1BB9C0-E684-4E27-B4D0-A3038100342A}">
      <dgm:prSet/>
      <dgm:spPr/>
      <dgm:t>
        <a:bodyPr/>
        <a:lstStyle/>
        <a:p>
          <a:endParaRPr lang="en-US"/>
        </a:p>
      </dgm:t>
    </dgm:pt>
    <dgm:pt modelId="{20DB7ED9-810F-43D9-A6DE-A6E2D880B7FF}" type="sibTrans" cxnId="{9B1BB9C0-E684-4E27-B4D0-A3038100342A}">
      <dgm:prSet/>
      <dgm:spPr/>
      <dgm:t>
        <a:bodyPr/>
        <a:lstStyle/>
        <a:p>
          <a:endParaRPr lang="en-US"/>
        </a:p>
      </dgm:t>
    </dgm:pt>
    <dgm:pt modelId="{D647A345-BCF8-4D68-887B-CF44B6C8AB11}">
      <dgm:prSet/>
      <dgm:spPr/>
      <dgm:t>
        <a:bodyPr/>
        <a:lstStyle/>
        <a:p>
          <a:r>
            <a:rPr lang="uk-UA"/>
            <a:t>Кількість скарг щодо кількості процедур щодо закупівлі.</a:t>
          </a:r>
          <a:endParaRPr lang="en-US"/>
        </a:p>
      </dgm:t>
    </dgm:pt>
    <dgm:pt modelId="{104E11B4-61FD-4001-B6E7-92F2E5B29E1D}" type="parTrans" cxnId="{294C4AC8-F96A-4075-BEBE-6A487861AE21}">
      <dgm:prSet/>
      <dgm:spPr/>
      <dgm:t>
        <a:bodyPr/>
        <a:lstStyle/>
        <a:p>
          <a:endParaRPr lang="en-US"/>
        </a:p>
      </dgm:t>
    </dgm:pt>
    <dgm:pt modelId="{9EEF1A4F-2C87-4553-89B3-73793BC2D5D1}" type="sibTrans" cxnId="{294C4AC8-F96A-4075-BEBE-6A487861AE21}">
      <dgm:prSet/>
      <dgm:spPr/>
      <dgm:t>
        <a:bodyPr/>
        <a:lstStyle/>
        <a:p>
          <a:endParaRPr lang="en-US"/>
        </a:p>
      </dgm:t>
    </dgm:pt>
    <dgm:pt modelId="{832D1AF1-5A0C-42A9-9DF2-0AC92D406A4E}">
      <dgm:prSet/>
      <dgm:spPr/>
      <dgm:t>
        <a:bodyPr/>
        <a:lstStyle/>
        <a:p>
          <a:r>
            <a:rPr lang="uk-UA"/>
            <a:t>Якісні індикатори</a:t>
          </a:r>
          <a:endParaRPr lang="en-US"/>
        </a:p>
      </dgm:t>
    </dgm:pt>
    <dgm:pt modelId="{44B70029-A704-4C41-B491-99373813091E}" type="parTrans" cxnId="{C54A96FD-9FDF-4EFD-887F-3A7F2FB0889F}">
      <dgm:prSet/>
      <dgm:spPr/>
      <dgm:t>
        <a:bodyPr/>
        <a:lstStyle/>
        <a:p>
          <a:endParaRPr lang="en-US"/>
        </a:p>
      </dgm:t>
    </dgm:pt>
    <dgm:pt modelId="{CD4A8022-A105-4F58-ABBA-647FE211FEAC}" type="sibTrans" cxnId="{C54A96FD-9FDF-4EFD-887F-3A7F2FB0889F}">
      <dgm:prSet/>
      <dgm:spPr/>
      <dgm:t>
        <a:bodyPr/>
        <a:lstStyle/>
        <a:p>
          <a:endParaRPr lang="en-US"/>
        </a:p>
      </dgm:t>
    </dgm:pt>
    <dgm:pt modelId="{903517B5-D0B2-4E34-95B8-53C78E628FAE}">
      <dgm:prSet/>
      <dgm:spPr/>
      <dgm:t>
        <a:bodyPr/>
        <a:lstStyle/>
        <a:p>
          <a:r>
            <a:rPr lang="uk-UA"/>
            <a:t>Ступінь, за якою законодавство про державні закупівлі є повним та виконаним.</a:t>
          </a:r>
          <a:endParaRPr lang="en-US"/>
        </a:p>
      </dgm:t>
    </dgm:pt>
    <dgm:pt modelId="{3110FF19-87E2-4DBB-BF19-44EAC7567A2B}" type="parTrans" cxnId="{1E0821DE-AEDC-4959-B53C-6241BA3AFB7C}">
      <dgm:prSet/>
      <dgm:spPr/>
      <dgm:t>
        <a:bodyPr/>
        <a:lstStyle/>
        <a:p>
          <a:endParaRPr lang="en-US"/>
        </a:p>
      </dgm:t>
    </dgm:pt>
    <dgm:pt modelId="{6E29A670-B2AA-4122-B626-65E31E6F9ED0}" type="sibTrans" cxnId="{1E0821DE-AEDC-4959-B53C-6241BA3AFB7C}">
      <dgm:prSet/>
      <dgm:spPr/>
      <dgm:t>
        <a:bodyPr/>
        <a:lstStyle/>
        <a:p>
          <a:endParaRPr lang="en-US"/>
        </a:p>
      </dgm:t>
    </dgm:pt>
    <dgm:pt modelId="{ED1AF9D6-0628-4F8B-85F8-850DF75B65C6}">
      <dgm:prSet/>
      <dgm:spPr/>
      <dgm:t>
        <a:bodyPr/>
        <a:lstStyle/>
        <a:p>
          <a:r>
            <a:rPr lang="uk-UA"/>
            <a:t>Комплексність систем моніторингу та звітності у справі та практиці.</a:t>
          </a:r>
          <a:endParaRPr lang="en-US"/>
        </a:p>
      </dgm:t>
    </dgm:pt>
    <dgm:pt modelId="{9AD15335-FCA8-400D-81D0-ED6EE2813F6D}" type="parTrans" cxnId="{EDCA5043-B7DF-47F9-A0F3-863703119C77}">
      <dgm:prSet/>
      <dgm:spPr/>
      <dgm:t>
        <a:bodyPr/>
        <a:lstStyle/>
        <a:p>
          <a:endParaRPr lang="en-US"/>
        </a:p>
      </dgm:t>
    </dgm:pt>
    <dgm:pt modelId="{0D30DB3C-9317-46F6-A2A7-CC3A5EAAAC38}" type="sibTrans" cxnId="{EDCA5043-B7DF-47F9-A0F3-863703119C77}">
      <dgm:prSet/>
      <dgm:spPr/>
      <dgm:t>
        <a:bodyPr/>
        <a:lstStyle/>
        <a:p>
          <a:endParaRPr lang="en-US"/>
        </a:p>
      </dgm:t>
    </dgm:pt>
    <dgm:pt modelId="{85664283-A9E9-4DEF-B745-D085E233CDE3}">
      <dgm:prSet/>
      <dgm:spPr/>
      <dgm:t>
        <a:bodyPr/>
        <a:lstStyle/>
        <a:p>
          <a:r>
            <a:rPr lang="uk-UA"/>
            <a:t>Ступінь використання сучасних технологій та методів 	закупівель.</a:t>
          </a:r>
          <a:endParaRPr lang="en-US"/>
        </a:p>
      </dgm:t>
    </dgm:pt>
    <dgm:pt modelId="{C625C4ED-441B-4E56-9D11-708D464B7DF8}" type="parTrans" cxnId="{A9148D40-2693-4CC2-971C-34CC4B155240}">
      <dgm:prSet/>
      <dgm:spPr/>
      <dgm:t>
        <a:bodyPr/>
        <a:lstStyle/>
        <a:p>
          <a:endParaRPr lang="en-US"/>
        </a:p>
      </dgm:t>
    </dgm:pt>
    <dgm:pt modelId="{0AAE6BCD-E360-4C3F-A9C2-DB4FC89BA2C4}" type="sibTrans" cxnId="{A9148D40-2693-4CC2-971C-34CC4B155240}">
      <dgm:prSet/>
      <dgm:spPr/>
      <dgm:t>
        <a:bodyPr/>
        <a:lstStyle/>
        <a:p>
          <a:endParaRPr lang="en-US"/>
        </a:p>
      </dgm:t>
    </dgm:pt>
    <dgm:pt modelId="{8BC0D826-2BAB-40E6-B2EC-43391ADBB801}" type="pres">
      <dgm:prSet presAssocID="{2503F362-2B42-4110-9C29-6A08EF1C4F08}" presName="linear" presStyleCnt="0">
        <dgm:presLayoutVars>
          <dgm:animLvl val="lvl"/>
          <dgm:resizeHandles val="exact"/>
        </dgm:presLayoutVars>
      </dgm:prSet>
      <dgm:spPr/>
    </dgm:pt>
    <dgm:pt modelId="{8D14688E-DF2C-43E5-AC1A-10CC6611788F}" type="pres">
      <dgm:prSet presAssocID="{53CF1ED0-FA2A-4CCE-9A74-BAA7E761795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2B29132-FAAA-44C7-B462-35EE5AD2E222}" type="pres">
      <dgm:prSet presAssocID="{53CF1ED0-FA2A-4CCE-9A74-BAA7E761795F}" presName="childText" presStyleLbl="revTx" presStyleIdx="0" presStyleCnt="2">
        <dgm:presLayoutVars>
          <dgm:bulletEnabled val="1"/>
        </dgm:presLayoutVars>
      </dgm:prSet>
      <dgm:spPr/>
    </dgm:pt>
    <dgm:pt modelId="{92AB0EFE-451A-438F-AF48-36B1421EE809}" type="pres">
      <dgm:prSet presAssocID="{832D1AF1-5A0C-42A9-9DF2-0AC92D406A4E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B88C76A-B46C-481B-AF35-52A02CDF8C8F}" type="pres">
      <dgm:prSet presAssocID="{832D1AF1-5A0C-42A9-9DF2-0AC92D406A4E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F3008501-8723-4EE8-9024-913C1A1FE1D2}" type="presOf" srcId="{60D354A2-821F-4F99-ADFD-51B07A6F419A}" destId="{32B29132-FAAA-44C7-B462-35EE5AD2E222}" srcOrd="0" destOrd="0" presId="urn:microsoft.com/office/officeart/2005/8/layout/vList2"/>
    <dgm:cxn modelId="{AE68E305-885F-40C1-B779-692A8292D262}" type="presOf" srcId="{53CF1ED0-FA2A-4CCE-9A74-BAA7E761795F}" destId="{8D14688E-DF2C-43E5-AC1A-10CC6611788F}" srcOrd="0" destOrd="0" presId="urn:microsoft.com/office/officeart/2005/8/layout/vList2"/>
    <dgm:cxn modelId="{845AE82A-1F2F-4F1C-9B73-C84F4F7390D1}" type="presOf" srcId="{ED1AF9D6-0628-4F8B-85F8-850DF75B65C6}" destId="{5B88C76A-B46C-481B-AF35-52A02CDF8C8F}" srcOrd="0" destOrd="1" presId="urn:microsoft.com/office/officeart/2005/8/layout/vList2"/>
    <dgm:cxn modelId="{A9148D40-2693-4CC2-971C-34CC4B155240}" srcId="{832D1AF1-5A0C-42A9-9DF2-0AC92D406A4E}" destId="{85664283-A9E9-4DEF-B745-D085E233CDE3}" srcOrd="2" destOrd="0" parTransId="{C625C4ED-441B-4E56-9D11-708D464B7DF8}" sibTransId="{0AAE6BCD-E360-4C3F-A9C2-DB4FC89BA2C4}"/>
    <dgm:cxn modelId="{85D08A5D-E97F-499F-B55E-B449BF29F0E6}" type="presOf" srcId="{95A37087-F3E9-4726-929E-A6706A8119A6}" destId="{32B29132-FAAA-44C7-B462-35EE5AD2E222}" srcOrd="0" destOrd="1" presId="urn:microsoft.com/office/officeart/2005/8/layout/vList2"/>
    <dgm:cxn modelId="{9B30905E-448A-4461-8612-AB9CC01D005B}" srcId="{2503F362-2B42-4110-9C29-6A08EF1C4F08}" destId="{53CF1ED0-FA2A-4CCE-9A74-BAA7E761795F}" srcOrd="0" destOrd="0" parTransId="{D7CF0561-6B94-4ECA-9939-20DB2CC81AF7}" sibTransId="{47283320-5D05-4BCB-A9F2-A6B76415923E}"/>
    <dgm:cxn modelId="{EDCA5043-B7DF-47F9-A0F3-863703119C77}" srcId="{832D1AF1-5A0C-42A9-9DF2-0AC92D406A4E}" destId="{ED1AF9D6-0628-4F8B-85F8-850DF75B65C6}" srcOrd="1" destOrd="0" parTransId="{9AD15335-FCA8-400D-81D0-ED6EE2813F6D}" sibTransId="{0D30DB3C-9317-46F6-A2A7-CC3A5EAAAC38}"/>
    <dgm:cxn modelId="{7E0F0667-1A4D-430B-9DE4-761268AEE0AA}" srcId="{53CF1ED0-FA2A-4CCE-9A74-BAA7E761795F}" destId="{60D354A2-821F-4F99-ADFD-51B07A6F419A}" srcOrd="0" destOrd="0" parTransId="{91F15105-BC30-4264-920E-4925F5D8774D}" sibTransId="{C4280CA4-E0D2-456F-9855-FB5DA542E501}"/>
    <dgm:cxn modelId="{F3349251-80D7-432B-BEC2-F9003755FEA2}" type="presOf" srcId="{D647A345-BCF8-4D68-887B-CF44B6C8AB11}" destId="{32B29132-FAAA-44C7-B462-35EE5AD2E222}" srcOrd="0" destOrd="2" presId="urn:microsoft.com/office/officeart/2005/8/layout/vList2"/>
    <dgm:cxn modelId="{88FC9352-FF74-4912-8CEB-4E374D992E32}" type="presOf" srcId="{832D1AF1-5A0C-42A9-9DF2-0AC92D406A4E}" destId="{92AB0EFE-451A-438F-AF48-36B1421EE809}" srcOrd="0" destOrd="0" presId="urn:microsoft.com/office/officeart/2005/8/layout/vList2"/>
    <dgm:cxn modelId="{5986A683-2A62-4D52-B37A-56058245C776}" type="presOf" srcId="{85664283-A9E9-4DEF-B745-D085E233CDE3}" destId="{5B88C76A-B46C-481B-AF35-52A02CDF8C8F}" srcOrd="0" destOrd="2" presId="urn:microsoft.com/office/officeart/2005/8/layout/vList2"/>
    <dgm:cxn modelId="{D8EB968E-347E-4095-8CD4-E49FD37B3944}" type="presOf" srcId="{903517B5-D0B2-4E34-95B8-53C78E628FAE}" destId="{5B88C76A-B46C-481B-AF35-52A02CDF8C8F}" srcOrd="0" destOrd="0" presId="urn:microsoft.com/office/officeart/2005/8/layout/vList2"/>
    <dgm:cxn modelId="{77C195A3-2245-443B-9398-04B9B13E7A66}" type="presOf" srcId="{2503F362-2B42-4110-9C29-6A08EF1C4F08}" destId="{8BC0D826-2BAB-40E6-B2EC-43391ADBB801}" srcOrd="0" destOrd="0" presId="urn:microsoft.com/office/officeart/2005/8/layout/vList2"/>
    <dgm:cxn modelId="{9B1BB9C0-E684-4E27-B4D0-A3038100342A}" srcId="{53CF1ED0-FA2A-4CCE-9A74-BAA7E761795F}" destId="{95A37087-F3E9-4726-929E-A6706A8119A6}" srcOrd="1" destOrd="0" parTransId="{33369C12-527A-4888-AC64-297F9D79FAEA}" sibTransId="{20DB7ED9-810F-43D9-A6DE-A6E2D880B7FF}"/>
    <dgm:cxn modelId="{294C4AC8-F96A-4075-BEBE-6A487861AE21}" srcId="{53CF1ED0-FA2A-4CCE-9A74-BAA7E761795F}" destId="{D647A345-BCF8-4D68-887B-CF44B6C8AB11}" srcOrd="2" destOrd="0" parTransId="{104E11B4-61FD-4001-B6E7-92F2E5B29E1D}" sibTransId="{9EEF1A4F-2C87-4553-89B3-73793BC2D5D1}"/>
    <dgm:cxn modelId="{1E0821DE-AEDC-4959-B53C-6241BA3AFB7C}" srcId="{832D1AF1-5A0C-42A9-9DF2-0AC92D406A4E}" destId="{903517B5-D0B2-4E34-95B8-53C78E628FAE}" srcOrd="0" destOrd="0" parTransId="{3110FF19-87E2-4DBB-BF19-44EAC7567A2B}" sibTransId="{6E29A670-B2AA-4122-B626-65E31E6F9ED0}"/>
    <dgm:cxn modelId="{C54A96FD-9FDF-4EFD-887F-3A7F2FB0889F}" srcId="{2503F362-2B42-4110-9C29-6A08EF1C4F08}" destId="{832D1AF1-5A0C-42A9-9DF2-0AC92D406A4E}" srcOrd="1" destOrd="0" parTransId="{44B70029-A704-4C41-B491-99373813091E}" sibTransId="{CD4A8022-A105-4F58-ABBA-647FE211FEAC}"/>
    <dgm:cxn modelId="{A5692122-A378-4277-80D3-0C7AE521F4E1}" type="presParOf" srcId="{8BC0D826-2BAB-40E6-B2EC-43391ADBB801}" destId="{8D14688E-DF2C-43E5-AC1A-10CC6611788F}" srcOrd="0" destOrd="0" presId="urn:microsoft.com/office/officeart/2005/8/layout/vList2"/>
    <dgm:cxn modelId="{B007EE9C-EDC0-4FBF-9A50-AC7BDE281A18}" type="presParOf" srcId="{8BC0D826-2BAB-40E6-B2EC-43391ADBB801}" destId="{32B29132-FAAA-44C7-B462-35EE5AD2E222}" srcOrd="1" destOrd="0" presId="urn:microsoft.com/office/officeart/2005/8/layout/vList2"/>
    <dgm:cxn modelId="{49934E4B-1409-476B-AD59-DD0752922744}" type="presParOf" srcId="{8BC0D826-2BAB-40E6-B2EC-43391ADBB801}" destId="{92AB0EFE-451A-438F-AF48-36B1421EE809}" srcOrd="2" destOrd="0" presId="urn:microsoft.com/office/officeart/2005/8/layout/vList2"/>
    <dgm:cxn modelId="{14AFCBFF-9650-4F62-A6F0-79DD4A0144A0}" type="presParOf" srcId="{8BC0D826-2BAB-40E6-B2EC-43391ADBB801}" destId="{5B88C76A-B46C-481B-AF35-52A02CDF8C8F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7D425A9-019E-4B60-81AC-C22DA6D9E04A}" type="doc">
      <dgm:prSet loTypeId="urn:microsoft.com/office/officeart/2005/8/layout/vList5" loCatId="list" qsTypeId="urn:microsoft.com/office/officeart/2005/8/quickstyle/simple1#5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2FCC2BFE-7DFF-4574-AA56-D7E2DACBA2C4}">
      <dgm:prSet/>
      <dgm:spPr/>
      <dgm:t>
        <a:bodyPr/>
        <a:lstStyle/>
        <a:p>
          <a:r>
            <a:rPr lang="uk-UA" dirty="0">
              <a:latin typeface="Palatino Linotype" panose="02040502050505030304" pitchFamily="18" charset="0"/>
            </a:rPr>
            <a:t>Вартість відкритих даних становить 362,8 млрд </a:t>
          </a:r>
          <a:r>
            <a:rPr lang="uk-UA" dirty="0" err="1">
              <a:latin typeface="Palatino Linotype" panose="02040502050505030304" pitchFamily="18" charset="0"/>
            </a:rPr>
            <a:t>дол</a:t>
          </a:r>
          <a:r>
            <a:rPr lang="uk-UA" dirty="0">
              <a:latin typeface="Palatino Linotype" panose="02040502050505030304" pitchFamily="18" charset="0"/>
            </a:rPr>
            <a:t> США на рік. </a:t>
          </a:r>
          <a:endParaRPr lang="en-US" dirty="0">
            <a:latin typeface="Palatino Linotype" panose="02040502050505030304" pitchFamily="18" charset="0"/>
          </a:endParaRPr>
        </a:p>
      </dgm:t>
    </dgm:pt>
    <dgm:pt modelId="{651B4669-5534-4F66-AB5A-9E10533C7F5A}" type="parTrans" cxnId="{E1CCFAF2-6E38-4296-8075-57DB5A90F1E9}">
      <dgm:prSet/>
      <dgm:spPr/>
      <dgm:t>
        <a:bodyPr/>
        <a:lstStyle/>
        <a:p>
          <a:endParaRPr lang="en-US"/>
        </a:p>
      </dgm:t>
    </dgm:pt>
    <dgm:pt modelId="{93AD997E-F56F-4137-9289-F3C89B8E8684}" type="sibTrans" cxnId="{E1CCFAF2-6E38-4296-8075-57DB5A90F1E9}">
      <dgm:prSet/>
      <dgm:spPr/>
      <dgm:t>
        <a:bodyPr/>
        <a:lstStyle/>
        <a:p>
          <a:endParaRPr lang="en-US"/>
        </a:p>
      </dgm:t>
    </dgm:pt>
    <dgm:pt modelId="{8AE12CC2-2F2B-4F23-8A74-CC9DE05E2170}">
      <dgm:prSet/>
      <dgm:spPr/>
      <dgm:t>
        <a:bodyPr/>
        <a:lstStyle/>
        <a:p>
          <a:r>
            <a:rPr lang="uk-UA" dirty="0">
              <a:latin typeface="Palatino Linotype" panose="02040502050505030304" pitchFamily="18" charset="0"/>
            </a:rPr>
            <a:t>Ця цифра складає  2,81% від загальної вартості  державних </a:t>
          </a:r>
          <a:r>
            <a:rPr lang="uk-UA" dirty="0" err="1">
              <a:latin typeface="Palatino Linotype" panose="02040502050505030304" pitchFamily="18" charset="0"/>
            </a:rPr>
            <a:t>закупівель</a:t>
          </a:r>
          <a:endParaRPr lang="en-US" dirty="0">
            <a:latin typeface="Palatino Linotype" panose="02040502050505030304" pitchFamily="18" charset="0"/>
          </a:endParaRPr>
        </a:p>
      </dgm:t>
    </dgm:pt>
    <dgm:pt modelId="{BF9D783E-F044-404A-B58C-2981BD3995EB}" type="parTrans" cxnId="{D77356BB-FBAD-476E-B9EB-45FCB346A2CC}">
      <dgm:prSet/>
      <dgm:spPr/>
      <dgm:t>
        <a:bodyPr/>
        <a:lstStyle/>
        <a:p>
          <a:endParaRPr lang="en-US"/>
        </a:p>
      </dgm:t>
    </dgm:pt>
    <dgm:pt modelId="{4AFCC543-3560-4295-BA46-0BE859E9CD8F}" type="sibTrans" cxnId="{D77356BB-FBAD-476E-B9EB-45FCB346A2CC}">
      <dgm:prSet/>
      <dgm:spPr/>
      <dgm:t>
        <a:bodyPr/>
        <a:lstStyle/>
        <a:p>
          <a:endParaRPr lang="en-US"/>
        </a:p>
      </dgm:t>
    </dgm:pt>
    <dgm:pt modelId="{D040D5AE-137B-485C-BB1A-91E7197229F4}">
      <dgm:prSet/>
      <dgm:spPr/>
      <dgm:t>
        <a:bodyPr/>
        <a:lstStyle/>
        <a:p>
          <a:r>
            <a:rPr lang="uk-UA" dirty="0">
              <a:latin typeface="Palatino Linotype" panose="02040502050505030304" pitchFamily="18" charset="0"/>
            </a:rPr>
            <a:t>Обсяг вартості, створений на основі </a:t>
          </a:r>
          <a:r>
            <a:rPr lang="uk-UA" dirty="0" err="1">
              <a:latin typeface="Palatino Linotype" panose="02040502050505030304" pitchFamily="18" charset="0"/>
            </a:rPr>
            <a:t>моніторінгу</a:t>
          </a:r>
          <a:r>
            <a:rPr lang="uk-UA" dirty="0">
              <a:latin typeface="Palatino Linotype" panose="02040502050505030304" pitchFamily="18" charset="0"/>
            </a:rPr>
            <a:t> відкритих джерел  (</a:t>
          </a:r>
          <a:r>
            <a:rPr lang="en-US" dirty="0">
              <a:latin typeface="Palatino Linotype" panose="02040502050505030304" pitchFamily="18" charset="0"/>
            </a:rPr>
            <a:t>The Open Contracting Data Standard (OCDS)</a:t>
          </a:r>
          <a:r>
            <a:rPr lang="uk-UA" dirty="0">
              <a:latin typeface="Palatino Linotype" panose="02040502050505030304" pitchFamily="18" charset="0"/>
            </a:rPr>
            <a:t>- </a:t>
          </a:r>
          <a:r>
            <a:rPr lang="en-GB" dirty="0">
              <a:latin typeface="Palatino Linotype" panose="02040502050505030304" pitchFamily="18" charset="0"/>
            </a:rPr>
            <a:t> </a:t>
          </a:r>
          <a:r>
            <a:rPr lang="uk-UA" dirty="0">
              <a:latin typeface="Palatino Linotype" panose="02040502050505030304" pitchFamily="18" charset="0"/>
            </a:rPr>
            <a:t>становить 244,4 млрд </a:t>
          </a:r>
          <a:r>
            <a:rPr lang="uk-UA" dirty="0" err="1">
              <a:latin typeface="Palatino Linotype" panose="02040502050505030304" pitchFamily="18" charset="0"/>
            </a:rPr>
            <a:t>дол</a:t>
          </a:r>
          <a:r>
            <a:rPr lang="uk-UA" dirty="0">
              <a:latin typeface="Palatino Linotype" panose="02040502050505030304" pitchFamily="18" charset="0"/>
            </a:rPr>
            <a:t> США на рік. </a:t>
          </a:r>
          <a:endParaRPr lang="en-US" dirty="0">
            <a:latin typeface="Palatino Linotype" panose="02040502050505030304" pitchFamily="18" charset="0"/>
          </a:endParaRPr>
        </a:p>
      </dgm:t>
    </dgm:pt>
    <dgm:pt modelId="{75FF9E6F-8B3C-4915-8890-32B3A5530F97}" type="parTrans" cxnId="{3B8871A3-AAC4-48CE-BF90-CBF4D884E56A}">
      <dgm:prSet/>
      <dgm:spPr/>
      <dgm:t>
        <a:bodyPr/>
        <a:lstStyle/>
        <a:p>
          <a:endParaRPr lang="en-US"/>
        </a:p>
      </dgm:t>
    </dgm:pt>
    <dgm:pt modelId="{686F5205-A1AD-4805-9777-33FE175A56DE}" type="sibTrans" cxnId="{3B8871A3-AAC4-48CE-BF90-CBF4D884E56A}">
      <dgm:prSet/>
      <dgm:spPr/>
      <dgm:t>
        <a:bodyPr/>
        <a:lstStyle/>
        <a:p>
          <a:endParaRPr lang="en-US"/>
        </a:p>
      </dgm:t>
    </dgm:pt>
    <dgm:pt modelId="{9289AA59-BC1B-411D-8AB4-253076AF7BDE}">
      <dgm:prSet/>
      <dgm:spPr/>
      <dgm:t>
        <a:bodyPr/>
        <a:lstStyle/>
        <a:p>
          <a:r>
            <a:rPr lang="uk-UA" dirty="0">
              <a:latin typeface="Palatino Linotype" panose="02040502050505030304" pitchFamily="18" charset="0"/>
            </a:rPr>
            <a:t>Ця цифра становить 1,88% від загальної оціночної вартості витрат на державні закупівлі</a:t>
          </a:r>
          <a:endParaRPr lang="en-US" dirty="0">
            <a:latin typeface="Palatino Linotype" panose="02040502050505030304" pitchFamily="18" charset="0"/>
          </a:endParaRPr>
        </a:p>
      </dgm:t>
    </dgm:pt>
    <dgm:pt modelId="{96E0F89B-8E14-4DA2-B59C-8BA4D9A22C6B}" type="parTrans" cxnId="{24EAA458-E715-4965-BF68-FE6362D3E1E9}">
      <dgm:prSet/>
      <dgm:spPr/>
      <dgm:t>
        <a:bodyPr/>
        <a:lstStyle/>
        <a:p>
          <a:endParaRPr lang="en-US"/>
        </a:p>
      </dgm:t>
    </dgm:pt>
    <dgm:pt modelId="{39EF5AC7-A0DD-4F3B-B237-C849579B824C}" type="sibTrans" cxnId="{24EAA458-E715-4965-BF68-FE6362D3E1E9}">
      <dgm:prSet/>
      <dgm:spPr/>
      <dgm:t>
        <a:bodyPr/>
        <a:lstStyle/>
        <a:p>
          <a:endParaRPr lang="en-US"/>
        </a:p>
      </dgm:t>
    </dgm:pt>
    <dgm:pt modelId="{4069FBE5-02AC-427C-A0FB-4D8F5F403C49}">
      <dgm:prSet/>
      <dgm:spPr/>
      <dgm:t>
        <a:bodyPr/>
        <a:lstStyle/>
        <a:p>
          <a:r>
            <a:rPr lang="uk-UA" dirty="0">
              <a:latin typeface="Palatino Linotype" panose="02040502050505030304" pitchFamily="18" charset="0"/>
            </a:rPr>
            <a:t>США публікують найбільше даних про контракти (117,8 млрд </a:t>
          </a:r>
          <a:r>
            <a:rPr lang="uk-UA" dirty="0" err="1">
              <a:latin typeface="Palatino Linotype" panose="02040502050505030304" pitchFamily="18" charset="0"/>
            </a:rPr>
            <a:t>дол</a:t>
          </a:r>
          <a:r>
            <a:rPr lang="uk-UA" dirty="0">
              <a:latin typeface="Palatino Linotype" panose="02040502050505030304" pitchFamily="18" charset="0"/>
            </a:rPr>
            <a:t>  США або 6,5% від загальних витрат), за ними йде Великобританія (101,8 млрд  </a:t>
          </a:r>
          <a:r>
            <a:rPr lang="uk-UA" dirty="0" err="1">
              <a:latin typeface="Palatino Linotype" panose="02040502050505030304" pitchFamily="18" charset="0"/>
            </a:rPr>
            <a:t>дол</a:t>
          </a:r>
          <a:r>
            <a:rPr lang="uk-UA" dirty="0">
              <a:latin typeface="Palatino Linotype" panose="02040502050505030304" pitchFamily="18" charset="0"/>
            </a:rPr>
            <a:t> США або 28,4% від загальних витрат)</a:t>
          </a:r>
          <a:endParaRPr lang="en-US" dirty="0">
            <a:latin typeface="Palatino Linotype" panose="02040502050505030304" pitchFamily="18" charset="0"/>
          </a:endParaRPr>
        </a:p>
      </dgm:t>
    </dgm:pt>
    <dgm:pt modelId="{1420FD39-33EB-447A-836D-7B342E128D3C}" type="parTrans" cxnId="{374D64E8-1037-4984-A278-61260456D626}">
      <dgm:prSet/>
      <dgm:spPr/>
      <dgm:t>
        <a:bodyPr/>
        <a:lstStyle/>
        <a:p>
          <a:endParaRPr lang="en-US"/>
        </a:p>
      </dgm:t>
    </dgm:pt>
    <dgm:pt modelId="{589B0159-EA7A-40B4-8800-8F8F8D98C9B4}" type="sibTrans" cxnId="{374D64E8-1037-4984-A278-61260456D626}">
      <dgm:prSet/>
      <dgm:spPr/>
      <dgm:t>
        <a:bodyPr/>
        <a:lstStyle/>
        <a:p>
          <a:endParaRPr lang="en-US"/>
        </a:p>
      </dgm:t>
    </dgm:pt>
    <dgm:pt modelId="{DC0C9BC1-183F-4D58-97A4-EFCBF32078A4}" type="pres">
      <dgm:prSet presAssocID="{E7D425A9-019E-4B60-81AC-C22DA6D9E04A}" presName="Name0" presStyleCnt="0">
        <dgm:presLayoutVars>
          <dgm:dir/>
          <dgm:animLvl val="lvl"/>
          <dgm:resizeHandles val="exact"/>
        </dgm:presLayoutVars>
      </dgm:prSet>
      <dgm:spPr/>
    </dgm:pt>
    <dgm:pt modelId="{EB7B32FC-9CE5-490D-80FE-FFA6F63CF003}" type="pres">
      <dgm:prSet presAssocID="{2FCC2BFE-7DFF-4574-AA56-D7E2DACBA2C4}" presName="linNode" presStyleCnt="0"/>
      <dgm:spPr/>
    </dgm:pt>
    <dgm:pt modelId="{F2DB689B-AEE1-4492-9D56-467BBCD87091}" type="pres">
      <dgm:prSet presAssocID="{2FCC2BFE-7DFF-4574-AA56-D7E2DACBA2C4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3C5813EA-052A-4ED1-8CDD-B8C9B135F851}" type="pres">
      <dgm:prSet presAssocID="{2FCC2BFE-7DFF-4574-AA56-D7E2DACBA2C4}" presName="descendantText" presStyleLbl="alignAccFollowNode1" presStyleIdx="0" presStyleCnt="2">
        <dgm:presLayoutVars>
          <dgm:bulletEnabled val="1"/>
        </dgm:presLayoutVars>
      </dgm:prSet>
      <dgm:spPr/>
    </dgm:pt>
    <dgm:pt modelId="{08599FEB-E4F6-4C62-8F87-5D3552034342}" type="pres">
      <dgm:prSet presAssocID="{93AD997E-F56F-4137-9289-F3C89B8E8684}" presName="sp" presStyleCnt="0"/>
      <dgm:spPr/>
    </dgm:pt>
    <dgm:pt modelId="{08858753-5004-4BFD-A7BF-A36354460AAC}" type="pres">
      <dgm:prSet presAssocID="{D040D5AE-137B-485C-BB1A-91E7197229F4}" presName="linNode" presStyleCnt="0"/>
      <dgm:spPr/>
    </dgm:pt>
    <dgm:pt modelId="{2B461173-5C1D-431A-B26E-C1529C16A459}" type="pres">
      <dgm:prSet presAssocID="{D040D5AE-137B-485C-BB1A-91E7197229F4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219BAE56-9F01-4D68-B2CF-821CD358C053}" type="pres">
      <dgm:prSet presAssocID="{D040D5AE-137B-485C-BB1A-91E7197229F4}" presName="descendantText" presStyleLbl="alignAccFollowNode1" presStyleIdx="1" presStyleCnt="2">
        <dgm:presLayoutVars>
          <dgm:bulletEnabled val="1"/>
        </dgm:presLayoutVars>
      </dgm:prSet>
      <dgm:spPr/>
    </dgm:pt>
    <dgm:pt modelId="{CF3C2CAF-37FE-4D32-9FC6-C2EA9C879F29}" type="pres">
      <dgm:prSet presAssocID="{686F5205-A1AD-4805-9777-33FE175A56DE}" presName="sp" presStyleCnt="0"/>
      <dgm:spPr/>
    </dgm:pt>
    <dgm:pt modelId="{1670F714-1CE1-4C5C-BFDA-6890D0E73976}" type="pres">
      <dgm:prSet presAssocID="{4069FBE5-02AC-427C-A0FB-4D8F5F403C49}" presName="linNode" presStyleCnt="0"/>
      <dgm:spPr/>
    </dgm:pt>
    <dgm:pt modelId="{8B1C9D79-5915-4544-9DD1-1E3B244ED650}" type="pres">
      <dgm:prSet presAssocID="{4069FBE5-02AC-427C-A0FB-4D8F5F403C49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CE94E942-5537-4B77-A0AB-E76E618EE8FE}" type="presOf" srcId="{4069FBE5-02AC-427C-A0FB-4D8F5F403C49}" destId="{8B1C9D79-5915-4544-9DD1-1E3B244ED650}" srcOrd="0" destOrd="0" presId="urn:microsoft.com/office/officeart/2005/8/layout/vList5"/>
    <dgm:cxn modelId="{24EAA458-E715-4965-BF68-FE6362D3E1E9}" srcId="{D040D5AE-137B-485C-BB1A-91E7197229F4}" destId="{9289AA59-BC1B-411D-8AB4-253076AF7BDE}" srcOrd="0" destOrd="0" parTransId="{96E0F89B-8E14-4DA2-B59C-8BA4D9A22C6B}" sibTransId="{39EF5AC7-A0DD-4F3B-B237-C849579B824C}"/>
    <dgm:cxn modelId="{3B8871A3-AAC4-48CE-BF90-CBF4D884E56A}" srcId="{E7D425A9-019E-4B60-81AC-C22DA6D9E04A}" destId="{D040D5AE-137B-485C-BB1A-91E7197229F4}" srcOrd="1" destOrd="0" parTransId="{75FF9E6F-8B3C-4915-8890-32B3A5530F97}" sibTransId="{686F5205-A1AD-4805-9777-33FE175A56DE}"/>
    <dgm:cxn modelId="{7AACF0B5-9F8D-42E3-B350-C32EA139E25A}" type="presOf" srcId="{D040D5AE-137B-485C-BB1A-91E7197229F4}" destId="{2B461173-5C1D-431A-B26E-C1529C16A459}" srcOrd="0" destOrd="0" presId="urn:microsoft.com/office/officeart/2005/8/layout/vList5"/>
    <dgm:cxn modelId="{D77356BB-FBAD-476E-B9EB-45FCB346A2CC}" srcId="{2FCC2BFE-7DFF-4574-AA56-D7E2DACBA2C4}" destId="{8AE12CC2-2F2B-4F23-8A74-CC9DE05E2170}" srcOrd="0" destOrd="0" parTransId="{BF9D783E-F044-404A-B58C-2981BD3995EB}" sibTransId="{4AFCC543-3560-4295-BA46-0BE859E9CD8F}"/>
    <dgm:cxn modelId="{8551EDC4-6206-433B-A965-0CEAFB93D689}" type="presOf" srcId="{8AE12CC2-2F2B-4F23-8A74-CC9DE05E2170}" destId="{3C5813EA-052A-4ED1-8CDD-B8C9B135F851}" srcOrd="0" destOrd="0" presId="urn:microsoft.com/office/officeart/2005/8/layout/vList5"/>
    <dgm:cxn modelId="{28CC9BC7-2FEC-4CD1-8A56-ECD529438853}" type="presOf" srcId="{E7D425A9-019E-4B60-81AC-C22DA6D9E04A}" destId="{DC0C9BC1-183F-4D58-97A4-EFCBF32078A4}" srcOrd="0" destOrd="0" presId="urn:microsoft.com/office/officeart/2005/8/layout/vList5"/>
    <dgm:cxn modelId="{421BC6D2-BAB2-43B7-B260-114FB3DACAE2}" type="presOf" srcId="{9289AA59-BC1B-411D-8AB4-253076AF7BDE}" destId="{219BAE56-9F01-4D68-B2CF-821CD358C053}" srcOrd="0" destOrd="0" presId="urn:microsoft.com/office/officeart/2005/8/layout/vList5"/>
    <dgm:cxn modelId="{5C0658E5-A6DB-4E3D-91C6-8CC243B5F99D}" type="presOf" srcId="{2FCC2BFE-7DFF-4574-AA56-D7E2DACBA2C4}" destId="{F2DB689B-AEE1-4492-9D56-467BBCD87091}" srcOrd="0" destOrd="0" presId="urn:microsoft.com/office/officeart/2005/8/layout/vList5"/>
    <dgm:cxn modelId="{374D64E8-1037-4984-A278-61260456D626}" srcId="{E7D425A9-019E-4B60-81AC-C22DA6D9E04A}" destId="{4069FBE5-02AC-427C-A0FB-4D8F5F403C49}" srcOrd="2" destOrd="0" parTransId="{1420FD39-33EB-447A-836D-7B342E128D3C}" sibTransId="{589B0159-EA7A-40B4-8800-8F8F8D98C9B4}"/>
    <dgm:cxn modelId="{E1CCFAF2-6E38-4296-8075-57DB5A90F1E9}" srcId="{E7D425A9-019E-4B60-81AC-C22DA6D9E04A}" destId="{2FCC2BFE-7DFF-4574-AA56-D7E2DACBA2C4}" srcOrd="0" destOrd="0" parTransId="{651B4669-5534-4F66-AB5A-9E10533C7F5A}" sibTransId="{93AD997E-F56F-4137-9289-F3C89B8E8684}"/>
    <dgm:cxn modelId="{66B7DF8C-D20A-4593-96FB-B511891BD902}" type="presParOf" srcId="{DC0C9BC1-183F-4D58-97A4-EFCBF32078A4}" destId="{EB7B32FC-9CE5-490D-80FE-FFA6F63CF003}" srcOrd="0" destOrd="0" presId="urn:microsoft.com/office/officeart/2005/8/layout/vList5"/>
    <dgm:cxn modelId="{16DDA0C5-7873-4972-91FB-483D472C5002}" type="presParOf" srcId="{EB7B32FC-9CE5-490D-80FE-FFA6F63CF003}" destId="{F2DB689B-AEE1-4492-9D56-467BBCD87091}" srcOrd="0" destOrd="0" presId="urn:microsoft.com/office/officeart/2005/8/layout/vList5"/>
    <dgm:cxn modelId="{629579EE-BFCE-4D43-9B22-7DD618E13F38}" type="presParOf" srcId="{EB7B32FC-9CE5-490D-80FE-FFA6F63CF003}" destId="{3C5813EA-052A-4ED1-8CDD-B8C9B135F851}" srcOrd="1" destOrd="0" presId="urn:microsoft.com/office/officeart/2005/8/layout/vList5"/>
    <dgm:cxn modelId="{3D144E71-1F03-46BB-9110-561B01980D56}" type="presParOf" srcId="{DC0C9BC1-183F-4D58-97A4-EFCBF32078A4}" destId="{08599FEB-E4F6-4C62-8F87-5D3552034342}" srcOrd="1" destOrd="0" presId="urn:microsoft.com/office/officeart/2005/8/layout/vList5"/>
    <dgm:cxn modelId="{68491AE2-28D2-40DF-A2FE-5CCAF1D5053B}" type="presParOf" srcId="{DC0C9BC1-183F-4D58-97A4-EFCBF32078A4}" destId="{08858753-5004-4BFD-A7BF-A36354460AAC}" srcOrd="2" destOrd="0" presId="urn:microsoft.com/office/officeart/2005/8/layout/vList5"/>
    <dgm:cxn modelId="{09539285-9F5A-46F5-95D4-B0085119A485}" type="presParOf" srcId="{08858753-5004-4BFD-A7BF-A36354460AAC}" destId="{2B461173-5C1D-431A-B26E-C1529C16A459}" srcOrd="0" destOrd="0" presId="urn:microsoft.com/office/officeart/2005/8/layout/vList5"/>
    <dgm:cxn modelId="{E91A07FD-0568-4D29-9C59-2912B15401B6}" type="presParOf" srcId="{08858753-5004-4BFD-A7BF-A36354460AAC}" destId="{219BAE56-9F01-4D68-B2CF-821CD358C053}" srcOrd="1" destOrd="0" presId="urn:microsoft.com/office/officeart/2005/8/layout/vList5"/>
    <dgm:cxn modelId="{E2709CD5-FCAA-4A0E-8137-780D78697B60}" type="presParOf" srcId="{DC0C9BC1-183F-4D58-97A4-EFCBF32078A4}" destId="{CF3C2CAF-37FE-4D32-9FC6-C2EA9C879F29}" srcOrd="3" destOrd="0" presId="urn:microsoft.com/office/officeart/2005/8/layout/vList5"/>
    <dgm:cxn modelId="{1C82096D-E853-418B-8D04-A7241BEAC4D6}" type="presParOf" srcId="{DC0C9BC1-183F-4D58-97A4-EFCBF32078A4}" destId="{1670F714-1CE1-4C5C-BFDA-6890D0E73976}" srcOrd="4" destOrd="0" presId="urn:microsoft.com/office/officeart/2005/8/layout/vList5"/>
    <dgm:cxn modelId="{CDB49C36-0951-40D5-8314-0724F920EBFB}" type="presParOf" srcId="{1670F714-1CE1-4C5C-BFDA-6890D0E73976}" destId="{8B1C9D79-5915-4544-9DD1-1E3B244ED650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596ED7C-9A06-4116-AB7F-2033D6A05635}" type="doc">
      <dgm:prSet loTypeId="urn:microsoft.com/office/officeart/2005/8/layout/vList2" loCatId="list" qsTypeId="urn:microsoft.com/office/officeart/2005/8/quickstyle/simple5#1" qsCatId="simple" csTypeId="urn:microsoft.com/office/officeart/2005/8/colors/accent2_2#1" csCatId="accent2" phldr="1"/>
      <dgm:spPr/>
      <dgm:t>
        <a:bodyPr/>
        <a:lstStyle/>
        <a:p>
          <a:endParaRPr lang="en-US"/>
        </a:p>
      </dgm:t>
    </dgm:pt>
    <dgm:pt modelId="{C08961B7-A30F-4FD9-8130-D5F5138B071B}">
      <dgm:prSet/>
      <dgm:spPr/>
      <dgm:t>
        <a:bodyPr/>
        <a:lstStyle/>
        <a:p>
          <a:r>
            <a:rPr lang="uk-UA" dirty="0">
              <a:latin typeface="Palatino Linotype" panose="02040502050505030304" pitchFamily="18" charset="0"/>
            </a:rPr>
            <a:t>до участі запрошуються обмежене число фірм в індивідуальному порядку – 5-7 компаній. </a:t>
          </a:r>
          <a:endParaRPr lang="en-US" dirty="0">
            <a:latin typeface="Palatino Linotype" panose="02040502050505030304" pitchFamily="18" charset="0"/>
          </a:endParaRPr>
        </a:p>
      </dgm:t>
    </dgm:pt>
    <dgm:pt modelId="{A14A7CF1-4AE0-4A04-A80A-C402BD249B2E}" type="parTrans" cxnId="{1B87C6DF-F3D2-4D0F-B67D-A3C8A114BE58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46C85CAB-978A-4939-B1C9-9819518F482C}" type="sibTrans" cxnId="{1B87C6DF-F3D2-4D0F-B67D-A3C8A114BE58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CB048E62-7D9E-463B-9C96-CFA186755F17}">
      <dgm:prSet/>
      <dgm:spPr/>
      <dgm:t>
        <a:bodyPr/>
        <a:lstStyle/>
        <a:p>
          <a:r>
            <a:rPr lang="uk-UA">
              <a:latin typeface="Palatino Linotype" panose="02040502050505030304" pitchFamily="18" charset="0"/>
            </a:rPr>
            <a:t>учасниками є найбільш великі фірми в даній галузі;</a:t>
          </a:r>
          <a:endParaRPr lang="en-US">
            <a:latin typeface="Palatino Linotype" panose="02040502050505030304" pitchFamily="18" charset="0"/>
          </a:endParaRPr>
        </a:p>
      </dgm:t>
    </dgm:pt>
    <dgm:pt modelId="{2B6C2562-F0D3-46B5-AE8C-490D231D21DC}" type="parTrans" cxnId="{72693A21-8FA7-45EA-8806-C5C178346758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C53160F8-DA19-45D5-A56A-ECE46EAB9E03}" type="sibTrans" cxnId="{72693A21-8FA7-45EA-8806-C5C178346758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540C43D8-5954-445D-BB98-DAFAAF25933C}">
      <dgm:prSet/>
      <dgm:spPr/>
      <dgm:t>
        <a:bodyPr/>
        <a:lstStyle/>
        <a:p>
          <a:r>
            <a:rPr lang="uk-UA" noProof="0">
              <a:latin typeface="Palatino Linotype" panose="02040502050505030304" pitchFamily="18" charset="0"/>
            </a:rPr>
            <a:t>дозволяють організаторам відмовитись від послуг небажаних (через різні причини) учасників; </a:t>
          </a:r>
        </a:p>
      </dgm:t>
    </dgm:pt>
    <dgm:pt modelId="{E88CB571-D3C4-4A99-98D2-ECDE1DAC8E05}" type="parTrans" cxnId="{25BD5D24-598B-433D-96F0-BA297C44E1CF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FC958F40-2BC3-498D-8262-823578FA60D3}" type="sibTrans" cxnId="{25BD5D24-598B-433D-96F0-BA297C44E1CF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5CAE0235-F6F5-4BAA-BC35-A31708DB42ED}">
      <dgm:prSet/>
      <dgm:spPr/>
      <dgm:t>
        <a:bodyPr/>
        <a:lstStyle/>
        <a:p>
          <a:r>
            <a:rPr lang="uk-UA">
              <a:latin typeface="Palatino Linotype" panose="02040502050505030304" pitchFamily="18" charset="0"/>
            </a:rPr>
            <a:t>рівень конкуренції менше ніж у відкритих торгах;</a:t>
          </a:r>
          <a:endParaRPr lang="en-US">
            <a:latin typeface="Palatino Linotype" panose="02040502050505030304" pitchFamily="18" charset="0"/>
          </a:endParaRPr>
        </a:p>
      </dgm:t>
    </dgm:pt>
    <dgm:pt modelId="{0E505D7F-96C8-4F1B-ABDF-0B643E251892}" type="parTrans" cxnId="{01055482-49F7-494A-9223-E62D1214899D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32199A3F-6C83-4727-9AE7-8BC23D8F60CC}" type="sibTrans" cxnId="{01055482-49F7-494A-9223-E62D1214899D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2224A891-12B7-490B-AB06-45DFB65F90AF}">
      <dgm:prSet/>
      <dgm:spPr/>
      <dgm:t>
        <a:bodyPr/>
        <a:lstStyle/>
        <a:p>
          <a:r>
            <a:rPr lang="uk-UA">
              <a:latin typeface="Palatino Linotype" panose="02040502050505030304" pitchFamily="18" charset="0"/>
            </a:rPr>
            <a:t>замовник відчуває більшу впевненість в тому, що постачальник (підрядник) володіє всіма необхідними технічними, організаційними, фінансовими та іншими необхідними можливостями.</a:t>
          </a:r>
          <a:endParaRPr lang="en-US">
            <a:latin typeface="Palatino Linotype" panose="02040502050505030304" pitchFamily="18" charset="0"/>
          </a:endParaRPr>
        </a:p>
      </dgm:t>
    </dgm:pt>
    <dgm:pt modelId="{2AB27404-4EDE-488E-9F1C-4543F0EF25DE}" type="parTrans" cxnId="{44F6D191-AD77-449C-AF2B-ED40D8FA2039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090B9585-E49B-4351-B262-021CBADA140B}" type="sibTrans" cxnId="{44F6D191-AD77-449C-AF2B-ED40D8FA2039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4ED4566A-155E-46AB-BDC6-05DFEDA9D82A}" type="pres">
      <dgm:prSet presAssocID="{D596ED7C-9A06-4116-AB7F-2033D6A05635}" presName="linear" presStyleCnt="0">
        <dgm:presLayoutVars>
          <dgm:animLvl val="lvl"/>
          <dgm:resizeHandles val="exact"/>
        </dgm:presLayoutVars>
      </dgm:prSet>
      <dgm:spPr/>
    </dgm:pt>
    <dgm:pt modelId="{258A03A1-98D9-43AB-8C9C-347D1FBF42E0}" type="pres">
      <dgm:prSet presAssocID="{C08961B7-A30F-4FD9-8130-D5F5138B071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A2C04EB7-A4AE-40A2-916F-9976717E32FF}" type="pres">
      <dgm:prSet presAssocID="{46C85CAB-978A-4939-B1C9-9819518F482C}" presName="spacer" presStyleCnt="0"/>
      <dgm:spPr/>
    </dgm:pt>
    <dgm:pt modelId="{E15B52D0-40CB-4043-962F-CF507366B776}" type="pres">
      <dgm:prSet presAssocID="{CB048E62-7D9E-463B-9C96-CFA186755F17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B4EB4D25-380D-4C07-99E9-F3853930B985}" type="pres">
      <dgm:prSet presAssocID="{C53160F8-DA19-45D5-A56A-ECE46EAB9E03}" presName="spacer" presStyleCnt="0"/>
      <dgm:spPr/>
    </dgm:pt>
    <dgm:pt modelId="{D7280B57-5692-486B-B9B1-ACD31ABE47C1}" type="pres">
      <dgm:prSet presAssocID="{540C43D8-5954-445D-BB98-DAFAAF25933C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450E7731-DBCF-4BAA-88BF-62FBE91C018F}" type="pres">
      <dgm:prSet presAssocID="{FC958F40-2BC3-498D-8262-823578FA60D3}" presName="spacer" presStyleCnt="0"/>
      <dgm:spPr/>
    </dgm:pt>
    <dgm:pt modelId="{FE42CFD0-E1B3-49F2-A761-FB3724E44CEB}" type="pres">
      <dgm:prSet presAssocID="{5CAE0235-F6F5-4BAA-BC35-A31708DB42ED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10F66978-04B0-43E0-8B12-C59AC202A7A5}" type="pres">
      <dgm:prSet presAssocID="{32199A3F-6C83-4727-9AE7-8BC23D8F60CC}" presName="spacer" presStyleCnt="0"/>
      <dgm:spPr/>
    </dgm:pt>
    <dgm:pt modelId="{F7B813EC-2A89-4B61-A7FC-0C7A8B043C28}" type="pres">
      <dgm:prSet presAssocID="{2224A891-12B7-490B-AB06-45DFB65F90A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3AC4F106-FFC4-4AD1-BAA7-74611E6FB9A2}" type="presOf" srcId="{C08961B7-A30F-4FD9-8130-D5F5138B071B}" destId="{258A03A1-98D9-43AB-8C9C-347D1FBF42E0}" srcOrd="0" destOrd="0" presId="urn:microsoft.com/office/officeart/2005/8/layout/vList2"/>
    <dgm:cxn modelId="{CEEBB613-2E50-4008-910A-17999126F9EB}" type="presOf" srcId="{2224A891-12B7-490B-AB06-45DFB65F90AF}" destId="{F7B813EC-2A89-4B61-A7FC-0C7A8B043C28}" srcOrd="0" destOrd="0" presId="urn:microsoft.com/office/officeart/2005/8/layout/vList2"/>
    <dgm:cxn modelId="{72693A21-8FA7-45EA-8806-C5C178346758}" srcId="{D596ED7C-9A06-4116-AB7F-2033D6A05635}" destId="{CB048E62-7D9E-463B-9C96-CFA186755F17}" srcOrd="1" destOrd="0" parTransId="{2B6C2562-F0D3-46B5-AE8C-490D231D21DC}" sibTransId="{C53160F8-DA19-45D5-A56A-ECE46EAB9E03}"/>
    <dgm:cxn modelId="{25BD5D24-598B-433D-96F0-BA297C44E1CF}" srcId="{D596ED7C-9A06-4116-AB7F-2033D6A05635}" destId="{540C43D8-5954-445D-BB98-DAFAAF25933C}" srcOrd="2" destOrd="0" parTransId="{E88CB571-D3C4-4A99-98D2-ECDE1DAC8E05}" sibTransId="{FC958F40-2BC3-498D-8262-823578FA60D3}"/>
    <dgm:cxn modelId="{01055482-49F7-494A-9223-E62D1214899D}" srcId="{D596ED7C-9A06-4116-AB7F-2033D6A05635}" destId="{5CAE0235-F6F5-4BAA-BC35-A31708DB42ED}" srcOrd="3" destOrd="0" parTransId="{0E505D7F-96C8-4F1B-ABDF-0B643E251892}" sibTransId="{32199A3F-6C83-4727-9AE7-8BC23D8F60CC}"/>
    <dgm:cxn modelId="{8C177187-0B90-4AAE-B21C-C1664B51BD31}" type="presOf" srcId="{540C43D8-5954-445D-BB98-DAFAAF25933C}" destId="{D7280B57-5692-486B-B9B1-ACD31ABE47C1}" srcOrd="0" destOrd="0" presId="urn:microsoft.com/office/officeart/2005/8/layout/vList2"/>
    <dgm:cxn modelId="{44F6D191-AD77-449C-AF2B-ED40D8FA2039}" srcId="{D596ED7C-9A06-4116-AB7F-2033D6A05635}" destId="{2224A891-12B7-490B-AB06-45DFB65F90AF}" srcOrd="4" destOrd="0" parTransId="{2AB27404-4EDE-488E-9F1C-4543F0EF25DE}" sibTransId="{090B9585-E49B-4351-B262-021CBADA140B}"/>
    <dgm:cxn modelId="{CC32EDAF-27D2-48D8-AE16-7B6EEFDCC15B}" type="presOf" srcId="{CB048E62-7D9E-463B-9C96-CFA186755F17}" destId="{E15B52D0-40CB-4043-962F-CF507366B776}" srcOrd="0" destOrd="0" presId="urn:microsoft.com/office/officeart/2005/8/layout/vList2"/>
    <dgm:cxn modelId="{D9FC7EB1-9F11-4D44-9B73-639F65A48F6E}" type="presOf" srcId="{5CAE0235-F6F5-4BAA-BC35-A31708DB42ED}" destId="{FE42CFD0-E1B3-49F2-A761-FB3724E44CEB}" srcOrd="0" destOrd="0" presId="urn:microsoft.com/office/officeart/2005/8/layout/vList2"/>
    <dgm:cxn modelId="{1B87C6DF-F3D2-4D0F-B67D-A3C8A114BE58}" srcId="{D596ED7C-9A06-4116-AB7F-2033D6A05635}" destId="{C08961B7-A30F-4FD9-8130-D5F5138B071B}" srcOrd="0" destOrd="0" parTransId="{A14A7CF1-4AE0-4A04-A80A-C402BD249B2E}" sibTransId="{46C85CAB-978A-4939-B1C9-9819518F482C}"/>
    <dgm:cxn modelId="{8247B7F9-E2F1-417A-87F3-08B9688EE679}" type="presOf" srcId="{D596ED7C-9A06-4116-AB7F-2033D6A05635}" destId="{4ED4566A-155E-46AB-BDC6-05DFEDA9D82A}" srcOrd="0" destOrd="0" presId="urn:microsoft.com/office/officeart/2005/8/layout/vList2"/>
    <dgm:cxn modelId="{CCD2E664-9644-495C-A69E-8F03A80ED7B1}" type="presParOf" srcId="{4ED4566A-155E-46AB-BDC6-05DFEDA9D82A}" destId="{258A03A1-98D9-43AB-8C9C-347D1FBF42E0}" srcOrd="0" destOrd="0" presId="urn:microsoft.com/office/officeart/2005/8/layout/vList2"/>
    <dgm:cxn modelId="{A9161A63-93B2-4E6F-8963-BBBABAA0087D}" type="presParOf" srcId="{4ED4566A-155E-46AB-BDC6-05DFEDA9D82A}" destId="{A2C04EB7-A4AE-40A2-916F-9976717E32FF}" srcOrd="1" destOrd="0" presId="urn:microsoft.com/office/officeart/2005/8/layout/vList2"/>
    <dgm:cxn modelId="{C1C311B6-4DAC-4FB8-8101-1511455E0137}" type="presParOf" srcId="{4ED4566A-155E-46AB-BDC6-05DFEDA9D82A}" destId="{E15B52D0-40CB-4043-962F-CF507366B776}" srcOrd="2" destOrd="0" presId="urn:microsoft.com/office/officeart/2005/8/layout/vList2"/>
    <dgm:cxn modelId="{1041B8A3-C634-490F-8632-CA097557D822}" type="presParOf" srcId="{4ED4566A-155E-46AB-BDC6-05DFEDA9D82A}" destId="{B4EB4D25-380D-4C07-99E9-F3853930B985}" srcOrd="3" destOrd="0" presId="urn:microsoft.com/office/officeart/2005/8/layout/vList2"/>
    <dgm:cxn modelId="{399A6318-7BFF-4998-B938-93E767EB8CC3}" type="presParOf" srcId="{4ED4566A-155E-46AB-BDC6-05DFEDA9D82A}" destId="{D7280B57-5692-486B-B9B1-ACD31ABE47C1}" srcOrd="4" destOrd="0" presId="urn:microsoft.com/office/officeart/2005/8/layout/vList2"/>
    <dgm:cxn modelId="{8993AF13-B963-4955-A287-535FB64783EC}" type="presParOf" srcId="{4ED4566A-155E-46AB-BDC6-05DFEDA9D82A}" destId="{450E7731-DBCF-4BAA-88BF-62FBE91C018F}" srcOrd="5" destOrd="0" presId="urn:microsoft.com/office/officeart/2005/8/layout/vList2"/>
    <dgm:cxn modelId="{C1BF8FAB-3B20-4542-BEBF-0C7C6CAB195B}" type="presParOf" srcId="{4ED4566A-155E-46AB-BDC6-05DFEDA9D82A}" destId="{FE42CFD0-E1B3-49F2-A761-FB3724E44CEB}" srcOrd="6" destOrd="0" presId="urn:microsoft.com/office/officeart/2005/8/layout/vList2"/>
    <dgm:cxn modelId="{8A6D2567-84F6-4A07-8AE9-FF8573B011FB}" type="presParOf" srcId="{4ED4566A-155E-46AB-BDC6-05DFEDA9D82A}" destId="{10F66978-04B0-43E0-8B12-C59AC202A7A5}" srcOrd="7" destOrd="0" presId="urn:microsoft.com/office/officeart/2005/8/layout/vList2"/>
    <dgm:cxn modelId="{27419ECE-5B25-4D22-B446-3509BB134E45}" type="presParOf" srcId="{4ED4566A-155E-46AB-BDC6-05DFEDA9D82A}" destId="{F7B813EC-2A89-4B61-A7FC-0C7A8B043C28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C3CC54F-DF57-42D9-8424-A4A03ACDBD80}" type="doc">
      <dgm:prSet loTypeId="urn:microsoft.com/office/officeart/2005/8/layout/vList2" loCatId="list" qsTypeId="urn:microsoft.com/office/officeart/2005/8/quickstyle/simple5#2" qsCatId="simple" csTypeId="urn:microsoft.com/office/officeart/2005/8/colors/accent2_2#2" csCatId="accent2" phldr="1"/>
      <dgm:spPr/>
      <dgm:t>
        <a:bodyPr/>
        <a:lstStyle/>
        <a:p>
          <a:endParaRPr lang="en-US"/>
        </a:p>
      </dgm:t>
    </dgm:pt>
    <dgm:pt modelId="{99016326-35C6-47C3-97C9-DB0E382E2737}">
      <dgm:prSet/>
      <dgm:spPr/>
      <dgm:t>
        <a:bodyPr/>
        <a:lstStyle/>
        <a:p>
          <a:r>
            <a:rPr lang="uk-UA" dirty="0">
              <a:latin typeface="Palatino Linotype" panose="02040502050505030304" pitchFamily="18" charset="0"/>
            </a:rPr>
            <a:t>є першою стадією проведення закритих торгів. </a:t>
          </a:r>
          <a:endParaRPr lang="en-US" dirty="0">
            <a:latin typeface="Palatino Linotype" panose="02040502050505030304" pitchFamily="18" charset="0"/>
          </a:endParaRPr>
        </a:p>
      </dgm:t>
    </dgm:pt>
    <dgm:pt modelId="{3EFA4D7C-265E-4FAE-8376-6F4DF58E7BBF}" type="parTrans" cxnId="{1746A47D-457E-445C-AC8B-6B57894E0BF1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572086AC-7C9A-48A4-AA3E-8CBF47950758}" type="sibTrans" cxnId="{1746A47D-457E-445C-AC8B-6B57894E0BF1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0FE301B5-FAD9-44DA-9CF1-56E105E04B3D}">
      <dgm:prSet/>
      <dgm:spPr/>
      <dgm:t>
        <a:bodyPr/>
        <a:lstStyle/>
        <a:p>
          <a:r>
            <a:rPr lang="uk-UA">
              <a:latin typeface="Palatino Linotype" panose="02040502050505030304" pitchFamily="18" charset="0"/>
            </a:rPr>
            <a:t>прекваліфікаційний торг є відкритим. </a:t>
          </a:r>
          <a:endParaRPr lang="en-US">
            <a:latin typeface="Palatino Linotype" panose="02040502050505030304" pitchFamily="18" charset="0"/>
          </a:endParaRPr>
        </a:p>
      </dgm:t>
    </dgm:pt>
    <dgm:pt modelId="{EF52E950-228A-4BDE-8274-9955C65665E0}" type="parTrans" cxnId="{2B770524-5BA4-4B11-A51E-B78DFAD116BE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2CB9525A-AA1A-4E1D-845E-F65A07E23C70}" type="sibTrans" cxnId="{2B770524-5BA4-4B11-A51E-B78DFAD116BE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C74277CE-D487-45F3-B516-AD564E215107}">
      <dgm:prSet/>
      <dgm:spPr/>
      <dgm:t>
        <a:bodyPr/>
        <a:lstStyle/>
        <a:p>
          <a:r>
            <a:rPr lang="uk-UA">
              <a:latin typeface="Palatino Linotype" panose="02040502050505030304" pitchFamily="18" charset="0"/>
            </a:rPr>
            <a:t>організатори тендера повідомляють засоби масової інформації про проведення торгу, умовою участі в якому є попередня кваліфікація учасників. </a:t>
          </a:r>
          <a:endParaRPr lang="en-US">
            <a:latin typeface="Palatino Linotype" panose="02040502050505030304" pitchFamily="18" charset="0"/>
          </a:endParaRPr>
        </a:p>
      </dgm:t>
    </dgm:pt>
    <dgm:pt modelId="{F70CB9E2-C88B-4B11-8AC4-2ADBA531324F}" type="parTrans" cxnId="{E536617E-6935-4174-BE4D-FA2324D0BD94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59AE1EC3-F72B-4822-AB1A-A4BE190E9D0C}" type="sibTrans" cxnId="{E536617E-6935-4174-BE4D-FA2324D0BD94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82E353F1-3B89-46FE-A28C-B0A2FA7EF224}">
      <dgm:prSet/>
      <dgm:spPr/>
      <dgm:t>
        <a:bodyPr/>
        <a:lstStyle/>
        <a:p>
          <a:r>
            <a:rPr lang="uk-UA">
              <a:latin typeface="Palatino Linotype" panose="02040502050505030304" pitchFamily="18" charset="0"/>
            </a:rPr>
            <a:t>конкурсанти передають у тендерний комітет не техніко–комерційні пропозиції, а документи, що підтверджують:</a:t>
          </a:r>
          <a:endParaRPr lang="en-US">
            <a:latin typeface="Palatino Linotype" panose="02040502050505030304" pitchFamily="18" charset="0"/>
          </a:endParaRPr>
        </a:p>
      </dgm:t>
    </dgm:pt>
    <dgm:pt modelId="{DD9C7405-13E8-497D-968F-7F81F0E783FA}" type="parTrans" cxnId="{A13B701D-ED12-4F91-BA8C-9FBF5AA5470C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4C737DBD-B1BA-4EF0-A732-BB29A6E8E0B8}" type="sibTrans" cxnId="{A13B701D-ED12-4F91-BA8C-9FBF5AA5470C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FFFEECC9-AC88-4A53-980C-CE7D1CC8A6AD}">
      <dgm:prSet/>
      <dgm:spPr/>
      <dgm:t>
        <a:bodyPr/>
        <a:lstStyle/>
        <a:p>
          <a:r>
            <a:rPr lang="uk-UA" dirty="0">
              <a:latin typeface="Palatino Linotype" panose="02040502050505030304" pitchFamily="18" charset="0"/>
            </a:rPr>
            <a:t>їх спроможність взяти участь у тендері (техніко–економічна характеристика продукції, інформація про нові розробки); </a:t>
          </a:r>
          <a:endParaRPr lang="en-US" dirty="0">
            <a:latin typeface="Palatino Linotype" panose="02040502050505030304" pitchFamily="18" charset="0"/>
          </a:endParaRPr>
        </a:p>
      </dgm:t>
    </dgm:pt>
    <dgm:pt modelId="{D837D006-91FF-4D60-999D-A059AC3A99C3}" type="parTrans" cxnId="{7B586296-3F08-4E16-B4B3-B594BC56327F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5334BA2A-59BE-4CFB-9F44-2755C952DA7C}" type="sibTrans" cxnId="{7B586296-3F08-4E16-B4B3-B594BC56327F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6A8287B2-7770-4DD6-9992-57A6AB6DE2ED}">
      <dgm:prSet/>
      <dgm:spPr/>
      <dgm:t>
        <a:bodyPr/>
        <a:lstStyle/>
        <a:p>
          <a:r>
            <a:rPr lang="uk-UA">
              <a:latin typeface="Palatino Linotype" panose="02040502050505030304" pitchFamily="18" charset="0"/>
            </a:rPr>
            <a:t>перелік найвагоміших покупців, яким були поставлені товари, або замовників, для яких були споруджені об'єкти; </a:t>
          </a:r>
          <a:endParaRPr lang="en-US">
            <a:latin typeface="Palatino Linotype" panose="02040502050505030304" pitchFamily="18" charset="0"/>
          </a:endParaRPr>
        </a:p>
      </dgm:t>
    </dgm:pt>
    <dgm:pt modelId="{4C4BBB6C-0CB0-47EC-8F0F-6ECA7A7D925C}" type="parTrans" cxnId="{3BE47EAD-C3C4-4F8A-B3A3-5FEA23C6293D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98940731-2D49-4132-A031-C0307C587ECC}" type="sibTrans" cxnId="{3BE47EAD-C3C4-4F8A-B3A3-5FEA23C6293D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2BAA18D7-4848-4DA1-AA26-6D8D8EEF2CA3}">
      <dgm:prSet/>
      <dgm:spPr/>
      <dgm:t>
        <a:bodyPr/>
        <a:lstStyle/>
        <a:p>
          <a:r>
            <a:rPr lang="uk-UA" dirty="0">
              <a:latin typeface="Palatino Linotype" panose="02040502050505030304" pitchFamily="18" charset="0"/>
            </a:rPr>
            <a:t>листи рекомендаціями від попередніх замовників, гарантії банків та страхових компаній </a:t>
          </a:r>
          <a:endParaRPr lang="en-US" dirty="0">
            <a:latin typeface="Palatino Linotype" panose="02040502050505030304" pitchFamily="18" charset="0"/>
          </a:endParaRPr>
        </a:p>
      </dgm:t>
    </dgm:pt>
    <dgm:pt modelId="{55E2D35B-296A-4AFA-BF7B-A35B59BFD38F}" type="parTrans" cxnId="{EB2AE6A4-7366-41E1-A7B1-E631EE654F82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A37F63C3-3E36-49C5-BC2C-18A0DACFAFCF}" type="sibTrans" cxnId="{EB2AE6A4-7366-41E1-A7B1-E631EE654F82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10372BFA-B117-438C-A629-F827470157AA}">
      <dgm:prSet/>
      <dgm:spPr/>
      <dgm:t>
        <a:bodyPr/>
        <a:lstStyle/>
        <a:p>
          <a:r>
            <a:rPr lang="uk-UA">
              <a:latin typeface="Palatino Linotype" panose="02040502050505030304" pitchFamily="18" charset="0"/>
            </a:rPr>
            <a:t>члени тендерного комітету аналізують кваліфікаційні документи, відбирають фірми, що відповідають вимогам замовника та направляють їм запрошення взяти участь у закритому тендері.</a:t>
          </a:r>
          <a:endParaRPr lang="en-US">
            <a:latin typeface="Palatino Linotype" panose="02040502050505030304" pitchFamily="18" charset="0"/>
          </a:endParaRPr>
        </a:p>
      </dgm:t>
    </dgm:pt>
    <dgm:pt modelId="{2B6A5A78-C15D-4E70-83B8-BAB1C0199EB3}" type="parTrans" cxnId="{19D730C6-379D-47AA-8048-6841071D98AD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C67A7FCC-B9C4-479D-8646-0B3062344627}" type="sibTrans" cxnId="{19D730C6-379D-47AA-8048-6841071D98AD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0015B705-E954-44BE-AF60-99C68594BC47}" type="pres">
      <dgm:prSet presAssocID="{1C3CC54F-DF57-42D9-8424-A4A03ACDBD80}" presName="linear" presStyleCnt="0">
        <dgm:presLayoutVars>
          <dgm:animLvl val="lvl"/>
          <dgm:resizeHandles val="exact"/>
        </dgm:presLayoutVars>
      </dgm:prSet>
      <dgm:spPr/>
    </dgm:pt>
    <dgm:pt modelId="{B7A59B9D-9A7A-4695-B404-ABB572E7EC74}" type="pres">
      <dgm:prSet presAssocID="{99016326-35C6-47C3-97C9-DB0E382E2737}" presName="parentText" presStyleLbl="node1" presStyleIdx="0" presStyleCnt="8" custLinFactNeighborX="-31568" custLinFactNeighborY="72075">
        <dgm:presLayoutVars>
          <dgm:chMax val="0"/>
          <dgm:bulletEnabled val="1"/>
        </dgm:presLayoutVars>
      </dgm:prSet>
      <dgm:spPr/>
    </dgm:pt>
    <dgm:pt modelId="{D89D94D2-6D41-4C65-B953-AB6DCE4181FE}" type="pres">
      <dgm:prSet presAssocID="{572086AC-7C9A-48A4-AA3E-8CBF47950758}" presName="spacer" presStyleCnt="0"/>
      <dgm:spPr/>
    </dgm:pt>
    <dgm:pt modelId="{3A62EB49-160B-4515-A346-90B979C5061F}" type="pres">
      <dgm:prSet presAssocID="{0FE301B5-FAD9-44DA-9CF1-56E105E04B3D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BF758D6E-DF6D-4A16-8A3B-015846E2DAFB}" type="pres">
      <dgm:prSet presAssocID="{2CB9525A-AA1A-4E1D-845E-F65A07E23C70}" presName="spacer" presStyleCnt="0"/>
      <dgm:spPr/>
    </dgm:pt>
    <dgm:pt modelId="{E055C8AC-0C43-4138-8359-41E2BE0C40F5}" type="pres">
      <dgm:prSet presAssocID="{C74277CE-D487-45F3-B516-AD564E215107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162E8257-3175-4668-A266-701379B7F774}" type="pres">
      <dgm:prSet presAssocID="{59AE1EC3-F72B-4822-AB1A-A4BE190E9D0C}" presName="spacer" presStyleCnt="0"/>
      <dgm:spPr/>
    </dgm:pt>
    <dgm:pt modelId="{08CAAC17-973E-4ED9-B434-7A82E04C2339}" type="pres">
      <dgm:prSet presAssocID="{82E353F1-3B89-46FE-A28C-B0A2FA7EF224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E1359BC9-EA06-4C70-86A0-06B5146C728F}" type="pres">
      <dgm:prSet presAssocID="{4C737DBD-B1BA-4EF0-A732-BB29A6E8E0B8}" presName="spacer" presStyleCnt="0"/>
      <dgm:spPr/>
    </dgm:pt>
    <dgm:pt modelId="{FDC7DFC1-F5D4-48D0-AA8D-CD20E524F2FC}" type="pres">
      <dgm:prSet presAssocID="{FFFEECC9-AC88-4A53-980C-CE7D1CC8A6AD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A676B6A5-3448-4625-A9FF-16776F9A31EA}" type="pres">
      <dgm:prSet presAssocID="{5334BA2A-59BE-4CFB-9F44-2755C952DA7C}" presName="spacer" presStyleCnt="0"/>
      <dgm:spPr/>
    </dgm:pt>
    <dgm:pt modelId="{BCC8FCCE-190D-49C7-93CC-35552F3F8034}" type="pres">
      <dgm:prSet presAssocID="{6A8287B2-7770-4DD6-9992-57A6AB6DE2ED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90F69BBD-29FD-4D38-ACB1-52877247F615}" type="pres">
      <dgm:prSet presAssocID="{98940731-2D49-4132-A031-C0307C587ECC}" presName="spacer" presStyleCnt="0"/>
      <dgm:spPr/>
    </dgm:pt>
    <dgm:pt modelId="{87B61372-7A99-4DEB-8F6C-8D9CB1AAEC92}" type="pres">
      <dgm:prSet presAssocID="{2BAA18D7-4848-4DA1-AA26-6D8D8EEF2CA3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C8041296-05AD-4CEB-8AB2-D3E5A85A1E7E}" type="pres">
      <dgm:prSet presAssocID="{A37F63C3-3E36-49C5-BC2C-18A0DACFAFCF}" presName="spacer" presStyleCnt="0"/>
      <dgm:spPr/>
    </dgm:pt>
    <dgm:pt modelId="{E2C086E2-C30A-4548-867A-30AECE5E5F5D}" type="pres">
      <dgm:prSet presAssocID="{10372BFA-B117-438C-A629-F827470157AA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46F0FE08-A475-46E1-A34A-0BDBCF1483B4}" type="presOf" srcId="{1C3CC54F-DF57-42D9-8424-A4A03ACDBD80}" destId="{0015B705-E954-44BE-AF60-99C68594BC47}" srcOrd="0" destOrd="0" presId="urn:microsoft.com/office/officeart/2005/8/layout/vList2"/>
    <dgm:cxn modelId="{A13B701D-ED12-4F91-BA8C-9FBF5AA5470C}" srcId="{1C3CC54F-DF57-42D9-8424-A4A03ACDBD80}" destId="{82E353F1-3B89-46FE-A28C-B0A2FA7EF224}" srcOrd="3" destOrd="0" parTransId="{DD9C7405-13E8-497D-968F-7F81F0E783FA}" sibTransId="{4C737DBD-B1BA-4EF0-A732-BB29A6E8E0B8}"/>
    <dgm:cxn modelId="{2B770524-5BA4-4B11-A51E-B78DFAD116BE}" srcId="{1C3CC54F-DF57-42D9-8424-A4A03ACDBD80}" destId="{0FE301B5-FAD9-44DA-9CF1-56E105E04B3D}" srcOrd="1" destOrd="0" parTransId="{EF52E950-228A-4BDE-8274-9955C65665E0}" sibTransId="{2CB9525A-AA1A-4E1D-845E-F65A07E23C70}"/>
    <dgm:cxn modelId="{351C9746-ABF4-4045-AA53-B30A042811F8}" type="presOf" srcId="{C74277CE-D487-45F3-B516-AD564E215107}" destId="{E055C8AC-0C43-4138-8359-41E2BE0C40F5}" srcOrd="0" destOrd="0" presId="urn:microsoft.com/office/officeart/2005/8/layout/vList2"/>
    <dgm:cxn modelId="{1746A47D-457E-445C-AC8B-6B57894E0BF1}" srcId="{1C3CC54F-DF57-42D9-8424-A4A03ACDBD80}" destId="{99016326-35C6-47C3-97C9-DB0E382E2737}" srcOrd="0" destOrd="0" parTransId="{3EFA4D7C-265E-4FAE-8376-6F4DF58E7BBF}" sibTransId="{572086AC-7C9A-48A4-AA3E-8CBF47950758}"/>
    <dgm:cxn modelId="{E536617E-6935-4174-BE4D-FA2324D0BD94}" srcId="{1C3CC54F-DF57-42D9-8424-A4A03ACDBD80}" destId="{C74277CE-D487-45F3-B516-AD564E215107}" srcOrd="2" destOrd="0" parTransId="{F70CB9E2-C88B-4B11-8AC4-2ADBA531324F}" sibTransId="{59AE1EC3-F72B-4822-AB1A-A4BE190E9D0C}"/>
    <dgm:cxn modelId="{38291C91-405F-42C7-8618-B1DC8047D13B}" type="presOf" srcId="{82E353F1-3B89-46FE-A28C-B0A2FA7EF224}" destId="{08CAAC17-973E-4ED9-B434-7A82E04C2339}" srcOrd="0" destOrd="0" presId="urn:microsoft.com/office/officeart/2005/8/layout/vList2"/>
    <dgm:cxn modelId="{7B586296-3F08-4E16-B4B3-B594BC56327F}" srcId="{1C3CC54F-DF57-42D9-8424-A4A03ACDBD80}" destId="{FFFEECC9-AC88-4A53-980C-CE7D1CC8A6AD}" srcOrd="4" destOrd="0" parTransId="{D837D006-91FF-4D60-999D-A059AC3A99C3}" sibTransId="{5334BA2A-59BE-4CFB-9F44-2755C952DA7C}"/>
    <dgm:cxn modelId="{FBD28FA1-B64C-44A6-A5A4-C78240C24899}" type="presOf" srcId="{10372BFA-B117-438C-A629-F827470157AA}" destId="{E2C086E2-C30A-4548-867A-30AECE5E5F5D}" srcOrd="0" destOrd="0" presId="urn:microsoft.com/office/officeart/2005/8/layout/vList2"/>
    <dgm:cxn modelId="{EB2AE6A4-7366-41E1-A7B1-E631EE654F82}" srcId="{1C3CC54F-DF57-42D9-8424-A4A03ACDBD80}" destId="{2BAA18D7-4848-4DA1-AA26-6D8D8EEF2CA3}" srcOrd="6" destOrd="0" parTransId="{55E2D35B-296A-4AFA-BF7B-A35B59BFD38F}" sibTransId="{A37F63C3-3E36-49C5-BC2C-18A0DACFAFCF}"/>
    <dgm:cxn modelId="{3BE47EAD-C3C4-4F8A-B3A3-5FEA23C6293D}" srcId="{1C3CC54F-DF57-42D9-8424-A4A03ACDBD80}" destId="{6A8287B2-7770-4DD6-9992-57A6AB6DE2ED}" srcOrd="5" destOrd="0" parTransId="{4C4BBB6C-0CB0-47EC-8F0F-6ECA7A7D925C}" sibTransId="{98940731-2D49-4132-A031-C0307C587ECC}"/>
    <dgm:cxn modelId="{B59F09AE-B7D7-47B8-BC2E-E735EA473CF2}" type="presOf" srcId="{0FE301B5-FAD9-44DA-9CF1-56E105E04B3D}" destId="{3A62EB49-160B-4515-A346-90B979C5061F}" srcOrd="0" destOrd="0" presId="urn:microsoft.com/office/officeart/2005/8/layout/vList2"/>
    <dgm:cxn modelId="{27B933B8-DA28-4BAE-AA3A-6AFAABE5487B}" type="presOf" srcId="{2BAA18D7-4848-4DA1-AA26-6D8D8EEF2CA3}" destId="{87B61372-7A99-4DEB-8F6C-8D9CB1AAEC92}" srcOrd="0" destOrd="0" presId="urn:microsoft.com/office/officeart/2005/8/layout/vList2"/>
    <dgm:cxn modelId="{BE3D5FB9-AB9C-4523-9E07-781FEABA9ED7}" type="presOf" srcId="{6A8287B2-7770-4DD6-9992-57A6AB6DE2ED}" destId="{BCC8FCCE-190D-49C7-93CC-35552F3F8034}" srcOrd="0" destOrd="0" presId="urn:microsoft.com/office/officeart/2005/8/layout/vList2"/>
    <dgm:cxn modelId="{19D730C6-379D-47AA-8048-6841071D98AD}" srcId="{1C3CC54F-DF57-42D9-8424-A4A03ACDBD80}" destId="{10372BFA-B117-438C-A629-F827470157AA}" srcOrd="7" destOrd="0" parTransId="{2B6A5A78-C15D-4E70-83B8-BAB1C0199EB3}" sibTransId="{C67A7FCC-B9C4-479D-8646-0B3062344627}"/>
    <dgm:cxn modelId="{D4B1D2F1-A30A-463F-BF37-AB395A760B43}" type="presOf" srcId="{FFFEECC9-AC88-4A53-980C-CE7D1CC8A6AD}" destId="{FDC7DFC1-F5D4-48D0-AA8D-CD20E524F2FC}" srcOrd="0" destOrd="0" presId="urn:microsoft.com/office/officeart/2005/8/layout/vList2"/>
    <dgm:cxn modelId="{123011FA-BC05-437A-AC46-AB981D0AEAC4}" type="presOf" srcId="{99016326-35C6-47C3-97C9-DB0E382E2737}" destId="{B7A59B9D-9A7A-4695-B404-ABB572E7EC74}" srcOrd="0" destOrd="0" presId="urn:microsoft.com/office/officeart/2005/8/layout/vList2"/>
    <dgm:cxn modelId="{971BC01B-80A3-45B7-B77E-E60D523CC290}" type="presParOf" srcId="{0015B705-E954-44BE-AF60-99C68594BC47}" destId="{B7A59B9D-9A7A-4695-B404-ABB572E7EC74}" srcOrd="0" destOrd="0" presId="urn:microsoft.com/office/officeart/2005/8/layout/vList2"/>
    <dgm:cxn modelId="{5A332279-A9D6-4C91-84DA-0D68D7AC8F98}" type="presParOf" srcId="{0015B705-E954-44BE-AF60-99C68594BC47}" destId="{D89D94D2-6D41-4C65-B953-AB6DCE4181FE}" srcOrd="1" destOrd="0" presId="urn:microsoft.com/office/officeart/2005/8/layout/vList2"/>
    <dgm:cxn modelId="{A90FA5C9-30F3-44B9-BC5F-E880829C561A}" type="presParOf" srcId="{0015B705-E954-44BE-AF60-99C68594BC47}" destId="{3A62EB49-160B-4515-A346-90B979C5061F}" srcOrd="2" destOrd="0" presId="urn:microsoft.com/office/officeart/2005/8/layout/vList2"/>
    <dgm:cxn modelId="{81BC7767-1598-4D0A-B81E-DA6F954DA892}" type="presParOf" srcId="{0015B705-E954-44BE-AF60-99C68594BC47}" destId="{BF758D6E-DF6D-4A16-8A3B-015846E2DAFB}" srcOrd="3" destOrd="0" presId="urn:microsoft.com/office/officeart/2005/8/layout/vList2"/>
    <dgm:cxn modelId="{A43A03F6-E7C0-4189-85C9-F073EE5E6802}" type="presParOf" srcId="{0015B705-E954-44BE-AF60-99C68594BC47}" destId="{E055C8AC-0C43-4138-8359-41E2BE0C40F5}" srcOrd="4" destOrd="0" presId="urn:microsoft.com/office/officeart/2005/8/layout/vList2"/>
    <dgm:cxn modelId="{4B99A86C-ECA4-4A0F-989C-B573EB1069F3}" type="presParOf" srcId="{0015B705-E954-44BE-AF60-99C68594BC47}" destId="{162E8257-3175-4668-A266-701379B7F774}" srcOrd="5" destOrd="0" presId="urn:microsoft.com/office/officeart/2005/8/layout/vList2"/>
    <dgm:cxn modelId="{9794FAD0-B541-4109-8775-1C86BA7EDA93}" type="presParOf" srcId="{0015B705-E954-44BE-AF60-99C68594BC47}" destId="{08CAAC17-973E-4ED9-B434-7A82E04C2339}" srcOrd="6" destOrd="0" presId="urn:microsoft.com/office/officeart/2005/8/layout/vList2"/>
    <dgm:cxn modelId="{FFB476E9-A877-4AA2-9607-24995B38955D}" type="presParOf" srcId="{0015B705-E954-44BE-AF60-99C68594BC47}" destId="{E1359BC9-EA06-4C70-86A0-06B5146C728F}" srcOrd="7" destOrd="0" presId="urn:microsoft.com/office/officeart/2005/8/layout/vList2"/>
    <dgm:cxn modelId="{92F227B3-F906-47B5-824E-DBBA56E634F7}" type="presParOf" srcId="{0015B705-E954-44BE-AF60-99C68594BC47}" destId="{FDC7DFC1-F5D4-48D0-AA8D-CD20E524F2FC}" srcOrd="8" destOrd="0" presId="urn:microsoft.com/office/officeart/2005/8/layout/vList2"/>
    <dgm:cxn modelId="{BFE8FB81-09CA-4F2C-82AE-4792A2A50CF7}" type="presParOf" srcId="{0015B705-E954-44BE-AF60-99C68594BC47}" destId="{A676B6A5-3448-4625-A9FF-16776F9A31EA}" srcOrd="9" destOrd="0" presId="urn:microsoft.com/office/officeart/2005/8/layout/vList2"/>
    <dgm:cxn modelId="{A186EA6F-A3D3-409E-98B1-C823CE5F0BFC}" type="presParOf" srcId="{0015B705-E954-44BE-AF60-99C68594BC47}" destId="{BCC8FCCE-190D-49C7-93CC-35552F3F8034}" srcOrd="10" destOrd="0" presId="urn:microsoft.com/office/officeart/2005/8/layout/vList2"/>
    <dgm:cxn modelId="{3E9B8865-AABA-4291-A972-03C7B64DD470}" type="presParOf" srcId="{0015B705-E954-44BE-AF60-99C68594BC47}" destId="{90F69BBD-29FD-4D38-ACB1-52877247F615}" srcOrd="11" destOrd="0" presId="urn:microsoft.com/office/officeart/2005/8/layout/vList2"/>
    <dgm:cxn modelId="{B6657D44-36D3-42ED-9011-71F4562D26E5}" type="presParOf" srcId="{0015B705-E954-44BE-AF60-99C68594BC47}" destId="{87B61372-7A99-4DEB-8F6C-8D9CB1AAEC92}" srcOrd="12" destOrd="0" presId="urn:microsoft.com/office/officeart/2005/8/layout/vList2"/>
    <dgm:cxn modelId="{687151EC-C957-4CB5-A0BF-A115DC3E240A}" type="presParOf" srcId="{0015B705-E954-44BE-AF60-99C68594BC47}" destId="{C8041296-05AD-4CEB-8AB2-D3E5A85A1E7E}" srcOrd="13" destOrd="0" presId="urn:microsoft.com/office/officeart/2005/8/layout/vList2"/>
    <dgm:cxn modelId="{C4038213-CFA8-4DD5-939C-B001EB159D97}" type="presParOf" srcId="{0015B705-E954-44BE-AF60-99C68594BC47}" destId="{E2C086E2-C30A-4548-867A-30AECE5E5F5D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446C0C8-03A5-4662-9F1C-141359064F14}" type="doc">
      <dgm:prSet loTypeId="urn:microsoft.com/office/officeart/2005/8/layout/hierarchy1" loCatId="hierarchy" qsTypeId="urn:microsoft.com/office/officeart/2005/8/quickstyle/simple1#6" qsCatId="simple" csTypeId="urn:microsoft.com/office/officeart/2005/8/colors/accent2_2#3" csCatId="accent2" phldr="1"/>
      <dgm:spPr/>
      <dgm:t>
        <a:bodyPr/>
        <a:lstStyle/>
        <a:p>
          <a:endParaRPr lang="en-US"/>
        </a:p>
      </dgm:t>
    </dgm:pt>
    <dgm:pt modelId="{ABB525C6-6787-4E7A-90A6-35ADA0318DA9}">
      <dgm:prSet/>
      <dgm:spPr/>
      <dgm:t>
        <a:bodyPr/>
        <a:lstStyle/>
        <a:p>
          <a:r>
            <a:rPr lang="ru-RU" dirty="0">
              <a:latin typeface="Palatino Linotype" panose="02040502050505030304" pitchFamily="18" charset="0"/>
            </a:rPr>
            <a:t>За процедурою </a:t>
          </a:r>
          <a:r>
            <a:rPr lang="ru-RU" b="1" dirty="0" err="1">
              <a:latin typeface="Palatino Linotype" panose="02040502050505030304" pitchFamily="18" charset="0"/>
            </a:rPr>
            <a:t>закритих</a:t>
          </a:r>
          <a:r>
            <a:rPr lang="ru-RU" dirty="0">
              <a:latin typeface="Palatino Linotype" panose="02040502050505030304" pitchFamily="18" charset="0"/>
            </a:rPr>
            <a:t> </a:t>
          </a:r>
          <a:r>
            <a:rPr lang="ru-RU" dirty="0" err="1">
              <a:latin typeface="Palatino Linotype" panose="02040502050505030304" pitchFamily="18" charset="0"/>
            </a:rPr>
            <a:t>торгів</a:t>
          </a:r>
          <a:r>
            <a:rPr lang="ru-RU" dirty="0">
              <a:latin typeface="Palatino Linotype" panose="02040502050505030304" pitchFamily="18" charset="0"/>
            </a:rPr>
            <a:t>, уряд </a:t>
          </a:r>
          <a:r>
            <a:rPr lang="ru-RU" dirty="0" err="1">
              <a:latin typeface="Palatino Linotype" panose="02040502050505030304" pitchFamily="18" charset="0"/>
            </a:rPr>
            <a:t>оцінює</a:t>
          </a:r>
          <a:r>
            <a:rPr lang="ru-RU" dirty="0">
              <a:latin typeface="Palatino Linotype" panose="02040502050505030304" pitchFamily="18" charset="0"/>
            </a:rPr>
            <a:t> </a:t>
          </a:r>
          <a:r>
            <a:rPr lang="ru-RU" dirty="0" err="1">
              <a:latin typeface="Palatino Linotype" panose="02040502050505030304" pitchFamily="18" charset="0"/>
            </a:rPr>
            <a:t>тендерні</a:t>
          </a:r>
          <a:r>
            <a:rPr lang="ru-RU" dirty="0">
              <a:latin typeface="Palatino Linotype" panose="02040502050505030304" pitchFamily="18" charset="0"/>
            </a:rPr>
            <a:t> </a:t>
          </a:r>
          <a:r>
            <a:rPr lang="ru-RU" dirty="0" err="1">
              <a:latin typeface="Palatino Linotype" panose="02040502050505030304" pitchFamily="18" charset="0"/>
            </a:rPr>
            <a:t>пропозиції</a:t>
          </a:r>
          <a:r>
            <a:rPr lang="ru-RU" dirty="0">
              <a:latin typeface="Palatino Linotype" panose="02040502050505030304" pitchFamily="18" charset="0"/>
            </a:rPr>
            <a:t> без </a:t>
          </a:r>
          <a:r>
            <a:rPr lang="ru-RU" dirty="0" err="1">
              <a:latin typeface="Palatino Linotype" panose="02040502050505030304" pitchFamily="18" charset="0"/>
            </a:rPr>
            <a:t>обговорення</a:t>
          </a:r>
          <a:r>
            <a:rPr lang="ru-RU" dirty="0">
              <a:latin typeface="Palatino Linotype" panose="02040502050505030304" pitchFamily="18" charset="0"/>
            </a:rPr>
            <a:t> та </a:t>
          </a:r>
          <a:r>
            <a:rPr lang="ru-RU" dirty="0" err="1">
              <a:latin typeface="Palatino Linotype" panose="02040502050505030304" pitchFamily="18" charset="0"/>
            </a:rPr>
            <a:t>обирає</a:t>
          </a:r>
          <a:r>
            <a:rPr lang="ru-RU" dirty="0">
              <a:latin typeface="Palatino Linotype" panose="02040502050505030304" pitchFamily="18" charset="0"/>
            </a:rPr>
            <a:t> </a:t>
          </a:r>
          <a:r>
            <a:rPr lang="ru-RU" dirty="0" err="1">
              <a:latin typeface="Palatino Linotype" panose="02040502050505030304" pitchFamily="18" charset="0"/>
            </a:rPr>
            <a:t>учасника</a:t>
          </a:r>
          <a:r>
            <a:rPr lang="ru-RU" dirty="0">
              <a:latin typeface="Palatino Linotype" panose="02040502050505030304" pitchFamily="18" charset="0"/>
            </a:rPr>
            <a:t>, чия </a:t>
          </a:r>
          <a:r>
            <a:rPr lang="ru-RU" dirty="0" err="1">
              <a:latin typeface="Palatino Linotype" panose="02040502050505030304" pitchFamily="18" charset="0"/>
            </a:rPr>
            <a:t>пропозиція</a:t>
          </a:r>
          <a:r>
            <a:rPr lang="ru-RU" dirty="0">
              <a:latin typeface="Palatino Linotype" panose="02040502050505030304" pitchFamily="18" charset="0"/>
            </a:rPr>
            <a:t> є </a:t>
          </a:r>
          <a:r>
            <a:rPr lang="ru-RU" dirty="0" err="1">
              <a:latin typeface="Palatino Linotype" panose="02040502050505030304" pitchFamily="18" charset="0"/>
            </a:rPr>
            <a:t>найбільш</a:t>
          </a:r>
          <a:r>
            <a:rPr lang="ru-RU" dirty="0">
              <a:latin typeface="Palatino Linotype" panose="02040502050505030304" pitchFamily="18" charset="0"/>
            </a:rPr>
            <a:t> </a:t>
          </a:r>
          <a:r>
            <a:rPr lang="ru-RU" dirty="0" err="1">
              <a:latin typeface="Palatino Linotype" panose="02040502050505030304" pitchFamily="18" charset="0"/>
            </a:rPr>
            <a:t>вигідною</a:t>
          </a:r>
          <a:r>
            <a:rPr lang="ru-RU" dirty="0">
              <a:latin typeface="Palatino Linotype" panose="02040502050505030304" pitchFamily="18" charset="0"/>
            </a:rPr>
            <a:t> з </a:t>
          </a:r>
          <a:r>
            <a:rPr lang="ru-RU" dirty="0" err="1">
              <a:latin typeface="Palatino Linotype" panose="02040502050505030304" pitchFamily="18" charset="0"/>
            </a:rPr>
            <a:t>урахуванням</a:t>
          </a:r>
          <a:r>
            <a:rPr lang="ru-RU" dirty="0">
              <a:latin typeface="Palatino Linotype" panose="02040502050505030304" pitchFamily="18" charset="0"/>
            </a:rPr>
            <a:t> </a:t>
          </a:r>
          <a:r>
            <a:rPr lang="ru-RU" dirty="0" err="1">
              <a:latin typeface="Palatino Linotype" panose="02040502050505030304" pitchFamily="18" charset="0"/>
            </a:rPr>
            <a:t>лише</a:t>
          </a:r>
          <a:r>
            <a:rPr lang="ru-RU" dirty="0">
              <a:latin typeface="Palatino Linotype" panose="02040502050505030304" pitchFamily="18" charset="0"/>
            </a:rPr>
            <a:t> </a:t>
          </a:r>
          <a:r>
            <a:rPr lang="ru-RU" dirty="0" err="1">
              <a:latin typeface="Palatino Linotype" panose="02040502050505030304" pitchFamily="18" charset="0"/>
            </a:rPr>
            <a:t>ціни</a:t>
          </a:r>
          <a:r>
            <a:rPr lang="ru-RU" dirty="0">
              <a:latin typeface="Palatino Linotype" panose="02040502050505030304" pitchFamily="18" charset="0"/>
            </a:rPr>
            <a:t> та </a:t>
          </a:r>
          <a:r>
            <a:rPr lang="ru-RU" dirty="0" err="1">
              <a:latin typeface="Palatino Linotype" panose="02040502050505030304" pitchFamily="18" charset="0"/>
            </a:rPr>
            <a:t>цінових</a:t>
          </a:r>
          <a:r>
            <a:rPr lang="ru-RU" dirty="0">
              <a:latin typeface="Palatino Linotype" panose="02040502050505030304" pitchFamily="18" charset="0"/>
            </a:rPr>
            <a:t> </a:t>
          </a:r>
          <a:r>
            <a:rPr lang="ru-RU" dirty="0" err="1">
              <a:latin typeface="Palatino Linotype" panose="02040502050505030304" pitchFamily="18" charset="0"/>
            </a:rPr>
            <a:t>факторів</a:t>
          </a:r>
          <a:endParaRPr lang="en-US" dirty="0">
            <a:latin typeface="Palatino Linotype" panose="02040502050505030304" pitchFamily="18" charset="0"/>
          </a:endParaRPr>
        </a:p>
      </dgm:t>
    </dgm:pt>
    <dgm:pt modelId="{673554FF-DB72-4D32-941C-896C62953E7B}" type="parTrans" cxnId="{C7152BFD-5DE7-464A-B604-E4A81FE49AEB}">
      <dgm:prSet/>
      <dgm:spPr/>
      <dgm:t>
        <a:bodyPr/>
        <a:lstStyle/>
        <a:p>
          <a:endParaRPr lang="en-US"/>
        </a:p>
      </dgm:t>
    </dgm:pt>
    <dgm:pt modelId="{60720BF6-2076-4550-8008-AE990237A5D2}" type="sibTrans" cxnId="{C7152BFD-5DE7-464A-B604-E4A81FE49AEB}">
      <dgm:prSet/>
      <dgm:spPr/>
      <dgm:t>
        <a:bodyPr/>
        <a:lstStyle/>
        <a:p>
          <a:endParaRPr lang="en-US"/>
        </a:p>
      </dgm:t>
    </dgm:pt>
    <dgm:pt modelId="{DD3CEF96-02EF-436F-8DAD-C1292524ED17}">
      <dgm:prSet/>
      <dgm:spPr/>
      <dgm:t>
        <a:bodyPr/>
        <a:lstStyle/>
        <a:p>
          <a:pPr algn="just"/>
          <a:r>
            <a:rPr lang="ru-RU" dirty="0">
              <a:latin typeface="Palatino Linotype" panose="02040502050505030304" pitchFamily="18" charset="0"/>
            </a:rPr>
            <a:t>Торги з </a:t>
          </a:r>
          <a:r>
            <a:rPr lang="ru-RU" b="1" dirty="0">
              <a:latin typeface="Palatino Linotype" panose="02040502050505030304" pitchFamily="18" charset="0"/>
            </a:rPr>
            <a:t>переговорами</a:t>
          </a:r>
          <a:r>
            <a:rPr lang="ru-RU" dirty="0">
              <a:latin typeface="Palatino Linotype" panose="02040502050505030304" pitchFamily="18" charset="0"/>
            </a:rPr>
            <a:t> </a:t>
          </a:r>
          <a:r>
            <a:rPr lang="uk-UA" noProof="0" dirty="0">
              <a:latin typeface="Palatino Linotype" panose="02040502050505030304" pitchFamily="18" charset="0"/>
            </a:rPr>
            <a:t>дозволяють проводити переговори до присудження контракту. </a:t>
          </a:r>
        </a:p>
        <a:p>
          <a:pPr algn="just"/>
          <a:r>
            <a:rPr lang="uk-UA" noProof="0" dirty="0">
              <a:latin typeface="Palatino Linotype" panose="02040502050505030304" pitchFamily="18" charset="0"/>
            </a:rPr>
            <a:t>Запит тендерних пропозицій фактично може й не включати переговори </a:t>
          </a:r>
        </a:p>
      </dgm:t>
    </dgm:pt>
    <dgm:pt modelId="{2A933E5B-EB29-4C4B-AC70-9EC448DAAABD}" type="parTrans" cxnId="{D4339607-3601-41E5-9943-67D3ED43CAD5}">
      <dgm:prSet/>
      <dgm:spPr/>
      <dgm:t>
        <a:bodyPr/>
        <a:lstStyle/>
        <a:p>
          <a:endParaRPr lang="en-US"/>
        </a:p>
      </dgm:t>
    </dgm:pt>
    <dgm:pt modelId="{CABE9A10-ADE9-4C5E-9C79-62E5CE574F39}" type="sibTrans" cxnId="{D4339607-3601-41E5-9943-67D3ED43CAD5}">
      <dgm:prSet/>
      <dgm:spPr/>
      <dgm:t>
        <a:bodyPr/>
        <a:lstStyle/>
        <a:p>
          <a:endParaRPr lang="en-US"/>
        </a:p>
      </dgm:t>
    </dgm:pt>
    <dgm:pt modelId="{BE3922B0-18AA-4604-BD07-9BC8BF1617CC}" type="pres">
      <dgm:prSet presAssocID="{4446C0C8-03A5-4662-9F1C-141359064F1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525CB58-A144-436A-8E28-AD35EE87B927}" type="pres">
      <dgm:prSet presAssocID="{ABB525C6-6787-4E7A-90A6-35ADA0318DA9}" presName="hierRoot1" presStyleCnt="0"/>
      <dgm:spPr/>
    </dgm:pt>
    <dgm:pt modelId="{6BF16932-BDF8-4815-8022-9AF319C2F973}" type="pres">
      <dgm:prSet presAssocID="{ABB525C6-6787-4E7A-90A6-35ADA0318DA9}" presName="composite" presStyleCnt="0"/>
      <dgm:spPr/>
    </dgm:pt>
    <dgm:pt modelId="{0BA35EA4-DFC2-4FBD-95D4-7EC5A3806AC1}" type="pres">
      <dgm:prSet presAssocID="{ABB525C6-6787-4E7A-90A6-35ADA0318DA9}" presName="background" presStyleLbl="node0" presStyleIdx="0" presStyleCnt="2"/>
      <dgm:spPr/>
    </dgm:pt>
    <dgm:pt modelId="{9D90FD3A-E6CC-470B-8927-1B6D3BB2D43A}" type="pres">
      <dgm:prSet presAssocID="{ABB525C6-6787-4E7A-90A6-35ADA0318DA9}" presName="text" presStyleLbl="fgAcc0" presStyleIdx="0" presStyleCnt="2">
        <dgm:presLayoutVars>
          <dgm:chPref val="3"/>
        </dgm:presLayoutVars>
      </dgm:prSet>
      <dgm:spPr/>
    </dgm:pt>
    <dgm:pt modelId="{6E63CD84-3916-4D63-8EEB-3E9AC1FDA85A}" type="pres">
      <dgm:prSet presAssocID="{ABB525C6-6787-4E7A-90A6-35ADA0318DA9}" presName="hierChild2" presStyleCnt="0"/>
      <dgm:spPr/>
    </dgm:pt>
    <dgm:pt modelId="{47C8E82C-4F61-43E0-BB04-1623CD822792}" type="pres">
      <dgm:prSet presAssocID="{DD3CEF96-02EF-436F-8DAD-C1292524ED17}" presName="hierRoot1" presStyleCnt="0"/>
      <dgm:spPr/>
    </dgm:pt>
    <dgm:pt modelId="{8F7CF1A2-9FA7-46FE-A505-5FAE9FC77B86}" type="pres">
      <dgm:prSet presAssocID="{DD3CEF96-02EF-436F-8DAD-C1292524ED17}" presName="composite" presStyleCnt="0"/>
      <dgm:spPr/>
    </dgm:pt>
    <dgm:pt modelId="{C092F758-EE12-43D1-B7FD-5532F4C4CB92}" type="pres">
      <dgm:prSet presAssocID="{DD3CEF96-02EF-436F-8DAD-C1292524ED17}" presName="background" presStyleLbl="node0" presStyleIdx="1" presStyleCnt="2"/>
      <dgm:spPr/>
    </dgm:pt>
    <dgm:pt modelId="{61C41FD5-01BB-4E8C-B6AD-216D97E27EE0}" type="pres">
      <dgm:prSet presAssocID="{DD3CEF96-02EF-436F-8DAD-C1292524ED17}" presName="text" presStyleLbl="fgAcc0" presStyleIdx="1" presStyleCnt="2">
        <dgm:presLayoutVars>
          <dgm:chPref val="3"/>
        </dgm:presLayoutVars>
      </dgm:prSet>
      <dgm:spPr/>
    </dgm:pt>
    <dgm:pt modelId="{721FA51C-4A50-49C7-AC66-58702671C17D}" type="pres">
      <dgm:prSet presAssocID="{DD3CEF96-02EF-436F-8DAD-C1292524ED17}" presName="hierChild2" presStyleCnt="0"/>
      <dgm:spPr/>
    </dgm:pt>
  </dgm:ptLst>
  <dgm:cxnLst>
    <dgm:cxn modelId="{D4339607-3601-41E5-9943-67D3ED43CAD5}" srcId="{4446C0C8-03A5-4662-9F1C-141359064F14}" destId="{DD3CEF96-02EF-436F-8DAD-C1292524ED17}" srcOrd="1" destOrd="0" parTransId="{2A933E5B-EB29-4C4B-AC70-9EC448DAAABD}" sibTransId="{CABE9A10-ADE9-4C5E-9C79-62E5CE574F39}"/>
    <dgm:cxn modelId="{3FEF2747-4086-4341-BDF9-6A6FC9025259}" type="presOf" srcId="{ABB525C6-6787-4E7A-90A6-35ADA0318DA9}" destId="{9D90FD3A-E6CC-470B-8927-1B6D3BB2D43A}" srcOrd="0" destOrd="0" presId="urn:microsoft.com/office/officeart/2005/8/layout/hierarchy1"/>
    <dgm:cxn modelId="{28BA856F-7E8B-4609-99E4-79532DBDDAB1}" type="presOf" srcId="{4446C0C8-03A5-4662-9F1C-141359064F14}" destId="{BE3922B0-18AA-4604-BD07-9BC8BF1617CC}" srcOrd="0" destOrd="0" presId="urn:microsoft.com/office/officeart/2005/8/layout/hierarchy1"/>
    <dgm:cxn modelId="{C7152BFD-5DE7-464A-B604-E4A81FE49AEB}" srcId="{4446C0C8-03A5-4662-9F1C-141359064F14}" destId="{ABB525C6-6787-4E7A-90A6-35ADA0318DA9}" srcOrd="0" destOrd="0" parTransId="{673554FF-DB72-4D32-941C-896C62953E7B}" sibTransId="{60720BF6-2076-4550-8008-AE990237A5D2}"/>
    <dgm:cxn modelId="{45353AFD-5501-4ECD-ABAE-3372394B16F6}" type="presOf" srcId="{DD3CEF96-02EF-436F-8DAD-C1292524ED17}" destId="{61C41FD5-01BB-4E8C-B6AD-216D97E27EE0}" srcOrd="0" destOrd="0" presId="urn:microsoft.com/office/officeart/2005/8/layout/hierarchy1"/>
    <dgm:cxn modelId="{023C37E9-3284-4035-8AE2-E76893F940F7}" type="presParOf" srcId="{BE3922B0-18AA-4604-BD07-9BC8BF1617CC}" destId="{E525CB58-A144-436A-8E28-AD35EE87B927}" srcOrd="0" destOrd="0" presId="urn:microsoft.com/office/officeart/2005/8/layout/hierarchy1"/>
    <dgm:cxn modelId="{43DB3C83-05F3-410E-9E77-E03ECC9AB680}" type="presParOf" srcId="{E525CB58-A144-436A-8E28-AD35EE87B927}" destId="{6BF16932-BDF8-4815-8022-9AF319C2F973}" srcOrd="0" destOrd="0" presId="urn:microsoft.com/office/officeart/2005/8/layout/hierarchy1"/>
    <dgm:cxn modelId="{883BAF06-BC42-42F0-A78B-5652210514A0}" type="presParOf" srcId="{6BF16932-BDF8-4815-8022-9AF319C2F973}" destId="{0BA35EA4-DFC2-4FBD-95D4-7EC5A3806AC1}" srcOrd="0" destOrd="0" presId="urn:microsoft.com/office/officeart/2005/8/layout/hierarchy1"/>
    <dgm:cxn modelId="{9DBDC0FD-3C6D-45C8-9439-582876816881}" type="presParOf" srcId="{6BF16932-BDF8-4815-8022-9AF319C2F973}" destId="{9D90FD3A-E6CC-470B-8927-1B6D3BB2D43A}" srcOrd="1" destOrd="0" presId="urn:microsoft.com/office/officeart/2005/8/layout/hierarchy1"/>
    <dgm:cxn modelId="{9402589F-1719-4675-AAF0-7EFDD9FC09B7}" type="presParOf" srcId="{E525CB58-A144-436A-8E28-AD35EE87B927}" destId="{6E63CD84-3916-4D63-8EEB-3E9AC1FDA85A}" srcOrd="1" destOrd="0" presId="urn:microsoft.com/office/officeart/2005/8/layout/hierarchy1"/>
    <dgm:cxn modelId="{DC75EBC9-9FD7-4990-8757-838726D865BE}" type="presParOf" srcId="{BE3922B0-18AA-4604-BD07-9BC8BF1617CC}" destId="{47C8E82C-4F61-43E0-BB04-1623CD822792}" srcOrd="1" destOrd="0" presId="urn:microsoft.com/office/officeart/2005/8/layout/hierarchy1"/>
    <dgm:cxn modelId="{A74DA603-99E7-45EE-AB2A-FD9E1486E2BA}" type="presParOf" srcId="{47C8E82C-4F61-43E0-BB04-1623CD822792}" destId="{8F7CF1A2-9FA7-46FE-A505-5FAE9FC77B86}" srcOrd="0" destOrd="0" presId="urn:microsoft.com/office/officeart/2005/8/layout/hierarchy1"/>
    <dgm:cxn modelId="{47C6CF39-9638-4766-BD97-8239FB07CA59}" type="presParOf" srcId="{8F7CF1A2-9FA7-46FE-A505-5FAE9FC77B86}" destId="{C092F758-EE12-43D1-B7FD-5532F4C4CB92}" srcOrd="0" destOrd="0" presId="urn:microsoft.com/office/officeart/2005/8/layout/hierarchy1"/>
    <dgm:cxn modelId="{8C6B0FBA-047E-4C3F-8869-6E7ACC3D52CF}" type="presParOf" srcId="{8F7CF1A2-9FA7-46FE-A505-5FAE9FC77B86}" destId="{61C41FD5-01BB-4E8C-B6AD-216D97E27EE0}" srcOrd="1" destOrd="0" presId="urn:microsoft.com/office/officeart/2005/8/layout/hierarchy1"/>
    <dgm:cxn modelId="{3510E3C9-F7B6-4B3D-8FE6-F90C2AC99B81}" type="presParOf" srcId="{47C8E82C-4F61-43E0-BB04-1623CD822792}" destId="{721FA51C-4A50-49C7-AC66-58702671C17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7FB60C9-6B14-49EE-8DFD-E5F890ADB849}" type="doc">
      <dgm:prSet loTypeId="urn:microsoft.com/office/officeart/2005/8/layout/vList2" loCatId="list" qsTypeId="urn:microsoft.com/office/officeart/2005/8/quickstyle/simple1#7" qsCatId="simple" csTypeId="urn:microsoft.com/office/officeart/2005/8/colors/colorful2#3" csCatId="colorful"/>
      <dgm:spPr/>
      <dgm:t>
        <a:bodyPr/>
        <a:lstStyle/>
        <a:p>
          <a:endParaRPr lang="en-US"/>
        </a:p>
      </dgm:t>
    </dgm:pt>
    <dgm:pt modelId="{94ED8662-F75E-4FB1-8C31-054A6B992FCE}">
      <dgm:prSet/>
      <dgm:spPr/>
      <dgm:t>
        <a:bodyPr/>
        <a:lstStyle/>
        <a:p>
          <a:r>
            <a:rPr lang="uk-UA" b="1" dirty="0">
              <a:latin typeface="Palatino Linotype" panose="02040502050505030304" pitchFamily="18" charset="0"/>
            </a:rPr>
            <a:t>Спосіб </a:t>
          </a:r>
          <a:r>
            <a:rPr lang="uk-UA" b="1" dirty="0" err="1">
              <a:latin typeface="Palatino Linotype" panose="02040502050505030304" pitchFamily="18" charset="0"/>
            </a:rPr>
            <a:t>закупівель</a:t>
          </a:r>
          <a:r>
            <a:rPr lang="uk-UA" b="1" dirty="0">
              <a:latin typeface="Palatino Linotype" panose="02040502050505030304" pitchFamily="18" charset="0"/>
            </a:rPr>
            <a:t> 1 </a:t>
          </a:r>
          <a:r>
            <a:rPr lang="uk-UA" dirty="0">
              <a:latin typeface="Palatino Linotype" panose="02040502050505030304" pitchFamily="18" charset="0"/>
            </a:rPr>
            <a:t>– прямі транскордонні міжнародні закупівлі: іноземна компанія подає та виграє державний контракт «з-за кордону».</a:t>
          </a:r>
          <a:endParaRPr lang="en-US" dirty="0">
            <a:latin typeface="Palatino Linotype" panose="02040502050505030304" pitchFamily="18" charset="0"/>
          </a:endParaRPr>
        </a:p>
      </dgm:t>
    </dgm:pt>
    <dgm:pt modelId="{E1154BF1-687C-4CB6-9411-864C8C61DB4F}" type="parTrans" cxnId="{F2759DC5-F844-4AFE-9573-8FF1795D4974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B5018120-0069-4AB2-A04F-49D610B2BDED}" type="sibTrans" cxnId="{F2759DC5-F844-4AFE-9573-8FF1795D4974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2994E7DA-D6C1-4D28-B202-A40DB4C027D4}">
      <dgm:prSet/>
      <dgm:spPr/>
      <dgm:t>
        <a:bodyPr/>
        <a:lstStyle/>
        <a:p>
          <a:r>
            <a:rPr lang="uk-UA" b="1" dirty="0">
              <a:latin typeface="Palatino Linotype" panose="02040502050505030304" pitchFamily="18" charset="0"/>
            </a:rPr>
            <a:t>Спосіб закупівлі 2 </a:t>
          </a:r>
          <a:r>
            <a:rPr lang="uk-UA" dirty="0">
              <a:latin typeface="Palatino Linotype" panose="02040502050505030304" pitchFamily="18" charset="0"/>
            </a:rPr>
            <a:t>– закупівля комерційної присутності: місцева дочірня компанія іноземної компанії виграє «місцевий» державний контракт.</a:t>
          </a:r>
          <a:endParaRPr lang="en-US" dirty="0">
            <a:latin typeface="Palatino Linotype" panose="02040502050505030304" pitchFamily="18" charset="0"/>
          </a:endParaRPr>
        </a:p>
      </dgm:t>
    </dgm:pt>
    <dgm:pt modelId="{A63C5425-137F-49EA-BC14-77757F59975D}" type="parTrans" cxnId="{DB28F5A6-1E08-48CA-BDC8-0F859A8BA125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08E3B8CF-2D0D-43CD-90DD-0C8BAAC16CFB}" type="sibTrans" cxnId="{DB28F5A6-1E08-48CA-BDC8-0F859A8BA125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2F227E13-85EC-499F-B267-3C1934AAD757}">
      <dgm:prSet/>
      <dgm:spPr/>
      <dgm:t>
        <a:bodyPr/>
        <a:lstStyle/>
        <a:p>
          <a:r>
            <a:rPr lang="uk-UA" b="1" dirty="0">
              <a:latin typeface="Palatino Linotype" panose="02040502050505030304" pitchFamily="18" charset="0"/>
            </a:rPr>
            <a:t>Режим </a:t>
          </a:r>
          <a:r>
            <a:rPr lang="uk-UA" b="1" dirty="0" err="1">
              <a:latin typeface="Palatino Linotype" panose="02040502050505030304" pitchFamily="18" charset="0"/>
            </a:rPr>
            <a:t>закупівель</a:t>
          </a:r>
          <a:r>
            <a:rPr lang="uk-UA" b="1" dirty="0">
              <a:latin typeface="Palatino Linotype" panose="02040502050505030304" pitchFamily="18" charset="0"/>
            </a:rPr>
            <a:t> 3 </a:t>
          </a:r>
          <a:r>
            <a:rPr lang="uk-UA" dirty="0">
              <a:latin typeface="Palatino Linotype" panose="02040502050505030304" pitchFamily="18" charset="0"/>
            </a:rPr>
            <a:t>– непрямі міжнародні закупівлі з доданою вартістю: іноземна компанія опосередковано бере участь у торгах, надаючи проміжні товари та послуги.</a:t>
          </a:r>
          <a:endParaRPr lang="en-US" dirty="0">
            <a:latin typeface="Palatino Linotype" panose="02040502050505030304" pitchFamily="18" charset="0"/>
          </a:endParaRPr>
        </a:p>
      </dgm:t>
    </dgm:pt>
    <dgm:pt modelId="{84091EFE-C16F-4F55-9D4B-D0AADD007494}" type="parTrans" cxnId="{70DE12F4-97AC-4798-B2D8-2641EE293BEB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5AA5A34F-5C9F-4745-A3D1-FC82883C67B4}" type="sibTrans" cxnId="{70DE12F4-97AC-4798-B2D8-2641EE293BEB}">
      <dgm:prSet/>
      <dgm:spPr/>
      <dgm:t>
        <a:bodyPr/>
        <a:lstStyle/>
        <a:p>
          <a:endParaRPr lang="en-US">
            <a:latin typeface="Palatino Linotype" panose="02040502050505030304" pitchFamily="18" charset="0"/>
          </a:endParaRPr>
        </a:p>
      </dgm:t>
    </dgm:pt>
    <dgm:pt modelId="{D157DEF4-D498-403B-885F-0CD0277FDD58}" type="pres">
      <dgm:prSet presAssocID="{37FB60C9-6B14-49EE-8DFD-E5F890ADB849}" presName="linear" presStyleCnt="0">
        <dgm:presLayoutVars>
          <dgm:animLvl val="lvl"/>
          <dgm:resizeHandles val="exact"/>
        </dgm:presLayoutVars>
      </dgm:prSet>
      <dgm:spPr/>
    </dgm:pt>
    <dgm:pt modelId="{FAD9D3A6-ABC3-4FCE-8362-4CE193D664B1}" type="pres">
      <dgm:prSet presAssocID="{94ED8662-F75E-4FB1-8C31-054A6B992FC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B74FACF-E769-48B2-B0A7-E5B36476CEBF}" type="pres">
      <dgm:prSet presAssocID="{B5018120-0069-4AB2-A04F-49D610B2BDED}" presName="spacer" presStyleCnt="0"/>
      <dgm:spPr/>
    </dgm:pt>
    <dgm:pt modelId="{22EBC264-E783-47E5-82F2-8795D3DFBF1B}" type="pres">
      <dgm:prSet presAssocID="{2994E7DA-D6C1-4D28-B202-A40DB4C027D4}" presName="parentText" presStyleLbl="node1" presStyleIdx="1" presStyleCnt="3" custLinFactNeighborX="-514" custLinFactNeighborY="23209">
        <dgm:presLayoutVars>
          <dgm:chMax val="0"/>
          <dgm:bulletEnabled val="1"/>
        </dgm:presLayoutVars>
      </dgm:prSet>
      <dgm:spPr/>
    </dgm:pt>
    <dgm:pt modelId="{BAB686F6-89A8-479D-AD64-9FB58A889D37}" type="pres">
      <dgm:prSet presAssocID="{08E3B8CF-2D0D-43CD-90DD-0C8BAAC16CFB}" presName="spacer" presStyleCnt="0"/>
      <dgm:spPr/>
    </dgm:pt>
    <dgm:pt modelId="{494C7246-E1D1-4C64-B323-DBEF25EBA802}" type="pres">
      <dgm:prSet presAssocID="{2F227E13-85EC-499F-B267-3C1934AAD757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A048F1F-2082-4734-A35C-DC135ED340EF}" type="presOf" srcId="{2F227E13-85EC-499F-B267-3C1934AAD757}" destId="{494C7246-E1D1-4C64-B323-DBEF25EBA802}" srcOrd="0" destOrd="0" presId="urn:microsoft.com/office/officeart/2005/8/layout/vList2"/>
    <dgm:cxn modelId="{FEAF9922-A555-4E56-9698-9842CEE9AA59}" type="presOf" srcId="{37FB60C9-6B14-49EE-8DFD-E5F890ADB849}" destId="{D157DEF4-D498-403B-885F-0CD0277FDD58}" srcOrd="0" destOrd="0" presId="urn:microsoft.com/office/officeart/2005/8/layout/vList2"/>
    <dgm:cxn modelId="{FBA41452-B59D-4259-BC44-F72F317B3CAE}" type="presOf" srcId="{2994E7DA-D6C1-4D28-B202-A40DB4C027D4}" destId="{22EBC264-E783-47E5-82F2-8795D3DFBF1B}" srcOrd="0" destOrd="0" presId="urn:microsoft.com/office/officeart/2005/8/layout/vList2"/>
    <dgm:cxn modelId="{DB28F5A6-1E08-48CA-BDC8-0F859A8BA125}" srcId="{37FB60C9-6B14-49EE-8DFD-E5F890ADB849}" destId="{2994E7DA-D6C1-4D28-B202-A40DB4C027D4}" srcOrd="1" destOrd="0" parTransId="{A63C5425-137F-49EA-BC14-77757F59975D}" sibTransId="{08E3B8CF-2D0D-43CD-90DD-0C8BAAC16CFB}"/>
    <dgm:cxn modelId="{BC6070BE-68EA-4C4E-BF92-8760178DD2C4}" type="presOf" srcId="{94ED8662-F75E-4FB1-8C31-054A6B992FCE}" destId="{FAD9D3A6-ABC3-4FCE-8362-4CE193D664B1}" srcOrd="0" destOrd="0" presId="urn:microsoft.com/office/officeart/2005/8/layout/vList2"/>
    <dgm:cxn modelId="{F2759DC5-F844-4AFE-9573-8FF1795D4974}" srcId="{37FB60C9-6B14-49EE-8DFD-E5F890ADB849}" destId="{94ED8662-F75E-4FB1-8C31-054A6B992FCE}" srcOrd="0" destOrd="0" parTransId="{E1154BF1-687C-4CB6-9411-864C8C61DB4F}" sibTransId="{B5018120-0069-4AB2-A04F-49D610B2BDED}"/>
    <dgm:cxn modelId="{70DE12F4-97AC-4798-B2D8-2641EE293BEB}" srcId="{37FB60C9-6B14-49EE-8DFD-E5F890ADB849}" destId="{2F227E13-85EC-499F-B267-3C1934AAD757}" srcOrd="2" destOrd="0" parTransId="{84091EFE-C16F-4F55-9D4B-D0AADD007494}" sibTransId="{5AA5A34F-5C9F-4745-A3D1-FC82883C67B4}"/>
    <dgm:cxn modelId="{7DC0710B-F085-4D25-97CC-D5605315D4EB}" type="presParOf" srcId="{D157DEF4-D498-403B-885F-0CD0277FDD58}" destId="{FAD9D3A6-ABC3-4FCE-8362-4CE193D664B1}" srcOrd="0" destOrd="0" presId="urn:microsoft.com/office/officeart/2005/8/layout/vList2"/>
    <dgm:cxn modelId="{7CD90AB2-E360-42EC-8C31-49699EB0C423}" type="presParOf" srcId="{D157DEF4-D498-403B-885F-0CD0277FDD58}" destId="{DB74FACF-E769-48B2-B0A7-E5B36476CEBF}" srcOrd="1" destOrd="0" presId="urn:microsoft.com/office/officeart/2005/8/layout/vList2"/>
    <dgm:cxn modelId="{72ED879A-DB28-4B71-B44F-31E59065A39C}" type="presParOf" srcId="{D157DEF4-D498-403B-885F-0CD0277FDD58}" destId="{22EBC264-E783-47E5-82F2-8795D3DFBF1B}" srcOrd="2" destOrd="0" presId="urn:microsoft.com/office/officeart/2005/8/layout/vList2"/>
    <dgm:cxn modelId="{14B4B4BE-62E5-483A-8073-D8F59C31123B}" type="presParOf" srcId="{D157DEF4-D498-403B-885F-0CD0277FDD58}" destId="{BAB686F6-89A8-479D-AD64-9FB58A889D37}" srcOrd="3" destOrd="0" presId="urn:microsoft.com/office/officeart/2005/8/layout/vList2"/>
    <dgm:cxn modelId="{404CD802-39AC-44BA-A642-0C3F0253C96E}" type="presParOf" srcId="{D157DEF4-D498-403B-885F-0CD0277FDD58}" destId="{494C7246-E1D1-4C64-B323-DBEF25EBA80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52229FE-9341-4350-BA6F-A447ED549BB5}" type="doc">
      <dgm:prSet loTypeId="urn:microsoft.com/office/officeart/2005/8/layout/vProcess5" loCatId="process" qsTypeId="urn:microsoft.com/office/officeart/2005/8/quickstyle/simple1#8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D64D0CA1-232A-43EB-806F-E8F89F397FF5}">
      <dgm:prSet/>
      <dgm:spPr/>
      <dgm:t>
        <a:bodyPr/>
        <a:lstStyle/>
        <a:p>
          <a:r>
            <a:rPr lang="uk-UA">
              <a:latin typeface="Palatino Linotype" panose="02040502050505030304" pitchFamily="18" charset="0"/>
            </a:rPr>
            <a:t>Мета  і</a:t>
          </a:r>
          <a:r>
            <a:rPr lang="en-US">
              <a:latin typeface="Palatino Linotype" panose="02040502050505030304" pitchFamily="18" charset="0"/>
            </a:rPr>
            <a:t> </a:t>
          </a:r>
          <a:r>
            <a:rPr lang="uk-UA">
              <a:latin typeface="Palatino Linotype" panose="02040502050505030304" pitchFamily="18" charset="0"/>
            </a:rPr>
            <a:t>бізнес-план</a:t>
          </a:r>
          <a:endParaRPr lang="en-US">
            <a:latin typeface="Palatino Linotype" panose="02040502050505030304" pitchFamily="18" charset="0"/>
          </a:endParaRPr>
        </a:p>
      </dgm:t>
    </dgm:pt>
    <dgm:pt modelId="{F368980B-C95E-4FDF-BCB4-F6B679051413}" type="parTrans" cxnId="{50B7A86C-6CC3-47FD-A904-28ACF56B964A}">
      <dgm:prSet/>
      <dgm:spPr/>
      <dgm:t>
        <a:bodyPr/>
        <a:lstStyle/>
        <a:p>
          <a:endParaRPr lang="en-US"/>
        </a:p>
      </dgm:t>
    </dgm:pt>
    <dgm:pt modelId="{97833E96-E533-4331-871F-B574FAA73DF4}" type="sibTrans" cxnId="{50B7A86C-6CC3-47FD-A904-28ACF56B964A}">
      <dgm:prSet/>
      <dgm:spPr/>
      <dgm:t>
        <a:bodyPr/>
        <a:lstStyle/>
        <a:p>
          <a:endParaRPr lang="en-US"/>
        </a:p>
      </dgm:t>
    </dgm:pt>
    <dgm:pt modelId="{CB87189A-D00E-46DC-8F38-EA3592C317AF}">
      <dgm:prSet/>
      <dgm:spPr/>
      <dgm:t>
        <a:bodyPr/>
        <a:lstStyle/>
        <a:p>
          <a:r>
            <a:rPr lang="uk-UA">
              <a:latin typeface="Palatino Linotype" panose="02040502050505030304" pitchFamily="18" charset="0"/>
            </a:rPr>
            <a:t>Бюджет</a:t>
          </a:r>
          <a:endParaRPr lang="en-US">
            <a:latin typeface="Palatino Linotype" panose="02040502050505030304" pitchFamily="18" charset="0"/>
          </a:endParaRPr>
        </a:p>
      </dgm:t>
    </dgm:pt>
    <dgm:pt modelId="{390DCBA6-4566-4EAE-878D-81692BF885E9}" type="parTrans" cxnId="{F64BF505-DE1C-4420-BBF0-5325DAEF7E59}">
      <dgm:prSet/>
      <dgm:spPr/>
      <dgm:t>
        <a:bodyPr/>
        <a:lstStyle/>
        <a:p>
          <a:endParaRPr lang="en-US"/>
        </a:p>
      </dgm:t>
    </dgm:pt>
    <dgm:pt modelId="{49C97150-AD16-45F9-96AA-57B8EE8C0646}" type="sibTrans" cxnId="{F64BF505-DE1C-4420-BBF0-5325DAEF7E59}">
      <dgm:prSet/>
      <dgm:spPr/>
      <dgm:t>
        <a:bodyPr/>
        <a:lstStyle/>
        <a:p>
          <a:endParaRPr lang="en-US"/>
        </a:p>
      </dgm:t>
    </dgm:pt>
    <dgm:pt modelId="{63198A30-27DB-40CE-8FE8-934077787234}">
      <dgm:prSet/>
      <dgm:spPr/>
      <dgm:t>
        <a:bodyPr/>
        <a:lstStyle/>
        <a:p>
          <a:r>
            <a:rPr lang="uk-UA" dirty="0">
              <a:latin typeface="Palatino Linotype" panose="02040502050505030304" pitchFamily="18" charset="0"/>
            </a:rPr>
            <a:t>План </a:t>
          </a:r>
          <a:r>
            <a:rPr lang="uk-UA" dirty="0" err="1">
              <a:latin typeface="Palatino Linotype" panose="02040502050505030304" pitchFamily="18" charset="0"/>
            </a:rPr>
            <a:t>закупівель</a:t>
          </a:r>
          <a:endParaRPr lang="en-US" dirty="0">
            <a:latin typeface="Palatino Linotype" panose="02040502050505030304" pitchFamily="18" charset="0"/>
          </a:endParaRPr>
        </a:p>
      </dgm:t>
    </dgm:pt>
    <dgm:pt modelId="{0E4E7CFC-BF04-4DA4-BBDD-A2AEB4AB887C}" type="parTrans" cxnId="{C9522976-8CCF-4A0F-9600-682E69EE234A}">
      <dgm:prSet/>
      <dgm:spPr/>
      <dgm:t>
        <a:bodyPr/>
        <a:lstStyle/>
        <a:p>
          <a:endParaRPr lang="en-US"/>
        </a:p>
      </dgm:t>
    </dgm:pt>
    <dgm:pt modelId="{466DC462-BD16-4967-8790-D0DB8DFFFACB}" type="sibTrans" cxnId="{C9522976-8CCF-4A0F-9600-682E69EE234A}">
      <dgm:prSet/>
      <dgm:spPr/>
      <dgm:t>
        <a:bodyPr/>
        <a:lstStyle/>
        <a:p>
          <a:endParaRPr lang="en-US"/>
        </a:p>
      </dgm:t>
    </dgm:pt>
    <dgm:pt modelId="{40D15568-EF64-4BC1-A789-9EB3993DB36C}">
      <dgm:prSet/>
      <dgm:spPr/>
      <dgm:t>
        <a:bodyPr/>
        <a:lstStyle/>
        <a:p>
          <a:r>
            <a:rPr lang="uk-UA" dirty="0">
              <a:latin typeface="Palatino Linotype" panose="02040502050505030304" pitchFamily="18" charset="0"/>
            </a:rPr>
            <a:t>Закупівля /контракт</a:t>
          </a:r>
          <a:endParaRPr lang="en-US" dirty="0">
            <a:latin typeface="Palatino Linotype" panose="02040502050505030304" pitchFamily="18" charset="0"/>
          </a:endParaRPr>
        </a:p>
      </dgm:t>
    </dgm:pt>
    <dgm:pt modelId="{B8413CE6-2FF8-4462-AB50-083ADAF93D6D}" type="parTrans" cxnId="{DA4AB0A2-0740-4BAC-8256-3D1BCF153381}">
      <dgm:prSet/>
      <dgm:spPr/>
      <dgm:t>
        <a:bodyPr/>
        <a:lstStyle/>
        <a:p>
          <a:endParaRPr lang="en-US"/>
        </a:p>
      </dgm:t>
    </dgm:pt>
    <dgm:pt modelId="{B6236A77-4872-4D40-AF2B-26049088C1AC}" type="sibTrans" cxnId="{DA4AB0A2-0740-4BAC-8256-3D1BCF153381}">
      <dgm:prSet/>
      <dgm:spPr/>
      <dgm:t>
        <a:bodyPr/>
        <a:lstStyle/>
        <a:p>
          <a:endParaRPr lang="en-US"/>
        </a:p>
      </dgm:t>
    </dgm:pt>
    <dgm:pt modelId="{17B99637-5A90-4027-B0CA-F04A327D2EE4}">
      <dgm:prSet/>
      <dgm:spPr/>
      <dgm:t>
        <a:bodyPr/>
        <a:lstStyle/>
        <a:p>
          <a:r>
            <a:rPr lang="uk-UA" dirty="0">
              <a:latin typeface="Palatino Linotype" panose="02040502050505030304" pitchFamily="18" charset="0"/>
            </a:rPr>
            <a:t>Управління та вимірювання результатів</a:t>
          </a:r>
          <a:endParaRPr lang="en-US" dirty="0">
            <a:latin typeface="Palatino Linotype" panose="02040502050505030304" pitchFamily="18" charset="0"/>
          </a:endParaRPr>
        </a:p>
      </dgm:t>
    </dgm:pt>
    <dgm:pt modelId="{B38DCF4A-A1B0-4095-A70E-9DABAFAF2689}" type="parTrans" cxnId="{BD2246A6-4377-4752-9085-C0F44712C403}">
      <dgm:prSet/>
      <dgm:spPr/>
      <dgm:t>
        <a:bodyPr/>
        <a:lstStyle/>
        <a:p>
          <a:endParaRPr lang="en-US"/>
        </a:p>
      </dgm:t>
    </dgm:pt>
    <dgm:pt modelId="{FABDEA58-71AB-4563-A041-680AD1B7A04D}" type="sibTrans" cxnId="{BD2246A6-4377-4752-9085-C0F44712C403}">
      <dgm:prSet/>
      <dgm:spPr/>
      <dgm:t>
        <a:bodyPr/>
        <a:lstStyle/>
        <a:p>
          <a:endParaRPr lang="en-US"/>
        </a:p>
      </dgm:t>
    </dgm:pt>
    <dgm:pt modelId="{92FAF98D-A9AA-4128-95DB-84E235417318}" type="pres">
      <dgm:prSet presAssocID="{352229FE-9341-4350-BA6F-A447ED549BB5}" presName="outerComposite" presStyleCnt="0">
        <dgm:presLayoutVars>
          <dgm:chMax val="5"/>
          <dgm:dir/>
          <dgm:resizeHandles val="exact"/>
        </dgm:presLayoutVars>
      </dgm:prSet>
      <dgm:spPr/>
    </dgm:pt>
    <dgm:pt modelId="{43E8D204-472E-44BC-AFAB-96D391342D9D}" type="pres">
      <dgm:prSet presAssocID="{352229FE-9341-4350-BA6F-A447ED549BB5}" presName="dummyMaxCanvas" presStyleCnt="0">
        <dgm:presLayoutVars/>
      </dgm:prSet>
      <dgm:spPr/>
    </dgm:pt>
    <dgm:pt modelId="{87030739-96AB-4A80-8F9D-1E03EAEF2745}" type="pres">
      <dgm:prSet presAssocID="{352229FE-9341-4350-BA6F-A447ED549BB5}" presName="FiveNodes_1" presStyleLbl="node1" presStyleIdx="0" presStyleCnt="5">
        <dgm:presLayoutVars>
          <dgm:bulletEnabled val="1"/>
        </dgm:presLayoutVars>
      </dgm:prSet>
      <dgm:spPr/>
    </dgm:pt>
    <dgm:pt modelId="{0E793CFD-BE96-444E-B528-868F8CC800AF}" type="pres">
      <dgm:prSet presAssocID="{352229FE-9341-4350-BA6F-A447ED549BB5}" presName="FiveNodes_2" presStyleLbl="node1" presStyleIdx="1" presStyleCnt="5">
        <dgm:presLayoutVars>
          <dgm:bulletEnabled val="1"/>
        </dgm:presLayoutVars>
      </dgm:prSet>
      <dgm:spPr/>
    </dgm:pt>
    <dgm:pt modelId="{90533F83-BAF4-4FA7-BF9D-8990762A5CFB}" type="pres">
      <dgm:prSet presAssocID="{352229FE-9341-4350-BA6F-A447ED549BB5}" presName="FiveNodes_3" presStyleLbl="node1" presStyleIdx="2" presStyleCnt="5">
        <dgm:presLayoutVars>
          <dgm:bulletEnabled val="1"/>
        </dgm:presLayoutVars>
      </dgm:prSet>
      <dgm:spPr/>
    </dgm:pt>
    <dgm:pt modelId="{38AEE8FD-E163-4C40-8C88-D13FBC1DFF80}" type="pres">
      <dgm:prSet presAssocID="{352229FE-9341-4350-BA6F-A447ED549BB5}" presName="FiveNodes_4" presStyleLbl="node1" presStyleIdx="3" presStyleCnt="5">
        <dgm:presLayoutVars>
          <dgm:bulletEnabled val="1"/>
        </dgm:presLayoutVars>
      </dgm:prSet>
      <dgm:spPr/>
    </dgm:pt>
    <dgm:pt modelId="{56DA516F-57DF-4356-91A6-7CC181D59238}" type="pres">
      <dgm:prSet presAssocID="{352229FE-9341-4350-BA6F-A447ED549BB5}" presName="FiveNodes_5" presStyleLbl="node1" presStyleIdx="4" presStyleCnt="5">
        <dgm:presLayoutVars>
          <dgm:bulletEnabled val="1"/>
        </dgm:presLayoutVars>
      </dgm:prSet>
      <dgm:spPr/>
    </dgm:pt>
    <dgm:pt modelId="{E990E692-C34B-4E80-9D5C-A5D23B362A01}" type="pres">
      <dgm:prSet presAssocID="{352229FE-9341-4350-BA6F-A447ED549BB5}" presName="FiveConn_1-2" presStyleLbl="fgAccFollowNode1" presStyleIdx="0" presStyleCnt="4">
        <dgm:presLayoutVars>
          <dgm:bulletEnabled val="1"/>
        </dgm:presLayoutVars>
      </dgm:prSet>
      <dgm:spPr/>
    </dgm:pt>
    <dgm:pt modelId="{50438B92-B307-4B14-BBD3-88F14D758E9F}" type="pres">
      <dgm:prSet presAssocID="{352229FE-9341-4350-BA6F-A447ED549BB5}" presName="FiveConn_2-3" presStyleLbl="fgAccFollowNode1" presStyleIdx="1" presStyleCnt="4">
        <dgm:presLayoutVars>
          <dgm:bulletEnabled val="1"/>
        </dgm:presLayoutVars>
      </dgm:prSet>
      <dgm:spPr/>
    </dgm:pt>
    <dgm:pt modelId="{F339DB63-3C2E-4016-8649-C4EFA2569D0A}" type="pres">
      <dgm:prSet presAssocID="{352229FE-9341-4350-BA6F-A447ED549BB5}" presName="FiveConn_3-4" presStyleLbl="fgAccFollowNode1" presStyleIdx="2" presStyleCnt="4">
        <dgm:presLayoutVars>
          <dgm:bulletEnabled val="1"/>
        </dgm:presLayoutVars>
      </dgm:prSet>
      <dgm:spPr/>
    </dgm:pt>
    <dgm:pt modelId="{0C5D5A40-64FD-40C5-83C8-77A8FC3B137C}" type="pres">
      <dgm:prSet presAssocID="{352229FE-9341-4350-BA6F-A447ED549BB5}" presName="FiveConn_4-5" presStyleLbl="fgAccFollowNode1" presStyleIdx="3" presStyleCnt="4">
        <dgm:presLayoutVars>
          <dgm:bulletEnabled val="1"/>
        </dgm:presLayoutVars>
      </dgm:prSet>
      <dgm:spPr/>
    </dgm:pt>
    <dgm:pt modelId="{4F78192B-C88C-430B-BAC8-B987C4D5843D}" type="pres">
      <dgm:prSet presAssocID="{352229FE-9341-4350-BA6F-A447ED549BB5}" presName="FiveNodes_1_text" presStyleLbl="node1" presStyleIdx="4" presStyleCnt="5">
        <dgm:presLayoutVars>
          <dgm:bulletEnabled val="1"/>
        </dgm:presLayoutVars>
      </dgm:prSet>
      <dgm:spPr/>
    </dgm:pt>
    <dgm:pt modelId="{51479B5C-D57E-48A9-91A3-89D4F10B7386}" type="pres">
      <dgm:prSet presAssocID="{352229FE-9341-4350-BA6F-A447ED549BB5}" presName="FiveNodes_2_text" presStyleLbl="node1" presStyleIdx="4" presStyleCnt="5">
        <dgm:presLayoutVars>
          <dgm:bulletEnabled val="1"/>
        </dgm:presLayoutVars>
      </dgm:prSet>
      <dgm:spPr/>
    </dgm:pt>
    <dgm:pt modelId="{1FA06F2F-52EF-4AA2-AF7A-6BE746479E23}" type="pres">
      <dgm:prSet presAssocID="{352229FE-9341-4350-BA6F-A447ED549BB5}" presName="FiveNodes_3_text" presStyleLbl="node1" presStyleIdx="4" presStyleCnt="5">
        <dgm:presLayoutVars>
          <dgm:bulletEnabled val="1"/>
        </dgm:presLayoutVars>
      </dgm:prSet>
      <dgm:spPr/>
    </dgm:pt>
    <dgm:pt modelId="{4DC5683E-90BE-4BA9-88A8-ACD8DE83CB3C}" type="pres">
      <dgm:prSet presAssocID="{352229FE-9341-4350-BA6F-A447ED549BB5}" presName="FiveNodes_4_text" presStyleLbl="node1" presStyleIdx="4" presStyleCnt="5">
        <dgm:presLayoutVars>
          <dgm:bulletEnabled val="1"/>
        </dgm:presLayoutVars>
      </dgm:prSet>
      <dgm:spPr/>
    </dgm:pt>
    <dgm:pt modelId="{BDE679D9-407D-40B3-8980-0AED2131AB03}" type="pres">
      <dgm:prSet presAssocID="{352229FE-9341-4350-BA6F-A447ED549BB5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994D8D04-0921-4D2B-8E3A-7A3D00A3568D}" type="presOf" srcId="{352229FE-9341-4350-BA6F-A447ED549BB5}" destId="{92FAF98D-A9AA-4128-95DB-84E235417318}" srcOrd="0" destOrd="0" presId="urn:microsoft.com/office/officeart/2005/8/layout/vProcess5"/>
    <dgm:cxn modelId="{F64BF505-DE1C-4420-BBF0-5325DAEF7E59}" srcId="{352229FE-9341-4350-BA6F-A447ED549BB5}" destId="{CB87189A-D00E-46DC-8F38-EA3592C317AF}" srcOrd="1" destOrd="0" parTransId="{390DCBA6-4566-4EAE-878D-81692BF885E9}" sibTransId="{49C97150-AD16-45F9-96AA-57B8EE8C0646}"/>
    <dgm:cxn modelId="{4EBFFF25-6539-421A-A549-5C7B1C5C266D}" type="presOf" srcId="{D64D0CA1-232A-43EB-806F-E8F89F397FF5}" destId="{87030739-96AB-4A80-8F9D-1E03EAEF2745}" srcOrd="0" destOrd="0" presId="urn:microsoft.com/office/officeart/2005/8/layout/vProcess5"/>
    <dgm:cxn modelId="{6DBE495F-A891-44A1-8EDB-C447FC4C38FA}" type="presOf" srcId="{17B99637-5A90-4027-B0CA-F04A327D2EE4}" destId="{56DA516F-57DF-4356-91A6-7CC181D59238}" srcOrd="0" destOrd="0" presId="urn:microsoft.com/office/officeart/2005/8/layout/vProcess5"/>
    <dgm:cxn modelId="{50B7A86C-6CC3-47FD-A904-28ACF56B964A}" srcId="{352229FE-9341-4350-BA6F-A447ED549BB5}" destId="{D64D0CA1-232A-43EB-806F-E8F89F397FF5}" srcOrd="0" destOrd="0" parTransId="{F368980B-C95E-4FDF-BCB4-F6B679051413}" sibTransId="{97833E96-E533-4331-871F-B574FAA73DF4}"/>
    <dgm:cxn modelId="{C8E75E6D-F465-4532-843C-99613E51EDE1}" type="presOf" srcId="{40D15568-EF64-4BC1-A789-9EB3993DB36C}" destId="{4DC5683E-90BE-4BA9-88A8-ACD8DE83CB3C}" srcOrd="1" destOrd="0" presId="urn:microsoft.com/office/officeart/2005/8/layout/vProcess5"/>
    <dgm:cxn modelId="{96051170-FEFF-4F60-82F5-F0CF520637B4}" type="presOf" srcId="{B6236A77-4872-4D40-AF2B-26049088C1AC}" destId="{0C5D5A40-64FD-40C5-83C8-77A8FC3B137C}" srcOrd="0" destOrd="0" presId="urn:microsoft.com/office/officeart/2005/8/layout/vProcess5"/>
    <dgm:cxn modelId="{72FF7652-7A7F-4AB8-A8D8-F8903856D731}" type="presOf" srcId="{49C97150-AD16-45F9-96AA-57B8EE8C0646}" destId="{50438B92-B307-4B14-BBD3-88F14D758E9F}" srcOrd="0" destOrd="0" presId="urn:microsoft.com/office/officeart/2005/8/layout/vProcess5"/>
    <dgm:cxn modelId="{C9522976-8CCF-4A0F-9600-682E69EE234A}" srcId="{352229FE-9341-4350-BA6F-A447ED549BB5}" destId="{63198A30-27DB-40CE-8FE8-934077787234}" srcOrd="2" destOrd="0" parTransId="{0E4E7CFC-BF04-4DA4-BBDD-A2AEB4AB887C}" sibTransId="{466DC462-BD16-4967-8790-D0DB8DFFFACB}"/>
    <dgm:cxn modelId="{F6001057-16E2-4BB7-AB3D-E1FDA80CCE06}" type="presOf" srcId="{97833E96-E533-4331-871F-B574FAA73DF4}" destId="{E990E692-C34B-4E80-9D5C-A5D23B362A01}" srcOrd="0" destOrd="0" presId="urn:microsoft.com/office/officeart/2005/8/layout/vProcess5"/>
    <dgm:cxn modelId="{DD83337A-07A4-4EFB-85DA-38F4A1F435A9}" type="presOf" srcId="{40D15568-EF64-4BC1-A789-9EB3993DB36C}" destId="{38AEE8FD-E163-4C40-8C88-D13FBC1DFF80}" srcOrd="0" destOrd="0" presId="urn:microsoft.com/office/officeart/2005/8/layout/vProcess5"/>
    <dgm:cxn modelId="{D8C0E699-331C-4DED-9567-073461E3CA99}" type="presOf" srcId="{D64D0CA1-232A-43EB-806F-E8F89F397FF5}" destId="{4F78192B-C88C-430B-BAC8-B987C4D5843D}" srcOrd="1" destOrd="0" presId="urn:microsoft.com/office/officeart/2005/8/layout/vProcess5"/>
    <dgm:cxn modelId="{DA4AB0A2-0740-4BAC-8256-3D1BCF153381}" srcId="{352229FE-9341-4350-BA6F-A447ED549BB5}" destId="{40D15568-EF64-4BC1-A789-9EB3993DB36C}" srcOrd="3" destOrd="0" parTransId="{B8413CE6-2FF8-4462-AB50-083ADAF93D6D}" sibTransId="{B6236A77-4872-4D40-AF2B-26049088C1AC}"/>
    <dgm:cxn modelId="{BD2246A6-4377-4752-9085-C0F44712C403}" srcId="{352229FE-9341-4350-BA6F-A447ED549BB5}" destId="{17B99637-5A90-4027-B0CA-F04A327D2EE4}" srcOrd="4" destOrd="0" parTransId="{B38DCF4A-A1B0-4095-A70E-9DABAFAF2689}" sibTransId="{FABDEA58-71AB-4563-A041-680AD1B7A04D}"/>
    <dgm:cxn modelId="{4DCB6EBA-B2DE-470A-ADA1-06235C79DB23}" type="presOf" srcId="{CB87189A-D00E-46DC-8F38-EA3592C317AF}" destId="{0E793CFD-BE96-444E-B528-868F8CC800AF}" srcOrd="0" destOrd="0" presId="urn:microsoft.com/office/officeart/2005/8/layout/vProcess5"/>
    <dgm:cxn modelId="{37C44AD0-4A1D-4442-A66B-6CCF75EBAE22}" type="presOf" srcId="{63198A30-27DB-40CE-8FE8-934077787234}" destId="{90533F83-BAF4-4FA7-BF9D-8990762A5CFB}" srcOrd="0" destOrd="0" presId="urn:microsoft.com/office/officeart/2005/8/layout/vProcess5"/>
    <dgm:cxn modelId="{2610B4D5-8D92-4656-946F-6224E7FD0D01}" type="presOf" srcId="{CB87189A-D00E-46DC-8F38-EA3592C317AF}" destId="{51479B5C-D57E-48A9-91A3-89D4F10B7386}" srcOrd="1" destOrd="0" presId="urn:microsoft.com/office/officeart/2005/8/layout/vProcess5"/>
    <dgm:cxn modelId="{EE2672DB-7732-4580-AB26-264FC2705408}" type="presOf" srcId="{17B99637-5A90-4027-B0CA-F04A327D2EE4}" destId="{BDE679D9-407D-40B3-8980-0AED2131AB03}" srcOrd="1" destOrd="0" presId="urn:microsoft.com/office/officeart/2005/8/layout/vProcess5"/>
    <dgm:cxn modelId="{AF66B8E8-ABCB-4B1A-A345-F4A420C343C5}" type="presOf" srcId="{63198A30-27DB-40CE-8FE8-934077787234}" destId="{1FA06F2F-52EF-4AA2-AF7A-6BE746479E23}" srcOrd="1" destOrd="0" presId="urn:microsoft.com/office/officeart/2005/8/layout/vProcess5"/>
    <dgm:cxn modelId="{D06AD4EE-86EE-42C4-B5D0-818831F87363}" type="presOf" srcId="{466DC462-BD16-4967-8790-D0DB8DFFFACB}" destId="{F339DB63-3C2E-4016-8649-C4EFA2569D0A}" srcOrd="0" destOrd="0" presId="urn:microsoft.com/office/officeart/2005/8/layout/vProcess5"/>
    <dgm:cxn modelId="{FFCC3CD6-B266-468B-ADD2-92EAB37D36AF}" type="presParOf" srcId="{92FAF98D-A9AA-4128-95DB-84E235417318}" destId="{43E8D204-472E-44BC-AFAB-96D391342D9D}" srcOrd="0" destOrd="0" presId="urn:microsoft.com/office/officeart/2005/8/layout/vProcess5"/>
    <dgm:cxn modelId="{AC8BF211-4770-4782-AAC2-928340A95541}" type="presParOf" srcId="{92FAF98D-A9AA-4128-95DB-84E235417318}" destId="{87030739-96AB-4A80-8F9D-1E03EAEF2745}" srcOrd="1" destOrd="0" presId="urn:microsoft.com/office/officeart/2005/8/layout/vProcess5"/>
    <dgm:cxn modelId="{9E15DCDD-A9F6-454D-B3B5-2DF326B13D29}" type="presParOf" srcId="{92FAF98D-A9AA-4128-95DB-84E235417318}" destId="{0E793CFD-BE96-444E-B528-868F8CC800AF}" srcOrd="2" destOrd="0" presId="urn:microsoft.com/office/officeart/2005/8/layout/vProcess5"/>
    <dgm:cxn modelId="{2F5A94EE-80B4-4728-BD95-B96BAA907146}" type="presParOf" srcId="{92FAF98D-A9AA-4128-95DB-84E235417318}" destId="{90533F83-BAF4-4FA7-BF9D-8990762A5CFB}" srcOrd="3" destOrd="0" presId="urn:microsoft.com/office/officeart/2005/8/layout/vProcess5"/>
    <dgm:cxn modelId="{94976B68-A97F-4F4E-AA21-6E5C4A3689D6}" type="presParOf" srcId="{92FAF98D-A9AA-4128-95DB-84E235417318}" destId="{38AEE8FD-E163-4C40-8C88-D13FBC1DFF80}" srcOrd="4" destOrd="0" presId="urn:microsoft.com/office/officeart/2005/8/layout/vProcess5"/>
    <dgm:cxn modelId="{8D18636C-25AD-4AB1-ACC3-1CD7C8EDEC76}" type="presParOf" srcId="{92FAF98D-A9AA-4128-95DB-84E235417318}" destId="{56DA516F-57DF-4356-91A6-7CC181D59238}" srcOrd="5" destOrd="0" presId="urn:microsoft.com/office/officeart/2005/8/layout/vProcess5"/>
    <dgm:cxn modelId="{6CDDF8B3-535A-44A1-B826-DF3443D0E050}" type="presParOf" srcId="{92FAF98D-A9AA-4128-95DB-84E235417318}" destId="{E990E692-C34B-4E80-9D5C-A5D23B362A01}" srcOrd="6" destOrd="0" presId="urn:microsoft.com/office/officeart/2005/8/layout/vProcess5"/>
    <dgm:cxn modelId="{130C3244-1C11-442B-9351-77EBEEF846FD}" type="presParOf" srcId="{92FAF98D-A9AA-4128-95DB-84E235417318}" destId="{50438B92-B307-4B14-BBD3-88F14D758E9F}" srcOrd="7" destOrd="0" presId="urn:microsoft.com/office/officeart/2005/8/layout/vProcess5"/>
    <dgm:cxn modelId="{98405DAD-F657-485A-96C9-2B48A789DC84}" type="presParOf" srcId="{92FAF98D-A9AA-4128-95DB-84E235417318}" destId="{F339DB63-3C2E-4016-8649-C4EFA2569D0A}" srcOrd="8" destOrd="0" presId="urn:microsoft.com/office/officeart/2005/8/layout/vProcess5"/>
    <dgm:cxn modelId="{3CA86DA3-093B-4945-BC12-B8847BD648CF}" type="presParOf" srcId="{92FAF98D-A9AA-4128-95DB-84E235417318}" destId="{0C5D5A40-64FD-40C5-83C8-77A8FC3B137C}" srcOrd="9" destOrd="0" presId="urn:microsoft.com/office/officeart/2005/8/layout/vProcess5"/>
    <dgm:cxn modelId="{3827AA6A-2626-4AB2-B5D7-32BEE8DDD221}" type="presParOf" srcId="{92FAF98D-A9AA-4128-95DB-84E235417318}" destId="{4F78192B-C88C-430B-BAC8-B987C4D5843D}" srcOrd="10" destOrd="0" presId="urn:microsoft.com/office/officeart/2005/8/layout/vProcess5"/>
    <dgm:cxn modelId="{884CBDD7-ACAC-4183-91B9-93CB17226F3E}" type="presParOf" srcId="{92FAF98D-A9AA-4128-95DB-84E235417318}" destId="{51479B5C-D57E-48A9-91A3-89D4F10B7386}" srcOrd="11" destOrd="0" presId="urn:microsoft.com/office/officeart/2005/8/layout/vProcess5"/>
    <dgm:cxn modelId="{ED9150F6-0EBE-404D-8408-801A41E6F7C9}" type="presParOf" srcId="{92FAF98D-A9AA-4128-95DB-84E235417318}" destId="{1FA06F2F-52EF-4AA2-AF7A-6BE746479E23}" srcOrd="12" destOrd="0" presId="urn:microsoft.com/office/officeart/2005/8/layout/vProcess5"/>
    <dgm:cxn modelId="{AF62F5FC-8EA9-4D59-B612-28847FA02EEE}" type="presParOf" srcId="{92FAF98D-A9AA-4128-95DB-84E235417318}" destId="{4DC5683E-90BE-4BA9-88A8-ACD8DE83CB3C}" srcOrd="13" destOrd="0" presId="urn:microsoft.com/office/officeart/2005/8/layout/vProcess5"/>
    <dgm:cxn modelId="{1E3AA7F8-47EE-4ED9-91CF-3114F8A0DF1B}" type="presParOf" srcId="{92FAF98D-A9AA-4128-95DB-84E235417318}" destId="{BDE679D9-407D-40B3-8980-0AED2131AB03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B57B19B-9B8B-48D9-888D-9CA5BE524513}" type="doc">
      <dgm:prSet loTypeId="urn:microsoft.com/office/officeart/2008/layout/LinedList" loCatId="list" qsTypeId="urn:microsoft.com/office/officeart/2005/8/quickstyle/simple1#9" qsCatId="simple" csTypeId="urn:microsoft.com/office/officeart/2005/8/colors/accent1_2#2" csCatId="accent1"/>
      <dgm:spPr/>
      <dgm:t>
        <a:bodyPr/>
        <a:lstStyle/>
        <a:p>
          <a:endParaRPr lang="en-US"/>
        </a:p>
      </dgm:t>
    </dgm:pt>
    <dgm:pt modelId="{C0E3CEF4-C120-4278-A97F-D682D6E5F694}">
      <dgm:prSet/>
      <dgm:spPr/>
      <dgm:t>
        <a:bodyPr/>
        <a:lstStyle/>
        <a:p>
          <a:r>
            <a:rPr lang="uk-UA" b="1" i="0" baseline="0" dirty="0">
              <a:latin typeface="Palatino Linotype" panose="02040502050505030304" pitchFamily="18" charset="0"/>
            </a:rPr>
            <a:t>Посібник Центру міжнародної торгівлі ЮНКТАД/СОТ щодо розвитку МСП та експорту в програмах державних </a:t>
          </a:r>
          <a:r>
            <a:rPr lang="uk-UA" b="1" i="0" baseline="0" dirty="0" err="1">
              <a:latin typeface="Palatino Linotype" panose="02040502050505030304" pitchFamily="18" charset="0"/>
            </a:rPr>
            <a:t>закупівель</a:t>
          </a:r>
          <a:r>
            <a:rPr lang="uk-UA" b="0" i="0" baseline="0" dirty="0">
              <a:latin typeface="Palatino Linotype" panose="02040502050505030304" pitchFamily="18" charset="0"/>
            </a:rPr>
            <a:t> визначає, як програми державних </a:t>
          </a:r>
          <a:r>
            <a:rPr lang="uk-UA" b="0" i="0" baseline="0" dirty="0" err="1">
              <a:latin typeface="Palatino Linotype" panose="02040502050505030304" pitchFamily="18" charset="0"/>
            </a:rPr>
            <a:t>закупівель</a:t>
          </a:r>
          <a:r>
            <a:rPr lang="uk-UA" b="0" i="0" baseline="0" dirty="0">
              <a:latin typeface="Palatino Linotype" panose="02040502050505030304" pitchFamily="18" charset="0"/>
            </a:rPr>
            <a:t> можуть підтримати МСП у підвищенні конкурентоспроможності щодо експорту.</a:t>
          </a:r>
          <a:r>
            <a:rPr lang="en-GB" b="0" i="0" baseline="0" dirty="0">
              <a:latin typeface="Palatino Linotype" panose="02040502050505030304" pitchFamily="18" charset="0"/>
            </a:rPr>
            <a:t> https://www.wto.org/english/tratop_e/gproc_e/wkshop_tanz_jan03/itcdemo3_e.pdf</a:t>
          </a:r>
          <a:endParaRPr lang="en-US" dirty="0">
            <a:latin typeface="Palatino Linotype" panose="02040502050505030304" pitchFamily="18" charset="0"/>
          </a:endParaRPr>
        </a:p>
      </dgm:t>
    </dgm:pt>
    <dgm:pt modelId="{F0DFCB71-7181-4ED2-ACE2-FB1194BA9A46}" type="parTrans" cxnId="{9EF39EF0-4506-479B-8E37-8CDA6680C3F2}">
      <dgm:prSet/>
      <dgm:spPr/>
      <dgm:t>
        <a:bodyPr/>
        <a:lstStyle/>
        <a:p>
          <a:endParaRPr lang="en-US"/>
        </a:p>
      </dgm:t>
    </dgm:pt>
    <dgm:pt modelId="{DEAE773D-FAF7-4EAC-B9B3-2EBF8D487EDE}" type="sibTrans" cxnId="{9EF39EF0-4506-479B-8E37-8CDA6680C3F2}">
      <dgm:prSet/>
      <dgm:spPr/>
      <dgm:t>
        <a:bodyPr/>
        <a:lstStyle/>
        <a:p>
          <a:endParaRPr lang="en-US"/>
        </a:p>
      </dgm:t>
    </dgm:pt>
    <dgm:pt modelId="{BA9FD122-2717-43E1-AD3C-0C77D0ED9B1E}">
      <dgm:prSet/>
      <dgm:spPr/>
      <dgm:t>
        <a:bodyPr/>
        <a:lstStyle/>
        <a:p>
          <a:r>
            <a:rPr lang="uk-UA" b="1" i="0" baseline="0" dirty="0">
              <a:latin typeface="Palatino Linotype" panose="02040502050505030304" pitchFamily="18" charset="0"/>
            </a:rPr>
            <a:t>Публічний посібник із «Глобального порівняльного показника </a:t>
          </a:r>
          <a:r>
            <a:rPr lang="uk-UA" b="1" i="0" baseline="0" dirty="0" err="1">
              <a:latin typeface="Palatino Linotype" panose="02040502050505030304" pitchFamily="18" charset="0"/>
            </a:rPr>
            <a:t>закупівель</a:t>
          </a:r>
          <a:r>
            <a:rPr lang="uk-UA" b="1" i="0" baseline="0" dirty="0">
              <a:latin typeface="Palatino Linotype" panose="02040502050505030304" pitchFamily="18" charset="0"/>
            </a:rPr>
            <a:t> для МСП» </a:t>
          </a:r>
          <a:r>
            <a:rPr lang="uk-UA" b="0" i="0" baseline="0" dirty="0">
              <a:latin typeface="Palatino Linotype" panose="02040502050505030304" pitchFamily="18" charset="0"/>
            </a:rPr>
            <a:t>зосереджується на передовій практиці сприяння участі МСП у державних </a:t>
          </a:r>
          <a:r>
            <a:rPr lang="uk-UA" b="0" i="0" baseline="0" dirty="0" err="1">
              <a:latin typeface="Palatino Linotype" panose="02040502050505030304" pitchFamily="18" charset="0"/>
            </a:rPr>
            <a:t>закупівлях</a:t>
          </a:r>
          <a:r>
            <a:rPr lang="uk-UA" b="0" i="0" baseline="0" dirty="0">
              <a:latin typeface="Palatino Linotype" panose="02040502050505030304" pitchFamily="18" charset="0"/>
            </a:rPr>
            <a:t> і вказує на ключові сфери можливостей.</a:t>
          </a:r>
          <a:r>
            <a:rPr lang="en-GB" b="0" i="0" baseline="0" dirty="0">
              <a:latin typeface="Palatino Linotype" panose="02040502050505030304" pitchFamily="18" charset="0"/>
            </a:rPr>
            <a:t> https://view.publitas.com/public-1/2205-mc-sme-procurement-f5-4-1/page/1</a:t>
          </a:r>
          <a:endParaRPr lang="en-US" dirty="0">
            <a:latin typeface="Palatino Linotype" panose="02040502050505030304" pitchFamily="18" charset="0"/>
          </a:endParaRPr>
        </a:p>
      </dgm:t>
    </dgm:pt>
    <dgm:pt modelId="{E384B69A-6BF3-479D-9630-B2BA20398AA1}" type="parTrans" cxnId="{BDC749ED-0B0E-462E-8D21-45E0D6B31628}">
      <dgm:prSet/>
      <dgm:spPr/>
      <dgm:t>
        <a:bodyPr/>
        <a:lstStyle/>
        <a:p>
          <a:endParaRPr lang="en-US"/>
        </a:p>
      </dgm:t>
    </dgm:pt>
    <dgm:pt modelId="{02F3E104-9054-4E7B-856E-C6E5B3A0CFA4}" type="sibTrans" cxnId="{BDC749ED-0B0E-462E-8D21-45E0D6B31628}">
      <dgm:prSet/>
      <dgm:spPr/>
      <dgm:t>
        <a:bodyPr/>
        <a:lstStyle/>
        <a:p>
          <a:endParaRPr lang="en-US"/>
        </a:p>
      </dgm:t>
    </dgm:pt>
    <dgm:pt modelId="{9788A15C-9EBD-4DAB-B233-E5DB5532D2D7}">
      <dgm:prSet/>
      <dgm:spPr/>
      <dgm:t>
        <a:bodyPr/>
        <a:lstStyle/>
        <a:p>
          <a:r>
            <a:rPr lang="en-GB" b="1" i="0" baseline="0" dirty="0">
              <a:latin typeface="Palatino Linotype" panose="02040502050505030304" pitchFamily="18" charset="0"/>
            </a:rPr>
            <a:t>WTO GPA Knowledge Series </a:t>
          </a:r>
          <a:r>
            <a:rPr lang="uk-UA" b="1" i="0" baseline="0" dirty="0">
              <a:latin typeface="Palatino Linotype" panose="02040502050505030304" pitchFamily="18" charset="0"/>
            </a:rPr>
            <a:t>на тему «Торги щодо можливостей державних </a:t>
          </a:r>
          <a:r>
            <a:rPr lang="uk-UA" b="1" i="0" baseline="0" dirty="0" err="1">
              <a:latin typeface="Palatino Linotype" panose="02040502050505030304" pitchFamily="18" charset="0"/>
            </a:rPr>
            <a:t>закупівель</a:t>
          </a:r>
          <a:r>
            <a:rPr lang="uk-UA" b="1" i="0" baseline="0" dirty="0">
              <a:latin typeface="Palatino Linotype" panose="02040502050505030304" pitchFamily="18" charset="0"/>
            </a:rPr>
            <a:t> за кордоном: низький рівень для МСП» </a:t>
          </a:r>
          <a:r>
            <a:rPr lang="uk-UA" b="0" i="0" baseline="0" dirty="0">
              <a:latin typeface="Palatino Linotype" panose="02040502050505030304" pitchFamily="18" charset="0"/>
            </a:rPr>
            <a:t>дає практичні поради щодо того, як МСП можуть скористатися можливостями для отримання державних контрактів за кордоном і подолати пов’язані з цим проблеми.</a:t>
          </a:r>
          <a:r>
            <a:rPr lang="en-GB" b="0" i="0" baseline="0" dirty="0">
              <a:latin typeface="Palatino Linotype" panose="02040502050505030304" pitchFamily="18" charset="0"/>
            </a:rPr>
            <a:t> https://www.wto.org/english/tratop_e/gproc_e/gp_knowledge_series_e.htm</a:t>
          </a:r>
          <a:endParaRPr lang="en-US" dirty="0">
            <a:latin typeface="Palatino Linotype" panose="02040502050505030304" pitchFamily="18" charset="0"/>
          </a:endParaRPr>
        </a:p>
      </dgm:t>
    </dgm:pt>
    <dgm:pt modelId="{6CFCD934-D23B-46B4-B9C1-23211E697945}" type="parTrans" cxnId="{52180F9E-48C3-4042-BFDA-8811CEB172F9}">
      <dgm:prSet/>
      <dgm:spPr/>
      <dgm:t>
        <a:bodyPr/>
        <a:lstStyle/>
        <a:p>
          <a:endParaRPr lang="en-US"/>
        </a:p>
      </dgm:t>
    </dgm:pt>
    <dgm:pt modelId="{2DEF68EC-E449-40FD-B628-088D606EBE1C}" type="sibTrans" cxnId="{52180F9E-48C3-4042-BFDA-8811CEB172F9}">
      <dgm:prSet/>
      <dgm:spPr/>
      <dgm:t>
        <a:bodyPr/>
        <a:lstStyle/>
        <a:p>
          <a:endParaRPr lang="en-US"/>
        </a:p>
      </dgm:t>
    </dgm:pt>
    <dgm:pt modelId="{AB5179F7-CB86-41F5-A3FE-7FC7860D2A75}">
      <dgm:prSet/>
      <dgm:spPr/>
      <dgm:t>
        <a:bodyPr/>
        <a:lstStyle/>
        <a:p>
          <a:r>
            <a:rPr lang="uk-UA" b="1" i="0" baseline="0" dirty="0"/>
            <a:t>Індекс політики щодо МСП ОЕСР: Країни Східного партнерства 2020 – Оцінка впровадження Закону про малий бізнес для Європи </a:t>
          </a:r>
          <a:r>
            <a:rPr lang="uk-UA" b="0" i="0" baseline="0" dirty="0"/>
            <a:t>адресований європейським політикам та їхнім зовнішнім партнерам і досліджує, як краще розробити та реалізувати політику підтримки МСП.(</a:t>
          </a:r>
          <a:r>
            <a:rPr lang="en-GB" b="0" i="0" baseline="0" dirty="0"/>
            <a:t>https://www.oecd.org/development/sme-policy-index-eastern-partner-countries-2020-8b45614b-en.htm</a:t>
          </a:r>
          <a:r>
            <a:rPr lang="uk-UA" b="0" i="0" baseline="0" dirty="0"/>
            <a:t>)</a:t>
          </a:r>
          <a:endParaRPr lang="en-US" dirty="0"/>
        </a:p>
      </dgm:t>
    </dgm:pt>
    <dgm:pt modelId="{98F0D0BE-8706-4D33-ADFF-51512FD1BD36}" type="parTrans" cxnId="{8020F78A-2A32-43A2-A06D-7CC319F7EED7}">
      <dgm:prSet/>
      <dgm:spPr/>
      <dgm:t>
        <a:bodyPr/>
        <a:lstStyle/>
        <a:p>
          <a:endParaRPr lang="en-US"/>
        </a:p>
      </dgm:t>
    </dgm:pt>
    <dgm:pt modelId="{C66095F9-408C-47A0-8936-A5ED7BFFA5E4}" type="sibTrans" cxnId="{8020F78A-2A32-43A2-A06D-7CC319F7EED7}">
      <dgm:prSet/>
      <dgm:spPr/>
      <dgm:t>
        <a:bodyPr/>
        <a:lstStyle/>
        <a:p>
          <a:endParaRPr lang="en-US"/>
        </a:p>
      </dgm:t>
    </dgm:pt>
    <dgm:pt modelId="{0241DFF7-0280-49A0-A9CD-62313B8E9F06}" type="pres">
      <dgm:prSet presAssocID="{2B57B19B-9B8B-48D9-888D-9CA5BE524513}" presName="vert0" presStyleCnt="0">
        <dgm:presLayoutVars>
          <dgm:dir/>
          <dgm:animOne val="branch"/>
          <dgm:animLvl val="lvl"/>
        </dgm:presLayoutVars>
      </dgm:prSet>
      <dgm:spPr/>
    </dgm:pt>
    <dgm:pt modelId="{C90E9192-42FB-4F7E-9D57-F4F0D76EF890}" type="pres">
      <dgm:prSet presAssocID="{C0E3CEF4-C120-4278-A97F-D682D6E5F694}" presName="thickLine" presStyleLbl="alignNode1" presStyleIdx="0" presStyleCnt="4"/>
      <dgm:spPr/>
    </dgm:pt>
    <dgm:pt modelId="{15AEA4FC-6519-49AE-A0B8-A314DD816903}" type="pres">
      <dgm:prSet presAssocID="{C0E3CEF4-C120-4278-A97F-D682D6E5F694}" presName="horz1" presStyleCnt="0"/>
      <dgm:spPr/>
    </dgm:pt>
    <dgm:pt modelId="{D05FD93E-8223-40B4-81D1-F18D6C99C942}" type="pres">
      <dgm:prSet presAssocID="{C0E3CEF4-C120-4278-A97F-D682D6E5F694}" presName="tx1" presStyleLbl="revTx" presStyleIdx="0" presStyleCnt="4"/>
      <dgm:spPr/>
    </dgm:pt>
    <dgm:pt modelId="{A43319FB-0B45-45E0-B84D-5431C4D58851}" type="pres">
      <dgm:prSet presAssocID="{C0E3CEF4-C120-4278-A97F-D682D6E5F694}" presName="vert1" presStyleCnt="0"/>
      <dgm:spPr/>
    </dgm:pt>
    <dgm:pt modelId="{DA8DC3C1-A63D-44C2-91A6-394DDF049E63}" type="pres">
      <dgm:prSet presAssocID="{BA9FD122-2717-43E1-AD3C-0C77D0ED9B1E}" presName="thickLine" presStyleLbl="alignNode1" presStyleIdx="1" presStyleCnt="4"/>
      <dgm:spPr/>
    </dgm:pt>
    <dgm:pt modelId="{0E5CA5F9-9F51-4715-A3C5-E3E5F70513E0}" type="pres">
      <dgm:prSet presAssocID="{BA9FD122-2717-43E1-AD3C-0C77D0ED9B1E}" presName="horz1" presStyleCnt="0"/>
      <dgm:spPr/>
    </dgm:pt>
    <dgm:pt modelId="{56774A27-C9A9-4B74-B38B-BCA6134BF788}" type="pres">
      <dgm:prSet presAssocID="{BA9FD122-2717-43E1-AD3C-0C77D0ED9B1E}" presName="tx1" presStyleLbl="revTx" presStyleIdx="1" presStyleCnt="4"/>
      <dgm:spPr/>
    </dgm:pt>
    <dgm:pt modelId="{58AD57B4-C0C0-4F51-99E1-DD8594922226}" type="pres">
      <dgm:prSet presAssocID="{BA9FD122-2717-43E1-AD3C-0C77D0ED9B1E}" presName="vert1" presStyleCnt="0"/>
      <dgm:spPr/>
    </dgm:pt>
    <dgm:pt modelId="{DD35254B-9B46-4247-BC83-4CE3BAB19CB2}" type="pres">
      <dgm:prSet presAssocID="{9788A15C-9EBD-4DAB-B233-E5DB5532D2D7}" presName="thickLine" presStyleLbl="alignNode1" presStyleIdx="2" presStyleCnt="4"/>
      <dgm:spPr/>
    </dgm:pt>
    <dgm:pt modelId="{CDB50BFE-D4DD-4064-BECE-C60B5CD393C1}" type="pres">
      <dgm:prSet presAssocID="{9788A15C-9EBD-4DAB-B233-E5DB5532D2D7}" presName="horz1" presStyleCnt="0"/>
      <dgm:spPr/>
    </dgm:pt>
    <dgm:pt modelId="{05C62412-1D4F-4E22-AB4E-BB4E7A5A1C93}" type="pres">
      <dgm:prSet presAssocID="{9788A15C-9EBD-4DAB-B233-E5DB5532D2D7}" presName="tx1" presStyleLbl="revTx" presStyleIdx="2" presStyleCnt="4"/>
      <dgm:spPr/>
    </dgm:pt>
    <dgm:pt modelId="{6F57EC52-D907-4978-853E-2FD319133039}" type="pres">
      <dgm:prSet presAssocID="{9788A15C-9EBD-4DAB-B233-E5DB5532D2D7}" presName="vert1" presStyleCnt="0"/>
      <dgm:spPr/>
    </dgm:pt>
    <dgm:pt modelId="{F3DE32E4-FA99-44F5-A2BF-B57E1C6F5B97}" type="pres">
      <dgm:prSet presAssocID="{AB5179F7-CB86-41F5-A3FE-7FC7860D2A75}" presName="thickLine" presStyleLbl="alignNode1" presStyleIdx="3" presStyleCnt="4"/>
      <dgm:spPr/>
    </dgm:pt>
    <dgm:pt modelId="{0DC21A90-A520-4368-923A-D2046F872B5E}" type="pres">
      <dgm:prSet presAssocID="{AB5179F7-CB86-41F5-A3FE-7FC7860D2A75}" presName="horz1" presStyleCnt="0"/>
      <dgm:spPr/>
    </dgm:pt>
    <dgm:pt modelId="{02961F1B-F33E-4F11-B965-D958227E2D22}" type="pres">
      <dgm:prSet presAssocID="{AB5179F7-CB86-41F5-A3FE-7FC7860D2A75}" presName="tx1" presStyleLbl="revTx" presStyleIdx="3" presStyleCnt="4"/>
      <dgm:spPr/>
    </dgm:pt>
    <dgm:pt modelId="{EB8E3C7F-99B5-4BF4-BA54-71D5E980377B}" type="pres">
      <dgm:prSet presAssocID="{AB5179F7-CB86-41F5-A3FE-7FC7860D2A75}" presName="vert1" presStyleCnt="0"/>
      <dgm:spPr/>
    </dgm:pt>
  </dgm:ptLst>
  <dgm:cxnLst>
    <dgm:cxn modelId="{F22BE308-C8FC-445C-957E-676683423966}" type="presOf" srcId="{AB5179F7-CB86-41F5-A3FE-7FC7860D2A75}" destId="{02961F1B-F33E-4F11-B965-D958227E2D22}" srcOrd="0" destOrd="0" presId="urn:microsoft.com/office/officeart/2008/layout/LinedList"/>
    <dgm:cxn modelId="{C309B753-78B3-420B-80B4-2277F56E438D}" type="presOf" srcId="{C0E3CEF4-C120-4278-A97F-D682D6E5F694}" destId="{D05FD93E-8223-40B4-81D1-F18D6C99C942}" srcOrd="0" destOrd="0" presId="urn:microsoft.com/office/officeart/2008/layout/LinedList"/>
    <dgm:cxn modelId="{8020F78A-2A32-43A2-A06D-7CC319F7EED7}" srcId="{2B57B19B-9B8B-48D9-888D-9CA5BE524513}" destId="{AB5179F7-CB86-41F5-A3FE-7FC7860D2A75}" srcOrd="3" destOrd="0" parTransId="{98F0D0BE-8706-4D33-ADFF-51512FD1BD36}" sibTransId="{C66095F9-408C-47A0-8936-A5ED7BFFA5E4}"/>
    <dgm:cxn modelId="{52180F9E-48C3-4042-BFDA-8811CEB172F9}" srcId="{2B57B19B-9B8B-48D9-888D-9CA5BE524513}" destId="{9788A15C-9EBD-4DAB-B233-E5DB5532D2D7}" srcOrd="2" destOrd="0" parTransId="{6CFCD934-D23B-46B4-B9C1-23211E697945}" sibTransId="{2DEF68EC-E449-40FD-B628-088D606EBE1C}"/>
    <dgm:cxn modelId="{62968FDC-9385-4A61-A57D-750C21E7C131}" type="presOf" srcId="{BA9FD122-2717-43E1-AD3C-0C77D0ED9B1E}" destId="{56774A27-C9A9-4B74-B38B-BCA6134BF788}" srcOrd="0" destOrd="0" presId="urn:microsoft.com/office/officeart/2008/layout/LinedList"/>
    <dgm:cxn modelId="{71ECDDE9-BD3E-47EC-97E8-F7454857C61E}" type="presOf" srcId="{9788A15C-9EBD-4DAB-B233-E5DB5532D2D7}" destId="{05C62412-1D4F-4E22-AB4E-BB4E7A5A1C93}" srcOrd="0" destOrd="0" presId="urn:microsoft.com/office/officeart/2008/layout/LinedList"/>
    <dgm:cxn modelId="{BDC749ED-0B0E-462E-8D21-45E0D6B31628}" srcId="{2B57B19B-9B8B-48D9-888D-9CA5BE524513}" destId="{BA9FD122-2717-43E1-AD3C-0C77D0ED9B1E}" srcOrd="1" destOrd="0" parTransId="{E384B69A-6BF3-479D-9630-B2BA20398AA1}" sibTransId="{02F3E104-9054-4E7B-856E-C6E5B3A0CFA4}"/>
    <dgm:cxn modelId="{9EF39EF0-4506-479B-8E37-8CDA6680C3F2}" srcId="{2B57B19B-9B8B-48D9-888D-9CA5BE524513}" destId="{C0E3CEF4-C120-4278-A97F-D682D6E5F694}" srcOrd="0" destOrd="0" parTransId="{F0DFCB71-7181-4ED2-ACE2-FB1194BA9A46}" sibTransId="{DEAE773D-FAF7-4EAC-B9B3-2EBF8D487EDE}"/>
    <dgm:cxn modelId="{EAF320F5-FCBA-46F3-A8DC-1630F0E7E29C}" type="presOf" srcId="{2B57B19B-9B8B-48D9-888D-9CA5BE524513}" destId="{0241DFF7-0280-49A0-A9CD-62313B8E9F06}" srcOrd="0" destOrd="0" presId="urn:microsoft.com/office/officeart/2008/layout/LinedList"/>
    <dgm:cxn modelId="{B1401282-8D0C-45D8-8DC5-8309E96E8414}" type="presParOf" srcId="{0241DFF7-0280-49A0-A9CD-62313B8E9F06}" destId="{C90E9192-42FB-4F7E-9D57-F4F0D76EF890}" srcOrd="0" destOrd="0" presId="urn:microsoft.com/office/officeart/2008/layout/LinedList"/>
    <dgm:cxn modelId="{0CEE9772-541D-46ED-AC4C-D081E584210D}" type="presParOf" srcId="{0241DFF7-0280-49A0-A9CD-62313B8E9F06}" destId="{15AEA4FC-6519-49AE-A0B8-A314DD816903}" srcOrd="1" destOrd="0" presId="urn:microsoft.com/office/officeart/2008/layout/LinedList"/>
    <dgm:cxn modelId="{1D51478A-7F77-4F4E-A12F-5462AF674446}" type="presParOf" srcId="{15AEA4FC-6519-49AE-A0B8-A314DD816903}" destId="{D05FD93E-8223-40B4-81D1-F18D6C99C942}" srcOrd="0" destOrd="0" presId="urn:microsoft.com/office/officeart/2008/layout/LinedList"/>
    <dgm:cxn modelId="{B587D446-821D-44DE-8F23-5885A45FA14D}" type="presParOf" srcId="{15AEA4FC-6519-49AE-A0B8-A314DD816903}" destId="{A43319FB-0B45-45E0-B84D-5431C4D58851}" srcOrd="1" destOrd="0" presId="urn:microsoft.com/office/officeart/2008/layout/LinedList"/>
    <dgm:cxn modelId="{EE64640D-4E02-4369-BE46-420A388AA411}" type="presParOf" srcId="{0241DFF7-0280-49A0-A9CD-62313B8E9F06}" destId="{DA8DC3C1-A63D-44C2-91A6-394DDF049E63}" srcOrd="2" destOrd="0" presId="urn:microsoft.com/office/officeart/2008/layout/LinedList"/>
    <dgm:cxn modelId="{9AF913AF-3CFA-4E99-8578-8D660627993B}" type="presParOf" srcId="{0241DFF7-0280-49A0-A9CD-62313B8E9F06}" destId="{0E5CA5F9-9F51-4715-A3C5-E3E5F70513E0}" srcOrd="3" destOrd="0" presId="urn:microsoft.com/office/officeart/2008/layout/LinedList"/>
    <dgm:cxn modelId="{EC2B0910-F49D-457E-85CF-00CAF7FA6FFE}" type="presParOf" srcId="{0E5CA5F9-9F51-4715-A3C5-E3E5F70513E0}" destId="{56774A27-C9A9-4B74-B38B-BCA6134BF788}" srcOrd="0" destOrd="0" presId="urn:microsoft.com/office/officeart/2008/layout/LinedList"/>
    <dgm:cxn modelId="{8E499998-02A7-4D70-93B5-10EA7204CE12}" type="presParOf" srcId="{0E5CA5F9-9F51-4715-A3C5-E3E5F70513E0}" destId="{58AD57B4-C0C0-4F51-99E1-DD8594922226}" srcOrd="1" destOrd="0" presId="urn:microsoft.com/office/officeart/2008/layout/LinedList"/>
    <dgm:cxn modelId="{1EFF369B-B0FC-43B1-AF4E-8DA5B6E5DAB6}" type="presParOf" srcId="{0241DFF7-0280-49A0-A9CD-62313B8E9F06}" destId="{DD35254B-9B46-4247-BC83-4CE3BAB19CB2}" srcOrd="4" destOrd="0" presId="urn:microsoft.com/office/officeart/2008/layout/LinedList"/>
    <dgm:cxn modelId="{F171D141-FAD4-455B-B639-75E4327AAD9D}" type="presParOf" srcId="{0241DFF7-0280-49A0-A9CD-62313B8E9F06}" destId="{CDB50BFE-D4DD-4064-BECE-C60B5CD393C1}" srcOrd="5" destOrd="0" presId="urn:microsoft.com/office/officeart/2008/layout/LinedList"/>
    <dgm:cxn modelId="{4324F329-1EEF-45BE-ACAD-00C345E02313}" type="presParOf" srcId="{CDB50BFE-D4DD-4064-BECE-C60B5CD393C1}" destId="{05C62412-1D4F-4E22-AB4E-BB4E7A5A1C93}" srcOrd="0" destOrd="0" presId="urn:microsoft.com/office/officeart/2008/layout/LinedList"/>
    <dgm:cxn modelId="{628F4941-2324-43F2-810A-AAB208B5AB5B}" type="presParOf" srcId="{CDB50BFE-D4DD-4064-BECE-C60B5CD393C1}" destId="{6F57EC52-D907-4978-853E-2FD319133039}" srcOrd="1" destOrd="0" presId="urn:microsoft.com/office/officeart/2008/layout/LinedList"/>
    <dgm:cxn modelId="{3BD50670-9F12-4B93-A991-092810FFCD70}" type="presParOf" srcId="{0241DFF7-0280-49A0-A9CD-62313B8E9F06}" destId="{F3DE32E4-FA99-44F5-A2BF-B57E1C6F5B97}" srcOrd="6" destOrd="0" presId="urn:microsoft.com/office/officeart/2008/layout/LinedList"/>
    <dgm:cxn modelId="{8136D205-8959-4869-AE7C-17F4F96475E4}" type="presParOf" srcId="{0241DFF7-0280-49A0-A9CD-62313B8E9F06}" destId="{0DC21A90-A520-4368-923A-D2046F872B5E}" srcOrd="7" destOrd="0" presId="urn:microsoft.com/office/officeart/2008/layout/LinedList"/>
    <dgm:cxn modelId="{3FE2A0C0-B1DA-4EBB-8EA9-1AFD202ADC8B}" type="presParOf" srcId="{0DC21A90-A520-4368-923A-D2046F872B5E}" destId="{02961F1B-F33E-4F11-B965-D958227E2D22}" srcOrd="0" destOrd="0" presId="urn:microsoft.com/office/officeart/2008/layout/LinedList"/>
    <dgm:cxn modelId="{ADB29E12-37AE-49E7-B9CC-93DC4A087AF6}" type="presParOf" srcId="{0DC21A90-A520-4368-923A-D2046F872B5E}" destId="{EB8E3C7F-99B5-4BF4-BA54-71D5E980377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14F81EB-6F37-4175-B680-9198152ED3E7}" type="doc">
      <dgm:prSet loTypeId="urn:microsoft.com/office/officeart/2005/8/layout/vList2" loCatId="list" qsTypeId="urn:microsoft.com/office/officeart/2005/8/quickstyle/simple1#10" qsCatId="simple" csTypeId="urn:microsoft.com/office/officeart/2005/8/colors/colorful5#3" csCatId="colorful" phldr="1"/>
      <dgm:spPr/>
      <dgm:t>
        <a:bodyPr/>
        <a:lstStyle/>
        <a:p>
          <a:endParaRPr lang="en-US"/>
        </a:p>
      </dgm:t>
    </dgm:pt>
    <dgm:pt modelId="{513A4AB8-8439-4A25-8237-61B510181D62}">
      <dgm:prSet/>
      <dgm:spPr/>
      <dgm:t>
        <a:bodyPr/>
        <a:lstStyle/>
        <a:p>
          <a:r>
            <a:rPr lang="uk-UA" dirty="0"/>
            <a:t>У 1993 р. -  перший Типовий закон про закупівлі товарів (робіт),</a:t>
          </a:r>
          <a:endParaRPr lang="en-US" dirty="0"/>
        </a:p>
      </dgm:t>
    </dgm:pt>
    <dgm:pt modelId="{497306F5-3E91-44FF-A073-D6650DF86B65}" type="parTrans" cxnId="{B967EAD5-219F-437A-999F-13C583B7800A}">
      <dgm:prSet/>
      <dgm:spPr/>
      <dgm:t>
        <a:bodyPr/>
        <a:lstStyle/>
        <a:p>
          <a:endParaRPr lang="en-US"/>
        </a:p>
      </dgm:t>
    </dgm:pt>
    <dgm:pt modelId="{428A57AE-3F03-420C-A249-A11E359A7583}" type="sibTrans" cxnId="{B967EAD5-219F-437A-999F-13C583B7800A}">
      <dgm:prSet/>
      <dgm:spPr/>
      <dgm:t>
        <a:bodyPr/>
        <a:lstStyle/>
        <a:p>
          <a:endParaRPr lang="en-US"/>
        </a:p>
      </dgm:t>
    </dgm:pt>
    <dgm:pt modelId="{81D49CC1-C8F0-488E-8554-50DFF1E95541}">
      <dgm:prSet/>
      <dgm:spPr/>
      <dgm:t>
        <a:bodyPr/>
        <a:lstStyle/>
        <a:p>
          <a:r>
            <a:rPr lang="uk-UA"/>
            <a:t>1994 р. – Типовий закон про закупівлі товарів (робіт) та послуг </a:t>
          </a:r>
          <a:endParaRPr lang="en-US"/>
        </a:p>
      </dgm:t>
    </dgm:pt>
    <dgm:pt modelId="{6CEC7522-5523-4CB2-927E-40A23E2410C9}" type="parTrans" cxnId="{53AF5974-0442-4529-8B50-6AD0729129DF}">
      <dgm:prSet/>
      <dgm:spPr/>
      <dgm:t>
        <a:bodyPr/>
        <a:lstStyle/>
        <a:p>
          <a:endParaRPr lang="en-US"/>
        </a:p>
      </dgm:t>
    </dgm:pt>
    <dgm:pt modelId="{034448F9-41B8-4654-B8E7-52545AC6E253}" type="sibTrans" cxnId="{53AF5974-0442-4529-8B50-6AD0729129DF}">
      <dgm:prSet/>
      <dgm:spPr/>
      <dgm:t>
        <a:bodyPr/>
        <a:lstStyle/>
        <a:p>
          <a:endParaRPr lang="en-US"/>
        </a:p>
      </dgm:t>
    </dgm:pt>
    <dgm:pt modelId="{FF5F6350-5423-4940-B9E6-F1DC98DDF21B}">
      <dgm:prSet/>
      <dgm:spPr/>
      <dgm:t>
        <a:bodyPr/>
        <a:lstStyle/>
        <a:p>
          <a:r>
            <a:rPr lang="uk-UA"/>
            <a:t>2004 р. початок процесу оновлення закону 1994 р. з метою відобразити новації   здійснення закупівель (електронні закупівлі), </a:t>
          </a:r>
          <a:endParaRPr lang="en-US"/>
        </a:p>
      </dgm:t>
    </dgm:pt>
    <dgm:pt modelId="{430DD4C4-F6B8-4B13-8473-7FD50B72D1B0}" type="parTrans" cxnId="{36210399-721B-4931-AE87-34DDDC82B8EE}">
      <dgm:prSet/>
      <dgm:spPr/>
      <dgm:t>
        <a:bodyPr/>
        <a:lstStyle/>
        <a:p>
          <a:endParaRPr lang="en-US"/>
        </a:p>
      </dgm:t>
    </dgm:pt>
    <dgm:pt modelId="{160EFBF2-6063-4DCF-9590-C691C2B10ED8}" type="sibTrans" cxnId="{36210399-721B-4931-AE87-34DDDC82B8EE}">
      <dgm:prSet/>
      <dgm:spPr/>
      <dgm:t>
        <a:bodyPr/>
        <a:lstStyle/>
        <a:p>
          <a:endParaRPr lang="en-US"/>
        </a:p>
      </dgm:t>
    </dgm:pt>
    <dgm:pt modelId="{34B9BDE0-C5F6-4E42-A7FC-31DDB27300A3}">
      <dgm:prSet/>
      <dgm:spPr/>
      <dgm:t>
        <a:bodyPr/>
        <a:lstStyle/>
        <a:p>
          <a:r>
            <a:rPr lang="uk-UA"/>
            <a:t>2011 році з'явився Типовий закон ЮНСІТРАЛ про державні закупівлі (Типовий закон). </a:t>
          </a:r>
          <a:endParaRPr lang="en-US"/>
        </a:p>
      </dgm:t>
    </dgm:pt>
    <dgm:pt modelId="{E9CE4DCC-4247-49E9-8F50-469AFF93C889}" type="parTrans" cxnId="{EFEF7CF5-2D5F-4892-B3A9-33F8351AF8D9}">
      <dgm:prSet/>
      <dgm:spPr/>
      <dgm:t>
        <a:bodyPr/>
        <a:lstStyle/>
        <a:p>
          <a:endParaRPr lang="en-US"/>
        </a:p>
      </dgm:t>
    </dgm:pt>
    <dgm:pt modelId="{48D339A5-D480-4017-8C3C-6930BBA6B193}" type="sibTrans" cxnId="{EFEF7CF5-2D5F-4892-B3A9-33F8351AF8D9}">
      <dgm:prSet/>
      <dgm:spPr/>
      <dgm:t>
        <a:bodyPr/>
        <a:lstStyle/>
        <a:p>
          <a:endParaRPr lang="en-US"/>
        </a:p>
      </dgm:t>
    </dgm:pt>
    <dgm:pt modelId="{996743F0-9F3E-48BF-817E-55E6EB7147E2}">
      <dgm:prSet/>
      <dgm:spPr/>
      <dgm:t>
        <a:bodyPr/>
        <a:lstStyle/>
        <a:p>
          <a:r>
            <a:rPr lang="uk-UA" dirty="0"/>
            <a:t>2012 році відбулося видання Керівництва з прийняття  Типового закону.</a:t>
          </a:r>
          <a:endParaRPr lang="en-US" dirty="0"/>
        </a:p>
      </dgm:t>
    </dgm:pt>
    <dgm:pt modelId="{18B135BA-2442-49F7-B7B7-9806D3931EDD}" type="parTrans" cxnId="{98203703-248E-4AA6-8DA5-BEFB49154365}">
      <dgm:prSet/>
      <dgm:spPr/>
      <dgm:t>
        <a:bodyPr/>
        <a:lstStyle/>
        <a:p>
          <a:endParaRPr lang="en-US"/>
        </a:p>
      </dgm:t>
    </dgm:pt>
    <dgm:pt modelId="{8A8F9A92-59DA-4F2D-BE3B-752FCF34FD1B}" type="sibTrans" cxnId="{98203703-248E-4AA6-8DA5-BEFB49154365}">
      <dgm:prSet/>
      <dgm:spPr/>
      <dgm:t>
        <a:bodyPr/>
        <a:lstStyle/>
        <a:p>
          <a:endParaRPr lang="en-US"/>
        </a:p>
      </dgm:t>
    </dgm:pt>
    <dgm:pt modelId="{DD031B96-2278-4D60-B1A7-1A312E66D809}">
      <dgm:prSet/>
      <dgm:spPr/>
      <dgm:t>
        <a:bodyPr/>
        <a:lstStyle/>
        <a:p>
          <a:r>
            <a:rPr lang="uk-UA"/>
            <a:t>Мета типового закону ЮНСІТРАЛ: </a:t>
          </a:r>
          <a:endParaRPr lang="en-US"/>
        </a:p>
      </dgm:t>
    </dgm:pt>
    <dgm:pt modelId="{4B876203-CCD4-4E91-91FE-16F4662136F6}" type="parTrans" cxnId="{C587383E-8EED-49DD-BAE3-DF134E89EA1B}">
      <dgm:prSet/>
      <dgm:spPr/>
      <dgm:t>
        <a:bodyPr/>
        <a:lstStyle/>
        <a:p>
          <a:endParaRPr lang="en-US"/>
        </a:p>
      </dgm:t>
    </dgm:pt>
    <dgm:pt modelId="{208CA029-1BAD-4688-B67B-EF4C0A6CECEB}" type="sibTrans" cxnId="{C587383E-8EED-49DD-BAE3-DF134E89EA1B}">
      <dgm:prSet/>
      <dgm:spPr/>
      <dgm:t>
        <a:bodyPr/>
        <a:lstStyle/>
        <a:p>
          <a:endParaRPr lang="en-US"/>
        </a:p>
      </dgm:t>
    </dgm:pt>
    <dgm:pt modelId="{F4FBD8D1-04BE-4323-A0F5-63270D56572B}">
      <dgm:prSet/>
      <dgm:spPr/>
      <dgm:t>
        <a:bodyPr/>
        <a:lstStyle/>
        <a:p>
          <a:r>
            <a:rPr lang="uk-UA"/>
            <a:t>він повинен служити моделлю для всіх держав у питаннях оцінки та модернізації національних  законів та форм практики у сфері закупівель, а також у питаннях прийняття законодавства у сфері закупівель там, де таке відсутнє. </a:t>
          </a:r>
          <a:endParaRPr lang="en-US"/>
        </a:p>
      </dgm:t>
    </dgm:pt>
    <dgm:pt modelId="{3ED25B9C-A915-480B-91AC-4CEAB45F5A4A}" type="parTrans" cxnId="{43119E12-CA4E-4233-BC15-22F0EF4F3737}">
      <dgm:prSet/>
      <dgm:spPr/>
      <dgm:t>
        <a:bodyPr/>
        <a:lstStyle/>
        <a:p>
          <a:endParaRPr lang="en-US"/>
        </a:p>
      </dgm:t>
    </dgm:pt>
    <dgm:pt modelId="{93CD41C2-7341-49AD-A2FB-094AA56EC93E}" type="sibTrans" cxnId="{43119E12-CA4E-4233-BC15-22F0EF4F3737}">
      <dgm:prSet/>
      <dgm:spPr/>
      <dgm:t>
        <a:bodyPr/>
        <a:lstStyle/>
        <a:p>
          <a:endParaRPr lang="en-US"/>
        </a:p>
      </dgm:t>
    </dgm:pt>
    <dgm:pt modelId="{2257798D-E436-4D20-A54E-62B7AA176A0F}">
      <dgm:prSet/>
      <dgm:spPr/>
      <dgm:t>
        <a:bodyPr/>
        <a:lstStyle/>
        <a:p>
          <a:r>
            <a:rPr lang="uk-UA"/>
            <a:t>сприянні процесам міжнародної гармонізації режимів регулювання сфери закупівель та як наслідок цього процесам розвитку міжнародної торгівлі.</a:t>
          </a:r>
          <a:endParaRPr lang="en-US"/>
        </a:p>
      </dgm:t>
    </dgm:pt>
    <dgm:pt modelId="{D35237AF-FC6A-47A0-99C1-B5026C1192EC}" type="parTrans" cxnId="{DB9400AD-57AE-4844-8C89-4C78678E067A}">
      <dgm:prSet/>
      <dgm:spPr/>
      <dgm:t>
        <a:bodyPr/>
        <a:lstStyle/>
        <a:p>
          <a:endParaRPr lang="en-US"/>
        </a:p>
      </dgm:t>
    </dgm:pt>
    <dgm:pt modelId="{231BF011-A62A-46B4-ACC6-145947341050}" type="sibTrans" cxnId="{DB9400AD-57AE-4844-8C89-4C78678E067A}">
      <dgm:prSet/>
      <dgm:spPr/>
      <dgm:t>
        <a:bodyPr/>
        <a:lstStyle/>
        <a:p>
          <a:endParaRPr lang="en-US"/>
        </a:p>
      </dgm:t>
    </dgm:pt>
    <dgm:pt modelId="{C126BAC0-77A8-44C4-99EB-01A26D626EF9}" type="pres">
      <dgm:prSet presAssocID="{314F81EB-6F37-4175-B680-9198152ED3E7}" presName="linear" presStyleCnt="0">
        <dgm:presLayoutVars>
          <dgm:animLvl val="lvl"/>
          <dgm:resizeHandles val="exact"/>
        </dgm:presLayoutVars>
      </dgm:prSet>
      <dgm:spPr/>
    </dgm:pt>
    <dgm:pt modelId="{2111E2AE-1833-4332-BCB4-C0206A323582}" type="pres">
      <dgm:prSet presAssocID="{513A4AB8-8439-4A25-8237-61B510181D62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A83CBA0C-036E-4BC7-BABB-5DA2CF25F05C}" type="pres">
      <dgm:prSet presAssocID="{428A57AE-3F03-420C-A249-A11E359A7583}" presName="spacer" presStyleCnt="0"/>
      <dgm:spPr/>
    </dgm:pt>
    <dgm:pt modelId="{AF21090B-889F-4F31-A472-BA788347C944}" type="pres">
      <dgm:prSet presAssocID="{81D49CC1-C8F0-488E-8554-50DFF1E95541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A21136C5-F992-4767-8BB2-8FF060A0B07F}" type="pres">
      <dgm:prSet presAssocID="{034448F9-41B8-4654-B8E7-52545AC6E253}" presName="spacer" presStyleCnt="0"/>
      <dgm:spPr/>
    </dgm:pt>
    <dgm:pt modelId="{A97BAD83-C446-4FBD-A43B-6D491D17036E}" type="pres">
      <dgm:prSet presAssocID="{FF5F6350-5423-4940-B9E6-F1DC98DDF21B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9B953615-8E66-48A7-9E16-DC0AED38E927}" type="pres">
      <dgm:prSet presAssocID="{160EFBF2-6063-4DCF-9590-C691C2B10ED8}" presName="spacer" presStyleCnt="0"/>
      <dgm:spPr/>
    </dgm:pt>
    <dgm:pt modelId="{2853E181-9076-4145-A3D1-D8A8ED3C6C3B}" type="pres">
      <dgm:prSet presAssocID="{34B9BDE0-C5F6-4E42-A7FC-31DDB27300A3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9851D634-0874-4ABC-9794-B88495F540A5}" type="pres">
      <dgm:prSet presAssocID="{48D339A5-D480-4017-8C3C-6930BBA6B193}" presName="spacer" presStyleCnt="0"/>
      <dgm:spPr/>
    </dgm:pt>
    <dgm:pt modelId="{9B53B6CE-065E-48AE-B8F4-B54419929F67}" type="pres">
      <dgm:prSet presAssocID="{996743F0-9F3E-48BF-817E-55E6EB7147E2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089A516E-4105-417F-B64F-034D7EFE9795}" type="pres">
      <dgm:prSet presAssocID="{8A8F9A92-59DA-4F2D-BE3B-752FCF34FD1B}" presName="spacer" presStyleCnt="0"/>
      <dgm:spPr/>
    </dgm:pt>
    <dgm:pt modelId="{35ACA06C-C138-4EEB-B584-ACAA171EC85D}" type="pres">
      <dgm:prSet presAssocID="{DD031B96-2278-4D60-B1A7-1A312E66D809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C8F2F8F9-2177-4CCC-8ADB-D92852F85093}" type="pres">
      <dgm:prSet presAssocID="{DD031B96-2278-4D60-B1A7-1A312E66D809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98203703-248E-4AA6-8DA5-BEFB49154365}" srcId="{314F81EB-6F37-4175-B680-9198152ED3E7}" destId="{996743F0-9F3E-48BF-817E-55E6EB7147E2}" srcOrd="4" destOrd="0" parTransId="{18B135BA-2442-49F7-B7B7-9806D3931EDD}" sibTransId="{8A8F9A92-59DA-4F2D-BE3B-752FCF34FD1B}"/>
    <dgm:cxn modelId="{43119E12-CA4E-4233-BC15-22F0EF4F3737}" srcId="{DD031B96-2278-4D60-B1A7-1A312E66D809}" destId="{F4FBD8D1-04BE-4323-A0F5-63270D56572B}" srcOrd="0" destOrd="0" parTransId="{3ED25B9C-A915-480B-91AC-4CEAB45F5A4A}" sibTransId="{93CD41C2-7341-49AD-A2FB-094AA56EC93E}"/>
    <dgm:cxn modelId="{B0C9E829-B85C-4F6F-AFFA-C65935623D0F}" type="presOf" srcId="{81D49CC1-C8F0-488E-8554-50DFF1E95541}" destId="{AF21090B-889F-4F31-A472-BA788347C944}" srcOrd="0" destOrd="0" presId="urn:microsoft.com/office/officeart/2005/8/layout/vList2"/>
    <dgm:cxn modelId="{0D0D932A-B0D0-422E-9C15-23E6922A340C}" type="presOf" srcId="{996743F0-9F3E-48BF-817E-55E6EB7147E2}" destId="{9B53B6CE-065E-48AE-B8F4-B54419929F67}" srcOrd="0" destOrd="0" presId="urn:microsoft.com/office/officeart/2005/8/layout/vList2"/>
    <dgm:cxn modelId="{FD48BB31-F2FB-4567-A03D-388C0FA6BD86}" type="presOf" srcId="{2257798D-E436-4D20-A54E-62B7AA176A0F}" destId="{C8F2F8F9-2177-4CCC-8ADB-D92852F85093}" srcOrd="0" destOrd="1" presId="urn:microsoft.com/office/officeart/2005/8/layout/vList2"/>
    <dgm:cxn modelId="{C587383E-8EED-49DD-BAE3-DF134E89EA1B}" srcId="{314F81EB-6F37-4175-B680-9198152ED3E7}" destId="{DD031B96-2278-4D60-B1A7-1A312E66D809}" srcOrd="5" destOrd="0" parTransId="{4B876203-CCD4-4E91-91FE-16F4662136F6}" sibTransId="{208CA029-1BAD-4688-B67B-EF4C0A6CECEB}"/>
    <dgm:cxn modelId="{3F22FE3F-75C4-43C7-99F9-6B9E6A7D046E}" type="presOf" srcId="{513A4AB8-8439-4A25-8237-61B510181D62}" destId="{2111E2AE-1833-4332-BCB4-C0206A323582}" srcOrd="0" destOrd="0" presId="urn:microsoft.com/office/officeart/2005/8/layout/vList2"/>
    <dgm:cxn modelId="{53AF5974-0442-4529-8B50-6AD0729129DF}" srcId="{314F81EB-6F37-4175-B680-9198152ED3E7}" destId="{81D49CC1-C8F0-488E-8554-50DFF1E95541}" srcOrd="1" destOrd="0" parTransId="{6CEC7522-5523-4CB2-927E-40A23E2410C9}" sibTransId="{034448F9-41B8-4654-B8E7-52545AC6E253}"/>
    <dgm:cxn modelId="{B77AC094-0154-4C4E-A33A-EAB15F5B31F3}" type="presOf" srcId="{FF5F6350-5423-4940-B9E6-F1DC98DDF21B}" destId="{A97BAD83-C446-4FBD-A43B-6D491D17036E}" srcOrd="0" destOrd="0" presId="urn:microsoft.com/office/officeart/2005/8/layout/vList2"/>
    <dgm:cxn modelId="{36210399-721B-4931-AE87-34DDDC82B8EE}" srcId="{314F81EB-6F37-4175-B680-9198152ED3E7}" destId="{FF5F6350-5423-4940-B9E6-F1DC98DDF21B}" srcOrd="2" destOrd="0" parTransId="{430DD4C4-F6B8-4B13-8473-7FD50B72D1B0}" sibTransId="{160EFBF2-6063-4DCF-9590-C691C2B10ED8}"/>
    <dgm:cxn modelId="{312701A5-FC26-4075-B36B-7B2DDE504565}" type="presOf" srcId="{F4FBD8D1-04BE-4323-A0F5-63270D56572B}" destId="{C8F2F8F9-2177-4CCC-8ADB-D92852F85093}" srcOrd="0" destOrd="0" presId="urn:microsoft.com/office/officeart/2005/8/layout/vList2"/>
    <dgm:cxn modelId="{DB9400AD-57AE-4844-8C89-4C78678E067A}" srcId="{DD031B96-2278-4D60-B1A7-1A312E66D809}" destId="{2257798D-E436-4D20-A54E-62B7AA176A0F}" srcOrd="1" destOrd="0" parTransId="{D35237AF-FC6A-47A0-99C1-B5026C1192EC}" sibTransId="{231BF011-A62A-46B4-ACC6-145947341050}"/>
    <dgm:cxn modelId="{25D8CDAF-F97C-423F-A753-CC5C0F1F3925}" type="presOf" srcId="{34B9BDE0-C5F6-4E42-A7FC-31DDB27300A3}" destId="{2853E181-9076-4145-A3D1-D8A8ED3C6C3B}" srcOrd="0" destOrd="0" presId="urn:microsoft.com/office/officeart/2005/8/layout/vList2"/>
    <dgm:cxn modelId="{B967EAD5-219F-437A-999F-13C583B7800A}" srcId="{314F81EB-6F37-4175-B680-9198152ED3E7}" destId="{513A4AB8-8439-4A25-8237-61B510181D62}" srcOrd="0" destOrd="0" parTransId="{497306F5-3E91-44FF-A073-D6650DF86B65}" sibTransId="{428A57AE-3F03-420C-A249-A11E359A7583}"/>
    <dgm:cxn modelId="{A5F070EE-3D11-4CCD-9F07-DA5926C518C2}" type="presOf" srcId="{314F81EB-6F37-4175-B680-9198152ED3E7}" destId="{C126BAC0-77A8-44C4-99EB-01A26D626EF9}" srcOrd="0" destOrd="0" presId="urn:microsoft.com/office/officeart/2005/8/layout/vList2"/>
    <dgm:cxn modelId="{EFEF7CF5-2D5F-4892-B3A9-33F8351AF8D9}" srcId="{314F81EB-6F37-4175-B680-9198152ED3E7}" destId="{34B9BDE0-C5F6-4E42-A7FC-31DDB27300A3}" srcOrd="3" destOrd="0" parTransId="{E9CE4DCC-4247-49E9-8F50-469AFF93C889}" sibTransId="{48D339A5-D480-4017-8C3C-6930BBA6B193}"/>
    <dgm:cxn modelId="{16177BFA-CB60-4C9E-9C8B-0EBAA072B20C}" type="presOf" srcId="{DD031B96-2278-4D60-B1A7-1A312E66D809}" destId="{35ACA06C-C138-4EEB-B584-ACAA171EC85D}" srcOrd="0" destOrd="0" presId="urn:microsoft.com/office/officeart/2005/8/layout/vList2"/>
    <dgm:cxn modelId="{697A8AF1-A62B-4E48-B436-987AEF4D7273}" type="presParOf" srcId="{C126BAC0-77A8-44C4-99EB-01A26D626EF9}" destId="{2111E2AE-1833-4332-BCB4-C0206A323582}" srcOrd="0" destOrd="0" presId="urn:microsoft.com/office/officeart/2005/8/layout/vList2"/>
    <dgm:cxn modelId="{1B12D2D6-E723-4916-94CA-3B916C35D297}" type="presParOf" srcId="{C126BAC0-77A8-44C4-99EB-01A26D626EF9}" destId="{A83CBA0C-036E-4BC7-BABB-5DA2CF25F05C}" srcOrd="1" destOrd="0" presId="urn:microsoft.com/office/officeart/2005/8/layout/vList2"/>
    <dgm:cxn modelId="{A2A557E5-3342-4528-BF36-01E6C4ED027C}" type="presParOf" srcId="{C126BAC0-77A8-44C4-99EB-01A26D626EF9}" destId="{AF21090B-889F-4F31-A472-BA788347C944}" srcOrd="2" destOrd="0" presId="urn:microsoft.com/office/officeart/2005/8/layout/vList2"/>
    <dgm:cxn modelId="{C5CDFDC4-9743-4D6F-8700-0E2E09313C5A}" type="presParOf" srcId="{C126BAC0-77A8-44C4-99EB-01A26D626EF9}" destId="{A21136C5-F992-4767-8BB2-8FF060A0B07F}" srcOrd="3" destOrd="0" presId="urn:microsoft.com/office/officeart/2005/8/layout/vList2"/>
    <dgm:cxn modelId="{7EBBA1F2-DD3B-4CC9-B285-6A453EE75C4E}" type="presParOf" srcId="{C126BAC0-77A8-44C4-99EB-01A26D626EF9}" destId="{A97BAD83-C446-4FBD-A43B-6D491D17036E}" srcOrd="4" destOrd="0" presId="urn:microsoft.com/office/officeart/2005/8/layout/vList2"/>
    <dgm:cxn modelId="{713D7AA8-1979-40D6-BF54-1E422C1EC92C}" type="presParOf" srcId="{C126BAC0-77A8-44C4-99EB-01A26D626EF9}" destId="{9B953615-8E66-48A7-9E16-DC0AED38E927}" srcOrd="5" destOrd="0" presId="urn:microsoft.com/office/officeart/2005/8/layout/vList2"/>
    <dgm:cxn modelId="{65A3A56A-70FD-4226-B3B8-5A6B6E677616}" type="presParOf" srcId="{C126BAC0-77A8-44C4-99EB-01A26D626EF9}" destId="{2853E181-9076-4145-A3D1-D8A8ED3C6C3B}" srcOrd="6" destOrd="0" presId="urn:microsoft.com/office/officeart/2005/8/layout/vList2"/>
    <dgm:cxn modelId="{09FF6366-740C-4644-AD1F-807A6419B50E}" type="presParOf" srcId="{C126BAC0-77A8-44C4-99EB-01A26D626EF9}" destId="{9851D634-0874-4ABC-9794-B88495F540A5}" srcOrd="7" destOrd="0" presId="urn:microsoft.com/office/officeart/2005/8/layout/vList2"/>
    <dgm:cxn modelId="{F902895A-4BC6-4D21-B1B8-6DC213281609}" type="presParOf" srcId="{C126BAC0-77A8-44C4-99EB-01A26D626EF9}" destId="{9B53B6CE-065E-48AE-B8F4-B54419929F67}" srcOrd="8" destOrd="0" presId="urn:microsoft.com/office/officeart/2005/8/layout/vList2"/>
    <dgm:cxn modelId="{A0E1A611-83AA-4BE4-9CDF-0663F4B58CA5}" type="presParOf" srcId="{C126BAC0-77A8-44C4-99EB-01A26D626EF9}" destId="{089A516E-4105-417F-B64F-034D7EFE9795}" srcOrd="9" destOrd="0" presId="urn:microsoft.com/office/officeart/2005/8/layout/vList2"/>
    <dgm:cxn modelId="{653CF486-F121-45C2-9E66-175B5ABCE363}" type="presParOf" srcId="{C126BAC0-77A8-44C4-99EB-01A26D626EF9}" destId="{35ACA06C-C138-4EEB-B584-ACAA171EC85D}" srcOrd="10" destOrd="0" presId="urn:microsoft.com/office/officeart/2005/8/layout/vList2"/>
    <dgm:cxn modelId="{B7EB9354-7283-44B6-AE2F-B3FB2AEB9248}" type="presParOf" srcId="{C126BAC0-77A8-44C4-99EB-01A26D626EF9}" destId="{C8F2F8F9-2177-4CCC-8ADB-D92852F85093}" srcOrd="1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23129B3-A2B4-42BD-9F30-AE80AA199302}" type="doc">
      <dgm:prSet loTypeId="urn:microsoft.com/office/officeart/2005/8/layout/vList2" loCatId="list" qsTypeId="urn:microsoft.com/office/officeart/2005/8/quickstyle/simple1#11" qsCatId="simple" csTypeId="urn:microsoft.com/office/officeart/2005/8/colors/colorful5#4" csCatId="colorful"/>
      <dgm:spPr/>
      <dgm:t>
        <a:bodyPr/>
        <a:lstStyle/>
        <a:p>
          <a:endParaRPr lang="en-US"/>
        </a:p>
      </dgm:t>
    </dgm:pt>
    <dgm:pt modelId="{A8E85EC7-412D-4C90-91A0-D432DC941EEA}">
      <dgm:prSet/>
      <dgm:spPr/>
      <dgm:t>
        <a:bodyPr/>
        <a:lstStyle/>
        <a:p>
          <a:r>
            <a:rPr lang="uk-UA" b="1" dirty="0">
              <a:latin typeface="Palatino Linotype" panose="02040502050505030304" pitchFamily="18" charset="0"/>
            </a:rPr>
            <a:t>"постачальник або підрядник" </a:t>
          </a:r>
          <a:r>
            <a:rPr lang="uk-UA" dirty="0">
              <a:latin typeface="Palatino Linotype" panose="02040502050505030304" pitchFamily="18" charset="0"/>
            </a:rPr>
            <a:t>означає, залежно від контексту, будь-яку потенційну сторону або будь-яку сторону процедур </a:t>
          </a:r>
          <a:r>
            <a:rPr lang="uk-UA" dirty="0" err="1">
              <a:latin typeface="Palatino Linotype" panose="02040502050505030304" pitchFamily="18" charset="0"/>
            </a:rPr>
            <a:t>закупівель</a:t>
          </a:r>
          <a:r>
            <a:rPr lang="uk-UA" dirty="0">
              <a:latin typeface="Palatino Linotype" panose="02040502050505030304" pitchFamily="18" charset="0"/>
            </a:rPr>
            <a:t>, які проводять закупівельну організацію;</a:t>
          </a:r>
          <a:endParaRPr lang="en-US" dirty="0">
            <a:latin typeface="Palatino Linotype" panose="02040502050505030304" pitchFamily="18" charset="0"/>
          </a:endParaRPr>
        </a:p>
      </dgm:t>
    </dgm:pt>
    <dgm:pt modelId="{EC6CED36-3266-4071-9DE2-F24DFB24955B}" type="parTrans" cxnId="{04B2783F-ECED-40BF-80FD-B524F0237A63}">
      <dgm:prSet/>
      <dgm:spPr/>
      <dgm:t>
        <a:bodyPr/>
        <a:lstStyle/>
        <a:p>
          <a:endParaRPr lang="en-US"/>
        </a:p>
      </dgm:t>
    </dgm:pt>
    <dgm:pt modelId="{DDD3D074-78B0-42E0-B472-D2F79B7C64DC}" type="sibTrans" cxnId="{04B2783F-ECED-40BF-80FD-B524F0237A63}">
      <dgm:prSet/>
      <dgm:spPr/>
      <dgm:t>
        <a:bodyPr/>
        <a:lstStyle/>
        <a:p>
          <a:endParaRPr lang="en-US"/>
        </a:p>
      </dgm:t>
    </dgm:pt>
    <dgm:pt modelId="{070D2767-3006-4BD5-AE94-1F276DD1E442}">
      <dgm:prSet/>
      <dgm:spPr/>
      <dgm:t>
        <a:bodyPr/>
        <a:lstStyle/>
        <a:p>
          <a:r>
            <a:rPr lang="en-GB" dirty="0">
              <a:latin typeface="Palatino Linotype" panose="02040502050505030304" pitchFamily="18" charset="0"/>
            </a:rPr>
            <a:t>"</a:t>
          </a:r>
          <a:r>
            <a:rPr lang="uk-UA" b="1" dirty="0">
              <a:latin typeface="Palatino Linotype" panose="02040502050505030304" pitchFamily="18" charset="0"/>
            </a:rPr>
            <a:t>попередня кваліфікація</a:t>
          </a:r>
          <a:r>
            <a:rPr lang="uk-UA" dirty="0">
              <a:latin typeface="Palatino Linotype" panose="02040502050505030304" pitchFamily="18" charset="0"/>
            </a:rPr>
            <a:t>" означає процедуру  призначену для виявлення, до залучення уявлень, постачальників або підрядників, які мають кваліфікаційні дані;</a:t>
          </a:r>
          <a:endParaRPr lang="en-US" dirty="0">
            <a:latin typeface="Palatino Linotype" panose="02040502050505030304" pitchFamily="18" charset="0"/>
          </a:endParaRPr>
        </a:p>
      </dgm:t>
    </dgm:pt>
    <dgm:pt modelId="{C205779A-1C37-4FD3-A8C2-518DCE56998E}" type="parTrans" cxnId="{BC68C6B5-6B04-4CFD-937C-9A701E49F98E}">
      <dgm:prSet/>
      <dgm:spPr/>
      <dgm:t>
        <a:bodyPr/>
        <a:lstStyle/>
        <a:p>
          <a:endParaRPr lang="en-US"/>
        </a:p>
      </dgm:t>
    </dgm:pt>
    <dgm:pt modelId="{C4E2C05C-C20B-4996-8224-49599260CB6D}" type="sibTrans" cxnId="{BC68C6B5-6B04-4CFD-937C-9A701E49F98E}">
      <dgm:prSet/>
      <dgm:spPr/>
      <dgm:t>
        <a:bodyPr/>
        <a:lstStyle/>
        <a:p>
          <a:endParaRPr lang="en-US"/>
        </a:p>
      </dgm:t>
    </dgm:pt>
    <dgm:pt modelId="{B8DCFE14-9BC9-4B8F-A333-288A08F65385}">
      <dgm:prSet/>
      <dgm:spPr/>
      <dgm:t>
        <a:bodyPr/>
        <a:lstStyle/>
        <a:p>
          <a:r>
            <a:rPr lang="en-GB" b="1" dirty="0">
              <a:latin typeface="Palatino Linotype" panose="02040502050505030304" pitchFamily="18" charset="0"/>
            </a:rPr>
            <a:t>"</a:t>
          </a:r>
          <a:r>
            <a:rPr lang="uk-UA" b="1" dirty="0">
              <a:latin typeface="Palatino Linotype" panose="02040502050505030304" pitchFamily="18" charset="0"/>
            </a:rPr>
            <a:t>попередній відбір" </a:t>
          </a:r>
          <a:r>
            <a:rPr lang="uk-UA" dirty="0">
              <a:latin typeface="Palatino Linotype" panose="02040502050505030304" pitchFamily="18" charset="0"/>
            </a:rPr>
            <a:t>означає процедуру  призначену для виявлення, до залучення подань, обмеженої кількості постачальників або підрядників, які найбільшою мірою відповідають кваліфікаційним критеріям для відповідних </a:t>
          </a:r>
          <a:r>
            <a:rPr lang="uk-UA" dirty="0" err="1">
              <a:latin typeface="Palatino Linotype" panose="02040502050505030304" pitchFamily="18" charset="0"/>
            </a:rPr>
            <a:t>закупівель</a:t>
          </a:r>
          <a:r>
            <a:rPr lang="uk-UA" dirty="0">
              <a:latin typeface="Palatino Linotype" panose="02040502050505030304" pitchFamily="18" charset="0"/>
            </a:rPr>
            <a:t>;</a:t>
          </a:r>
          <a:endParaRPr lang="en-US" dirty="0">
            <a:latin typeface="Palatino Linotype" panose="02040502050505030304" pitchFamily="18" charset="0"/>
          </a:endParaRPr>
        </a:p>
      </dgm:t>
    </dgm:pt>
    <dgm:pt modelId="{FB41D342-2613-429D-9D80-FE8FA96B00A0}" type="parTrans" cxnId="{9E44ABA5-F0CD-49A3-BC3D-2656CC52801E}">
      <dgm:prSet/>
      <dgm:spPr/>
      <dgm:t>
        <a:bodyPr/>
        <a:lstStyle/>
        <a:p>
          <a:endParaRPr lang="en-US"/>
        </a:p>
      </dgm:t>
    </dgm:pt>
    <dgm:pt modelId="{4CF237E1-F53A-4388-8A87-A37C73C5E34E}" type="sibTrans" cxnId="{9E44ABA5-F0CD-49A3-BC3D-2656CC52801E}">
      <dgm:prSet/>
      <dgm:spPr/>
      <dgm:t>
        <a:bodyPr/>
        <a:lstStyle/>
        <a:p>
          <a:endParaRPr lang="en-US"/>
        </a:p>
      </dgm:t>
    </dgm:pt>
    <dgm:pt modelId="{BF860B05-7787-4430-8230-879B6DAF7FE0}">
      <dgm:prSet/>
      <dgm:spPr/>
      <dgm:t>
        <a:bodyPr/>
        <a:lstStyle/>
        <a:p>
          <a:r>
            <a:rPr lang="en-GB" b="1" dirty="0">
              <a:latin typeface="Palatino Linotype" panose="02040502050505030304" pitchFamily="18" charset="0"/>
            </a:rPr>
            <a:t>"</a:t>
          </a:r>
          <a:r>
            <a:rPr lang="uk-UA" b="1" dirty="0" err="1">
              <a:latin typeface="Palatino Linotype" panose="02040502050505030304" pitchFamily="18" charset="0"/>
            </a:rPr>
            <a:t>передкваліфікаційна</a:t>
          </a:r>
          <a:r>
            <a:rPr lang="uk-UA" b="1" dirty="0">
              <a:latin typeface="Palatino Linotype" panose="02040502050505030304" pitchFamily="18" charset="0"/>
            </a:rPr>
            <a:t> документація" </a:t>
          </a:r>
          <a:r>
            <a:rPr lang="uk-UA" dirty="0">
              <a:latin typeface="Palatino Linotype" panose="02040502050505030304" pitchFamily="18" charset="0"/>
            </a:rPr>
            <a:t>означає документи, що видаються закупівельною організацією, в яких викладаються умови </a:t>
          </a:r>
          <a:r>
            <a:rPr lang="uk-UA" dirty="0" err="1">
              <a:latin typeface="Palatino Linotype" panose="02040502050505030304" pitchFamily="18" charset="0"/>
            </a:rPr>
            <a:t>передкваліфікаційних</a:t>
          </a:r>
          <a:r>
            <a:rPr lang="uk-UA" dirty="0">
              <a:latin typeface="Palatino Linotype" panose="02040502050505030304" pitchFamily="18" charset="0"/>
            </a:rPr>
            <a:t> процедур;</a:t>
          </a:r>
          <a:endParaRPr lang="en-US" dirty="0">
            <a:latin typeface="Palatino Linotype" panose="02040502050505030304" pitchFamily="18" charset="0"/>
          </a:endParaRPr>
        </a:p>
      </dgm:t>
    </dgm:pt>
    <dgm:pt modelId="{75866C15-E50D-4F96-A550-F06943BAADA3}" type="parTrans" cxnId="{346EEA93-B9ED-43F6-BF47-0B5E3EA4D323}">
      <dgm:prSet/>
      <dgm:spPr/>
      <dgm:t>
        <a:bodyPr/>
        <a:lstStyle/>
        <a:p>
          <a:endParaRPr lang="en-US"/>
        </a:p>
      </dgm:t>
    </dgm:pt>
    <dgm:pt modelId="{4B24A01F-FB9B-42E0-957B-7B3865357C3B}" type="sibTrans" cxnId="{346EEA93-B9ED-43F6-BF47-0B5E3EA4D323}">
      <dgm:prSet/>
      <dgm:spPr/>
      <dgm:t>
        <a:bodyPr/>
        <a:lstStyle/>
        <a:p>
          <a:endParaRPr lang="en-US"/>
        </a:p>
      </dgm:t>
    </dgm:pt>
    <dgm:pt modelId="{92436CB6-65D4-424F-A354-C7C3AE5776E9}" type="pres">
      <dgm:prSet presAssocID="{123129B3-A2B4-42BD-9F30-AE80AA199302}" presName="linear" presStyleCnt="0">
        <dgm:presLayoutVars>
          <dgm:animLvl val="lvl"/>
          <dgm:resizeHandles val="exact"/>
        </dgm:presLayoutVars>
      </dgm:prSet>
      <dgm:spPr/>
    </dgm:pt>
    <dgm:pt modelId="{5717E177-511A-4FA0-9E8A-8DD0EFAF7D24}" type="pres">
      <dgm:prSet presAssocID="{A8E85EC7-412D-4C90-91A0-D432DC941EE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0DE28E7-62AA-43D9-9E6D-2A2B91E8D472}" type="pres">
      <dgm:prSet presAssocID="{DDD3D074-78B0-42E0-B472-D2F79B7C64DC}" presName="spacer" presStyleCnt="0"/>
      <dgm:spPr/>
    </dgm:pt>
    <dgm:pt modelId="{22945ACC-FA53-400F-B2F6-27BB6506C6CD}" type="pres">
      <dgm:prSet presAssocID="{070D2767-3006-4BD5-AE94-1F276DD1E44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7354E24-4D91-4D49-A465-E75EB8FC21F2}" type="pres">
      <dgm:prSet presAssocID="{C4E2C05C-C20B-4996-8224-49599260CB6D}" presName="spacer" presStyleCnt="0"/>
      <dgm:spPr/>
    </dgm:pt>
    <dgm:pt modelId="{CA75FC88-69B0-4C3B-943F-C4752AFD0131}" type="pres">
      <dgm:prSet presAssocID="{B8DCFE14-9BC9-4B8F-A333-288A08F6538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FB240F9-2D18-48CA-91F9-B0341822FE12}" type="pres">
      <dgm:prSet presAssocID="{4CF237E1-F53A-4388-8A87-A37C73C5E34E}" presName="spacer" presStyleCnt="0"/>
      <dgm:spPr/>
    </dgm:pt>
    <dgm:pt modelId="{F24AE764-AE16-4072-86A0-A8BA5F47511F}" type="pres">
      <dgm:prSet presAssocID="{BF860B05-7787-4430-8230-879B6DAF7FE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4B2783F-ECED-40BF-80FD-B524F0237A63}" srcId="{123129B3-A2B4-42BD-9F30-AE80AA199302}" destId="{A8E85EC7-412D-4C90-91A0-D432DC941EEA}" srcOrd="0" destOrd="0" parTransId="{EC6CED36-3266-4071-9DE2-F24DFB24955B}" sibTransId="{DDD3D074-78B0-42E0-B472-D2F79B7C64DC}"/>
    <dgm:cxn modelId="{ECF4755B-D39C-45E1-9596-85F5C1240480}" type="presOf" srcId="{123129B3-A2B4-42BD-9F30-AE80AA199302}" destId="{92436CB6-65D4-424F-A354-C7C3AE5776E9}" srcOrd="0" destOrd="0" presId="urn:microsoft.com/office/officeart/2005/8/layout/vList2"/>
    <dgm:cxn modelId="{EA972445-C279-473B-9C49-37818704EB8B}" type="presOf" srcId="{070D2767-3006-4BD5-AE94-1F276DD1E442}" destId="{22945ACC-FA53-400F-B2F6-27BB6506C6CD}" srcOrd="0" destOrd="0" presId="urn:microsoft.com/office/officeart/2005/8/layout/vList2"/>
    <dgm:cxn modelId="{F159A885-13A1-4F75-A44A-63AB1F57458F}" type="presOf" srcId="{BF860B05-7787-4430-8230-879B6DAF7FE0}" destId="{F24AE764-AE16-4072-86A0-A8BA5F47511F}" srcOrd="0" destOrd="0" presId="urn:microsoft.com/office/officeart/2005/8/layout/vList2"/>
    <dgm:cxn modelId="{1CE8048E-1A84-4E90-88F0-253B47EB72E8}" type="presOf" srcId="{B8DCFE14-9BC9-4B8F-A333-288A08F65385}" destId="{CA75FC88-69B0-4C3B-943F-C4752AFD0131}" srcOrd="0" destOrd="0" presId="urn:microsoft.com/office/officeart/2005/8/layout/vList2"/>
    <dgm:cxn modelId="{346EEA93-B9ED-43F6-BF47-0B5E3EA4D323}" srcId="{123129B3-A2B4-42BD-9F30-AE80AA199302}" destId="{BF860B05-7787-4430-8230-879B6DAF7FE0}" srcOrd="3" destOrd="0" parTransId="{75866C15-E50D-4F96-A550-F06943BAADA3}" sibTransId="{4B24A01F-FB9B-42E0-957B-7B3865357C3B}"/>
    <dgm:cxn modelId="{9E44ABA5-F0CD-49A3-BC3D-2656CC52801E}" srcId="{123129B3-A2B4-42BD-9F30-AE80AA199302}" destId="{B8DCFE14-9BC9-4B8F-A333-288A08F65385}" srcOrd="2" destOrd="0" parTransId="{FB41D342-2613-429D-9D80-FE8FA96B00A0}" sibTransId="{4CF237E1-F53A-4388-8A87-A37C73C5E34E}"/>
    <dgm:cxn modelId="{BC68C6B5-6B04-4CFD-937C-9A701E49F98E}" srcId="{123129B3-A2B4-42BD-9F30-AE80AA199302}" destId="{070D2767-3006-4BD5-AE94-1F276DD1E442}" srcOrd="1" destOrd="0" parTransId="{C205779A-1C37-4FD3-A8C2-518DCE56998E}" sibTransId="{C4E2C05C-C20B-4996-8224-49599260CB6D}"/>
    <dgm:cxn modelId="{80527DE6-DB07-4E47-B13F-9ABDB3B0886A}" type="presOf" srcId="{A8E85EC7-412D-4C90-91A0-D432DC941EEA}" destId="{5717E177-511A-4FA0-9E8A-8DD0EFAF7D24}" srcOrd="0" destOrd="0" presId="urn:microsoft.com/office/officeart/2005/8/layout/vList2"/>
    <dgm:cxn modelId="{D14AC988-E3B6-43C0-9149-F714326C1C54}" type="presParOf" srcId="{92436CB6-65D4-424F-A354-C7C3AE5776E9}" destId="{5717E177-511A-4FA0-9E8A-8DD0EFAF7D24}" srcOrd="0" destOrd="0" presId="urn:microsoft.com/office/officeart/2005/8/layout/vList2"/>
    <dgm:cxn modelId="{2DFED6EF-8EE3-4CA2-A8E2-96CCF2BC5A66}" type="presParOf" srcId="{92436CB6-65D4-424F-A354-C7C3AE5776E9}" destId="{20DE28E7-62AA-43D9-9E6D-2A2B91E8D472}" srcOrd="1" destOrd="0" presId="urn:microsoft.com/office/officeart/2005/8/layout/vList2"/>
    <dgm:cxn modelId="{5A4CF8DD-1BA7-4446-8BF8-907290C96552}" type="presParOf" srcId="{92436CB6-65D4-424F-A354-C7C3AE5776E9}" destId="{22945ACC-FA53-400F-B2F6-27BB6506C6CD}" srcOrd="2" destOrd="0" presId="urn:microsoft.com/office/officeart/2005/8/layout/vList2"/>
    <dgm:cxn modelId="{6D7571DC-15AE-44FD-B5F0-92EED155203E}" type="presParOf" srcId="{92436CB6-65D4-424F-A354-C7C3AE5776E9}" destId="{B7354E24-4D91-4D49-A465-E75EB8FC21F2}" srcOrd="3" destOrd="0" presId="urn:microsoft.com/office/officeart/2005/8/layout/vList2"/>
    <dgm:cxn modelId="{0A17104D-D746-4C50-8F4C-CB73D56F45A8}" type="presParOf" srcId="{92436CB6-65D4-424F-A354-C7C3AE5776E9}" destId="{CA75FC88-69B0-4C3B-943F-C4752AFD0131}" srcOrd="4" destOrd="0" presId="urn:microsoft.com/office/officeart/2005/8/layout/vList2"/>
    <dgm:cxn modelId="{2C0D214A-C30E-4BD4-B2A4-F56C129B9F0E}" type="presParOf" srcId="{92436CB6-65D4-424F-A354-C7C3AE5776E9}" destId="{0FB240F9-2D18-48CA-91F9-B0341822FE12}" srcOrd="5" destOrd="0" presId="urn:microsoft.com/office/officeart/2005/8/layout/vList2"/>
    <dgm:cxn modelId="{0A3D35AD-1010-498C-80C3-5834C0F48AAB}" type="presParOf" srcId="{92436CB6-65D4-424F-A354-C7C3AE5776E9}" destId="{F24AE764-AE16-4072-86A0-A8BA5F47511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D58117-9826-4FFB-A6AB-9E5BC26CC74E}">
      <dsp:nvSpPr>
        <dsp:cNvPr id="0" name=""/>
        <dsp:cNvSpPr/>
      </dsp:nvSpPr>
      <dsp:spPr>
        <a:xfrm>
          <a:off x="7816" y="1460358"/>
          <a:ext cx="2715964" cy="1086385"/>
        </a:xfrm>
        <a:prstGeom prst="chevron">
          <a:avLst/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12 </a:t>
          </a:r>
          <a:r>
            <a:rPr lang="ru-RU" sz="1300" kern="1200" dirty="0" err="1"/>
            <a:t>лекцій</a:t>
          </a:r>
          <a:endParaRPr lang="ru-RU" sz="1300" kern="1200" dirty="0"/>
        </a:p>
      </dsp:txBody>
      <dsp:txXfrm>
        <a:off x="551009" y="1460358"/>
        <a:ext cx="1629579" cy="1086385"/>
      </dsp:txXfrm>
    </dsp:sp>
    <dsp:sp modelId="{721CA964-329C-4AB0-B9A7-1DE56915FECE}">
      <dsp:nvSpPr>
        <dsp:cNvPr id="0" name=""/>
        <dsp:cNvSpPr/>
      </dsp:nvSpPr>
      <dsp:spPr>
        <a:xfrm>
          <a:off x="2449033" y="1468169"/>
          <a:ext cx="2715964" cy="1086385"/>
        </a:xfrm>
        <a:prstGeom prst="chevron">
          <a:avLst/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6 </a:t>
          </a:r>
          <a:r>
            <a:rPr lang="ru-RU" sz="1300" kern="1200" dirty="0" err="1"/>
            <a:t>семінарів</a:t>
          </a:r>
          <a:endParaRPr lang="ru-RU" sz="1300" kern="1200" dirty="0"/>
        </a:p>
      </dsp:txBody>
      <dsp:txXfrm>
        <a:off x="2992226" y="1468169"/>
        <a:ext cx="1629579" cy="1086385"/>
      </dsp:txXfrm>
    </dsp:sp>
    <dsp:sp modelId="{5DA2E2E3-09C8-433F-8722-B3763900A046}">
      <dsp:nvSpPr>
        <dsp:cNvPr id="0" name=""/>
        <dsp:cNvSpPr/>
      </dsp:nvSpPr>
      <dsp:spPr>
        <a:xfrm>
          <a:off x="4893401" y="1492884"/>
          <a:ext cx="2715964" cy="1086385"/>
        </a:xfrm>
        <a:prstGeom prst="chevron">
          <a:avLst/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1 </a:t>
          </a:r>
          <a:r>
            <a:rPr lang="ru-RU" sz="1300" kern="1200" dirty="0" err="1"/>
            <a:t>модульна</a:t>
          </a:r>
          <a:r>
            <a:rPr lang="ru-RU" sz="1300" kern="1200" dirty="0"/>
            <a:t> робота </a:t>
          </a:r>
          <a:r>
            <a:rPr lang="ru-RU" sz="1300" kern="1200" dirty="0" err="1"/>
            <a:t>під</a:t>
          </a:r>
          <a:r>
            <a:rPr lang="ru-RU" sz="1300" kern="1200" dirty="0"/>
            <a:t> час </a:t>
          </a:r>
          <a:r>
            <a:rPr lang="ru-RU" sz="1300" kern="1200" dirty="0" err="1"/>
            <a:t>лекції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1 </a:t>
          </a:r>
          <a:r>
            <a:rPr lang="ru-RU" sz="1300" kern="1200" dirty="0" err="1"/>
            <a:t>модульна</a:t>
          </a:r>
          <a:r>
            <a:rPr lang="ru-RU" sz="1300" kern="1200" dirty="0"/>
            <a:t> робота в </a:t>
          </a:r>
          <a:r>
            <a:rPr lang="ru-RU" sz="1300" kern="1200" dirty="0" err="1"/>
            <a:t>дистанційному</a:t>
          </a:r>
          <a:r>
            <a:rPr lang="ru-RU" sz="1300" kern="1200" dirty="0"/>
            <a:t> </a:t>
          </a:r>
          <a:r>
            <a:rPr lang="ru-RU" sz="1300" kern="1200" dirty="0" err="1"/>
            <a:t>форматі</a:t>
          </a:r>
          <a:r>
            <a:rPr lang="ru-RU" sz="1300" kern="1200" dirty="0"/>
            <a:t> </a:t>
          </a:r>
        </a:p>
      </dsp:txBody>
      <dsp:txXfrm>
        <a:off x="5436594" y="1492884"/>
        <a:ext cx="1629579" cy="1086385"/>
      </dsp:txXfrm>
    </dsp:sp>
    <dsp:sp modelId="{6C2AB4CB-4B7B-452B-BC75-A4C60B7EA22B}">
      <dsp:nvSpPr>
        <dsp:cNvPr id="0" name=""/>
        <dsp:cNvSpPr/>
      </dsp:nvSpPr>
      <dsp:spPr>
        <a:xfrm>
          <a:off x="7337769" y="1468169"/>
          <a:ext cx="2715964" cy="1086385"/>
        </a:xfrm>
        <a:prstGeom prst="chevron">
          <a:avLst/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 err="1"/>
            <a:t>Іспит</a:t>
          </a:r>
          <a:endParaRPr lang="ru-RU" sz="1300" kern="1200" dirty="0"/>
        </a:p>
      </dsp:txBody>
      <dsp:txXfrm>
        <a:off x="7880962" y="1468169"/>
        <a:ext cx="1629579" cy="10863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373033-4B24-4EA6-995A-4B8672238439}">
      <dsp:nvSpPr>
        <dsp:cNvPr id="0" name=""/>
        <dsp:cNvSpPr/>
      </dsp:nvSpPr>
      <dsp:spPr>
        <a:xfrm>
          <a:off x="3920" y="1161784"/>
          <a:ext cx="1201379" cy="600689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Замовники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514" y="1179378"/>
        <a:ext cx="1166191" cy="565501"/>
      </dsp:txXfrm>
    </dsp:sp>
    <dsp:sp modelId="{3AF684BF-60FD-46DE-B41A-ED8F1E06347F}">
      <dsp:nvSpPr>
        <dsp:cNvPr id="0" name=""/>
        <dsp:cNvSpPr/>
      </dsp:nvSpPr>
      <dsp:spPr>
        <a:xfrm rot="17692822">
          <a:off x="874476" y="929488"/>
          <a:ext cx="1142199" cy="29091"/>
        </a:xfrm>
        <a:custGeom>
          <a:avLst/>
          <a:gdLst/>
          <a:ahLst/>
          <a:cxnLst/>
          <a:rect l="0" t="0" r="0" b="0"/>
          <a:pathLst>
            <a:path>
              <a:moveTo>
                <a:pt x="0" y="14545"/>
              </a:moveTo>
              <a:lnTo>
                <a:pt x="1142199" y="14545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17021" y="915479"/>
        <a:ext cx="57109" cy="57109"/>
      </dsp:txXfrm>
    </dsp:sp>
    <dsp:sp modelId="{67BA0E6E-C50D-46C5-A3B4-429CE1F14D86}">
      <dsp:nvSpPr>
        <dsp:cNvPr id="0" name=""/>
        <dsp:cNvSpPr/>
      </dsp:nvSpPr>
      <dsp:spPr>
        <a:xfrm>
          <a:off x="1685852" y="125594"/>
          <a:ext cx="1201379" cy="600689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органи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державної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влади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03446" y="143188"/>
        <a:ext cx="1166191" cy="565501"/>
      </dsp:txXfrm>
    </dsp:sp>
    <dsp:sp modelId="{4BCB99C3-974C-4CCF-9C28-737E6CFBEEFE}">
      <dsp:nvSpPr>
        <dsp:cNvPr id="0" name=""/>
        <dsp:cNvSpPr/>
      </dsp:nvSpPr>
      <dsp:spPr>
        <a:xfrm rot="19457599">
          <a:off x="1149675" y="1274884"/>
          <a:ext cx="591801" cy="29091"/>
        </a:xfrm>
        <a:custGeom>
          <a:avLst/>
          <a:gdLst/>
          <a:ahLst/>
          <a:cxnLst/>
          <a:rect l="0" t="0" r="0" b="0"/>
          <a:pathLst>
            <a:path>
              <a:moveTo>
                <a:pt x="0" y="14545"/>
              </a:moveTo>
              <a:lnTo>
                <a:pt x="591801" y="14545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30781" y="1274635"/>
        <a:ext cx="29590" cy="29590"/>
      </dsp:txXfrm>
    </dsp:sp>
    <dsp:sp modelId="{6144F9AE-D78E-4AF4-BCEE-0A2969AC01E4}">
      <dsp:nvSpPr>
        <dsp:cNvPr id="0" name=""/>
        <dsp:cNvSpPr/>
      </dsp:nvSpPr>
      <dsp:spPr>
        <a:xfrm>
          <a:off x="1685852" y="816387"/>
          <a:ext cx="1201379" cy="600689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органи</a:t>
          </a:r>
          <a:r>
            <a:rPr lang="en-US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місцевого</a:t>
          </a:r>
          <a:r>
            <a:rPr lang="en-US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самоврядування</a:t>
          </a:r>
          <a:r>
            <a:rPr lang="en-US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03446" y="833981"/>
        <a:ext cx="1166191" cy="565501"/>
      </dsp:txXfrm>
    </dsp:sp>
    <dsp:sp modelId="{5C28A277-AFCE-4487-98F5-467A192F1332}">
      <dsp:nvSpPr>
        <dsp:cNvPr id="0" name=""/>
        <dsp:cNvSpPr/>
      </dsp:nvSpPr>
      <dsp:spPr>
        <a:xfrm rot="2142401">
          <a:off x="1149675" y="1620281"/>
          <a:ext cx="591801" cy="29091"/>
        </a:xfrm>
        <a:custGeom>
          <a:avLst/>
          <a:gdLst/>
          <a:ahLst/>
          <a:cxnLst/>
          <a:rect l="0" t="0" r="0" b="0"/>
          <a:pathLst>
            <a:path>
              <a:moveTo>
                <a:pt x="0" y="14545"/>
              </a:moveTo>
              <a:lnTo>
                <a:pt x="591801" y="14545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30781" y="1620032"/>
        <a:ext cx="29590" cy="29590"/>
      </dsp:txXfrm>
    </dsp:sp>
    <dsp:sp modelId="{19D4FC80-3046-4818-BAE8-8843E0C5AA6F}">
      <dsp:nvSpPr>
        <dsp:cNvPr id="0" name=""/>
        <dsp:cNvSpPr/>
      </dsp:nvSpPr>
      <dsp:spPr>
        <a:xfrm>
          <a:off x="1685852" y="1507180"/>
          <a:ext cx="1201379" cy="600689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органи</a:t>
          </a:r>
          <a:r>
            <a:rPr lang="en-US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соціального</a:t>
          </a:r>
          <a:r>
            <a:rPr lang="en-US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страхування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03446" y="1524774"/>
        <a:ext cx="1166191" cy="565501"/>
      </dsp:txXfrm>
    </dsp:sp>
    <dsp:sp modelId="{2A923EEE-69AD-4318-9EFF-B4D2FBF0EAC3}">
      <dsp:nvSpPr>
        <dsp:cNvPr id="0" name=""/>
        <dsp:cNvSpPr/>
      </dsp:nvSpPr>
      <dsp:spPr>
        <a:xfrm rot="3907178">
          <a:off x="874476" y="1965678"/>
          <a:ext cx="1142199" cy="29091"/>
        </a:xfrm>
        <a:custGeom>
          <a:avLst/>
          <a:gdLst/>
          <a:ahLst/>
          <a:cxnLst/>
          <a:rect l="0" t="0" r="0" b="0"/>
          <a:pathLst>
            <a:path>
              <a:moveTo>
                <a:pt x="0" y="14545"/>
              </a:moveTo>
              <a:lnTo>
                <a:pt x="1142199" y="14545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17021" y="1951669"/>
        <a:ext cx="57109" cy="57109"/>
      </dsp:txXfrm>
    </dsp:sp>
    <dsp:sp modelId="{0A2CCFE7-5108-4FA0-B5C3-BE7CADD8E58E}">
      <dsp:nvSpPr>
        <dsp:cNvPr id="0" name=""/>
        <dsp:cNvSpPr/>
      </dsp:nvSpPr>
      <dsp:spPr>
        <a:xfrm>
          <a:off x="1685852" y="2197974"/>
          <a:ext cx="1201379" cy="600689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юридичні</a:t>
          </a:r>
          <a:r>
            <a:rPr lang="en-US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особи</a:t>
          </a:r>
          <a:r>
            <a:rPr lang="en-US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03446" y="2215568"/>
        <a:ext cx="1166191" cy="565501"/>
      </dsp:txXfrm>
    </dsp:sp>
    <dsp:sp modelId="{BD465298-7422-4777-9C08-C9FC539B4012}">
      <dsp:nvSpPr>
        <dsp:cNvPr id="0" name=""/>
        <dsp:cNvSpPr/>
      </dsp:nvSpPr>
      <dsp:spPr>
        <a:xfrm rot="18028759">
          <a:off x="2642160" y="2055167"/>
          <a:ext cx="994661" cy="29091"/>
        </a:xfrm>
        <a:custGeom>
          <a:avLst/>
          <a:gdLst/>
          <a:ahLst/>
          <a:cxnLst/>
          <a:rect l="0" t="0" r="0" b="0"/>
          <a:pathLst>
            <a:path>
              <a:moveTo>
                <a:pt x="0" y="14545"/>
              </a:moveTo>
              <a:lnTo>
                <a:pt x="994661" y="14545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14624" y="2044846"/>
        <a:ext cx="49733" cy="49733"/>
      </dsp:txXfrm>
    </dsp:sp>
    <dsp:sp modelId="{B106E218-E8FE-437C-9B81-C1A7C01279EF}">
      <dsp:nvSpPr>
        <dsp:cNvPr id="0" name=""/>
        <dsp:cNvSpPr/>
      </dsp:nvSpPr>
      <dsp:spPr>
        <a:xfrm>
          <a:off x="3391751" y="1340762"/>
          <a:ext cx="2231995" cy="600689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юридична</a:t>
          </a:r>
          <a:r>
            <a:rPr lang="ru-RU" sz="105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особа є </a:t>
          </a:r>
          <a:r>
            <a:rPr lang="ru-RU" sz="105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розпорядником</a:t>
          </a:r>
          <a:r>
            <a:rPr lang="ru-RU" sz="105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05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одержувачем</a:t>
          </a:r>
          <a:r>
            <a:rPr lang="ru-RU" sz="105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5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бюджетних</a:t>
          </a:r>
          <a:r>
            <a:rPr lang="ru-RU" sz="105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5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коштів</a:t>
          </a:r>
          <a:endParaRPr lang="ru-RU" sz="105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09345" y="1358356"/>
        <a:ext cx="2196807" cy="565501"/>
      </dsp:txXfrm>
    </dsp:sp>
    <dsp:sp modelId="{0B2F75E4-9B04-41CF-A73F-50BA98D500BC}">
      <dsp:nvSpPr>
        <dsp:cNvPr id="0" name=""/>
        <dsp:cNvSpPr/>
      </dsp:nvSpPr>
      <dsp:spPr>
        <a:xfrm rot="21580169">
          <a:off x="2887227" y="2482386"/>
          <a:ext cx="480559" cy="29091"/>
        </a:xfrm>
        <a:custGeom>
          <a:avLst/>
          <a:gdLst/>
          <a:ahLst/>
          <a:cxnLst/>
          <a:rect l="0" t="0" r="0" b="0"/>
          <a:pathLst>
            <a:path>
              <a:moveTo>
                <a:pt x="0" y="14545"/>
              </a:moveTo>
              <a:lnTo>
                <a:pt x="480559" y="14545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15493" y="2484918"/>
        <a:ext cx="24027" cy="24027"/>
      </dsp:txXfrm>
    </dsp:sp>
    <dsp:sp modelId="{A7496AFE-747C-4C95-BCCC-944046FF15E9}">
      <dsp:nvSpPr>
        <dsp:cNvPr id="0" name=""/>
        <dsp:cNvSpPr/>
      </dsp:nvSpPr>
      <dsp:spPr>
        <a:xfrm>
          <a:off x="3367783" y="2096370"/>
          <a:ext cx="2256935" cy="798352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органи</a:t>
          </a:r>
          <a:r>
            <a:rPr lang="ru-RU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державної</a:t>
          </a:r>
          <a:r>
            <a:rPr lang="ru-RU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влади</a:t>
          </a:r>
          <a:r>
            <a:rPr lang="ru-RU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чи</a:t>
          </a:r>
          <a:r>
            <a:rPr lang="ru-RU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органи</a:t>
          </a:r>
          <a:r>
            <a:rPr lang="ru-RU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місцевого</a:t>
          </a:r>
          <a:r>
            <a:rPr lang="ru-RU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самоврядування</a:t>
          </a:r>
          <a:r>
            <a:rPr lang="ru-RU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або</a:t>
          </a:r>
          <a:r>
            <a:rPr lang="ru-RU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інші</a:t>
          </a:r>
          <a:r>
            <a:rPr lang="ru-RU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замовники</a:t>
          </a:r>
          <a:r>
            <a:rPr lang="ru-RU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володіють</a:t>
          </a:r>
          <a:r>
            <a:rPr lang="ru-RU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більшістю</a:t>
          </a:r>
          <a:r>
            <a:rPr lang="ru-RU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голосів</a:t>
          </a:r>
          <a:r>
            <a:rPr lang="ru-RU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у </a:t>
          </a:r>
          <a:r>
            <a:rPr lang="ru-RU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вищому</a:t>
          </a:r>
          <a:r>
            <a:rPr lang="ru-RU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органі</a:t>
          </a:r>
          <a:r>
            <a:rPr lang="ru-RU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управління</a:t>
          </a:r>
          <a:r>
            <a:rPr lang="ru-RU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юридичної</a:t>
          </a:r>
          <a:r>
            <a:rPr lang="ru-RU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особи</a:t>
          </a:r>
        </a:p>
      </dsp:txBody>
      <dsp:txXfrm>
        <a:off x="3391166" y="2119753"/>
        <a:ext cx="2210169" cy="751586"/>
      </dsp:txXfrm>
    </dsp:sp>
    <dsp:sp modelId="{63A36171-7A6C-402B-9D80-D7BBFF373EFC}">
      <dsp:nvSpPr>
        <dsp:cNvPr id="0" name=""/>
        <dsp:cNvSpPr/>
      </dsp:nvSpPr>
      <dsp:spPr>
        <a:xfrm rot="3520562">
          <a:off x="2665328" y="2878585"/>
          <a:ext cx="924357" cy="29091"/>
        </a:xfrm>
        <a:custGeom>
          <a:avLst/>
          <a:gdLst/>
          <a:ahLst/>
          <a:cxnLst/>
          <a:rect l="0" t="0" r="0" b="0"/>
          <a:pathLst>
            <a:path>
              <a:moveTo>
                <a:pt x="0" y="14545"/>
              </a:moveTo>
              <a:lnTo>
                <a:pt x="924357" y="14545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04398" y="2870022"/>
        <a:ext cx="46217" cy="46217"/>
      </dsp:txXfrm>
    </dsp:sp>
    <dsp:sp modelId="{3F10D816-2591-400F-BF32-A8B5624AE6F4}">
      <dsp:nvSpPr>
        <dsp:cNvPr id="0" name=""/>
        <dsp:cNvSpPr/>
      </dsp:nvSpPr>
      <dsp:spPr>
        <a:xfrm>
          <a:off x="3367783" y="2984826"/>
          <a:ext cx="2221483" cy="606234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 статутному </a:t>
          </a:r>
          <a:r>
            <a:rPr lang="ru-RU" sz="105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капіталі</a:t>
          </a:r>
          <a:r>
            <a:rPr lang="ru-RU" sz="105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5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юридичної</a:t>
          </a:r>
          <a:r>
            <a:rPr lang="ru-RU" sz="105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особи </a:t>
          </a:r>
          <a:r>
            <a:rPr lang="ru-RU" sz="105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державна</a:t>
          </a:r>
          <a:r>
            <a:rPr lang="ru-RU" sz="105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5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або</a:t>
          </a:r>
          <a:r>
            <a:rPr lang="ru-RU" sz="105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5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комунальна</a:t>
          </a:r>
          <a:r>
            <a:rPr lang="ru-RU" sz="105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5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частка</a:t>
          </a:r>
          <a:r>
            <a:rPr lang="ru-RU" sz="105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5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акцій</a:t>
          </a:r>
          <a:r>
            <a:rPr lang="ru-RU" sz="105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sz="105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часток</a:t>
          </a:r>
          <a:r>
            <a:rPr lang="ru-RU" sz="105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05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паїв</a:t>
          </a:r>
          <a:r>
            <a:rPr lang="ru-RU" sz="105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ru-RU" sz="105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перевищує</a:t>
          </a:r>
          <a:r>
            <a:rPr lang="ru-RU" sz="105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50 </a:t>
          </a:r>
          <a:r>
            <a:rPr lang="ru-RU" sz="105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відсотків</a:t>
          </a:r>
          <a:endParaRPr lang="ru-RU" sz="105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85539" y="3002582"/>
        <a:ext cx="2185971" cy="5707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594C6-2077-40C7-AE9E-0D881B3D5013}">
      <dsp:nvSpPr>
        <dsp:cNvPr id="0" name=""/>
        <dsp:cNvSpPr/>
      </dsp:nvSpPr>
      <dsp:spPr>
        <a:xfrm>
          <a:off x="686139" y="2762053"/>
          <a:ext cx="446700" cy="18443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3350" y="0"/>
              </a:lnTo>
              <a:lnTo>
                <a:pt x="223350" y="1844371"/>
              </a:lnTo>
              <a:lnTo>
                <a:pt x="446700" y="1844371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62047" y="3636796"/>
        <a:ext cx="94884" cy="94884"/>
      </dsp:txXfrm>
    </dsp:sp>
    <dsp:sp modelId="{6D8A0C59-834B-4F33-8E77-448CEE4C4ACD}">
      <dsp:nvSpPr>
        <dsp:cNvPr id="0" name=""/>
        <dsp:cNvSpPr/>
      </dsp:nvSpPr>
      <dsp:spPr>
        <a:xfrm>
          <a:off x="686139" y="2662342"/>
          <a:ext cx="446700" cy="99711"/>
        </a:xfrm>
        <a:custGeom>
          <a:avLst/>
          <a:gdLst/>
          <a:ahLst/>
          <a:cxnLst/>
          <a:rect l="0" t="0" r="0" b="0"/>
          <a:pathLst>
            <a:path>
              <a:moveTo>
                <a:pt x="0" y="99711"/>
              </a:moveTo>
              <a:lnTo>
                <a:pt x="223350" y="99711"/>
              </a:lnTo>
              <a:lnTo>
                <a:pt x="223350" y="0"/>
              </a:lnTo>
              <a:lnTo>
                <a:pt x="446700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98047" y="2700755"/>
        <a:ext cx="22884" cy="22884"/>
      </dsp:txXfrm>
    </dsp:sp>
    <dsp:sp modelId="{50D74062-1F84-4690-9052-0D4D584AB17E}">
      <dsp:nvSpPr>
        <dsp:cNvPr id="0" name=""/>
        <dsp:cNvSpPr/>
      </dsp:nvSpPr>
      <dsp:spPr>
        <a:xfrm>
          <a:off x="686139" y="817971"/>
          <a:ext cx="446700" cy="1944082"/>
        </a:xfrm>
        <a:custGeom>
          <a:avLst/>
          <a:gdLst/>
          <a:ahLst/>
          <a:cxnLst/>
          <a:rect l="0" t="0" r="0" b="0"/>
          <a:pathLst>
            <a:path>
              <a:moveTo>
                <a:pt x="0" y="1944082"/>
              </a:moveTo>
              <a:lnTo>
                <a:pt x="223350" y="1944082"/>
              </a:lnTo>
              <a:lnTo>
                <a:pt x="223350" y="0"/>
              </a:lnTo>
              <a:lnTo>
                <a:pt x="446700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59621" y="1740143"/>
        <a:ext cx="99737" cy="99737"/>
      </dsp:txXfrm>
    </dsp:sp>
    <dsp:sp modelId="{31CA4A8F-70AE-42EB-A0BB-D93F5D87E07F}">
      <dsp:nvSpPr>
        <dsp:cNvPr id="0" name=""/>
        <dsp:cNvSpPr/>
      </dsp:nvSpPr>
      <dsp:spPr>
        <a:xfrm rot="16200000">
          <a:off x="-1446298" y="2421580"/>
          <a:ext cx="3583929" cy="680946"/>
        </a:xfrm>
        <a:prstGeom prst="rect">
          <a:avLst/>
        </a:pr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Предмет закупівлі</a:t>
          </a:r>
          <a:endParaRPr lang="ru-RU" sz="3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-1446298" y="2421580"/>
        <a:ext cx="3583929" cy="680946"/>
      </dsp:txXfrm>
    </dsp:sp>
    <dsp:sp modelId="{4BE60B26-588E-4410-BF94-F42A054E40FD}">
      <dsp:nvSpPr>
        <dsp:cNvPr id="0" name=""/>
        <dsp:cNvSpPr/>
      </dsp:nvSpPr>
      <dsp:spPr>
        <a:xfrm>
          <a:off x="1132840" y="86876"/>
          <a:ext cx="4841702" cy="1462189"/>
        </a:xfrm>
        <a:prstGeom prst="rect">
          <a:avLst/>
        </a:pr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товари - продукція будь-якого виду та призначення, у тому числі сировина, вироби, устаткування, технології, предмети у  твердому, рідкому, газоподібному стані, включаючи електроенергію,  а також послуги, пов'язані з поставкою товарів, якщо їх вартість </a:t>
          </a:r>
          <a:br>
            <a:rPr lang="uk-UA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1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не перевищує вартості таких товарів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32840" y="86876"/>
        <a:ext cx="4841702" cy="1462189"/>
      </dsp:txXfrm>
    </dsp:sp>
    <dsp:sp modelId="{B588C05C-4103-4B0B-B93F-2FEFCF54A0B8}">
      <dsp:nvSpPr>
        <dsp:cNvPr id="0" name=""/>
        <dsp:cNvSpPr/>
      </dsp:nvSpPr>
      <dsp:spPr>
        <a:xfrm>
          <a:off x="1132840" y="1719302"/>
          <a:ext cx="4841188" cy="1886079"/>
        </a:xfrm>
        <a:prstGeom prst="rect">
          <a:avLst/>
        </a:pr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роботи - проектування, будівництво нових, розширення, </a:t>
          </a:r>
          <a:br>
            <a:rPr lang="uk-UA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1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реконструкція, капітальний ремонт та реставрація об'єктів і споруд </a:t>
          </a:r>
          <a:br>
            <a:rPr lang="uk-UA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1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виробничого і невиробничого призначення, технічне переоснащення  діючих підприємств, а також супровідні роботам послуги, у тому  числі геодезичні роботи, буріння, сейсмічні дослідження, </a:t>
          </a:r>
          <a:r>
            <a:rPr lang="uk-UA" sz="1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аеро</a:t>
          </a:r>
          <a:r>
            <a:rPr lang="uk-UA" sz="1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та  супутникова фотозйомка та інші послуги, які включаються до  кошторисної вартості робіт, якщо вартість виконання цих послуг не </a:t>
          </a:r>
          <a:br>
            <a:rPr lang="uk-UA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1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перевищує вартості таких робіт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32840" y="1719302"/>
        <a:ext cx="4841188" cy="1886079"/>
      </dsp:txXfrm>
    </dsp:sp>
    <dsp:sp modelId="{81723C30-5774-46F3-BD8F-DC9F88DC2C30}">
      <dsp:nvSpPr>
        <dsp:cNvPr id="0" name=""/>
        <dsp:cNvSpPr/>
      </dsp:nvSpPr>
      <dsp:spPr>
        <a:xfrm>
          <a:off x="1132840" y="3775618"/>
          <a:ext cx="4811661" cy="1661611"/>
        </a:xfrm>
        <a:prstGeom prst="rect">
          <a:avLst/>
        </a:pr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послуги - будь-яка закупівля, крім товарів та робіт, </a:t>
          </a:r>
          <a:br>
            <a:rPr lang="uk-UA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1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включаючи підготовку спеціалістів, забезпечення транспортом і </a:t>
          </a:r>
          <a:br>
            <a:rPr lang="uk-UA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1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зв'язком, освоєння технологій, наукові дослідження, медичне та </a:t>
          </a:r>
          <a:br>
            <a:rPr lang="uk-UA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1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побутове обслуговування, а також консультаційні послуги, до яких </a:t>
          </a:r>
          <a:br>
            <a:rPr lang="uk-UA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1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належать послуги, пов'язані з консультуванням, експертизою, </a:t>
          </a:r>
          <a:br>
            <a:rPr lang="uk-UA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1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оцінкою, підготовкою висновків і рекомендацій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32840" y="3775618"/>
        <a:ext cx="4811661" cy="16616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6CF410-E83F-473C-9E9C-AA3D9C7A37ED}">
      <dsp:nvSpPr>
        <dsp:cNvPr id="0" name=""/>
        <dsp:cNvSpPr/>
      </dsp:nvSpPr>
      <dsp:spPr>
        <a:xfrm>
          <a:off x="0" y="3165027"/>
          <a:ext cx="6589260" cy="2076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 dirty="0" err="1"/>
            <a:t>Складові</a:t>
          </a:r>
          <a:r>
            <a:rPr lang="ru-RU" sz="2900" kern="1200" dirty="0"/>
            <a:t> СГЗ:</a:t>
          </a:r>
          <a:endParaRPr lang="en-US" sz="2900" kern="1200" dirty="0"/>
        </a:p>
      </dsp:txBody>
      <dsp:txXfrm>
        <a:off x="0" y="3165027"/>
        <a:ext cx="6589260" cy="1121364"/>
      </dsp:txXfrm>
    </dsp:sp>
    <dsp:sp modelId="{5CA78ABB-7A21-4C86-B3A6-21293E169AE2}">
      <dsp:nvSpPr>
        <dsp:cNvPr id="0" name=""/>
        <dsp:cNvSpPr/>
      </dsp:nvSpPr>
      <dsp:spPr>
        <a:xfrm>
          <a:off x="0" y="4244859"/>
          <a:ext cx="1647315" cy="955236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/>
            <a:t>органи</a:t>
          </a:r>
          <a:r>
            <a:rPr lang="ru-RU" sz="1400" kern="1200" dirty="0"/>
            <a:t> </a:t>
          </a:r>
          <a:r>
            <a:rPr lang="ru-RU" sz="1400" kern="1200" dirty="0" err="1"/>
            <a:t>регламентування</a:t>
          </a:r>
          <a:r>
            <a:rPr lang="ru-RU" sz="1400" kern="1200" dirty="0"/>
            <a:t>;</a:t>
          </a:r>
          <a:endParaRPr lang="en-US" sz="1400" kern="1200" dirty="0"/>
        </a:p>
      </dsp:txBody>
      <dsp:txXfrm>
        <a:off x="0" y="4244859"/>
        <a:ext cx="1647315" cy="955236"/>
      </dsp:txXfrm>
    </dsp:sp>
    <dsp:sp modelId="{4A64AB8A-89B4-4D9B-B45E-4B26E5EB4C3B}">
      <dsp:nvSpPr>
        <dsp:cNvPr id="0" name=""/>
        <dsp:cNvSpPr/>
      </dsp:nvSpPr>
      <dsp:spPr>
        <a:xfrm>
          <a:off x="1647314" y="4244859"/>
          <a:ext cx="1647315" cy="955236"/>
        </a:xfrm>
        <a:prstGeom prst="rect">
          <a:avLst/>
        </a:prstGeom>
        <a:solidFill>
          <a:schemeClr val="accent2">
            <a:tint val="40000"/>
            <a:alpha val="90000"/>
            <a:hueOff val="337043"/>
            <a:satOff val="3322"/>
            <a:lumOff val="317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337043"/>
              <a:satOff val="3322"/>
              <a:lumOff val="31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/>
            <a:t>органи</a:t>
          </a:r>
          <a:r>
            <a:rPr lang="ru-RU" sz="1400" kern="1200" dirty="0"/>
            <a:t>, </a:t>
          </a:r>
          <a:r>
            <a:rPr lang="ru-RU" sz="1400" kern="1200" dirty="0" err="1"/>
            <a:t>що</a:t>
          </a:r>
          <a:r>
            <a:rPr lang="ru-RU" sz="1400" kern="1200" dirty="0"/>
            <a:t> </a:t>
          </a:r>
          <a:r>
            <a:rPr lang="ru-RU" sz="1400" kern="1200" dirty="0" err="1"/>
            <a:t>контрактують</a:t>
          </a:r>
          <a:r>
            <a:rPr lang="ru-RU" sz="1400" kern="1200" dirty="0"/>
            <a:t>;</a:t>
          </a:r>
          <a:endParaRPr lang="en-US" sz="1400" kern="1200" dirty="0"/>
        </a:p>
      </dsp:txBody>
      <dsp:txXfrm>
        <a:off x="1647314" y="4244859"/>
        <a:ext cx="1647315" cy="955236"/>
      </dsp:txXfrm>
    </dsp:sp>
    <dsp:sp modelId="{4117F6EA-668C-463E-846C-2302B4B23BCF}">
      <dsp:nvSpPr>
        <dsp:cNvPr id="0" name=""/>
        <dsp:cNvSpPr/>
      </dsp:nvSpPr>
      <dsp:spPr>
        <a:xfrm>
          <a:off x="3294630" y="4244859"/>
          <a:ext cx="1647315" cy="955236"/>
        </a:xfrm>
        <a:prstGeom prst="rect">
          <a:avLst/>
        </a:prstGeom>
        <a:solidFill>
          <a:schemeClr val="accent2">
            <a:tint val="40000"/>
            <a:alpha val="90000"/>
            <a:hueOff val="674087"/>
            <a:satOff val="6644"/>
            <a:lumOff val="634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674087"/>
              <a:satOff val="6644"/>
              <a:lumOff val="63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/>
            <a:t>економічні</a:t>
          </a:r>
          <a:r>
            <a:rPr lang="ru-RU" sz="1400" kern="1200" dirty="0"/>
            <a:t> </a:t>
          </a:r>
          <a:r>
            <a:rPr lang="ru-RU" sz="1400" kern="1200" dirty="0" err="1"/>
            <a:t>оператори</a:t>
          </a:r>
          <a:r>
            <a:rPr lang="ru-RU" sz="1400" kern="1200" dirty="0"/>
            <a:t>;</a:t>
          </a:r>
          <a:endParaRPr lang="en-US" sz="1400" kern="1200" dirty="0"/>
        </a:p>
      </dsp:txBody>
      <dsp:txXfrm>
        <a:off x="3294630" y="4244859"/>
        <a:ext cx="1647315" cy="955236"/>
      </dsp:txXfrm>
    </dsp:sp>
    <dsp:sp modelId="{53D438F1-345E-421B-AF80-3CEBCD86DDA5}">
      <dsp:nvSpPr>
        <dsp:cNvPr id="0" name=""/>
        <dsp:cNvSpPr/>
      </dsp:nvSpPr>
      <dsp:spPr>
        <a:xfrm>
          <a:off x="4941945" y="4244859"/>
          <a:ext cx="1647315" cy="955236"/>
        </a:xfrm>
        <a:prstGeom prst="rect">
          <a:avLst/>
        </a:prstGeom>
        <a:solidFill>
          <a:schemeClr val="accent2">
            <a:tint val="40000"/>
            <a:alpha val="90000"/>
            <a:hueOff val="1011130"/>
            <a:satOff val="9966"/>
            <a:lumOff val="951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1011130"/>
              <a:satOff val="9966"/>
              <a:lumOff val="9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/>
            <a:t>системи</a:t>
          </a:r>
          <a:r>
            <a:rPr lang="ru-RU" sz="1400" kern="1200" dirty="0"/>
            <a:t> </a:t>
          </a:r>
          <a:r>
            <a:rPr lang="ru-RU" sz="1400" kern="1200" dirty="0" err="1"/>
            <a:t>перевірки</a:t>
          </a:r>
          <a:r>
            <a:rPr lang="ru-RU" sz="1400" kern="1200" dirty="0"/>
            <a:t>.</a:t>
          </a:r>
          <a:endParaRPr lang="en-US" sz="1400" kern="1200" dirty="0"/>
        </a:p>
      </dsp:txBody>
      <dsp:txXfrm>
        <a:off x="4941945" y="4244859"/>
        <a:ext cx="1647315" cy="955236"/>
      </dsp:txXfrm>
    </dsp:sp>
    <dsp:sp modelId="{58D84EEE-2897-4391-A115-C10647AA0AB6}">
      <dsp:nvSpPr>
        <dsp:cNvPr id="0" name=""/>
        <dsp:cNvSpPr/>
      </dsp:nvSpPr>
      <dsp:spPr>
        <a:xfrm rot="10800000">
          <a:off x="0" y="2364"/>
          <a:ext cx="6589260" cy="3193811"/>
        </a:xfrm>
        <a:prstGeom prst="upArrowCallout">
          <a:avLst/>
        </a:prstGeom>
        <a:solidFill>
          <a:schemeClr val="accent2">
            <a:hueOff val="958067"/>
            <a:satOff val="-5475"/>
            <a:lumOff val="529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 dirty="0"/>
            <a:t>правила і </a:t>
          </a:r>
          <a:r>
            <a:rPr lang="ru-RU" sz="2900" kern="1200" dirty="0" err="1"/>
            <a:t>дії</a:t>
          </a:r>
          <a:r>
            <a:rPr lang="ru-RU" sz="2900" kern="1200" dirty="0"/>
            <a:t>, </a:t>
          </a:r>
          <a:r>
            <a:rPr lang="ru-RU" sz="2900" kern="1200" dirty="0" err="1"/>
            <a:t>що</a:t>
          </a:r>
          <a:r>
            <a:rPr lang="ru-RU" sz="2900" kern="1200" dirty="0"/>
            <a:t> належать до </a:t>
          </a:r>
          <a:r>
            <a:rPr lang="ru-RU" sz="2900" kern="1200" dirty="0" err="1"/>
            <a:t>витрачання</a:t>
          </a:r>
          <a:r>
            <a:rPr lang="ru-RU" sz="2900" kern="1200" dirty="0"/>
            <a:t> </a:t>
          </a:r>
          <a:r>
            <a:rPr lang="ru-RU" sz="2900" kern="1200" dirty="0" err="1"/>
            <a:t>державних</a:t>
          </a:r>
          <a:r>
            <a:rPr lang="ru-RU" sz="2900" kern="1200" dirty="0"/>
            <a:t> </a:t>
          </a:r>
          <a:r>
            <a:rPr lang="ru-RU" sz="2900" kern="1200" dirty="0" err="1"/>
            <a:t>коштів</a:t>
          </a:r>
          <a:r>
            <a:rPr lang="ru-RU" sz="2900" kern="1200" dirty="0"/>
            <a:t> з метою </a:t>
          </a:r>
          <a:r>
            <a:rPr lang="ru-RU" sz="2900" kern="1200" dirty="0" err="1"/>
            <a:t>задоволення</a:t>
          </a:r>
          <a:r>
            <a:rPr lang="ru-RU" sz="2900" kern="1200" dirty="0"/>
            <a:t> </a:t>
          </a:r>
          <a:r>
            <a:rPr lang="ru-RU" sz="2900" kern="1200" dirty="0" err="1"/>
            <a:t>певного</a:t>
          </a:r>
          <a:r>
            <a:rPr lang="ru-RU" sz="2900" kern="1200" dirty="0"/>
            <a:t> державного </a:t>
          </a:r>
          <a:r>
            <a:rPr lang="ru-RU" sz="2900" kern="1200" dirty="0" err="1"/>
            <a:t>інтересу</a:t>
          </a:r>
          <a:r>
            <a:rPr lang="ru-RU" sz="2900" kern="1200" dirty="0"/>
            <a:t>.</a:t>
          </a:r>
          <a:endParaRPr lang="en-US" sz="2900" kern="1200" dirty="0"/>
        </a:p>
      </dsp:txBody>
      <dsp:txXfrm rot="10800000">
        <a:off x="0" y="2364"/>
        <a:ext cx="6589260" cy="207524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76F199-DE9A-4A2B-B5A7-518D560D2926}">
      <dsp:nvSpPr>
        <dsp:cNvPr id="0" name=""/>
        <dsp:cNvSpPr/>
      </dsp:nvSpPr>
      <dsp:spPr>
        <a:xfrm>
          <a:off x="0" y="100137"/>
          <a:ext cx="6666833" cy="993128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kern="1200" dirty="0"/>
            <a:t>Консолідація та аналіз даних нижнього рівня</a:t>
          </a:r>
          <a:endParaRPr lang="en-US" sz="2500" kern="1200" dirty="0"/>
        </a:p>
      </dsp:txBody>
      <dsp:txXfrm>
        <a:off x="48481" y="148618"/>
        <a:ext cx="6569871" cy="896166"/>
      </dsp:txXfrm>
    </dsp:sp>
    <dsp:sp modelId="{F37FAB15-4D73-482D-AD5E-C716C4A7EB5C}">
      <dsp:nvSpPr>
        <dsp:cNvPr id="0" name=""/>
        <dsp:cNvSpPr/>
      </dsp:nvSpPr>
      <dsp:spPr>
        <a:xfrm>
          <a:off x="0" y="1165266"/>
          <a:ext cx="6666833" cy="993128"/>
        </a:xfrm>
        <a:prstGeom prst="roundRect">
          <a:avLst/>
        </a:prstGeom>
        <a:gradFill rotWithShape="0">
          <a:gsLst>
            <a:gs pos="0">
              <a:schemeClr val="accent5">
                <a:hueOff val="185696"/>
                <a:satOff val="5075"/>
                <a:lumOff val="205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85696"/>
                <a:satOff val="5075"/>
                <a:lumOff val="205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85696"/>
                <a:satOff val="5075"/>
                <a:lumOff val="205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kern="1200"/>
            <a:t>Експертні огляди та оцінки</a:t>
          </a:r>
          <a:endParaRPr lang="en-US" sz="2500" kern="1200"/>
        </a:p>
      </dsp:txBody>
      <dsp:txXfrm>
        <a:off x="48481" y="1213747"/>
        <a:ext cx="6569871" cy="896166"/>
      </dsp:txXfrm>
    </dsp:sp>
    <dsp:sp modelId="{8A9A85EC-DA67-4959-9A0C-C0AA68974DB3}">
      <dsp:nvSpPr>
        <dsp:cNvPr id="0" name=""/>
        <dsp:cNvSpPr/>
      </dsp:nvSpPr>
      <dsp:spPr>
        <a:xfrm>
          <a:off x="0" y="2230395"/>
          <a:ext cx="6666833" cy="993128"/>
        </a:xfrm>
        <a:prstGeom prst="roundRect">
          <a:avLst/>
        </a:prstGeom>
        <a:gradFill rotWithShape="0">
          <a:gsLst>
            <a:gs pos="0">
              <a:schemeClr val="accent5">
                <a:hueOff val="371392"/>
                <a:satOff val="10150"/>
                <a:lumOff val="411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71392"/>
                <a:satOff val="10150"/>
                <a:lumOff val="411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71392"/>
                <a:satOff val="10150"/>
                <a:lumOff val="411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kern="1200"/>
            <a:t>Оцінки впливу актів законодавства</a:t>
          </a:r>
          <a:endParaRPr lang="en-US" sz="2500" kern="1200"/>
        </a:p>
      </dsp:txBody>
      <dsp:txXfrm>
        <a:off x="48481" y="2278876"/>
        <a:ext cx="6569871" cy="896166"/>
      </dsp:txXfrm>
    </dsp:sp>
    <dsp:sp modelId="{5319625A-4B28-42CD-9C52-1921FB445269}">
      <dsp:nvSpPr>
        <dsp:cNvPr id="0" name=""/>
        <dsp:cNvSpPr/>
      </dsp:nvSpPr>
      <dsp:spPr>
        <a:xfrm>
          <a:off x="0" y="3295524"/>
          <a:ext cx="6666833" cy="993128"/>
        </a:xfrm>
        <a:prstGeom prst="roundRect">
          <a:avLst/>
        </a:prstGeom>
        <a:gradFill rotWithShape="0">
          <a:gsLst>
            <a:gs pos="0">
              <a:schemeClr val="accent5">
                <a:hueOff val="557089"/>
                <a:satOff val="15226"/>
                <a:lumOff val="61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557089"/>
                <a:satOff val="15226"/>
                <a:lumOff val="61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557089"/>
                <a:satOff val="15226"/>
                <a:lumOff val="61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kern="1200"/>
            <a:t>Дослідження представників зацікавлених сторін</a:t>
          </a:r>
          <a:endParaRPr lang="en-US" sz="2500" kern="1200"/>
        </a:p>
      </dsp:txBody>
      <dsp:txXfrm>
        <a:off x="48481" y="3344005"/>
        <a:ext cx="6569871" cy="896166"/>
      </dsp:txXfrm>
    </dsp:sp>
    <dsp:sp modelId="{0674AA55-8F39-42E9-AA69-A78A9090D88A}">
      <dsp:nvSpPr>
        <dsp:cNvPr id="0" name=""/>
        <dsp:cNvSpPr/>
      </dsp:nvSpPr>
      <dsp:spPr>
        <a:xfrm>
          <a:off x="0" y="4360653"/>
          <a:ext cx="6666833" cy="993128"/>
        </a:xfrm>
        <a:prstGeom prst="roundRect">
          <a:avLst/>
        </a:prstGeom>
        <a:gradFill rotWithShape="0">
          <a:gsLst>
            <a:gs pos="0">
              <a:schemeClr val="accent5">
                <a:hueOff val="742785"/>
                <a:satOff val="20301"/>
                <a:lumOff val="823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42785"/>
                <a:satOff val="20301"/>
                <a:lumOff val="823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42785"/>
                <a:satOff val="20301"/>
                <a:lumOff val="823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kern="1200"/>
            <a:t>Зовнішній аудит</a:t>
          </a:r>
          <a:endParaRPr lang="en-US" sz="2500" kern="1200"/>
        </a:p>
      </dsp:txBody>
      <dsp:txXfrm>
        <a:off x="48481" y="4409134"/>
        <a:ext cx="6569871" cy="89616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E5A558-9DFB-4CA5-A9FB-E6E7C2147951}">
      <dsp:nvSpPr>
        <dsp:cNvPr id="0" name=""/>
        <dsp:cNvSpPr/>
      </dsp:nvSpPr>
      <dsp:spPr>
        <a:xfrm>
          <a:off x="3953" y="610874"/>
          <a:ext cx="2377306" cy="76704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/>
            <a:t>Вихідні індикатори: </a:t>
          </a:r>
          <a:endParaRPr lang="en-US" sz="2100" kern="1200"/>
        </a:p>
      </dsp:txBody>
      <dsp:txXfrm>
        <a:off x="3953" y="610874"/>
        <a:ext cx="2377306" cy="767044"/>
      </dsp:txXfrm>
    </dsp:sp>
    <dsp:sp modelId="{3EA23321-0A7E-49DC-8B49-812ADFDE4247}">
      <dsp:nvSpPr>
        <dsp:cNvPr id="0" name=""/>
        <dsp:cNvSpPr/>
      </dsp:nvSpPr>
      <dsp:spPr>
        <a:xfrm>
          <a:off x="3953" y="1377919"/>
          <a:ext cx="2377306" cy="2362544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100" kern="1200"/>
            <a:t>витрати, економія, ефективність системи </a:t>
          </a:r>
          <a:r>
            <a:rPr lang="uk-UA" sz="2100" kern="1200" err="1"/>
            <a:t>закупівель</a:t>
          </a:r>
          <a:endParaRPr lang="en-US" sz="2100" kern="1200"/>
        </a:p>
      </dsp:txBody>
      <dsp:txXfrm>
        <a:off x="3953" y="1377919"/>
        <a:ext cx="2377306" cy="2362544"/>
      </dsp:txXfrm>
    </dsp:sp>
    <dsp:sp modelId="{3FA42D2C-148F-414A-B374-9E0FFA76784B}">
      <dsp:nvSpPr>
        <dsp:cNvPr id="0" name=""/>
        <dsp:cNvSpPr/>
      </dsp:nvSpPr>
      <dsp:spPr>
        <a:xfrm>
          <a:off x="2714082" y="610874"/>
          <a:ext cx="2377306" cy="767044"/>
        </a:xfrm>
        <a:prstGeom prst="rect">
          <a:avLst/>
        </a:prstGeom>
        <a:gradFill rotWithShape="0">
          <a:gsLst>
            <a:gs pos="0">
              <a:schemeClr val="accent2">
                <a:hueOff val="319356"/>
                <a:satOff val="-1825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19356"/>
                <a:satOff val="-1825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19356"/>
                <a:satOff val="-1825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319356"/>
              <a:satOff val="-1825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/>
            <a:t>Вхідні індикатори: </a:t>
          </a:r>
          <a:endParaRPr lang="en-US" sz="2100" kern="1200"/>
        </a:p>
      </dsp:txBody>
      <dsp:txXfrm>
        <a:off x="2714082" y="610874"/>
        <a:ext cx="2377306" cy="767044"/>
      </dsp:txXfrm>
    </dsp:sp>
    <dsp:sp modelId="{B504E196-830F-47E9-B51A-9038FFA1F193}">
      <dsp:nvSpPr>
        <dsp:cNvPr id="0" name=""/>
        <dsp:cNvSpPr/>
      </dsp:nvSpPr>
      <dsp:spPr>
        <a:xfrm>
          <a:off x="2714082" y="1377919"/>
          <a:ext cx="2377306" cy="2362544"/>
        </a:xfrm>
        <a:prstGeom prst="rect">
          <a:avLst/>
        </a:prstGeom>
        <a:solidFill>
          <a:schemeClr val="accent2">
            <a:tint val="40000"/>
            <a:alpha val="90000"/>
            <a:hueOff val="337043"/>
            <a:satOff val="3322"/>
            <a:lumOff val="317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337043"/>
              <a:satOff val="3322"/>
              <a:lumOff val="31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100" kern="1200"/>
            <a:t>процедури, кількість</a:t>
          </a:r>
          <a:r>
            <a:rPr lang="en-US" sz="2100" kern="1200"/>
            <a:t> </a:t>
          </a:r>
          <a:r>
            <a:rPr lang="uk-UA" sz="2100" kern="1200"/>
            <a:t>скарг, що надійшли і вирішених скарг</a:t>
          </a:r>
          <a:endParaRPr lang="en-US" sz="2100" kern="1200"/>
        </a:p>
      </dsp:txBody>
      <dsp:txXfrm>
        <a:off x="2714082" y="1377919"/>
        <a:ext cx="2377306" cy="2362544"/>
      </dsp:txXfrm>
    </dsp:sp>
    <dsp:sp modelId="{931DCD56-1039-45C2-A53B-736DE053BB88}">
      <dsp:nvSpPr>
        <dsp:cNvPr id="0" name=""/>
        <dsp:cNvSpPr/>
      </dsp:nvSpPr>
      <dsp:spPr>
        <a:xfrm>
          <a:off x="5424211" y="610874"/>
          <a:ext cx="2377306" cy="767044"/>
        </a:xfrm>
        <a:prstGeom prst="rect">
          <a:avLst/>
        </a:prstGeom>
        <a:gradFill rotWithShape="0">
          <a:gsLst>
            <a:gs pos="0">
              <a:schemeClr val="accent2">
                <a:hueOff val="638711"/>
                <a:satOff val="-3650"/>
                <a:lumOff val="353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38711"/>
                <a:satOff val="-3650"/>
                <a:lumOff val="353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38711"/>
                <a:satOff val="-3650"/>
                <a:lumOff val="353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638711"/>
              <a:satOff val="-3650"/>
              <a:lumOff val="353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/>
            <a:t>Індикатори процесу: </a:t>
          </a:r>
          <a:endParaRPr lang="en-US" sz="2100" kern="1200"/>
        </a:p>
      </dsp:txBody>
      <dsp:txXfrm>
        <a:off x="5424211" y="610874"/>
        <a:ext cx="2377306" cy="767044"/>
      </dsp:txXfrm>
    </dsp:sp>
    <dsp:sp modelId="{84329A0C-46DE-4AA8-B695-1A7AFADBAADF}">
      <dsp:nvSpPr>
        <dsp:cNvPr id="0" name=""/>
        <dsp:cNvSpPr/>
      </dsp:nvSpPr>
      <dsp:spPr>
        <a:xfrm>
          <a:off x="5424211" y="1377919"/>
          <a:ext cx="2377306" cy="2362544"/>
        </a:xfrm>
        <a:prstGeom prst="rect">
          <a:avLst/>
        </a:prstGeom>
        <a:solidFill>
          <a:schemeClr val="accent2">
            <a:tint val="40000"/>
            <a:alpha val="90000"/>
            <a:hueOff val="674087"/>
            <a:satOff val="6644"/>
            <a:lumOff val="634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674087"/>
              <a:satOff val="6644"/>
              <a:lumOff val="63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100" kern="1200"/>
            <a:t>прозорість, відсутність дискримінації, справедливість, підзвітність</a:t>
          </a:r>
          <a:endParaRPr lang="en-US" sz="2100" kern="1200"/>
        </a:p>
      </dsp:txBody>
      <dsp:txXfrm>
        <a:off x="5424211" y="1377919"/>
        <a:ext cx="2377306" cy="2362544"/>
      </dsp:txXfrm>
    </dsp:sp>
    <dsp:sp modelId="{DB01BA37-C47F-41CC-AC71-143928739C93}">
      <dsp:nvSpPr>
        <dsp:cNvPr id="0" name=""/>
        <dsp:cNvSpPr/>
      </dsp:nvSpPr>
      <dsp:spPr>
        <a:xfrm>
          <a:off x="8134340" y="610874"/>
          <a:ext cx="2377306" cy="767044"/>
        </a:xfrm>
        <a:prstGeom prst="rect">
          <a:avLst/>
        </a:prstGeom>
        <a:gradFill rotWithShape="0">
          <a:gsLst>
            <a:gs pos="0">
              <a:schemeClr val="accent2">
                <a:hueOff val="958067"/>
                <a:satOff val="-5475"/>
                <a:lumOff val="529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958067"/>
                <a:satOff val="-5475"/>
                <a:lumOff val="529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958067"/>
                <a:satOff val="-5475"/>
                <a:lumOff val="529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958067"/>
              <a:satOff val="-5475"/>
              <a:lumOff val="529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/>
            <a:t>Індикатори результатів: </a:t>
          </a:r>
          <a:endParaRPr lang="en-US" sz="2100" kern="1200"/>
        </a:p>
      </dsp:txBody>
      <dsp:txXfrm>
        <a:off x="8134340" y="610874"/>
        <a:ext cx="2377306" cy="767044"/>
      </dsp:txXfrm>
    </dsp:sp>
    <dsp:sp modelId="{784A74CB-1F7C-493F-92B6-E296DF335AC5}">
      <dsp:nvSpPr>
        <dsp:cNvPr id="0" name=""/>
        <dsp:cNvSpPr/>
      </dsp:nvSpPr>
      <dsp:spPr>
        <a:xfrm>
          <a:off x="8134340" y="1377919"/>
          <a:ext cx="2377306" cy="2362544"/>
        </a:xfrm>
        <a:prstGeom prst="rect">
          <a:avLst/>
        </a:prstGeom>
        <a:solidFill>
          <a:schemeClr val="accent2">
            <a:tint val="40000"/>
            <a:alpha val="90000"/>
            <a:hueOff val="1011130"/>
            <a:satOff val="9966"/>
            <a:lumOff val="951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1011130"/>
              <a:satOff val="9966"/>
              <a:lumOff val="95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100" kern="1200"/>
            <a:t>задоволеність користувачів, вартість та зручність для користувачів, бюджетні ефекти</a:t>
          </a:r>
          <a:endParaRPr lang="en-US" sz="2100" kern="1200"/>
        </a:p>
      </dsp:txBody>
      <dsp:txXfrm>
        <a:off x="8134340" y="1377919"/>
        <a:ext cx="2377306" cy="236254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14688E-DF2C-43E5-AC1A-10CC6611788F}">
      <dsp:nvSpPr>
        <dsp:cNvPr id="0" name=""/>
        <dsp:cNvSpPr/>
      </dsp:nvSpPr>
      <dsp:spPr>
        <a:xfrm>
          <a:off x="0" y="67324"/>
          <a:ext cx="6666833" cy="64759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700" kern="1200"/>
            <a:t>Кількісні індикатори</a:t>
          </a:r>
          <a:endParaRPr lang="en-US" sz="2700" kern="1200"/>
        </a:p>
      </dsp:txBody>
      <dsp:txXfrm>
        <a:off x="31613" y="98937"/>
        <a:ext cx="6603607" cy="584369"/>
      </dsp:txXfrm>
    </dsp:sp>
    <dsp:sp modelId="{32B29132-FAAA-44C7-B462-35EE5AD2E222}">
      <dsp:nvSpPr>
        <dsp:cNvPr id="0" name=""/>
        <dsp:cNvSpPr/>
      </dsp:nvSpPr>
      <dsp:spPr>
        <a:xfrm>
          <a:off x="0" y="714920"/>
          <a:ext cx="6666833" cy="20120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672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2100" kern="1200" dirty="0"/>
            <a:t>Частка присуджених контрактів після опублікування повідомлення.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2100" kern="1200"/>
            <a:t>Середня кількість тендерів, поданих за контракт, за яким проводитимуться закупівлі.</a:t>
          </a:r>
          <a:endParaRPr lang="en-US" sz="21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2100" kern="1200"/>
            <a:t>Кількість скарг щодо кількості процедур щодо закупівлі.</a:t>
          </a:r>
          <a:endParaRPr lang="en-US" sz="2100" kern="1200"/>
        </a:p>
      </dsp:txBody>
      <dsp:txXfrm>
        <a:off x="0" y="714920"/>
        <a:ext cx="6666833" cy="2012039"/>
      </dsp:txXfrm>
    </dsp:sp>
    <dsp:sp modelId="{92AB0EFE-451A-438F-AF48-36B1421EE809}">
      <dsp:nvSpPr>
        <dsp:cNvPr id="0" name=""/>
        <dsp:cNvSpPr/>
      </dsp:nvSpPr>
      <dsp:spPr>
        <a:xfrm>
          <a:off x="0" y="2726960"/>
          <a:ext cx="6666833" cy="647595"/>
        </a:xfrm>
        <a:prstGeom prst="roundRect">
          <a:avLst/>
        </a:prstGeom>
        <a:gradFill rotWithShape="0">
          <a:gsLst>
            <a:gs pos="0">
              <a:schemeClr val="accent5">
                <a:hueOff val="742785"/>
                <a:satOff val="20301"/>
                <a:lumOff val="823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42785"/>
                <a:satOff val="20301"/>
                <a:lumOff val="823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42785"/>
                <a:satOff val="20301"/>
                <a:lumOff val="823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700" kern="1200"/>
            <a:t>Якісні індикатори</a:t>
          </a:r>
          <a:endParaRPr lang="en-US" sz="2700" kern="1200"/>
        </a:p>
      </dsp:txBody>
      <dsp:txXfrm>
        <a:off x="31613" y="2758573"/>
        <a:ext cx="6603607" cy="584369"/>
      </dsp:txXfrm>
    </dsp:sp>
    <dsp:sp modelId="{5B88C76A-B46C-481B-AF35-52A02CDF8C8F}">
      <dsp:nvSpPr>
        <dsp:cNvPr id="0" name=""/>
        <dsp:cNvSpPr/>
      </dsp:nvSpPr>
      <dsp:spPr>
        <a:xfrm>
          <a:off x="0" y="3374555"/>
          <a:ext cx="6666833" cy="20120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672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2100" kern="1200"/>
            <a:t>Ступінь, за якою законодавство про державні закупівлі є повним та виконаним.</a:t>
          </a:r>
          <a:endParaRPr lang="en-US" sz="21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2100" kern="1200"/>
            <a:t>Комплексність систем моніторингу та звітності у справі та практиці.</a:t>
          </a:r>
          <a:endParaRPr lang="en-US" sz="21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2100" kern="1200"/>
            <a:t>Ступінь використання сучасних технологій та методів 	закупівель.</a:t>
          </a:r>
          <a:endParaRPr lang="en-US" sz="2100" kern="1200"/>
        </a:p>
      </dsp:txBody>
      <dsp:txXfrm>
        <a:off x="0" y="3374555"/>
        <a:ext cx="6666833" cy="201203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5813EA-052A-4ED1-8CDD-B8C9B135F851}">
      <dsp:nvSpPr>
        <dsp:cNvPr id="0" name=""/>
        <dsp:cNvSpPr/>
      </dsp:nvSpPr>
      <dsp:spPr>
        <a:xfrm rot="5400000">
          <a:off x="7193182" y="-2818723"/>
          <a:ext cx="1446129" cy="745058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600" kern="1200" dirty="0">
              <a:latin typeface="Palatino Linotype" panose="02040502050505030304" pitchFamily="18" charset="0"/>
            </a:rPr>
            <a:t>Ця цифра складає  2,81% від загальної вартості  державних </a:t>
          </a:r>
          <a:r>
            <a:rPr lang="uk-UA" sz="2600" kern="1200" dirty="0" err="1">
              <a:latin typeface="Palatino Linotype" panose="02040502050505030304" pitchFamily="18" charset="0"/>
            </a:rPr>
            <a:t>закупівель</a:t>
          </a:r>
          <a:endParaRPr lang="en-US" sz="2600" kern="1200" dirty="0">
            <a:latin typeface="Palatino Linotype" panose="02040502050505030304" pitchFamily="18" charset="0"/>
          </a:endParaRPr>
        </a:p>
      </dsp:txBody>
      <dsp:txXfrm rot="-5400000">
        <a:off x="4190954" y="254099"/>
        <a:ext cx="7379991" cy="1304941"/>
      </dsp:txXfrm>
    </dsp:sp>
    <dsp:sp modelId="{F2DB689B-AEE1-4492-9D56-467BBCD87091}">
      <dsp:nvSpPr>
        <dsp:cNvPr id="0" name=""/>
        <dsp:cNvSpPr/>
      </dsp:nvSpPr>
      <dsp:spPr>
        <a:xfrm>
          <a:off x="0" y="2738"/>
          <a:ext cx="4190954" cy="18076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>
              <a:latin typeface="Palatino Linotype" panose="02040502050505030304" pitchFamily="18" charset="0"/>
            </a:rPr>
            <a:t>Вартість відкритих даних становить 362,8 млрд </a:t>
          </a:r>
          <a:r>
            <a:rPr lang="uk-UA" sz="1600" kern="1200" dirty="0" err="1">
              <a:latin typeface="Palatino Linotype" panose="02040502050505030304" pitchFamily="18" charset="0"/>
            </a:rPr>
            <a:t>дол</a:t>
          </a:r>
          <a:r>
            <a:rPr lang="uk-UA" sz="1600" kern="1200" dirty="0">
              <a:latin typeface="Palatino Linotype" panose="02040502050505030304" pitchFamily="18" charset="0"/>
            </a:rPr>
            <a:t> США на рік. </a:t>
          </a:r>
          <a:endParaRPr lang="en-US" sz="1600" kern="1200" dirty="0">
            <a:latin typeface="Palatino Linotype" panose="02040502050505030304" pitchFamily="18" charset="0"/>
          </a:endParaRPr>
        </a:p>
      </dsp:txBody>
      <dsp:txXfrm>
        <a:off x="88243" y="90981"/>
        <a:ext cx="4014468" cy="1631175"/>
      </dsp:txXfrm>
    </dsp:sp>
    <dsp:sp modelId="{219BAE56-9F01-4D68-B2CF-821CD358C053}">
      <dsp:nvSpPr>
        <dsp:cNvPr id="0" name=""/>
        <dsp:cNvSpPr/>
      </dsp:nvSpPr>
      <dsp:spPr>
        <a:xfrm rot="5400000">
          <a:off x="7193182" y="-920678"/>
          <a:ext cx="1446129" cy="745058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600" kern="1200" dirty="0">
              <a:latin typeface="Palatino Linotype" panose="02040502050505030304" pitchFamily="18" charset="0"/>
            </a:rPr>
            <a:t>Ця цифра становить 1,88% від загальної оціночної вартості витрат на державні закупівлі</a:t>
          </a:r>
          <a:endParaRPr lang="en-US" sz="2600" kern="1200" dirty="0">
            <a:latin typeface="Palatino Linotype" panose="02040502050505030304" pitchFamily="18" charset="0"/>
          </a:endParaRPr>
        </a:p>
      </dsp:txBody>
      <dsp:txXfrm rot="-5400000">
        <a:off x="4190954" y="2152144"/>
        <a:ext cx="7379991" cy="1304941"/>
      </dsp:txXfrm>
    </dsp:sp>
    <dsp:sp modelId="{2B461173-5C1D-431A-B26E-C1529C16A459}">
      <dsp:nvSpPr>
        <dsp:cNvPr id="0" name=""/>
        <dsp:cNvSpPr/>
      </dsp:nvSpPr>
      <dsp:spPr>
        <a:xfrm>
          <a:off x="0" y="1900783"/>
          <a:ext cx="4190954" cy="18076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>
              <a:latin typeface="Palatino Linotype" panose="02040502050505030304" pitchFamily="18" charset="0"/>
            </a:rPr>
            <a:t>Обсяг вартості, створений на основі </a:t>
          </a:r>
          <a:r>
            <a:rPr lang="uk-UA" sz="1600" kern="1200" dirty="0" err="1">
              <a:latin typeface="Palatino Linotype" panose="02040502050505030304" pitchFamily="18" charset="0"/>
            </a:rPr>
            <a:t>моніторінгу</a:t>
          </a:r>
          <a:r>
            <a:rPr lang="uk-UA" sz="1600" kern="1200" dirty="0">
              <a:latin typeface="Palatino Linotype" panose="02040502050505030304" pitchFamily="18" charset="0"/>
            </a:rPr>
            <a:t> відкритих джерел  (</a:t>
          </a:r>
          <a:r>
            <a:rPr lang="en-US" sz="1600" kern="1200" dirty="0">
              <a:latin typeface="Palatino Linotype" panose="02040502050505030304" pitchFamily="18" charset="0"/>
            </a:rPr>
            <a:t>The Open Contracting Data Standard (OCDS)</a:t>
          </a:r>
          <a:r>
            <a:rPr lang="uk-UA" sz="1600" kern="1200" dirty="0">
              <a:latin typeface="Palatino Linotype" panose="02040502050505030304" pitchFamily="18" charset="0"/>
            </a:rPr>
            <a:t>- </a:t>
          </a:r>
          <a:r>
            <a:rPr lang="en-GB" sz="1600" kern="1200" dirty="0">
              <a:latin typeface="Palatino Linotype" panose="02040502050505030304" pitchFamily="18" charset="0"/>
            </a:rPr>
            <a:t> </a:t>
          </a:r>
          <a:r>
            <a:rPr lang="uk-UA" sz="1600" kern="1200" dirty="0">
              <a:latin typeface="Palatino Linotype" panose="02040502050505030304" pitchFamily="18" charset="0"/>
            </a:rPr>
            <a:t>становить 244,4 млрд </a:t>
          </a:r>
          <a:r>
            <a:rPr lang="uk-UA" sz="1600" kern="1200" dirty="0" err="1">
              <a:latin typeface="Palatino Linotype" panose="02040502050505030304" pitchFamily="18" charset="0"/>
            </a:rPr>
            <a:t>дол</a:t>
          </a:r>
          <a:r>
            <a:rPr lang="uk-UA" sz="1600" kern="1200" dirty="0">
              <a:latin typeface="Palatino Linotype" panose="02040502050505030304" pitchFamily="18" charset="0"/>
            </a:rPr>
            <a:t> США на рік. </a:t>
          </a:r>
          <a:endParaRPr lang="en-US" sz="1600" kern="1200" dirty="0">
            <a:latin typeface="Palatino Linotype" panose="02040502050505030304" pitchFamily="18" charset="0"/>
          </a:endParaRPr>
        </a:p>
      </dsp:txBody>
      <dsp:txXfrm>
        <a:off x="88243" y="1989026"/>
        <a:ext cx="4014468" cy="1631175"/>
      </dsp:txXfrm>
    </dsp:sp>
    <dsp:sp modelId="{8B1C9D79-5915-4544-9DD1-1E3B244ED650}">
      <dsp:nvSpPr>
        <dsp:cNvPr id="0" name=""/>
        <dsp:cNvSpPr/>
      </dsp:nvSpPr>
      <dsp:spPr>
        <a:xfrm>
          <a:off x="0" y="3798827"/>
          <a:ext cx="4190954" cy="18076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>
              <a:latin typeface="Palatino Linotype" panose="02040502050505030304" pitchFamily="18" charset="0"/>
            </a:rPr>
            <a:t>США публікують найбільше даних про контракти (117,8 млрд </a:t>
          </a:r>
          <a:r>
            <a:rPr lang="uk-UA" sz="1600" kern="1200" dirty="0" err="1">
              <a:latin typeface="Palatino Linotype" panose="02040502050505030304" pitchFamily="18" charset="0"/>
            </a:rPr>
            <a:t>дол</a:t>
          </a:r>
          <a:r>
            <a:rPr lang="uk-UA" sz="1600" kern="1200" dirty="0">
              <a:latin typeface="Palatino Linotype" panose="02040502050505030304" pitchFamily="18" charset="0"/>
            </a:rPr>
            <a:t>  США або 6,5% від загальних витрат), за ними йде Великобританія (101,8 млрд  </a:t>
          </a:r>
          <a:r>
            <a:rPr lang="uk-UA" sz="1600" kern="1200" dirty="0" err="1">
              <a:latin typeface="Palatino Linotype" panose="02040502050505030304" pitchFamily="18" charset="0"/>
            </a:rPr>
            <a:t>дол</a:t>
          </a:r>
          <a:r>
            <a:rPr lang="uk-UA" sz="1600" kern="1200" dirty="0">
              <a:latin typeface="Palatino Linotype" panose="02040502050505030304" pitchFamily="18" charset="0"/>
            </a:rPr>
            <a:t> США або 28,4% від загальних витрат)</a:t>
          </a:r>
          <a:endParaRPr lang="en-US" sz="1600" kern="1200" dirty="0">
            <a:latin typeface="Palatino Linotype" panose="02040502050505030304" pitchFamily="18" charset="0"/>
          </a:endParaRPr>
        </a:p>
      </dsp:txBody>
      <dsp:txXfrm>
        <a:off x="88243" y="3887070"/>
        <a:ext cx="4014468" cy="163117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8A03A1-98D9-43AB-8C9C-347D1FBF42E0}">
      <dsp:nvSpPr>
        <dsp:cNvPr id="0" name=""/>
        <dsp:cNvSpPr/>
      </dsp:nvSpPr>
      <dsp:spPr>
        <a:xfrm>
          <a:off x="0" y="59590"/>
          <a:ext cx="8834509" cy="1217531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>
              <a:latin typeface="Palatino Linotype" panose="02040502050505030304" pitchFamily="18" charset="0"/>
            </a:rPr>
            <a:t>до участі запрошуються обмежене число фірм в індивідуальному порядку – 5-7 компаній. </a:t>
          </a:r>
          <a:endParaRPr lang="en-US" sz="2000" kern="1200" dirty="0">
            <a:latin typeface="Palatino Linotype" panose="02040502050505030304" pitchFamily="18" charset="0"/>
          </a:endParaRPr>
        </a:p>
      </dsp:txBody>
      <dsp:txXfrm>
        <a:off x="59435" y="119025"/>
        <a:ext cx="8715639" cy="1098661"/>
      </dsp:txXfrm>
    </dsp:sp>
    <dsp:sp modelId="{E15B52D0-40CB-4043-962F-CF507366B776}">
      <dsp:nvSpPr>
        <dsp:cNvPr id="0" name=""/>
        <dsp:cNvSpPr/>
      </dsp:nvSpPr>
      <dsp:spPr>
        <a:xfrm>
          <a:off x="0" y="1334722"/>
          <a:ext cx="8834509" cy="1217531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>
              <a:latin typeface="Palatino Linotype" panose="02040502050505030304" pitchFamily="18" charset="0"/>
            </a:rPr>
            <a:t>учасниками є найбільш великі фірми в даній галузі;</a:t>
          </a:r>
          <a:endParaRPr lang="en-US" sz="2000" kern="1200">
            <a:latin typeface="Palatino Linotype" panose="02040502050505030304" pitchFamily="18" charset="0"/>
          </a:endParaRPr>
        </a:p>
      </dsp:txBody>
      <dsp:txXfrm>
        <a:off x="59435" y="1394157"/>
        <a:ext cx="8715639" cy="1098661"/>
      </dsp:txXfrm>
    </dsp:sp>
    <dsp:sp modelId="{D7280B57-5692-486B-B9B1-ACD31ABE47C1}">
      <dsp:nvSpPr>
        <dsp:cNvPr id="0" name=""/>
        <dsp:cNvSpPr/>
      </dsp:nvSpPr>
      <dsp:spPr>
        <a:xfrm>
          <a:off x="0" y="2609853"/>
          <a:ext cx="8834509" cy="1217531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noProof="0">
              <a:latin typeface="Palatino Linotype" panose="02040502050505030304" pitchFamily="18" charset="0"/>
            </a:rPr>
            <a:t>дозволяють організаторам відмовитись від послуг небажаних (через різні причини) учасників; </a:t>
          </a:r>
        </a:p>
      </dsp:txBody>
      <dsp:txXfrm>
        <a:off x="59435" y="2669288"/>
        <a:ext cx="8715639" cy="1098661"/>
      </dsp:txXfrm>
    </dsp:sp>
    <dsp:sp modelId="{FE42CFD0-E1B3-49F2-A761-FB3724E44CEB}">
      <dsp:nvSpPr>
        <dsp:cNvPr id="0" name=""/>
        <dsp:cNvSpPr/>
      </dsp:nvSpPr>
      <dsp:spPr>
        <a:xfrm>
          <a:off x="0" y="3884984"/>
          <a:ext cx="8834509" cy="1217531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>
              <a:latin typeface="Palatino Linotype" panose="02040502050505030304" pitchFamily="18" charset="0"/>
            </a:rPr>
            <a:t>рівень конкуренції менше ніж у відкритих торгах;</a:t>
          </a:r>
          <a:endParaRPr lang="en-US" sz="2000" kern="1200">
            <a:latin typeface="Palatino Linotype" panose="02040502050505030304" pitchFamily="18" charset="0"/>
          </a:endParaRPr>
        </a:p>
      </dsp:txBody>
      <dsp:txXfrm>
        <a:off x="59435" y="3944419"/>
        <a:ext cx="8715639" cy="1098661"/>
      </dsp:txXfrm>
    </dsp:sp>
    <dsp:sp modelId="{F7B813EC-2A89-4B61-A7FC-0C7A8B043C28}">
      <dsp:nvSpPr>
        <dsp:cNvPr id="0" name=""/>
        <dsp:cNvSpPr/>
      </dsp:nvSpPr>
      <dsp:spPr>
        <a:xfrm>
          <a:off x="0" y="5160115"/>
          <a:ext cx="8834509" cy="1217531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>
              <a:latin typeface="Palatino Linotype" panose="02040502050505030304" pitchFamily="18" charset="0"/>
            </a:rPr>
            <a:t>замовник відчуває більшу впевненість в тому, що постачальник (підрядник) володіє всіма необхідними технічними, організаційними, фінансовими та іншими необхідними можливостями.</a:t>
          </a:r>
          <a:endParaRPr lang="en-US" sz="2000" kern="1200">
            <a:latin typeface="Palatino Linotype" panose="02040502050505030304" pitchFamily="18" charset="0"/>
          </a:endParaRPr>
        </a:p>
      </dsp:txBody>
      <dsp:txXfrm>
        <a:off x="59435" y="5219550"/>
        <a:ext cx="8715639" cy="109866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A59B9D-9A7A-4695-B404-ABB572E7EC74}">
      <dsp:nvSpPr>
        <dsp:cNvPr id="0" name=""/>
        <dsp:cNvSpPr/>
      </dsp:nvSpPr>
      <dsp:spPr>
        <a:xfrm>
          <a:off x="0" y="508728"/>
          <a:ext cx="9225887" cy="63947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>
              <a:latin typeface="Palatino Linotype" panose="02040502050505030304" pitchFamily="18" charset="0"/>
            </a:rPr>
            <a:t>є першою стадією проведення закритих торгів. </a:t>
          </a:r>
          <a:endParaRPr lang="en-US" sz="1500" kern="1200" dirty="0">
            <a:latin typeface="Palatino Linotype" panose="02040502050505030304" pitchFamily="18" charset="0"/>
          </a:endParaRPr>
        </a:p>
      </dsp:txBody>
      <dsp:txXfrm>
        <a:off x="31217" y="539945"/>
        <a:ext cx="9163453" cy="577044"/>
      </dsp:txXfrm>
    </dsp:sp>
    <dsp:sp modelId="{3A62EB49-160B-4515-A346-90B979C5061F}">
      <dsp:nvSpPr>
        <dsp:cNvPr id="0" name=""/>
        <dsp:cNvSpPr/>
      </dsp:nvSpPr>
      <dsp:spPr>
        <a:xfrm>
          <a:off x="0" y="1160270"/>
          <a:ext cx="9225887" cy="63947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>
              <a:latin typeface="Palatino Linotype" panose="02040502050505030304" pitchFamily="18" charset="0"/>
            </a:rPr>
            <a:t>прекваліфікаційний торг є відкритим. </a:t>
          </a:r>
          <a:endParaRPr lang="en-US" sz="1500" kern="1200">
            <a:latin typeface="Palatino Linotype" panose="02040502050505030304" pitchFamily="18" charset="0"/>
          </a:endParaRPr>
        </a:p>
      </dsp:txBody>
      <dsp:txXfrm>
        <a:off x="31217" y="1191487"/>
        <a:ext cx="9163453" cy="577044"/>
      </dsp:txXfrm>
    </dsp:sp>
    <dsp:sp modelId="{E055C8AC-0C43-4138-8359-41E2BE0C40F5}">
      <dsp:nvSpPr>
        <dsp:cNvPr id="0" name=""/>
        <dsp:cNvSpPr/>
      </dsp:nvSpPr>
      <dsp:spPr>
        <a:xfrm>
          <a:off x="0" y="1842948"/>
          <a:ext cx="9225887" cy="63947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>
              <a:latin typeface="Palatino Linotype" panose="02040502050505030304" pitchFamily="18" charset="0"/>
            </a:rPr>
            <a:t>організатори тендера повідомляють засоби масової інформації про проведення торгу, умовою участі в якому є попередня кваліфікація учасників. </a:t>
          </a:r>
          <a:endParaRPr lang="en-US" sz="1500" kern="1200">
            <a:latin typeface="Palatino Linotype" panose="02040502050505030304" pitchFamily="18" charset="0"/>
          </a:endParaRPr>
        </a:p>
      </dsp:txBody>
      <dsp:txXfrm>
        <a:off x="31217" y="1874165"/>
        <a:ext cx="9163453" cy="577044"/>
      </dsp:txXfrm>
    </dsp:sp>
    <dsp:sp modelId="{08CAAC17-973E-4ED9-B434-7A82E04C2339}">
      <dsp:nvSpPr>
        <dsp:cNvPr id="0" name=""/>
        <dsp:cNvSpPr/>
      </dsp:nvSpPr>
      <dsp:spPr>
        <a:xfrm>
          <a:off x="0" y="2525626"/>
          <a:ext cx="9225887" cy="63947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>
              <a:latin typeface="Palatino Linotype" panose="02040502050505030304" pitchFamily="18" charset="0"/>
            </a:rPr>
            <a:t>конкурсанти передають у тендерний комітет не техніко–комерційні пропозиції, а документи, що підтверджують:</a:t>
          </a:r>
          <a:endParaRPr lang="en-US" sz="1500" kern="1200">
            <a:latin typeface="Palatino Linotype" panose="02040502050505030304" pitchFamily="18" charset="0"/>
          </a:endParaRPr>
        </a:p>
      </dsp:txBody>
      <dsp:txXfrm>
        <a:off x="31217" y="2556843"/>
        <a:ext cx="9163453" cy="577044"/>
      </dsp:txXfrm>
    </dsp:sp>
    <dsp:sp modelId="{FDC7DFC1-F5D4-48D0-AA8D-CD20E524F2FC}">
      <dsp:nvSpPr>
        <dsp:cNvPr id="0" name=""/>
        <dsp:cNvSpPr/>
      </dsp:nvSpPr>
      <dsp:spPr>
        <a:xfrm>
          <a:off x="0" y="3208304"/>
          <a:ext cx="9225887" cy="63947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>
              <a:latin typeface="Palatino Linotype" panose="02040502050505030304" pitchFamily="18" charset="0"/>
            </a:rPr>
            <a:t>їх спроможність взяти участь у тендері (техніко–економічна характеристика продукції, інформація про нові розробки); </a:t>
          </a:r>
          <a:endParaRPr lang="en-US" sz="1500" kern="1200" dirty="0">
            <a:latin typeface="Palatino Linotype" panose="02040502050505030304" pitchFamily="18" charset="0"/>
          </a:endParaRPr>
        </a:p>
      </dsp:txBody>
      <dsp:txXfrm>
        <a:off x="31217" y="3239521"/>
        <a:ext cx="9163453" cy="577044"/>
      </dsp:txXfrm>
    </dsp:sp>
    <dsp:sp modelId="{BCC8FCCE-190D-49C7-93CC-35552F3F8034}">
      <dsp:nvSpPr>
        <dsp:cNvPr id="0" name=""/>
        <dsp:cNvSpPr/>
      </dsp:nvSpPr>
      <dsp:spPr>
        <a:xfrm>
          <a:off x="0" y="3890982"/>
          <a:ext cx="9225887" cy="63947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>
              <a:latin typeface="Palatino Linotype" panose="02040502050505030304" pitchFamily="18" charset="0"/>
            </a:rPr>
            <a:t>перелік найвагоміших покупців, яким були поставлені товари, або замовників, для яких були споруджені об'єкти; </a:t>
          </a:r>
          <a:endParaRPr lang="en-US" sz="1500" kern="1200">
            <a:latin typeface="Palatino Linotype" panose="02040502050505030304" pitchFamily="18" charset="0"/>
          </a:endParaRPr>
        </a:p>
      </dsp:txBody>
      <dsp:txXfrm>
        <a:off x="31217" y="3922199"/>
        <a:ext cx="9163453" cy="577044"/>
      </dsp:txXfrm>
    </dsp:sp>
    <dsp:sp modelId="{87B61372-7A99-4DEB-8F6C-8D9CB1AAEC92}">
      <dsp:nvSpPr>
        <dsp:cNvPr id="0" name=""/>
        <dsp:cNvSpPr/>
      </dsp:nvSpPr>
      <dsp:spPr>
        <a:xfrm>
          <a:off x="0" y="4573660"/>
          <a:ext cx="9225887" cy="63947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>
              <a:latin typeface="Palatino Linotype" panose="02040502050505030304" pitchFamily="18" charset="0"/>
            </a:rPr>
            <a:t>листи рекомендаціями від попередніх замовників, гарантії банків та страхових компаній </a:t>
          </a:r>
          <a:endParaRPr lang="en-US" sz="1500" kern="1200" dirty="0">
            <a:latin typeface="Palatino Linotype" panose="02040502050505030304" pitchFamily="18" charset="0"/>
          </a:endParaRPr>
        </a:p>
      </dsp:txBody>
      <dsp:txXfrm>
        <a:off x="31217" y="4604877"/>
        <a:ext cx="9163453" cy="577044"/>
      </dsp:txXfrm>
    </dsp:sp>
    <dsp:sp modelId="{E2C086E2-C30A-4548-867A-30AECE5E5F5D}">
      <dsp:nvSpPr>
        <dsp:cNvPr id="0" name=""/>
        <dsp:cNvSpPr/>
      </dsp:nvSpPr>
      <dsp:spPr>
        <a:xfrm>
          <a:off x="0" y="5256338"/>
          <a:ext cx="9225887" cy="63947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>
              <a:latin typeface="Palatino Linotype" panose="02040502050505030304" pitchFamily="18" charset="0"/>
            </a:rPr>
            <a:t>члени тендерного комітету аналізують кваліфікаційні документи, відбирають фірми, що відповідають вимогам замовника та направляють їм запрошення взяти участь у закритому тендері.</a:t>
          </a:r>
          <a:endParaRPr lang="en-US" sz="1500" kern="1200">
            <a:latin typeface="Palatino Linotype" panose="02040502050505030304" pitchFamily="18" charset="0"/>
          </a:endParaRPr>
        </a:p>
      </dsp:txBody>
      <dsp:txXfrm>
        <a:off x="31217" y="5287555"/>
        <a:ext cx="9163453" cy="57704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A35EA4-DFC2-4FBD-95D4-7EC5A3806AC1}">
      <dsp:nvSpPr>
        <dsp:cNvPr id="0" name=""/>
        <dsp:cNvSpPr/>
      </dsp:nvSpPr>
      <dsp:spPr>
        <a:xfrm>
          <a:off x="1333" y="110983"/>
          <a:ext cx="4682211" cy="297320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90FD3A-E6CC-470B-8927-1B6D3BB2D43A}">
      <dsp:nvSpPr>
        <dsp:cNvPr id="0" name=""/>
        <dsp:cNvSpPr/>
      </dsp:nvSpPr>
      <dsp:spPr>
        <a:xfrm>
          <a:off x="521579" y="605216"/>
          <a:ext cx="4682211" cy="2973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>
              <a:latin typeface="Palatino Linotype" panose="02040502050505030304" pitchFamily="18" charset="0"/>
            </a:rPr>
            <a:t>За процедурою </a:t>
          </a:r>
          <a:r>
            <a:rPr lang="ru-RU" sz="2300" b="1" kern="1200" dirty="0" err="1">
              <a:latin typeface="Palatino Linotype" panose="02040502050505030304" pitchFamily="18" charset="0"/>
            </a:rPr>
            <a:t>закритих</a:t>
          </a:r>
          <a:r>
            <a:rPr lang="ru-RU" sz="2300" kern="1200" dirty="0">
              <a:latin typeface="Palatino Linotype" panose="02040502050505030304" pitchFamily="18" charset="0"/>
            </a:rPr>
            <a:t> </a:t>
          </a:r>
          <a:r>
            <a:rPr lang="ru-RU" sz="2300" kern="1200" dirty="0" err="1">
              <a:latin typeface="Palatino Linotype" panose="02040502050505030304" pitchFamily="18" charset="0"/>
            </a:rPr>
            <a:t>торгів</a:t>
          </a:r>
          <a:r>
            <a:rPr lang="ru-RU" sz="2300" kern="1200" dirty="0">
              <a:latin typeface="Palatino Linotype" panose="02040502050505030304" pitchFamily="18" charset="0"/>
            </a:rPr>
            <a:t>, уряд </a:t>
          </a:r>
          <a:r>
            <a:rPr lang="ru-RU" sz="2300" kern="1200" dirty="0" err="1">
              <a:latin typeface="Palatino Linotype" panose="02040502050505030304" pitchFamily="18" charset="0"/>
            </a:rPr>
            <a:t>оцінює</a:t>
          </a:r>
          <a:r>
            <a:rPr lang="ru-RU" sz="2300" kern="1200" dirty="0">
              <a:latin typeface="Palatino Linotype" panose="02040502050505030304" pitchFamily="18" charset="0"/>
            </a:rPr>
            <a:t> </a:t>
          </a:r>
          <a:r>
            <a:rPr lang="ru-RU" sz="2300" kern="1200" dirty="0" err="1">
              <a:latin typeface="Palatino Linotype" panose="02040502050505030304" pitchFamily="18" charset="0"/>
            </a:rPr>
            <a:t>тендерні</a:t>
          </a:r>
          <a:r>
            <a:rPr lang="ru-RU" sz="2300" kern="1200" dirty="0">
              <a:latin typeface="Palatino Linotype" panose="02040502050505030304" pitchFamily="18" charset="0"/>
            </a:rPr>
            <a:t> </a:t>
          </a:r>
          <a:r>
            <a:rPr lang="ru-RU" sz="2300" kern="1200" dirty="0" err="1">
              <a:latin typeface="Palatino Linotype" panose="02040502050505030304" pitchFamily="18" charset="0"/>
            </a:rPr>
            <a:t>пропозиції</a:t>
          </a:r>
          <a:r>
            <a:rPr lang="ru-RU" sz="2300" kern="1200" dirty="0">
              <a:latin typeface="Palatino Linotype" panose="02040502050505030304" pitchFamily="18" charset="0"/>
            </a:rPr>
            <a:t> без </a:t>
          </a:r>
          <a:r>
            <a:rPr lang="ru-RU" sz="2300" kern="1200" dirty="0" err="1">
              <a:latin typeface="Palatino Linotype" panose="02040502050505030304" pitchFamily="18" charset="0"/>
            </a:rPr>
            <a:t>обговорення</a:t>
          </a:r>
          <a:r>
            <a:rPr lang="ru-RU" sz="2300" kern="1200" dirty="0">
              <a:latin typeface="Palatino Linotype" panose="02040502050505030304" pitchFamily="18" charset="0"/>
            </a:rPr>
            <a:t> та </a:t>
          </a:r>
          <a:r>
            <a:rPr lang="ru-RU" sz="2300" kern="1200" dirty="0" err="1">
              <a:latin typeface="Palatino Linotype" panose="02040502050505030304" pitchFamily="18" charset="0"/>
            </a:rPr>
            <a:t>обирає</a:t>
          </a:r>
          <a:r>
            <a:rPr lang="ru-RU" sz="2300" kern="1200" dirty="0">
              <a:latin typeface="Palatino Linotype" panose="02040502050505030304" pitchFamily="18" charset="0"/>
            </a:rPr>
            <a:t> </a:t>
          </a:r>
          <a:r>
            <a:rPr lang="ru-RU" sz="2300" kern="1200" dirty="0" err="1">
              <a:latin typeface="Palatino Linotype" panose="02040502050505030304" pitchFamily="18" charset="0"/>
            </a:rPr>
            <a:t>учасника</a:t>
          </a:r>
          <a:r>
            <a:rPr lang="ru-RU" sz="2300" kern="1200" dirty="0">
              <a:latin typeface="Palatino Linotype" panose="02040502050505030304" pitchFamily="18" charset="0"/>
            </a:rPr>
            <a:t>, чия </a:t>
          </a:r>
          <a:r>
            <a:rPr lang="ru-RU" sz="2300" kern="1200" dirty="0" err="1">
              <a:latin typeface="Palatino Linotype" panose="02040502050505030304" pitchFamily="18" charset="0"/>
            </a:rPr>
            <a:t>пропозиція</a:t>
          </a:r>
          <a:r>
            <a:rPr lang="ru-RU" sz="2300" kern="1200" dirty="0">
              <a:latin typeface="Palatino Linotype" panose="02040502050505030304" pitchFamily="18" charset="0"/>
            </a:rPr>
            <a:t> є </a:t>
          </a:r>
          <a:r>
            <a:rPr lang="ru-RU" sz="2300" kern="1200" dirty="0" err="1">
              <a:latin typeface="Palatino Linotype" panose="02040502050505030304" pitchFamily="18" charset="0"/>
            </a:rPr>
            <a:t>найбільш</a:t>
          </a:r>
          <a:r>
            <a:rPr lang="ru-RU" sz="2300" kern="1200" dirty="0">
              <a:latin typeface="Palatino Linotype" panose="02040502050505030304" pitchFamily="18" charset="0"/>
            </a:rPr>
            <a:t> </a:t>
          </a:r>
          <a:r>
            <a:rPr lang="ru-RU" sz="2300" kern="1200" dirty="0" err="1">
              <a:latin typeface="Palatino Linotype" panose="02040502050505030304" pitchFamily="18" charset="0"/>
            </a:rPr>
            <a:t>вигідною</a:t>
          </a:r>
          <a:r>
            <a:rPr lang="ru-RU" sz="2300" kern="1200" dirty="0">
              <a:latin typeface="Palatino Linotype" panose="02040502050505030304" pitchFamily="18" charset="0"/>
            </a:rPr>
            <a:t> з </a:t>
          </a:r>
          <a:r>
            <a:rPr lang="ru-RU" sz="2300" kern="1200" dirty="0" err="1">
              <a:latin typeface="Palatino Linotype" panose="02040502050505030304" pitchFamily="18" charset="0"/>
            </a:rPr>
            <a:t>урахуванням</a:t>
          </a:r>
          <a:r>
            <a:rPr lang="ru-RU" sz="2300" kern="1200" dirty="0">
              <a:latin typeface="Palatino Linotype" panose="02040502050505030304" pitchFamily="18" charset="0"/>
            </a:rPr>
            <a:t> </a:t>
          </a:r>
          <a:r>
            <a:rPr lang="ru-RU" sz="2300" kern="1200" dirty="0" err="1">
              <a:latin typeface="Palatino Linotype" panose="02040502050505030304" pitchFamily="18" charset="0"/>
            </a:rPr>
            <a:t>лише</a:t>
          </a:r>
          <a:r>
            <a:rPr lang="ru-RU" sz="2300" kern="1200" dirty="0">
              <a:latin typeface="Palatino Linotype" panose="02040502050505030304" pitchFamily="18" charset="0"/>
            </a:rPr>
            <a:t> </a:t>
          </a:r>
          <a:r>
            <a:rPr lang="ru-RU" sz="2300" kern="1200" dirty="0" err="1">
              <a:latin typeface="Palatino Linotype" panose="02040502050505030304" pitchFamily="18" charset="0"/>
            </a:rPr>
            <a:t>ціни</a:t>
          </a:r>
          <a:r>
            <a:rPr lang="ru-RU" sz="2300" kern="1200" dirty="0">
              <a:latin typeface="Palatino Linotype" panose="02040502050505030304" pitchFamily="18" charset="0"/>
            </a:rPr>
            <a:t> та </a:t>
          </a:r>
          <a:r>
            <a:rPr lang="ru-RU" sz="2300" kern="1200" dirty="0" err="1">
              <a:latin typeface="Palatino Linotype" panose="02040502050505030304" pitchFamily="18" charset="0"/>
            </a:rPr>
            <a:t>цінових</a:t>
          </a:r>
          <a:r>
            <a:rPr lang="ru-RU" sz="2300" kern="1200" dirty="0">
              <a:latin typeface="Palatino Linotype" panose="02040502050505030304" pitchFamily="18" charset="0"/>
            </a:rPr>
            <a:t> </a:t>
          </a:r>
          <a:r>
            <a:rPr lang="ru-RU" sz="2300" kern="1200" dirty="0" err="1">
              <a:latin typeface="Palatino Linotype" panose="02040502050505030304" pitchFamily="18" charset="0"/>
            </a:rPr>
            <a:t>факторів</a:t>
          </a:r>
          <a:endParaRPr lang="en-US" sz="2300" kern="1200" dirty="0">
            <a:latin typeface="Palatino Linotype" panose="02040502050505030304" pitchFamily="18" charset="0"/>
          </a:endParaRPr>
        </a:p>
      </dsp:txBody>
      <dsp:txXfrm>
        <a:off x="608661" y="692298"/>
        <a:ext cx="4508047" cy="2799040"/>
      </dsp:txXfrm>
    </dsp:sp>
    <dsp:sp modelId="{C092F758-EE12-43D1-B7FD-5532F4C4CB92}">
      <dsp:nvSpPr>
        <dsp:cNvPr id="0" name=""/>
        <dsp:cNvSpPr/>
      </dsp:nvSpPr>
      <dsp:spPr>
        <a:xfrm>
          <a:off x="5724037" y="110983"/>
          <a:ext cx="4682211" cy="297320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C41FD5-01BB-4E8C-B6AD-216D97E27EE0}">
      <dsp:nvSpPr>
        <dsp:cNvPr id="0" name=""/>
        <dsp:cNvSpPr/>
      </dsp:nvSpPr>
      <dsp:spPr>
        <a:xfrm>
          <a:off x="6244283" y="605216"/>
          <a:ext cx="4682211" cy="2973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just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>
              <a:latin typeface="Palatino Linotype" panose="02040502050505030304" pitchFamily="18" charset="0"/>
            </a:rPr>
            <a:t>Торги з </a:t>
          </a:r>
          <a:r>
            <a:rPr lang="ru-RU" sz="2300" b="1" kern="1200" dirty="0">
              <a:latin typeface="Palatino Linotype" panose="02040502050505030304" pitchFamily="18" charset="0"/>
            </a:rPr>
            <a:t>переговорами</a:t>
          </a:r>
          <a:r>
            <a:rPr lang="ru-RU" sz="2300" kern="1200" dirty="0">
              <a:latin typeface="Palatino Linotype" panose="02040502050505030304" pitchFamily="18" charset="0"/>
            </a:rPr>
            <a:t> </a:t>
          </a:r>
          <a:r>
            <a:rPr lang="uk-UA" sz="2300" kern="1200" noProof="0" dirty="0">
              <a:latin typeface="Palatino Linotype" panose="02040502050505030304" pitchFamily="18" charset="0"/>
            </a:rPr>
            <a:t>дозволяють проводити переговори до присудження контракту. </a:t>
          </a:r>
        </a:p>
        <a:p>
          <a:pPr marL="0" lvl="0" indent="0" algn="just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noProof="0" dirty="0">
              <a:latin typeface="Palatino Linotype" panose="02040502050505030304" pitchFamily="18" charset="0"/>
            </a:rPr>
            <a:t>Запит тендерних пропозицій фактично може й не включати переговори </a:t>
          </a:r>
        </a:p>
      </dsp:txBody>
      <dsp:txXfrm>
        <a:off x="6331365" y="692298"/>
        <a:ext cx="4508047" cy="279904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D9D3A6-ABC3-4FCE-8362-4CE193D664B1}">
      <dsp:nvSpPr>
        <dsp:cNvPr id="0" name=""/>
        <dsp:cNvSpPr/>
      </dsp:nvSpPr>
      <dsp:spPr>
        <a:xfrm>
          <a:off x="0" y="301763"/>
          <a:ext cx="6245265" cy="162161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b="1" kern="1200" dirty="0">
              <a:latin typeface="Palatino Linotype" panose="02040502050505030304" pitchFamily="18" charset="0"/>
            </a:rPr>
            <a:t>Спосіб </a:t>
          </a:r>
          <a:r>
            <a:rPr lang="uk-UA" sz="2100" b="1" kern="1200" dirty="0" err="1">
              <a:latin typeface="Palatino Linotype" panose="02040502050505030304" pitchFamily="18" charset="0"/>
            </a:rPr>
            <a:t>закупівель</a:t>
          </a:r>
          <a:r>
            <a:rPr lang="uk-UA" sz="2100" b="1" kern="1200" dirty="0">
              <a:latin typeface="Palatino Linotype" panose="02040502050505030304" pitchFamily="18" charset="0"/>
            </a:rPr>
            <a:t> 1 </a:t>
          </a:r>
          <a:r>
            <a:rPr lang="uk-UA" sz="2100" kern="1200" dirty="0">
              <a:latin typeface="Palatino Linotype" panose="02040502050505030304" pitchFamily="18" charset="0"/>
            </a:rPr>
            <a:t>– прямі транскордонні міжнародні закупівлі: іноземна компанія подає та виграє державний контракт «з-за кордону».</a:t>
          </a:r>
          <a:endParaRPr lang="en-US" sz="2100" kern="1200" dirty="0">
            <a:latin typeface="Palatino Linotype" panose="02040502050505030304" pitchFamily="18" charset="0"/>
          </a:endParaRPr>
        </a:p>
      </dsp:txBody>
      <dsp:txXfrm>
        <a:off x="79161" y="380924"/>
        <a:ext cx="6086943" cy="1463297"/>
      </dsp:txXfrm>
    </dsp:sp>
    <dsp:sp modelId="{22EBC264-E783-47E5-82F2-8795D3DFBF1B}">
      <dsp:nvSpPr>
        <dsp:cNvPr id="0" name=""/>
        <dsp:cNvSpPr/>
      </dsp:nvSpPr>
      <dsp:spPr>
        <a:xfrm>
          <a:off x="0" y="1997900"/>
          <a:ext cx="6245265" cy="1621619"/>
        </a:xfrm>
        <a:prstGeom prst="roundRect">
          <a:avLst/>
        </a:prstGeom>
        <a:solidFill>
          <a:schemeClr val="accent2">
            <a:hueOff val="479033"/>
            <a:satOff val="-2738"/>
            <a:lumOff val="264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b="1" kern="1200" dirty="0">
              <a:latin typeface="Palatino Linotype" panose="02040502050505030304" pitchFamily="18" charset="0"/>
            </a:rPr>
            <a:t>Спосіб закупівлі 2 </a:t>
          </a:r>
          <a:r>
            <a:rPr lang="uk-UA" sz="2100" kern="1200" dirty="0">
              <a:latin typeface="Palatino Linotype" panose="02040502050505030304" pitchFamily="18" charset="0"/>
            </a:rPr>
            <a:t>– закупівля комерційної присутності: місцева дочірня компанія іноземної компанії виграє «місцевий» державний контракт.</a:t>
          </a:r>
          <a:endParaRPr lang="en-US" sz="2100" kern="1200" dirty="0">
            <a:latin typeface="Palatino Linotype" panose="02040502050505030304" pitchFamily="18" charset="0"/>
          </a:endParaRPr>
        </a:p>
      </dsp:txBody>
      <dsp:txXfrm>
        <a:off x="79161" y="2077061"/>
        <a:ext cx="6086943" cy="1463297"/>
      </dsp:txXfrm>
    </dsp:sp>
    <dsp:sp modelId="{494C7246-E1D1-4C64-B323-DBEF25EBA802}">
      <dsp:nvSpPr>
        <dsp:cNvPr id="0" name=""/>
        <dsp:cNvSpPr/>
      </dsp:nvSpPr>
      <dsp:spPr>
        <a:xfrm>
          <a:off x="0" y="3665963"/>
          <a:ext cx="6245265" cy="1621619"/>
        </a:xfrm>
        <a:prstGeom prst="roundRect">
          <a:avLst/>
        </a:prstGeom>
        <a:solidFill>
          <a:schemeClr val="accent2">
            <a:hueOff val="958067"/>
            <a:satOff val="-5475"/>
            <a:lumOff val="529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b="1" kern="1200" dirty="0">
              <a:latin typeface="Palatino Linotype" panose="02040502050505030304" pitchFamily="18" charset="0"/>
            </a:rPr>
            <a:t>Режим </a:t>
          </a:r>
          <a:r>
            <a:rPr lang="uk-UA" sz="2100" b="1" kern="1200" dirty="0" err="1">
              <a:latin typeface="Palatino Linotype" panose="02040502050505030304" pitchFamily="18" charset="0"/>
            </a:rPr>
            <a:t>закупівель</a:t>
          </a:r>
          <a:r>
            <a:rPr lang="uk-UA" sz="2100" b="1" kern="1200" dirty="0">
              <a:latin typeface="Palatino Linotype" panose="02040502050505030304" pitchFamily="18" charset="0"/>
            </a:rPr>
            <a:t> 3 </a:t>
          </a:r>
          <a:r>
            <a:rPr lang="uk-UA" sz="2100" kern="1200" dirty="0">
              <a:latin typeface="Palatino Linotype" panose="02040502050505030304" pitchFamily="18" charset="0"/>
            </a:rPr>
            <a:t>– непрямі міжнародні закупівлі з доданою вартістю: іноземна компанія опосередковано бере участь у торгах, надаючи проміжні товари та послуги.</a:t>
          </a:r>
          <a:endParaRPr lang="en-US" sz="2100" kern="1200" dirty="0">
            <a:latin typeface="Palatino Linotype" panose="02040502050505030304" pitchFamily="18" charset="0"/>
          </a:endParaRPr>
        </a:p>
      </dsp:txBody>
      <dsp:txXfrm>
        <a:off x="79161" y="3745124"/>
        <a:ext cx="6086943" cy="146329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030739-96AB-4A80-8F9D-1E03EAEF2745}">
      <dsp:nvSpPr>
        <dsp:cNvPr id="0" name=""/>
        <dsp:cNvSpPr/>
      </dsp:nvSpPr>
      <dsp:spPr>
        <a:xfrm>
          <a:off x="0" y="0"/>
          <a:ext cx="8414428" cy="6640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700" kern="1200">
              <a:latin typeface="Palatino Linotype" panose="02040502050505030304" pitchFamily="18" charset="0"/>
            </a:rPr>
            <a:t>Мета  і</a:t>
          </a:r>
          <a:r>
            <a:rPr lang="en-US" sz="2700" kern="1200">
              <a:latin typeface="Palatino Linotype" panose="02040502050505030304" pitchFamily="18" charset="0"/>
            </a:rPr>
            <a:t> </a:t>
          </a:r>
          <a:r>
            <a:rPr lang="uk-UA" sz="2700" kern="1200">
              <a:latin typeface="Palatino Linotype" panose="02040502050505030304" pitchFamily="18" charset="0"/>
            </a:rPr>
            <a:t>бізнес-план</a:t>
          </a:r>
          <a:endParaRPr lang="en-US" sz="2700" kern="1200">
            <a:latin typeface="Palatino Linotype" panose="02040502050505030304" pitchFamily="18" charset="0"/>
          </a:endParaRPr>
        </a:p>
      </dsp:txBody>
      <dsp:txXfrm>
        <a:off x="19451" y="19451"/>
        <a:ext cx="7620120" cy="625190"/>
      </dsp:txXfrm>
    </dsp:sp>
    <dsp:sp modelId="{0E793CFD-BE96-444E-B528-868F8CC800AF}">
      <dsp:nvSpPr>
        <dsp:cNvPr id="0" name=""/>
        <dsp:cNvSpPr/>
      </dsp:nvSpPr>
      <dsp:spPr>
        <a:xfrm>
          <a:off x="628350" y="756328"/>
          <a:ext cx="8414428" cy="66409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700" kern="1200">
              <a:latin typeface="Palatino Linotype" panose="02040502050505030304" pitchFamily="18" charset="0"/>
            </a:rPr>
            <a:t>Бюджет</a:t>
          </a:r>
          <a:endParaRPr lang="en-US" sz="2700" kern="1200">
            <a:latin typeface="Palatino Linotype" panose="02040502050505030304" pitchFamily="18" charset="0"/>
          </a:endParaRPr>
        </a:p>
      </dsp:txBody>
      <dsp:txXfrm>
        <a:off x="647801" y="775779"/>
        <a:ext cx="7315515" cy="625190"/>
      </dsp:txXfrm>
    </dsp:sp>
    <dsp:sp modelId="{90533F83-BAF4-4FA7-BF9D-8990762A5CFB}">
      <dsp:nvSpPr>
        <dsp:cNvPr id="0" name=""/>
        <dsp:cNvSpPr/>
      </dsp:nvSpPr>
      <dsp:spPr>
        <a:xfrm>
          <a:off x="1256700" y="1512656"/>
          <a:ext cx="8414428" cy="66409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700" kern="1200" dirty="0">
              <a:latin typeface="Palatino Linotype" panose="02040502050505030304" pitchFamily="18" charset="0"/>
            </a:rPr>
            <a:t>План </a:t>
          </a:r>
          <a:r>
            <a:rPr lang="uk-UA" sz="2700" kern="1200" dirty="0" err="1">
              <a:latin typeface="Palatino Linotype" panose="02040502050505030304" pitchFamily="18" charset="0"/>
            </a:rPr>
            <a:t>закупівель</a:t>
          </a:r>
          <a:endParaRPr lang="en-US" sz="2700" kern="1200" dirty="0">
            <a:latin typeface="Palatino Linotype" panose="02040502050505030304" pitchFamily="18" charset="0"/>
          </a:endParaRPr>
        </a:p>
      </dsp:txBody>
      <dsp:txXfrm>
        <a:off x="1276151" y="1532107"/>
        <a:ext cx="7315515" cy="625190"/>
      </dsp:txXfrm>
    </dsp:sp>
    <dsp:sp modelId="{38AEE8FD-E163-4C40-8C88-D13FBC1DFF80}">
      <dsp:nvSpPr>
        <dsp:cNvPr id="0" name=""/>
        <dsp:cNvSpPr/>
      </dsp:nvSpPr>
      <dsp:spPr>
        <a:xfrm>
          <a:off x="1885050" y="2268984"/>
          <a:ext cx="8414428" cy="66409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700" kern="1200" dirty="0">
              <a:latin typeface="Palatino Linotype" panose="02040502050505030304" pitchFamily="18" charset="0"/>
            </a:rPr>
            <a:t>Закупівля /контракт</a:t>
          </a:r>
          <a:endParaRPr lang="en-US" sz="2700" kern="1200" dirty="0">
            <a:latin typeface="Palatino Linotype" panose="02040502050505030304" pitchFamily="18" charset="0"/>
          </a:endParaRPr>
        </a:p>
      </dsp:txBody>
      <dsp:txXfrm>
        <a:off x="1904501" y="2288435"/>
        <a:ext cx="7315515" cy="625190"/>
      </dsp:txXfrm>
    </dsp:sp>
    <dsp:sp modelId="{56DA516F-57DF-4356-91A6-7CC181D59238}">
      <dsp:nvSpPr>
        <dsp:cNvPr id="0" name=""/>
        <dsp:cNvSpPr/>
      </dsp:nvSpPr>
      <dsp:spPr>
        <a:xfrm>
          <a:off x="2513400" y="3025312"/>
          <a:ext cx="8414428" cy="66409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700" kern="1200" dirty="0">
              <a:latin typeface="Palatino Linotype" panose="02040502050505030304" pitchFamily="18" charset="0"/>
            </a:rPr>
            <a:t>Управління та вимірювання результатів</a:t>
          </a:r>
          <a:endParaRPr lang="en-US" sz="2700" kern="1200" dirty="0">
            <a:latin typeface="Palatino Linotype" panose="02040502050505030304" pitchFamily="18" charset="0"/>
          </a:endParaRPr>
        </a:p>
      </dsp:txBody>
      <dsp:txXfrm>
        <a:off x="2532851" y="3044763"/>
        <a:ext cx="7315515" cy="625190"/>
      </dsp:txXfrm>
    </dsp:sp>
    <dsp:sp modelId="{E990E692-C34B-4E80-9D5C-A5D23B362A01}">
      <dsp:nvSpPr>
        <dsp:cNvPr id="0" name=""/>
        <dsp:cNvSpPr/>
      </dsp:nvSpPr>
      <dsp:spPr>
        <a:xfrm>
          <a:off x="7982767" y="485156"/>
          <a:ext cx="431660" cy="43166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8079890" y="485156"/>
        <a:ext cx="237414" cy="324824"/>
      </dsp:txXfrm>
    </dsp:sp>
    <dsp:sp modelId="{50438B92-B307-4B14-BBD3-88F14D758E9F}">
      <dsp:nvSpPr>
        <dsp:cNvPr id="0" name=""/>
        <dsp:cNvSpPr/>
      </dsp:nvSpPr>
      <dsp:spPr>
        <a:xfrm>
          <a:off x="8611118" y="1241484"/>
          <a:ext cx="431660" cy="431660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8708241" y="1241484"/>
        <a:ext cx="237414" cy="324824"/>
      </dsp:txXfrm>
    </dsp:sp>
    <dsp:sp modelId="{F339DB63-3C2E-4016-8649-C4EFA2569D0A}">
      <dsp:nvSpPr>
        <dsp:cNvPr id="0" name=""/>
        <dsp:cNvSpPr/>
      </dsp:nvSpPr>
      <dsp:spPr>
        <a:xfrm>
          <a:off x="9239468" y="1986744"/>
          <a:ext cx="431660" cy="43166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9336591" y="1986744"/>
        <a:ext cx="237414" cy="324824"/>
      </dsp:txXfrm>
    </dsp:sp>
    <dsp:sp modelId="{0C5D5A40-64FD-40C5-83C8-77A8FC3B137C}">
      <dsp:nvSpPr>
        <dsp:cNvPr id="0" name=""/>
        <dsp:cNvSpPr/>
      </dsp:nvSpPr>
      <dsp:spPr>
        <a:xfrm>
          <a:off x="9867818" y="2750451"/>
          <a:ext cx="431660" cy="431660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9964941" y="2750451"/>
        <a:ext cx="237414" cy="32482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0E9192-42FB-4F7E-9D57-F4F0D76EF890}">
      <dsp:nvSpPr>
        <dsp:cNvPr id="0" name=""/>
        <dsp:cNvSpPr/>
      </dsp:nvSpPr>
      <dsp:spPr>
        <a:xfrm>
          <a:off x="0" y="0"/>
          <a:ext cx="728706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5FD93E-8223-40B4-81D1-F18D6C99C942}">
      <dsp:nvSpPr>
        <dsp:cNvPr id="0" name=""/>
        <dsp:cNvSpPr/>
      </dsp:nvSpPr>
      <dsp:spPr>
        <a:xfrm>
          <a:off x="0" y="0"/>
          <a:ext cx="7287063" cy="1635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b="1" i="0" kern="1200" baseline="0" dirty="0">
              <a:latin typeface="Palatino Linotype" panose="02040502050505030304" pitchFamily="18" charset="0"/>
            </a:rPr>
            <a:t>Посібник Центру міжнародної торгівлі ЮНКТАД/СОТ щодо розвитку МСП та експорту в програмах державних </a:t>
          </a:r>
          <a:r>
            <a:rPr lang="uk-UA" sz="1500" b="1" i="0" kern="1200" baseline="0" dirty="0" err="1">
              <a:latin typeface="Palatino Linotype" panose="02040502050505030304" pitchFamily="18" charset="0"/>
            </a:rPr>
            <a:t>закупівель</a:t>
          </a:r>
          <a:r>
            <a:rPr lang="uk-UA" sz="1500" b="0" i="0" kern="1200" baseline="0" dirty="0">
              <a:latin typeface="Palatino Linotype" panose="02040502050505030304" pitchFamily="18" charset="0"/>
            </a:rPr>
            <a:t> визначає, як програми державних </a:t>
          </a:r>
          <a:r>
            <a:rPr lang="uk-UA" sz="1500" b="0" i="0" kern="1200" baseline="0" dirty="0" err="1">
              <a:latin typeface="Palatino Linotype" panose="02040502050505030304" pitchFamily="18" charset="0"/>
            </a:rPr>
            <a:t>закупівель</a:t>
          </a:r>
          <a:r>
            <a:rPr lang="uk-UA" sz="1500" b="0" i="0" kern="1200" baseline="0" dirty="0">
              <a:latin typeface="Palatino Linotype" panose="02040502050505030304" pitchFamily="18" charset="0"/>
            </a:rPr>
            <a:t> можуть підтримати МСП у підвищенні конкурентоспроможності щодо експорту.</a:t>
          </a:r>
          <a:r>
            <a:rPr lang="en-GB" sz="1500" b="0" i="0" kern="1200" baseline="0" dirty="0">
              <a:latin typeface="Palatino Linotype" panose="02040502050505030304" pitchFamily="18" charset="0"/>
            </a:rPr>
            <a:t> https://www.wto.org/english/tratop_e/gproc_e/wkshop_tanz_jan03/itcdemo3_e.pdf</a:t>
          </a:r>
          <a:endParaRPr lang="en-US" sz="1500" kern="1200" dirty="0">
            <a:latin typeface="Palatino Linotype" panose="02040502050505030304" pitchFamily="18" charset="0"/>
          </a:endParaRPr>
        </a:p>
      </dsp:txBody>
      <dsp:txXfrm>
        <a:off x="0" y="0"/>
        <a:ext cx="7287063" cy="1635369"/>
      </dsp:txXfrm>
    </dsp:sp>
    <dsp:sp modelId="{DA8DC3C1-A63D-44C2-91A6-394DDF049E63}">
      <dsp:nvSpPr>
        <dsp:cNvPr id="0" name=""/>
        <dsp:cNvSpPr/>
      </dsp:nvSpPr>
      <dsp:spPr>
        <a:xfrm>
          <a:off x="0" y="1635369"/>
          <a:ext cx="728706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774A27-C9A9-4B74-B38B-BCA6134BF788}">
      <dsp:nvSpPr>
        <dsp:cNvPr id="0" name=""/>
        <dsp:cNvSpPr/>
      </dsp:nvSpPr>
      <dsp:spPr>
        <a:xfrm>
          <a:off x="0" y="1635369"/>
          <a:ext cx="7287063" cy="1635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b="1" i="0" kern="1200" baseline="0" dirty="0">
              <a:latin typeface="Palatino Linotype" panose="02040502050505030304" pitchFamily="18" charset="0"/>
            </a:rPr>
            <a:t>Публічний посібник із «Глобального порівняльного показника </a:t>
          </a:r>
          <a:r>
            <a:rPr lang="uk-UA" sz="1500" b="1" i="0" kern="1200" baseline="0" dirty="0" err="1">
              <a:latin typeface="Palatino Linotype" panose="02040502050505030304" pitchFamily="18" charset="0"/>
            </a:rPr>
            <a:t>закупівель</a:t>
          </a:r>
          <a:r>
            <a:rPr lang="uk-UA" sz="1500" b="1" i="0" kern="1200" baseline="0" dirty="0">
              <a:latin typeface="Palatino Linotype" panose="02040502050505030304" pitchFamily="18" charset="0"/>
            </a:rPr>
            <a:t> для МСП» </a:t>
          </a:r>
          <a:r>
            <a:rPr lang="uk-UA" sz="1500" b="0" i="0" kern="1200" baseline="0" dirty="0">
              <a:latin typeface="Palatino Linotype" panose="02040502050505030304" pitchFamily="18" charset="0"/>
            </a:rPr>
            <a:t>зосереджується на передовій практиці сприяння участі МСП у державних </a:t>
          </a:r>
          <a:r>
            <a:rPr lang="uk-UA" sz="1500" b="0" i="0" kern="1200" baseline="0" dirty="0" err="1">
              <a:latin typeface="Palatino Linotype" panose="02040502050505030304" pitchFamily="18" charset="0"/>
            </a:rPr>
            <a:t>закупівлях</a:t>
          </a:r>
          <a:r>
            <a:rPr lang="uk-UA" sz="1500" b="0" i="0" kern="1200" baseline="0" dirty="0">
              <a:latin typeface="Palatino Linotype" panose="02040502050505030304" pitchFamily="18" charset="0"/>
            </a:rPr>
            <a:t> і вказує на ключові сфери можливостей.</a:t>
          </a:r>
          <a:r>
            <a:rPr lang="en-GB" sz="1500" b="0" i="0" kern="1200" baseline="0" dirty="0">
              <a:latin typeface="Palatino Linotype" panose="02040502050505030304" pitchFamily="18" charset="0"/>
            </a:rPr>
            <a:t> https://view.publitas.com/public-1/2205-mc-sme-procurement-f5-4-1/page/1</a:t>
          </a:r>
          <a:endParaRPr lang="en-US" sz="1500" kern="1200" dirty="0">
            <a:latin typeface="Palatino Linotype" panose="02040502050505030304" pitchFamily="18" charset="0"/>
          </a:endParaRPr>
        </a:p>
      </dsp:txBody>
      <dsp:txXfrm>
        <a:off x="0" y="1635369"/>
        <a:ext cx="7287063" cy="1635369"/>
      </dsp:txXfrm>
    </dsp:sp>
    <dsp:sp modelId="{DD35254B-9B46-4247-BC83-4CE3BAB19CB2}">
      <dsp:nvSpPr>
        <dsp:cNvPr id="0" name=""/>
        <dsp:cNvSpPr/>
      </dsp:nvSpPr>
      <dsp:spPr>
        <a:xfrm>
          <a:off x="0" y="3270738"/>
          <a:ext cx="728706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C62412-1D4F-4E22-AB4E-BB4E7A5A1C93}">
      <dsp:nvSpPr>
        <dsp:cNvPr id="0" name=""/>
        <dsp:cNvSpPr/>
      </dsp:nvSpPr>
      <dsp:spPr>
        <a:xfrm>
          <a:off x="0" y="3270738"/>
          <a:ext cx="7287063" cy="1635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i="0" kern="1200" baseline="0" dirty="0">
              <a:latin typeface="Palatino Linotype" panose="02040502050505030304" pitchFamily="18" charset="0"/>
            </a:rPr>
            <a:t>WTO GPA Knowledge Series </a:t>
          </a:r>
          <a:r>
            <a:rPr lang="uk-UA" sz="1500" b="1" i="0" kern="1200" baseline="0" dirty="0">
              <a:latin typeface="Palatino Linotype" panose="02040502050505030304" pitchFamily="18" charset="0"/>
            </a:rPr>
            <a:t>на тему «Торги щодо можливостей державних </a:t>
          </a:r>
          <a:r>
            <a:rPr lang="uk-UA" sz="1500" b="1" i="0" kern="1200" baseline="0" dirty="0" err="1">
              <a:latin typeface="Palatino Linotype" panose="02040502050505030304" pitchFamily="18" charset="0"/>
            </a:rPr>
            <a:t>закупівель</a:t>
          </a:r>
          <a:r>
            <a:rPr lang="uk-UA" sz="1500" b="1" i="0" kern="1200" baseline="0" dirty="0">
              <a:latin typeface="Palatino Linotype" panose="02040502050505030304" pitchFamily="18" charset="0"/>
            </a:rPr>
            <a:t> за кордоном: низький рівень для МСП» </a:t>
          </a:r>
          <a:r>
            <a:rPr lang="uk-UA" sz="1500" b="0" i="0" kern="1200" baseline="0" dirty="0">
              <a:latin typeface="Palatino Linotype" panose="02040502050505030304" pitchFamily="18" charset="0"/>
            </a:rPr>
            <a:t>дає практичні поради щодо того, як МСП можуть скористатися можливостями для отримання державних контрактів за кордоном і подолати пов’язані з цим проблеми.</a:t>
          </a:r>
          <a:r>
            <a:rPr lang="en-GB" sz="1500" b="0" i="0" kern="1200" baseline="0" dirty="0">
              <a:latin typeface="Palatino Linotype" panose="02040502050505030304" pitchFamily="18" charset="0"/>
            </a:rPr>
            <a:t> https://www.wto.org/english/tratop_e/gproc_e/gp_knowledge_series_e.htm</a:t>
          </a:r>
          <a:endParaRPr lang="en-US" sz="1500" kern="1200" dirty="0">
            <a:latin typeface="Palatino Linotype" panose="02040502050505030304" pitchFamily="18" charset="0"/>
          </a:endParaRPr>
        </a:p>
      </dsp:txBody>
      <dsp:txXfrm>
        <a:off x="0" y="3270738"/>
        <a:ext cx="7287063" cy="1635369"/>
      </dsp:txXfrm>
    </dsp:sp>
    <dsp:sp modelId="{F3DE32E4-FA99-44F5-A2BF-B57E1C6F5B97}">
      <dsp:nvSpPr>
        <dsp:cNvPr id="0" name=""/>
        <dsp:cNvSpPr/>
      </dsp:nvSpPr>
      <dsp:spPr>
        <a:xfrm>
          <a:off x="0" y="4906107"/>
          <a:ext cx="728706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961F1B-F33E-4F11-B965-D958227E2D22}">
      <dsp:nvSpPr>
        <dsp:cNvPr id="0" name=""/>
        <dsp:cNvSpPr/>
      </dsp:nvSpPr>
      <dsp:spPr>
        <a:xfrm>
          <a:off x="0" y="4906107"/>
          <a:ext cx="7287063" cy="1635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b="1" i="0" kern="1200" baseline="0" dirty="0"/>
            <a:t>Індекс політики щодо МСП ОЕСР: Країни Східного партнерства 2020 – Оцінка впровадження Закону про малий бізнес для Європи </a:t>
          </a:r>
          <a:r>
            <a:rPr lang="uk-UA" sz="1500" b="0" i="0" kern="1200" baseline="0" dirty="0"/>
            <a:t>адресований європейським політикам та їхнім зовнішнім партнерам і досліджує, як краще розробити та реалізувати політику підтримки МСП.(</a:t>
          </a:r>
          <a:r>
            <a:rPr lang="en-GB" sz="1500" b="0" i="0" kern="1200" baseline="0" dirty="0"/>
            <a:t>https://www.oecd.org/development/sme-policy-index-eastern-partner-countries-2020-8b45614b-en.htm</a:t>
          </a:r>
          <a:r>
            <a:rPr lang="uk-UA" sz="1500" b="0" i="0" kern="1200" baseline="0" dirty="0"/>
            <a:t>)</a:t>
          </a:r>
          <a:endParaRPr lang="en-US" sz="1500" kern="1200" dirty="0"/>
        </a:p>
      </dsp:txBody>
      <dsp:txXfrm>
        <a:off x="0" y="4906107"/>
        <a:ext cx="7287063" cy="1635369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11E2AE-1833-4332-BCB4-C0206A323582}">
      <dsp:nvSpPr>
        <dsp:cNvPr id="0" name=""/>
        <dsp:cNvSpPr/>
      </dsp:nvSpPr>
      <dsp:spPr>
        <a:xfrm>
          <a:off x="0" y="4661"/>
          <a:ext cx="7522646" cy="79450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/>
            <a:t>У 1993 р. -  перший Типовий закон про закупівлі товарів (робіт),</a:t>
          </a:r>
          <a:endParaRPr lang="en-US" sz="2000" kern="1200" dirty="0"/>
        </a:p>
      </dsp:txBody>
      <dsp:txXfrm>
        <a:off x="38784" y="43445"/>
        <a:ext cx="7445078" cy="716935"/>
      </dsp:txXfrm>
    </dsp:sp>
    <dsp:sp modelId="{AF21090B-889F-4F31-A472-BA788347C944}">
      <dsp:nvSpPr>
        <dsp:cNvPr id="0" name=""/>
        <dsp:cNvSpPr/>
      </dsp:nvSpPr>
      <dsp:spPr>
        <a:xfrm>
          <a:off x="0" y="856764"/>
          <a:ext cx="7522646" cy="794503"/>
        </a:xfrm>
        <a:prstGeom prst="roundRect">
          <a:avLst/>
        </a:prstGeom>
        <a:solidFill>
          <a:schemeClr val="accent5">
            <a:hueOff val="148557"/>
            <a:satOff val="4060"/>
            <a:lumOff val="164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/>
            <a:t>1994 р. – Типовий закон про закупівлі товарів (робіт) та послуг </a:t>
          </a:r>
          <a:endParaRPr lang="en-US" sz="2000" kern="1200"/>
        </a:p>
      </dsp:txBody>
      <dsp:txXfrm>
        <a:off x="38784" y="895548"/>
        <a:ext cx="7445078" cy="716935"/>
      </dsp:txXfrm>
    </dsp:sp>
    <dsp:sp modelId="{A97BAD83-C446-4FBD-A43B-6D491D17036E}">
      <dsp:nvSpPr>
        <dsp:cNvPr id="0" name=""/>
        <dsp:cNvSpPr/>
      </dsp:nvSpPr>
      <dsp:spPr>
        <a:xfrm>
          <a:off x="0" y="1708867"/>
          <a:ext cx="7522646" cy="794503"/>
        </a:xfrm>
        <a:prstGeom prst="roundRect">
          <a:avLst/>
        </a:prstGeom>
        <a:solidFill>
          <a:schemeClr val="accent5">
            <a:hueOff val="297114"/>
            <a:satOff val="8120"/>
            <a:lumOff val="3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/>
            <a:t>2004 р. початок процесу оновлення закону 1994 р. з метою відобразити новації   здійснення закупівель (електронні закупівлі), </a:t>
          </a:r>
          <a:endParaRPr lang="en-US" sz="2000" kern="1200"/>
        </a:p>
      </dsp:txBody>
      <dsp:txXfrm>
        <a:off x="38784" y="1747651"/>
        <a:ext cx="7445078" cy="716935"/>
      </dsp:txXfrm>
    </dsp:sp>
    <dsp:sp modelId="{2853E181-9076-4145-A3D1-D8A8ED3C6C3B}">
      <dsp:nvSpPr>
        <dsp:cNvPr id="0" name=""/>
        <dsp:cNvSpPr/>
      </dsp:nvSpPr>
      <dsp:spPr>
        <a:xfrm>
          <a:off x="0" y="2560970"/>
          <a:ext cx="7522646" cy="794503"/>
        </a:xfrm>
        <a:prstGeom prst="roundRect">
          <a:avLst/>
        </a:prstGeom>
        <a:solidFill>
          <a:schemeClr val="accent5">
            <a:hueOff val="445671"/>
            <a:satOff val="12181"/>
            <a:lumOff val="4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/>
            <a:t>2011 році з'явився Типовий закон ЮНСІТРАЛ про державні закупівлі (Типовий закон). </a:t>
          </a:r>
          <a:endParaRPr lang="en-US" sz="2000" kern="1200"/>
        </a:p>
      </dsp:txBody>
      <dsp:txXfrm>
        <a:off x="38784" y="2599754"/>
        <a:ext cx="7445078" cy="716935"/>
      </dsp:txXfrm>
    </dsp:sp>
    <dsp:sp modelId="{9B53B6CE-065E-48AE-B8F4-B54419929F67}">
      <dsp:nvSpPr>
        <dsp:cNvPr id="0" name=""/>
        <dsp:cNvSpPr/>
      </dsp:nvSpPr>
      <dsp:spPr>
        <a:xfrm>
          <a:off x="0" y="3413073"/>
          <a:ext cx="7522646" cy="794503"/>
        </a:xfrm>
        <a:prstGeom prst="roundRect">
          <a:avLst/>
        </a:prstGeom>
        <a:solidFill>
          <a:schemeClr val="accent5">
            <a:hueOff val="594228"/>
            <a:satOff val="16241"/>
            <a:lumOff val="6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 dirty="0"/>
            <a:t>2012 році відбулося видання Керівництва з прийняття  Типового закону.</a:t>
          </a:r>
          <a:endParaRPr lang="en-US" sz="2000" kern="1200" dirty="0"/>
        </a:p>
      </dsp:txBody>
      <dsp:txXfrm>
        <a:off x="38784" y="3451857"/>
        <a:ext cx="7445078" cy="716935"/>
      </dsp:txXfrm>
    </dsp:sp>
    <dsp:sp modelId="{35ACA06C-C138-4EEB-B584-ACAA171EC85D}">
      <dsp:nvSpPr>
        <dsp:cNvPr id="0" name=""/>
        <dsp:cNvSpPr/>
      </dsp:nvSpPr>
      <dsp:spPr>
        <a:xfrm>
          <a:off x="0" y="4265176"/>
          <a:ext cx="7522646" cy="794503"/>
        </a:xfrm>
        <a:prstGeom prst="roundRect">
          <a:avLst/>
        </a:prstGeom>
        <a:solidFill>
          <a:schemeClr val="accent5">
            <a:hueOff val="742785"/>
            <a:satOff val="20301"/>
            <a:lumOff val="8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kern="1200"/>
            <a:t>Мета типового закону ЮНСІТРАЛ: </a:t>
          </a:r>
          <a:endParaRPr lang="en-US" sz="2000" kern="1200"/>
        </a:p>
      </dsp:txBody>
      <dsp:txXfrm>
        <a:off x="38784" y="4303960"/>
        <a:ext cx="7445078" cy="716935"/>
      </dsp:txXfrm>
    </dsp:sp>
    <dsp:sp modelId="{C8F2F8F9-2177-4CCC-8ADB-D92852F85093}">
      <dsp:nvSpPr>
        <dsp:cNvPr id="0" name=""/>
        <dsp:cNvSpPr/>
      </dsp:nvSpPr>
      <dsp:spPr>
        <a:xfrm>
          <a:off x="0" y="5059679"/>
          <a:ext cx="7522646" cy="1449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8844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1600" kern="1200"/>
            <a:t>він повинен служити моделлю для всіх держав у питаннях оцінки та модернізації національних  законів та форм практики у сфері закупівель, а також у питаннях прийняття законодавства у сфері закупівель там, де таке відсутнє. 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1600" kern="1200"/>
            <a:t>сприянні процесам міжнародної гармонізації режимів регулювання сфери закупівель та як наслідок цього процесам розвитку міжнародної торгівлі.</a:t>
          </a:r>
          <a:endParaRPr lang="en-US" sz="1600" kern="1200"/>
        </a:p>
      </dsp:txBody>
      <dsp:txXfrm>
        <a:off x="0" y="5059679"/>
        <a:ext cx="7522646" cy="144900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17E177-511A-4FA0-9E8A-8DD0EFAF7D24}">
      <dsp:nvSpPr>
        <dsp:cNvPr id="0" name=""/>
        <dsp:cNvSpPr/>
      </dsp:nvSpPr>
      <dsp:spPr>
        <a:xfrm>
          <a:off x="0" y="504752"/>
          <a:ext cx="7545506" cy="132517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700" b="1" kern="1200" dirty="0">
              <a:latin typeface="Palatino Linotype" panose="02040502050505030304" pitchFamily="18" charset="0"/>
            </a:rPr>
            <a:t>"постачальник або підрядник" </a:t>
          </a:r>
          <a:r>
            <a:rPr lang="uk-UA" sz="1700" kern="1200" dirty="0">
              <a:latin typeface="Palatino Linotype" panose="02040502050505030304" pitchFamily="18" charset="0"/>
            </a:rPr>
            <a:t>означає, залежно від контексту, будь-яку потенційну сторону або будь-яку сторону процедур </a:t>
          </a:r>
          <a:r>
            <a:rPr lang="uk-UA" sz="1700" kern="1200" dirty="0" err="1">
              <a:latin typeface="Palatino Linotype" panose="02040502050505030304" pitchFamily="18" charset="0"/>
            </a:rPr>
            <a:t>закупівель</a:t>
          </a:r>
          <a:r>
            <a:rPr lang="uk-UA" sz="1700" kern="1200" dirty="0">
              <a:latin typeface="Palatino Linotype" panose="02040502050505030304" pitchFamily="18" charset="0"/>
            </a:rPr>
            <a:t>, які проводять закупівельну організацію;</a:t>
          </a:r>
          <a:endParaRPr lang="en-US" sz="1700" kern="1200" dirty="0">
            <a:latin typeface="Palatino Linotype" panose="02040502050505030304" pitchFamily="18" charset="0"/>
          </a:endParaRPr>
        </a:p>
      </dsp:txBody>
      <dsp:txXfrm>
        <a:off x="64690" y="569442"/>
        <a:ext cx="7416126" cy="1195791"/>
      </dsp:txXfrm>
    </dsp:sp>
    <dsp:sp modelId="{22945ACC-FA53-400F-B2F6-27BB6506C6CD}">
      <dsp:nvSpPr>
        <dsp:cNvPr id="0" name=""/>
        <dsp:cNvSpPr/>
      </dsp:nvSpPr>
      <dsp:spPr>
        <a:xfrm>
          <a:off x="0" y="1878883"/>
          <a:ext cx="7545506" cy="1325171"/>
        </a:xfrm>
        <a:prstGeom prst="roundRect">
          <a:avLst/>
        </a:prstGeom>
        <a:solidFill>
          <a:schemeClr val="accent5">
            <a:hueOff val="247595"/>
            <a:satOff val="6767"/>
            <a:lumOff val="274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>
              <a:latin typeface="Palatino Linotype" panose="02040502050505030304" pitchFamily="18" charset="0"/>
            </a:rPr>
            <a:t>"</a:t>
          </a:r>
          <a:r>
            <a:rPr lang="uk-UA" sz="1700" b="1" kern="1200" dirty="0">
              <a:latin typeface="Palatino Linotype" panose="02040502050505030304" pitchFamily="18" charset="0"/>
            </a:rPr>
            <a:t>попередня кваліфікація</a:t>
          </a:r>
          <a:r>
            <a:rPr lang="uk-UA" sz="1700" kern="1200" dirty="0">
              <a:latin typeface="Palatino Linotype" panose="02040502050505030304" pitchFamily="18" charset="0"/>
            </a:rPr>
            <a:t>" означає процедуру  призначену для виявлення, до залучення уявлень, постачальників або підрядників, які мають кваліфікаційні дані;</a:t>
          </a:r>
          <a:endParaRPr lang="en-US" sz="1700" kern="1200" dirty="0">
            <a:latin typeface="Palatino Linotype" panose="02040502050505030304" pitchFamily="18" charset="0"/>
          </a:endParaRPr>
        </a:p>
      </dsp:txBody>
      <dsp:txXfrm>
        <a:off x="64690" y="1943573"/>
        <a:ext cx="7416126" cy="1195791"/>
      </dsp:txXfrm>
    </dsp:sp>
    <dsp:sp modelId="{CA75FC88-69B0-4C3B-943F-C4752AFD0131}">
      <dsp:nvSpPr>
        <dsp:cNvPr id="0" name=""/>
        <dsp:cNvSpPr/>
      </dsp:nvSpPr>
      <dsp:spPr>
        <a:xfrm>
          <a:off x="0" y="3253015"/>
          <a:ext cx="7545506" cy="1325171"/>
        </a:xfrm>
        <a:prstGeom prst="roundRect">
          <a:avLst/>
        </a:prstGeom>
        <a:solidFill>
          <a:schemeClr val="accent5">
            <a:hueOff val="495190"/>
            <a:satOff val="13534"/>
            <a:lumOff val="54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>
              <a:latin typeface="Palatino Linotype" panose="02040502050505030304" pitchFamily="18" charset="0"/>
            </a:rPr>
            <a:t>"</a:t>
          </a:r>
          <a:r>
            <a:rPr lang="uk-UA" sz="1700" b="1" kern="1200" dirty="0">
              <a:latin typeface="Palatino Linotype" panose="02040502050505030304" pitchFamily="18" charset="0"/>
            </a:rPr>
            <a:t>попередній відбір" </a:t>
          </a:r>
          <a:r>
            <a:rPr lang="uk-UA" sz="1700" kern="1200" dirty="0">
              <a:latin typeface="Palatino Linotype" panose="02040502050505030304" pitchFamily="18" charset="0"/>
            </a:rPr>
            <a:t>означає процедуру  призначену для виявлення, до залучення подань, обмеженої кількості постачальників або підрядників, які найбільшою мірою відповідають кваліфікаційним критеріям для відповідних </a:t>
          </a:r>
          <a:r>
            <a:rPr lang="uk-UA" sz="1700" kern="1200" dirty="0" err="1">
              <a:latin typeface="Palatino Linotype" panose="02040502050505030304" pitchFamily="18" charset="0"/>
            </a:rPr>
            <a:t>закупівель</a:t>
          </a:r>
          <a:r>
            <a:rPr lang="uk-UA" sz="1700" kern="1200" dirty="0">
              <a:latin typeface="Palatino Linotype" panose="02040502050505030304" pitchFamily="18" charset="0"/>
            </a:rPr>
            <a:t>;</a:t>
          </a:r>
          <a:endParaRPr lang="en-US" sz="1700" kern="1200" dirty="0">
            <a:latin typeface="Palatino Linotype" panose="02040502050505030304" pitchFamily="18" charset="0"/>
          </a:endParaRPr>
        </a:p>
      </dsp:txBody>
      <dsp:txXfrm>
        <a:off x="64690" y="3317705"/>
        <a:ext cx="7416126" cy="1195791"/>
      </dsp:txXfrm>
    </dsp:sp>
    <dsp:sp modelId="{F24AE764-AE16-4072-86A0-A8BA5F47511F}">
      <dsp:nvSpPr>
        <dsp:cNvPr id="0" name=""/>
        <dsp:cNvSpPr/>
      </dsp:nvSpPr>
      <dsp:spPr>
        <a:xfrm>
          <a:off x="0" y="4627146"/>
          <a:ext cx="7545506" cy="1325171"/>
        </a:xfrm>
        <a:prstGeom prst="roundRect">
          <a:avLst/>
        </a:prstGeom>
        <a:solidFill>
          <a:schemeClr val="accent5">
            <a:hueOff val="742785"/>
            <a:satOff val="20301"/>
            <a:lumOff val="8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>
              <a:latin typeface="Palatino Linotype" panose="02040502050505030304" pitchFamily="18" charset="0"/>
            </a:rPr>
            <a:t>"</a:t>
          </a:r>
          <a:r>
            <a:rPr lang="uk-UA" sz="1700" b="1" kern="1200" dirty="0" err="1">
              <a:latin typeface="Palatino Linotype" panose="02040502050505030304" pitchFamily="18" charset="0"/>
            </a:rPr>
            <a:t>передкваліфікаційна</a:t>
          </a:r>
          <a:r>
            <a:rPr lang="uk-UA" sz="1700" b="1" kern="1200" dirty="0">
              <a:latin typeface="Palatino Linotype" panose="02040502050505030304" pitchFamily="18" charset="0"/>
            </a:rPr>
            <a:t> документація" </a:t>
          </a:r>
          <a:r>
            <a:rPr lang="uk-UA" sz="1700" kern="1200" dirty="0">
              <a:latin typeface="Palatino Linotype" panose="02040502050505030304" pitchFamily="18" charset="0"/>
            </a:rPr>
            <a:t>означає документи, що видаються закупівельною організацією, в яких викладаються умови </a:t>
          </a:r>
          <a:r>
            <a:rPr lang="uk-UA" sz="1700" kern="1200" dirty="0" err="1">
              <a:latin typeface="Palatino Linotype" panose="02040502050505030304" pitchFamily="18" charset="0"/>
            </a:rPr>
            <a:t>передкваліфікаційних</a:t>
          </a:r>
          <a:r>
            <a:rPr lang="uk-UA" sz="1700" kern="1200" dirty="0">
              <a:latin typeface="Palatino Linotype" panose="02040502050505030304" pitchFamily="18" charset="0"/>
            </a:rPr>
            <a:t> процедур;</a:t>
          </a:r>
          <a:endParaRPr lang="en-US" sz="1700" kern="1200" dirty="0">
            <a:latin typeface="Palatino Linotype" panose="02040502050505030304" pitchFamily="18" charset="0"/>
          </a:endParaRPr>
        </a:p>
      </dsp:txBody>
      <dsp:txXfrm>
        <a:off x="64690" y="4691836"/>
        <a:ext cx="7416126" cy="11957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#3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6C0A6-7BD9-3D53-B137-15F2479192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4A3FCE79-A82E-B112-BEF3-342D86BF6A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91F12E9-6CE1-4342-22A8-599470900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B1B52-ECE8-4951-B687-17AE53DA1AC1}" type="datetimeFigureOut">
              <a:rPr lang="uk-UA" smtClean="0"/>
              <a:t>02.09.2026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F6612C2-D16D-06A7-C56A-7E16626C3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10BD2241-56FA-48E1-827F-B7B3F6BE3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1B7F-FEAC-406C-814A-57840B20D7E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9730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E7B02F-300D-E8EB-D5CC-AC9D9E3DE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8A942ED-8C71-67A4-B335-42C73FA0CD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FE1B215-8EBD-16FA-8860-45C1CE607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B1B52-ECE8-4951-B687-17AE53DA1AC1}" type="datetimeFigureOut">
              <a:rPr lang="uk-UA" smtClean="0"/>
              <a:t>02.09.2026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DB1A237-69BC-90DB-3F40-FBD5A752A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102C102C-BCBD-2727-C751-EC8FC0ECF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1B7F-FEAC-406C-814A-57840B20D7E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3587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077895-1D69-BFED-4D0C-70D0496ED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6D36BC7A-4022-A929-8353-B1E3DB293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AD700F2-4400-85C1-3762-E829F133D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B1B52-ECE8-4951-B687-17AE53DA1AC1}" type="datetimeFigureOut">
              <a:rPr lang="uk-UA" smtClean="0"/>
              <a:t>02.09.2026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F726D92F-8D8F-274C-3ED1-FF9DA7EE3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955F20D-7641-9B39-EE14-08BA3D1C1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1B7F-FEAC-406C-814A-57840B20D7E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2953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5E8091-42C3-F16B-944F-D04343051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833AC68-FE17-B51C-793E-539E17CFC7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9616E4FD-73D1-D6BB-7ADC-50CACA2E56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9FE5EC51-8B80-8561-FB8F-E9F27BC7A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B1B52-ECE8-4951-B687-17AE53DA1AC1}" type="datetimeFigureOut">
              <a:rPr lang="uk-UA" smtClean="0"/>
              <a:t>02.09.2026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32E6C259-D033-8A8A-1027-8ACE107A9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E8A6B8FE-971F-0867-C2EF-8EDAEED1C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1B7F-FEAC-406C-814A-57840B20D7E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0925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7701C2-2DF1-DE84-12D9-EC0140C52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02B5770-C6EE-A8AD-CE5A-ABA9F1817B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AACF150-AF90-32AC-740A-19F482368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4A03B438-75D8-E445-E6C8-317E2D053C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5F23CAF1-3EA3-4E6A-7BCE-07FC1D541D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D7ECB634-0F99-18B3-9810-22B578FFE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B1B52-ECE8-4951-B687-17AE53DA1AC1}" type="datetimeFigureOut">
              <a:rPr lang="uk-UA" smtClean="0"/>
              <a:t>02.09.2026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9D234FB2-4849-7E65-D8BF-5509DDE4F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5526F5DC-CE61-9FD3-EC7E-EC60911AA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1B7F-FEAC-406C-814A-57840B20D7E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8144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D41BDB-F154-2CFD-F09F-79EF0D0CB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566C3697-3D77-B030-1FB9-098540E8C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B1B52-ECE8-4951-B687-17AE53DA1AC1}" type="datetimeFigureOut">
              <a:rPr lang="uk-UA" smtClean="0"/>
              <a:t>02.09.2026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8C51B3D5-28B7-6011-A8DF-1362FE888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12541A7B-49ED-71DE-9ECB-C78FACF38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1B7F-FEAC-406C-814A-57840B20D7E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2865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9E5E53FB-7BF5-5D28-13ED-46FA532B9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B1B52-ECE8-4951-B687-17AE53DA1AC1}" type="datetimeFigureOut">
              <a:rPr lang="uk-UA" smtClean="0"/>
              <a:t>02.09.2026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4AB3E99B-D0D9-6759-AF1E-FFE6900DD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0B45B2E8-7480-8C4C-4BFB-9FE6D9D00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1B7F-FEAC-406C-814A-57840B20D7E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106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DC20EF-DF17-0A84-9DC5-266210263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6A88A88-1515-DAB1-3E67-7BCC49BA7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10087C47-59E4-F18A-41F8-2D84F6A545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3FCF3CE8-9247-4AD2-FC2D-36475EA82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B1B52-ECE8-4951-B687-17AE53DA1AC1}" type="datetimeFigureOut">
              <a:rPr lang="uk-UA" smtClean="0"/>
              <a:t>02.09.2026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34F3A178-C706-C028-A0F7-0C585CBD0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B0E7F7C9-BF2A-3191-333B-1C1E7B7E3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1B7F-FEAC-406C-814A-57840B20D7E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4621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99CA03-5DAE-7D00-D50A-62089FEF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296EB513-BABA-9201-971B-1E3CDE3ED0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589C6A85-9872-0F71-0834-1564A88433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C07857E5-13C8-EA0B-C77D-D4EDF03F3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B1B52-ECE8-4951-B687-17AE53DA1AC1}" type="datetimeFigureOut">
              <a:rPr lang="uk-UA" smtClean="0"/>
              <a:t>02.09.2026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D8317036-DA3F-4B32-2818-0AB1F1199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861C70AB-F0E3-566D-D3F2-06512AAFE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1B7F-FEAC-406C-814A-57840B20D7E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0039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01A2D4-FA1E-444A-67A7-CD7CB66D0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70023024-8153-6482-6484-DE10F145B9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0A5E854-6801-521F-404B-8CDF70235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B1B52-ECE8-4951-B687-17AE53DA1AC1}" type="datetimeFigureOut">
              <a:rPr lang="uk-UA" smtClean="0"/>
              <a:t>02.09.2026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B11C307-DC7C-2480-87A6-25F9ED5D5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3CBAF69-42B4-F751-822E-759307A7A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1B7F-FEAC-406C-814A-57840B20D7E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8311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71ED1003-C2DA-C84A-6A82-8962121FDA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248099FA-63E0-0338-1D5D-93FD8BD560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1D45A99-2FD8-C205-5737-0ABA9FA92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B1B52-ECE8-4951-B687-17AE53DA1AC1}" type="datetimeFigureOut">
              <a:rPr lang="uk-UA" smtClean="0"/>
              <a:t>02.09.2026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874781D-16E7-16D2-84DC-E772F502F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DF44A4B-C14D-0B21-BBBA-F2F0ED89A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1B7F-FEAC-406C-814A-57840B20D7E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6156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82B11-C938-4260-A8F3-08DE8E640FB4}" type="datetimeFigureOut">
              <a:rPr lang="uk-UA" smtClean="0"/>
              <a:t>02.09.2026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6C06-1D05-40C3-8027-7222B13E052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720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82B11-C938-4260-A8F3-08DE8E640FB4}" type="datetimeFigureOut">
              <a:rPr lang="uk-UA" smtClean="0"/>
              <a:t>02.09.2026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6C06-1D05-40C3-8027-7222B13E052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52917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82B11-C938-4260-A8F3-08DE8E640FB4}" type="datetimeFigureOut">
              <a:rPr lang="uk-UA" smtClean="0"/>
              <a:t>02.09.2026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6C06-1D05-40C3-8027-7222B13E052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046991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82B11-C938-4260-A8F3-08DE8E640FB4}" type="datetimeFigureOut">
              <a:rPr lang="uk-UA" smtClean="0"/>
              <a:t>02.09.2026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6C06-1D05-40C3-8027-7222B13E052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30193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82B11-C938-4260-A8F3-08DE8E640FB4}" type="datetimeFigureOut">
              <a:rPr lang="uk-UA" smtClean="0"/>
              <a:t>02.09.2026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6C06-1D05-40C3-8027-7222B13E052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75917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82B11-C938-4260-A8F3-08DE8E640FB4}" type="datetimeFigureOut">
              <a:rPr lang="uk-UA" smtClean="0"/>
              <a:t>02.09.2026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6C06-1D05-40C3-8027-7222B13E052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448515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82B11-C938-4260-A8F3-08DE8E640FB4}" type="datetimeFigureOut">
              <a:rPr lang="uk-UA" smtClean="0"/>
              <a:t>02.09.2026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6C06-1D05-40C3-8027-7222B13E052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854146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82B11-C938-4260-A8F3-08DE8E640FB4}" type="datetimeFigureOut">
              <a:rPr lang="uk-UA" smtClean="0"/>
              <a:t>02.09.2026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6C06-1D05-40C3-8027-7222B13E052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17781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82B11-C938-4260-A8F3-08DE8E640FB4}" type="datetimeFigureOut">
              <a:rPr lang="uk-UA" smtClean="0"/>
              <a:t>02.09.2026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6C06-1D05-40C3-8027-7222B13E052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2275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82B11-C938-4260-A8F3-08DE8E640FB4}" type="datetimeFigureOut">
              <a:rPr lang="uk-UA" smtClean="0"/>
              <a:t>02.09.2026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6C06-1D05-40C3-8027-7222B13E052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41924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82B11-C938-4260-A8F3-08DE8E640FB4}" type="datetimeFigureOut">
              <a:rPr lang="uk-UA" smtClean="0"/>
              <a:t>02.09.2026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A6C06-1D05-40C3-8027-7222B13E052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936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78B45FCE-16BE-B818-DB5B-F74ED622F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72338883-876F-25CB-BCB0-4B736751E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0210B6C-E91E-2FAB-46F4-6F59ABE1D6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B1B52-ECE8-4951-B687-17AE53DA1AC1}" type="datetimeFigureOut">
              <a:rPr lang="uk-UA" smtClean="0"/>
              <a:t>02.09.2026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E21969E-6EA4-E796-2CFF-73C86803BD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9770D8F-EFF5-5857-8CD0-E90F038716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A1B7F-FEAC-406C-814A-57840B20D7E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242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82B11-C938-4260-A8F3-08DE8E640FB4}" type="datetimeFigureOut">
              <a:rPr lang="uk-UA" smtClean="0"/>
              <a:t>02.09.2026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A6C06-1D05-40C3-8027-7222B13E052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2754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smarttender.biz/komertsiyni-torgy/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10ADC3E-8A74-B579-1E99-CFD9795C7420}"/>
              </a:ext>
            </a:extLst>
          </p:cNvPr>
          <p:cNvSpPr txBox="1">
            <a:spLocks/>
          </p:cNvSpPr>
          <p:nvPr/>
        </p:nvSpPr>
        <p:spPr>
          <a:xfrm>
            <a:off x="1241659" y="1377467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>
                <a:latin typeface="Palatino Linotype" panose="02040502050505030304" pitchFamily="18" charset="0"/>
              </a:rPr>
              <a:t>Публічні закупівлі в міжнародній комерції</a:t>
            </a:r>
            <a:endParaRPr lang="en-US" dirty="0">
              <a:latin typeface="Palatino Linotype" panose="02040502050505030304" pitchFamily="18" charset="0"/>
            </a:endParaRPr>
          </a:p>
        </p:txBody>
      </p:sp>
      <p:graphicFrame>
        <p:nvGraphicFramePr>
          <p:cNvPr id="7" name="Объект 3">
            <a:extLst>
              <a:ext uri="{FF2B5EF4-FFF2-40B4-BE49-F238E27FC236}">
                <a16:creationId xmlns:a16="http://schemas.microsoft.com/office/drawing/2014/main" id="{F336D5DC-09AB-DE05-F83C-528A5B558B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553442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0C32761-9F27-EEE0-5E5B-866B1E78CFE1}"/>
              </a:ext>
            </a:extLst>
          </p:cNvPr>
          <p:cNvSpPr txBox="1"/>
          <p:nvPr/>
        </p:nvSpPr>
        <p:spPr>
          <a:xfrm>
            <a:off x="5566611" y="5101389"/>
            <a:ext cx="5588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>
                <a:latin typeface="Palatino Linotype" panose="02040502050505030304" pitchFamily="18" charset="0"/>
              </a:rPr>
              <a:t>Викладач</a:t>
            </a:r>
          </a:p>
          <a:p>
            <a:r>
              <a:rPr lang="en-US" dirty="0">
                <a:latin typeface="Palatino Linotype" panose="02040502050505030304" pitchFamily="18" charset="0"/>
              </a:rPr>
              <a:t>PhD</a:t>
            </a:r>
            <a:r>
              <a:rPr lang="uk-UA" dirty="0">
                <a:latin typeface="Palatino Linotype" panose="02040502050505030304" pitchFamily="18" charset="0"/>
              </a:rPr>
              <a:t> з МЕВ, асистент кафедри світового господарства і МЕВ </a:t>
            </a:r>
          </a:p>
          <a:p>
            <a:r>
              <a:rPr lang="uk-UA" dirty="0">
                <a:latin typeface="Palatino Linotype" panose="02040502050505030304" pitchFamily="18" charset="0"/>
              </a:rPr>
              <a:t>Шепель Олександра Сергіївна</a:t>
            </a:r>
          </a:p>
        </p:txBody>
      </p:sp>
    </p:spTree>
    <p:extLst>
      <p:ext uri="{BB962C8B-B14F-4D97-AF65-F5344CB8AC3E}">
        <p14:creationId xmlns:p14="http://schemas.microsoft.com/office/powerpoint/2010/main" val="3785831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5474A3D-D161-7BB4-E873-7E4AAADA3BD8}"/>
              </a:ext>
            </a:extLst>
          </p:cNvPr>
          <p:cNvSpPr txBox="1">
            <a:spLocks/>
          </p:cNvSpPr>
          <p:nvPr/>
        </p:nvSpPr>
        <p:spPr>
          <a:xfrm>
            <a:off x="1340722" y="469851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dirty="0">
                <a:latin typeface="Palatino Linotype" panose="02040502050505030304" pitchFamily="18" charset="0"/>
              </a:rPr>
              <a:t>Розподіл балів</a:t>
            </a:r>
            <a:endParaRPr lang="en-US" dirty="0">
              <a:latin typeface="Palatino Linotype" panose="0204050205050503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292F88-B24B-4EA9-EA2D-36CB3BC93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819" y="2069874"/>
            <a:ext cx="10143099" cy="368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782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D4818BA-9714-AAA2-7EB1-E65AD8AEC8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952938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395FA1B-9FB9-85D3-AC69-53D24C01B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938" y="88386"/>
            <a:ext cx="7171046" cy="676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503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8F40B3-2771-25B7-A069-EE524BF95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77" y="442128"/>
            <a:ext cx="3486778" cy="5172608"/>
          </a:xfrm>
        </p:spPr>
        <p:txBody>
          <a:bodyPr>
            <a:normAutofit fontScale="90000"/>
          </a:bodyPr>
          <a:lstStyle/>
          <a:p>
            <a:br>
              <a:rPr lang="ru-RU" sz="3400" dirty="0">
                <a:solidFill>
                  <a:srgbClr val="FFFFFF"/>
                </a:solidFill>
              </a:rPr>
            </a:br>
            <a:r>
              <a:rPr lang="ru-RU" sz="3400" dirty="0" err="1">
                <a:solidFill>
                  <a:srgbClr val="FFFFFF"/>
                </a:solidFill>
                <a:latin typeface="Palatino Linotype" panose="02040502050505030304" pitchFamily="18" charset="0"/>
              </a:rPr>
              <a:t>Що</a:t>
            </a:r>
            <a:r>
              <a:rPr lang="ru-RU" sz="3400" dirty="0">
                <a:solidFill>
                  <a:srgbClr val="FFFFFF"/>
                </a:solidFill>
                <a:latin typeface="Palatino Linotype" panose="02040502050505030304" pitchFamily="18" charset="0"/>
              </a:rPr>
              <a:t> </a:t>
            </a:r>
            <a:r>
              <a:rPr lang="ru-RU" sz="3400" dirty="0" err="1">
                <a:solidFill>
                  <a:srgbClr val="FFFFFF"/>
                </a:solidFill>
                <a:latin typeface="Palatino Linotype" panose="02040502050505030304" pitchFamily="18" charset="0"/>
              </a:rPr>
              <a:t>таке</a:t>
            </a:r>
            <a:r>
              <a:rPr lang="ru-RU" sz="3400" dirty="0">
                <a:solidFill>
                  <a:srgbClr val="FFFFFF"/>
                </a:solidFill>
                <a:latin typeface="Palatino Linotype" panose="02040502050505030304" pitchFamily="18" charset="0"/>
              </a:rPr>
              <a:t> </a:t>
            </a:r>
            <a:r>
              <a:rPr lang="en-US" sz="3400" dirty="0">
                <a:solidFill>
                  <a:srgbClr val="FFFFFF"/>
                </a:solidFill>
                <a:latin typeface="Palatino Linotype" panose="02040502050505030304" pitchFamily="18" charset="0"/>
              </a:rPr>
              <a:t>procurement</a:t>
            </a:r>
            <a:r>
              <a:rPr lang="ru-RU" sz="3400" dirty="0">
                <a:solidFill>
                  <a:srgbClr val="FFFFFF"/>
                </a:solidFill>
                <a:latin typeface="Palatino Linotype" panose="02040502050505030304" pitchFamily="18" charset="0"/>
              </a:rPr>
              <a:t>?</a:t>
            </a:r>
            <a:br>
              <a:rPr lang="ru-RU" sz="3400" dirty="0">
                <a:solidFill>
                  <a:srgbClr val="FFFFFF"/>
                </a:solidFill>
                <a:latin typeface="Palatino Linotype" panose="02040502050505030304" pitchFamily="18" charset="0"/>
              </a:rPr>
            </a:br>
            <a:r>
              <a:rPr lang="uk-UA" sz="3600" dirty="0">
                <a:latin typeface="Palatino Linotype" panose="02040502050505030304" pitchFamily="18" charset="0"/>
              </a:rPr>
              <a:t>Форма управлінської технології, що використовується при організації державних </a:t>
            </a:r>
            <a:r>
              <a:rPr lang="uk-UA" sz="3600" dirty="0" err="1">
                <a:latin typeface="Palatino Linotype" panose="02040502050505030304" pitchFamily="18" charset="0"/>
              </a:rPr>
              <a:t>закупівель</a:t>
            </a:r>
            <a:r>
              <a:rPr lang="uk-UA" sz="3600" dirty="0">
                <a:latin typeface="Palatino Linotype" panose="02040502050505030304" pitchFamily="18" charset="0"/>
              </a:rPr>
              <a:t> у розвинених країнах </a:t>
            </a:r>
            <a:br>
              <a:rPr lang="uk-UA" sz="3600" dirty="0">
                <a:latin typeface="Palatino Linotype" panose="02040502050505030304" pitchFamily="18" charset="0"/>
              </a:rPr>
            </a:br>
            <a:br>
              <a:rPr lang="ru-RU" sz="3400" dirty="0">
                <a:solidFill>
                  <a:srgbClr val="FFFFFF"/>
                </a:solidFill>
              </a:rPr>
            </a:br>
            <a:endParaRPr lang="uk-UA" sz="3400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4DBCBBE-EDC1-2B8D-C8C1-E42902371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140678"/>
            <a:ext cx="7496163" cy="6398234"/>
          </a:xfrm>
        </p:spPr>
        <p:txBody>
          <a:bodyPr anchor="ctr">
            <a:normAutofit/>
          </a:bodyPr>
          <a:lstStyle/>
          <a:p>
            <a:r>
              <a:rPr lang="uk-UA" sz="2200" b="1" dirty="0">
                <a:latin typeface="Palatino Linotype" panose="02040502050505030304" pitchFamily="18" charset="0"/>
              </a:rPr>
              <a:t>Р</a:t>
            </a:r>
            <a:r>
              <a:rPr lang="en-US" sz="2200" b="1" dirty="0" err="1">
                <a:latin typeface="Palatino Linotype" panose="02040502050505030304" pitchFamily="18" charset="0"/>
              </a:rPr>
              <a:t>rocurement</a:t>
            </a:r>
            <a:r>
              <a:rPr lang="uk-UA" sz="2200" b="1" dirty="0">
                <a:latin typeface="Palatino Linotype" panose="02040502050505030304" pitchFamily="18" charset="0"/>
              </a:rPr>
              <a:t>  </a:t>
            </a:r>
            <a:r>
              <a:rPr lang="uk-UA" sz="2200" dirty="0">
                <a:latin typeface="Palatino Linotype" panose="02040502050505030304" pitchFamily="18" charset="0"/>
              </a:rPr>
              <a:t>— </a:t>
            </a:r>
            <a:r>
              <a:rPr lang="uk-UA" sz="2200" i="1" dirty="0">
                <a:latin typeface="Palatino Linotype" panose="02040502050505030304" pitchFamily="18" charset="0"/>
              </a:rPr>
              <a:t>сукупність практичних методів та прийомів, а також інструментів, що застосовуються в процесі організації державних </a:t>
            </a:r>
            <a:r>
              <a:rPr lang="uk-UA" sz="2200" i="1" dirty="0" err="1">
                <a:latin typeface="Palatino Linotype" panose="02040502050505030304" pitchFamily="18" charset="0"/>
              </a:rPr>
              <a:t>закупівель</a:t>
            </a:r>
            <a:r>
              <a:rPr lang="uk-UA" sz="2200" i="1" dirty="0">
                <a:latin typeface="Palatino Linotype" panose="02040502050505030304" pitchFamily="18" charset="0"/>
              </a:rPr>
              <a:t>, надання об'єктів в оренду, розподілу державних замовлень у ході здійснення конкурсних торгів, концесії з метою раціоналізації процедур, полегшення їх для учасників, дотримання справедливості, запобігання корупції». </a:t>
            </a:r>
          </a:p>
          <a:p>
            <a:endParaRPr lang="uk-UA" sz="2200" b="1" dirty="0">
              <a:latin typeface="Palatino Linotype" panose="02040502050505030304" pitchFamily="18" charset="0"/>
            </a:endParaRPr>
          </a:p>
          <a:p>
            <a:r>
              <a:rPr lang="uk-UA" sz="2200" dirty="0">
                <a:latin typeface="Palatino Linotype" panose="02040502050505030304" pitchFamily="18" charset="0"/>
              </a:rPr>
              <a:t>у широкому значенні  </a:t>
            </a:r>
            <a:r>
              <a:rPr lang="uk-UA" sz="2200" dirty="0" err="1">
                <a:latin typeface="Palatino Linotype" panose="02040502050505030304" pitchFamily="18" charset="0"/>
              </a:rPr>
              <a:t>прок'юремент</a:t>
            </a:r>
            <a:r>
              <a:rPr lang="uk-UA" sz="2200" dirty="0">
                <a:latin typeface="Palatino Linotype" panose="02040502050505030304" pitchFamily="18" charset="0"/>
              </a:rPr>
              <a:t> означає сукупність методів, що дозволяють максимально ефективно задовольняти потреби організації (замовника) у товарах, роботах та послугах</a:t>
            </a:r>
          </a:p>
        </p:txBody>
      </p:sp>
    </p:spTree>
    <p:extLst>
      <p:ext uri="{BB962C8B-B14F-4D97-AF65-F5344CB8AC3E}">
        <p14:creationId xmlns:p14="http://schemas.microsoft.com/office/powerpoint/2010/main" val="3522204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B70AFD02-3057-8FA3-74DB-14DCD77B0EEB}"/>
              </a:ext>
            </a:extLst>
          </p:cNvPr>
          <p:cNvSpPr txBox="1">
            <a:spLocks/>
          </p:cNvSpPr>
          <p:nvPr/>
        </p:nvSpPr>
        <p:spPr>
          <a:xfrm>
            <a:off x="1936750" y="52904"/>
            <a:ext cx="8915400" cy="633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1.Сутність основних понять, що застосовуються в процесі публічних </a:t>
            </a:r>
            <a:r>
              <a:rPr lang="uk-UA" sz="1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8F1394B8-4FCF-E3A7-801E-C925A42C8AAA}"/>
              </a:ext>
            </a:extLst>
          </p:cNvPr>
          <p:cNvSpPr txBox="1">
            <a:spLocks/>
          </p:cNvSpPr>
          <p:nvPr/>
        </p:nvSpPr>
        <p:spPr>
          <a:xfrm>
            <a:off x="456676" y="530281"/>
            <a:ext cx="6935083" cy="409688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Державні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публічні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придбання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товарів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відповідно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боку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державних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органів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інших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суб'єктів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публічного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сектору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900" dirty="0">
              <a:solidFill>
                <a:schemeClr val="tx1">
                  <a:lumMod val="95000"/>
                  <a:lumOff val="5000"/>
                </a:schemeClr>
              </a:solidFill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Генеральна угода з тарифів і торгівлі 1994 року визначає державні закупівлі, товарів як 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uk-UA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 державними агентствами продукції для державних потреб, які не призначені для комерційного перепродажу чи для використання у виробництві товарів для комерційного продажу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lang="uk-UA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 </a:t>
            </a: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Публічні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це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конкурентній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основі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згідно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визначеними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правилами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умовами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товарів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державні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кошти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метою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підтримки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життєдіяльності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держави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належному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рівні</a:t>
            </a:r>
            <a:r>
              <a:rPr lang="uk-UA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uk-UA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Влялько</a:t>
            </a:r>
            <a:r>
              <a:rPr lang="uk-UA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І.В.).</a:t>
            </a: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Тим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менш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існує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відмінне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смислове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значення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термінах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державна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і «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публічна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en-US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закупівля</a:t>
            </a: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 </a:t>
            </a:r>
            <a:endParaRPr lang="uk-UA" sz="1900" dirty="0">
              <a:solidFill>
                <a:schemeClr val="tx1">
                  <a:lumMod val="95000"/>
                  <a:lumOff val="5000"/>
                </a:schemeClr>
              </a:solidFill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3FD8A4-3D64-A10A-9F64-80AA70F77670}"/>
              </a:ext>
            </a:extLst>
          </p:cNvPr>
          <p:cNvSpPr txBox="1"/>
          <p:nvPr/>
        </p:nvSpPr>
        <p:spPr>
          <a:xfrm>
            <a:off x="536979" y="4349781"/>
            <a:ext cx="677447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тільки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окремих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нормативно-правових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актах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й в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деяких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наукових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працях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ототожнено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поняття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державні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і “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державне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замовлення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”.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О.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Софронова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вважає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державне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замовлення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–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механізм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державного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регулювання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економіки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основою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якого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формування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договірній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контрактній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основі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складу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обсягів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продукції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необхідних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державних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потреб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розміщення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державних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контрактів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поставку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закупівлю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цієї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продукції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серед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суб’єктів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господарювання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незалежно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їхньої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власності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Поняття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державне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замовлення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–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прообраз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сучасного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поняття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державні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en-US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lang="uk-UA" sz="14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6" name="Таблица 3">
            <a:extLst>
              <a:ext uri="{FF2B5EF4-FFF2-40B4-BE49-F238E27FC236}">
                <a16:creationId xmlns:a16="http://schemas.microsoft.com/office/drawing/2014/main" id="{AE48D505-87BC-9CD9-B249-F01E6CAF0D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199794"/>
              </p:ext>
            </p:extLst>
          </p:nvPr>
        </p:nvGraphicFramePr>
        <p:xfrm>
          <a:off x="7472062" y="1148639"/>
          <a:ext cx="4600333" cy="47562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8248">
                  <a:extLst>
                    <a:ext uri="{9D8B030D-6E8A-4147-A177-3AD203B41FA5}">
                      <a16:colId xmlns:a16="http://schemas.microsoft.com/office/drawing/2014/main" val="3238570290"/>
                    </a:ext>
                  </a:extLst>
                </a:gridCol>
                <a:gridCol w="2512085">
                  <a:extLst>
                    <a:ext uri="{9D8B030D-6E8A-4147-A177-3AD203B41FA5}">
                      <a16:colId xmlns:a16="http://schemas.microsoft.com/office/drawing/2014/main" val="377638958"/>
                    </a:ext>
                  </a:extLst>
                </a:gridCol>
              </a:tblGrid>
              <a:tr h="1935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Державні закупівлі</a:t>
                      </a:r>
                      <a:endParaRPr lang="uk-UA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Публічні закупівлі</a:t>
                      </a:r>
                      <a:endParaRPr lang="uk-UA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4217812"/>
                  </a:ext>
                </a:extLst>
              </a:tr>
              <a:tr h="12031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закупівля</a:t>
                      </a:r>
                      <a:r>
                        <a:rPr lang="en-US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здійснюється</a:t>
                      </a:r>
                      <a:r>
                        <a:rPr lang="en-US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державою</a:t>
                      </a:r>
                      <a:r>
                        <a:rPr lang="en-US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або</a:t>
                      </a:r>
                      <a:r>
                        <a:rPr lang="en-US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її</a:t>
                      </a:r>
                      <a:r>
                        <a:rPr lang="en-US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відокремленим</a:t>
                      </a:r>
                      <a:r>
                        <a:rPr lang="en-US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підрозділом</a:t>
                      </a:r>
                      <a:endParaRPr lang="uk-UA" sz="14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ts val="1575"/>
                        </a:lnSpc>
                        <a:spcAft>
                          <a:spcPts val="800"/>
                        </a:spcAft>
                        <a:tabLst>
                          <a:tab pos="457200" algn="l"/>
                        </a:tabLst>
                      </a:pP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закупівлю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здійснює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орган</a:t>
                      </a:r>
                      <a:r>
                        <a:rPr lang="uk-UA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публічної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адміністрації</a:t>
                      </a:r>
                      <a:endParaRPr lang="uk-UA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1585456"/>
                  </a:ext>
                </a:extLst>
              </a:tr>
              <a:tr h="7336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оплачується</a:t>
                      </a:r>
                      <a:r>
                        <a:rPr lang="en-US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за</a:t>
                      </a:r>
                      <a:r>
                        <a:rPr lang="en-US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кошт</a:t>
                      </a:r>
                      <a:r>
                        <a:rPr lang="uk-UA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en-US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держави</a:t>
                      </a:r>
                      <a:endParaRPr lang="uk-UA" sz="14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купівля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товарів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послуг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здійснюється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за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кошти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платників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податків</a:t>
                      </a:r>
                      <a:endParaRPr lang="uk-UA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3057566"/>
                  </a:ext>
                </a:extLst>
              </a:tr>
              <a:tr h="16298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здійснюється</a:t>
                      </a:r>
                      <a:r>
                        <a:rPr lang="en-US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en-US" sz="14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інтересах</a:t>
                      </a:r>
                      <a:r>
                        <a:rPr lang="en-US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держави</a:t>
                      </a:r>
                      <a:r>
                        <a:rPr lang="en-US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та</a:t>
                      </a:r>
                      <a:r>
                        <a:rPr lang="en-US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органу</a:t>
                      </a:r>
                      <a:r>
                        <a:rPr lang="en-US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4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який</a:t>
                      </a:r>
                      <a:r>
                        <a:rPr lang="en-US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здійснює</a:t>
                      </a:r>
                      <a:r>
                        <a:rPr lang="en-US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закупівлю</a:t>
                      </a:r>
                      <a:endParaRPr lang="uk-UA" sz="14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593725" algn="l"/>
                        </a:tabLst>
                      </a:pP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закупівля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здійснюється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інтересах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громадян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задля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надання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якісних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послуг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органом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публічної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адміністрації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чи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державним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підприємством</a:t>
                      </a:r>
                      <a:endParaRPr lang="uk-UA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2246822"/>
                  </a:ext>
                </a:extLst>
              </a:tr>
              <a:tr h="9711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держава</a:t>
                      </a:r>
                      <a:r>
                        <a:rPr lang="en-US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сама</a:t>
                      </a:r>
                      <a:r>
                        <a:rPr lang="en-US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контролює</a:t>
                      </a:r>
                      <a:r>
                        <a:rPr lang="en-US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процес</a:t>
                      </a:r>
                      <a:r>
                        <a:rPr lang="en-US" sz="14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закупівель</a:t>
                      </a:r>
                      <a:endParaRPr lang="uk-UA" sz="14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громадяни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можуть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брати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участь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контролі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здійснення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публічної</a:t>
                      </a:r>
                      <a:r>
                        <a:rPr lang="en-US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закупівлі</a:t>
                      </a:r>
                      <a:endParaRPr lang="uk-UA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81053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8221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23A4BB-8D9A-EA17-F8F8-3B42427C5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Критенко</a:t>
            </a:r>
            <a:r>
              <a:rPr lang="en-US" sz="20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О.О. </a:t>
            </a:r>
            <a:r>
              <a:rPr lang="en-US" sz="20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розглядає</a:t>
            </a:r>
            <a:r>
              <a:rPr lang="en-US" sz="20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державне</a:t>
            </a:r>
            <a:r>
              <a:rPr lang="en-US" sz="20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замовленням</a:t>
            </a:r>
            <a:r>
              <a:rPr lang="en-US" sz="20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</a:t>
            </a:r>
            <a:r>
              <a:rPr lang="en-US" sz="20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декларацією</a:t>
            </a:r>
            <a:r>
              <a:rPr lang="en-US" sz="20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</a:t>
            </a:r>
            <a:r>
              <a:rPr lang="en-US" sz="20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наміри</a:t>
            </a:r>
            <a:r>
              <a:rPr lang="en-US" sz="20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lang="en-US" sz="20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державні</a:t>
            </a:r>
            <a:r>
              <a:rPr lang="en-US" sz="20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en-US" sz="20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</a:t>
            </a:r>
            <a:r>
              <a:rPr lang="en-US" sz="20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реалізацією</a:t>
            </a:r>
            <a:r>
              <a:rPr lang="en-US" sz="20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намірів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2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049AF6-3E0E-E487-EC28-4B5FD898A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752" y="1917156"/>
            <a:ext cx="7652737" cy="2291678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0AF94A3B-41F5-8693-74F3-5EF6A438A9F3}"/>
              </a:ext>
            </a:extLst>
          </p:cNvPr>
          <p:cNvSpPr txBox="1">
            <a:spLocks/>
          </p:cNvSpPr>
          <p:nvPr/>
        </p:nvSpPr>
        <p:spPr>
          <a:xfrm>
            <a:off x="1044742" y="4651143"/>
            <a:ext cx="8915400" cy="13802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Сьогодні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існує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певна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плутанина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ототожнення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основних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понять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термінів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тільки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науковій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літературі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й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нормативно-правовій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базі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негативно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впливає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організацію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проведення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закупівельного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законодавства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Україні</a:t>
            </a:r>
            <a:endParaRPr lang="uk-UA" sz="1800" dirty="0">
              <a:solidFill>
                <a:schemeClr val="tx1">
                  <a:lumMod val="95000"/>
                  <a:lumOff val="5000"/>
                </a:schemeClr>
              </a:solidFill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09014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FF6C60-E734-3178-1B0B-DDF9EB9C68C3}"/>
              </a:ext>
            </a:extLst>
          </p:cNvPr>
          <p:cNvSpPr txBox="1">
            <a:spLocks/>
          </p:cNvSpPr>
          <p:nvPr/>
        </p:nvSpPr>
        <p:spPr>
          <a:xfrm>
            <a:off x="1143331" y="465221"/>
            <a:ext cx="9882187" cy="2245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Ключовим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терміном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визначає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необхідно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застосовувати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встановлені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законом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термін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Основним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критерієм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віднесення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певного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суб’єкта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господарської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діяльності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визначення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є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забезпечення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реалізації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суспільних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потреб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також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визначення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факту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здійснення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здійснення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діяльності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промисловій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комерційній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основі</a:t>
            </a:r>
            <a:b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en-US" sz="1800" b="1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Замовники</a:t>
            </a:r>
            <a:r>
              <a:rPr lang="en-US" sz="1800" b="1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lang="uk-UA" sz="1800" b="1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державної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влади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місцевого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самоврядування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соціального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страхування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створені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відповідно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закону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також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юридичні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підприємства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установи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організації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їх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об’єднання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забезпечують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потреби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територіальної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громади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якщо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діяльність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здійснюється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промисловій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комерційній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основі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наявності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однієї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таких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ознак</a:t>
            </a:r>
            <a:r>
              <a:rPr lang="uk-UA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dirty="0">
              <a:latin typeface="Palatino Linotype" panose="02040502050505030304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A2F9B569-466A-D433-4F11-6DB9A445C1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2922523"/>
              </p:ext>
            </p:extLst>
          </p:nvPr>
        </p:nvGraphicFramePr>
        <p:xfrm>
          <a:off x="3135982" y="2735397"/>
          <a:ext cx="5628640" cy="3716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25118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2F40EF0-01F3-9745-F44A-1A9DB1DF52E5}"/>
              </a:ext>
            </a:extLst>
          </p:cNvPr>
          <p:cNvSpPr txBox="1">
            <a:spLocks/>
          </p:cNvSpPr>
          <p:nvPr/>
        </p:nvSpPr>
        <p:spPr>
          <a:xfrm>
            <a:off x="3713746" y="128336"/>
            <a:ext cx="8171447" cy="6545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en-US" sz="1800" b="1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</a:t>
            </a:r>
            <a:r>
              <a:rPr lang="en-US" sz="1800" b="1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b="1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торги</a:t>
            </a:r>
            <a:r>
              <a:rPr lang="en-US" sz="1800" b="1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здійснення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конкурентного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відбору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учасників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метою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визначення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переможця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торгів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згідно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процедурами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установленими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відповідним законодавством (крім переговорної процедури закупівлі)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800" dirty="0"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en-US" sz="1800" b="1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Тендерна</a:t>
            </a:r>
            <a:r>
              <a:rPr lang="en-US" sz="1800" b="1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документація</a:t>
            </a:r>
            <a:r>
              <a:rPr lang="en-US" sz="1800" b="1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документація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щодо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умов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проведення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публічних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розробляється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затверджується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замовником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оприлюднюється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вільного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доступу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веб-порталі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Уповноваженого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органу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авторизованих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електронних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майданчиках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документація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об’єктом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авторського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суміжних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800" dirty="0"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en-US" sz="1800" b="1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Тендерна</a:t>
            </a:r>
            <a:r>
              <a:rPr lang="en-US" sz="1800" b="1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документація</a:t>
            </a:r>
            <a:r>
              <a:rPr lang="en-US" sz="1800" b="1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ключовий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готується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замовником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організації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торгів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Поряд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інструкціями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щодо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підготовки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оформлення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учасниками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своїх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пропозицій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вона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містить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такі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ключові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складові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технічні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вимоги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кваліфікаційні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вимоги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потенційних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учасників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разом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переліком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документів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їх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підтвердження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критерії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механізм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оцінки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поданих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пропозицій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основні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істотні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умови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договору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закупівлю</a:t>
            </a:r>
            <a:r>
              <a:rPr lang="uk-UA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en-US" sz="1800" b="1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en-US" sz="1800" b="1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</a:t>
            </a:r>
            <a:r>
              <a:rPr lang="en-US" sz="1800" b="1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</a:t>
            </a:r>
            <a:r>
              <a:rPr lang="en-US" sz="1800" b="1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en-US" sz="1800" b="1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фізична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у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тому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числі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фізична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підприємець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юридична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резидент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нерезидент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подала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тендерну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пропозицію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взяла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участь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переговорах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разі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застосування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переговорної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dirty="0">
              <a:latin typeface="Palatino Linotype" panose="0204050205050503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351E7C-8F94-075C-4DED-4826EC8CA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29" y="1845089"/>
            <a:ext cx="3657917" cy="3520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393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A57F02-FB0E-65C6-570B-0C3425999903}"/>
              </a:ext>
            </a:extLst>
          </p:cNvPr>
          <p:cNvSpPr txBox="1">
            <a:spLocks/>
          </p:cNvSpPr>
          <p:nvPr/>
        </p:nvSpPr>
        <p:spPr>
          <a:xfrm>
            <a:off x="153971" y="240632"/>
            <a:ext cx="12038029" cy="27228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31800">
              <a:lnSpc>
                <a:spcPct val="115000"/>
              </a:lnSpc>
              <a:spcAft>
                <a:spcPts val="800"/>
              </a:spcAft>
            </a:pPr>
            <a:r>
              <a:rPr lang="uk-UA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Україні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дозволено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приймати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участь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процедурі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практично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всім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бажаючим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мають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статус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фізичної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юридичної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Важливо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наголосити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частині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фізичної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немає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вимог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повинна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бути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зареєстрована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приватним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підприємцем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тобто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бути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будь-яка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фізична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громадянин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іноземний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громадянин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громадянства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правом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легального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перебування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території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uk-UA" sz="1800" dirty="0"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>
              <a:lnSpc>
                <a:spcPct val="115000"/>
              </a:lnSpc>
              <a:spcAft>
                <a:spcPts val="800"/>
              </a:spcAft>
            </a:pPr>
            <a:r>
              <a:rPr lang="uk-UA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Натомість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частині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юридичної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важливо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наголосити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дочірні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підприємства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компанії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філії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статусу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юридичної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можуть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свого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імені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брати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участь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процедурах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можуть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робити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лише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імені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материнської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юридичної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Таке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саме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обмеження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існує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щодо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об’єднань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консорціумів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юридичних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осіб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створення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нової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юридичної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особи</a:t>
            </a:r>
            <a:r>
              <a:rPr lang="en-US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dirty="0">
              <a:latin typeface="Palatino Linotype" panose="0204050205050503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E8068D-11FC-62D7-10E0-A9C3795C5926}"/>
              </a:ext>
            </a:extLst>
          </p:cNvPr>
          <p:cNvSpPr txBox="1"/>
          <p:nvPr/>
        </p:nvSpPr>
        <p:spPr>
          <a:xfrm>
            <a:off x="124119" y="3429000"/>
            <a:ext cx="119437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b="1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en-US" sz="1800" b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</a:t>
            </a:r>
            <a:r>
              <a:rPr lang="en-US" sz="1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en-US" sz="1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товари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роботи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послуги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закуповуються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замовником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межах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єдиної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щодо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яких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учасникам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дозволяється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подавати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тендерні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переговорах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(у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разі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застосування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переговорної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визначається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замовником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порядку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встановленому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Уповноваженим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органом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проведення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має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бути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менше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двох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пропозицій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крім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випадків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застосування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замовником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переговорної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en-US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15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518908-C82A-1FA6-17E0-0AC3C4C181E6}"/>
              </a:ext>
            </a:extLst>
          </p:cNvPr>
          <p:cNvSpPr txBox="1">
            <a:spLocks/>
          </p:cNvSpPr>
          <p:nvPr/>
        </p:nvSpPr>
        <p:spPr>
          <a:xfrm>
            <a:off x="223260" y="671332"/>
            <a:ext cx="5410986" cy="55442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«Предмет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–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товари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роботи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послуги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закуповуються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замовником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межах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єдиної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щодо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яких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учасникам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дозволяється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подавати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тендерні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переговорах (у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разі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застосування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переговорної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Предмет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визначається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замовником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порядку,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встановленому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Уповноваженим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органом. Для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проведення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має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бути не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менше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двох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пропозицій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крім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випадків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застосування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замовником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переговорної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uk-UA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Також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передбача</a:t>
            </a:r>
            <a:r>
              <a:rPr lang="uk-UA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ються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певні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особливості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визначення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окремих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предметів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Зокрема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стосується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виконання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науково-технічних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також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оцінки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майна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приватизації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протезних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виробів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виготовляються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індивідуальним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замовленням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тощо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У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цих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випадках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правило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передбачається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конкретизація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предмета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номенклатурою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окремим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об’єктом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заходом</a:t>
            </a:r>
            <a:endParaRPr lang="uk-UA" dirty="0"/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3D79730D-B797-A67B-2341-5ADBF86F40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1845239"/>
              </p:ext>
            </p:extLst>
          </p:nvPr>
        </p:nvGraphicFramePr>
        <p:xfrm>
          <a:off x="5989004" y="424371"/>
          <a:ext cx="5979736" cy="55241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809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C5278130-DFE0-457B-8698-88DF69019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99531B-1681-4D6E-BECB-18325B33A6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0344094-430A-400B-804B-910E696A1A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709375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53C67DF-7782-4E57-AB9B-F1B4811AD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543451" y="1248213"/>
            <a:ext cx="5413238" cy="4326335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91FA8A-DCE2-C422-66AA-231AD971E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967" y="675564"/>
            <a:ext cx="3609833" cy="5204085"/>
          </a:xfrm>
        </p:spPr>
        <p:txBody>
          <a:bodyPr>
            <a:normAutofit/>
          </a:bodyPr>
          <a:lstStyle/>
          <a:p>
            <a:r>
              <a:rPr lang="ru-RU" dirty="0"/>
              <a:t>Система </a:t>
            </a:r>
            <a:r>
              <a:rPr lang="ru-RU" dirty="0" err="1"/>
              <a:t>державних</a:t>
            </a:r>
            <a:r>
              <a:rPr lang="ru-RU" dirty="0"/>
              <a:t> </a:t>
            </a:r>
            <a:r>
              <a:rPr lang="ru-RU" dirty="0" err="1"/>
              <a:t>закупівель</a:t>
            </a:r>
            <a:r>
              <a:rPr lang="ru-RU" dirty="0"/>
              <a:t> (СДЗ) </a:t>
            </a:r>
            <a:endParaRPr lang="uk-UA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03A5AE3-BD30-455C-842B-7626C8BEF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365990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DBECAA5-1F2D-470D-875C-8F2C2CA3E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18001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Місце для вмісту 2">
            <a:extLst>
              <a:ext uri="{FF2B5EF4-FFF2-40B4-BE49-F238E27FC236}">
                <a16:creationId xmlns:a16="http://schemas.microsoft.com/office/drawing/2014/main" id="{05C611D6-063A-AFA2-0488-48EE1D1EFD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7930498"/>
              </p:ext>
            </p:extLst>
          </p:nvPr>
        </p:nvGraphicFramePr>
        <p:xfrm>
          <a:off x="4776730" y="819369"/>
          <a:ext cx="6589260" cy="5243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50799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34AB80-F2AF-0555-BF6F-8AD242A13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uk-UA" sz="5400" dirty="0"/>
              <a:t>Етапи </a:t>
            </a:r>
            <a:r>
              <a:rPr lang="uk-UA" sz="5400" dirty="0" err="1"/>
              <a:t>держзакупівель</a:t>
            </a:r>
            <a:r>
              <a:rPr lang="uk-UA" sz="5400" dirty="0"/>
              <a:t> 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CBF08E4-6299-6EF9-C43F-B96500D45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3"/>
            <a:ext cx="10515600" cy="4563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200" dirty="0"/>
              <a:t>1) планування державного замовлення;</a:t>
            </a:r>
          </a:p>
          <a:p>
            <a:pPr marL="0" indent="0">
              <a:buNone/>
            </a:pPr>
            <a:r>
              <a:rPr lang="uk-UA" sz="2200" dirty="0"/>
              <a:t>2) обґрунтованість запропонованої закупівлі;</a:t>
            </a:r>
          </a:p>
          <a:p>
            <a:pPr marL="0" indent="0">
              <a:buNone/>
            </a:pPr>
            <a:r>
              <a:rPr lang="uk-UA" sz="2200" dirty="0"/>
              <a:t>3) регламентація державного замовлення;</a:t>
            </a:r>
          </a:p>
          <a:p>
            <a:pPr marL="0" indent="0">
              <a:buNone/>
            </a:pPr>
            <a:r>
              <a:rPr lang="uk-UA" sz="2200" dirty="0"/>
              <a:t>4) розміщення державного замовлення;</a:t>
            </a:r>
          </a:p>
          <a:p>
            <a:pPr marL="0" indent="0">
              <a:buNone/>
            </a:pPr>
            <a:r>
              <a:rPr lang="uk-UA" sz="2200" dirty="0"/>
              <a:t>5) контролю над виконанням договору.</a:t>
            </a:r>
          </a:p>
          <a:p>
            <a:pPr marL="0" indent="0">
              <a:buNone/>
            </a:pPr>
            <a:r>
              <a:rPr lang="uk-UA" sz="2200" dirty="0"/>
              <a:t>Ефективності системи державних </a:t>
            </a:r>
            <a:r>
              <a:rPr lang="uk-UA" sz="2200" dirty="0" err="1"/>
              <a:t>закупівель</a:t>
            </a:r>
            <a:r>
              <a:rPr lang="uk-UA" sz="2200" dirty="0"/>
              <a:t>  -  забезпечення </a:t>
            </a:r>
            <a:r>
              <a:rPr lang="uk-UA" sz="2200" b="1" dirty="0"/>
              <a:t>максимальної економічної ефективності </a:t>
            </a:r>
            <a:r>
              <a:rPr lang="uk-UA" sz="2200" dirty="0"/>
              <a:t>наступних етапах державних </a:t>
            </a:r>
            <a:r>
              <a:rPr lang="uk-UA" sz="2200" dirty="0" err="1"/>
              <a:t>закупівель</a:t>
            </a:r>
            <a:r>
              <a:rPr lang="uk-UA" sz="2200" dirty="0"/>
              <a:t>:</a:t>
            </a:r>
          </a:p>
          <a:p>
            <a:pPr marL="514350" indent="-514350">
              <a:buFont typeface="+mj-lt"/>
              <a:buAutoNum type="romanUcPeriod"/>
            </a:pPr>
            <a:r>
              <a:rPr lang="uk-UA" sz="2200" dirty="0"/>
              <a:t> планування (формування), </a:t>
            </a:r>
          </a:p>
          <a:p>
            <a:pPr marL="514350" indent="-514350">
              <a:buFont typeface="+mj-lt"/>
              <a:buAutoNum type="romanUcPeriod"/>
            </a:pPr>
            <a:r>
              <a:rPr lang="uk-UA" sz="2200" dirty="0"/>
              <a:t>розміщення, </a:t>
            </a:r>
          </a:p>
          <a:p>
            <a:pPr marL="514350" indent="-514350">
              <a:buFont typeface="+mj-lt"/>
              <a:buAutoNum type="romanUcPeriod"/>
            </a:pPr>
            <a:r>
              <a:rPr lang="uk-UA" sz="2200" dirty="0"/>
              <a:t>виконання та </a:t>
            </a:r>
          </a:p>
          <a:p>
            <a:pPr marL="514350" indent="-514350">
              <a:buFont typeface="+mj-lt"/>
              <a:buAutoNum type="romanUcPeriod"/>
            </a:pPr>
            <a:r>
              <a:rPr lang="uk-UA" sz="2200" dirty="0"/>
              <a:t>оцінка і контроль.</a:t>
            </a:r>
          </a:p>
        </p:txBody>
      </p:sp>
    </p:spTree>
    <p:extLst>
      <p:ext uri="{BB962C8B-B14F-4D97-AF65-F5344CB8AC3E}">
        <p14:creationId xmlns:p14="http://schemas.microsoft.com/office/powerpoint/2010/main" val="2526980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55F065-03AE-B2C7-F682-1EF1FAAC9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072" y="1289765"/>
            <a:ext cx="3651101" cy="4270963"/>
          </a:xfrm>
        </p:spPr>
        <p:txBody>
          <a:bodyPr anchor="ctr">
            <a:normAutofit/>
          </a:bodyPr>
          <a:lstStyle/>
          <a:p>
            <a:pPr algn="ctr"/>
            <a:r>
              <a:rPr lang="uk-UA" sz="5600" dirty="0">
                <a:solidFill>
                  <a:srgbClr val="FFFFFF"/>
                </a:solidFill>
              </a:rPr>
              <a:t>Загальні принципи процесу державних </a:t>
            </a:r>
            <a:r>
              <a:rPr lang="uk-UA" sz="5600" dirty="0" err="1">
                <a:solidFill>
                  <a:srgbClr val="FFFFFF"/>
                </a:solidFill>
              </a:rPr>
              <a:t>закупівель</a:t>
            </a:r>
            <a:endParaRPr lang="uk-UA" sz="5600" dirty="0">
              <a:solidFill>
                <a:srgbClr val="FFFFFF"/>
              </a:solidFill>
            </a:endParaRP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32693B5-09CE-CC42-D60C-4595939A6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uk-UA" sz="2400" dirty="0">
                <a:solidFill>
                  <a:schemeClr val="tx1">
                    <a:alpha val="80000"/>
                  </a:schemeClr>
                </a:solidFill>
              </a:rPr>
              <a:t> ефективне використання державних коштів,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>
                <a:solidFill>
                  <a:schemeClr val="tx1">
                    <a:alpha val="80000"/>
                  </a:schemeClr>
                </a:solidFill>
              </a:rPr>
              <a:t>прозорість,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>
                <a:solidFill>
                  <a:schemeClr val="tx1">
                    <a:alpha val="80000"/>
                  </a:schemeClr>
                </a:solidFill>
              </a:rPr>
              <a:t>забезпечення конкуренції,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>
                <a:solidFill>
                  <a:schemeClr val="tx1">
                    <a:alpha val="80000"/>
                  </a:schemeClr>
                </a:solidFill>
              </a:rPr>
              <a:t>лібералізація та розвиток міжнародної торгівлі,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>
                <a:solidFill>
                  <a:schemeClr val="tx1">
                    <a:alpha val="80000"/>
                  </a:schemeClr>
                </a:solidFill>
              </a:rPr>
              <a:t>вільний оборот товарів,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>
                <a:solidFill>
                  <a:schemeClr val="tx1">
                    <a:alpha val="80000"/>
                  </a:schemeClr>
                </a:solidFill>
              </a:rPr>
              <a:t>виключення упередженості чи дискримінації по відношенню до всіх </a:t>
            </a:r>
            <a:r>
              <a:rPr lang="uk-UA" sz="2400" dirty="0" err="1">
                <a:solidFill>
                  <a:schemeClr val="tx1">
                    <a:alpha val="80000"/>
                  </a:schemeClr>
                </a:solidFill>
              </a:rPr>
              <a:t>офертантів</a:t>
            </a:r>
            <a:r>
              <a:rPr lang="uk-UA" sz="2400" dirty="0">
                <a:solidFill>
                  <a:schemeClr val="tx1">
                    <a:alpha val="80000"/>
                  </a:schemeClr>
                </a:solidFill>
              </a:rPr>
              <a:t> та економічних операторів,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400" dirty="0">
                <a:solidFill>
                  <a:schemeClr val="tx1">
                    <a:alpha val="80000"/>
                  </a:schemeClr>
                </a:solidFill>
              </a:rPr>
              <a:t>відповідальність у здійсненні процедур державних </a:t>
            </a:r>
            <a:r>
              <a:rPr lang="uk-UA" sz="2400" dirty="0" err="1">
                <a:solidFill>
                  <a:schemeClr val="tx1">
                    <a:alpha val="80000"/>
                  </a:schemeClr>
                </a:solidFill>
              </a:rPr>
              <a:t>закупівель</a:t>
            </a:r>
            <a:endParaRPr lang="uk-UA" sz="24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1795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DCEC5A-71E7-CF06-980C-5F66FA8FA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uk-UA" sz="3400" dirty="0">
                <a:solidFill>
                  <a:srgbClr val="FFFFFF"/>
                </a:solidFill>
              </a:rPr>
              <a:t>Основні засади державних </a:t>
            </a:r>
            <a:r>
              <a:rPr lang="uk-UA" sz="3400" dirty="0" err="1">
                <a:solidFill>
                  <a:srgbClr val="FFFFFF"/>
                </a:solidFill>
              </a:rPr>
              <a:t>закупівель</a:t>
            </a:r>
            <a:r>
              <a:rPr lang="uk-UA" sz="3400" dirty="0">
                <a:solidFill>
                  <a:srgbClr val="FFFFFF"/>
                </a:solidFill>
              </a:rPr>
              <a:t>:</a:t>
            </a:r>
            <a:br>
              <a:rPr lang="uk-UA" sz="3400" dirty="0">
                <a:solidFill>
                  <a:srgbClr val="FFFFFF"/>
                </a:solidFill>
              </a:rPr>
            </a:br>
            <a:endParaRPr lang="uk-UA" sz="3400" dirty="0">
              <a:solidFill>
                <a:srgbClr val="FFFFFF"/>
              </a:solidFill>
            </a:endParaRPr>
          </a:p>
        </p:txBody>
      </p:sp>
      <p:graphicFrame>
        <p:nvGraphicFramePr>
          <p:cNvPr id="5" name="Місце для вмісту 2">
            <a:extLst>
              <a:ext uri="{FF2B5EF4-FFF2-40B4-BE49-F238E27FC236}">
                <a16:creationId xmlns:a16="http://schemas.microsoft.com/office/drawing/2014/main" id="{780703B4-BAF2-1AB9-7433-F35E486D07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0768380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9257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9459C64-C179-AA7A-1AFB-6EFAE4705E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5A8D84-58BD-4B95-6158-786821136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uk-UA" dirty="0"/>
              <a:t>Індикатори державних </a:t>
            </a:r>
            <a:r>
              <a:rPr lang="uk-UA" dirty="0" err="1"/>
              <a:t>закупівель</a:t>
            </a:r>
            <a:br>
              <a:rPr lang="uk-UA" dirty="0"/>
            </a:br>
            <a:endParaRPr lang="uk-UA" dirty="0"/>
          </a:p>
        </p:txBody>
      </p:sp>
      <p:graphicFrame>
        <p:nvGraphicFramePr>
          <p:cNvPr id="5" name="Місце для вмісту 2">
            <a:extLst>
              <a:ext uri="{FF2B5EF4-FFF2-40B4-BE49-F238E27FC236}">
                <a16:creationId xmlns:a16="http://schemas.microsoft.com/office/drawing/2014/main" id="{4E7230F4-B8CA-4CC1-58F1-8E70495989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37697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827360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756170-B8B4-6AB5-4224-D7BC4FF07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uk-UA" sz="3400" dirty="0">
                <a:solidFill>
                  <a:srgbClr val="FFFFFF"/>
                </a:solidFill>
              </a:rPr>
              <a:t>Приклади індикаторів </a:t>
            </a:r>
            <a:r>
              <a:rPr lang="uk-UA" sz="3400" dirty="0" err="1">
                <a:solidFill>
                  <a:srgbClr val="FFFFFF"/>
                </a:solidFill>
              </a:rPr>
              <a:t>держзакупівель</a:t>
            </a:r>
            <a:r>
              <a:rPr lang="uk-UA" sz="3400" dirty="0">
                <a:solidFill>
                  <a:srgbClr val="FFFFFF"/>
                </a:solidFill>
              </a:rPr>
              <a:t> </a:t>
            </a:r>
            <a:br>
              <a:rPr lang="uk-UA" sz="3400" dirty="0">
                <a:solidFill>
                  <a:srgbClr val="FFFFFF"/>
                </a:solidFill>
              </a:rPr>
            </a:br>
            <a:endParaRPr lang="uk-UA" sz="3400" dirty="0">
              <a:solidFill>
                <a:srgbClr val="FFFFFF"/>
              </a:solidFill>
            </a:endParaRPr>
          </a:p>
        </p:txBody>
      </p:sp>
      <p:graphicFrame>
        <p:nvGraphicFramePr>
          <p:cNvPr id="5" name="Місце для вмісту 2">
            <a:extLst>
              <a:ext uri="{FF2B5EF4-FFF2-40B4-BE49-F238E27FC236}">
                <a16:creationId xmlns:a16="http://schemas.microsoft.com/office/drawing/2014/main" id="{0A4983AA-A37D-9A68-B114-C7B31964FE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7471583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8424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EC8AFC-0BB1-8A6A-33CD-E91011F70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kumimoji="0" lang="uk-UA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Частка витрат ВВП на </a:t>
            </a:r>
            <a:r>
              <a:rPr kumimoji="0" lang="uk-U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дерзакупівлі</a:t>
            </a:r>
            <a:endParaRPr lang="uk-UA" sz="4000" dirty="0">
              <a:solidFill>
                <a:srgbClr val="FFFFFF"/>
              </a:solidFill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B3EC307-12F0-26AC-657D-6F10C7CFD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4811" y="168812"/>
            <a:ext cx="7850864" cy="6485206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uk-UA" sz="2000" dirty="0"/>
              <a:t>Витрати на державні закупівлі у світі становлять близько 13 трлн </a:t>
            </a:r>
            <a:r>
              <a:rPr lang="uk-UA" sz="2000" dirty="0" err="1"/>
              <a:t>дол</a:t>
            </a:r>
            <a:r>
              <a:rPr lang="uk-UA" sz="2000" dirty="0"/>
              <a:t> США на рік.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000" dirty="0"/>
              <a:t> Із загальної суми в 13 трлн </a:t>
            </a:r>
            <a:r>
              <a:rPr lang="uk-UA" sz="2000" dirty="0" err="1"/>
              <a:t>дол</a:t>
            </a:r>
            <a:r>
              <a:rPr lang="uk-UA" sz="2000" dirty="0"/>
              <a:t> понад 10 трлн витрачають 16 країн.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uk-UA" sz="2000" dirty="0"/>
              <a:t> Китай - 4,2 трлн  </a:t>
            </a:r>
            <a:r>
              <a:rPr lang="uk-UA" sz="2000" dirty="0" err="1"/>
              <a:t>дол</a:t>
            </a:r>
            <a:r>
              <a:rPr lang="uk-UA" sz="2000" dirty="0"/>
              <a:t>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uk-UA" sz="2000" dirty="0"/>
              <a:t> США – 1,8 трлн </a:t>
            </a:r>
            <a:r>
              <a:rPr lang="uk-UA" sz="2000" dirty="0" err="1"/>
              <a:t>дол</a:t>
            </a:r>
            <a:r>
              <a:rPr lang="uk-UA" sz="2000" dirty="0"/>
              <a:t>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uk-UA" sz="2000" dirty="0"/>
              <a:t> 14 країн витрачають від 100 до 1 трлн </a:t>
            </a:r>
            <a:r>
              <a:rPr lang="uk-UA" sz="2000" dirty="0" err="1"/>
              <a:t>дол</a:t>
            </a:r>
            <a:r>
              <a:rPr lang="uk-UA" sz="2000" dirty="0"/>
              <a:t> США на рік.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uk-UA" sz="1600" dirty="0"/>
              <a:t>У порядку спадання це: Японія, Німеччина, Індія, Франція, Велика Британія,  Індонезія, Канада, Італія, Південна Корея, Австралія, Бразилія, Нідерланди, Росія та Іспанія.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000" dirty="0"/>
              <a:t> Решта світу витрачає трохи більше 2 трлн  </a:t>
            </a:r>
            <a:r>
              <a:rPr lang="uk-UA" sz="2000" dirty="0" err="1"/>
              <a:t>дол</a:t>
            </a:r>
            <a:r>
              <a:rPr lang="uk-UA" sz="2000" dirty="0"/>
              <a:t> на рік.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000" dirty="0"/>
              <a:t> Існують сильні позитивні кореляції між витратами на державні закупівлі і: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uk-UA" sz="2000" dirty="0"/>
              <a:t>ВВП,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uk-UA" sz="2000" dirty="0"/>
              <a:t>ВНД на основі  паритету купівельної спроможності (ПКС),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uk-UA" sz="2000" dirty="0"/>
              <a:t>Військовими витратами,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uk-UA" sz="2000" dirty="0"/>
              <a:t>доходами, за винятком грантів.</a:t>
            </a:r>
          </a:p>
        </p:txBody>
      </p:sp>
    </p:spTree>
    <p:extLst>
      <p:ext uri="{BB962C8B-B14F-4D97-AF65-F5344CB8AC3E}">
        <p14:creationId xmlns:p14="http://schemas.microsoft.com/office/powerpoint/2010/main" val="36814757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19797059-B8B1-FE17-3AF8-FF88DD82F8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923" y="920470"/>
            <a:ext cx="4763842" cy="482165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816F0D-05EC-4F20-DBC6-FB1008E27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347" y="920471"/>
            <a:ext cx="6625389" cy="482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2713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BA3D65-AD2C-2015-6162-2C266BC89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863" y="639520"/>
            <a:ext cx="4323348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0" lang="uk-UA" sz="38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alatino Linotype" panose="02040502050505030304" pitchFamily="18" charset="0"/>
              </a:rPr>
              <a:t>Частка витрат ВВП на </a:t>
            </a:r>
            <a:r>
              <a:rPr kumimoji="0" lang="uk-UA" sz="3800" b="1" i="0" u="none" strike="noStrike" kern="1200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alatino Linotype" panose="02040502050505030304" pitchFamily="18" charset="0"/>
              </a:rPr>
              <a:t>дерзакупівлі</a:t>
            </a:r>
            <a:endParaRPr lang="uk-UA" sz="3800" kern="1200" dirty="0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B6F13B5F-9CC8-976E-4A9D-5C3E586D2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200" dirty="0">
                <a:latin typeface="Palatino Linotype" panose="02040502050505030304" pitchFamily="18" charset="0"/>
              </a:rPr>
              <a:t>Середній світовий показник для </a:t>
            </a:r>
            <a:r>
              <a:rPr lang="uk-UA" sz="2200" dirty="0" err="1">
                <a:latin typeface="Palatino Linotype" panose="02040502050505030304" pitchFamily="18" charset="0"/>
              </a:rPr>
              <a:t>закупівель</a:t>
            </a:r>
            <a:r>
              <a:rPr lang="uk-UA" sz="2200" dirty="0">
                <a:latin typeface="Palatino Linotype" panose="02040502050505030304" pitchFamily="18" charset="0"/>
              </a:rPr>
              <a:t> у % до ВВП становить 12,18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200" dirty="0">
                <a:latin typeface="Palatino Linotype" panose="02040502050505030304" pitchFamily="18" charset="0"/>
              </a:rPr>
              <a:t>на державні  закупівлі припадає до 50% глобальної зайнятості</a:t>
            </a:r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5DFFD7CF-6DAA-16D0-1692-CC58AE4A0B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20971" y="560635"/>
            <a:ext cx="6545315" cy="513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3480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799133-0986-42C8-62FA-761A6057F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uk-UA" sz="4000" b="1" dirty="0">
                <a:solidFill>
                  <a:srgbClr val="FFFFFF"/>
                </a:solidFill>
                <a:latin typeface="Palatino Linotype" panose="02040502050505030304" pitchFamily="18" charset="0"/>
              </a:rPr>
              <a:t>Мапа витрат на держзакупівлі  як частка ВВП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FD12383-7022-15E5-6B9C-D94C683F1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000" dirty="0">
                <a:latin typeface="Palatino Linotype" panose="02040502050505030304" pitchFamily="18" charset="0"/>
              </a:rPr>
              <a:t>https://</a:t>
            </a:r>
            <a:r>
              <a:rPr lang="en-GB" sz="2000" dirty="0" err="1">
                <a:latin typeface="Palatino Linotype" panose="02040502050505030304" pitchFamily="18" charset="0"/>
              </a:rPr>
              <a:t>www.open-contracting.org</a:t>
            </a:r>
            <a:r>
              <a:rPr lang="en-GB" sz="2000" dirty="0">
                <a:latin typeface="Palatino Linotype" panose="02040502050505030304" pitchFamily="18" charset="0"/>
              </a:rPr>
              <a:t>/what-is-open-contracting/global-procurement-spend/</a:t>
            </a:r>
            <a:endParaRPr lang="uk-UA" sz="20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059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015BA0-07B7-6E5B-6CC8-CEBDBA583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356" y="409432"/>
            <a:ext cx="4162216" cy="88710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2800" b="1" kern="1200" dirty="0">
                <a:solidFill>
                  <a:schemeClr val="tx1"/>
                </a:solidFill>
                <a:latin typeface="Palatino Linotype" panose="02040502050505030304" pitchFamily="18" charset="0"/>
              </a:rPr>
              <a:t>10 ТОП  </a:t>
            </a:r>
            <a:r>
              <a:rPr lang="en-US" sz="2800" b="1" kern="1200" dirty="0" err="1">
                <a:solidFill>
                  <a:schemeClr val="tx1"/>
                </a:solidFill>
                <a:latin typeface="Palatino Linotype" panose="02040502050505030304" pitchFamily="18" charset="0"/>
              </a:rPr>
              <a:t>країн</a:t>
            </a:r>
            <a:r>
              <a:rPr lang="en-US" sz="2800" b="1" kern="1200" dirty="0">
                <a:solidFill>
                  <a:schemeClr val="tx1"/>
                </a:solidFill>
                <a:latin typeface="Palatino Linotype" panose="02040502050505030304" pitchFamily="18" charset="0"/>
              </a:rPr>
              <a:t> у </a:t>
            </a:r>
            <a:r>
              <a:rPr lang="en-US" sz="2800" b="1" kern="1200" dirty="0" err="1">
                <a:solidFill>
                  <a:schemeClr val="tx1"/>
                </a:solidFill>
                <a:latin typeface="Palatino Linotype" panose="02040502050505030304" pitchFamily="18" charset="0"/>
              </a:rPr>
              <a:t>порівнянні</a:t>
            </a:r>
            <a:r>
              <a:rPr lang="en-US" sz="2800" b="1" kern="1200" dirty="0">
                <a:solidFill>
                  <a:schemeClr val="tx1"/>
                </a:solidFill>
                <a:latin typeface="Palatino Linotype" panose="02040502050505030304" pitchFamily="18" charset="0"/>
              </a:rPr>
              <a:t> з </a:t>
            </a:r>
            <a:r>
              <a:rPr lang="en-US" sz="2800" b="1" kern="1200" dirty="0" err="1">
                <a:solidFill>
                  <a:schemeClr val="tx1"/>
                </a:solidFill>
                <a:latin typeface="Palatino Linotype" panose="02040502050505030304" pitchFamily="18" charset="0"/>
              </a:rPr>
              <a:t>рештою</a:t>
            </a:r>
            <a:r>
              <a:rPr lang="en-US" sz="2800" b="1" kern="1200" dirty="0">
                <a:solidFill>
                  <a:schemeClr val="tx1"/>
                </a:solidFill>
                <a:latin typeface="Palatino Linotype" panose="02040502050505030304" pitchFamily="18" charset="0"/>
              </a:rPr>
              <a:t> </a:t>
            </a:r>
            <a:r>
              <a:rPr lang="en-US" sz="2800" b="1" kern="1200" dirty="0" err="1">
                <a:solidFill>
                  <a:schemeClr val="tx1"/>
                </a:solidFill>
                <a:latin typeface="Palatino Linotype" panose="02040502050505030304" pitchFamily="18" charset="0"/>
              </a:rPr>
              <a:t>світу</a:t>
            </a:r>
            <a:endParaRPr lang="en-US" sz="2800" b="1" kern="1200" dirty="0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1870FBD-1221-6F23-C30C-3915723E25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4124" y="1514901"/>
            <a:ext cx="3895812" cy="512473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200" dirty="0" err="1">
                <a:latin typeface="Palatino Linotype" panose="02040502050505030304" pitchFamily="18" charset="0"/>
              </a:rPr>
              <a:t>Десять</a:t>
            </a:r>
            <a:r>
              <a:rPr lang="en-US" sz="2200" dirty="0">
                <a:latin typeface="Palatino Linotype" panose="02040502050505030304" pitchFamily="18" charset="0"/>
              </a:rPr>
              <a:t> </a:t>
            </a:r>
            <a:r>
              <a:rPr lang="en-US" sz="2200" dirty="0" err="1">
                <a:latin typeface="Palatino Linotype" panose="02040502050505030304" pitchFamily="18" charset="0"/>
              </a:rPr>
              <a:t>країн</a:t>
            </a:r>
            <a:r>
              <a:rPr lang="uk-UA" sz="2200" dirty="0">
                <a:latin typeface="Palatino Linotype" panose="02040502050505030304" pitchFamily="18" charset="0"/>
              </a:rPr>
              <a:t> </a:t>
            </a:r>
            <a:r>
              <a:rPr lang="en-US" sz="2200" dirty="0" err="1">
                <a:latin typeface="Palatino Linotype" panose="02040502050505030304" pitchFamily="18" charset="0"/>
              </a:rPr>
              <a:t>лідерів</a:t>
            </a:r>
            <a:r>
              <a:rPr lang="en-US" sz="2200" dirty="0">
                <a:latin typeface="Palatino Linotype" panose="02040502050505030304" pitchFamily="18" charset="0"/>
              </a:rPr>
              <a:t> в </a:t>
            </a:r>
            <a:r>
              <a:rPr lang="en-US" sz="2200" dirty="0" err="1">
                <a:latin typeface="Palatino Linotype" panose="02040502050505030304" pitchFamily="18" charset="0"/>
              </a:rPr>
              <a:t>сфері</a:t>
            </a:r>
            <a:r>
              <a:rPr lang="en-US" sz="2200" dirty="0">
                <a:latin typeface="Palatino Linotype" panose="02040502050505030304" pitchFamily="18" charset="0"/>
              </a:rPr>
              <a:t> </a:t>
            </a:r>
            <a:r>
              <a:rPr lang="en-US" sz="2200" dirty="0" err="1">
                <a:latin typeface="Palatino Linotype" panose="02040502050505030304" pitchFamily="18" charset="0"/>
              </a:rPr>
              <a:t>держзакупівель</a:t>
            </a:r>
            <a:r>
              <a:rPr lang="en-US" sz="2200" dirty="0">
                <a:latin typeface="Palatino Linotype" panose="02040502050505030304" pitchFamily="18" charset="0"/>
              </a:rPr>
              <a:t>  </a:t>
            </a:r>
            <a:r>
              <a:rPr lang="en-US" sz="2200" dirty="0" err="1">
                <a:latin typeface="Palatino Linotype" panose="02040502050505030304" pitchFamily="18" charset="0"/>
              </a:rPr>
              <a:t>складають</a:t>
            </a:r>
            <a:r>
              <a:rPr lang="en-US" sz="2200" dirty="0">
                <a:latin typeface="Palatino Linotype" panose="02040502050505030304" pitchFamily="18" charset="0"/>
              </a:rPr>
              <a:t> 75% </a:t>
            </a:r>
            <a:r>
              <a:rPr lang="en-US" sz="2200" dirty="0" err="1">
                <a:latin typeface="Palatino Linotype" panose="02040502050505030304" pitchFamily="18" charset="0"/>
              </a:rPr>
              <a:t>світового</a:t>
            </a:r>
            <a:r>
              <a:rPr lang="en-US" sz="2200" dirty="0">
                <a:latin typeface="Palatino Linotype" panose="02040502050505030304" pitchFamily="18" charset="0"/>
              </a:rPr>
              <a:t> </a:t>
            </a:r>
            <a:r>
              <a:rPr lang="en-US" sz="2200" dirty="0" err="1">
                <a:latin typeface="Palatino Linotype" panose="02040502050505030304" pitchFamily="18" charset="0"/>
              </a:rPr>
              <a:t>ринку</a:t>
            </a:r>
            <a:r>
              <a:rPr lang="en-US" sz="2200" dirty="0">
                <a:latin typeface="Palatino Linotype" panose="02040502050505030304" pitchFamily="18" charset="0"/>
              </a:rPr>
              <a:t> </a:t>
            </a:r>
            <a:r>
              <a:rPr lang="en-US" sz="2200" dirty="0" err="1">
                <a:latin typeface="Palatino Linotype" panose="02040502050505030304" pitchFamily="18" charset="0"/>
              </a:rPr>
              <a:t>закупівель</a:t>
            </a:r>
            <a:r>
              <a:rPr lang="en-US" sz="2200" dirty="0">
                <a:latin typeface="Palatino Linotype" panose="02040502050505030304" pitchFamily="18" charset="0"/>
              </a:rPr>
              <a:t>: </a:t>
            </a:r>
            <a:endParaRPr lang="uk-UA" sz="2200" dirty="0">
              <a:latin typeface="Palatino Linotype" panose="02040502050505030304" pitchFamily="18" charset="0"/>
            </a:endParaRPr>
          </a:p>
          <a:p>
            <a:r>
              <a:rPr lang="en-US" sz="2200" dirty="0" err="1">
                <a:latin typeface="Palatino Linotype" panose="02040502050505030304" pitchFamily="18" charset="0"/>
              </a:rPr>
              <a:t>Китай</a:t>
            </a:r>
            <a:r>
              <a:rPr lang="en-US" sz="2200" dirty="0">
                <a:latin typeface="Palatino Linotype" panose="02040502050505030304" pitchFamily="18" charset="0"/>
              </a:rPr>
              <a:t>,</a:t>
            </a:r>
            <a:endParaRPr lang="uk-UA" sz="2200" dirty="0">
              <a:latin typeface="Palatino Linotype" panose="02040502050505030304" pitchFamily="18" charset="0"/>
            </a:endParaRPr>
          </a:p>
          <a:p>
            <a:r>
              <a:rPr lang="en-US" sz="2200" dirty="0">
                <a:latin typeface="Palatino Linotype" panose="02040502050505030304" pitchFamily="18" charset="0"/>
              </a:rPr>
              <a:t>США, </a:t>
            </a:r>
            <a:endParaRPr lang="uk-UA" sz="2200" dirty="0">
              <a:latin typeface="Palatino Linotype" panose="02040502050505030304" pitchFamily="18" charset="0"/>
            </a:endParaRPr>
          </a:p>
          <a:p>
            <a:r>
              <a:rPr lang="en-US" sz="2200" dirty="0" err="1">
                <a:latin typeface="Palatino Linotype" panose="02040502050505030304" pitchFamily="18" charset="0"/>
              </a:rPr>
              <a:t>Японія</a:t>
            </a:r>
            <a:r>
              <a:rPr lang="en-US" sz="2200" dirty="0">
                <a:latin typeface="Palatino Linotype" panose="02040502050505030304" pitchFamily="18" charset="0"/>
              </a:rPr>
              <a:t>, </a:t>
            </a:r>
            <a:endParaRPr lang="uk-UA" sz="2200" dirty="0">
              <a:latin typeface="Palatino Linotype" panose="02040502050505030304" pitchFamily="18" charset="0"/>
            </a:endParaRPr>
          </a:p>
          <a:p>
            <a:r>
              <a:rPr lang="en-US" sz="2200" dirty="0" err="1">
                <a:latin typeface="Palatino Linotype" panose="02040502050505030304" pitchFamily="18" charset="0"/>
              </a:rPr>
              <a:t>Німеччина</a:t>
            </a:r>
            <a:r>
              <a:rPr lang="en-US" sz="2200" dirty="0">
                <a:latin typeface="Palatino Linotype" panose="02040502050505030304" pitchFamily="18" charset="0"/>
              </a:rPr>
              <a:t>,</a:t>
            </a:r>
            <a:endParaRPr lang="uk-UA" sz="2200" dirty="0">
              <a:latin typeface="Palatino Linotype" panose="02040502050505030304" pitchFamily="18" charset="0"/>
            </a:endParaRPr>
          </a:p>
          <a:p>
            <a:r>
              <a:rPr lang="en-US" sz="2200" dirty="0" err="1">
                <a:latin typeface="Palatino Linotype" panose="02040502050505030304" pitchFamily="18" charset="0"/>
              </a:rPr>
              <a:t>Індія</a:t>
            </a:r>
            <a:r>
              <a:rPr lang="en-US" sz="2200" dirty="0">
                <a:latin typeface="Palatino Linotype" panose="02040502050505030304" pitchFamily="18" charset="0"/>
              </a:rPr>
              <a:t>, </a:t>
            </a:r>
            <a:endParaRPr lang="uk-UA" sz="2200" dirty="0">
              <a:latin typeface="Palatino Linotype" panose="02040502050505030304" pitchFamily="18" charset="0"/>
            </a:endParaRPr>
          </a:p>
          <a:p>
            <a:r>
              <a:rPr lang="en-US" sz="2200" dirty="0" err="1">
                <a:latin typeface="Palatino Linotype" panose="02040502050505030304" pitchFamily="18" charset="0"/>
              </a:rPr>
              <a:t>Франція</a:t>
            </a:r>
            <a:r>
              <a:rPr lang="en-US" sz="2200" dirty="0">
                <a:latin typeface="Palatino Linotype" panose="02040502050505030304" pitchFamily="18" charset="0"/>
              </a:rPr>
              <a:t>, </a:t>
            </a:r>
            <a:endParaRPr lang="uk-UA" sz="2200" dirty="0">
              <a:latin typeface="Palatino Linotype" panose="02040502050505030304" pitchFamily="18" charset="0"/>
            </a:endParaRPr>
          </a:p>
          <a:p>
            <a:r>
              <a:rPr lang="en-US" sz="2200" dirty="0" err="1">
                <a:latin typeface="Palatino Linotype" panose="02040502050505030304" pitchFamily="18" charset="0"/>
              </a:rPr>
              <a:t>Великобританія</a:t>
            </a:r>
            <a:r>
              <a:rPr lang="en-US" sz="2200" dirty="0">
                <a:latin typeface="Palatino Linotype" panose="02040502050505030304" pitchFamily="18" charset="0"/>
              </a:rPr>
              <a:t>, </a:t>
            </a:r>
            <a:endParaRPr lang="uk-UA" sz="2200" dirty="0">
              <a:latin typeface="Palatino Linotype" panose="02040502050505030304" pitchFamily="18" charset="0"/>
            </a:endParaRPr>
          </a:p>
          <a:p>
            <a:r>
              <a:rPr lang="en-US" sz="2200" dirty="0" err="1">
                <a:latin typeface="Palatino Linotype" panose="02040502050505030304" pitchFamily="18" charset="0"/>
              </a:rPr>
              <a:t>Індонезія</a:t>
            </a:r>
            <a:r>
              <a:rPr lang="en-US" sz="2200" dirty="0">
                <a:latin typeface="Palatino Linotype" panose="02040502050505030304" pitchFamily="18" charset="0"/>
              </a:rPr>
              <a:t>,</a:t>
            </a:r>
            <a:endParaRPr lang="uk-UA" sz="2200" dirty="0">
              <a:latin typeface="Palatino Linotype" panose="02040502050505030304" pitchFamily="18" charset="0"/>
            </a:endParaRPr>
          </a:p>
          <a:p>
            <a:r>
              <a:rPr lang="en-US" sz="2200" dirty="0" err="1">
                <a:latin typeface="Palatino Linotype" panose="02040502050505030304" pitchFamily="18" charset="0"/>
              </a:rPr>
              <a:t>Канада</a:t>
            </a:r>
            <a:r>
              <a:rPr lang="en-US" sz="2200" dirty="0">
                <a:latin typeface="Palatino Linotype" panose="02040502050505030304" pitchFamily="18" charset="0"/>
              </a:rPr>
              <a:t>, </a:t>
            </a:r>
            <a:endParaRPr lang="uk-UA" sz="2200" dirty="0">
              <a:latin typeface="Palatino Linotype" panose="02040502050505030304" pitchFamily="18" charset="0"/>
            </a:endParaRPr>
          </a:p>
          <a:p>
            <a:r>
              <a:rPr lang="en-US" sz="2200" dirty="0" err="1">
                <a:latin typeface="Palatino Linotype" panose="02040502050505030304" pitchFamily="18" charset="0"/>
              </a:rPr>
              <a:t>Італія</a:t>
            </a:r>
            <a:r>
              <a:rPr lang="en-US" sz="2200" dirty="0">
                <a:latin typeface="Palatino Linotype" panose="02040502050505030304" pitchFamily="18" charset="0"/>
              </a:rPr>
              <a:t>.</a:t>
            </a:r>
          </a:p>
        </p:txBody>
      </p:sp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CDB641DE-7BD4-4E20-2C61-198650830C7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326341" y="355913"/>
            <a:ext cx="7701536" cy="628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3987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93FC9B-9FC5-854A-2C39-99295BECA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226" y="202465"/>
            <a:ext cx="3767672" cy="253588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b="1" kern="1200" dirty="0" err="1">
                <a:solidFill>
                  <a:schemeClr val="tx1"/>
                </a:solidFill>
                <a:latin typeface="Palatino Linotype" panose="02040502050505030304" pitchFamily="18" charset="0"/>
              </a:rPr>
              <a:t>Позиції</a:t>
            </a:r>
            <a:r>
              <a:rPr lang="en-US" sz="3600" b="1" kern="1200" dirty="0">
                <a:solidFill>
                  <a:schemeClr val="tx1"/>
                </a:solidFill>
                <a:latin typeface="Palatino Linotype" panose="02040502050505030304" pitchFamily="18" charset="0"/>
              </a:rPr>
              <a:t> </a:t>
            </a:r>
            <a:r>
              <a:rPr lang="uk-UA" sz="3600" b="1" kern="1200" dirty="0">
                <a:solidFill>
                  <a:schemeClr val="tx1"/>
                </a:solidFill>
                <a:latin typeface="Palatino Linotype" panose="02040502050505030304" pitchFamily="18" charset="0"/>
              </a:rPr>
              <a:t>Китаю і США на глобальному ринку </a:t>
            </a:r>
            <a:r>
              <a:rPr lang="uk-UA" sz="3600" b="1" kern="1200" dirty="0" err="1">
                <a:solidFill>
                  <a:schemeClr val="tx1"/>
                </a:solidFill>
                <a:latin typeface="Palatino Linotype" panose="02040502050505030304" pitchFamily="18" charset="0"/>
              </a:rPr>
              <a:t>держзакупівель</a:t>
            </a:r>
            <a:endParaRPr lang="uk-UA" sz="3600" b="1" kern="1200" dirty="0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735A2E5-79E9-EDF4-6C46-6B1ED5A408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088" y="4539917"/>
            <a:ext cx="3571810" cy="207460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uk-UA" sz="2400" kern="1200" dirty="0">
                <a:solidFill>
                  <a:schemeClr val="tx1"/>
                </a:solidFill>
                <a:latin typeface="Palatino Linotype" panose="02040502050505030304" pitchFamily="18" charset="0"/>
              </a:rPr>
              <a:t>Тільки на США та Китай припадає майже половина (48%) світових державних </a:t>
            </a:r>
            <a:r>
              <a:rPr lang="uk-UA" sz="2400" kern="1200" dirty="0" err="1">
                <a:solidFill>
                  <a:schemeClr val="tx1"/>
                </a:solidFill>
                <a:latin typeface="Palatino Linotype" panose="02040502050505030304" pitchFamily="18" charset="0"/>
              </a:rPr>
              <a:t>закупівель</a:t>
            </a:r>
            <a:r>
              <a:rPr lang="en-US" sz="2400" kern="1200" dirty="0">
                <a:solidFill>
                  <a:schemeClr val="tx1"/>
                </a:solidFill>
                <a:latin typeface="Palatino Linotype" panose="02040502050505030304" pitchFamily="18" charset="0"/>
              </a:rPr>
              <a:t>.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1EEDA786-1E90-2A93-FBE6-DD63EC6E74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148919" y="202465"/>
            <a:ext cx="7719993" cy="641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0017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42E64-C3D6-4193-3CF7-35A78CB59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439" y="-75645"/>
            <a:ext cx="3455821" cy="126276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uk-UA" sz="2000" b="1" kern="1200" dirty="0">
                <a:solidFill>
                  <a:schemeClr val="tx1"/>
                </a:solidFill>
                <a:latin typeface="Palatino Linotype" panose="02040502050505030304" pitchFamily="18" charset="0"/>
              </a:rPr>
              <a:t>Регіональна структуру світового ринку </a:t>
            </a:r>
            <a:r>
              <a:rPr lang="uk-UA" sz="2000" b="1" kern="1200" dirty="0" err="1">
                <a:solidFill>
                  <a:schemeClr val="tx1"/>
                </a:solidFill>
                <a:latin typeface="Palatino Linotype" panose="02040502050505030304" pitchFamily="18" charset="0"/>
              </a:rPr>
              <a:t>держзакупівель</a:t>
            </a:r>
            <a:r>
              <a:rPr lang="uk-UA" sz="2000" b="1" kern="1200" dirty="0">
                <a:solidFill>
                  <a:schemeClr val="tx1"/>
                </a:solidFill>
                <a:latin typeface="Palatino Linotype" panose="02040502050505030304" pitchFamily="18" charset="0"/>
              </a:rPr>
              <a:t> 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4B700C7-7BCE-6BF6-A2A3-16F5CC1B64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4744" y="1682306"/>
            <a:ext cx="3870057" cy="51331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b="1" dirty="0" err="1">
                <a:latin typeface="Palatino Linotype" panose="02040502050505030304" pitchFamily="18" charset="0"/>
              </a:rPr>
              <a:t>Китай</a:t>
            </a:r>
            <a:r>
              <a:rPr lang="en-US" sz="1800" b="1" dirty="0">
                <a:latin typeface="Palatino Linotype" panose="02040502050505030304" pitchFamily="18" charset="0"/>
              </a:rPr>
              <a:t> </a:t>
            </a:r>
            <a:r>
              <a:rPr lang="en-US" sz="1800" b="1" dirty="0" err="1">
                <a:latin typeface="Palatino Linotype" panose="02040502050505030304" pitchFamily="18" charset="0"/>
              </a:rPr>
              <a:t>домінує</a:t>
            </a:r>
            <a:r>
              <a:rPr lang="en-US" sz="1800" b="1" dirty="0">
                <a:latin typeface="Palatino Linotype" panose="02040502050505030304" pitchFamily="18" charset="0"/>
              </a:rPr>
              <a:t> у </a:t>
            </a:r>
            <a:r>
              <a:rPr lang="en-US" sz="1800" b="1" dirty="0" err="1">
                <a:latin typeface="Palatino Linotype" panose="02040502050505030304" pitchFamily="18" charset="0"/>
              </a:rPr>
              <a:t>витратах</a:t>
            </a:r>
            <a:r>
              <a:rPr lang="en-US" sz="1800" b="1" dirty="0">
                <a:latin typeface="Palatino Linotype" panose="02040502050505030304" pitchFamily="18" charset="0"/>
              </a:rPr>
              <a:t> </a:t>
            </a:r>
            <a:r>
              <a:rPr lang="en-US" sz="1800" b="1" dirty="0" err="1">
                <a:latin typeface="Palatino Linotype" panose="02040502050505030304" pitchFamily="18" charset="0"/>
              </a:rPr>
              <a:t>на</a:t>
            </a:r>
            <a:r>
              <a:rPr lang="en-US" sz="1800" b="1" dirty="0">
                <a:latin typeface="Palatino Linotype" panose="02040502050505030304" pitchFamily="18" charset="0"/>
              </a:rPr>
              <a:t> </a:t>
            </a:r>
            <a:r>
              <a:rPr lang="en-US" sz="1800" b="1" dirty="0" err="1">
                <a:latin typeface="Palatino Linotype" panose="02040502050505030304" pitchFamily="18" charset="0"/>
              </a:rPr>
              <a:t>державні</a:t>
            </a:r>
            <a:r>
              <a:rPr lang="en-US" sz="1800" b="1" dirty="0">
                <a:latin typeface="Palatino Linotype" panose="02040502050505030304" pitchFamily="18" charset="0"/>
              </a:rPr>
              <a:t> </a:t>
            </a:r>
            <a:r>
              <a:rPr lang="uk-UA" sz="1800" b="1" dirty="0">
                <a:latin typeface="Palatino Linotype" panose="02040502050505030304" pitchFamily="18" charset="0"/>
              </a:rPr>
              <a:t>закупівлі країн БРІКС.</a:t>
            </a:r>
          </a:p>
          <a:p>
            <a:r>
              <a:rPr lang="uk-UA" sz="1800" b="1" dirty="0">
                <a:latin typeface="Palatino Linotype" panose="02040502050505030304" pitchFamily="18" charset="0"/>
              </a:rPr>
              <a:t>На ЄС27 припадає 19% від загальної кількості в усьому світі порівняно з 15% США</a:t>
            </a:r>
          </a:p>
          <a:p>
            <a:pPr lvl="1"/>
            <a:r>
              <a:rPr lang="uk-UA" sz="1800" dirty="0">
                <a:latin typeface="Palatino Linotype" panose="02040502050505030304" pitchFamily="18" charset="0"/>
              </a:rPr>
              <a:t>EU27+1 (Великобританія)</a:t>
            </a:r>
          </a:p>
          <a:p>
            <a:pPr lvl="1"/>
            <a:endParaRPr lang="uk-UA" sz="1800" dirty="0">
              <a:latin typeface="Palatino Linotype" panose="02040502050505030304" pitchFamily="18" charset="0"/>
            </a:endParaRPr>
          </a:p>
          <a:p>
            <a:pPr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</a:rPr>
              <a:t>Латинська Америка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</a:rPr>
              <a:t>= Аргентина, Болівія, Колумбія, Чилі, Коста-Ріка, Куба, Домініканська Республіка, Еквадор, Сальвадор, Гватемала, Мексика, Панама, Парагвай, Перу, Уругвай</a:t>
            </a:r>
          </a:p>
          <a:p>
            <a:pPr lvl="1"/>
            <a:endParaRPr lang="uk-UA" sz="1800" dirty="0"/>
          </a:p>
          <a:p>
            <a:pPr lvl="1"/>
            <a:endParaRPr lang="uk-UA" sz="1400" dirty="0"/>
          </a:p>
        </p:txBody>
      </p:sp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504153C3-263E-7FCE-EA8E-CC329901A48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178105" y="253218"/>
            <a:ext cx="7737229" cy="6092992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679591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AC7B81-DBDF-D7F3-E594-145781016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1021704" cy="996287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latin typeface="Palatino Linotype" panose="02040502050505030304" pitchFamily="18" charset="0"/>
              </a:rPr>
              <a:t>Проблема публічності інформації щодо вартості </a:t>
            </a:r>
            <a:r>
              <a:rPr lang="uk-UA" sz="3200" b="1" dirty="0" err="1">
                <a:latin typeface="Palatino Linotype" panose="02040502050505030304" pitchFamily="18" charset="0"/>
              </a:rPr>
              <a:t>держзакупівель</a:t>
            </a:r>
            <a:endParaRPr lang="uk-UA" sz="3200" b="1" dirty="0">
              <a:latin typeface="Palatino Linotype" panose="02040502050505030304" pitchFamily="18" charset="0"/>
            </a:endParaRPr>
          </a:p>
        </p:txBody>
      </p:sp>
      <p:graphicFrame>
        <p:nvGraphicFramePr>
          <p:cNvPr id="5" name="Місце для вмісту 2">
            <a:extLst>
              <a:ext uri="{FF2B5EF4-FFF2-40B4-BE49-F238E27FC236}">
                <a16:creationId xmlns:a16="http://schemas.microsoft.com/office/drawing/2014/main" id="{A8FEECD2-A5D4-90DB-52C8-45760DA641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9907435"/>
              </p:ext>
            </p:extLst>
          </p:nvPr>
        </p:nvGraphicFramePr>
        <p:xfrm>
          <a:off x="218364" y="996288"/>
          <a:ext cx="11641540" cy="56092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612085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BC987D-12BD-BE85-CDF2-751B6690E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842" y="1"/>
            <a:ext cx="10998958" cy="1255594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>
                <a:latin typeface="Palatino Linotype" panose="02040502050505030304" pitchFamily="18" charset="0"/>
              </a:rPr>
            </a:br>
            <a:r>
              <a:rPr lang="uk-UA" b="1" dirty="0">
                <a:latin typeface="Palatino Linotype" panose="02040502050505030304" pitchFamily="18" charset="0"/>
              </a:rPr>
              <a:t>Вартість відкритих даних щодо </a:t>
            </a:r>
            <a:r>
              <a:rPr lang="uk-UA" b="1" dirty="0" err="1">
                <a:latin typeface="Palatino Linotype" panose="02040502050505030304" pitchFamily="18" charset="0"/>
              </a:rPr>
              <a:t>держзакупівель</a:t>
            </a:r>
            <a:r>
              <a:rPr lang="uk-UA" b="1" dirty="0">
                <a:latin typeface="Palatino Linotype" panose="02040502050505030304" pitchFamily="18" charset="0"/>
              </a:rPr>
              <a:t> по країнам</a:t>
            </a:r>
            <a:br>
              <a:rPr lang="uk-UA" dirty="0"/>
            </a:br>
            <a:endParaRPr lang="uk-UA" dirty="0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B90EF001-5DF4-4007-9893-FDF3CC5EE0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4343" y="1255595"/>
            <a:ext cx="10998958" cy="5158853"/>
          </a:xfrm>
        </p:spPr>
      </p:pic>
    </p:spTree>
    <p:extLst>
      <p:ext uri="{BB962C8B-B14F-4D97-AF65-F5344CB8AC3E}">
        <p14:creationId xmlns:p14="http://schemas.microsoft.com/office/powerpoint/2010/main" val="37894098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443952-3045-1875-6780-D07905BF7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472" y="168965"/>
            <a:ext cx="10515600" cy="708301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b="1" dirty="0">
                <a:latin typeface="Palatino Linotype" panose="02040502050505030304" pitchFamily="18" charset="0"/>
              </a:rPr>
              <a:t>Тренди розвитку глобального ринку </a:t>
            </a:r>
            <a:r>
              <a:rPr lang="uk-UA" sz="3200" b="1" dirty="0" err="1">
                <a:latin typeface="Palatino Linotype" panose="02040502050505030304" pitchFamily="18" charset="0"/>
              </a:rPr>
              <a:t>держзакупівель</a:t>
            </a:r>
            <a:endParaRPr lang="uk-UA" sz="3200" b="1" dirty="0">
              <a:latin typeface="Palatino Linotype" panose="0204050205050503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2C1F98-4E21-4477-FF87-8039E8D04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478" y="1202635"/>
            <a:ext cx="11360426" cy="54864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uk-UA" sz="18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    1. Стійкість і етичне постачання продукції:</a:t>
            </a:r>
            <a:r>
              <a:rPr lang="uk-UA" sz="1800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  прийняття екологічних </a:t>
            </a:r>
            <a:r>
              <a:rPr lang="uk-UA" sz="1800" dirty="0" err="1">
                <a:latin typeface="Palatino Linotype" panose="02040502050505030304" pitchFamily="18" charset="0"/>
                <a:cs typeface="Times New Roman" panose="02020603050405020304" pitchFamily="18" charset="0"/>
              </a:rPr>
              <a:t>закупівель</a:t>
            </a:r>
            <a:r>
              <a:rPr lang="uk-UA" sz="1800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 і корпоративної відповідальності</a:t>
            </a: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1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Цифрова трансформація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UA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Використання технологій для оптимізації операцій</a:t>
            </a: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1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Інтеграція ШІ та машинного навчання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UA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еволюція </a:t>
            </a:r>
            <a:r>
              <a:rPr lang="uk-UA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допомогою розумних технологій</a:t>
            </a: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1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Різноманітність постачальників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UA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Сприяння інклюзії та стимулювання інновацій</a:t>
            </a: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1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Управління ризиками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UA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Проактивні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стратегії стійкості ланцюга постачання</a:t>
            </a: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1800" b="1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uk-UA" sz="1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Співпраця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UA" sz="18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Побудова партнерства для спільного успіху</a:t>
            </a: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1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</a:t>
            </a:r>
            <a:r>
              <a:rPr lang="uk-UA" sz="1800" b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Блокчейн</a:t>
            </a:r>
            <a:r>
              <a:rPr lang="uk-UA" sz="1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прозорості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Підвищення довіри за допомогою децентралізованих реєстрів</a:t>
            </a: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1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Управління хвостовими витратами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Розблокування цінності в некерованих витратах</a:t>
            </a: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1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Закупівля як послуга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 Аутсорсинг для ефективності та досвіду</a:t>
            </a: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1800" b="1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Фокус </a:t>
            </a:r>
            <a:r>
              <a:rPr lang="uk-UA" sz="1800" b="1" dirty="0" err="1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кібербезпеки</a:t>
            </a:r>
            <a:r>
              <a:rPr lang="uk-UA" sz="18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Захист даних у все більш цифровому світі</a:t>
            </a:r>
            <a:endParaRPr lang="ru-UA" sz="18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7000"/>
              </a:lnSpc>
              <a:spcAft>
                <a:spcPts val="800"/>
              </a:spcAft>
            </a:pPr>
            <a:endParaRPr lang="uk-UA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7000"/>
              </a:lnSpc>
              <a:spcAft>
                <a:spcPts val="800"/>
              </a:spcAft>
            </a:pP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7000"/>
              </a:lnSpc>
              <a:spcAft>
                <a:spcPts val="800"/>
              </a:spcAft>
            </a:pPr>
            <a:endParaRPr lang="uk-UA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7000"/>
              </a:lnSpc>
              <a:spcAft>
                <a:spcPts val="800"/>
              </a:spcAft>
            </a:pP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7000"/>
              </a:lnSpc>
              <a:spcAft>
                <a:spcPts val="800"/>
              </a:spcAft>
            </a:pPr>
            <a:endParaRPr lang="uk-UA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7000"/>
              </a:lnSpc>
              <a:spcAft>
                <a:spcPts val="800"/>
              </a:spcAft>
            </a:pP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7000"/>
              </a:lnSpc>
              <a:spcAft>
                <a:spcPts val="800"/>
              </a:spcAft>
            </a:pP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7000"/>
              </a:lnSpc>
              <a:spcAft>
                <a:spcPts val="800"/>
              </a:spcAft>
            </a:pP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7000"/>
              </a:lnSpc>
              <a:spcAft>
                <a:spcPts val="800"/>
              </a:spcAft>
            </a:pP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7000"/>
              </a:lnSpc>
              <a:spcAft>
                <a:spcPts val="800"/>
              </a:spcAft>
            </a:pP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7000"/>
              </a:lnSpc>
              <a:spcAft>
                <a:spcPts val="800"/>
              </a:spcAft>
            </a:pPr>
            <a:endParaRPr lang="ru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424170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2D49D-0CE8-575C-E445-2BC104E4D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4716"/>
            <a:ext cx="10515600" cy="696036"/>
          </a:xfrm>
        </p:spPr>
        <p:txBody>
          <a:bodyPr/>
          <a:lstStyle/>
          <a:p>
            <a:pPr algn="ctr"/>
            <a:r>
              <a:rPr lang="uk-UA" b="1" dirty="0">
                <a:latin typeface="Palatino Linotype" panose="02040502050505030304" pitchFamily="18" charset="0"/>
              </a:rPr>
              <a:t>Класифікація способів закупівлі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5281556F-3180-2668-1314-C5DBEC45D2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69E13F5-7934-4D96-58C0-689095A4D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269" y="1113924"/>
            <a:ext cx="90011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3940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Місце для вмісту 4">
            <a:extLst>
              <a:ext uri="{FF2B5EF4-FFF2-40B4-BE49-F238E27FC236}">
                <a16:creationId xmlns:a16="http://schemas.microsoft.com/office/drawing/2014/main" id="{CC7C7DE7-1BC8-4587-F59C-4734B6F07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B54B33FF-8B0A-555E-8834-06241E4F3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23F7FB4-C9D2-ED90-B5F8-9FB70C6F7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01" y="131591"/>
            <a:ext cx="11540931" cy="659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6431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Місце для вмісту 4">
            <a:extLst>
              <a:ext uri="{FF2B5EF4-FFF2-40B4-BE49-F238E27FC236}">
                <a16:creationId xmlns:a16="http://schemas.microsoft.com/office/drawing/2014/main" id="{DE3E91A0-B24B-7D63-7F34-D0A55F5F5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0690EC7C-3B2D-EA4B-80C4-02424D3C7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03176EA-4A09-3ED5-C9E4-923E26BFF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44" y="0"/>
            <a:ext cx="11568786" cy="661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1232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562577-E15F-C4DC-A912-E4D58FE80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>
                <a:latin typeface="Palatino Linotype" panose="02040502050505030304" pitchFamily="18" charset="0"/>
              </a:rPr>
              <a:t>Етапи проведення відкритих торгів</a:t>
            </a:r>
          </a:p>
        </p:txBody>
      </p:sp>
      <p:pic>
        <p:nvPicPr>
          <p:cNvPr id="3074" name="Picture 2" descr="Етапи відкритих торгів">
            <a:extLst>
              <a:ext uri="{FF2B5EF4-FFF2-40B4-BE49-F238E27FC236}">
                <a16:creationId xmlns:a16="http://schemas.microsoft.com/office/drawing/2014/main" id="{7DAB3E4F-C88C-85CC-DC1E-71AB556C283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77340"/>
            <a:ext cx="10972800" cy="3571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6894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2203937" cy="2688514"/>
          </a:xfrm>
        </p:spPr>
        <p:txBody>
          <a:bodyPr anchor="b">
            <a:normAutofit/>
          </a:bodyPr>
          <a:lstStyle/>
          <a:p>
            <a:r>
              <a:rPr lang="uk-UA" sz="2800" b="1" dirty="0">
                <a:latin typeface="Palatino Linotype" panose="02040502050505030304" pitchFamily="18" charset="0"/>
              </a:rPr>
              <a:t>Види торгів: закриті</a:t>
            </a:r>
            <a:br>
              <a:rPr lang="ru-RU" b="1" dirty="0"/>
            </a:br>
            <a:endParaRPr lang="uk-UA" sz="3200" b="1" dirty="0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B29B65A1-DCBB-53E2-9D18-15A4D49BE8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0057109"/>
              </p:ext>
            </p:extLst>
          </p:nvPr>
        </p:nvGraphicFramePr>
        <p:xfrm>
          <a:off x="3123028" y="273051"/>
          <a:ext cx="8834509" cy="6437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208624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730" y="273049"/>
            <a:ext cx="2520287" cy="3466437"/>
          </a:xfrm>
        </p:spPr>
        <p:txBody>
          <a:bodyPr anchor="b">
            <a:normAutofit/>
          </a:bodyPr>
          <a:lstStyle/>
          <a:p>
            <a:r>
              <a:rPr lang="uk-UA" sz="2800" b="1" dirty="0">
                <a:latin typeface="Palatino Linotype" panose="02040502050505030304" pitchFamily="18" charset="0"/>
              </a:rPr>
              <a:t>Тендери з </a:t>
            </a:r>
            <a:br>
              <a:rPr lang="uk-UA" sz="2800" b="1" dirty="0">
                <a:latin typeface="Palatino Linotype" panose="02040502050505030304" pitchFamily="18" charset="0"/>
              </a:rPr>
            </a:br>
            <a:r>
              <a:rPr lang="uk-UA" sz="2800" b="1" dirty="0">
                <a:latin typeface="Palatino Linotype" panose="02040502050505030304" pitchFamily="18" charset="0"/>
              </a:rPr>
              <a:t>попередньою кваліфікацією </a:t>
            </a: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EFDA7A2D-5616-74E4-6A73-B0F2843F7F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7487265"/>
              </p:ext>
            </p:extLst>
          </p:nvPr>
        </p:nvGraphicFramePr>
        <p:xfrm>
          <a:off x="2852382" y="273051"/>
          <a:ext cx="9225887" cy="6373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787635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3C0D83-292F-9454-4EEE-5CCBA91A4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 fontScale="90000"/>
          </a:bodyPr>
          <a:lstStyle/>
          <a:p>
            <a:pPr algn="ctr"/>
            <a:br>
              <a:rPr lang="ru-RU" sz="2500" dirty="0">
                <a:solidFill>
                  <a:srgbClr val="FFFFFF"/>
                </a:solidFill>
              </a:rPr>
            </a:br>
            <a:r>
              <a:rPr lang="ru-RU" sz="3600" b="1" dirty="0">
                <a:solidFill>
                  <a:srgbClr val="FFFFFF"/>
                </a:solidFill>
                <a:latin typeface="Palatino Linotype" panose="02040502050505030304" pitchFamily="18" charset="0"/>
              </a:rPr>
              <a:t>Торги з переговорами та </a:t>
            </a:r>
            <a:r>
              <a:rPr lang="ru-RU" sz="3600" b="1" dirty="0" err="1">
                <a:solidFill>
                  <a:srgbClr val="FFFFFF"/>
                </a:solidFill>
                <a:latin typeface="Palatino Linotype" panose="02040502050505030304" pitchFamily="18" charset="0"/>
              </a:rPr>
              <a:t>закриті</a:t>
            </a:r>
            <a:r>
              <a:rPr lang="ru-RU" sz="3600" b="1" dirty="0">
                <a:solidFill>
                  <a:srgbClr val="FFFFFF"/>
                </a:solidFill>
                <a:latin typeface="Palatino Linotype" panose="02040502050505030304" pitchFamily="18" charset="0"/>
              </a:rPr>
              <a:t> торги є </a:t>
            </a:r>
            <a:r>
              <a:rPr lang="ru-RU" sz="3600" b="1" dirty="0" err="1">
                <a:solidFill>
                  <a:srgbClr val="FFFFFF"/>
                </a:solidFill>
                <a:latin typeface="Palatino Linotype" panose="02040502050505030304" pitchFamily="18" charset="0"/>
              </a:rPr>
              <a:t>основними</a:t>
            </a:r>
            <a:r>
              <a:rPr lang="ru-RU" sz="3600" b="1" dirty="0">
                <a:solidFill>
                  <a:srgbClr val="FFFFFF"/>
                </a:solidFill>
                <a:latin typeface="Palatino Linotype" panose="02040502050505030304" pitchFamily="18" charset="0"/>
              </a:rPr>
              <a:t> видами </a:t>
            </a:r>
            <a:r>
              <a:rPr lang="ru-RU" sz="3600" b="1" dirty="0" err="1">
                <a:solidFill>
                  <a:srgbClr val="FFFFFF"/>
                </a:solidFill>
                <a:latin typeface="Palatino Linotype" panose="02040502050505030304" pitchFamily="18" charset="0"/>
              </a:rPr>
              <a:t>тендерних</a:t>
            </a:r>
            <a:r>
              <a:rPr lang="ru-RU" sz="3600" b="1" dirty="0">
                <a:solidFill>
                  <a:srgbClr val="FFFFFF"/>
                </a:solidFill>
                <a:latin typeface="Palatino Linotype" panose="02040502050505030304" pitchFamily="18" charset="0"/>
              </a:rPr>
              <a:t> процедур</a:t>
            </a:r>
            <a:br>
              <a:rPr lang="ru-RU" sz="2500" dirty="0">
                <a:solidFill>
                  <a:srgbClr val="FFFFFF"/>
                </a:solidFill>
                <a:latin typeface="Palatino Linotype" panose="02040502050505030304" pitchFamily="18" charset="0"/>
              </a:rPr>
            </a:br>
            <a:endParaRPr lang="uk-UA" sz="2500" dirty="0">
              <a:solidFill>
                <a:srgbClr val="FFFFFF"/>
              </a:solidFill>
              <a:latin typeface="Palatino Linotype" panose="02040502050505030304" pitchFamily="18" charset="0"/>
            </a:endParaRPr>
          </a:p>
        </p:txBody>
      </p:sp>
      <p:graphicFrame>
        <p:nvGraphicFramePr>
          <p:cNvPr id="5" name="Місце для вмісту 2">
            <a:extLst>
              <a:ext uri="{FF2B5EF4-FFF2-40B4-BE49-F238E27FC236}">
                <a16:creationId xmlns:a16="http://schemas.microsoft.com/office/drawing/2014/main" id="{4C1958D5-0A1E-7A3A-CFB7-76C44D7215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0058499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729530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FA5411-0F0F-5582-3F7C-2F7500F83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uk-UA" sz="3600" dirty="0">
                <a:solidFill>
                  <a:schemeClr val="tx2"/>
                </a:solidFill>
                <a:latin typeface="Palatino Linotype" panose="02040502050505030304" pitchFamily="18" charset="0"/>
              </a:rPr>
              <a:t>Рамкові угоди в публічних </a:t>
            </a:r>
            <a:r>
              <a:rPr lang="uk-UA" sz="3600" dirty="0" err="1">
                <a:solidFill>
                  <a:schemeClr val="tx2"/>
                </a:solidFill>
                <a:latin typeface="Palatino Linotype" panose="02040502050505030304" pitchFamily="18" charset="0"/>
              </a:rPr>
              <a:t>закупівлях</a:t>
            </a:r>
            <a:endParaRPr lang="uk-UA" sz="3600" dirty="0">
              <a:solidFill>
                <a:schemeClr val="tx2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9169D9-89A8-4D55-51AF-C46E1894B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9552" y="170688"/>
            <a:ext cx="6291072" cy="6400800"/>
          </a:xfrm>
        </p:spPr>
        <p:txBody>
          <a:bodyPr anchor="ctr">
            <a:normAutofit lnSpcReduction="10000"/>
          </a:bodyPr>
          <a:lstStyle/>
          <a:p>
            <a:r>
              <a:rPr lang="uk-UA" sz="1800" b="1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Рамкова угода </a:t>
            </a:r>
            <a:r>
              <a:rPr lang="uk-UA" sz="18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— це документ, який підтверджує згоду двох чи більше сторін співпрацювати протягом деякого визначеного проміжку часу. </a:t>
            </a:r>
          </a:p>
          <a:p>
            <a:r>
              <a:rPr lang="uk-UA" sz="18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Рамкову угоду можуть укладати один або декілька замовників з одним або декількома постачальниками. </a:t>
            </a:r>
          </a:p>
          <a:p>
            <a:r>
              <a:rPr lang="uk-UA" sz="18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За результатами публічних чи</a:t>
            </a:r>
            <a:r>
              <a:rPr lang="uk-UA" sz="1800" b="0" i="0" dirty="0">
                <a:solidFill>
                  <a:schemeClr val="tx2"/>
                </a:solidFill>
                <a:effectLst/>
                <a:latin typeface="Palatino Linotype" panose="02040502050505030304" pitchFamily="18" charset="0"/>
              </a:rPr>
              <a:t> </a:t>
            </a:r>
            <a:r>
              <a:rPr lang="uk-UA" sz="1800" b="0" i="0" strike="noStrike" dirty="0">
                <a:solidFill>
                  <a:schemeClr val="tx2"/>
                </a:solidFill>
                <a:effectLst/>
                <a:latin typeface="Palatino Linotype" panose="0204050205050503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комерційних </a:t>
            </a:r>
            <a:r>
              <a:rPr lang="uk-UA" sz="1800" b="0" i="0" strike="noStrike" dirty="0" err="1">
                <a:solidFill>
                  <a:schemeClr val="tx2"/>
                </a:solidFill>
                <a:effectLst/>
                <a:latin typeface="Palatino Linotype" panose="0204050205050503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закупівель</a:t>
            </a:r>
            <a:r>
              <a:rPr lang="uk-UA" sz="1800" b="0" i="0" dirty="0">
                <a:solidFill>
                  <a:schemeClr val="tx2"/>
                </a:solidFill>
                <a:effectLst/>
                <a:latin typeface="Palatino Linotype" panose="02040502050505030304" pitchFamily="18" charset="0"/>
              </a:rPr>
              <a:t> </a:t>
            </a:r>
            <a:r>
              <a:rPr lang="uk-UA" sz="18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один замовник укладає угоду з одним або кількома постачальниками товарів, робіт чи послуг.</a:t>
            </a:r>
          </a:p>
          <a:p>
            <a:pPr marL="0" indent="0">
              <a:buNone/>
            </a:pPr>
            <a:r>
              <a:rPr lang="uk-UA" sz="18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 </a:t>
            </a:r>
          </a:p>
          <a:p>
            <a:r>
              <a:rPr lang="uk-UA" sz="1800" b="1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Переваги рамкових угод:</a:t>
            </a:r>
          </a:p>
          <a:p>
            <a:r>
              <a:rPr lang="uk-UA" sz="18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дозволяє економити кошти та час на підборі постачальників для деякої визначеної кількості однакових </a:t>
            </a:r>
            <a:r>
              <a:rPr lang="uk-UA" sz="1800" b="0" i="0" dirty="0" err="1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закупівель</a:t>
            </a:r>
            <a:r>
              <a:rPr lang="uk-UA" sz="18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. </a:t>
            </a:r>
          </a:p>
          <a:p>
            <a:r>
              <a:rPr lang="uk-UA" sz="18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допомагає всім сторонам налагоджувати тривалі ділові відносини.</a:t>
            </a:r>
          </a:p>
          <a:p>
            <a:pPr marL="0" indent="0">
              <a:buNone/>
            </a:pPr>
            <a:r>
              <a:rPr lang="uk-UA" sz="18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 </a:t>
            </a:r>
          </a:p>
          <a:p>
            <a:r>
              <a:rPr lang="uk-UA" sz="1800" b="1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Що фіксує рамкова угода?</a:t>
            </a:r>
          </a:p>
          <a:p>
            <a:r>
              <a:rPr lang="uk-UA" sz="18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Рамкова угода визначає умови, форму контракту, термін співпраці, цінові рамки або чітко зафіксовану ціну, кількість товару, обсяг послуг чи робіт, місце доставки тощо. Підписуючи угоду, всі сторони погоджуються з її умовами.</a:t>
            </a:r>
          </a:p>
          <a:p>
            <a:endParaRPr lang="uk-UA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7267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9F0113-3825-DE85-3EC9-266CE7FB0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tx2"/>
                </a:solidFill>
                <a:highlight>
                  <a:srgbClr val="FFFFFF"/>
                </a:highlight>
                <a:latin typeface="Palatino Linotype" panose="02040502050505030304" pitchFamily="18" charset="0"/>
              </a:rPr>
              <a:t>Порядок та </a:t>
            </a:r>
            <a:r>
              <a:rPr lang="ru-RU" sz="3600" dirty="0" err="1">
                <a:solidFill>
                  <a:schemeClr val="tx2"/>
                </a:solidFill>
                <a:highlight>
                  <a:srgbClr val="FFFFFF"/>
                </a:highlight>
                <a:latin typeface="Palatino Linotype" panose="02040502050505030304" pitchFamily="18" charset="0"/>
              </a:rPr>
              <a:t>етапи</a:t>
            </a:r>
            <a:r>
              <a:rPr lang="ru-RU" sz="3600" dirty="0">
                <a:solidFill>
                  <a:schemeClr val="tx2"/>
                </a:solidFill>
                <a:highlight>
                  <a:srgbClr val="FFFFFF"/>
                </a:highlight>
                <a:latin typeface="Palatino Linotype" panose="02040502050505030304" pitchFamily="18" charset="0"/>
              </a:rPr>
              <a:t>  </a:t>
            </a:r>
            <a:r>
              <a:rPr lang="ru-RU" sz="3600" dirty="0" err="1">
                <a:solidFill>
                  <a:schemeClr val="tx2"/>
                </a:solidFill>
                <a:highlight>
                  <a:srgbClr val="FFFFFF"/>
                </a:highlight>
                <a:latin typeface="Palatino Linotype" panose="02040502050505030304" pitchFamily="18" charset="0"/>
              </a:rPr>
              <a:t>укладання</a:t>
            </a:r>
            <a:r>
              <a:rPr lang="ru-RU" sz="3600" dirty="0">
                <a:solidFill>
                  <a:schemeClr val="tx2"/>
                </a:solidFill>
                <a:highlight>
                  <a:srgbClr val="FFFFFF"/>
                </a:highlight>
                <a:latin typeface="Palatino Linotype" panose="02040502050505030304" pitchFamily="18" charset="0"/>
              </a:rPr>
              <a:t> </a:t>
            </a:r>
            <a:r>
              <a:rPr lang="ru-RU" sz="3600" dirty="0" err="1">
                <a:solidFill>
                  <a:schemeClr val="tx2"/>
                </a:solidFill>
                <a:highlight>
                  <a:srgbClr val="FFFFFF"/>
                </a:highlight>
                <a:latin typeface="Palatino Linotype" panose="02040502050505030304" pitchFamily="18" charset="0"/>
              </a:rPr>
              <a:t>рамкових</a:t>
            </a:r>
            <a:r>
              <a:rPr lang="ru-RU" sz="3600" dirty="0">
                <a:solidFill>
                  <a:schemeClr val="tx2"/>
                </a:solidFill>
                <a:highlight>
                  <a:srgbClr val="FFFFFF"/>
                </a:highlight>
                <a:latin typeface="Palatino Linotype" panose="02040502050505030304" pitchFamily="18" charset="0"/>
              </a:rPr>
              <a:t> </a:t>
            </a:r>
            <a:r>
              <a:rPr lang="ru-RU" sz="3600" dirty="0" err="1">
                <a:solidFill>
                  <a:schemeClr val="tx2"/>
                </a:solidFill>
                <a:highlight>
                  <a:srgbClr val="FFFFFF"/>
                </a:highlight>
                <a:latin typeface="Palatino Linotype" panose="02040502050505030304" pitchFamily="18" charset="0"/>
              </a:rPr>
              <a:t>угод</a:t>
            </a:r>
            <a:endParaRPr lang="uk-UA" sz="3600" dirty="0">
              <a:solidFill>
                <a:schemeClr val="tx2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F1ED09-EC69-507B-4919-21BDAB162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3664" y="207264"/>
            <a:ext cx="6291072" cy="6455218"/>
          </a:xfrm>
        </p:spPr>
        <p:txBody>
          <a:bodyPr anchor="ctr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uk-UA" sz="20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РУ мають укладатися виключно з декількома постачальниками (мінімум трьома), яких обирають у ході аукціону;</a:t>
            </a:r>
          </a:p>
          <a:p>
            <a:pPr>
              <a:buFont typeface="Wingdings" pitchFamily="2" charset="2"/>
              <a:buChar char="Ø"/>
            </a:pPr>
            <a:r>
              <a:rPr lang="uk-UA" sz="20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для укладання РУ використовується виключно процедура відкритих торгів з публікацією англійською мовою.</a:t>
            </a:r>
          </a:p>
          <a:p>
            <a:pPr>
              <a:buFont typeface="Wingdings" pitchFamily="2" charset="2"/>
              <a:buChar char="Ø"/>
            </a:pPr>
            <a:endParaRPr lang="uk-UA" sz="2000" dirty="0">
              <a:solidFill>
                <a:schemeClr val="tx2"/>
              </a:solidFill>
              <a:highlight>
                <a:srgbClr val="FFFFFF"/>
              </a:highlight>
              <a:latin typeface="Palatino Linotype" panose="02040502050505030304" pitchFamily="18" charset="0"/>
            </a:endParaRPr>
          </a:p>
          <a:p>
            <a:pPr marL="0" indent="0">
              <a:buNone/>
            </a:pPr>
            <a:r>
              <a:rPr lang="uk-UA" sz="2000" b="1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Етапи Рамкової угоди: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000" b="1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1 етап</a:t>
            </a:r>
            <a:r>
              <a:rPr lang="uk-UA" sz="20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 – проведення процедури відкритих торгів з публікацією англійською мовою для відбору постачальників у РУ;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000" b="1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2 етап </a:t>
            </a:r>
            <a:r>
              <a:rPr lang="uk-UA" sz="20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 – проведення відбору серед визначених постачальників для укладення договору про закупівлю.</a:t>
            </a:r>
          </a:p>
          <a:p>
            <a:pPr>
              <a:buFont typeface="Wingdings" pitchFamily="2" charset="2"/>
              <a:buChar char="Ø"/>
            </a:pPr>
            <a:endParaRPr lang="ru-RU" sz="1800" b="0" i="0" dirty="0">
              <a:solidFill>
                <a:schemeClr val="tx2"/>
              </a:solidFill>
              <a:effectLst/>
              <a:highlight>
                <a:srgbClr val="FFFFFF"/>
              </a:highlight>
              <a:latin typeface="OpenSans"/>
            </a:endParaRPr>
          </a:p>
          <a:p>
            <a:pPr>
              <a:buFont typeface="Wingdings" pitchFamily="2" charset="2"/>
              <a:buChar char="Ø"/>
            </a:pPr>
            <a:endParaRPr lang="ru-RU" sz="1800" b="0" i="0" dirty="0">
              <a:solidFill>
                <a:schemeClr val="tx2"/>
              </a:solidFill>
              <a:effectLst/>
              <a:highlight>
                <a:srgbClr val="FFFFFF"/>
              </a:highlight>
              <a:latin typeface="OpenSans"/>
            </a:endParaRPr>
          </a:p>
          <a:p>
            <a:endParaRPr lang="uk-UA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4248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9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20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9F6D43-CAA3-C4C1-F513-D1E433F08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tx2"/>
                </a:solidFill>
                <a:highlight>
                  <a:srgbClr val="FFFFFF"/>
                </a:highlight>
                <a:latin typeface="Palatino Linotype" panose="02040502050505030304" pitchFamily="18" charset="0"/>
              </a:rPr>
              <a:t>1 </a:t>
            </a:r>
            <a:r>
              <a:rPr lang="ru-RU" sz="3600" dirty="0" err="1">
                <a:solidFill>
                  <a:schemeClr val="tx2"/>
                </a:solidFill>
                <a:highlight>
                  <a:srgbClr val="FFFFFF"/>
                </a:highlight>
                <a:latin typeface="Palatino Linotype" panose="02040502050505030304" pitchFamily="18" charset="0"/>
              </a:rPr>
              <a:t>етап</a:t>
            </a:r>
            <a:r>
              <a:rPr lang="ru-RU" sz="3600" dirty="0">
                <a:solidFill>
                  <a:schemeClr val="tx2"/>
                </a:solidFill>
                <a:highlight>
                  <a:srgbClr val="FFFFFF"/>
                </a:highlight>
                <a:latin typeface="Palatino Linotype" panose="02040502050505030304" pitchFamily="18" charset="0"/>
              </a:rPr>
              <a:t> </a:t>
            </a:r>
            <a:r>
              <a:rPr lang="ru-RU" sz="3600" dirty="0" err="1">
                <a:solidFill>
                  <a:schemeClr val="tx2"/>
                </a:solidFill>
                <a:highlight>
                  <a:srgbClr val="FFFFFF"/>
                </a:highlight>
                <a:latin typeface="Palatino Linotype" panose="02040502050505030304" pitchFamily="18" charset="0"/>
              </a:rPr>
              <a:t>рамкової</a:t>
            </a:r>
            <a:r>
              <a:rPr lang="ru-RU" sz="3600" dirty="0">
                <a:solidFill>
                  <a:schemeClr val="tx2"/>
                </a:solidFill>
                <a:highlight>
                  <a:srgbClr val="FFFFFF"/>
                </a:highlight>
                <a:latin typeface="Palatino Linotype" panose="02040502050505030304" pitchFamily="18" charset="0"/>
              </a:rPr>
              <a:t> угоди:</a:t>
            </a:r>
            <a:endParaRPr lang="uk-UA" sz="3600" dirty="0">
              <a:solidFill>
                <a:schemeClr val="tx2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71B48E-AF13-1424-9909-E79A19986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8592" y="207264"/>
            <a:ext cx="6327648" cy="5827776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uk-UA" sz="24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оприлюднення оголошення (у тому числі додатково англійською мовою);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оприлюднення тендерної документації про проведення закупівлі не пізніше, ніж за 30 днів до дня розкриття тендерних пропозицій;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розкриття, розгляд та оцінка тендерних пропозицій учасників;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визначення переможців торгів.</a:t>
            </a:r>
          </a:p>
          <a:p>
            <a:r>
              <a:rPr lang="uk-UA" sz="2400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укладання РУ.</a:t>
            </a:r>
          </a:p>
          <a:p>
            <a:pPr lvl="1"/>
            <a:r>
              <a:rPr lang="uk-UA" sz="1600" b="0" i="0" dirty="0">
                <a:solidFill>
                  <a:srgbClr val="0E1D2F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розгляд тендерних пропозицій на відповідність технічним та кваліфікаційним вимогам тендерної документації здійснюється до проведення автоматичної оцінки тендерних пропозицій (електронного аукціону).</a:t>
            </a:r>
            <a:endParaRPr lang="uk-UA" sz="2000" b="0" i="0" dirty="0">
              <a:solidFill>
                <a:schemeClr val="tx2"/>
              </a:solidFill>
              <a:effectLst/>
              <a:highlight>
                <a:srgbClr val="FFFFFF"/>
              </a:highlight>
              <a:latin typeface="Palatino Linotype" panose="02040502050505030304" pitchFamily="18" charset="0"/>
            </a:endParaRPr>
          </a:p>
          <a:p>
            <a:endParaRPr lang="uk-UA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3166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Перший етап рамкової угоди">
            <a:extLst>
              <a:ext uri="{FF2B5EF4-FFF2-40B4-BE49-F238E27FC236}">
                <a16:creationId xmlns:a16="http://schemas.microsoft.com/office/drawing/2014/main" id="{76F6A42E-B3C3-2DE0-F3A1-0AA1137E401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6957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89DCBB-882F-837B-BD9D-21D069161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br>
              <a:rPr lang="uk-UA" sz="3100" dirty="0">
                <a:solidFill>
                  <a:schemeClr val="tx2"/>
                </a:solidFill>
              </a:rPr>
            </a:br>
            <a:r>
              <a:rPr lang="uk-UA" sz="3100" b="1" dirty="0">
                <a:solidFill>
                  <a:schemeClr val="tx2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2 етап рамкової угоди </a:t>
            </a:r>
            <a:r>
              <a:rPr lang="uk-UA" sz="3100" b="1" dirty="0">
                <a:solidFill>
                  <a:schemeClr val="tx2"/>
                </a:solidFill>
                <a:highlight>
                  <a:srgbClr val="FFFFFF"/>
                </a:highlight>
                <a:latin typeface="Palatino Linotype" panose="02040502050505030304" pitchFamily="18" charset="0"/>
                <a:cs typeface="Times New Roman" panose="02020603050405020304" pitchFamily="18" charset="0"/>
              </a:rPr>
              <a:t>передбачається проведення відбору для укладання договорів про закупівлю за РУ:</a:t>
            </a:r>
            <a:br>
              <a:rPr lang="uk-UA" sz="3100" b="1" dirty="0">
                <a:solidFill>
                  <a:schemeClr val="tx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1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FAA70C-B496-CE41-88CA-F0D544B57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7360" y="231648"/>
            <a:ext cx="6339840" cy="5803392"/>
          </a:xfrm>
        </p:spPr>
        <p:txBody>
          <a:bodyPr anchor="ctr">
            <a:normAutofit/>
          </a:bodyPr>
          <a:lstStyle/>
          <a:p>
            <a:r>
              <a:rPr lang="uk-UA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з використанням аукціону (у разі подання двох і більше пропозицій);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без використання аукціону (у разі подання однієї пропозиції);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визначення переможця та укладення договору про закупівлю;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chemeClr val="tx2"/>
                </a:solidFill>
                <a:effectLst/>
                <a:highlight>
                  <a:srgbClr val="FFFFFF"/>
                </a:highlight>
                <a:latin typeface="Palatino Linotype" panose="02040502050505030304" pitchFamily="18" charset="0"/>
              </a:rPr>
              <a:t>проведення повторного відбору, у разі неподання жодним з постачальників пропозицій, які є стороною РУ.</a:t>
            </a:r>
          </a:p>
          <a:p>
            <a:endParaRPr lang="uk-UA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9518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060E252-F14E-8005-9C19-ED7882A435F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735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8BA07D-0AA6-8632-2C0E-D06A06413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uk-UA" sz="5000" b="1" dirty="0">
                <a:latin typeface="Palatino Linotype" panose="02040502050505030304" pitchFamily="18" charset="0"/>
              </a:rPr>
              <a:t>Методи міжнародних </a:t>
            </a:r>
            <a:r>
              <a:rPr lang="uk-UA" sz="5000" b="1" dirty="0" err="1">
                <a:latin typeface="Palatino Linotype" panose="02040502050505030304" pitchFamily="18" charset="0"/>
              </a:rPr>
              <a:t>закупівель</a:t>
            </a:r>
            <a:endParaRPr lang="uk-UA" sz="5000" b="1" dirty="0">
              <a:latin typeface="Palatino Linotype" panose="02040502050505030304" pitchFamily="18" charset="0"/>
            </a:endParaRPr>
          </a:p>
        </p:txBody>
      </p:sp>
      <p:graphicFrame>
        <p:nvGraphicFramePr>
          <p:cNvPr id="5" name="Місце для вмісту 2">
            <a:extLst>
              <a:ext uri="{FF2B5EF4-FFF2-40B4-BE49-F238E27FC236}">
                <a16:creationId xmlns:a16="http://schemas.microsoft.com/office/drawing/2014/main" id="{B3C96F3E-6507-F356-3EDC-88EB055D20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2702733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28634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2CD24E-A0E3-F549-F48F-A5A02E96A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uk-UA" dirty="0">
                <a:solidFill>
                  <a:srgbClr val="FFFFFF"/>
                </a:solidFill>
                <a:latin typeface="Palatino Linotype" panose="02040502050505030304" pitchFamily="18" charset="0"/>
              </a:rPr>
              <a:t>Контрактна система 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6514D91-85A8-1D28-BE6F-2C6A1E921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7426244" cy="606876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uk-UA" sz="2200" dirty="0">
                <a:latin typeface="Palatino Linotype" panose="02040502050505030304" pitchFamily="18" charset="0"/>
              </a:rPr>
              <a:t>Для цілей забезпечення державних потреб у багатьох країнах використовуються технології управління єдиним циклом планування, розміщення та виконання державних контрактів (контрактні системи). </a:t>
            </a:r>
          </a:p>
          <a:p>
            <a:r>
              <a:rPr lang="uk-UA" sz="2200" dirty="0">
                <a:latin typeface="Palatino Linotype" panose="02040502050505030304" pitchFamily="18" charset="0"/>
              </a:rPr>
              <a:t>Особливості  національних контрактних систем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200" dirty="0">
                <a:latin typeface="Palatino Linotype" panose="02040502050505030304" pitchFamily="18" charset="0"/>
              </a:rPr>
              <a:t> планування забезпечення державних потреб,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200" dirty="0">
                <a:latin typeface="Palatino Linotype" panose="02040502050505030304" pitchFamily="18" charset="0"/>
              </a:rPr>
              <a:t>моніторингу цін,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200" dirty="0">
                <a:latin typeface="Palatino Linotype" panose="02040502050505030304" pitchFamily="18" charset="0"/>
              </a:rPr>
              <a:t>бібліотек типових контрактів,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200" dirty="0">
                <a:latin typeface="Palatino Linotype" panose="02040502050505030304" pitchFamily="18" charset="0"/>
              </a:rPr>
              <a:t>механізмів контролю виконання контрактів,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200" dirty="0">
                <a:latin typeface="Palatino Linotype" panose="02040502050505030304" pitchFamily="18" charset="0"/>
              </a:rPr>
              <a:t>процедур оцінки результатів виконання державних контрактів,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200" dirty="0">
                <a:latin typeface="Palatino Linotype" panose="02040502050505030304" pitchFamily="18" charset="0"/>
              </a:rPr>
              <a:t> спеціалізованих інформаційних ресурсів управління контрактними системами.</a:t>
            </a:r>
          </a:p>
        </p:txBody>
      </p:sp>
    </p:spTree>
    <p:extLst>
      <p:ext uri="{BB962C8B-B14F-4D97-AF65-F5344CB8AC3E}">
        <p14:creationId xmlns:p14="http://schemas.microsoft.com/office/powerpoint/2010/main" val="21850595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F70FFB-3286-BF6A-AEA5-0585E0286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br>
              <a:rPr lang="ru-RU" sz="4000" dirty="0">
                <a:solidFill>
                  <a:srgbClr val="FFFFFF"/>
                </a:solidFill>
              </a:rPr>
            </a:br>
            <a:r>
              <a:rPr lang="ru-RU" sz="4000" dirty="0" err="1">
                <a:solidFill>
                  <a:srgbClr val="FFFFFF"/>
                </a:solidFill>
                <a:latin typeface="Palatino Linotype" panose="02040502050505030304" pitchFamily="18" charset="0"/>
              </a:rPr>
              <a:t>Що</a:t>
            </a:r>
            <a:r>
              <a:rPr lang="ru-RU" sz="4000" dirty="0">
                <a:solidFill>
                  <a:srgbClr val="FFFFFF"/>
                </a:solidFill>
                <a:latin typeface="Palatino Linotype" panose="02040502050505030304" pitchFamily="18" charset="0"/>
              </a:rPr>
              <a:t> </a:t>
            </a:r>
            <a:r>
              <a:rPr lang="ru-RU" sz="4000" dirty="0" err="1">
                <a:solidFill>
                  <a:srgbClr val="FFFFFF"/>
                </a:solidFill>
                <a:latin typeface="Palatino Linotype" panose="02040502050505030304" pitchFamily="18" charset="0"/>
              </a:rPr>
              <a:t>таке</a:t>
            </a:r>
            <a:r>
              <a:rPr lang="ru-RU" sz="4000" dirty="0">
                <a:solidFill>
                  <a:srgbClr val="FFFFFF"/>
                </a:solidFill>
                <a:latin typeface="Palatino Linotype" panose="02040502050505030304" pitchFamily="18" charset="0"/>
              </a:rPr>
              <a:t> контракт?</a:t>
            </a:r>
            <a:endParaRPr lang="uk-UA" sz="4000" dirty="0">
              <a:solidFill>
                <a:srgbClr val="FFFFFF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44CA1A9-528D-03C5-5E01-9752E15E4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727" y="140677"/>
            <a:ext cx="4956168" cy="6457071"/>
          </a:xfrm>
        </p:spPr>
        <p:txBody>
          <a:bodyPr anchor="ctr">
            <a:normAutofit/>
          </a:bodyPr>
          <a:lstStyle/>
          <a:p>
            <a:r>
              <a:rPr lang="uk-UA" sz="2000" b="1" dirty="0">
                <a:latin typeface="Palatino Linotype" panose="02040502050505030304" pitchFamily="18" charset="0"/>
              </a:rPr>
              <a:t>Контракт</a:t>
            </a:r>
            <a:r>
              <a:rPr lang="uk-UA" sz="2000" dirty="0">
                <a:latin typeface="Palatino Linotype" panose="02040502050505030304" pitchFamily="18" charset="0"/>
              </a:rPr>
              <a:t> – взаємопов'язані  правові відносини, які зобов'язують продавця надавати товари або послуги та покупця платити за них, а також який зобов'язує Уряд країни до витрачання виділених фінансових коштів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000" dirty="0">
                <a:latin typeface="Palatino Linotype" panose="02040502050505030304" pitchFamily="18" charset="0"/>
              </a:rPr>
              <a:t> як правило, контракт укладається у письмовій формі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000" dirty="0">
                <a:latin typeface="Palatino Linotype" panose="02040502050505030304" pitchFamily="18" charset="0"/>
              </a:rPr>
              <a:t> полягає призначеними співробітниками з питань </a:t>
            </a:r>
            <a:r>
              <a:rPr lang="uk-UA" sz="2000" dirty="0" err="1">
                <a:latin typeface="Palatino Linotype" panose="02040502050505030304" pitchFamily="18" charset="0"/>
              </a:rPr>
              <a:t>контрактування</a:t>
            </a:r>
            <a:r>
              <a:rPr lang="uk-UA" sz="2000" dirty="0">
                <a:latin typeface="Palatino Linotype" panose="02040502050505030304" pitchFamily="18" charset="0"/>
              </a:rPr>
              <a:t> з обмеженою пороговою сумою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000" dirty="0">
                <a:latin typeface="Palatino Linotype" panose="02040502050505030304" pitchFamily="18" charset="0"/>
              </a:rPr>
              <a:t> більше ніхто інший не має юридичних повноважень зобов'язувати Уряд країни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000" dirty="0">
                <a:latin typeface="Palatino Linotype" panose="02040502050505030304" pitchFamily="18" charset="0"/>
              </a:rPr>
              <a:t> програмний персонал не може вести переговори з постачальниками без залучення/участі співробітника з питань </a:t>
            </a:r>
            <a:r>
              <a:rPr lang="uk-UA" sz="2000" dirty="0" err="1">
                <a:latin typeface="Palatino Linotype" panose="02040502050505030304" pitchFamily="18" charset="0"/>
              </a:rPr>
              <a:t>контрактування</a:t>
            </a:r>
            <a:endParaRPr lang="uk-UA" sz="2000" dirty="0">
              <a:latin typeface="Palatino Linotype" panose="02040502050505030304" pitchFamily="18" charset="0"/>
            </a:endParaRPr>
          </a:p>
        </p:txBody>
      </p:sp>
      <p:pic>
        <p:nvPicPr>
          <p:cNvPr id="7" name="Graphic 6" descr="Відбиток пальця">
            <a:extLst>
              <a:ext uri="{FF2B5EF4-FFF2-40B4-BE49-F238E27FC236}">
                <a16:creationId xmlns:a16="http://schemas.microsoft.com/office/drawing/2014/main" id="{569FC747-2D5A-DC9C-EA69-0DEACD6FC5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70608" y="1627051"/>
            <a:ext cx="2454669" cy="3615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721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4D48A9-3E65-D799-C069-1C2A7DD0D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237" y="365124"/>
            <a:ext cx="11249526" cy="672105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uk-UA" sz="36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Огляд контрактів: Чому вони нам потрібні?</a:t>
            </a:r>
          </a:p>
        </p:txBody>
      </p:sp>
      <p:graphicFrame>
        <p:nvGraphicFramePr>
          <p:cNvPr id="3" name="Таблиця 2">
            <a:extLst>
              <a:ext uri="{FF2B5EF4-FFF2-40B4-BE49-F238E27FC236}">
                <a16:creationId xmlns:a16="http://schemas.microsoft.com/office/drawing/2014/main" id="{2163C6CF-B935-7018-20C4-EF9F86115B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976260"/>
              </p:ext>
            </p:extLst>
          </p:nvPr>
        </p:nvGraphicFramePr>
        <p:xfrm>
          <a:off x="1433015" y="1433016"/>
          <a:ext cx="8925636" cy="1201002"/>
        </p:xfrm>
        <a:graphic>
          <a:graphicData uri="http://schemas.openxmlformats.org/drawingml/2006/table">
            <a:tbl>
              <a:tblPr firstRow="1" firstCol="1" bandRow="1"/>
              <a:tblGrid>
                <a:gridCol w="3241729">
                  <a:extLst>
                    <a:ext uri="{9D8B030D-6E8A-4147-A177-3AD203B41FA5}">
                      <a16:colId xmlns:a16="http://schemas.microsoft.com/office/drawing/2014/main" val="4279878076"/>
                    </a:ext>
                  </a:extLst>
                </a:gridCol>
                <a:gridCol w="1529226">
                  <a:extLst>
                    <a:ext uri="{9D8B030D-6E8A-4147-A177-3AD203B41FA5}">
                      <a16:colId xmlns:a16="http://schemas.microsoft.com/office/drawing/2014/main" val="3264828901"/>
                    </a:ext>
                  </a:extLst>
                </a:gridCol>
                <a:gridCol w="4154681">
                  <a:extLst>
                    <a:ext uri="{9D8B030D-6E8A-4147-A177-3AD203B41FA5}">
                      <a16:colId xmlns:a16="http://schemas.microsoft.com/office/drawing/2014/main" val="1756792921"/>
                    </a:ext>
                  </a:extLst>
                </a:gridCol>
              </a:tblGrid>
              <a:tr h="1201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Уряд має:</a:t>
                      </a:r>
                      <a:endParaRPr lang="ru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• вимоги</a:t>
                      </a:r>
                      <a:endParaRPr lang="ru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• гроші для витрачання</a:t>
                      </a:r>
                      <a:endParaRPr lang="ru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</a:t>
                      </a:r>
                      <a:endParaRPr lang="ru-U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Галузь має:</a:t>
                      </a:r>
                      <a:endParaRPr lang="ru-UA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• рішення, товари, послуги</a:t>
                      </a:r>
                      <a:endParaRPr lang="ru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• необхідність заробітку</a:t>
                      </a:r>
                      <a:endParaRPr lang="ru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1860867"/>
                  </a:ext>
                </a:extLst>
              </a:tr>
            </a:tbl>
          </a:graphicData>
        </a:graphic>
      </p:graphicFrame>
      <p:graphicFrame>
        <p:nvGraphicFramePr>
          <p:cNvPr id="4" name="Таблиця 3">
            <a:extLst>
              <a:ext uri="{FF2B5EF4-FFF2-40B4-BE49-F238E27FC236}">
                <a16:creationId xmlns:a16="http://schemas.microsoft.com/office/drawing/2014/main" id="{0E52D4C8-5E79-53E6-8344-ADC64BE08A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0730207"/>
              </p:ext>
            </p:extLst>
          </p:nvPr>
        </p:nvGraphicFramePr>
        <p:xfrm>
          <a:off x="2838735" y="3029805"/>
          <a:ext cx="4791108" cy="941694"/>
        </p:xfrm>
        <a:graphic>
          <a:graphicData uri="http://schemas.openxmlformats.org/drawingml/2006/table">
            <a:tbl>
              <a:tblPr/>
              <a:tblGrid>
                <a:gridCol w="4791108">
                  <a:extLst>
                    <a:ext uri="{9D8B030D-6E8A-4147-A177-3AD203B41FA5}">
                      <a16:colId xmlns:a16="http://schemas.microsoft.com/office/drawing/2014/main" val="156854988"/>
                    </a:ext>
                  </a:extLst>
                </a:gridCol>
              </a:tblGrid>
              <a:tr h="9416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Контракти визначають відносини та</a:t>
                      </a:r>
                      <a:endParaRPr lang="ru-U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зобов'язання між урядом та галуззю</a:t>
                      </a:r>
                      <a:endParaRPr lang="ru-U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7508060"/>
                  </a:ext>
                </a:extLst>
              </a:tr>
            </a:tbl>
          </a:graphicData>
        </a:graphic>
      </p:graphicFrame>
      <p:graphicFrame>
        <p:nvGraphicFramePr>
          <p:cNvPr id="5" name="Таблиця 4">
            <a:extLst>
              <a:ext uri="{FF2B5EF4-FFF2-40B4-BE49-F238E27FC236}">
                <a16:creationId xmlns:a16="http://schemas.microsoft.com/office/drawing/2014/main" id="{2E23ED61-9EFF-B6C0-1920-6491DE4615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887304"/>
              </p:ext>
            </p:extLst>
          </p:nvPr>
        </p:nvGraphicFramePr>
        <p:xfrm>
          <a:off x="2838735" y="4367286"/>
          <a:ext cx="4791108" cy="2152904"/>
        </p:xfrm>
        <a:graphic>
          <a:graphicData uri="http://schemas.openxmlformats.org/drawingml/2006/table">
            <a:tbl>
              <a:tblPr/>
              <a:tblGrid>
                <a:gridCol w="4791108">
                  <a:extLst>
                    <a:ext uri="{9D8B030D-6E8A-4147-A177-3AD203B41FA5}">
                      <a16:colId xmlns:a16="http://schemas.microsoft.com/office/drawing/2014/main" val="2000742278"/>
                    </a:ext>
                  </a:extLst>
                </a:gridCol>
              </a:tblGrid>
              <a:tr h="15525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Контракти можуть надати фокусування в умовах турбулентного середовища:</a:t>
                      </a:r>
                      <a:endParaRPr lang="ru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• ініціативи уряду</a:t>
                      </a:r>
                      <a:endParaRPr lang="ru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• комерційні умови</a:t>
                      </a:r>
                      <a:endParaRPr lang="ru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• бюджетні / фінансові проблеми</a:t>
                      </a:r>
                      <a:endParaRPr lang="ru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• технологічні зміни</a:t>
                      </a:r>
                      <a:endParaRPr lang="ru-U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67431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02452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84C493-0CE9-9112-6797-537636945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uk-UA" sz="4000" b="1" dirty="0">
                <a:solidFill>
                  <a:srgbClr val="FFFFFF"/>
                </a:solidFill>
                <a:latin typeface="Palatino Linotype" panose="02040502050505030304" pitchFamily="18" charset="0"/>
              </a:rPr>
              <a:t>Життєвий цикл </a:t>
            </a:r>
            <a:r>
              <a:rPr lang="uk-UA" sz="4000" b="1" dirty="0" err="1">
                <a:solidFill>
                  <a:srgbClr val="FFFFFF"/>
                </a:solidFill>
                <a:latin typeface="Palatino Linotype" panose="02040502050505030304" pitchFamily="18" charset="0"/>
              </a:rPr>
              <a:t>закупівель</a:t>
            </a:r>
            <a:r>
              <a:rPr lang="uk-UA" sz="4000" b="1" dirty="0">
                <a:solidFill>
                  <a:srgbClr val="FFFFFF"/>
                </a:solidFill>
                <a:latin typeface="Palatino Linotype" panose="02040502050505030304" pitchFamily="18" charset="0"/>
              </a:rPr>
              <a:t> </a:t>
            </a:r>
          </a:p>
        </p:txBody>
      </p:sp>
      <p:graphicFrame>
        <p:nvGraphicFramePr>
          <p:cNvPr id="5" name="Місце для вмісту 2">
            <a:extLst>
              <a:ext uri="{FF2B5EF4-FFF2-40B4-BE49-F238E27FC236}">
                <a16:creationId xmlns:a16="http://schemas.microsoft.com/office/drawing/2014/main" id="{5D277C96-EA1B-4516-F4B3-474D9BC8EF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7569764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17984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CA5F4-171D-3999-5CB5-A5557657F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45060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latin typeface="Palatino Linotype" panose="02040502050505030304" pitchFamily="18" charset="0"/>
              </a:rPr>
              <a:t>Як ми купуємо: Процес </a:t>
            </a:r>
            <a:r>
              <a:rPr lang="uk-UA" sz="3200" b="1" dirty="0" err="1">
                <a:latin typeface="Palatino Linotype" panose="02040502050505030304" pitchFamily="18" charset="0"/>
              </a:rPr>
              <a:t>контрактування</a:t>
            </a:r>
            <a:endParaRPr lang="uk-UA" sz="3200" b="1" dirty="0">
              <a:latin typeface="Palatino Linotype" panose="02040502050505030304" pitchFamily="18" charset="0"/>
            </a:endParaRPr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A6D5B2D9-0B6F-1996-E3DB-9CD189EFB4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10186"/>
            <a:ext cx="10515600" cy="134071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9B65944-EBE6-D134-33BB-89A64A14CE47}"/>
              </a:ext>
            </a:extLst>
          </p:cNvPr>
          <p:cNvSpPr txBox="1"/>
          <p:nvPr/>
        </p:nvSpPr>
        <p:spPr>
          <a:xfrm>
            <a:off x="838200" y="2967335"/>
            <a:ext cx="292858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000" b="1" dirty="0">
                <a:latin typeface="Palatino Linotype" panose="02040502050505030304" pitchFamily="18" charset="0"/>
              </a:rPr>
              <a:t> Аналіз вимог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000" b="1" dirty="0">
                <a:latin typeface="Palatino Linotype" panose="02040502050505030304" pitchFamily="18" charset="0"/>
              </a:rPr>
              <a:t>Планування закупок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000" b="1" dirty="0">
                <a:latin typeface="Palatino Linotype" panose="02040502050505030304" pitchFamily="18" charset="0"/>
              </a:rPr>
              <a:t> Підготовка обґрунтування</a:t>
            </a:r>
            <a:r>
              <a:rPr lang="uk-UA" b="1" dirty="0">
                <a:latin typeface="Palatino Linotype" panose="02040502050505030304" pitchFamily="18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A907C4-824C-5CDD-A2F4-8853FB9DEA44}"/>
              </a:ext>
            </a:extLst>
          </p:cNvPr>
          <p:cNvSpPr txBox="1"/>
          <p:nvPr/>
        </p:nvSpPr>
        <p:spPr>
          <a:xfrm>
            <a:off x="4297010" y="2967335"/>
            <a:ext cx="33573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000" b="1" dirty="0">
                <a:latin typeface="Palatino Linotype" panose="02040502050505030304" pitchFamily="18" charset="0"/>
              </a:rPr>
              <a:t>Оцінка пропозицій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000" b="1" dirty="0">
                <a:latin typeface="Palatino Linotype" panose="02040502050505030304" pitchFamily="18" charset="0"/>
              </a:rPr>
              <a:t>Переговори та обговорення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000" b="1" dirty="0">
                <a:latin typeface="Palatino Linotype" panose="02040502050505030304" pitchFamily="18" charset="0"/>
              </a:rPr>
              <a:t>Відбір призерів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977964-3DA3-6E07-2AD6-DBBA63134C1B}"/>
              </a:ext>
            </a:extLst>
          </p:cNvPr>
          <p:cNvSpPr txBox="1"/>
          <p:nvPr/>
        </p:nvSpPr>
        <p:spPr>
          <a:xfrm>
            <a:off x="7774675" y="2967335"/>
            <a:ext cx="33573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sz="2000" dirty="0">
                <a:latin typeface="Palatino Linotype" panose="02040502050505030304" pitchFamily="18" charset="0"/>
              </a:rPr>
              <a:t> </a:t>
            </a:r>
            <a:r>
              <a:rPr lang="uk-UA" sz="2000" b="1" dirty="0">
                <a:latin typeface="Palatino Linotype" panose="02040502050505030304" pitchFamily="18" charset="0"/>
              </a:rPr>
              <a:t>Управління контрактом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sz="2000" b="1" dirty="0">
                <a:latin typeface="Palatino Linotype" panose="02040502050505030304" pitchFamily="18" charset="0"/>
              </a:rPr>
              <a:t>Моніторинг ефективності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uk-UA" sz="2000" b="1" dirty="0">
                <a:latin typeface="Palatino Linotype" panose="02040502050505030304" pitchFamily="18" charset="0"/>
              </a:rPr>
              <a:t>Припинення та закриття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673D23-4E3B-ED11-866C-83838294E421}"/>
              </a:ext>
            </a:extLst>
          </p:cNvPr>
          <p:cNvSpPr txBox="1"/>
          <p:nvPr/>
        </p:nvSpPr>
        <p:spPr>
          <a:xfrm>
            <a:off x="1680951" y="4906327"/>
            <a:ext cx="60937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b="1" dirty="0">
                <a:latin typeface="Palatino Linotype" panose="02040502050505030304" pitchFamily="18" charset="0"/>
              </a:rPr>
              <a:t>Критерії: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000" b="1" dirty="0">
                <a:latin typeface="Palatino Linotype" panose="02040502050505030304" pitchFamily="18" charset="0"/>
              </a:rPr>
              <a:t>Законодавчі акти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2000" b="1" dirty="0">
                <a:latin typeface="Palatino Linotype" panose="02040502050505030304" pitchFamily="18" charset="0"/>
              </a:rPr>
              <a:t>Стандарти внутрішнього контролю</a:t>
            </a:r>
          </a:p>
        </p:txBody>
      </p:sp>
    </p:spTree>
    <p:extLst>
      <p:ext uri="{BB962C8B-B14F-4D97-AF65-F5344CB8AC3E}">
        <p14:creationId xmlns:p14="http://schemas.microsoft.com/office/powerpoint/2010/main" val="5031598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4E37431-20F0-4DD6-84A9-ED2B64494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1FEA3F-E565-B730-1BE0-FFC85570B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2" y="891652"/>
            <a:ext cx="4412021" cy="303072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b="1" kern="1200" dirty="0" err="1">
                <a:solidFill>
                  <a:srgbClr val="FFFFFF"/>
                </a:solidFill>
                <a:latin typeface="Palatino Linotype" panose="02040502050505030304" pitchFamily="18" charset="0"/>
              </a:rPr>
              <a:t>Контрактні</a:t>
            </a:r>
            <a:r>
              <a:rPr lang="en-US" sz="4000" b="1" kern="1200" dirty="0">
                <a:solidFill>
                  <a:srgbClr val="FFFFFF"/>
                </a:solidFill>
                <a:latin typeface="Palatino Linotype" panose="02040502050505030304" pitchFamily="18" charset="0"/>
              </a:rPr>
              <a:t> </a:t>
            </a:r>
            <a:r>
              <a:rPr lang="en-US" sz="4000" b="1" kern="1200" dirty="0" err="1">
                <a:solidFill>
                  <a:srgbClr val="FFFFFF"/>
                </a:solidFill>
                <a:latin typeface="Palatino Linotype" panose="02040502050505030304" pitchFamily="18" charset="0"/>
              </a:rPr>
              <a:t>засади</a:t>
            </a:r>
            <a:endParaRPr lang="en-US" sz="4000" b="1" kern="1200" dirty="0">
              <a:solidFill>
                <a:srgbClr val="FFFFFF"/>
              </a:solidFill>
              <a:latin typeface="Palatino Linotype" panose="02040502050505030304" pitchFamily="18" charset="0"/>
            </a:endParaRPr>
          </a:p>
        </p:txBody>
      </p:sp>
      <p:graphicFrame>
        <p:nvGraphicFramePr>
          <p:cNvPr id="4" name="Місце для вмісту 3">
            <a:extLst>
              <a:ext uri="{FF2B5EF4-FFF2-40B4-BE49-F238E27FC236}">
                <a16:creationId xmlns:a16="http://schemas.microsoft.com/office/drawing/2014/main" id="{A839A862-2A30-51F1-CBDA-A4BE97CDD2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7588461"/>
              </p:ext>
            </p:extLst>
          </p:nvPr>
        </p:nvGraphicFramePr>
        <p:xfrm>
          <a:off x="5738229" y="41860"/>
          <a:ext cx="6295747" cy="6816140"/>
        </p:xfrm>
        <a:graphic>
          <a:graphicData uri="http://schemas.openxmlformats.org/drawingml/2006/table">
            <a:tbl>
              <a:tblPr firstRow="1" firstCol="1" bandRow="1">
                <a:noFill/>
              </a:tblPr>
              <a:tblGrid>
                <a:gridCol w="1889638">
                  <a:extLst>
                    <a:ext uri="{9D8B030D-6E8A-4147-A177-3AD203B41FA5}">
                      <a16:colId xmlns:a16="http://schemas.microsoft.com/office/drawing/2014/main" val="3233847072"/>
                    </a:ext>
                  </a:extLst>
                </a:gridCol>
                <a:gridCol w="2288895">
                  <a:extLst>
                    <a:ext uri="{9D8B030D-6E8A-4147-A177-3AD203B41FA5}">
                      <a16:colId xmlns:a16="http://schemas.microsoft.com/office/drawing/2014/main" val="1427467197"/>
                    </a:ext>
                  </a:extLst>
                </a:gridCol>
                <a:gridCol w="2117214">
                  <a:extLst>
                    <a:ext uri="{9D8B030D-6E8A-4147-A177-3AD203B41FA5}">
                      <a16:colId xmlns:a16="http://schemas.microsoft.com/office/drawing/2014/main" val="1568297501"/>
                    </a:ext>
                  </a:extLst>
                </a:gridCol>
              </a:tblGrid>
              <a:tr h="775386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800" b="0" cap="none" spc="60" dirty="0">
                          <a:solidFill>
                            <a:schemeClr val="bg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Базові види контрактів</a:t>
                      </a:r>
                      <a:endParaRPr lang="ru-UA" sz="2800" b="0" cap="none" spc="60" dirty="0">
                        <a:solidFill>
                          <a:schemeClr val="bg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052" marR="72894" marT="102431" marB="145789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784574"/>
                  </a:ext>
                </a:extLst>
              </a:tr>
              <a:tr h="562541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b="1" cap="none" spc="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Фіксована ціна</a:t>
                      </a:r>
                      <a:endParaRPr lang="ru-UA" sz="2000" b="1" cap="non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b="0" cap="none" spc="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Уряд сплачує </a:t>
                      </a:r>
                      <a:endParaRPr lang="ru-UA" sz="2000" b="0" cap="non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b="0" cap="none" spc="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підряднику</a:t>
                      </a:r>
                      <a:endParaRPr lang="ru-UA" sz="2000" b="0" cap="non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b="0" cap="none" spc="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фіксовану</a:t>
                      </a:r>
                      <a:endParaRPr lang="ru-UA" sz="2000" b="0" cap="non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b="0" cap="none" spc="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(встановлену)</a:t>
                      </a:r>
                      <a:endParaRPr lang="ru-UA" sz="2000" b="0" cap="non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b="0" cap="none" spc="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ціну за постачання</a:t>
                      </a:r>
                      <a:endParaRPr lang="ru-UA" sz="2000" b="0" cap="non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b="0" cap="none" spc="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товару чи послуги.</a:t>
                      </a:r>
                      <a:endParaRPr lang="ru-UA" sz="2000" b="0" cap="non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052" marR="72894" marT="102431" marB="14578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b="1" cap="none" spc="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Час та матеріали</a:t>
                      </a:r>
                      <a:endParaRPr lang="ru-UA" sz="2000" cap="non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cap="none" spc="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Уряд</a:t>
                      </a:r>
                      <a:endParaRPr lang="ru-UA" sz="2000" cap="non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cap="none" spc="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оплачує підряднику</a:t>
                      </a:r>
                      <a:endParaRPr lang="ru-UA" sz="2000" cap="non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cap="none" spc="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фіксовану</a:t>
                      </a:r>
                      <a:endParaRPr lang="ru-UA" sz="2000" cap="non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cap="none" spc="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погодинну ставку праці –</a:t>
                      </a:r>
                      <a:endParaRPr lang="ru-UA" sz="2000" cap="non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cap="none" spc="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яка включає</a:t>
                      </a:r>
                      <a:endParaRPr lang="ru-UA" sz="2000" cap="non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cap="none" spc="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заробітну плату,</a:t>
                      </a:r>
                      <a:endParaRPr lang="ru-UA" sz="2000" cap="non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cap="none" spc="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накладні витрати,</a:t>
                      </a:r>
                      <a:endParaRPr lang="ru-UA" sz="2000" cap="non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cap="none" spc="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адміністративні</a:t>
                      </a:r>
                      <a:endParaRPr lang="ru-UA" sz="2000" cap="non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cap="none" spc="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витрати та прибуток</a:t>
                      </a:r>
                      <a:endParaRPr lang="ru-UA" sz="2000" cap="non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052" marR="72894" marT="102431" marB="14578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b="1" cap="none" spc="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Вартість плюс</a:t>
                      </a:r>
                      <a:endParaRPr lang="ru-UA" sz="2000" cap="non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cap="none" spc="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Уряд</a:t>
                      </a:r>
                      <a:endParaRPr lang="ru-UA" sz="2000" cap="non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cap="none" spc="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оплачує</a:t>
                      </a:r>
                      <a:endParaRPr lang="ru-UA" sz="2000" cap="non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cap="none" spc="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підряднику всі </a:t>
                      </a:r>
                      <a:endParaRPr lang="ru-UA" sz="2000" cap="non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cap="none" spc="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відповідні</a:t>
                      </a:r>
                      <a:endParaRPr lang="ru-UA" sz="2000" cap="non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cap="none" spc="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витрати при</a:t>
                      </a:r>
                      <a:endParaRPr lang="ru-UA" sz="2000" cap="non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cap="none" spc="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постачання товару або</a:t>
                      </a:r>
                      <a:endParaRPr lang="ru-UA" sz="2000" cap="non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cap="none" spc="0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послуги.</a:t>
                      </a:r>
                      <a:endParaRPr lang="ru-UA" sz="2000" cap="none" spc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052" marR="72894" marT="102431" marB="145789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19135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09821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1C7C19-D1DE-1460-256A-D2FB9F69C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992" y="1153572"/>
            <a:ext cx="3850280" cy="4461163"/>
          </a:xfrm>
        </p:spPr>
        <p:txBody>
          <a:bodyPr>
            <a:normAutofit/>
          </a:bodyPr>
          <a:lstStyle/>
          <a:p>
            <a:r>
              <a:rPr lang="uk-UA" sz="3400" b="1" dirty="0">
                <a:solidFill>
                  <a:srgbClr val="FFFFFF"/>
                </a:solidFill>
                <a:latin typeface="Palatino Linotype" panose="02040502050505030304" pitchFamily="18" charset="0"/>
              </a:rPr>
              <a:t>Різниця між контрактами з фіксованою ціною та з відшкодуванням витрат</a:t>
            </a: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E0D54B3-7A7E-7C0E-88E4-4C4E9E0F6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140677"/>
            <a:ext cx="6906491" cy="6499274"/>
          </a:xfrm>
        </p:spPr>
        <p:txBody>
          <a:bodyPr anchor="ctr">
            <a:normAutofit/>
          </a:bodyPr>
          <a:lstStyle/>
          <a:p>
            <a:r>
              <a:rPr lang="uk-UA" sz="1800" b="1" i="0" u="none" strike="noStrike" baseline="0" dirty="0">
                <a:latin typeface="Palatino Linotype" panose="02040502050505030304" pitchFamily="18" charset="0"/>
              </a:rPr>
              <a:t>Контракти з фіксованою ціною </a:t>
            </a:r>
            <a:r>
              <a:rPr lang="uk-UA" sz="1800" b="0" i="0" u="none" strike="noStrike" baseline="0" dirty="0">
                <a:latin typeface="Palatino Linotype" panose="02040502050505030304" pitchFamily="18" charset="0"/>
              </a:rPr>
              <a:t>поділяються на: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1800" b="0" i="0" u="none" strike="noStrike" baseline="0" dirty="0">
                <a:latin typeface="Palatino Linotype" panose="02040502050505030304" pitchFamily="18" charset="0"/>
              </a:rPr>
              <a:t>	Контракти з твердо зафіксованою ціною </a:t>
            </a:r>
            <a:r>
              <a:rPr lang="uk-UA" sz="1800" b="1" i="0" u="none" strike="noStrike" baseline="0" dirty="0">
                <a:latin typeface="Palatino Linotype" panose="02040502050505030304" pitchFamily="18" charset="0"/>
              </a:rPr>
              <a:t>(</a:t>
            </a:r>
            <a:r>
              <a:rPr lang="uk-UA" sz="1800" b="1" i="0" u="none" strike="noStrike" baseline="0" dirty="0" err="1">
                <a:latin typeface="Palatino Linotype" panose="02040502050505030304" pitchFamily="18" charset="0"/>
              </a:rPr>
              <a:t>Firm</a:t>
            </a:r>
            <a:r>
              <a:rPr lang="uk-UA" sz="1800" b="1" i="0" u="none" strike="noStrike" baseline="0" dirty="0">
                <a:latin typeface="Palatino Linotype" panose="02040502050505030304" pitchFamily="18" charset="0"/>
              </a:rPr>
              <a:t> </a:t>
            </a:r>
            <a:r>
              <a:rPr lang="uk-UA" sz="1800" b="1" i="0" u="none" strike="noStrike" baseline="0" dirty="0" err="1">
                <a:latin typeface="Palatino Linotype" panose="02040502050505030304" pitchFamily="18" charset="0"/>
              </a:rPr>
              <a:t>Fixed-price</a:t>
            </a:r>
            <a:r>
              <a:rPr lang="uk-UA" sz="1800" b="1" i="0" u="none" strike="noStrike" baseline="0" dirty="0">
                <a:latin typeface="Palatino Linotype" panose="02040502050505030304" pitchFamily="18" charset="0"/>
              </a:rPr>
              <a:t>) </a:t>
            </a:r>
            <a:r>
              <a:rPr lang="uk-UA" sz="1800" b="0" i="0" u="none" strike="noStrike" baseline="0" dirty="0">
                <a:latin typeface="Palatino Linotype" panose="02040502050505030304" pitchFamily="18" charset="0"/>
              </a:rPr>
              <a:t>– ціна узгоджується до укладення контракту і не змінюється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1800" b="0" i="0" u="none" strike="noStrike" baseline="0" dirty="0">
                <a:latin typeface="Palatino Linotype" panose="02040502050505030304" pitchFamily="18" charset="0"/>
              </a:rPr>
              <a:t>	Контракти з фіксованою ціною з поправкою на зміну ціни </a:t>
            </a:r>
            <a:r>
              <a:rPr lang="uk-UA" sz="1800" b="1" i="0" u="none" strike="noStrike" baseline="0" dirty="0">
                <a:latin typeface="Palatino Linotype" panose="02040502050505030304" pitchFamily="18" charset="0"/>
              </a:rPr>
              <a:t>(</a:t>
            </a:r>
            <a:r>
              <a:rPr lang="uk-UA" sz="1800" b="1" i="0" u="none" strike="noStrike" baseline="0" dirty="0" err="1">
                <a:latin typeface="Palatino Linotype" panose="02040502050505030304" pitchFamily="18" charset="0"/>
              </a:rPr>
              <a:t>Fixed-price</a:t>
            </a:r>
            <a:r>
              <a:rPr lang="uk-UA" sz="1800" b="1" i="0" u="none" strike="noStrike" baseline="0" dirty="0">
                <a:latin typeface="Palatino Linotype" panose="02040502050505030304" pitchFamily="18" charset="0"/>
              </a:rPr>
              <a:t> </a:t>
            </a:r>
            <a:r>
              <a:rPr lang="uk-UA" sz="1800" b="1" i="0" u="none" strike="noStrike" baseline="0" dirty="0" err="1">
                <a:latin typeface="Palatino Linotype" panose="02040502050505030304" pitchFamily="18" charset="0"/>
              </a:rPr>
              <a:t>With</a:t>
            </a:r>
            <a:r>
              <a:rPr lang="uk-UA" sz="1800" b="1" i="0" u="none" strike="noStrike" baseline="0" dirty="0">
                <a:latin typeface="Palatino Linotype" panose="02040502050505030304" pitchFamily="18" charset="0"/>
              </a:rPr>
              <a:t> </a:t>
            </a:r>
            <a:r>
              <a:rPr lang="uk-UA" sz="1800" b="1" i="0" u="none" strike="noStrike" baseline="0" dirty="0" err="1">
                <a:latin typeface="Palatino Linotype" panose="02040502050505030304" pitchFamily="18" charset="0"/>
              </a:rPr>
              <a:t>Economic</a:t>
            </a:r>
            <a:r>
              <a:rPr lang="uk-UA" sz="1800" b="1" i="0" u="none" strike="noStrike" baseline="0" dirty="0">
                <a:latin typeface="Palatino Linotype" panose="02040502050505030304" pitchFamily="18" charset="0"/>
              </a:rPr>
              <a:t> </a:t>
            </a:r>
            <a:r>
              <a:rPr lang="uk-UA" sz="1800" b="1" i="0" u="none" strike="noStrike" baseline="0" dirty="0" err="1">
                <a:latin typeface="Palatino Linotype" panose="02040502050505030304" pitchFamily="18" charset="0"/>
              </a:rPr>
              <a:t>Price</a:t>
            </a:r>
            <a:r>
              <a:rPr lang="uk-UA" sz="1800" b="1" i="0" u="none" strike="noStrike" baseline="0" dirty="0">
                <a:latin typeface="Palatino Linotype" panose="02040502050505030304" pitchFamily="18" charset="0"/>
              </a:rPr>
              <a:t> </a:t>
            </a:r>
            <a:r>
              <a:rPr lang="uk-UA" sz="1800" b="1" i="0" u="none" strike="noStrike" baseline="0" dirty="0" err="1">
                <a:latin typeface="Palatino Linotype" panose="02040502050505030304" pitchFamily="18" charset="0"/>
              </a:rPr>
              <a:t>Adjustment</a:t>
            </a:r>
            <a:r>
              <a:rPr lang="uk-UA" sz="1800" b="1" i="0" u="none" strike="noStrike" baseline="0" dirty="0">
                <a:latin typeface="Palatino Linotype" panose="02040502050505030304" pitchFamily="18" charset="0"/>
              </a:rPr>
              <a:t>)</a:t>
            </a:r>
            <a:r>
              <a:rPr lang="uk-UA" sz="1800" b="0" i="0" u="none" strike="noStrike" baseline="0" dirty="0">
                <a:latin typeface="Palatino Linotype" panose="02040502050505030304" pitchFamily="18" charset="0"/>
              </a:rPr>
              <a:t>–містять положення для врахування різних форс-мажорів і змін витрат</a:t>
            </a:r>
          </a:p>
          <a:p>
            <a:endParaRPr lang="uk-UA" sz="1800" b="0" i="0" u="none" strike="noStrike" baseline="0" dirty="0">
              <a:latin typeface="Palatino Linotype" panose="02040502050505030304" pitchFamily="18" charset="0"/>
            </a:endParaRPr>
          </a:p>
          <a:p>
            <a:r>
              <a:rPr lang="uk-UA" sz="1800" b="1" i="0" u="none" strike="noStrike" baseline="0" dirty="0">
                <a:latin typeface="Palatino Linotype" panose="02040502050505030304" pitchFamily="18" charset="0"/>
              </a:rPr>
              <a:t>Контракти з відшкодуванням витрат </a:t>
            </a:r>
            <a:r>
              <a:rPr lang="uk-UA" sz="1800" b="0" i="0" u="none" strike="noStrike" baseline="0" dirty="0">
                <a:latin typeface="Palatino Linotype" panose="02040502050505030304" pitchFamily="18" charset="0"/>
              </a:rPr>
              <a:t>поділяються на: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1800" b="0" i="0" u="none" strike="noStrike" baseline="0" dirty="0">
                <a:latin typeface="Palatino Linotype" panose="02040502050505030304" pitchFamily="18" charset="0"/>
              </a:rPr>
              <a:t>	Витрати та фіксований прибуток (</a:t>
            </a:r>
            <a:r>
              <a:rPr lang="uk-UA" sz="1800" b="1" i="0" u="none" strike="noStrike" baseline="0" dirty="0" err="1">
                <a:latin typeface="Palatino Linotype" panose="02040502050505030304" pitchFamily="18" charset="0"/>
              </a:rPr>
              <a:t>Cost-plus-fixed-fee</a:t>
            </a:r>
            <a:r>
              <a:rPr lang="uk-UA" sz="1800" b="1" i="0" u="none" strike="noStrike" baseline="0" dirty="0">
                <a:latin typeface="Palatino Linotype" panose="02040502050505030304" pitchFamily="18" charset="0"/>
              </a:rPr>
              <a:t>) </a:t>
            </a:r>
            <a:r>
              <a:rPr lang="uk-UA" sz="1800" b="0" i="0" u="none" strike="noStrike" baseline="0" dirty="0">
                <a:latin typeface="Palatino Linotype" panose="02040502050505030304" pitchFamily="18" charset="0"/>
              </a:rPr>
              <a:t>–	винагорода фіксується на момент укладення контракту та не змінюється незалежно від фактичних витрат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1800" b="0" i="0" u="none" strike="noStrike" baseline="0" dirty="0">
                <a:latin typeface="Palatino Linotype" panose="02040502050505030304" pitchFamily="18" charset="0"/>
              </a:rPr>
              <a:t>	Відшкодування витрат та </a:t>
            </a:r>
            <a:r>
              <a:rPr lang="uk-UA" sz="1800" b="0" i="0" u="none" strike="noStrike" baseline="0" dirty="0" err="1">
                <a:latin typeface="Palatino Linotype" panose="02040502050505030304" pitchFamily="18" charset="0"/>
              </a:rPr>
              <a:t>заохочуюча</a:t>
            </a:r>
            <a:r>
              <a:rPr lang="uk-UA" sz="1800" b="0" i="0" u="none" strike="noStrike" baseline="0" dirty="0">
                <a:latin typeface="Palatino Linotype" panose="02040502050505030304" pitchFamily="18" charset="0"/>
              </a:rPr>
              <a:t> винагорода </a:t>
            </a:r>
            <a:r>
              <a:rPr lang="uk-UA" sz="1800" b="1" i="0" u="none" strike="noStrike" baseline="0" dirty="0">
                <a:latin typeface="Palatino Linotype" panose="02040502050505030304" pitchFamily="18" charset="0"/>
              </a:rPr>
              <a:t>(</a:t>
            </a:r>
            <a:r>
              <a:rPr lang="uk-UA" sz="1800" b="1" i="0" u="none" strike="noStrike" baseline="0" dirty="0" err="1">
                <a:latin typeface="Palatino Linotype" panose="02040502050505030304" pitchFamily="18" charset="0"/>
              </a:rPr>
              <a:t>Cost-plus-incentive-fee</a:t>
            </a:r>
            <a:r>
              <a:rPr lang="uk-UA" sz="1800" b="1" i="0" u="none" strike="noStrike" baseline="0" dirty="0">
                <a:latin typeface="Palatino Linotype" panose="02040502050505030304" pitchFamily="18" charset="0"/>
              </a:rPr>
              <a:t>) </a:t>
            </a:r>
            <a:r>
              <a:rPr lang="uk-UA" sz="1800" b="0" i="0" u="none" strike="noStrike" baseline="0" dirty="0">
                <a:latin typeface="Palatino Linotype" panose="02040502050505030304" pitchFamily="18" charset="0"/>
              </a:rPr>
              <a:t>– постачальник отримує відшкодування всіх витрат та винагороду, сума якої прив'язана до фактичних витрат </a:t>
            </a:r>
          </a:p>
          <a:p>
            <a:endParaRPr lang="uk-UA" sz="1800" dirty="0"/>
          </a:p>
        </p:txBody>
      </p:sp>
    </p:spTree>
    <p:extLst>
      <p:ext uri="{BB962C8B-B14F-4D97-AF65-F5344CB8AC3E}">
        <p14:creationId xmlns:p14="http://schemas.microsoft.com/office/powerpoint/2010/main" val="15176487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4E37431-20F0-4DD6-84A9-ED2B64494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6A1224-C428-5F1C-6EB3-8231306E5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2" y="891652"/>
            <a:ext cx="4412021" cy="303072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4000" b="1" kern="1200" dirty="0" err="1">
                <a:solidFill>
                  <a:srgbClr val="FFFFFF"/>
                </a:solidFill>
                <a:latin typeface="Palatino Linotype" panose="02040502050505030304" pitchFamily="18" charset="0"/>
              </a:rPr>
              <a:t>Загальні</a:t>
            </a:r>
            <a:r>
              <a:rPr lang="en-US" sz="4000" b="1" kern="1200" dirty="0">
                <a:solidFill>
                  <a:srgbClr val="FFFFFF"/>
                </a:solidFill>
                <a:latin typeface="Palatino Linotype" panose="02040502050505030304" pitchFamily="18" charset="0"/>
              </a:rPr>
              <a:t> </a:t>
            </a:r>
            <a:r>
              <a:rPr lang="en-US" sz="4000" b="1" kern="1200" dirty="0" err="1">
                <a:solidFill>
                  <a:srgbClr val="FFFFFF"/>
                </a:solidFill>
                <a:latin typeface="Palatino Linotype" panose="02040502050505030304" pitchFamily="18" charset="0"/>
              </a:rPr>
              <a:t>контрактні</a:t>
            </a:r>
            <a:r>
              <a:rPr lang="en-US" sz="4000" b="1" kern="1200" dirty="0">
                <a:solidFill>
                  <a:srgbClr val="FFFFFF"/>
                </a:solidFill>
                <a:latin typeface="Palatino Linotype" panose="02040502050505030304" pitchFamily="18" charset="0"/>
              </a:rPr>
              <a:t> </a:t>
            </a:r>
            <a:r>
              <a:rPr lang="en-US" sz="4000" b="1" kern="1200" dirty="0" err="1">
                <a:solidFill>
                  <a:srgbClr val="FFFFFF"/>
                </a:solidFill>
                <a:latin typeface="Palatino Linotype" panose="02040502050505030304" pitchFamily="18" charset="0"/>
              </a:rPr>
              <a:t>зобов'язання</a:t>
            </a:r>
            <a:r>
              <a:rPr lang="en-US" sz="4000" b="1" kern="1200" dirty="0">
                <a:solidFill>
                  <a:srgbClr val="FFFFFF"/>
                </a:solidFill>
                <a:latin typeface="Palatino Linotype" panose="02040502050505030304" pitchFamily="18" charset="0"/>
              </a:rPr>
              <a:t> 535 </a:t>
            </a:r>
            <a:r>
              <a:rPr lang="en-US" sz="4000" b="1" kern="1200" dirty="0" err="1">
                <a:solidFill>
                  <a:srgbClr val="FFFFFF"/>
                </a:solidFill>
                <a:latin typeface="Palatino Linotype" panose="02040502050505030304" pitchFamily="18" charset="0"/>
              </a:rPr>
              <a:t>млрд</a:t>
            </a:r>
            <a:r>
              <a:rPr lang="en-US" sz="4000" b="1" kern="1200" dirty="0">
                <a:solidFill>
                  <a:srgbClr val="FFFFFF"/>
                </a:solidFill>
                <a:latin typeface="Palatino Linotype" panose="02040502050505030304" pitchFamily="18" charset="0"/>
              </a:rPr>
              <a:t>. </a:t>
            </a:r>
            <a:r>
              <a:rPr lang="en-US" sz="4000" b="1" kern="1200" dirty="0" err="1">
                <a:solidFill>
                  <a:srgbClr val="FFFFFF"/>
                </a:solidFill>
                <a:latin typeface="Palatino Linotype" panose="02040502050505030304" pitchFamily="18" charset="0"/>
              </a:rPr>
              <a:t>дол</a:t>
            </a:r>
            <a:r>
              <a:rPr lang="en-US" sz="4000" b="1" kern="1200" dirty="0">
                <a:solidFill>
                  <a:srgbClr val="FFFFFF"/>
                </a:solidFill>
                <a:latin typeface="Palatino Linotype" panose="02040502050505030304" pitchFamily="18" charset="0"/>
              </a:rPr>
              <a:t> США (</a:t>
            </a:r>
            <a:r>
              <a:rPr lang="en-US" sz="4000" b="1" kern="1200" dirty="0" err="1">
                <a:solidFill>
                  <a:srgbClr val="FFFFFF"/>
                </a:solidFill>
                <a:latin typeface="Palatino Linotype" panose="02040502050505030304" pitchFamily="18" charset="0"/>
              </a:rPr>
              <a:t>на</a:t>
            </a:r>
            <a:r>
              <a:rPr lang="en-US" sz="4000" b="1" kern="1200" dirty="0">
                <a:solidFill>
                  <a:srgbClr val="FFFFFF"/>
                </a:solidFill>
                <a:latin typeface="Palatino Linotype" panose="02040502050505030304" pitchFamily="18" charset="0"/>
              </a:rPr>
              <a:t> </a:t>
            </a:r>
            <a:r>
              <a:rPr lang="en-US" sz="4000" b="1" kern="1200" dirty="0" err="1">
                <a:solidFill>
                  <a:srgbClr val="FFFFFF"/>
                </a:solidFill>
                <a:latin typeface="Palatino Linotype" panose="02040502050505030304" pitchFamily="18" charset="0"/>
              </a:rPr>
              <a:t>прикладі</a:t>
            </a:r>
            <a:r>
              <a:rPr lang="en-US" sz="4000" b="1" kern="1200" dirty="0">
                <a:solidFill>
                  <a:srgbClr val="FFFFFF"/>
                </a:solidFill>
                <a:latin typeface="Palatino Linotype" panose="02040502050505030304" pitchFamily="18" charset="0"/>
              </a:rPr>
              <a:t> США)</a:t>
            </a:r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2FD93432-7F58-80AB-9D87-FCDA9CBE8F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61572" y="1647484"/>
            <a:ext cx="4849060" cy="37842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2FA3106-6A23-0A8B-C4A4-7BB7F39286EF}"/>
              </a:ext>
            </a:extLst>
          </p:cNvPr>
          <p:cNvSpPr txBox="1"/>
          <p:nvPr/>
        </p:nvSpPr>
        <p:spPr>
          <a:xfrm>
            <a:off x="328819" y="5930795"/>
            <a:ext cx="47432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Джерело</a:t>
            </a:r>
            <a:r>
              <a:rPr lang="ru-RU" dirty="0">
                <a:solidFill>
                  <a:schemeClr val="bg1"/>
                </a:solidFill>
                <a:latin typeface="Palatino Linotype" panose="02040502050505030304" pitchFamily="18" charset="0"/>
              </a:rPr>
              <a:t>: </a:t>
            </a:r>
            <a:r>
              <a:rPr lang="ru-RU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Аналіз</a:t>
            </a:r>
            <a:r>
              <a:rPr lang="ru-RU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Розрахункової</a:t>
            </a:r>
            <a:r>
              <a:rPr lang="ru-RU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палати</a:t>
            </a:r>
            <a:r>
              <a:rPr lang="ru-RU" dirty="0">
                <a:solidFill>
                  <a:schemeClr val="bg1"/>
                </a:solidFill>
                <a:latin typeface="Palatino Linotype" panose="02040502050505030304" pitchFamily="18" charset="0"/>
              </a:rPr>
              <a:t> (GAO) за </a:t>
            </a:r>
            <a:r>
              <a:rPr lang="ru-RU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даними</a:t>
            </a:r>
            <a:r>
              <a:rPr lang="ru-RU" dirty="0">
                <a:solidFill>
                  <a:schemeClr val="bg1"/>
                </a:solidFill>
                <a:latin typeface="Palatino Linotype" panose="02040502050505030304" pitchFamily="18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переданими</a:t>
            </a:r>
            <a:r>
              <a:rPr lang="ru-RU" dirty="0">
                <a:solidFill>
                  <a:schemeClr val="bg1"/>
                </a:solidFill>
                <a:latin typeface="Palatino Linotype" panose="02040502050505030304" pitchFamily="18" charset="0"/>
              </a:rPr>
              <a:t> до </a:t>
            </a:r>
            <a:r>
              <a:rPr lang="ru-RU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Федеральної</a:t>
            </a:r>
            <a:r>
              <a:rPr lang="ru-RU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системи</a:t>
            </a:r>
            <a:r>
              <a:rPr lang="ru-RU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даних</a:t>
            </a:r>
            <a:r>
              <a:rPr lang="ru-RU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із</a:t>
            </a:r>
            <a:r>
              <a:rPr lang="ru-RU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Palatino Linotype" panose="02040502050505030304" pitchFamily="18" charset="0"/>
              </a:rPr>
              <a:t>закупівель</a:t>
            </a:r>
            <a:r>
              <a:rPr lang="ru-RU" dirty="0">
                <a:solidFill>
                  <a:schemeClr val="bg1"/>
                </a:solidFill>
                <a:latin typeface="Palatino Linotype" panose="02040502050505030304" pitchFamily="18" charset="0"/>
              </a:rPr>
              <a:t> (FPDS)</a:t>
            </a:r>
            <a:endParaRPr lang="uk-UA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9507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0C2C0D0-1732-4CBA-BFD7-F36E4E3C5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20658D4-816A-4B9B-B6B3-B701E04F5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23012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D9A653-76B9-BC86-11A1-EB66D25F5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252" y="680483"/>
            <a:ext cx="4316507" cy="5491717"/>
          </a:xfrm>
        </p:spPr>
        <p:txBody>
          <a:bodyPr anchor="ctr">
            <a:normAutofit/>
          </a:bodyPr>
          <a:lstStyle/>
          <a:p>
            <a:pPr algn="ctr"/>
            <a:r>
              <a:rPr lang="uk-UA" sz="2800" b="1" dirty="0">
                <a:solidFill>
                  <a:srgbClr val="595959"/>
                </a:solidFill>
                <a:latin typeface="Palatino Linotype" panose="02040502050505030304" pitchFamily="18" charset="0"/>
              </a:rPr>
              <a:t>4 основні види запиту інформації для участі у тендері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AD2F6BF-8072-EF60-E598-3CD3B8B9E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3011" y="0"/>
            <a:ext cx="5653686" cy="6857999"/>
          </a:xfrm>
        </p:spPr>
        <p:txBody>
          <a:bodyPr anchor="ctr">
            <a:normAutofit/>
          </a:bodyPr>
          <a:lstStyle/>
          <a:p>
            <a:pPr lvl="1"/>
            <a:r>
              <a:rPr lang="uk-UA" sz="1800" b="1" i="0" u="none" strike="noStrike" baseline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Запрошенная</a:t>
            </a:r>
            <a:r>
              <a:rPr lang="uk-UA" sz="1800" b="1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 до участі в тендері </a:t>
            </a:r>
            <a:r>
              <a:rPr lang="uk-UA" sz="1800" b="0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(IFB) -найчастіше відноситься до закритих торгів. Відсутні будь-які переговори –ваша “тендерна пропозиція говорить сама за себе” </a:t>
            </a:r>
          </a:p>
          <a:p>
            <a:pPr lvl="1"/>
            <a:r>
              <a:rPr lang="uk-UA" sz="1800" b="1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Запит пропозицій </a:t>
            </a:r>
            <a:r>
              <a:rPr lang="uk-UA" sz="1800" b="0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(RFP) -зазвичай відноситься до торгів з переговорами.    Державні органи оголошують вимоги до потенційних постачальників та запрошують їх до подання тендерних пропозицій</a:t>
            </a:r>
          </a:p>
          <a:p>
            <a:pPr lvl="1"/>
            <a:r>
              <a:rPr lang="uk-UA" sz="1800" b="1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Запит ціни </a:t>
            </a:r>
            <a:r>
              <a:rPr lang="uk-UA" sz="1800" b="0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(RFQ) -носить інформаційний характер і 	використовується для отримання необхідної інформації та цін, проте відповіді на RFQ не вважаються тендерними пропозиціями</a:t>
            </a:r>
          </a:p>
          <a:p>
            <a:pPr lvl="1"/>
            <a:r>
              <a:rPr lang="uk-UA" sz="1800" b="1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Запит інформації </a:t>
            </a:r>
            <a:r>
              <a:rPr lang="uk-UA" sz="1800" b="0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(RFI) -</a:t>
            </a:r>
            <a:r>
              <a:rPr lang="en-US" sz="1800" b="0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 </a:t>
            </a:r>
            <a:r>
              <a:rPr lang="uk-UA" sz="1800" b="0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є попереднім повідомленням зацікавленості уряду в конкретних науково-дослідних і дослідно-конструкторських проектах. Може використовуватись для визначення потенційного інтересу учасників торгів.  </a:t>
            </a:r>
            <a:endParaRPr lang="uk-UA" sz="1800" dirty="0">
              <a:solidFill>
                <a:schemeClr val="tx1">
                  <a:lumMod val="65000"/>
                  <a:lumOff val="35000"/>
                </a:schemeClr>
              </a:solidFill>
              <a:latin typeface="Palatino Linotype" panose="02040502050505030304" pitchFamily="18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39A9A07-0630-68EB-1155-6AE0D94EC7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1121" y="708535"/>
            <a:ext cx="1099934" cy="118586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A6E2A99-CD7E-8390-31B2-79261C886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9949" y="2107465"/>
            <a:ext cx="1071106" cy="118586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084ADA-20CA-9AF4-6A16-47A12E4486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5196" y="3522727"/>
            <a:ext cx="1505859" cy="118586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9D78AFB-885F-E840-ECD6-54AE5EA3AA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4373" y="4865614"/>
            <a:ext cx="1014375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7034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FFA347F-5F49-ABA1-DDE7-D941BEE1D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9206" y="2174933"/>
            <a:ext cx="455023" cy="423424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D1BFA087-F325-91FF-9D27-EC5B44631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Місце для вмісту 8">
            <a:extLst>
              <a:ext uri="{FF2B5EF4-FFF2-40B4-BE49-F238E27FC236}">
                <a16:creationId xmlns:a16="http://schemas.microsoft.com/office/drawing/2014/main" id="{03138CDD-6F18-9B3E-0776-BDFA2B397FF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Місце для вмісту 10">
            <a:extLst>
              <a:ext uri="{FF2B5EF4-FFF2-40B4-BE49-F238E27FC236}">
                <a16:creationId xmlns:a16="http://schemas.microsoft.com/office/drawing/2014/main" id="{0BF72477-269C-0EB6-4012-8C83B2462C9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93D8A25-B226-A991-B0EF-6DA2A12B4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97" y="116170"/>
            <a:ext cx="11798203" cy="674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0424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D01EDFE-0CCE-C9F2-5A18-D40F7EE42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69" y="73693"/>
            <a:ext cx="11743573" cy="671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481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27C3B5-7958-9DEF-9903-4F589521B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608"/>
            <a:ext cx="10515600" cy="1001451"/>
          </a:xfrm>
        </p:spPr>
        <p:txBody>
          <a:bodyPr>
            <a:normAutofit/>
          </a:bodyPr>
          <a:lstStyle/>
          <a:p>
            <a:pPr algn="ctr"/>
            <a:r>
              <a:rPr lang="uk-UA" b="1" dirty="0"/>
              <a:t>Як отримати банківську гарантію в Україні?</a:t>
            </a:r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4C01C54A-78CF-DEFA-BE20-D26DA6E0CF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160059"/>
            <a:ext cx="10162735" cy="5697941"/>
          </a:xfrm>
        </p:spPr>
      </p:pic>
    </p:spTree>
    <p:extLst>
      <p:ext uri="{BB962C8B-B14F-4D97-AF65-F5344CB8AC3E}">
        <p14:creationId xmlns:p14="http://schemas.microsoft.com/office/powerpoint/2010/main" val="31947245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33246F-E1C9-56DC-596B-7601C1F6E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123964"/>
            <a:ext cx="11072446" cy="1061741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b="1" dirty="0"/>
              <a:t>Банки-емітенти, які можуть надати гарантію через </a:t>
            </a:r>
            <a:r>
              <a:rPr lang="en-GB" sz="3600" b="1" dirty="0"/>
              <a:t>EBRD </a:t>
            </a:r>
            <a:r>
              <a:rPr lang="uk-UA" sz="3600" b="1" dirty="0"/>
              <a:t>та </a:t>
            </a:r>
            <a:r>
              <a:rPr lang="en-GB" sz="3600" b="1" dirty="0"/>
              <a:t>IFC</a:t>
            </a:r>
            <a:endParaRPr lang="uk-UA" sz="3600" b="1" dirty="0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F1E530A4-5D3D-4227-A2F7-9E6A631888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0787" y="1370257"/>
            <a:ext cx="11310425" cy="4802187"/>
          </a:xfrm>
        </p:spPr>
      </p:pic>
    </p:spTree>
    <p:extLst>
      <p:ext uri="{BB962C8B-B14F-4D97-AF65-F5344CB8AC3E}">
        <p14:creationId xmlns:p14="http://schemas.microsoft.com/office/powerpoint/2010/main" val="13480835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29B7FE-12E6-5364-D8EC-3145F06DB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latin typeface="Palatino Linotype" panose="02040502050505030304" pitchFamily="18" charset="0"/>
              </a:rPr>
              <a:t>Замовник може вимагати гарантійні зобов’язання</a:t>
            </a:r>
            <a:endParaRPr lang="uk-UA" dirty="0">
              <a:latin typeface="Palatino Linotype" panose="02040502050505030304" pitchFamily="18" charset="0"/>
            </a:endParaRP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FB86785B-C7C6-179B-09F5-94ACE501B1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>
                <a:solidFill>
                  <a:srgbClr val="B54500"/>
                </a:solidFill>
                <a:latin typeface="Palatino Linotype" panose="02040502050505030304" pitchFamily="18" charset="0"/>
              </a:rPr>
              <a:t>Гарантійне платіжне зобов’язання</a:t>
            </a:r>
            <a:endParaRPr lang="uk-UA" b="0" dirty="0">
              <a:solidFill>
                <a:srgbClr val="B545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B6413894-5570-FBBB-69DF-077BA8ACBF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2673518"/>
            <a:ext cx="5157787" cy="3684588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uk-UA" sz="2600" dirty="0">
                <a:latin typeface="Palatino Linotype" panose="02040502050505030304" pitchFamily="18" charset="0"/>
              </a:rPr>
              <a:t>Гарантує, що постачальники та субпідрядники отримають </a:t>
            </a:r>
            <a:r>
              <a:rPr lang="uk-UA" sz="2600" b="1" dirty="0">
                <a:latin typeface="Palatino Linotype" panose="02040502050505030304" pitchFamily="18" charset="0"/>
              </a:rPr>
              <a:t>оплату за виконану роботу за контрактом</a:t>
            </a:r>
            <a:endParaRPr lang="uk-UA" sz="2600" dirty="0">
              <a:latin typeface="Palatino Linotype" panose="0204050205050503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uk-UA" sz="2600" dirty="0">
                <a:latin typeface="Palatino Linotype" panose="02040502050505030304" pitchFamily="18" charset="0"/>
              </a:rPr>
              <a:t>Гарантійне платіжне зобов'язання потрібне у тому випадку, якщо потрібне гарантійне зобов'язання з виконання контракту та якщо державний орган зацікавлений у його використанні</a:t>
            </a:r>
          </a:p>
          <a:p>
            <a:endParaRPr lang="uk-UA" dirty="0"/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093FB320-5DFB-AF81-3C4A-A6AA3DB5B3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err="1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Гарантійне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зобов’язання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 з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виконання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Palatino Linotype" panose="02040502050505030304" pitchFamily="18" charset="0"/>
                <a:cs typeface="Arial" panose="020B0604020202020204" pitchFamily="34" charset="0"/>
              </a:rPr>
              <a:t> контракту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015B0804-FD88-0D15-AD3D-EE81FF3163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09349"/>
            <a:ext cx="5183188" cy="3684588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>
                <a:latin typeface="Palatino Linotype" panose="02040502050505030304" pitchFamily="18" charset="0"/>
              </a:rPr>
              <a:t>Гарантує</a:t>
            </a:r>
            <a:r>
              <a:rPr lang="ru-RU" dirty="0">
                <a:latin typeface="Palatino Linotype" panose="02040502050505030304" pitchFamily="18" charset="0"/>
              </a:rPr>
              <a:t>, </a:t>
            </a:r>
            <a:r>
              <a:rPr lang="ru-RU" dirty="0" err="1">
                <a:latin typeface="Palatino Linotype" panose="02040502050505030304" pitchFamily="18" charset="0"/>
              </a:rPr>
              <a:t>що</a:t>
            </a:r>
            <a:r>
              <a:rPr lang="ru-RU" dirty="0">
                <a:latin typeface="Palatino Linotype" panose="02040502050505030304" pitchFamily="18" charset="0"/>
              </a:rPr>
              <a:t> контракт буде </a:t>
            </a:r>
            <a:r>
              <a:rPr lang="ru-RU" b="1" dirty="0" err="1">
                <a:latin typeface="Palatino Linotype" panose="02040502050505030304" pitchFamily="18" charset="0"/>
              </a:rPr>
              <a:t>виконаний</a:t>
            </a:r>
            <a:r>
              <a:rPr lang="ru-RU" b="1" dirty="0">
                <a:latin typeface="Palatino Linotype" panose="02040502050505030304" pitchFamily="18" charset="0"/>
              </a:rPr>
              <a:t> у строки та </a:t>
            </a:r>
            <a:r>
              <a:rPr lang="ru-RU" b="1" dirty="0" err="1">
                <a:latin typeface="Palatino Linotype" panose="02040502050505030304" pitchFamily="18" charset="0"/>
              </a:rPr>
              <a:t>відповідно</a:t>
            </a:r>
            <a:r>
              <a:rPr lang="ru-RU" b="1" dirty="0">
                <a:latin typeface="Palatino Linotype" panose="02040502050505030304" pitchFamily="18" charset="0"/>
              </a:rPr>
              <a:t> до умов контракту</a:t>
            </a:r>
          </a:p>
          <a:p>
            <a:r>
              <a:rPr lang="uk-UA" dirty="0">
                <a:latin typeface="Palatino Linotype" panose="02040502050505030304" pitchFamily="18" charset="0"/>
              </a:rPr>
              <a:t>Гарантує, що контракт буде виконаний у строки та відповідно до умов контракту</a:t>
            </a:r>
          </a:p>
          <a:p>
            <a:r>
              <a:rPr lang="uk-UA" dirty="0">
                <a:latin typeface="Palatino Linotype" panose="02040502050505030304" pitchFamily="18" charset="0"/>
              </a:rPr>
              <a:t>Гарантійне платіжне зобов’язання контракту може знадобитися, якщо: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>
                <a:latin typeface="Palatino Linotype" panose="02040502050505030304" pitchFamily="18" charset="0"/>
              </a:rPr>
              <a:t>Об'єкти чи фонди державної </a:t>
            </a:r>
            <a:r>
              <a:rPr lang="uk-UA" dirty="0" err="1">
                <a:latin typeface="Palatino Linotype" panose="02040502050505030304" pitchFamily="18" charset="0"/>
              </a:rPr>
              <a:t>власностінадаються</a:t>
            </a:r>
            <a:r>
              <a:rPr lang="uk-UA" dirty="0">
                <a:latin typeface="Palatino Linotype" panose="02040502050505030304" pitchFamily="18" charset="0"/>
              </a:rPr>
              <a:t> у використання постачальнику для виконання контракту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>
                <a:latin typeface="Palatino Linotype" panose="02040502050505030304" pitchFamily="18" charset="0"/>
              </a:rPr>
              <a:t>Постачальник продає активи, чи зливається з іншим підприємством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>
                <a:latin typeface="Palatino Linotype" panose="02040502050505030304" pitchFamily="18" charset="0"/>
              </a:rPr>
              <a:t>Сплачено істотні аванси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dirty="0">
                <a:latin typeface="Palatino Linotype" panose="02040502050505030304" pitchFamily="18" charset="0"/>
              </a:rPr>
              <a:t>Контракти стосуються демонтажу, зносу чи перенесення елементів благоустрою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036822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EA4FC8-20A6-1FF2-DB9F-D665CF21C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478" y="365126"/>
            <a:ext cx="11778018" cy="631162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sz="3600" b="1" dirty="0">
                <a:latin typeface="Palatino Linotype" panose="02040502050505030304" pitchFamily="18" charset="0"/>
              </a:rPr>
              <a:t>CASE</a:t>
            </a:r>
            <a:r>
              <a:rPr lang="uk-UA" sz="3600" b="1" dirty="0">
                <a:latin typeface="Palatino Linotype" panose="02040502050505030304" pitchFamily="18" charset="0"/>
              </a:rPr>
              <a:t>:Тендерна документація</a:t>
            </a:r>
            <a:r>
              <a:rPr lang="en-US" sz="3600" b="1" dirty="0">
                <a:latin typeface="Palatino Linotype" panose="02040502050505030304" pitchFamily="18" charset="0"/>
              </a:rPr>
              <a:t>. </a:t>
            </a:r>
            <a:r>
              <a:rPr lang="uk-UA" sz="3600" b="1" dirty="0">
                <a:latin typeface="Palatino Linotype" panose="02040502050505030304" pitchFamily="18" charset="0"/>
              </a:rPr>
              <a:t>Дискримінаційні умови</a:t>
            </a:r>
            <a:br>
              <a:rPr lang="uk-UA" dirty="0"/>
            </a:b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69E33E5-21BD-B792-A441-73C53E176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490" y="1207008"/>
            <a:ext cx="11546006" cy="5494043"/>
          </a:xfrm>
        </p:spPr>
        <p:txBody>
          <a:bodyPr>
            <a:normAutofit fontScale="62500" lnSpcReduction="20000"/>
          </a:bodyPr>
          <a:lstStyle/>
          <a:p>
            <a:endParaRPr lang="uk-UA" dirty="0"/>
          </a:p>
          <a:p>
            <a:r>
              <a:rPr lang="uk-UA" b="1" dirty="0">
                <a:latin typeface="Palatino Linotype" panose="02040502050505030304" pitchFamily="18" charset="0"/>
              </a:rPr>
              <a:t>Суть питання</a:t>
            </a:r>
            <a:r>
              <a:rPr lang="uk-UA" dirty="0">
                <a:latin typeface="Palatino Linotype" panose="02040502050505030304" pitchFamily="18" charset="0"/>
              </a:rPr>
              <a:t>: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uk-UA" dirty="0">
                <a:latin typeface="Palatino Linotype" panose="02040502050505030304" pitchFamily="18" charset="0"/>
              </a:rPr>
              <a:t>Замовником в тендерній документації однією із вимог вказано - "замовник вимагає від учасника-переможця внесення ним забезпечення виконання договору. Учасник-переможець не пізніше дати укладення договору надає забезпечення виконання договору у розмірі, що відповідає 5% вартості договору у формі депозиту</a:t>
            </a:r>
            <a:r>
              <a:rPr lang="en-US" dirty="0">
                <a:latin typeface="Palatino Linotype" panose="02040502050505030304" pitchFamily="18" charset="0"/>
              </a:rPr>
              <a:t>/</a:t>
            </a:r>
            <a:r>
              <a:rPr lang="uk-UA" dirty="0">
                <a:latin typeface="Palatino Linotype" panose="02040502050505030304" pitchFamily="18" charset="0"/>
              </a:rPr>
              <a:t>безвідсоткового (шляхом перерахування коштів на розрахунковий рахунок замовника).“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uk-UA" dirty="0">
                <a:latin typeface="Palatino Linotype" panose="02040502050505030304" pitchFamily="18" charset="0"/>
              </a:rPr>
              <a:t>Вважаємо дану вимогу дискримінаційною, оскільки це досить велика сума коштів, яку потрібно в повному обсязі перерахувати на казначейський рахунок замовника. Існує вид тендерного забезпечення - банківська гарантія, яку можливо зробити в розмірі 0,5% для робіт, 3% для послуг, який значно вигідніший в фінансовому плані для учасника торгів.</a:t>
            </a:r>
          </a:p>
          <a:p>
            <a:r>
              <a:rPr lang="uk-UA" b="1" dirty="0">
                <a:latin typeface="Palatino Linotype" panose="02040502050505030304" pitchFamily="18" charset="0"/>
              </a:rPr>
              <a:t>Відповідь:  На основі </a:t>
            </a:r>
            <a:r>
              <a:rPr lang="uk-UA" dirty="0">
                <a:latin typeface="Palatino Linotype" panose="02040502050505030304" pitchFamily="18" charset="0"/>
              </a:rPr>
              <a:t>п. 31 ч. 1  ст.  1 Закону  України “Про публічні закупівлі”, тендерна документація розробляється та затверджується замовником і повинна містити перелік складових, визначених ч. 2 </a:t>
            </a:r>
            <a:r>
              <a:rPr lang="uk-UA" dirty="0" err="1">
                <a:latin typeface="Palatino Linotype" panose="02040502050505030304" pitchFamily="18" charset="0"/>
              </a:rPr>
              <a:t>ст</a:t>
            </a:r>
            <a:r>
              <a:rPr lang="uk-UA" dirty="0">
                <a:latin typeface="Palatino Linotype" panose="02040502050505030304" pitchFamily="18" charset="0"/>
              </a:rPr>
              <a:t> 22. Закону.</a:t>
            </a:r>
          </a:p>
          <a:p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uk-UA" dirty="0">
                <a:latin typeface="Palatino Linotype" panose="02040502050505030304" pitchFamily="18" charset="0"/>
              </a:rPr>
              <a:t>При цьому ст.27 Закону врегульоване питання встановлення забезпечення виконання договору про закупівлю. Так, замовник має право вимагати від переможця процедури закупівлі/спрощеної закупівлі внесення ним не пізніше дати укладення договору про закупівлю забезпечення виконання такого договору, якщо внесення такого забезпечення передбачено тендерною документацією або в оголошенні про проведення спрощеної закупівлі. Розмір забезпечення виконання договору про закупівлю не може перевищувати 5 % вартості договору про закупівлю.</a:t>
            </a:r>
          </a:p>
          <a:p>
            <a:r>
              <a:rPr lang="uk-UA" dirty="0">
                <a:latin typeface="Palatino Linotype" panose="02040502050505030304" pitchFamily="18" charset="0"/>
              </a:rPr>
              <a:t>Поряд з цим, ч. 1 ст.  24 Закону встановлено, що фізична/юридична особа має право не пізніше ніж за 10 днів до закінчення строку подання тендерної пропозиції звернутися через електронну систему </a:t>
            </a:r>
            <a:r>
              <a:rPr lang="uk-UA" dirty="0" err="1">
                <a:latin typeface="Palatino Linotype" panose="02040502050505030304" pitchFamily="18" charset="0"/>
              </a:rPr>
              <a:t>закупівель</a:t>
            </a:r>
            <a:r>
              <a:rPr lang="uk-UA" dirty="0">
                <a:latin typeface="Palatino Linotype" panose="02040502050505030304" pitchFamily="18" charset="0"/>
              </a:rPr>
              <a:t> до замовника за роз’ясненнями щодо тендерної документації та/або звернутися до замовника з вимогою щодо усунення порушення під час проведення тендеру. У свою чергу, порядок оскарження процедур </a:t>
            </a:r>
            <a:r>
              <a:rPr lang="uk-UA" dirty="0" err="1">
                <a:latin typeface="Palatino Linotype" panose="02040502050505030304" pitchFamily="18" charset="0"/>
              </a:rPr>
              <a:t>закупівель</a:t>
            </a:r>
            <a:r>
              <a:rPr lang="uk-UA" dirty="0">
                <a:latin typeface="Palatino Linotype" panose="02040502050505030304" pitchFamily="18" charset="0"/>
              </a:rPr>
              <a:t> визначено статтею 18 Закону.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6669944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4A12D6-F125-8A7A-FD73-DCE2221CA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latin typeface="Palatino Linotype" panose="02040502050505030304" pitchFamily="18" charset="0"/>
                <a:cs typeface="Arial" panose="020B0604020202020204" pitchFamily="34" charset="0"/>
              </a:rPr>
              <a:t>Державні органи можуть розірвати контракт</a:t>
            </a:r>
            <a:endParaRPr lang="uk-UA" dirty="0">
              <a:latin typeface="Palatino Linotype" panose="02040502050505030304" pitchFamily="18" charset="0"/>
            </a:endParaRP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8DC4AAFB-F9B4-3F67-C205-91F39C0C30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>
                <a:solidFill>
                  <a:srgbClr val="B54500"/>
                </a:solidFill>
                <a:latin typeface="Palatino Linotype" panose="02040502050505030304" pitchFamily="18" charset="0"/>
              </a:rPr>
              <a:t>Внаслідок</a:t>
            </a:r>
            <a:r>
              <a:rPr lang="ru-RU" dirty="0">
                <a:solidFill>
                  <a:srgbClr val="B54500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 err="1">
                <a:solidFill>
                  <a:srgbClr val="B54500"/>
                </a:solidFill>
                <a:latin typeface="Palatino Linotype" panose="02040502050505030304" pitchFamily="18" charset="0"/>
              </a:rPr>
              <a:t>невиконання</a:t>
            </a:r>
            <a:r>
              <a:rPr lang="ru-RU" dirty="0">
                <a:solidFill>
                  <a:srgbClr val="B54500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 err="1">
                <a:solidFill>
                  <a:srgbClr val="B54500"/>
                </a:solidFill>
                <a:latin typeface="Palatino Linotype" panose="02040502050505030304" pitchFamily="18" charset="0"/>
              </a:rPr>
              <a:t>зобов'язань</a:t>
            </a:r>
            <a:r>
              <a:rPr lang="ru-RU" dirty="0">
                <a:solidFill>
                  <a:srgbClr val="B54500"/>
                </a:solidFill>
                <a:latin typeface="Palatino Linotype" panose="02040502050505030304" pitchFamily="18" charset="0"/>
              </a:rPr>
              <a:t> за ним 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CA46A540-FB2C-AD8B-9E48-9A5A941253F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uk-UA" sz="2400" b="1" dirty="0">
                <a:solidFill>
                  <a:srgbClr val="000000"/>
                </a:solidFill>
                <a:latin typeface="Palatino Linotype" panose="02040502050505030304" pitchFamily="18" charset="0"/>
              </a:rPr>
              <a:t>Основними причинами є:</a:t>
            </a:r>
            <a:endParaRPr lang="uk-UA" sz="2400" dirty="0">
              <a:solidFill>
                <a:srgbClr val="000000"/>
              </a:solidFill>
              <a:latin typeface="Palatino Linotype" panose="0204050205050503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uk-UA" sz="2400" dirty="0">
                <a:solidFill>
                  <a:srgbClr val="000000"/>
                </a:solidFill>
                <a:latin typeface="Palatino Linotype" panose="02040502050505030304" pitchFamily="18" charset="0"/>
              </a:rPr>
              <a:t>Неможливість поставки у терміни визначені контрактом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400" dirty="0">
                <a:solidFill>
                  <a:srgbClr val="000000"/>
                </a:solidFill>
                <a:latin typeface="Palatino Linotype" panose="02040502050505030304" pitchFamily="18" charset="0"/>
              </a:rPr>
              <a:t>Відсутність прогресу за контрактом, що ставить під загрозу його виконання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uk-UA" sz="2400" dirty="0">
                <a:solidFill>
                  <a:srgbClr val="000000"/>
                </a:solidFill>
                <a:latin typeface="Palatino Linotype" panose="02040502050505030304" pitchFamily="18" charset="0"/>
              </a:rPr>
              <a:t>Невиконання будь-яких умов контракту</a:t>
            </a:r>
          </a:p>
          <a:p>
            <a:endParaRPr lang="uk-UA" dirty="0"/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F506E2B0-6B31-771B-D9F1-5A3437526D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uk-UA" dirty="0">
                <a:solidFill>
                  <a:srgbClr val="B54500"/>
                </a:solidFill>
                <a:latin typeface="Palatino Linotype" panose="02040502050505030304" pitchFamily="18" charset="0"/>
              </a:rPr>
              <a:t>В односторонньому порядку</a:t>
            </a:r>
            <a:endParaRPr lang="uk-UA" b="0" dirty="0">
              <a:solidFill>
                <a:srgbClr val="B545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7529D757-088B-0F52-B114-CDF489C2725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uk-UA" sz="2400" dirty="0">
                <a:solidFill>
                  <a:srgbClr val="000000"/>
                </a:solidFill>
                <a:latin typeface="Palatino Linotype" panose="02040502050505030304" pitchFamily="18" charset="0"/>
              </a:rPr>
              <a:t>Таке розірвання контракту захищає інтереси держави дозволяючи відміняти поставку товарів або послуг, які </a:t>
            </a:r>
            <a:r>
              <a:rPr lang="uk-UA" sz="2400" b="1" dirty="0">
                <a:solidFill>
                  <a:srgbClr val="000000"/>
                </a:solidFill>
                <a:latin typeface="Palatino Linotype" panose="02040502050505030304" pitchFamily="18" charset="0"/>
              </a:rPr>
              <a:t>стали неактуальними</a:t>
            </a:r>
            <a:endParaRPr lang="uk-UA" sz="2400" dirty="0">
              <a:latin typeface="Palatino Linotype" panose="0204050205050503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012716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B50FCA-BE46-7730-D768-DF94B7B9B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МСП в сфері державних </a:t>
            </a:r>
            <a:r>
              <a:rPr lang="uk-UA" sz="32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закупівель</a:t>
            </a:r>
            <a:r>
              <a:rPr lang="uk-UA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C7EE4405-A6DF-E8B0-27CE-8704EACBF0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0368" y="514300"/>
            <a:ext cx="8085406" cy="5588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05505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AEFC9E-870D-81AA-8E80-FD764B16B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</p:spPr>
        <p:txBody>
          <a:bodyPr>
            <a:normAutofit/>
          </a:bodyPr>
          <a:lstStyle/>
          <a:p>
            <a:pPr algn="ctr"/>
            <a:r>
              <a:rPr lang="uk-UA" sz="4200" b="1" dirty="0">
                <a:solidFill>
                  <a:srgbClr val="FFFFFF"/>
                </a:solidFill>
                <a:latin typeface="Palatino Linotype" panose="02040502050505030304" pitchFamily="18" charset="0"/>
              </a:rPr>
              <a:t>Інформаційні джерела щодо </a:t>
            </a:r>
            <a:r>
              <a:rPr lang="uk-UA" sz="4200" b="1" dirty="0" err="1">
                <a:solidFill>
                  <a:srgbClr val="FFFFFF"/>
                </a:solidFill>
                <a:latin typeface="Palatino Linotype" panose="02040502050505030304" pitchFamily="18" charset="0"/>
              </a:rPr>
              <a:t>держзакупівель</a:t>
            </a:r>
            <a:endParaRPr lang="uk-UA" sz="4200" b="1" dirty="0">
              <a:solidFill>
                <a:srgbClr val="FFFFFF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6C5568F-ABC6-371B-E4C4-2AA13E08F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489" y="2586788"/>
            <a:ext cx="11044311" cy="4109433"/>
          </a:xfrm>
        </p:spPr>
        <p:txBody>
          <a:bodyPr>
            <a:normAutofit/>
          </a:bodyPr>
          <a:lstStyle/>
          <a:p>
            <a:r>
              <a:rPr lang="uk-UA" sz="1400" b="1" dirty="0">
                <a:latin typeface="Palatino Linotype" panose="02040502050505030304" pitchFamily="18" charset="0"/>
              </a:rPr>
              <a:t>Посібник Азіатського банку розвитку з розвитку МСП </a:t>
            </a:r>
            <a:r>
              <a:rPr lang="uk-UA" sz="1400" dirty="0">
                <a:latin typeface="Palatino Linotype" panose="02040502050505030304" pitchFamily="18" charset="0"/>
              </a:rPr>
              <a:t>містить огляд перешкод, з якими стикаються ММСП під час участі в державних </a:t>
            </a:r>
            <a:r>
              <a:rPr lang="uk-UA" sz="1400" dirty="0" err="1">
                <a:latin typeface="Palatino Linotype" panose="02040502050505030304" pitchFamily="18" charset="0"/>
              </a:rPr>
              <a:t>закупівлях</a:t>
            </a:r>
            <a:r>
              <a:rPr lang="uk-UA" sz="1400" dirty="0">
                <a:latin typeface="Palatino Linotype" panose="02040502050505030304" pitchFamily="18" charset="0"/>
              </a:rPr>
              <a:t>, і варіанти для політиків.</a:t>
            </a:r>
            <a:r>
              <a:rPr lang="en-GB" sz="1400" dirty="0">
                <a:latin typeface="Palatino Linotype" panose="02040502050505030304" pitchFamily="18" charset="0"/>
              </a:rPr>
              <a:t> https://www.adb.org/sites/default/files/publication/30070/sme-development.pdf</a:t>
            </a:r>
            <a:endParaRPr lang="uk-UA" sz="1400" dirty="0">
              <a:latin typeface="Palatino Linotype" panose="02040502050505030304" pitchFamily="18" charset="0"/>
            </a:endParaRPr>
          </a:p>
          <a:p>
            <a:r>
              <a:rPr lang="uk-UA" sz="1400" b="1" dirty="0">
                <a:latin typeface="Palatino Linotype" panose="02040502050505030304" pitchFamily="18" charset="0"/>
              </a:rPr>
              <a:t>Посібник ПРООН з інклюзивних державних </a:t>
            </a:r>
            <a:r>
              <a:rPr lang="uk-UA" sz="1400" b="1" dirty="0" err="1">
                <a:latin typeface="Palatino Linotype" panose="02040502050505030304" pitchFamily="18" charset="0"/>
              </a:rPr>
              <a:t>закупівель</a:t>
            </a:r>
            <a:r>
              <a:rPr lang="uk-UA" sz="1400" b="1" dirty="0">
                <a:latin typeface="Palatino Linotype" panose="02040502050505030304" pitchFamily="18" charset="0"/>
              </a:rPr>
              <a:t> </a:t>
            </a:r>
            <a:r>
              <a:rPr lang="uk-UA" sz="1400" dirty="0">
                <a:latin typeface="Palatino Linotype" panose="02040502050505030304" pitchFamily="18" charset="0"/>
              </a:rPr>
              <a:t>досліджує, як можна сприяти різноманітності постачальників відповідно до важливих принципів державних </a:t>
            </a:r>
            <a:r>
              <a:rPr lang="uk-UA" sz="1400" dirty="0" err="1">
                <a:latin typeface="Palatino Linotype" panose="02040502050505030304" pitchFamily="18" charset="0"/>
              </a:rPr>
              <a:t>закупівель</a:t>
            </a:r>
            <a:r>
              <a:rPr lang="uk-UA" sz="1400" dirty="0">
                <a:latin typeface="Palatino Linotype" panose="02040502050505030304" pitchFamily="18" charset="0"/>
              </a:rPr>
              <a:t>.</a:t>
            </a:r>
            <a:r>
              <a:rPr lang="en-GB" sz="1400" dirty="0">
                <a:latin typeface="Palatino Linotype" panose="02040502050505030304" pitchFamily="18" charset="0"/>
              </a:rPr>
              <a:t> https://www.businesscalltoaction.org/news/now-online-new-playbook-on-inclusive-public-procurement</a:t>
            </a:r>
            <a:endParaRPr lang="uk-UA" sz="1400" dirty="0">
              <a:latin typeface="Palatino Linotype" panose="02040502050505030304" pitchFamily="18" charset="0"/>
            </a:endParaRPr>
          </a:p>
          <a:p>
            <a:r>
              <a:rPr lang="uk-UA" sz="1400" b="1" dirty="0">
                <a:latin typeface="Palatino Linotype" panose="02040502050505030304" pitchFamily="18" charset="0"/>
              </a:rPr>
              <a:t>Посібник </a:t>
            </a:r>
            <a:r>
              <a:rPr lang="en-GB" sz="1400" b="1" dirty="0">
                <a:latin typeface="Palatino Linotype" panose="02040502050505030304" pitchFamily="18" charset="0"/>
              </a:rPr>
              <a:t>Open Contracting Partnership </a:t>
            </a:r>
            <a:r>
              <a:rPr lang="uk-UA" sz="1400" dirty="0">
                <a:latin typeface="Palatino Linotype" panose="02040502050505030304" pitchFamily="18" charset="0"/>
              </a:rPr>
              <a:t>щодо доступу малих підприємств, що належать меншинам, до державних </a:t>
            </a:r>
            <a:r>
              <a:rPr lang="uk-UA" sz="1400" dirty="0" err="1">
                <a:latin typeface="Palatino Linotype" panose="02040502050505030304" pitchFamily="18" charset="0"/>
              </a:rPr>
              <a:t>закупівель</a:t>
            </a:r>
            <a:r>
              <a:rPr lang="uk-UA" sz="1400" dirty="0">
                <a:latin typeface="Palatino Linotype" panose="02040502050505030304" pitchFamily="18" charset="0"/>
              </a:rPr>
              <a:t> досліджує, як місцеві органи влади можуть розширити доступ до можливостей державних </a:t>
            </a:r>
            <a:r>
              <a:rPr lang="uk-UA" sz="1400" dirty="0" err="1">
                <a:latin typeface="Palatino Linotype" panose="02040502050505030304" pitchFamily="18" charset="0"/>
              </a:rPr>
              <a:t>закупівель</a:t>
            </a:r>
            <a:r>
              <a:rPr lang="uk-UA" sz="1400" dirty="0">
                <a:latin typeface="Palatino Linotype" panose="02040502050505030304" pitchFamily="18" charset="0"/>
              </a:rPr>
              <a:t> для малих підприємств, що належать меншинам.</a:t>
            </a:r>
            <a:r>
              <a:rPr lang="en-US" sz="1400" dirty="0">
                <a:latin typeface="Palatino Linotype" panose="02040502050505030304" pitchFamily="18" charset="0"/>
              </a:rPr>
              <a:t> https://www.open-contracting.org/what-is-open-contracting/inclusion-and-equity/</a:t>
            </a:r>
            <a:r>
              <a:rPr lang="uk-UA" sz="1400" dirty="0">
                <a:latin typeface="Palatino Linotype" panose="02040502050505030304" pitchFamily="18" charset="0"/>
              </a:rPr>
              <a:t> </a:t>
            </a:r>
          </a:p>
          <a:p>
            <a:r>
              <a:rPr lang="uk-UA" sz="1400" b="1" dirty="0">
                <a:latin typeface="Palatino Linotype" panose="02040502050505030304" pitchFamily="18" charset="0"/>
              </a:rPr>
              <a:t>Огляди державного управління ОЕСР. Доповідь про практики та стратегії державних </a:t>
            </a:r>
            <a:r>
              <a:rPr lang="uk-UA" sz="1400" b="1" dirty="0" err="1">
                <a:latin typeface="Palatino Linotype" panose="02040502050505030304" pitchFamily="18" charset="0"/>
              </a:rPr>
              <a:t>закупівель</a:t>
            </a:r>
            <a:r>
              <a:rPr lang="uk-UA" sz="1400" b="1" dirty="0">
                <a:latin typeface="Palatino Linotype" panose="02040502050505030304" pitchFamily="18" charset="0"/>
              </a:rPr>
              <a:t> МСП для спільної виг</a:t>
            </a:r>
            <a:r>
              <a:rPr lang="uk-UA" sz="1400" dirty="0">
                <a:latin typeface="Palatino Linotype" panose="02040502050505030304" pitchFamily="18" charset="0"/>
              </a:rPr>
              <a:t>оди аналізує варіанти політики, які використовуються в країнах ОЕСР та поза ОЕСР для включення аспектів МСП у державні закупівлі.</a:t>
            </a:r>
            <a:r>
              <a:rPr lang="en-GB" sz="1400" dirty="0">
                <a:latin typeface="Palatino Linotype" panose="02040502050505030304" pitchFamily="18" charset="0"/>
              </a:rPr>
              <a:t> https://www.oecd-ilibrary.org/governance/smes-in-public-procurement_9789264307476-en</a:t>
            </a:r>
            <a:endParaRPr lang="uk-UA" sz="1400" dirty="0">
              <a:latin typeface="Palatino Linotype" panose="02040502050505030304" pitchFamily="18" charset="0"/>
            </a:endParaRPr>
          </a:p>
          <a:p>
            <a:r>
              <a:rPr lang="uk-UA" sz="1400" b="1" dirty="0">
                <a:latin typeface="Palatino Linotype" panose="02040502050505030304" pitchFamily="18" charset="0"/>
              </a:rPr>
              <a:t>Технічний звіт Групи Світового банку/Робочої групи з питань ділового середовища (</a:t>
            </a:r>
            <a:r>
              <a:rPr lang="en-GB" sz="1400" b="1" dirty="0">
                <a:latin typeface="Palatino Linotype" panose="02040502050505030304" pitchFamily="18" charset="0"/>
              </a:rPr>
              <a:t>BEWG) </a:t>
            </a:r>
            <a:r>
              <a:rPr lang="uk-UA" sz="1400" b="1" dirty="0">
                <a:latin typeface="Palatino Linotype" panose="02040502050505030304" pitchFamily="18" charset="0"/>
              </a:rPr>
              <a:t>Комітету донорів з розвитку підприємництва (</a:t>
            </a:r>
            <a:r>
              <a:rPr lang="en-GB" sz="1400" b="1" dirty="0">
                <a:latin typeface="Palatino Linotype" panose="02040502050505030304" pitchFamily="18" charset="0"/>
              </a:rPr>
              <a:t>DCED): «</a:t>
            </a:r>
            <a:r>
              <a:rPr lang="uk-UA" sz="1400" b="1" dirty="0">
                <a:latin typeface="Palatino Linotype" panose="02040502050505030304" pitchFamily="18" charset="0"/>
              </a:rPr>
              <a:t>Політика сприяння участі МСП у державних </a:t>
            </a:r>
            <a:r>
              <a:rPr lang="uk-UA" sz="1400" b="1" dirty="0" err="1">
                <a:latin typeface="Palatino Linotype" panose="02040502050505030304" pitchFamily="18" charset="0"/>
              </a:rPr>
              <a:t>закупівлях</a:t>
            </a:r>
            <a:r>
              <a:rPr lang="uk-UA" sz="1400" b="1" dirty="0">
                <a:latin typeface="Palatino Linotype" panose="02040502050505030304" pitchFamily="18" charset="0"/>
              </a:rPr>
              <a:t>» </a:t>
            </a:r>
            <a:r>
              <a:rPr lang="uk-UA" sz="1400" dirty="0">
                <a:latin typeface="Palatino Linotype" panose="02040502050505030304" pitchFamily="18" charset="0"/>
              </a:rPr>
              <a:t>аналізує та оцінює вплив різних стратегій преференційного режиму для МСП у державних </a:t>
            </a:r>
            <a:r>
              <a:rPr lang="uk-UA" sz="1400" dirty="0" err="1">
                <a:latin typeface="Palatino Linotype" panose="02040502050505030304" pitchFamily="18" charset="0"/>
              </a:rPr>
              <a:t>закупівлях</a:t>
            </a:r>
            <a:r>
              <a:rPr lang="uk-UA" sz="1400" dirty="0">
                <a:latin typeface="Palatino Linotype" panose="02040502050505030304" pitchFamily="18" charset="0"/>
              </a:rPr>
              <a:t>. на основі серії прикладів на рівні країни.</a:t>
            </a:r>
            <a:r>
              <a:rPr lang="en-GB" sz="1400" dirty="0">
                <a:latin typeface="Palatino Linotype" panose="02040502050505030304" pitchFamily="18" charset="0"/>
              </a:rPr>
              <a:t> https://ppp.worldbank.org/public-private-partnership/library/technical-report-policies-promote-sme-participation-public-procurement</a:t>
            </a:r>
            <a:endParaRPr lang="uk-UA" sz="14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03164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DF48ED-AA4D-EBD6-4BDF-5CE3C6DB1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78836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alatino Linotype" panose="02040502050505030304" pitchFamily="18" charset="0"/>
              </a:rPr>
              <a:t>Інформаційні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alatino Linotype" panose="0204050205050503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alatino Linotype" panose="02040502050505030304" pitchFamily="18" charset="0"/>
              </a:rPr>
              <a:t>джерела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alatino Linotype" panose="0204050205050503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alatino Linotype" panose="02040502050505030304" pitchFamily="18" charset="0"/>
              </a:rPr>
              <a:t>щодо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alatino Linotype" panose="020405020505050303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alatino Linotype" panose="02040502050505030304" pitchFamily="18" charset="0"/>
              </a:rPr>
              <a:t>держзакупівель</a:t>
            </a:r>
            <a:endParaRPr lang="en-US" sz="3600" kern="1200" dirty="0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Місце для вмісту 2">
            <a:extLst>
              <a:ext uri="{FF2B5EF4-FFF2-40B4-BE49-F238E27FC236}">
                <a16:creationId xmlns:a16="http://schemas.microsoft.com/office/drawing/2014/main" id="{37DCC821-0CE4-4207-E596-C2A36FFA54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8761280"/>
              </p:ext>
            </p:extLst>
          </p:nvPr>
        </p:nvGraphicFramePr>
        <p:xfrm>
          <a:off x="4726745" y="126609"/>
          <a:ext cx="7287063" cy="6541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702672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411727-A2A1-FA51-D6B4-D58DCCAEE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uk-UA" sz="2600" b="1" dirty="0">
                <a:latin typeface="Palatino Linotype" panose="02040502050505030304" pitchFamily="18" charset="0"/>
              </a:rPr>
              <a:t>Міжнародні норми правового регулювання державних </a:t>
            </a:r>
            <a:r>
              <a:rPr lang="uk-UA" sz="2600" b="1" dirty="0" err="1">
                <a:latin typeface="Palatino Linotype" panose="02040502050505030304" pitchFamily="18" charset="0"/>
              </a:rPr>
              <a:t>закупівель</a:t>
            </a:r>
            <a:r>
              <a:rPr lang="uk-UA" sz="2600" b="1" dirty="0">
                <a:latin typeface="Palatino Linotype" panose="02040502050505030304" pitchFamily="18" charset="0"/>
              </a:rPr>
              <a:t> можна поділити на три групи</a:t>
            </a:r>
            <a:r>
              <a:rPr lang="uk-UA" sz="2600" dirty="0">
                <a:latin typeface="Palatino Linotype" panose="02040502050505030304" pitchFamily="18" charset="0"/>
              </a:rPr>
              <a:t>. </a:t>
            </a:r>
            <a:br>
              <a:rPr lang="uk-UA" sz="2600" dirty="0"/>
            </a:br>
            <a:endParaRPr lang="uk-UA" sz="2600" dirty="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5269CF8-CC07-8B0D-2385-F0DB7ABBE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uk-UA" sz="2200" dirty="0">
                <a:latin typeface="Palatino Linotype" panose="02040502050505030304" pitchFamily="18" charset="0"/>
              </a:rPr>
              <a:t>До першої - універсальні та регіональні міжнародні норми, які видаються в рамках міжнародних об’єднань/організацій торговельної спрямованості (враховуючи належність державних </a:t>
            </a:r>
            <a:r>
              <a:rPr lang="uk-UA" sz="2200" dirty="0" err="1">
                <a:latin typeface="Palatino Linotype" panose="02040502050505030304" pitchFamily="18" charset="0"/>
              </a:rPr>
              <a:t>закупівель</a:t>
            </a:r>
            <a:r>
              <a:rPr lang="uk-UA" sz="2200" dirty="0">
                <a:latin typeface="Palatino Linotype" panose="02040502050505030304" pitchFamily="18" charset="0"/>
              </a:rPr>
              <a:t> до системи міжнародної торгівлі товарами та послугами), 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200" dirty="0">
                <a:latin typeface="Palatino Linotype" panose="02040502050505030304" pitchFamily="18" charset="0"/>
              </a:rPr>
              <a:t>До другої групи -  загальні регіональні норми міжнародного права, які безпосередньо стосуються процедури державних </a:t>
            </a:r>
            <a:r>
              <a:rPr lang="uk-UA" sz="2200" dirty="0" err="1">
                <a:latin typeface="Palatino Linotype" panose="02040502050505030304" pitchFamily="18" charset="0"/>
              </a:rPr>
              <a:t>закупівель</a:t>
            </a:r>
            <a:r>
              <a:rPr lang="uk-UA" sz="2200" dirty="0">
                <a:latin typeface="Palatino Linotype" panose="02040502050505030304" pitchFamily="18" charset="0"/>
              </a:rPr>
              <a:t> в рамках конкретних регіональних об’єднань, </a:t>
            </a:r>
          </a:p>
          <a:p>
            <a:pPr marL="514350" indent="-514350">
              <a:buFont typeface="+mj-lt"/>
              <a:buAutoNum type="arabicPeriod"/>
            </a:pPr>
            <a:r>
              <a:rPr lang="uk-UA" sz="2200" dirty="0">
                <a:latin typeface="Palatino Linotype" panose="02040502050505030304" pitchFamily="18" charset="0"/>
              </a:rPr>
              <a:t>Третя група  - норми, прийняті в рамках валютно-фінансових організацій.</a:t>
            </a:r>
          </a:p>
          <a:p>
            <a:r>
              <a:rPr lang="uk-UA" sz="2200" dirty="0">
                <a:latin typeface="Palatino Linotype" panose="02040502050505030304" pitchFamily="18" charset="0"/>
              </a:rPr>
              <a:t> Документом, який акумулював весь наявний міжнародний досвід і практичні напрацювання в галузі як державних, так і громадських </a:t>
            </a:r>
            <a:r>
              <a:rPr lang="uk-UA" sz="2200" dirty="0" err="1">
                <a:latin typeface="Palatino Linotype" panose="02040502050505030304" pitchFamily="18" charset="0"/>
              </a:rPr>
              <a:t>закупівель</a:t>
            </a:r>
            <a:r>
              <a:rPr lang="uk-UA" sz="2200" dirty="0">
                <a:latin typeface="Palatino Linotype" panose="02040502050505030304" pitchFamily="18" charset="0"/>
              </a:rPr>
              <a:t> є </a:t>
            </a:r>
            <a:r>
              <a:rPr lang="uk-UA" sz="2200" b="1" dirty="0">
                <a:latin typeface="Palatino Linotype" panose="02040502050505030304" pitchFamily="18" charset="0"/>
              </a:rPr>
              <a:t>Типовий закон ЮНСІТРАЛ (</a:t>
            </a:r>
            <a:r>
              <a:rPr lang="ru-RU" sz="2200" b="1" dirty="0">
                <a:latin typeface="Palatino Linotype" panose="02040502050505030304" pitchFamily="18" charset="0"/>
              </a:rPr>
              <a:t>КОМІСІЯ ООН ЩОДО ПРАВ МІЖНАРОДНОЇ ТОРГІВЛІ</a:t>
            </a:r>
            <a:r>
              <a:rPr lang="en-US" sz="2200" b="1" dirty="0">
                <a:latin typeface="Palatino Linotype" panose="02040502050505030304" pitchFamily="18" charset="0"/>
              </a:rPr>
              <a:t>)</a:t>
            </a:r>
            <a:r>
              <a:rPr lang="ru-RU" sz="2200" b="1" dirty="0">
                <a:latin typeface="Palatino Linotype" panose="02040502050505030304" pitchFamily="18" charset="0"/>
              </a:rPr>
              <a:t>  - </a:t>
            </a:r>
          </a:p>
          <a:p>
            <a:pPr marL="0" indent="0" algn="ctr">
              <a:buNone/>
            </a:pPr>
            <a:r>
              <a:rPr lang="uk-UA" sz="2200" b="1" u="sng" cap="all" dirty="0">
                <a:latin typeface="Palatino Linotype" panose="02040502050505030304" pitchFamily="18" charset="0"/>
              </a:rPr>
              <a:t>«Про закупівлі товарів (робіт) та послуг» </a:t>
            </a:r>
          </a:p>
        </p:txBody>
      </p:sp>
    </p:spTree>
    <p:extLst>
      <p:ext uri="{BB962C8B-B14F-4D97-AF65-F5344CB8AC3E}">
        <p14:creationId xmlns:p14="http://schemas.microsoft.com/office/powerpoint/2010/main" val="251435036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1D732A-7E96-B752-612D-63415275A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uk-UA" dirty="0">
                <a:latin typeface="Palatino Linotype" panose="02040502050505030304" pitchFamily="18" charset="0"/>
              </a:rPr>
              <a:t>ТИПОВИЙ ЗАКОН ЮНСІТРАЛ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Місце для вмісту 2">
            <a:extLst>
              <a:ext uri="{FF2B5EF4-FFF2-40B4-BE49-F238E27FC236}">
                <a16:creationId xmlns:a16="http://schemas.microsoft.com/office/drawing/2014/main" id="{A58BA232-EC9D-40E6-5A40-27853A93AB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6402534"/>
              </p:ext>
            </p:extLst>
          </p:nvPr>
        </p:nvGraphicFramePr>
        <p:xfrm>
          <a:off x="4648018" y="112542"/>
          <a:ext cx="7522646" cy="65133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304465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7F3A65-2D94-6F25-68D2-A368E12CC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kumimoji="0" lang="uk-UA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alatino Linotype" panose="02040502050505030304" pitchFamily="18" charset="0"/>
              </a:rPr>
              <a:t>ТИПОВИЙ ЗАКОН ЮНСІТРАЛ</a:t>
            </a:r>
            <a:endParaRPr lang="uk-UA" dirty="0">
              <a:solidFill>
                <a:srgbClr val="FFFFFF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Місце для вмісту 2">
            <a:extLst>
              <a:ext uri="{FF2B5EF4-FFF2-40B4-BE49-F238E27FC236}">
                <a16:creationId xmlns:a16="http://schemas.microsoft.com/office/drawing/2014/main" id="{88B9DEFE-9F25-F04D-C6A7-AD9A58F98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140678"/>
            <a:ext cx="7482095" cy="6527408"/>
          </a:xfrm>
        </p:spPr>
        <p:txBody>
          <a:bodyPr anchor="ctr">
            <a:normAutofit/>
          </a:bodyPr>
          <a:lstStyle/>
          <a:p>
            <a:r>
              <a:rPr lang="uk-UA" sz="2200" b="1" dirty="0">
                <a:latin typeface="Palatino Linotype" panose="02040502050505030304" pitchFamily="18" charset="0"/>
              </a:rPr>
              <a:t>Закон закріплює такі поняття: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uk-UA" sz="2200" dirty="0">
                <a:latin typeface="Palatino Linotype" panose="02040502050505030304" pitchFamily="18" charset="0"/>
              </a:rPr>
              <a:t>«</a:t>
            </a:r>
            <a:r>
              <a:rPr lang="uk-UA" sz="2200" u="sng" dirty="0">
                <a:latin typeface="Palatino Linotype" panose="02040502050505030304" pitchFamily="18" charset="0"/>
              </a:rPr>
              <a:t>внутрішні закупівлі</a:t>
            </a:r>
            <a:r>
              <a:rPr lang="uk-UA" sz="2200" dirty="0">
                <a:latin typeface="Palatino Linotype" panose="02040502050505030304" pitchFamily="18" charset="0"/>
              </a:rPr>
              <a:t>», які означають закупівлі, обмежені участю внутрішніх постачальників або підрядників відповідно до статті 8 цього Закону;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uk-UA" sz="2200" dirty="0">
                <a:latin typeface="Palatino Linotype" panose="02040502050505030304" pitchFamily="18" charset="0"/>
              </a:rPr>
              <a:t> «</a:t>
            </a:r>
            <a:r>
              <a:rPr lang="uk-UA" sz="2200" u="sng" dirty="0">
                <a:latin typeface="Palatino Linotype" panose="02040502050505030304" pitchFamily="18" charset="0"/>
              </a:rPr>
              <a:t>закупівлі, пов’язані із закритою інформацією</a:t>
            </a:r>
            <a:r>
              <a:rPr lang="uk-UA" sz="2200" dirty="0">
                <a:latin typeface="Palatino Linotype" panose="02040502050505030304" pitchFamily="18" charset="0"/>
              </a:rPr>
              <a:t>», які означають закупівлі, в рамках яких підзаконні акти про закупівлі або інші положення законодавства держави можуть дозволяти закупівельній організації вживати заходів і вводити вимоги щодо захисту закритої інформації .</a:t>
            </a:r>
          </a:p>
          <a:p>
            <a:r>
              <a:rPr lang="uk-UA" sz="2200" dirty="0">
                <a:latin typeface="Palatino Linotype" panose="02040502050505030304" pitchFamily="18" charset="0"/>
              </a:rPr>
              <a:t>Типовий закон ЮНСІТРАЛ не є класичним джерелом права. Його норми є так званим «м’яким правом» (“</a:t>
            </a:r>
            <a:r>
              <a:rPr lang="en-GB" sz="2200" dirty="0">
                <a:latin typeface="Palatino Linotype" panose="02040502050505030304" pitchFamily="18" charset="0"/>
              </a:rPr>
              <a:t>soft law”), </a:t>
            </a:r>
            <a:r>
              <a:rPr lang="uk-UA" sz="2200" dirty="0">
                <a:latin typeface="Palatino Linotype" panose="02040502050505030304" pitchFamily="18" charset="0"/>
              </a:rPr>
              <a:t>положення якого можуть запозичувати на добровільних засадах зацікавлені держави</a:t>
            </a:r>
            <a:r>
              <a:rPr lang="uk-UA" sz="2000" dirty="0">
                <a:latin typeface="Palatino Linotype" panose="0204050205050503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663813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4F7122-2113-E63E-50BB-BAF76BDF4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kumimoji="0" lang="uk-UA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alatino Linotype" panose="02040502050505030304" pitchFamily="18" charset="0"/>
              </a:rPr>
              <a:t>ТИПОВИЙ ЗАКОН ЮНСІТРАЛ</a:t>
            </a:r>
            <a:endParaRPr lang="uk-UA" dirty="0">
              <a:latin typeface="Palatino Linotype" panose="02040502050505030304" pitchFamily="18" charset="0"/>
            </a:endParaRP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Місце для вмісту 2">
            <a:extLst>
              <a:ext uri="{FF2B5EF4-FFF2-40B4-BE49-F238E27FC236}">
                <a16:creationId xmlns:a16="http://schemas.microsoft.com/office/drawing/2014/main" id="{AF4D8AD4-01BD-A371-D651-981552E6DA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5245539"/>
              </p:ext>
            </p:extLst>
          </p:nvPr>
        </p:nvGraphicFramePr>
        <p:xfrm>
          <a:off x="4323406" y="196948"/>
          <a:ext cx="7545506" cy="6457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469133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0AB915-2021-C42F-AE20-87974C61B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kumimoji="0" lang="uk-UA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alatino Linotype" panose="02040502050505030304" pitchFamily="18" charset="0"/>
              </a:rPr>
              <a:t>ТИПОВИЙ ЗАКОН ЮНСІТРАЛ</a:t>
            </a:r>
            <a:endParaRPr lang="uk-UA" dirty="0">
              <a:latin typeface="Palatino Linotype" panose="02040502050505030304" pitchFamily="18" charset="0"/>
            </a:endParaRPr>
          </a:p>
        </p:txBody>
      </p:sp>
      <p:sp>
        <p:nvSpPr>
          <p:cNvPr id="28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6F256F9-1A21-2664-99FE-6EB0AB96A8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1695" y="168812"/>
            <a:ext cx="7145843" cy="6443003"/>
          </a:xfrm>
        </p:spPr>
        <p:txBody>
          <a:bodyPr anchor="ctr">
            <a:normAutofit/>
          </a:bodyPr>
          <a:lstStyle/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“</a:t>
            </a:r>
            <a:r>
              <a:rPr kumimoji="0" lang="uk-UA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довідбіркова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 документація” 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означає документи, що видаються закупівельною організацією, в яких викладаються умови процедур попереднього відбору;</a:t>
            </a:r>
          </a:p>
          <a:p>
            <a:pPr marR="0" lvl="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“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подання” 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означає  тендерну заявку, пропозицію, оферту, котирування та заявку у сукупному чи загальному сенсі , включаючи, де цього вимагає контекст, первісне або орієнтовне уявлення;</a:t>
            </a:r>
          </a:p>
          <a:p>
            <a:pPr marR="0" lvl="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“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залучення подань” 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означає запрошення до участі у торгах, направлення подання чи участі у процедурах запиту пропозицій чи електронному реверсивному аукціоні;</a:t>
            </a:r>
          </a:p>
          <a:p>
            <a:pPr marR="0" lvl="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"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процедура рамкової угоди" 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означає процедуру, що проводиться в два етапи: </a:t>
            </a:r>
          </a:p>
          <a:p>
            <a:pPr marR="0" lvl="1" defTabSz="914400" rtl="0" eaLnBrk="1" fontAlgn="auto" latinLnBrk="0" hangingPunct="1"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1 етап – для відбору постачальника (або постачальників) або підрядника (або підрядників), які стануть стороною (або сторонами) рамкової угоди з організацією, що закуповує, і</a:t>
            </a:r>
          </a:p>
          <a:p>
            <a:pPr marR="0" lvl="1" defTabSz="914400" rtl="0" eaLnBrk="1" fontAlgn="auto" latinLnBrk="0" hangingPunct="1"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alatino Linotype" panose="02040502050505030304" pitchFamily="18" charset="0"/>
                <a:cs typeface="Times New Roman" panose="02020603050405020304" pitchFamily="18" charset="0"/>
              </a:rPr>
              <a:t> 2 етап – для укладення договору про закупівлю згідно з рамковою угодою з постачальником або підрядником, що є стороною цієї рамкової угоди;</a:t>
            </a:r>
          </a:p>
          <a:p>
            <a:endParaRPr lang="uk-UA" sz="1700" dirty="0"/>
          </a:p>
        </p:txBody>
      </p:sp>
    </p:spTree>
    <p:extLst>
      <p:ext uri="{BB962C8B-B14F-4D97-AF65-F5344CB8AC3E}">
        <p14:creationId xmlns:p14="http://schemas.microsoft.com/office/powerpoint/2010/main" val="100403179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3FFC0E-B7B3-2F40-F10F-D143B668B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072" y="1289765"/>
            <a:ext cx="3651101" cy="4270963"/>
          </a:xfrm>
        </p:spPr>
        <p:txBody>
          <a:bodyPr anchor="ctr">
            <a:normAutofit/>
          </a:bodyPr>
          <a:lstStyle/>
          <a:p>
            <a:pPr algn="ctr"/>
            <a:r>
              <a:rPr lang="ru-RU" dirty="0" err="1">
                <a:solidFill>
                  <a:srgbClr val="FFFFFF"/>
                </a:solidFill>
                <a:latin typeface="Palatino Linotype" panose="02040502050505030304" pitchFamily="18" charset="0"/>
              </a:rPr>
              <a:t>Критерії</a:t>
            </a:r>
            <a:r>
              <a:rPr lang="ru-RU" dirty="0">
                <a:solidFill>
                  <a:srgbClr val="FFFFFF"/>
                </a:solidFill>
                <a:latin typeface="Palatino Linotype" panose="02040502050505030304" pitchFamily="18" charset="0"/>
              </a:rPr>
              <a:t> процедур </a:t>
            </a:r>
            <a:r>
              <a:rPr lang="ru-RU" dirty="0" err="1">
                <a:solidFill>
                  <a:srgbClr val="FFFFFF"/>
                </a:solidFill>
                <a:latin typeface="Palatino Linotype" panose="02040502050505030304" pitchFamily="18" charset="0"/>
              </a:rPr>
              <a:t>відбору</a:t>
            </a:r>
            <a:r>
              <a:rPr lang="ru-RU" dirty="0">
                <a:solidFill>
                  <a:srgbClr val="FFFFFF"/>
                </a:solidFill>
                <a:latin typeface="Palatino Linotype" panose="02040502050505030304" pitchFamily="18" charset="0"/>
              </a:rPr>
              <a:t> </a:t>
            </a:r>
            <a:r>
              <a:rPr lang="ru-RU" dirty="0" err="1">
                <a:solidFill>
                  <a:srgbClr val="FFFFFF"/>
                </a:solidFill>
                <a:latin typeface="Palatino Linotype" panose="02040502050505030304" pitchFamily="18" charset="0"/>
              </a:rPr>
              <a:t>згідно</a:t>
            </a:r>
            <a:r>
              <a:rPr lang="ru-RU" dirty="0">
                <a:solidFill>
                  <a:srgbClr val="FFFFFF"/>
                </a:solidFill>
                <a:latin typeface="Palatino Linotype" panose="02040502050505030304" pitchFamily="18" charset="0"/>
              </a:rPr>
              <a:t> ЮНСІТРАЛ</a:t>
            </a:r>
            <a:endParaRPr lang="uk-UA" dirty="0">
              <a:solidFill>
                <a:srgbClr val="FFFFFF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868E082-1C35-9789-9202-A2DDD7FE9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0285" y="196948"/>
            <a:ext cx="5391604" cy="633046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1) </a:t>
            </a:r>
            <a:r>
              <a:rPr lang="uk-UA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ціна; </a:t>
            </a:r>
          </a:p>
          <a:p>
            <a:pPr marL="0" indent="0">
              <a:buNone/>
            </a:pPr>
            <a:r>
              <a:rPr lang="uk-UA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2) 	а) витрати на використання, експлуатацію і ремонт відносно 	товарів або робіт; </a:t>
            </a:r>
          </a:p>
          <a:p>
            <a:pPr marL="0" indent="0">
              <a:buNone/>
            </a:pPr>
            <a:r>
              <a:rPr lang="uk-UA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    	б) терміни поставки товарів, завершення робіт або надання 	послуг; </a:t>
            </a:r>
          </a:p>
          <a:p>
            <a:pPr marL="0" indent="0">
              <a:buNone/>
            </a:pPr>
            <a:r>
              <a:rPr lang="uk-UA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 	в) характеристики об’єкта </a:t>
            </a:r>
            <a:r>
              <a:rPr lang="uk-UA" sz="20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закупівель</a:t>
            </a:r>
            <a:r>
              <a:rPr lang="uk-UA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, такі як функціональні 	характеристики товарів або робіт, а також екологічні 	характеристики об’єкта </a:t>
            </a:r>
            <a:r>
              <a:rPr lang="uk-UA" sz="20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закупівель</a:t>
            </a:r>
            <a:r>
              <a:rPr lang="uk-UA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; </a:t>
            </a:r>
          </a:p>
          <a:p>
            <a:pPr marL="0" indent="0">
              <a:buNone/>
            </a:pPr>
            <a:r>
              <a:rPr lang="uk-UA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	г) умови платежу і гарантій щодо об’єкта </a:t>
            </a:r>
            <a:r>
              <a:rPr lang="uk-UA" sz="20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закупівель</a:t>
            </a:r>
            <a:r>
              <a:rPr lang="uk-UA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; </a:t>
            </a:r>
          </a:p>
          <a:p>
            <a:pPr marL="0" indent="0">
              <a:buNone/>
            </a:pPr>
            <a:r>
              <a:rPr lang="uk-UA" sz="2000" dirty="0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3) досвід, надійність, професійну і управлінську компетентність постачальника або підрядника та персоналу, який братиме участь у постачанні об’єкта </a:t>
            </a:r>
            <a:r>
              <a:rPr lang="uk-UA" sz="2000" dirty="0" err="1">
                <a:solidFill>
                  <a:schemeClr val="tx1">
                    <a:alpha val="80000"/>
                  </a:schemeClr>
                </a:solidFill>
                <a:latin typeface="Palatino Linotype" panose="02040502050505030304" pitchFamily="18" charset="0"/>
              </a:rPr>
              <a:t>закупівель</a:t>
            </a:r>
            <a:endParaRPr lang="uk-UA" sz="2000" dirty="0">
              <a:solidFill>
                <a:schemeClr val="tx1">
                  <a:alpha val="80000"/>
                </a:scheme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62332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Червона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9828</TotalTime>
  <Words>5134</Words>
  <Application>Microsoft Office PowerPoint</Application>
  <PresentationFormat>Широкий екран</PresentationFormat>
  <Paragraphs>395</Paragraphs>
  <Slides>65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65</vt:i4>
      </vt:variant>
    </vt:vector>
  </HeadingPairs>
  <TitlesOfParts>
    <vt:vector size="74" baseType="lpstr">
      <vt:lpstr>Arial</vt:lpstr>
      <vt:lpstr>Calibri</vt:lpstr>
      <vt:lpstr>Calibri Light</vt:lpstr>
      <vt:lpstr>OpenSans</vt:lpstr>
      <vt:lpstr>Palatino Linotype</vt:lpstr>
      <vt:lpstr>Times New Roman</vt:lpstr>
      <vt:lpstr>Wingdings</vt:lpstr>
      <vt:lpstr>Тема Office</vt:lpstr>
      <vt:lpstr>1_Тема Office</vt:lpstr>
      <vt:lpstr>Презентація PowerPoint</vt:lpstr>
      <vt:lpstr>Презентація PowerPoint</vt:lpstr>
      <vt:lpstr>Презентація PowerPoint</vt:lpstr>
      <vt:lpstr> Що таке procurement? Форма управлінської технології, що використовується при організації державних закупівель у розвинених країнах   </vt:lpstr>
      <vt:lpstr>Презентація PowerPoint</vt:lpstr>
      <vt:lpstr>Критенко О.О. розглядає державне замовленням як декларацією про наміри, а державні закупівлі як реалізацією намірів.</vt:lpstr>
      <vt:lpstr>Презентація PowerPoint</vt:lpstr>
      <vt:lpstr>Презентація PowerPoint</vt:lpstr>
      <vt:lpstr>Презентація PowerPoint</vt:lpstr>
      <vt:lpstr>Презентація PowerPoint</vt:lpstr>
      <vt:lpstr>Система державних закупівель (СДЗ) </vt:lpstr>
      <vt:lpstr>Етапи держзакупівель </vt:lpstr>
      <vt:lpstr>Загальні принципи процесу державних закупівель</vt:lpstr>
      <vt:lpstr>Основні засади державних закупівель: </vt:lpstr>
      <vt:lpstr>Індикатори державних закупівель </vt:lpstr>
      <vt:lpstr>Приклади індикаторів держзакупівель  </vt:lpstr>
      <vt:lpstr>Частка витрат ВВП на дерзакупівлі</vt:lpstr>
      <vt:lpstr>Презентація PowerPoint</vt:lpstr>
      <vt:lpstr>Частка витрат ВВП на дерзакупівлі</vt:lpstr>
      <vt:lpstr>Мапа витрат на держзакупівлі  як частка ВВП</vt:lpstr>
      <vt:lpstr>10 ТОП  країн у порівнянні з рештою світу</vt:lpstr>
      <vt:lpstr>Позиції Китаю і США на глобальному ринку держзакупівель</vt:lpstr>
      <vt:lpstr>Регіональна структуру світового ринку держзакупівель </vt:lpstr>
      <vt:lpstr>Проблема публічності інформації щодо вартості держзакупівель</vt:lpstr>
      <vt:lpstr> Вартість відкритих даних щодо держзакупівель по країнам </vt:lpstr>
      <vt:lpstr>Тренди розвитку глобального ринку держзакупівель</vt:lpstr>
      <vt:lpstr>Класифікація способів закупівлі</vt:lpstr>
      <vt:lpstr>Презентація PowerPoint</vt:lpstr>
      <vt:lpstr>Презентація PowerPoint</vt:lpstr>
      <vt:lpstr>Етапи проведення відкритих торгів</vt:lpstr>
      <vt:lpstr>Види торгів: закриті </vt:lpstr>
      <vt:lpstr>Тендери з  попередньою кваліфікацією </vt:lpstr>
      <vt:lpstr> Торги з переговорами та закриті торги є основними видами тендерних процедур </vt:lpstr>
      <vt:lpstr>Рамкові угоди в публічних закупівлях</vt:lpstr>
      <vt:lpstr>Порядок та етапи  укладання рамкових угод</vt:lpstr>
      <vt:lpstr>1 етап рамкової угоди:</vt:lpstr>
      <vt:lpstr>Презентація PowerPoint</vt:lpstr>
      <vt:lpstr> 2 етап рамкової угоди передбачається проведення відбору для укладання договорів про закупівлю за РУ: </vt:lpstr>
      <vt:lpstr>Презентація PowerPoint</vt:lpstr>
      <vt:lpstr>Методи міжнародних закупівель</vt:lpstr>
      <vt:lpstr>Контрактна система </vt:lpstr>
      <vt:lpstr> Що таке контракт?</vt:lpstr>
      <vt:lpstr>Огляд контрактів: Чому вони нам потрібні?</vt:lpstr>
      <vt:lpstr>Життєвий цикл закупівель </vt:lpstr>
      <vt:lpstr>Як ми купуємо: Процес контрактування</vt:lpstr>
      <vt:lpstr>Контрактні засади</vt:lpstr>
      <vt:lpstr>Різниця між контрактами з фіксованою ціною та з відшкодуванням витрат</vt:lpstr>
      <vt:lpstr>Загальні контрактні зобов'язання 535 млрд. дол США (на прикладі США)</vt:lpstr>
      <vt:lpstr>4 основні види запиту інформації для участі у тендері</vt:lpstr>
      <vt:lpstr>Презентація PowerPoint</vt:lpstr>
      <vt:lpstr>Презентація PowerPoint</vt:lpstr>
      <vt:lpstr>Як отримати банківську гарантію в Україні?</vt:lpstr>
      <vt:lpstr>Банки-емітенти, які можуть надати гарантію через EBRD та IFC</vt:lpstr>
      <vt:lpstr>Замовник може вимагати гарантійні зобов’язання</vt:lpstr>
      <vt:lpstr> CASE:Тендерна документація. Дискримінаційні умови </vt:lpstr>
      <vt:lpstr>Державні органи можуть розірвати контракт</vt:lpstr>
      <vt:lpstr>МСП в сфері державних закупівель </vt:lpstr>
      <vt:lpstr>Інформаційні джерела щодо держзакупівель</vt:lpstr>
      <vt:lpstr>Інформаційні джерела щодо держзакупівель</vt:lpstr>
      <vt:lpstr>Міжнародні норми правового регулювання державних закупівель можна поділити на три групи.  </vt:lpstr>
      <vt:lpstr>ТИПОВИЙ ЗАКОН ЮНСІТРАЛ</vt:lpstr>
      <vt:lpstr>ТИПОВИЙ ЗАКОН ЮНСІТРАЛ</vt:lpstr>
      <vt:lpstr>ТИПОВИЙ ЗАКОН ЮНСІТРАЛ</vt:lpstr>
      <vt:lpstr>ТИПОВИЙ ЗАКОН ЮНСІТРАЛ</vt:lpstr>
      <vt:lpstr>Критерії процедур відбору згідно ЮНСІТРАЛ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Публічні або державні закупівлі</dc:title>
  <dc:subject/>
  <dc:creator>Rita zablotska</dc:creator>
  <cp:keywords/>
  <dc:description/>
  <cp:lastModifiedBy>Олександра Шепель</cp:lastModifiedBy>
  <cp:revision>36</cp:revision>
  <dcterms:created xsi:type="dcterms:W3CDTF">2023-07-26T12:31:17Z</dcterms:created>
  <dcterms:modified xsi:type="dcterms:W3CDTF">2026-09-02T09:38:45Z</dcterms:modified>
  <cp:category/>
</cp:coreProperties>
</file>