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1"/>
  </p:sldMasterIdLst>
  <p:sldIdLst>
    <p:sldId id="256" r:id="rId2"/>
    <p:sldId id="257" r:id="rId3"/>
    <p:sldId id="258" r:id="rId4"/>
    <p:sldId id="259" r:id="rId5"/>
    <p:sldId id="260" r:id="rId6"/>
    <p:sldId id="281" r:id="rId7"/>
    <p:sldId id="280" r:id="rId8"/>
    <p:sldId id="282" r:id="rId9"/>
    <p:sldId id="261" r:id="rId10"/>
    <p:sldId id="262" r:id="rId11"/>
    <p:sldId id="283" r:id="rId12"/>
    <p:sldId id="263" r:id="rId13"/>
    <p:sldId id="264" r:id="rId14"/>
    <p:sldId id="265" r:id="rId15"/>
    <p:sldId id="266" r:id="rId16"/>
    <p:sldId id="267" r:id="rId17"/>
    <p:sldId id="268" r:id="rId18"/>
    <p:sldId id="277" r:id="rId19"/>
    <p:sldId id="284" r:id="rId20"/>
    <p:sldId id="279" r:id="rId21"/>
    <p:sldId id="276" r:id="rId22"/>
    <p:sldId id="278" r:id="rId23"/>
    <p:sldId id="275" r:id="rId24"/>
    <p:sldId id="285" r:id="rId25"/>
    <p:sldId id="273" r:id="rId26"/>
    <p:sldId id="269" r:id="rId27"/>
    <p:sldId id="291" r:id="rId28"/>
    <p:sldId id="270" r:id="rId29"/>
    <p:sldId id="271" r:id="rId30"/>
    <p:sldId id="272" r:id="rId31"/>
    <p:sldId id="292" r:id="rId32"/>
    <p:sldId id="290"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1468"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B51679-308F-468F-9499-18FCA7D473DF}" type="doc">
      <dgm:prSet loTypeId="urn:microsoft.com/office/officeart/2008/layout/LinedList" loCatId="list" qsTypeId="urn:microsoft.com/office/officeart/2005/8/quickstyle/simple4" qsCatId="simple" csTypeId="urn:microsoft.com/office/officeart/2005/8/colors/colorful5" csCatId="colorful"/>
      <dgm:spPr/>
      <dgm:t>
        <a:bodyPr/>
        <a:lstStyle/>
        <a:p>
          <a:endParaRPr lang="en-US"/>
        </a:p>
      </dgm:t>
    </dgm:pt>
    <dgm:pt modelId="{8D1241BD-27D2-41CF-945A-E0FB584E3FA0}">
      <dgm:prSet/>
      <dgm:spPr/>
      <dgm:t>
        <a:bodyPr/>
        <a:lstStyle/>
        <a:p>
          <a:r>
            <a:rPr lang="uk-UA"/>
            <a:t>Росія – 2 млн громадян</a:t>
          </a:r>
          <a:endParaRPr lang="en-US"/>
        </a:p>
      </dgm:t>
    </dgm:pt>
    <dgm:pt modelId="{ABAB4CB7-EA40-45BC-9782-682C5420E078}" type="parTrans" cxnId="{4CA1322D-BF65-44BC-AA45-17490242D605}">
      <dgm:prSet/>
      <dgm:spPr/>
      <dgm:t>
        <a:bodyPr/>
        <a:lstStyle/>
        <a:p>
          <a:endParaRPr lang="en-US"/>
        </a:p>
      </dgm:t>
    </dgm:pt>
    <dgm:pt modelId="{26B88E42-74BE-45A7-B62C-ABDB7A58A8FD}" type="sibTrans" cxnId="{4CA1322D-BF65-44BC-AA45-17490242D605}">
      <dgm:prSet/>
      <dgm:spPr/>
      <dgm:t>
        <a:bodyPr/>
        <a:lstStyle/>
        <a:p>
          <a:endParaRPr lang="en-US"/>
        </a:p>
      </dgm:t>
    </dgm:pt>
    <dgm:pt modelId="{2CB339F3-CE15-4A80-8C0F-B8383DEB961C}">
      <dgm:prSet/>
      <dgm:spPr/>
      <dgm:t>
        <a:bodyPr/>
        <a:lstStyle/>
        <a:p>
          <a:r>
            <a:rPr lang="uk-UA"/>
            <a:t>Польща – 464 тис.</a:t>
          </a:r>
          <a:endParaRPr lang="en-US"/>
        </a:p>
      </dgm:t>
    </dgm:pt>
    <dgm:pt modelId="{D0827BFD-3C02-47D6-8B7A-A5EAADBA7515}" type="parTrans" cxnId="{D0789B0B-1A70-4B5A-A9AB-F81F176D67F0}">
      <dgm:prSet/>
      <dgm:spPr/>
      <dgm:t>
        <a:bodyPr/>
        <a:lstStyle/>
        <a:p>
          <a:endParaRPr lang="en-US"/>
        </a:p>
      </dgm:t>
    </dgm:pt>
    <dgm:pt modelId="{EA47A2D2-48F4-423A-8916-946D850C2768}" type="sibTrans" cxnId="{D0789B0B-1A70-4B5A-A9AB-F81F176D67F0}">
      <dgm:prSet/>
      <dgm:spPr/>
      <dgm:t>
        <a:bodyPr/>
        <a:lstStyle/>
        <a:p>
          <a:endParaRPr lang="en-US"/>
        </a:p>
      </dgm:t>
    </dgm:pt>
    <dgm:pt modelId="{702DE1DC-AA7A-4FBB-933F-35966AB4526F}">
      <dgm:prSet/>
      <dgm:spPr/>
      <dgm:t>
        <a:bodyPr/>
        <a:lstStyle/>
        <a:p>
          <a:r>
            <a:rPr lang="uk-UA"/>
            <a:t>США – 400 тис.</a:t>
          </a:r>
          <a:endParaRPr lang="en-US"/>
        </a:p>
      </dgm:t>
    </dgm:pt>
    <dgm:pt modelId="{2A160D47-8055-4315-B09D-068D94E25FAB}" type="parTrans" cxnId="{0B6F1AD4-2B33-440F-AEB9-AEC0CAB550D9}">
      <dgm:prSet/>
      <dgm:spPr/>
      <dgm:t>
        <a:bodyPr/>
        <a:lstStyle/>
        <a:p>
          <a:endParaRPr lang="en-US"/>
        </a:p>
      </dgm:t>
    </dgm:pt>
    <dgm:pt modelId="{E28D22ED-5E4E-4A68-9961-AF2929DF0AD3}" type="sibTrans" cxnId="{0B6F1AD4-2B33-440F-AEB9-AEC0CAB550D9}">
      <dgm:prSet/>
      <dgm:spPr/>
      <dgm:t>
        <a:bodyPr/>
        <a:lstStyle/>
        <a:p>
          <a:endParaRPr lang="en-US"/>
        </a:p>
      </dgm:t>
    </dgm:pt>
    <dgm:pt modelId="{55175EA0-7541-4891-BB26-0341C93AADD3}">
      <dgm:prSet/>
      <dgm:spPr/>
      <dgm:t>
        <a:bodyPr/>
        <a:lstStyle/>
        <a:p>
          <a:r>
            <a:rPr lang="uk-UA"/>
            <a:t>Італія – 240 тис.</a:t>
          </a:r>
          <a:endParaRPr lang="en-US"/>
        </a:p>
      </dgm:t>
    </dgm:pt>
    <dgm:pt modelId="{6EEF5D6B-5FD3-4CFF-AF60-A1C3CE127370}" type="parTrans" cxnId="{73D0D7AB-3A43-4469-A3AB-15B34EB0453E}">
      <dgm:prSet/>
      <dgm:spPr/>
      <dgm:t>
        <a:bodyPr/>
        <a:lstStyle/>
        <a:p>
          <a:endParaRPr lang="en-US"/>
        </a:p>
      </dgm:t>
    </dgm:pt>
    <dgm:pt modelId="{98E1B3A9-6ABA-43B6-9CC8-AA4C287B87B8}" type="sibTrans" cxnId="{73D0D7AB-3A43-4469-A3AB-15B34EB0453E}">
      <dgm:prSet/>
      <dgm:spPr/>
      <dgm:t>
        <a:bodyPr/>
        <a:lstStyle/>
        <a:p>
          <a:endParaRPr lang="en-US"/>
        </a:p>
      </dgm:t>
    </dgm:pt>
    <dgm:pt modelId="{B3A71C4A-63C2-464A-BA53-9116F15DFB66}">
      <dgm:prSet/>
      <dgm:spPr/>
      <dgm:t>
        <a:bodyPr/>
        <a:lstStyle/>
        <a:p>
          <a:r>
            <a:rPr lang="uk-UA"/>
            <a:t>Ізраїль – 220 тис.</a:t>
          </a:r>
          <a:endParaRPr lang="en-US"/>
        </a:p>
      </dgm:t>
    </dgm:pt>
    <dgm:pt modelId="{B30E9152-D360-40CA-9158-6A198E076273}" type="parTrans" cxnId="{64AB61B6-577C-4400-ACCA-6E07C94A7359}">
      <dgm:prSet/>
      <dgm:spPr/>
      <dgm:t>
        <a:bodyPr/>
        <a:lstStyle/>
        <a:p>
          <a:endParaRPr lang="en-US"/>
        </a:p>
      </dgm:t>
    </dgm:pt>
    <dgm:pt modelId="{2793B4CE-A10A-4D88-93E5-CD7E081E1484}" type="sibTrans" cxnId="{64AB61B6-577C-4400-ACCA-6E07C94A7359}">
      <dgm:prSet/>
      <dgm:spPr/>
      <dgm:t>
        <a:bodyPr/>
        <a:lstStyle/>
        <a:p>
          <a:endParaRPr lang="en-US"/>
        </a:p>
      </dgm:t>
    </dgm:pt>
    <dgm:pt modelId="{A7203CB5-248C-456F-A25C-0F0AB75E88F6}">
      <dgm:prSet/>
      <dgm:spPr/>
      <dgm:t>
        <a:bodyPr/>
        <a:lstStyle/>
        <a:p>
          <a:r>
            <a:rPr lang="uk-UA"/>
            <a:t>Чехія – 145 тис.</a:t>
          </a:r>
          <a:endParaRPr lang="en-US"/>
        </a:p>
      </dgm:t>
    </dgm:pt>
    <dgm:pt modelId="{2DD87A45-10B0-41F4-A5DB-6F7657A21C51}" type="parTrans" cxnId="{C59F4FBC-1C9B-46C9-9883-5A5716A412DB}">
      <dgm:prSet/>
      <dgm:spPr/>
      <dgm:t>
        <a:bodyPr/>
        <a:lstStyle/>
        <a:p>
          <a:endParaRPr lang="en-US"/>
        </a:p>
      </dgm:t>
    </dgm:pt>
    <dgm:pt modelId="{3F82C9B9-D9BB-492E-9E26-039365BF68EA}" type="sibTrans" cxnId="{C59F4FBC-1C9B-46C9-9883-5A5716A412DB}">
      <dgm:prSet/>
      <dgm:spPr/>
      <dgm:t>
        <a:bodyPr/>
        <a:lstStyle/>
        <a:p>
          <a:endParaRPr lang="en-US"/>
        </a:p>
      </dgm:t>
    </dgm:pt>
    <dgm:pt modelId="{9D0DC76E-06D5-4E35-8CB2-9923F631CC2E}">
      <dgm:prSet/>
      <dgm:spPr/>
      <dgm:t>
        <a:bodyPr/>
        <a:lstStyle/>
        <a:p>
          <a:r>
            <a:rPr lang="uk-UA" dirty="0" err="1"/>
            <a:t>ФРН</a:t>
          </a:r>
          <a:r>
            <a:rPr lang="uk-UA" dirty="0"/>
            <a:t> – 140 тис.</a:t>
          </a:r>
          <a:endParaRPr lang="en-US" dirty="0"/>
        </a:p>
      </dgm:t>
    </dgm:pt>
    <dgm:pt modelId="{DE7A8DFF-AB2D-4AE3-B95E-0A5303A9E93C}" type="parTrans" cxnId="{1A80D6B1-BF5D-4BDE-96CE-D0445E0569FD}">
      <dgm:prSet/>
      <dgm:spPr/>
      <dgm:t>
        <a:bodyPr/>
        <a:lstStyle/>
        <a:p>
          <a:endParaRPr lang="en-US"/>
        </a:p>
      </dgm:t>
    </dgm:pt>
    <dgm:pt modelId="{57B8605A-0984-4C21-8058-EBE9418DA45D}" type="sibTrans" cxnId="{1A80D6B1-BF5D-4BDE-96CE-D0445E0569FD}">
      <dgm:prSet/>
      <dgm:spPr/>
      <dgm:t>
        <a:bodyPr/>
        <a:lstStyle/>
        <a:p>
          <a:endParaRPr lang="en-US"/>
        </a:p>
      </dgm:t>
    </dgm:pt>
    <dgm:pt modelId="{7A495111-E6C4-4B1C-B17C-A7DF3C61DBD7}">
      <dgm:prSet/>
      <dgm:spPr/>
      <dgm:t>
        <a:bodyPr/>
        <a:lstStyle/>
        <a:p>
          <a:r>
            <a:rPr lang="uk-UA"/>
            <a:t>Іспанія – 106 тис.</a:t>
          </a:r>
          <a:endParaRPr lang="en-US"/>
        </a:p>
      </dgm:t>
    </dgm:pt>
    <dgm:pt modelId="{9B3C03B0-8BCA-43BD-9147-7E4268C06CD5}" type="parTrans" cxnId="{6E2C6CD9-F7DB-443A-8277-F5A266EE29E2}">
      <dgm:prSet/>
      <dgm:spPr/>
      <dgm:t>
        <a:bodyPr/>
        <a:lstStyle/>
        <a:p>
          <a:endParaRPr lang="en-US"/>
        </a:p>
      </dgm:t>
    </dgm:pt>
    <dgm:pt modelId="{930FA866-D838-4F78-A778-480FBD239BA4}" type="sibTrans" cxnId="{6E2C6CD9-F7DB-443A-8277-F5A266EE29E2}">
      <dgm:prSet/>
      <dgm:spPr/>
      <dgm:t>
        <a:bodyPr/>
        <a:lstStyle/>
        <a:p>
          <a:endParaRPr lang="en-US"/>
        </a:p>
      </dgm:t>
    </dgm:pt>
    <dgm:pt modelId="{0C949D6E-7478-4FF2-876E-DC278D214850}">
      <dgm:prSet/>
      <dgm:spPr/>
      <dgm:t>
        <a:bodyPr/>
        <a:lstStyle/>
        <a:p>
          <a:r>
            <a:rPr lang="uk-UA"/>
            <a:t>Канада – 80 тис.</a:t>
          </a:r>
          <a:endParaRPr lang="en-US"/>
        </a:p>
      </dgm:t>
    </dgm:pt>
    <dgm:pt modelId="{B5452152-7717-4159-9786-C8137C4B7ABA}" type="parTrans" cxnId="{B270CD4C-5D06-4EA6-8516-04C1B0C12C8C}">
      <dgm:prSet/>
      <dgm:spPr/>
      <dgm:t>
        <a:bodyPr/>
        <a:lstStyle/>
        <a:p>
          <a:endParaRPr lang="en-US"/>
        </a:p>
      </dgm:t>
    </dgm:pt>
    <dgm:pt modelId="{5BD1C77F-C713-4617-BDB3-BF8AADF18080}" type="sibTrans" cxnId="{B270CD4C-5D06-4EA6-8516-04C1B0C12C8C}">
      <dgm:prSet/>
      <dgm:spPr/>
      <dgm:t>
        <a:bodyPr/>
        <a:lstStyle/>
        <a:p>
          <a:endParaRPr lang="en-US"/>
        </a:p>
      </dgm:t>
    </dgm:pt>
    <dgm:pt modelId="{8220D6BE-4C6F-4509-ACD2-0E31B1586EC6}">
      <dgm:prSet/>
      <dgm:spPr/>
      <dgm:t>
        <a:bodyPr/>
        <a:lstStyle/>
        <a:p>
          <a:r>
            <a:rPr lang="uk-UA"/>
            <a:t>Литва – 64 тис.</a:t>
          </a:r>
          <a:endParaRPr lang="en-US"/>
        </a:p>
      </dgm:t>
    </dgm:pt>
    <dgm:pt modelId="{55C7B3EF-FAC8-48C6-B719-C45C6F15E4DC}" type="parTrans" cxnId="{A054426A-C0AE-4930-B47A-DA721C6893E1}">
      <dgm:prSet/>
      <dgm:spPr/>
      <dgm:t>
        <a:bodyPr/>
        <a:lstStyle/>
        <a:p>
          <a:endParaRPr lang="en-US"/>
        </a:p>
      </dgm:t>
    </dgm:pt>
    <dgm:pt modelId="{26DD3A18-EA15-4CDD-8CA5-A37D6B06963C}" type="sibTrans" cxnId="{A054426A-C0AE-4930-B47A-DA721C6893E1}">
      <dgm:prSet/>
      <dgm:spPr/>
      <dgm:t>
        <a:bodyPr/>
        <a:lstStyle/>
        <a:p>
          <a:endParaRPr lang="en-US"/>
        </a:p>
      </dgm:t>
    </dgm:pt>
    <dgm:pt modelId="{1ECFCAE8-67D1-4599-86C3-E741765A7262}" type="pres">
      <dgm:prSet presAssocID="{7FB51679-308F-468F-9499-18FCA7D473DF}" presName="vert0" presStyleCnt="0">
        <dgm:presLayoutVars>
          <dgm:dir/>
          <dgm:animOne val="branch"/>
          <dgm:animLvl val="lvl"/>
        </dgm:presLayoutVars>
      </dgm:prSet>
      <dgm:spPr/>
    </dgm:pt>
    <dgm:pt modelId="{F80C9E60-A08E-4696-AC59-89C3D19C8836}" type="pres">
      <dgm:prSet presAssocID="{8D1241BD-27D2-41CF-945A-E0FB584E3FA0}" presName="thickLine" presStyleLbl="alignNode1" presStyleIdx="0" presStyleCnt="10"/>
      <dgm:spPr/>
    </dgm:pt>
    <dgm:pt modelId="{65292CA4-D0A9-45AB-9959-48789EECE61D}" type="pres">
      <dgm:prSet presAssocID="{8D1241BD-27D2-41CF-945A-E0FB584E3FA0}" presName="horz1" presStyleCnt="0"/>
      <dgm:spPr/>
    </dgm:pt>
    <dgm:pt modelId="{0A9785F1-BFE7-4FB1-AD15-B9862C25C5B1}" type="pres">
      <dgm:prSet presAssocID="{8D1241BD-27D2-41CF-945A-E0FB584E3FA0}" presName="tx1" presStyleLbl="revTx" presStyleIdx="0" presStyleCnt="10"/>
      <dgm:spPr/>
    </dgm:pt>
    <dgm:pt modelId="{6BD09B94-0AEC-4465-906A-719EDA49E9D5}" type="pres">
      <dgm:prSet presAssocID="{8D1241BD-27D2-41CF-945A-E0FB584E3FA0}" presName="vert1" presStyleCnt="0"/>
      <dgm:spPr/>
    </dgm:pt>
    <dgm:pt modelId="{F972E6DA-C83F-41B6-8A38-8C15598EF14E}" type="pres">
      <dgm:prSet presAssocID="{2CB339F3-CE15-4A80-8C0F-B8383DEB961C}" presName="thickLine" presStyleLbl="alignNode1" presStyleIdx="1" presStyleCnt="10"/>
      <dgm:spPr/>
    </dgm:pt>
    <dgm:pt modelId="{F9C2A602-A9C9-4B70-906F-3C607BC07C17}" type="pres">
      <dgm:prSet presAssocID="{2CB339F3-CE15-4A80-8C0F-B8383DEB961C}" presName="horz1" presStyleCnt="0"/>
      <dgm:spPr/>
    </dgm:pt>
    <dgm:pt modelId="{186E5282-BE3B-4E32-A493-FA6CF0C33520}" type="pres">
      <dgm:prSet presAssocID="{2CB339F3-CE15-4A80-8C0F-B8383DEB961C}" presName="tx1" presStyleLbl="revTx" presStyleIdx="1" presStyleCnt="10"/>
      <dgm:spPr/>
    </dgm:pt>
    <dgm:pt modelId="{8F2EABF0-2D7C-4570-9D52-BF3B00F8D80A}" type="pres">
      <dgm:prSet presAssocID="{2CB339F3-CE15-4A80-8C0F-B8383DEB961C}" presName="vert1" presStyleCnt="0"/>
      <dgm:spPr/>
    </dgm:pt>
    <dgm:pt modelId="{D880D65B-7F19-4CD7-86FE-EE37D8B4EEBF}" type="pres">
      <dgm:prSet presAssocID="{702DE1DC-AA7A-4FBB-933F-35966AB4526F}" presName="thickLine" presStyleLbl="alignNode1" presStyleIdx="2" presStyleCnt="10"/>
      <dgm:spPr/>
    </dgm:pt>
    <dgm:pt modelId="{E75964D9-938A-4EF9-9038-DA5C3BAAAC19}" type="pres">
      <dgm:prSet presAssocID="{702DE1DC-AA7A-4FBB-933F-35966AB4526F}" presName="horz1" presStyleCnt="0"/>
      <dgm:spPr/>
    </dgm:pt>
    <dgm:pt modelId="{213B83FA-A814-479D-9241-06D4B9ED9585}" type="pres">
      <dgm:prSet presAssocID="{702DE1DC-AA7A-4FBB-933F-35966AB4526F}" presName="tx1" presStyleLbl="revTx" presStyleIdx="2" presStyleCnt="10"/>
      <dgm:spPr/>
    </dgm:pt>
    <dgm:pt modelId="{021FF92E-16E6-487F-B929-B8CE8A257E0B}" type="pres">
      <dgm:prSet presAssocID="{702DE1DC-AA7A-4FBB-933F-35966AB4526F}" presName="vert1" presStyleCnt="0"/>
      <dgm:spPr/>
    </dgm:pt>
    <dgm:pt modelId="{2BC062E2-DB8B-41C8-BFC4-C2626816DB88}" type="pres">
      <dgm:prSet presAssocID="{55175EA0-7541-4891-BB26-0341C93AADD3}" presName="thickLine" presStyleLbl="alignNode1" presStyleIdx="3" presStyleCnt="10"/>
      <dgm:spPr/>
    </dgm:pt>
    <dgm:pt modelId="{A6F363B7-F4C6-4F17-91D8-A8A658D7882A}" type="pres">
      <dgm:prSet presAssocID="{55175EA0-7541-4891-BB26-0341C93AADD3}" presName="horz1" presStyleCnt="0"/>
      <dgm:spPr/>
    </dgm:pt>
    <dgm:pt modelId="{AB280590-D92D-418B-A826-B741E748D4EB}" type="pres">
      <dgm:prSet presAssocID="{55175EA0-7541-4891-BB26-0341C93AADD3}" presName="tx1" presStyleLbl="revTx" presStyleIdx="3" presStyleCnt="10"/>
      <dgm:spPr/>
    </dgm:pt>
    <dgm:pt modelId="{21AAC14D-64EB-4ED5-A25F-DF4A0C69D6DF}" type="pres">
      <dgm:prSet presAssocID="{55175EA0-7541-4891-BB26-0341C93AADD3}" presName="vert1" presStyleCnt="0"/>
      <dgm:spPr/>
    </dgm:pt>
    <dgm:pt modelId="{B4D95223-8DB5-4910-B42F-96CFC6FEB963}" type="pres">
      <dgm:prSet presAssocID="{B3A71C4A-63C2-464A-BA53-9116F15DFB66}" presName="thickLine" presStyleLbl="alignNode1" presStyleIdx="4" presStyleCnt="10"/>
      <dgm:spPr/>
    </dgm:pt>
    <dgm:pt modelId="{91ADF5F7-A100-4288-99CD-49659A496FC8}" type="pres">
      <dgm:prSet presAssocID="{B3A71C4A-63C2-464A-BA53-9116F15DFB66}" presName="horz1" presStyleCnt="0"/>
      <dgm:spPr/>
    </dgm:pt>
    <dgm:pt modelId="{0C30D6B9-1B45-406E-9788-4F0625774D45}" type="pres">
      <dgm:prSet presAssocID="{B3A71C4A-63C2-464A-BA53-9116F15DFB66}" presName="tx1" presStyleLbl="revTx" presStyleIdx="4" presStyleCnt="10"/>
      <dgm:spPr/>
    </dgm:pt>
    <dgm:pt modelId="{7BF8085F-2152-4554-8734-662848BCC047}" type="pres">
      <dgm:prSet presAssocID="{B3A71C4A-63C2-464A-BA53-9116F15DFB66}" presName="vert1" presStyleCnt="0"/>
      <dgm:spPr/>
    </dgm:pt>
    <dgm:pt modelId="{E1085628-2CB8-4078-BF29-316E374FCD0B}" type="pres">
      <dgm:prSet presAssocID="{A7203CB5-248C-456F-A25C-0F0AB75E88F6}" presName="thickLine" presStyleLbl="alignNode1" presStyleIdx="5" presStyleCnt="10"/>
      <dgm:spPr/>
    </dgm:pt>
    <dgm:pt modelId="{AF414E64-0B7B-4A47-9359-4647B122569E}" type="pres">
      <dgm:prSet presAssocID="{A7203CB5-248C-456F-A25C-0F0AB75E88F6}" presName="horz1" presStyleCnt="0"/>
      <dgm:spPr/>
    </dgm:pt>
    <dgm:pt modelId="{2F742A40-7433-4DC8-B74C-A8A15775EBA1}" type="pres">
      <dgm:prSet presAssocID="{A7203CB5-248C-456F-A25C-0F0AB75E88F6}" presName="tx1" presStyleLbl="revTx" presStyleIdx="5" presStyleCnt="10"/>
      <dgm:spPr/>
    </dgm:pt>
    <dgm:pt modelId="{1178306D-0126-4F28-BCB1-8D0783A4DE48}" type="pres">
      <dgm:prSet presAssocID="{A7203CB5-248C-456F-A25C-0F0AB75E88F6}" presName="vert1" presStyleCnt="0"/>
      <dgm:spPr/>
    </dgm:pt>
    <dgm:pt modelId="{6C368FEB-8930-40A2-8A7F-67A498A24751}" type="pres">
      <dgm:prSet presAssocID="{9D0DC76E-06D5-4E35-8CB2-9923F631CC2E}" presName="thickLine" presStyleLbl="alignNode1" presStyleIdx="6" presStyleCnt="10"/>
      <dgm:spPr/>
    </dgm:pt>
    <dgm:pt modelId="{24495EF7-90FE-46E7-81EF-B32D6BBAC809}" type="pres">
      <dgm:prSet presAssocID="{9D0DC76E-06D5-4E35-8CB2-9923F631CC2E}" presName="horz1" presStyleCnt="0"/>
      <dgm:spPr/>
    </dgm:pt>
    <dgm:pt modelId="{51167453-1389-4B59-9C8D-A393793B30FC}" type="pres">
      <dgm:prSet presAssocID="{9D0DC76E-06D5-4E35-8CB2-9923F631CC2E}" presName="tx1" presStyleLbl="revTx" presStyleIdx="6" presStyleCnt="10"/>
      <dgm:spPr/>
    </dgm:pt>
    <dgm:pt modelId="{D611FA06-1D18-485E-A2C3-D8C1E2025CA2}" type="pres">
      <dgm:prSet presAssocID="{9D0DC76E-06D5-4E35-8CB2-9923F631CC2E}" presName="vert1" presStyleCnt="0"/>
      <dgm:spPr/>
    </dgm:pt>
    <dgm:pt modelId="{52130E57-DBAA-4FBF-AEBF-B4E273944750}" type="pres">
      <dgm:prSet presAssocID="{7A495111-E6C4-4B1C-B17C-A7DF3C61DBD7}" presName="thickLine" presStyleLbl="alignNode1" presStyleIdx="7" presStyleCnt="10"/>
      <dgm:spPr/>
    </dgm:pt>
    <dgm:pt modelId="{B0D97527-B1FE-46EA-B7FD-A6E5E817ABA7}" type="pres">
      <dgm:prSet presAssocID="{7A495111-E6C4-4B1C-B17C-A7DF3C61DBD7}" presName="horz1" presStyleCnt="0"/>
      <dgm:spPr/>
    </dgm:pt>
    <dgm:pt modelId="{48650638-4C17-4E0B-ACD7-9DD421458D16}" type="pres">
      <dgm:prSet presAssocID="{7A495111-E6C4-4B1C-B17C-A7DF3C61DBD7}" presName="tx1" presStyleLbl="revTx" presStyleIdx="7" presStyleCnt="10"/>
      <dgm:spPr/>
    </dgm:pt>
    <dgm:pt modelId="{31C9734F-0E7D-4B3D-A20A-3C519EB6BBBE}" type="pres">
      <dgm:prSet presAssocID="{7A495111-E6C4-4B1C-B17C-A7DF3C61DBD7}" presName="vert1" presStyleCnt="0"/>
      <dgm:spPr/>
    </dgm:pt>
    <dgm:pt modelId="{290EC3F8-C0F2-4DCC-AA2E-41463579CE5F}" type="pres">
      <dgm:prSet presAssocID="{0C949D6E-7478-4FF2-876E-DC278D214850}" presName="thickLine" presStyleLbl="alignNode1" presStyleIdx="8" presStyleCnt="10"/>
      <dgm:spPr/>
    </dgm:pt>
    <dgm:pt modelId="{9244C0A4-0214-4AED-89BD-BA50C9B3236D}" type="pres">
      <dgm:prSet presAssocID="{0C949D6E-7478-4FF2-876E-DC278D214850}" presName="horz1" presStyleCnt="0"/>
      <dgm:spPr/>
    </dgm:pt>
    <dgm:pt modelId="{9E364739-4F53-4846-9EA0-BC269718C15E}" type="pres">
      <dgm:prSet presAssocID="{0C949D6E-7478-4FF2-876E-DC278D214850}" presName="tx1" presStyleLbl="revTx" presStyleIdx="8" presStyleCnt="10"/>
      <dgm:spPr/>
    </dgm:pt>
    <dgm:pt modelId="{BBAB5E85-61A2-45F4-9397-DE02865B6B81}" type="pres">
      <dgm:prSet presAssocID="{0C949D6E-7478-4FF2-876E-DC278D214850}" presName="vert1" presStyleCnt="0"/>
      <dgm:spPr/>
    </dgm:pt>
    <dgm:pt modelId="{AC7DA71F-A5F5-4D33-A473-2988E5F9F6BD}" type="pres">
      <dgm:prSet presAssocID="{8220D6BE-4C6F-4509-ACD2-0E31B1586EC6}" presName="thickLine" presStyleLbl="alignNode1" presStyleIdx="9" presStyleCnt="10"/>
      <dgm:spPr/>
    </dgm:pt>
    <dgm:pt modelId="{5524C5CA-B5FE-4CA4-9698-7AE019B79090}" type="pres">
      <dgm:prSet presAssocID="{8220D6BE-4C6F-4509-ACD2-0E31B1586EC6}" presName="horz1" presStyleCnt="0"/>
      <dgm:spPr/>
    </dgm:pt>
    <dgm:pt modelId="{2CDFEF08-702C-434C-9D6F-903BA1BE42CA}" type="pres">
      <dgm:prSet presAssocID="{8220D6BE-4C6F-4509-ACD2-0E31B1586EC6}" presName="tx1" presStyleLbl="revTx" presStyleIdx="9" presStyleCnt="10"/>
      <dgm:spPr/>
    </dgm:pt>
    <dgm:pt modelId="{A06FE19D-B318-4324-BF28-7F8BFFA1525C}" type="pres">
      <dgm:prSet presAssocID="{8220D6BE-4C6F-4509-ACD2-0E31B1586EC6}" presName="vert1" presStyleCnt="0"/>
      <dgm:spPr/>
    </dgm:pt>
  </dgm:ptLst>
  <dgm:cxnLst>
    <dgm:cxn modelId="{03C69001-5CE6-4C70-9D4D-A0E475D59E24}" type="presOf" srcId="{A7203CB5-248C-456F-A25C-0F0AB75E88F6}" destId="{2F742A40-7433-4DC8-B74C-A8A15775EBA1}" srcOrd="0" destOrd="0" presId="urn:microsoft.com/office/officeart/2008/layout/LinedList"/>
    <dgm:cxn modelId="{D0789B0B-1A70-4B5A-A9AB-F81F176D67F0}" srcId="{7FB51679-308F-468F-9499-18FCA7D473DF}" destId="{2CB339F3-CE15-4A80-8C0F-B8383DEB961C}" srcOrd="1" destOrd="0" parTransId="{D0827BFD-3C02-47D6-8B7A-A5EAADBA7515}" sibTransId="{EA47A2D2-48F4-423A-8916-946D850C2768}"/>
    <dgm:cxn modelId="{4CA1322D-BF65-44BC-AA45-17490242D605}" srcId="{7FB51679-308F-468F-9499-18FCA7D473DF}" destId="{8D1241BD-27D2-41CF-945A-E0FB584E3FA0}" srcOrd="0" destOrd="0" parTransId="{ABAB4CB7-EA40-45BC-9782-682C5420E078}" sibTransId="{26B88E42-74BE-45A7-B62C-ABDB7A58A8FD}"/>
    <dgm:cxn modelId="{3D277332-5F2A-484C-9BCE-A9F5D42402BC}" type="presOf" srcId="{9D0DC76E-06D5-4E35-8CB2-9923F631CC2E}" destId="{51167453-1389-4B59-9C8D-A393793B30FC}" srcOrd="0" destOrd="0" presId="urn:microsoft.com/office/officeart/2008/layout/LinedList"/>
    <dgm:cxn modelId="{3607533C-FC7F-4AEF-9710-4C79DF4BA8B7}" type="presOf" srcId="{7A495111-E6C4-4B1C-B17C-A7DF3C61DBD7}" destId="{48650638-4C17-4E0B-ACD7-9DD421458D16}" srcOrd="0" destOrd="0" presId="urn:microsoft.com/office/officeart/2008/layout/LinedList"/>
    <dgm:cxn modelId="{A054426A-C0AE-4930-B47A-DA721C6893E1}" srcId="{7FB51679-308F-468F-9499-18FCA7D473DF}" destId="{8220D6BE-4C6F-4509-ACD2-0E31B1586EC6}" srcOrd="9" destOrd="0" parTransId="{55C7B3EF-FAC8-48C6-B719-C45C6F15E4DC}" sibTransId="{26DD3A18-EA15-4CDD-8CA5-A37D6B06963C}"/>
    <dgm:cxn modelId="{B270CD4C-5D06-4EA6-8516-04C1B0C12C8C}" srcId="{7FB51679-308F-468F-9499-18FCA7D473DF}" destId="{0C949D6E-7478-4FF2-876E-DC278D214850}" srcOrd="8" destOrd="0" parTransId="{B5452152-7717-4159-9786-C8137C4B7ABA}" sibTransId="{5BD1C77F-C713-4617-BDB3-BF8AADF18080}"/>
    <dgm:cxn modelId="{2BB24673-A270-4BE4-8B65-B225E88E88BD}" type="presOf" srcId="{7FB51679-308F-468F-9499-18FCA7D473DF}" destId="{1ECFCAE8-67D1-4599-86C3-E741765A7262}" srcOrd="0" destOrd="0" presId="urn:microsoft.com/office/officeart/2008/layout/LinedList"/>
    <dgm:cxn modelId="{A1447653-94D7-43B9-A247-1016317F3CCC}" type="presOf" srcId="{8D1241BD-27D2-41CF-945A-E0FB584E3FA0}" destId="{0A9785F1-BFE7-4FB1-AD15-B9862C25C5B1}" srcOrd="0" destOrd="0" presId="urn:microsoft.com/office/officeart/2008/layout/LinedList"/>
    <dgm:cxn modelId="{5D62F89B-9EFF-4392-BA56-C83C3679F9F2}" type="presOf" srcId="{55175EA0-7541-4891-BB26-0341C93AADD3}" destId="{AB280590-D92D-418B-A826-B741E748D4EB}" srcOrd="0" destOrd="0" presId="urn:microsoft.com/office/officeart/2008/layout/LinedList"/>
    <dgm:cxn modelId="{577FB29E-FF56-47D0-99B6-81626F6D72EA}" type="presOf" srcId="{0C949D6E-7478-4FF2-876E-DC278D214850}" destId="{9E364739-4F53-4846-9EA0-BC269718C15E}" srcOrd="0" destOrd="0" presId="urn:microsoft.com/office/officeart/2008/layout/LinedList"/>
    <dgm:cxn modelId="{73D0D7AB-3A43-4469-A3AB-15B34EB0453E}" srcId="{7FB51679-308F-468F-9499-18FCA7D473DF}" destId="{55175EA0-7541-4891-BB26-0341C93AADD3}" srcOrd="3" destOrd="0" parTransId="{6EEF5D6B-5FD3-4CFF-AF60-A1C3CE127370}" sibTransId="{98E1B3A9-6ABA-43B6-9CC8-AA4C287B87B8}"/>
    <dgm:cxn modelId="{148B7EAF-7F62-42D7-86A3-206D5D6B0B59}" type="presOf" srcId="{2CB339F3-CE15-4A80-8C0F-B8383DEB961C}" destId="{186E5282-BE3B-4E32-A493-FA6CF0C33520}" srcOrd="0" destOrd="0" presId="urn:microsoft.com/office/officeart/2008/layout/LinedList"/>
    <dgm:cxn modelId="{1A80D6B1-BF5D-4BDE-96CE-D0445E0569FD}" srcId="{7FB51679-308F-468F-9499-18FCA7D473DF}" destId="{9D0DC76E-06D5-4E35-8CB2-9923F631CC2E}" srcOrd="6" destOrd="0" parTransId="{DE7A8DFF-AB2D-4AE3-B95E-0A5303A9E93C}" sibTransId="{57B8605A-0984-4C21-8058-EBE9418DA45D}"/>
    <dgm:cxn modelId="{41D573B3-F174-4833-A425-4FA668EB83DD}" type="presOf" srcId="{8220D6BE-4C6F-4509-ACD2-0E31B1586EC6}" destId="{2CDFEF08-702C-434C-9D6F-903BA1BE42CA}" srcOrd="0" destOrd="0" presId="urn:microsoft.com/office/officeart/2008/layout/LinedList"/>
    <dgm:cxn modelId="{64AB61B6-577C-4400-ACCA-6E07C94A7359}" srcId="{7FB51679-308F-468F-9499-18FCA7D473DF}" destId="{B3A71C4A-63C2-464A-BA53-9116F15DFB66}" srcOrd="4" destOrd="0" parTransId="{B30E9152-D360-40CA-9158-6A198E076273}" sibTransId="{2793B4CE-A10A-4D88-93E5-CD7E081E1484}"/>
    <dgm:cxn modelId="{C59F4FBC-1C9B-46C9-9883-5A5716A412DB}" srcId="{7FB51679-308F-468F-9499-18FCA7D473DF}" destId="{A7203CB5-248C-456F-A25C-0F0AB75E88F6}" srcOrd="5" destOrd="0" parTransId="{2DD87A45-10B0-41F4-A5DB-6F7657A21C51}" sibTransId="{3F82C9B9-D9BB-492E-9E26-039365BF68EA}"/>
    <dgm:cxn modelId="{0B6F1AD4-2B33-440F-AEB9-AEC0CAB550D9}" srcId="{7FB51679-308F-468F-9499-18FCA7D473DF}" destId="{702DE1DC-AA7A-4FBB-933F-35966AB4526F}" srcOrd="2" destOrd="0" parTransId="{2A160D47-8055-4315-B09D-068D94E25FAB}" sibTransId="{E28D22ED-5E4E-4A68-9961-AF2929DF0AD3}"/>
    <dgm:cxn modelId="{6E177DD5-99FE-4335-8D51-CEDECF3399F2}" type="presOf" srcId="{702DE1DC-AA7A-4FBB-933F-35966AB4526F}" destId="{213B83FA-A814-479D-9241-06D4B9ED9585}" srcOrd="0" destOrd="0" presId="urn:microsoft.com/office/officeart/2008/layout/LinedList"/>
    <dgm:cxn modelId="{6E2C6CD9-F7DB-443A-8277-F5A266EE29E2}" srcId="{7FB51679-308F-468F-9499-18FCA7D473DF}" destId="{7A495111-E6C4-4B1C-B17C-A7DF3C61DBD7}" srcOrd="7" destOrd="0" parTransId="{9B3C03B0-8BCA-43BD-9147-7E4268C06CD5}" sibTransId="{930FA866-D838-4F78-A778-480FBD239BA4}"/>
    <dgm:cxn modelId="{9CA693E3-9950-47A1-B586-BE3E7E36DCA5}" type="presOf" srcId="{B3A71C4A-63C2-464A-BA53-9116F15DFB66}" destId="{0C30D6B9-1B45-406E-9788-4F0625774D45}" srcOrd="0" destOrd="0" presId="urn:microsoft.com/office/officeart/2008/layout/LinedList"/>
    <dgm:cxn modelId="{B830938B-A24D-418B-8BF6-B90B944AA547}" type="presParOf" srcId="{1ECFCAE8-67D1-4599-86C3-E741765A7262}" destId="{F80C9E60-A08E-4696-AC59-89C3D19C8836}" srcOrd="0" destOrd="0" presId="urn:microsoft.com/office/officeart/2008/layout/LinedList"/>
    <dgm:cxn modelId="{5EB2BA8F-3BFD-4574-9B88-E312173E0E87}" type="presParOf" srcId="{1ECFCAE8-67D1-4599-86C3-E741765A7262}" destId="{65292CA4-D0A9-45AB-9959-48789EECE61D}" srcOrd="1" destOrd="0" presId="urn:microsoft.com/office/officeart/2008/layout/LinedList"/>
    <dgm:cxn modelId="{162C27A2-0192-43ED-9D1F-D3F9FB2D1D1B}" type="presParOf" srcId="{65292CA4-D0A9-45AB-9959-48789EECE61D}" destId="{0A9785F1-BFE7-4FB1-AD15-B9862C25C5B1}" srcOrd="0" destOrd="0" presId="urn:microsoft.com/office/officeart/2008/layout/LinedList"/>
    <dgm:cxn modelId="{ACC60526-B90C-4918-9D6F-B0EEA0A70717}" type="presParOf" srcId="{65292CA4-D0A9-45AB-9959-48789EECE61D}" destId="{6BD09B94-0AEC-4465-906A-719EDA49E9D5}" srcOrd="1" destOrd="0" presId="urn:microsoft.com/office/officeart/2008/layout/LinedList"/>
    <dgm:cxn modelId="{98568D5D-0145-49F1-9A18-23598019F115}" type="presParOf" srcId="{1ECFCAE8-67D1-4599-86C3-E741765A7262}" destId="{F972E6DA-C83F-41B6-8A38-8C15598EF14E}" srcOrd="2" destOrd="0" presId="urn:microsoft.com/office/officeart/2008/layout/LinedList"/>
    <dgm:cxn modelId="{385FCE41-D156-4FFA-A0AE-61104E610B4B}" type="presParOf" srcId="{1ECFCAE8-67D1-4599-86C3-E741765A7262}" destId="{F9C2A602-A9C9-4B70-906F-3C607BC07C17}" srcOrd="3" destOrd="0" presId="urn:microsoft.com/office/officeart/2008/layout/LinedList"/>
    <dgm:cxn modelId="{BE33EB1E-9F1B-44F1-8EDE-B6729A07B0C6}" type="presParOf" srcId="{F9C2A602-A9C9-4B70-906F-3C607BC07C17}" destId="{186E5282-BE3B-4E32-A493-FA6CF0C33520}" srcOrd="0" destOrd="0" presId="urn:microsoft.com/office/officeart/2008/layout/LinedList"/>
    <dgm:cxn modelId="{1A08EA85-DB65-4E29-A977-8FE25A8C9C62}" type="presParOf" srcId="{F9C2A602-A9C9-4B70-906F-3C607BC07C17}" destId="{8F2EABF0-2D7C-4570-9D52-BF3B00F8D80A}" srcOrd="1" destOrd="0" presId="urn:microsoft.com/office/officeart/2008/layout/LinedList"/>
    <dgm:cxn modelId="{190497AD-56A6-4CE2-B797-E7EAAEB84E70}" type="presParOf" srcId="{1ECFCAE8-67D1-4599-86C3-E741765A7262}" destId="{D880D65B-7F19-4CD7-86FE-EE37D8B4EEBF}" srcOrd="4" destOrd="0" presId="urn:microsoft.com/office/officeart/2008/layout/LinedList"/>
    <dgm:cxn modelId="{E2D38730-33A3-4E51-BB3C-F883FF935FDA}" type="presParOf" srcId="{1ECFCAE8-67D1-4599-86C3-E741765A7262}" destId="{E75964D9-938A-4EF9-9038-DA5C3BAAAC19}" srcOrd="5" destOrd="0" presId="urn:microsoft.com/office/officeart/2008/layout/LinedList"/>
    <dgm:cxn modelId="{DE98B797-31FE-4A02-9882-CDF3907DAEAD}" type="presParOf" srcId="{E75964D9-938A-4EF9-9038-DA5C3BAAAC19}" destId="{213B83FA-A814-479D-9241-06D4B9ED9585}" srcOrd="0" destOrd="0" presId="urn:microsoft.com/office/officeart/2008/layout/LinedList"/>
    <dgm:cxn modelId="{34F26BCD-22BE-476C-8F95-D065650A2253}" type="presParOf" srcId="{E75964D9-938A-4EF9-9038-DA5C3BAAAC19}" destId="{021FF92E-16E6-487F-B929-B8CE8A257E0B}" srcOrd="1" destOrd="0" presId="urn:microsoft.com/office/officeart/2008/layout/LinedList"/>
    <dgm:cxn modelId="{37C76AED-6B61-4AE0-9CC7-65042EE1E975}" type="presParOf" srcId="{1ECFCAE8-67D1-4599-86C3-E741765A7262}" destId="{2BC062E2-DB8B-41C8-BFC4-C2626816DB88}" srcOrd="6" destOrd="0" presId="urn:microsoft.com/office/officeart/2008/layout/LinedList"/>
    <dgm:cxn modelId="{7F55730A-18BF-4B99-AB4E-70CE2BBE1D6E}" type="presParOf" srcId="{1ECFCAE8-67D1-4599-86C3-E741765A7262}" destId="{A6F363B7-F4C6-4F17-91D8-A8A658D7882A}" srcOrd="7" destOrd="0" presId="urn:microsoft.com/office/officeart/2008/layout/LinedList"/>
    <dgm:cxn modelId="{B57052A9-335F-486A-B79A-42B8E49C991F}" type="presParOf" srcId="{A6F363B7-F4C6-4F17-91D8-A8A658D7882A}" destId="{AB280590-D92D-418B-A826-B741E748D4EB}" srcOrd="0" destOrd="0" presId="urn:microsoft.com/office/officeart/2008/layout/LinedList"/>
    <dgm:cxn modelId="{93BA2AAF-6136-4ADD-90AA-2628E12CD969}" type="presParOf" srcId="{A6F363B7-F4C6-4F17-91D8-A8A658D7882A}" destId="{21AAC14D-64EB-4ED5-A25F-DF4A0C69D6DF}" srcOrd="1" destOrd="0" presId="urn:microsoft.com/office/officeart/2008/layout/LinedList"/>
    <dgm:cxn modelId="{027E3EF1-E754-445A-A5EC-BCE72BBB68E5}" type="presParOf" srcId="{1ECFCAE8-67D1-4599-86C3-E741765A7262}" destId="{B4D95223-8DB5-4910-B42F-96CFC6FEB963}" srcOrd="8" destOrd="0" presId="urn:microsoft.com/office/officeart/2008/layout/LinedList"/>
    <dgm:cxn modelId="{8C510561-7F6F-4601-BC76-595E3E10D8EC}" type="presParOf" srcId="{1ECFCAE8-67D1-4599-86C3-E741765A7262}" destId="{91ADF5F7-A100-4288-99CD-49659A496FC8}" srcOrd="9" destOrd="0" presId="urn:microsoft.com/office/officeart/2008/layout/LinedList"/>
    <dgm:cxn modelId="{126C3D60-38F9-4458-9A87-6AE6518E5555}" type="presParOf" srcId="{91ADF5F7-A100-4288-99CD-49659A496FC8}" destId="{0C30D6B9-1B45-406E-9788-4F0625774D45}" srcOrd="0" destOrd="0" presId="urn:microsoft.com/office/officeart/2008/layout/LinedList"/>
    <dgm:cxn modelId="{1685FBAA-A0CF-48B6-90C7-52595155C04A}" type="presParOf" srcId="{91ADF5F7-A100-4288-99CD-49659A496FC8}" destId="{7BF8085F-2152-4554-8734-662848BCC047}" srcOrd="1" destOrd="0" presId="urn:microsoft.com/office/officeart/2008/layout/LinedList"/>
    <dgm:cxn modelId="{FEFB99D7-4836-4879-AB88-91F567DCF08E}" type="presParOf" srcId="{1ECFCAE8-67D1-4599-86C3-E741765A7262}" destId="{E1085628-2CB8-4078-BF29-316E374FCD0B}" srcOrd="10" destOrd="0" presId="urn:microsoft.com/office/officeart/2008/layout/LinedList"/>
    <dgm:cxn modelId="{E4B4B432-6A87-452C-8DA5-2906118EF164}" type="presParOf" srcId="{1ECFCAE8-67D1-4599-86C3-E741765A7262}" destId="{AF414E64-0B7B-4A47-9359-4647B122569E}" srcOrd="11" destOrd="0" presId="urn:microsoft.com/office/officeart/2008/layout/LinedList"/>
    <dgm:cxn modelId="{F970B8E8-A494-4A9E-BC58-8D1D706FB4D5}" type="presParOf" srcId="{AF414E64-0B7B-4A47-9359-4647B122569E}" destId="{2F742A40-7433-4DC8-B74C-A8A15775EBA1}" srcOrd="0" destOrd="0" presId="urn:microsoft.com/office/officeart/2008/layout/LinedList"/>
    <dgm:cxn modelId="{92756FD0-CCF3-4D9C-89D7-071413A2A5B8}" type="presParOf" srcId="{AF414E64-0B7B-4A47-9359-4647B122569E}" destId="{1178306D-0126-4F28-BCB1-8D0783A4DE48}" srcOrd="1" destOrd="0" presId="urn:microsoft.com/office/officeart/2008/layout/LinedList"/>
    <dgm:cxn modelId="{255DE192-C716-472D-908E-8FFA977401EA}" type="presParOf" srcId="{1ECFCAE8-67D1-4599-86C3-E741765A7262}" destId="{6C368FEB-8930-40A2-8A7F-67A498A24751}" srcOrd="12" destOrd="0" presId="urn:microsoft.com/office/officeart/2008/layout/LinedList"/>
    <dgm:cxn modelId="{B1011BBD-DCB4-4614-A493-EA8421FC9E88}" type="presParOf" srcId="{1ECFCAE8-67D1-4599-86C3-E741765A7262}" destId="{24495EF7-90FE-46E7-81EF-B32D6BBAC809}" srcOrd="13" destOrd="0" presId="urn:microsoft.com/office/officeart/2008/layout/LinedList"/>
    <dgm:cxn modelId="{BB8AE39B-BC8F-4C15-B162-F791231C454E}" type="presParOf" srcId="{24495EF7-90FE-46E7-81EF-B32D6BBAC809}" destId="{51167453-1389-4B59-9C8D-A393793B30FC}" srcOrd="0" destOrd="0" presId="urn:microsoft.com/office/officeart/2008/layout/LinedList"/>
    <dgm:cxn modelId="{25888DE5-3F94-42FE-932A-B19654AE019B}" type="presParOf" srcId="{24495EF7-90FE-46E7-81EF-B32D6BBAC809}" destId="{D611FA06-1D18-485E-A2C3-D8C1E2025CA2}" srcOrd="1" destOrd="0" presId="urn:microsoft.com/office/officeart/2008/layout/LinedList"/>
    <dgm:cxn modelId="{5DE80C91-E7E8-4EA2-A6EC-BA565375AF1D}" type="presParOf" srcId="{1ECFCAE8-67D1-4599-86C3-E741765A7262}" destId="{52130E57-DBAA-4FBF-AEBF-B4E273944750}" srcOrd="14" destOrd="0" presId="urn:microsoft.com/office/officeart/2008/layout/LinedList"/>
    <dgm:cxn modelId="{1C2E49DC-D814-4F5E-9888-7C811C43E9C5}" type="presParOf" srcId="{1ECFCAE8-67D1-4599-86C3-E741765A7262}" destId="{B0D97527-B1FE-46EA-B7FD-A6E5E817ABA7}" srcOrd="15" destOrd="0" presId="urn:microsoft.com/office/officeart/2008/layout/LinedList"/>
    <dgm:cxn modelId="{E7CE7492-5C24-433C-AA83-CE588C95E006}" type="presParOf" srcId="{B0D97527-B1FE-46EA-B7FD-A6E5E817ABA7}" destId="{48650638-4C17-4E0B-ACD7-9DD421458D16}" srcOrd="0" destOrd="0" presId="urn:microsoft.com/office/officeart/2008/layout/LinedList"/>
    <dgm:cxn modelId="{6FB2419E-B321-42DE-B3D6-1A8C1470C413}" type="presParOf" srcId="{B0D97527-B1FE-46EA-B7FD-A6E5E817ABA7}" destId="{31C9734F-0E7D-4B3D-A20A-3C519EB6BBBE}" srcOrd="1" destOrd="0" presId="urn:microsoft.com/office/officeart/2008/layout/LinedList"/>
    <dgm:cxn modelId="{2F54BE20-A340-4288-BF27-DB45B7660712}" type="presParOf" srcId="{1ECFCAE8-67D1-4599-86C3-E741765A7262}" destId="{290EC3F8-C0F2-4DCC-AA2E-41463579CE5F}" srcOrd="16" destOrd="0" presId="urn:microsoft.com/office/officeart/2008/layout/LinedList"/>
    <dgm:cxn modelId="{7E9C88E4-C72E-4791-BE9C-CC87D54CD41D}" type="presParOf" srcId="{1ECFCAE8-67D1-4599-86C3-E741765A7262}" destId="{9244C0A4-0214-4AED-89BD-BA50C9B3236D}" srcOrd="17" destOrd="0" presId="urn:microsoft.com/office/officeart/2008/layout/LinedList"/>
    <dgm:cxn modelId="{CE68D8F7-C478-4652-AAE5-6746D60F1BE1}" type="presParOf" srcId="{9244C0A4-0214-4AED-89BD-BA50C9B3236D}" destId="{9E364739-4F53-4846-9EA0-BC269718C15E}" srcOrd="0" destOrd="0" presId="urn:microsoft.com/office/officeart/2008/layout/LinedList"/>
    <dgm:cxn modelId="{C4141978-74FF-4311-A3F7-D42F5FDC1E6A}" type="presParOf" srcId="{9244C0A4-0214-4AED-89BD-BA50C9B3236D}" destId="{BBAB5E85-61A2-45F4-9397-DE02865B6B81}" srcOrd="1" destOrd="0" presId="urn:microsoft.com/office/officeart/2008/layout/LinedList"/>
    <dgm:cxn modelId="{3D506A99-18D6-4790-8566-CD893F90AB60}" type="presParOf" srcId="{1ECFCAE8-67D1-4599-86C3-E741765A7262}" destId="{AC7DA71F-A5F5-4D33-A473-2988E5F9F6BD}" srcOrd="18" destOrd="0" presId="urn:microsoft.com/office/officeart/2008/layout/LinedList"/>
    <dgm:cxn modelId="{372D66E9-F323-4FA1-B35A-3C42E9B7A5B4}" type="presParOf" srcId="{1ECFCAE8-67D1-4599-86C3-E741765A7262}" destId="{5524C5CA-B5FE-4CA4-9698-7AE019B79090}" srcOrd="19" destOrd="0" presId="urn:microsoft.com/office/officeart/2008/layout/LinedList"/>
    <dgm:cxn modelId="{F19BDAE4-9A6D-4AD8-99E1-28DDC949C56C}" type="presParOf" srcId="{5524C5CA-B5FE-4CA4-9698-7AE019B79090}" destId="{2CDFEF08-702C-434C-9D6F-903BA1BE42CA}" srcOrd="0" destOrd="0" presId="urn:microsoft.com/office/officeart/2008/layout/LinedList"/>
    <dgm:cxn modelId="{5FD1E291-3E4C-4D6C-9A94-E3543A644461}" type="presParOf" srcId="{5524C5CA-B5FE-4CA4-9698-7AE019B79090}" destId="{A06FE19D-B318-4324-BF28-7F8BFFA1525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B89C37-78D9-451E-8613-BC038778EB82}"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D58819C3-FCB7-43A2-904C-6E288429633F}">
      <dgm:prSet/>
      <dgm:spPr/>
      <dgm:t>
        <a:bodyPr/>
        <a:lstStyle/>
        <a:p>
          <a:r>
            <a:rPr lang="uk-UA" baseline="0"/>
            <a:t>Повернення недоотриманої платні нашими заробітчанами (153 громадянам на суму 1.4 млн дол. США)</a:t>
          </a:r>
          <a:endParaRPr lang="en-US"/>
        </a:p>
      </dgm:t>
    </dgm:pt>
    <dgm:pt modelId="{7A4E0FEB-E855-4491-BDA7-1A535C0099CB}" type="parTrans" cxnId="{07B72B7C-BDF3-42FE-B221-23A995743AE6}">
      <dgm:prSet/>
      <dgm:spPr/>
      <dgm:t>
        <a:bodyPr/>
        <a:lstStyle/>
        <a:p>
          <a:endParaRPr lang="en-US"/>
        </a:p>
      </dgm:t>
    </dgm:pt>
    <dgm:pt modelId="{FAB4B0B2-8CEC-45A1-9FE8-100E063F8F07}" type="sibTrans" cxnId="{07B72B7C-BDF3-42FE-B221-23A995743AE6}">
      <dgm:prSet/>
      <dgm:spPr/>
      <dgm:t>
        <a:bodyPr/>
        <a:lstStyle/>
        <a:p>
          <a:endParaRPr lang="en-US"/>
        </a:p>
      </dgm:t>
    </dgm:pt>
    <dgm:pt modelId="{6944D7F5-2DCE-42F7-89C3-8B3DA2B77C77}">
      <dgm:prSet/>
      <dgm:spPr/>
      <dgm:t>
        <a:bodyPr/>
        <a:lstStyle/>
        <a:p>
          <a:r>
            <a:rPr lang="uk-UA" baseline="0"/>
            <a:t>Відвідано 2 тис. громадян, ув</a:t>
          </a:r>
          <a:r>
            <a:rPr lang="en-US" baseline="0"/>
            <a:t>’</a:t>
          </a:r>
          <a:r>
            <a:rPr lang="uk-UA" baseline="0"/>
            <a:t>язнених за кордоном</a:t>
          </a:r>
          <a:endParaRPr lang="en-US"/>
        </a:p>
      </dgm:t>
    </dgm:pt>
    <dgm:pt modelId="{CAD2A183-89BD-4362-8F51-1AEEEC01DDB1}" type="parTrans" cxnId="{5199ECC0-6EF4-47F3-8606-A0A8689C639D}">
      <dgm:prSet/>
      <dgm:spPr/>
      <dgm:t>
        <a:bodyPr/>
        <a:lstStyle/>
        <a:p>
          <a:endParaRPr lang="en-US"/>
        </a:p>
      </dgm:t>
    </dgm:pt>
    <dgm:pt modelId="{337EF099-5F71-4198-B71C-9EBEE09D57B5}" type="sibTrans" cxnId="{5199ECC0-6EF4-47F3-8606-A0A8689C639D}">
      <dgm:prSet/>
      <dgm:spPr/>
      <dgm:t>
        <a:bodyPr/>
        <a:lstStyle/>
        <a:p>
          <a:endParaRPr lang="en-US"/>
        </a:p>
      </dgm:t>
    </dgm:pt>
    <dgm:pt modelId="{9C7BD772-3F83-4F3B-B696-962B93472674}">
      <dgm:prSet/>
      <dgm:spPr/>
      <dgm:t>
        <a:bodyPr/>
        <a:lstStyle/>
        <a:p>
          <a:r>
            <a:rPr lang="ru-RU" baseline="0" dirty="0" err="1"/>
            <a:t>Звільнено</a:t>
          </a:r>
          <a:r>
            <a:rPr lang="ru-RU" baseline="0" dirty="0"/>
            <a:t> з-</a:t>
          </a:r>
          <a:r>
            <a:rPr lang="ru-RU" baseline="0" dirty="0" err="1"/>
            <a:t>під</a:t>
          </a:r>
          <a:r>
            <a:rPr lang="ru-RU" baseline="0" dirty="0"/>
            <a:t> </a:t>
          </a:r>
          <a:r>
            <a:rPr lang="ru-RU" baseline="0" dirty="0" err="1"/>
            <a:t>варти</a:t>
          </a:r>
          <a:r>
            <a:rPr lang="ru-RU" baseline="0" dirty="0"/>
            <a:t> за </a:t>
          </a:r>
          <a:r>
            <a:rPr lang="ru-RU" baseline="0" dirty="0" err="1"/>
            <a:t>сприяння</a:t>
          </a:r>
          <a:r>
            <a:rPr lang="ru-RU" baseline="0" dirty="0"/>
            <a:t> </a:t>
          </a:r>
          <a:r>
            <a:rPr lang="ru-RU" baseline="0" dirty="0" err="1"/>
            <a:t>консульських</a:t>
          </a:r>
          <a:r>
            <a:rPr lang="ru-RU" baseline="0" dirty="0"/>
            <a:t> </a:t>
          </a:r>
          <a:r>
            <a:rPr lang="ru-RU" baseline="0" dirty="0" err="1"/>
            <a:t>посадових</a:t>
          </a:r>
          <a:r>
            <a:rPr lang="ru-RU" baseline="0" dirty="0"/>
            <a:t> </a:t>
          </a:r>
          <a:r>
            <a:rPr lang="ru-RU" baseline="0" dirty="0" err="1"/>
            <a:t>осіб</a:t>
          </a:r>
          <a:r>
            <a:rPr lang="ru-RU" baseline="0" dirty="0"/>
            <a:t> 901 </a:t>
          </a:r>
          <a:r>
            <a:rPr lang="ru-RU" baseline="0" dirty="0" err="1"/>
            <a:t>громадянина</a:t>
          </a:r>
          <a:r>
            <a:rPr lang="ru-RU" baseline="0" dirty="0"/>
            <a:t> </a:t>
          </a:r>
          <a:r>
            <a:rPr lang="ru-RU" baseline="0" dirty="0" err="1"/>
            <a:t>України</a:t>
          </a:r>
          <a:endParaRPr lang="en-US" dirty="0"/>
        </a:p>
      </dgm:t>
    </dgm:pt>
    <dgm:pt modelId="{B2EBA6D3-F2CB-4F96-9FA3-791428B5E35C}" type="parTrans" cxnId="{094A0384-EF9F-4A16-AC3A-8E13250785CC}">
      <dgm:prSet/>
      <dgm:spPr/>
      <dgm:t>
        <a:bodyPr/>
        <a:lstStyle/>
        <a:p>
          <a:endParaRPr lang="en-US"/>
        </a:p>
      </dgm:t>
    </dgm:pt>
    <dgm:pt modelId="{CBCF1556-BEAB-4512-BE24-F871F62A093D}" type="sibTrans" cxnId="{094A0384-EF9F-4A16-AC3A-8E13250785CC}">
      <dgm:prSet/>
      <dgm:spPr/>
      <dgm:t>
        <a:bodyPr/>
        <a:lstStyle/>
        <a:p>
          <a:endParaRPr lang="en-US"/>
        </a:p>
      </dgm:t>
    </dgm:pt>
    <dgm:pt modelId="{B5903A7F-EF0B-4767-A1C5-0CBC4CC05434}">
      <dgm:prSet/>
      <dgm:spPr/>
      <dgm:t>
        <a:bodyPr/>
        <a:lstStyle/>
        <a:p>
          <a:r>
            <a:rPr lang="ru-RU" baseline="0" dirty="0" err="1"/>
            <a:t>Звільнено</a:t>
          </a:r>
          <a:r>
            <a:rPr lang="ru-RU" baseline="0" dirty="0"/>
            <a:t> та повернуто в </a:t>
          </a:r>
          <a:r>
            <a:rPr lang="ru-RU" baseline="0" dirty="0" err="1"/>
            <a:t>Україну</a:t>
          </a:r>
          <a:r>
            <a:rPr lang="ru-RU" baseline="0" dirty="0"/>
            <a:t> 91 </a:t>
          </a:r>
          <a:r>
            <a:rPr lang="ru-RU" baseline="0" dirty="0" err="1"/>
            <a:t>українського</a:t>
          </a:r>
          <a:r>
            <a:rPr lang="ru-RU" baseline="0" dirty="0"/>
            <a:t> моряка </a:t>
          </a:r>
          <a:endParaRPr lang="en-US" dirty="0"/>
        </a:p>
      </dgm:t>
    </dgm:pt>
    <dgm:pt modelId="{2EDF8A22-DCFD-49BE-9108-050D34726804}" type="parTrans" cxnId="{C217996E-FB98-416E-8EBE-0A729A9BDDCF}">
      <dgm:prSet/>
      <dgm:spPr/>
      <dgm:t>
        <a:bodyPr/>
        <a:lstStyle/>
        <a:p>
          <a:endParaRPr lang="en-US"/>
        </a:p>
      </dgm:t>
    </dgm:pt>
    <dgm:pt modelId="{94839C37-7008-488D-B275-B812CCFD79C4}" type="sibTrans" cxnId="{C217996E-FB98-416E-8EBE-0A729A9BDDCF}">
      <dgm:prSet/>
      <dgm:spPr/>
      <dgm:t>
        <a:bodyPr/>
        <a:lstStyle/>
        <a:p>
          <a:endParaRPr lang="en-US"/>
        </a:p>
      </dgm:t>
    </dgm:pt>
    <dgm:pt modelId="{4B0D7B38-EDFA-4551-B509-6B43F90F6CE4}" type="pres">
      <dgm:prSet presAssocID="{7AB89C37-78D9-451E-8613-BC038778EB82}" presName="vert0" presStyleCnt="0">
        <dgm:presLayoutVars>
          <dgm:dir/>
          <dgm:animOne val="branch"/>
          <dgm:animLvl val="lvl"/>
        </dgm:presLayoutVars>
      </dgm:prSet>
      <dgm:spPr/>
    </dgm:pt>
    <dgm:pt modelId="{F63C716A-D80C-4F34-8267-FD701980BB25}" type="pres">
      <dgm:prSet presAssocID="{D58819C3-FCB7-43A2-904C-6E288429633F}" presName="thickLine" presStyleLbl="alignNode1" presStyleIdx="0" presStyleCnt="4"/>
      <dgm:spPr/>
    </dgm:pt>
    <dgm:pt modelId="{9A6B58A7-50C5-4AB6-A9F3-FE2D70B1F60E}" type="pres">
      <dgm:prSet presAssocID="{D58819C3-FCB7-43A2-904C-6E288429633F}" presName="horz1" presStyleCnt="0"/>
      <dgm:spPr/>
    </dgm:pt>
    <dgm:pt modelId="{C21A90DA-60FC-4BC2-96F1-B8364082840A}" type="pres">
      <dgm:prSet presAssocID="{D58819C3-FCB7-43A2-904C-6E288429633F}" presName="tx1" presStyleLbl="revTx" presStyleIdx="0" presStyleCnt="4"/>
      <dgm:spPr/>
    </dgm:pt>
    <dgm:pt modelId="{CA2F8788-865B-4646-9D21-5AB1CFFBBEF4}" type="pres">
      <dgm:prSet presAssocID="{D58819C3-FCB7-43A2-904C-6E288429633F}" presName="vert1" presStyleCnt="0"/>
      <dgm:spPr/>
    </dgm:pt>
    <dgm:pt modelId="{7E4BAE25-BE6F-4BF5-9B7C-CE9C2B2B5755}" type="pres">
      <dgm:prSet presAssocID="{6944D7F5-2DCE-42F7-89C3-8B3DA2B77C77}" presName="thickLine" presStyleLbl="alignNode1" presStyleIdx="1" presStyleCnt="4"/>
      <dgm:spPr/>
    </dgm:pt>
    <dgm:pt modelId="{DAB05168-D163-41A1-8F2C-A8712ECFA86A}" type="pres">
      <dgm:prSet presAssocID="{6944D7F5-2DCE-42F7-89C3-8B3DA2B77C77}" presName="horz1" presStyleCnt="0"/>
      <dgm:spPr/>
    </dgm:pt>
    <dgm:pt modelId="{09A23518-A02A-4B7E-A9DC-355DA5FCFA03}" type="pres">
      <dgm:prSet presAssocID="{6944D7F5-2DCE-42F7-89C3-8B3DA2B77C77}" presName="tx1" presStyleLbl="revTx" presStyleIdx="1" presStyleCnt="4"/>
      <dgm:spPr/>
    </dgm:pt>
    <dgm:pt modelId="{D1D8E73D-1EC2-4C39-A094-6F21736C5CB0}" type="pres">
      <dgm:prSet presAssocID="{6944D7F5-2DCE-42F7-89C3-8B3DA2B77C77}" presName="vert1" presStyleCnt="0"/>
      <dgm:spPr/>
    </dgm:pt>
    <dgm:pt modelId="{826D518D-37DC-49AD-B08F-2A4ACDF14B7B}" type="pres">
      <dgm:prSet presAssocID="{9C7BD772-3F83-4F3B-B696-962B93472674}" presName="thickLine" presStyleLbl="alignNode1" presStyleIdx="2" presStyleCnt="4"/>
      <dgm:spPr/>
    </dgm:pt>
    <dgm:pt modelId="{C78BC0E8-3B53-4524-A963-D2E883B2FEBB}" type="pres">
      <dgm:prSet presAssocID="{9C7BD772-3F83-4F3B-B696-962B93472674}" presName="horz1" presStyleCnt="0"/>
      <dgm:spPr/>
    </dgm:pt>
    <dgm:pt modelId="{8E5BA2F1-E561-4590-9682-A5761145F9D1}" type="pres">
      <dgm:prSet presAssocID="{9C7BD772-3F83-4F3B-B696-962B93472674}" presName="tx1" presStyleLbl="revTx" presStyleIdx="2" presStyleCnt="4"/>
      <dgm:spPr/>
    </dgm:pt>
    <dgm:pt modelId="{4C3BB637-09CA-4D98-8C8A-DB9B2D4C4006}" type="pres">
      <dgm:prSet presAssocID="{9C7BD772-3F83-4F3B-B696-962B93472674}" presName="vert1" presStyleCnt="0"/>
      <dgm:spPr/>
    </dgm:pt>
    <dgm:pt modelId="{A350455A-5492-4D8D-863C-7071EBDD3EA0}" type="pres">
      <dgm:prSet presAssocID="{B5903A7F-EF0B-4767-A1C5-0CBC4CC05434}" presName="thickLine" presStyleLbl="alignNode1" presStyleIdx="3" presStyleCnt="4"/>
      <dgm:spPr/>
    </dgm:pt>
    <dgm:pt modelId="{E487C2BB-BF9C-490F-8078-B95AA8EE9D0B}" type="pres">
      <dgm:prSet presAssocID="{B5903A7F-EF0B-4767-A1C5-0CBC4CC05434}" presName="horz1" presStyleCnt="0"/>
      <dgm:spPr/>
    </dgm:pt>
    <dgm:pt modelId="{6710BF5A-DE70-45B9-8158-0E3E4C78763E}" type="pres">
      <dgm:prSet presAssocID="{B5903A7F-EF0B-4767-A1C5-0CBC4CC05434}" presName="tx1" presStyleLbl="revTx" presStyleIdx="3" presStyleCnt="4"/>
      <dgm:spPr/>
    </dgm:pt>
    <dgm:pt modelId="{4C7A3A1A-CE40-4749-B684-A26920CCB819}" type="pres">
      <dgm:prSet presAssocID="{B5903A7F-EF0B-4767-A1C5-0CBC4CC05434}" presName="vert1" presStyleCnt="0"/>
      <dgm:spPr/>
    </dgm:pt>
  </dgm:ptLst>
  <dgm:cxnLst>
    <dgm:cxn modelId="{B95C2027-2546-45D8-9A48-9FDC41EBADC2}" type="presOf" srcId="{7AB89C37-78D9-451E-8613-BC038778EB82}" destId="{4B0D7B38-EDFA-4551-B509-6B43F90F6CE4}" srcOrd="0" destOrd="0" presId="urn:microsoft.com/office/officeart/2008/layout/LinedList"/>
    <dgm:cxn modelId="{C217996E-FB98-416E-8EBE-0A729A9BDDCF}" srcId="{7AB89C37-78D9-451E-8613-BC038778EB82}" destId="{B5903A7F-EF0B-4767-A1C5-0CBC4CC05434}" srcOrd="3" destOrd="0" parTransId="{2EDF8A22-DCFD-49BE-9108-050D34726804}" sibTransId="{94839C37-7008-488D-B275-B812CCFD79C4}"/>
    <dgm:cxn modelId="{07B72B7C-BDF3-42FE-B221-23A995743AE6}" srcId="{7AB89C37-78D9-451E-8613-BC038778EB82}" destId="{D58819C3-FCB7-43A2-904C-6E288429633F}" srcOrd="0" destOrd="0" parTransId="{7A4E0FEB-E855-4491-BDA7-1A535C0099CB}" sibTransId="{FAB4B0B2-8CEC-45A1-9FE8-100E063F8F07}"/>
    <dgm:cxn modelId="{094A0384-EF9F-4A16-AC3A-8E13250785CC}" srcId="{7AB89C37-78D9-451E-8613-BC038778EB82}" destId="{9C7BD772-3F83-4F3B-B696-962B93472674}" srcOrd="2" destOrd="0" parTransId="{B2EBA6D3-F2CB-4F96-9FA3-791428B5E35C}" sibTransId="{CBCF1556-BEAB-4512-BE24-F871F62A093D}"/>
    <dgm:cxn modelId="{AD1FCEA7-C044-4778-B17E-DE14C8B3A773}" type="presOf" srcId="{B5903A7F-EF0B-4767-A1C5-0CBC4CC05434}" destId="{6710BF5A-DE70-45B9-8158-0E3E4C78763E}" srcOrd="0" destOrd="0" presId="urn:microsoft.com/office/officeart/2008/layout/LinedList"/>
    <dgm:cxn modelId="{5199ECC0-6EF4-47F3-8606-A0A8689C639D}" srcId="{7AB89C37-78D9-451E-8613-BC038778EB82}" destId="{6944D7F5-2DCE-42F7-89C3-8B3DA2B77C77}" srcOrd="1" destOrd="0" parTransId="{CAD2A183-89BD-4362-8F51-1AEEEC01DDB1}" sibTransId="{337EF099-5F71-4198-B71C-9EBEE09D57B5}"/>
    <dgm:cxn modelId="{3DF3B7D3-4615-4008-8F77-2925686468B8}" type="presOf" srcId="{6944D7F5-2DCE-42F7-89C3-8B3DA2B77C77}" destId="{09A23518-A02A-4B7E-A9DC-355DA5FCFA03}" srcOrd="0" destOrd="0" presId="urn:microsoft.com/office/officeart/2008/layout/LinedList"/>
    <dgm:cxn modelId="{DC3DACE1-C392-4C86-A95A-FD941BCE1093}" type="presOf" srcId="{9C7BD772-3F83-4F3B-B696-962B93472674}" destId="{8E5BA2F1-E561-4590-9682-A5761145F9D1}" srcOrd="0" destOrd="0" presId="urn:microsoft.com/office/officeart/2008/layout/LinedList"/>
    <dgm:cxn modelId="{696B32F4-4BBC-4D6E-892A-01ACFD8DB695}" type="presOf" srcId="{D58819C3-FCB7-43A2-904C-6E288429633F}" destId="{C21A90DA-60FC-4BC2-96F1-B8364082840A}" srcOrd="0" destOrd="0" presId="urn:microsoft.com/office/officeart/2008/layout/LinedList"/>
    <dgm:cxn modelId="{BCF138A1-156E-4CDA-A9BF-A03D7DE0F6C3}" type="presParOf" srcId="{4B0D7B38-EDFA-4551-B509-6B43F90F6CE4}" destId="{F63C716A-D80C-4F34-8267-FD701980BB25}" srcOrd="0" destOrd="0" presId="urn:microsoft.com/office/officeart/2008/layout/LinedList"/>
    <dgm:cxn modelId="{8E50713C-296A-4526-9DFA-DB87C64A4E24}" type="presParOf" srcId="{4B0D7B38-EDFA-4551-B509-6B43F90F6CE4}" destId="{9A6B58A7-50C5-4AB6-A9F3-FE2D70B1F60E}" srcOrd="1" destOrd="0" presId="urn:microsoft.com/office/officeart/2008/layout/LinedList"/>
    <dgm:cxn modelId="{A3072ADB-489E-4E65-9B34-F5416907F371}" type="presParOf" srcId="{9A6B58A7-50C5-4AB6-A9F3-FE2D70B1F60E}" destId="{C21A90DA-60FC-4BC2-96F1-B8364082840A}" srcOrd="0" destOrd="0" presId="urn:microsoft.com/office/officeart/2008/layout/LinedList"/>
    <dgm:cxn modelId="{BF42B4CD-3BC5-4FBB-8434-C9EAB16B9964}" type="presParOf" srcId="{9A6B58A7-50C5-4AB6-A9F3-FE2D70B1F60E}" destId="{CA2F8788-865B-4646-9D21-5AB1CFFBBEF4}" srcOrd="1" destOrd="0" presId="urn:microsoft.com/office/officeart/2008/layout/LinedList"/>
    <dgm:cxn modelId="{C9AAEA69-004A-4AB0-BC78-6360782B65F5}" type="presParOf" srcId="{4B0D7B38-EDFA-4551-B509-6B43F90F6CE4}" destId="{7E4BAE25-BE6F-4BF5-9B7C-CE9C2B2B5755}" srcOrd="2" destOrd="0" presId="urn:microsoft.com/office/officeart/2008/layout/LinedList"/>
    <dgm:cxn modelId="{53EC0403-75FE-4D4C-BBA1-FD1419E11046}" type="presParOf" srcId="{4B0D7B38-EDFA-4551-B509-6B43F90F6CE4}" destId="{DAB05168-D163-41A1-8F2C-A8712ECFA86A}" srcOrd="3" destOrd="0" presId="urn:microsoft.com/office/officeart/2008/layout/LinedList"/>
    <dgm:cxn modelId="{B9DA39F3-FF97-4D02-866C-9336C0E1638A}" type="presParOf" srcId="{DAB05168-D163-41A1-8F2C-A8712ECFA86A}" destId="{09A23518-A02A-4B7E-A9DC-355DA5FCFA03}" srcOrd="0" destOrd="0" presId="urn:microsoft.com/office/officeart/2008/layout/LinedList"/>
    <dgm:cxn modelId="{A7E15E1F-C353-4CE8-8629-B6CE62514A38}" type="presParOf" srcId="{DAB05168-D163-41A1-8F2C-A8712ECFA86A}" destId="{D1D8E73D-1EC2-4C39-A094-6F21736C5CB0}" srcOrd="1" destOrd="0" presId="urn:microsoft.com/office/officeart/2008/layout/LinedList"/>
    <dgm:cxn modelId="{7E33137D-BC79-4400-9DEF-7F0C8E482BE8}" type="presParOf" srcId="{4B0D7B38-EDFA-4551-B509-6B43F90F6CE4}" destId="{826D518D-37DC-49AD-B08F-2A4ACDF14B7B}" srcOrd="4" destOrd="0" presId="urn:microsoft.com/office/officeart/2008/layout/LinedList"/>
    <dgm:cxn modelId="{E08D59A2-D004-4380-8B30-3D90DA940DC1}" type="presParOf" srcId="{4B0D7B38-EDFA-4551-B509-6B43F90F6CE4}" destId="{C78BC0E8-3B53-4524-A963-D2E883B2FEBB}" srcOrd="5" destOrd="0" presId="urn:microsoft.com/office/officeart/2008/layout/LinedList"/>
    <dgm:cxn modelId="{B22259AC-6739-4885-9387-FA1660A09A5F}" type="presParOf" srcId="{C78BC0E8-3B53-4524-A963-D2E883B2FEBB}" destId="{8E5BA2F1-E561-4590-9682-A5761145F9D1}" srcOrd="0" destOrd="0" presId="urn:microsoft.com/office/officeart/2008/layout/LinedList"/>
    <dgm:cxn modelId="{AF747CA8-51B2-4892-B811-433BD799FD5C}" type="presParOf" srcId="{C78BC0E8-3B53-4524-A963-D2E883B2FEBB}" destId="{4C3BB637-09CA-4D98-8C8A-DB9B2D4C4006}" srcOrd="1" destOrd="0" presId="urn:microsoft.com/office/officeart/2008/layout/LinedList"/>
    <dgm:cxn modelId="{E081896D-4E48-4584-9C41-288F679B4C12}" type="presParOf" srcId="{4B0D7B38-EDFA-4551-B509-6B43F90F6CE4}" destId="{A350455A-5492-4D8D-863C-7071EBDD3EA0}" srcOrd="6" destOrd="0" presId="urn:microsoft.com/office/officeart/2008/layout/LinedList"/>
    <dgm:cxn modelId="{E6E78BB0-CEBC-42D4-889B-B42074867112}" type="presParOf" srcId="{4B0D7B38-EDFA-4551-B509-6B43F90F6CE4}" destId="{E487C2BB-BF9C-490F-8078-B95AA8EE9D0B}" srcOrd="7" destOrd="0" presId="urn:microsoft.com/office/officeart/2008/layout/LinedList"/>
    <dgm:cxn modelId="{581B1361-1403-4893-84C2-A099F642DA32}" type="presParOf" srcId="{E487C2BB-BF9C-490F-8078-B95AA8EE9D0B}" destId="{6710BF5A-DE70-45B9-8158-0E3E4C78763E}" srcOrd="0" destOrd="0" presId="urn:microsoft.com/office/officeart/2008/layout/LinedList"/>
    <dgm:cxn modelId="{6B474E70-BA39-4055-96CD-584EB6A1DD3B}" type="presParOf" srcId="{E487C2BB-BF9C-490F-8078-B95AA8EE9D0B}" destId="{4C7A3A1A-CE40-4749-B684-A26920CCB81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C9E60-A08E-4696-AC59-89C3D19C8836}">
      <dsp:nvSpPr>
        <dsp:cNvPr id="0" name=""/>
        <dsp:cNvSpPr/>
      </dsp:nvSpPr>
      <dsp:spPr>
        <a:xfrm>
          <a:off x="0" y="562"/>
          <a:ext cx="5012532" cy="0"/>
        </a:xfrm>
        <a:prstGeom prst="line">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w="6350" cap="flat" cmpd="sng" algn="ctr">
          <a:solidFill>
            <a:schemeClr val="accent5">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0A9785F1-BFE7-4FB1-AD15-B9862C25C5B1}">
      <dsp:nvSpPr>
        <dsp:cNvPr id="0" name=""/>
        <dsp:cNvSpPr/>
      </dsp:nvSpPr>
      <dsp:spPr>
        <a:xfrm>
          <a:off x="0" y="562"/>
          <a:ext cx="5012532" cy="460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a:t>Росія – 2 млн громадян</a:t>
          </a:r>
          <a:endParaRPr lang="en-US" sz="2100" kern="1200"/>
        </a:p>
      </dsp:txBody>
      <dsp:txXfrm>
        <a:off x="0" y="562"/>
        <a:ext cx="5012532" cy="460580"/>
      </dsp:txXfrm>
    </dsp:sp>
    <dsp:sp modelId="{F972E6DA-C83F-41B6-8A38-8C15598EF14E}">
      <dsp:nvSpPr>
        <dsp:cNvPr id="0" name=""/>
        <dsp:cNvSpPr/>
      </dsp:nvSpPr>
      <dsp:spPr>
        <a:xfrm>
          <a:off x="0" y="461142"/>
          <a:ext cx="5012532" cy="0"/>
        </a:xfrm>
        <a:prstGeom prst="line">
          <a:avLst/>
        </a:prstGeom>
        <a:gradFill rotWithShape="0">
          <a:gsLst>
            <a:gs pos="0">
              <a:schemeClr val="accent5">
                <a:hueOff val="-26653"/>
                <a:satOff val="-989"/>
                <a:lumOff val="1569"/>
                <a:alphaOff val="0"/>
                <a:tint val="97000"/>
                <a:satMod val="100000"/>
                <a:lumMod val="102000"/>
              </a:schemeClr>
            </a:gs>
            <a:gs pos="50000">
              <a:schemeClr val="accent5">
                <a:hueOff val="-26653"/>
                <a:satOff val="-989"/>
                <a:lumOff val="1569"/>
                <a:alphaOff val="0"/>
                <a:shade val="100000"/>
                <a:satMod val="103000"/>
                <a:lumMod val="100000"/>
              </a:schemeClr>
            </a:gs>
            <a:gs pos="100000">
              <a:schemeClr val="accent5">
                <a:hueOff val="-26653"/>
                <a:satOff val="-989"/>
                <a:lumOff val="1569"/>
                <a:alphaOff val="0"/>
                <a:shade val="93000"/>
                <a:satMod val="110000"/>
                <a:lumMod val="99000"/>
              </a:schemeClr>
            </a:gs>
          </a:gsLst>
          <a:lin ang="5400000" scaled="0"/>
        </a:gradFill>
        <a:ln w="6350" cap="flat" cmpd="sng" algn="ctr">
          <a:solidFill>
            <a:schemeClr val="accent5">
              <a:hueOff val="-26653"/>
              <a:satOff val="-989"/>
              <a:lumOff val="1569"/>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186E5282-BE3B-4E32-A493-FA6CF0C33520}">
      <dsp:nvSpPr>
        <dsp:cNvPr id="0" name=""/>
        <dsp:cNvSpPr/>
      </dsp:nvSpPr>
      <dsp:spPr>
        <a:xfrm>
          <a:off x="0" y="461142"/>
          <a:ext cx="5012532" cy="460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a:t>Польща – 464 тис.</a:t>
          </a:r>
          <a:endParaRPr lang="en-US" sz="2100" kern="1200"/>
        </a:p>
      </dsp:txBody>
      <dsp:txXfrm>
        <a:off x="0" y="461142"/>
        <a:ext cx="5012532" cy="460580"/>
      </dsp:txXfrm>
    </dsp:sp>
    <dsp:sp modelId="{D880D65B-7F19-4CD7-86FE-EE37D8B4EEBF}">
      <dsp:nvSpPr>
        <dsp:cNvPr id="0" name=""/>
        <dsp:cNvSpPr/>
      </dsp:nvSpPr>
      <dsp:spPr>
        <a:xfrm>
          <a:off x="0" y="921722"/>
          <a:ext cx="5012532" cy="0"/>
        </a:xfrm>
        <a:prstGeom prst="line">
          <a:avLst/>
        </a:prstGeom>
        <a:gradFill rotWithShape="0">
          <a:gsLst>
            <a:gs pos="0">
              <a:schemeClr val="accent5">
                <a:hueOff val="-53305"/>
                <a:satOff val="-1977"/>
                <a:lumOff val="3137"/>
                <a:alphaOff val="0"/>
                <a:tint val="97000"/>
                <a:satMod val="100000"/>
                <a:lumMod val="102000"/>
              </a:schemeClr>
            </a:gs>
            <a:gs pos="50000">
              <a:schemeClr val="accent5">
                <a:hueOff val="-53305"/>
                <a:satOff val="-1977"/>
                <a:lumOff val="3137"/>
                <a:alphaOff val="0"/>
                <a:shade val="100000"/>
                <a:satMod val="103000"/>
                <a:lumMod val="100000"/>
              </a:schemeClr>
            </a:gs>
            <a:gs pos="100000">
              <a:schemeClr val="accent5">
                <a:hueOff val="-53305"/>
                <a:satOff val="-1977"/>
                <a:lumOff val="3137"/>
                <a:alphaOff val="0"/>
                <a:shade val="93000"/>
                <a:satMod val="110000"/>
                <a:lumMod val="99000"/>
              </a:schemeClr>
            </a:gs>
          </a:gsLst>
          <a:lin ang="5400000" scaled="0"/>
        </a:gradFill>
        <a:ln w="6350" cap="flat" cmpd="sng" algn="ctr">
          <a:solidFill>
            <a:schemeClr val="accent5">
              <a:hueOff val="-53305"/>
              <a:satOff val="-1977"/>
              <a:lumOff val="3137"/>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213B83FA-A814-479D-9241-06D4B9ED9585}">
      <dsp:nvSpPr>
        <dsp:cNvPr id="0" name=""/>
        <dsp:cNvSpPr/>
      </dsp:nvSpPr>
      <dsp:spPr>
        <a:xfrm>
          <a:off x="0" y="921722"/>
          <a:ext cx="5012532" cy="460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a:t>США – 400 тис.</a:t>
          </a:r>
          <a:endParaRPr lang="en-US" sz="2100" kern="1200"/>
        </a:p>
      </dsp:txBody>
      <dsp:txXfrm>
        <a:off x="0" y="921722"/>
        <a:ext cx="5012532" cy="460580"/>
      </dsp:txXfrm>
    </dsp:sp>
    <dsp:sp modelId="{2BC062E2-DB8B-41C8-BFC4-C2626816DB88}">
      <dsp:nvSpPr>
        <dsp:cNvPr id="0" name=""/>
        <dsp:cNvSpPr/>
      </dsp:nvSpPr>
      <dsp:spPr>
        <a:xfrm>
          <a:off x="0" y="1382302"/>
          <a:ext cx="5012532" cy="0"/>
        </a:xfrm>
        <a:prstGeom prst="line">
          <a:avLst/>
        </a:prstGeom>
        <a:gradFill rotWithShape="0">
          <a:gsLst>
            <a:gs pos="0">
              <a:schemeClr val="accent5">
                <a:hueOff val="-79958"/>
                <a:satOff val="-2966"/>
                <a:lumOff val="4706"/>
                <a:alphaOff val="0"/>
                <a:tint val="97000"/>
                <a:satMod val="100000"/>
                <a:lumMod val="102000"/>
              </a:schemeClr>
            </a:gs>
            <a:gs pos="50000">
              <a:schemeClr val="accent5">
                <a:hueOff val="-79958"/>
                <a:satOff val="-2966"/>
                <a:lumOff val="4706"/>
                <a:alphaOff val="0"/>
                <a:shade val="100000"/>
                <a:satMod val="103000"/>
                <a:lumMod val="100000"/>
              </a:schemeClr>
            </a:gs>
            <a:gs pos="100000">
              <a:schemeClr val="accent5">
                <a:hueOff val="-79958"/>
                <a:satOff val="-2966"/>
                <a:lumOff val="4706"/>
                <a:alphaOff val="0"/>
                <a:shade val="93000"/>
                <a:satMod val="110000"/>
                <a:lumMod val="99000"/>
              </a:schemeClr>
            </a:gs>
          </a:gsLst>
          <a:lin ang="5400000" scaled="0"/>
        </a:gradFill>
        <a:ln w="6350" cap="flat" cmpd="sng" algn="ctr">
          <a:solidFill>
            <a:schemeClr val="accent5">
              <a:hueOff val="-79958"/>
              <a:satOff val="-2966"/>
              <a:lumOff val="4706"/>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AB280590-D92D-418B-A826-B741E748D4EB}">
      <dsp:nvSpPr>
        <dsp:cNvPr id="0" name=""/>
        <dsp:cNvSpPr/>
      </dsp:nvSpPr>
      <dsp:spPr>
        <a:xfrm>
          <a:off x="0" y="1382302"/>
          <a:ext cx="5012532" cy="460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a:t>Італія – 240 тис.</a:t>
          </a:r>
          <a:endParaRPr lang="en-US" sz="2100" kern="1200"/>
        </a:p>
      </dsp:txBody>
      <dsp:txXfrm>
        <a:off x="0" y="1382302"/>
        <a:ext cx="5012532" cy="460580"/>
      </dsp:txXfrm>
    </dsp:sp>
    <dsp:sp modelId="{B4D95223-8DB5-4910-B42F-96CFC6FEB963}">
      <dsp:nvSpPr>
        <dsp:cNvPr id="0" name=""/>
        <dsp:cNvSpPr/>
      </dsp:nvSpPr>
      <dsp:spPr>
        <a:xfrm>
          <a:off x="0" y="1842882"/>
          <a:ext cx="5012532" cy="0"/>
        </a:xfrm>
        <a:prstGeom prst="line">
          <a:avLst/>
        </a:prstGeom>
        <a:gradFill rotWithShape="0">
          <a:gsLst>
            <a:gs pos="0">
              <a:schemeClr val="accent5">
                <a:hueOff val="-106610"/>
                <a:satOff val="-3954"/>
                <a:lumOff val="6274"/>
                <a:alphaOff val="0"/>
                <a:tint val="97000"/>
                <a:satMod val="100000"/>
                <a:lumMod val="102000"/>
              </a:schemeClr>
            </a:gs>
            <a:gs pos="50000">
              <a:schemeClr val="accent5">
                <a:hueOff val="-106610"/>
                <a:satOff val="-3954"/>
                <a:lumOff val="6274"/>
                <a:alphaOff val="0"/>
                <a:shade val="100000"/>
                <a:satMod val="103000"/>
                <a:lumMod val="100000"/>
              </a:schemeClr>
            </a:gs>
            <a:gs pos="100000">
              <a:schemeClr val="accent5">
                <a:hueOff val="-106610"/>
                <a:satOff val="-3954"/>
                <a:lumOff val="6274"/>
                <a:alphaOff val="0"/>
                <a:shade val="93000"/>
                <a:satMod val="110000"/>
                <a:lumMod val="99000"/>
              </a:schemeClr>
            </a:gs>
          </a:gsLst>
          <a:lin ang="5400000" scaled="0"/>
        </a:gradFill>
        <a:ln w="6350" cap="flat" cmpd="sng" algn="ctr">
          <a:solidFill>
            <a:schemeClr val="accent5">
              <a:hueOff val="-106610"/>
              <a:satOff val="-3954"/>
              <a:lumOff val="6274"/>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0C30D6B9-1B45-406E-9788-4F0625774D45}">
      <dsp:nvSpPr>
        <dsp:cNvPr id="0" name=""/>
        <dsp:cNvSpPr/>
      </dsp:nvSpPr>
      <dsp:spPr>
        <a:xfrm>
          <a:off x="0" y="1842882"/>
          <a:ext cx="5012532" cy="460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a:t>Ізраїль – 220 тис.</a:t>
          </a:r>
          <a:endParaRPr lang="en-US" sz="2100" kern="1200"/>
        </a:p>
      </dsp:txBody>
      <dsp:txXfrm>
        <a:off x="0" y="1842882"/>
        <a:ext cx="5012532" cy="460580"/>
      </dsp:txXfrm>
    </dsp:sp>
    <dsp:sp modelId="{E1085628-2CB8-4078-BF29-316E374FCD0B}">
      <dsp:nvSpPr>
        <dsp:cNvPr id="0" name=""/>
        <dsp:cNvSpPr/>
      </dsp:nvSpPr>
      <dsp:spPr>
        <a:xfrm>
          <a:off x="0" y="2303462"/>
          <a:ext cx="5012532" cy="0"/>
        </a:xfrm>
        <a:prstGeom prst="line">
          <a:avLst/>
        </a:prstGeom>
        <a:gradFill rotWithShape="0">
          <a:gsLst>
            <a:gs pos="0">
              <a:schemeClr val="accent5">
                <a:hueOff val="-133263"/>
                <a:satOff val="-4943"/>
                <a:lumOff val="7843"/>
                <a:alphaOff val="0"/>
                <a:tint val="97000"/>
                <a:satMod val="100000"/>
                <a:lumMod val="102000"/>
              </a:schemeClr>
            </a:gs>
            <a:gs pos="50000">
              <a:schemeClr val="accent5">
                <a:hueOff val="-133263"/>
                <a:satOff val="-4943"/>
                <a:lumOff val="7843"/>
                <a:alphaOff val="0"/>
                <a:shade val="100000"/>
                <a:satMod val="103000"/>
                <a:lumMod val="100000"/>
              </a:schemeClr>
            </a:gs>
            <a:gs pos="100000">
              <a:schemeClr val="accent5">
                <a:hueOff val="-133263"/>
                <a:satOff val="-4943"/>
                <a:lumOff val="7843"/>
                <a:alphaOff val="0"/>
                <a:shade val="93000"/>
                <a:satMod val="110000"/>
                <a:lumMod val="99000"/>
              </a:schemeClr>
            </a:gs>
          </a:gsLst>
          <a:lin ang="5400000" scaled="0"/>
        </a:gradFill>
        <a:ln w="6350" cap="flat" cmpd="sng" algn="ctr">
          <a:solidFill>
            <a:schemeClr val="accent5">
              <a:hueOff val="-133263"/>
              <a:satOff val="-4943"/>
              <a:lumOff val="7843"/>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2F742A40-7433-4DC8-B74C-A8A15775EBA1}">
      <dsp:nvSpPr>
        <dsp:cNvPr id="0" name=""/>
        <dsp:cNvSpPr/>
      </dsp:nvSpPr>
      <dsp:spPr>
        <a:xfrm>
          <a:off x="0" y="2303462"/>
          <a:ext cx="5012532" cy="460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a:t>Чехія – 145 тис.</a:t>
          </a:r>
          <a:endParaRPr lang="en-US" sz="2100" kern="1200"/>
        </a:p>
      </dsp:txBody>
      <dsp:txXfrm>
        <a:off x="0" y="2303462"/>
        <a:ext cx="5012532" cy="460580"/>
      </dsp:txXfrm>
    </dsp:sp>
    <dsp:sp modelId="{6C368FEB-8930-40A2-8A7F-67A498A24751}">
      <dsp:nvSpPr>
        <dsp:cNvPr id="0" name=""/>
        <dsp:cNvSpPr/>
      </dsp:nvSpPr>
      <dsp:spPr>
        <a:xfrm>
          <a:off x="0" y="2764042"/>
          <a:ext cx="5012532" cy="0"/>
        </a:xfrm>
        <a:prstGeom prst="line">
          <a:avLst/>
        </a:prstGeom>
        <a:gradFill rotWithShape="0">
          <a:gsLst>
            <a:gs pos="0">
              <a:schemeClr val="accent5">
                <a:hueOff val="-159915"/>
                <a:satOff val="-5931"/>
                <a:lumOff val="9411"/>
                <a:alphaOff val="0"/>
                <a:tint val="97000"/>
                <a:satMod val="100000"/>
                <a:lumMod val="102000"/>
              </a:schemeClr>
            </a:gs>
            <a:gs pos="50000">
              <a:schemeClr val="accent5">
                <a:hueOff val="-159915"/>
                <a:satOff val="-5931"/>
                <a:lumOff val="9411"/>
                <a:alphaOff val="0"/>
                <a:shade val="100000"/>
                <a:satMod val="103000"/>
                <a:lumMod val="100000"/>
              </a:schemeClr>
            </a:gs>
            <a:gs pos="100000">
              <a:schemeClr val="accent5">
                <a:hueOff val="-159915"/>
                <a:satOff val="-5931"/>
                <a:lumOff val="9411"/>
                <a:alphaOff val="0"/>
                <a:shade val="93000"/>
                <a:satMod val="110000"/>
                <a:lumMod val="99000"/>
              </a:schemeClr>
            </a:gs>
          </a:gsLst>
          <a:lin ang="5400000" scaled="0"/>
        </a:gradFill>
        <a:ln w="6350" cap="flat" cmpd="sng" algn="ctr">
          <a:solidFill>
            <a:schemeClr val="accent5">
              <a:hueOff val="-159915"/>
              <a:satOff val="-5931"/>
              <a:lumOff val="9411"/>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51167453-1389-4B59-9C8D-A393793B30FC}">
      <dsp:nvSpPr>
        <dsp:cNvPr id="0" name=""/>
        <dsp:cNvSpPr/>
      </dsp:nvSpPr>
      <dsp:spPr>
        <a:xfrm>
          <a:off x="0" y="2764042"/>
          <a:ext cx="5012532" cy="460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dirty="0" err="1"/>
            <a:t>ФРН</a:t>
          </a:r>
          <a:r>
            <a:rPr lang="uk-UA" sz="2100" kern="1200" dirty="0"/>
            <a:t> – 140 тис.</a:t>
          </a:r>
          <a:endParaRPr lang="en-US" sz="2100" kern="1200" dirty="0"/>
        </a:p>
      </dsp:txBody>
      <dsp:txXfrm>
        <a:off x="0" y="2764042"/>
        <a:ext cx="5012532" cy="460580"/>
      </dsp:txXfrm>
    </dsp:sp>
    <dsp:sp modelId="{52130E57-DBAA-4FBF-AEBF-B4E273944750}">
      <dsp:nvSpPr>
        <dsp:cNvPr id="0" name=""/>
        <dsp:cNvSpPr/>
      </dsp:nvSpPr>
      <dsp:spPr>
        <a:xfrm>
          <a:off x="0" y="3224622"/>
          <a:ext cx="5012532" cy="0"/>
        </a:xfrm>
        <a:prstGeom prst="line">
          <a:avLst/>
        </a:prstGeom>
        <a:gradFill rotWithShape="0">
          <a:gsLst>
            <a:gs pos="0">
              <a:schemeClr val="accent5">
                <a:hueOff val="-186568"/>
                <a:satOff val="-6920"/>
                <a:lumOff val="10980"/>
                <a:alphaOff val="0"/>
                <a:tint val="97000"/>
                <a:satMod val="100000"/>
                <a:lumMod val="102000"/>
              </a:schemeClr>
            </a:gs>
            <a:gs pos="50000">
              <a:schemeClr val="accent5">
                <a:hueOff val="-186568"/>
                <a:satOff val="-6920"/>
                <a:lumOff val="10980"/>
                <a:alphaOff val="0"/>
                <a:shade val="100000"/>
                <a:satMod val="103000"/>
                <a:lumMod val="100000"/>
              </a:schemeClr>
            </a:gs>
            <a:gs pos="100000">
              <a:schemeClr val="accent5">
                <a:hueOff val="-186568"/>
                <a:satOff val="-6920"/>
                <a:lumOff val="10980"/>
                <a:alphaOff val="0"/>
                <a:shade val="93000"/>
                <a:satMod val="110000"/>
                <a:lumMod val="99000"/>
              </a:schemeClr>
            </a:gs>
          </a:gsLst>
          <a:lin ang="5400000" scaled="0"/>
        </a:gradFill>
        <a:ln w="6350" cap="flat" cmpd="sng" algn="ctr">
          <a:solidFill>
            <a:schemeClr val="accent5">
              <a:hueOff val="-186568"/>
              <a:satOff val="-6920"/>
              <a:lumOff val="1098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48650638-4C17-4E0B-ACD7-9DD421458D16}">
      <dsp:nvSpPr>
        <dsp:cNvPr id="0" name=""/>
        <dsp:cNvSpPr/>
      </dsp:nvSpPr>
      <dsp:spPr>
        <a:xfrm>
          <a:off x="0" y="3224622"/>
          <a:ext cx="5012532" cy="460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a:t>Іспанія – 106 тис.</a:t>
          </a:r>
          <a:endParaRPr lang="en-US" sz="2100" kern="1200"/>
        </a:p>
      </dsp:txBody>
      <dsp:txXfrm>
        <a:off x="0" y="3224622"/>
        <a:ext cx="5012532" cy="460580"/>
      </dsp:txXfrm>
    </dsp:sp>
    <dsp:sp modelId="{290EC3F8-C0F2-4DCC-AA2E-41463579CE5F}">
      <dsp:nvSpPr>
        <dsp:cNvPr id="0" name=""/>
        <dsp:cNvSpPr/>
      </dsp:nvSpPr>
      <dsp:spPr>
        <a:xfrm>
          <a:off x="0" y="3685202"/>
          <a:ext cx="5012532" cy="0"/>
        </a:xfrm>
        <a:prstGeom prst="line">
          <a:avLst/>
        </a:prstGeom>
        <a:gradFill rotWithShape="0">
          <a:gsLst>
            <a:gs pos="0">
              <a:schemeClr val="accent5">
                <a:hueOff val="-213220"/>
                <a:satOff val="-7908"/>
                <a:lumOff val="12548"/>
                <a:alphaOff val="0"/>
                <a:tint val="97000"/>
                <a:satMod val="100000"/>
                <a:lumMod val="102000"/>
              </a:schemeClr>
            </a:gs>
            <a:gs pos="50000">
              <a:schemeClr val="accent5">
                <a:hueOff val="-213220"/>
                <a:satOff val="-7908"/>
                <a:lumOff val="12548"/>
                <a:alphaOff val="0"/>
                <a:shade val="100000"/>
                <a:satMod val="103000"/>
                <a:lumMod val="100000"/>
              </a:schemeClr>
            </a:gs>
            <a:gs pos="100000">
              <a:schemeClr val="accent5">
                <a:hueOff val="-213220"/>
                <a:satOff val="-7908"/>
                <a:lumOff val="12548"/>
                <a:alphaOff val="0"/>
                <a:shade val="93000"/>
                <a:satMod val="110000"/>
                <a:lumMod val="99000"/>
              </a:schemeClr>
            </a:gs>
          </a:gsLst>
          <a:lin ang="5400000" scaled="0"/>
        </a:gradFill>
        <a:ln w="6350" cap="flat" cmpd="sng" algn="ctr">
          <a:solidFill>
            <a:schemeClr val="accent5">
              <a:hueOff val="-213220"/>
              <a:satOff val="-7908"/>
              <a:lumOff val="12548"/>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9E364739-4F53-4846-9EA0-BC269718C15E}">
      <dsp:nvSpPr>
        <dsp:cNvPr id="0" name=""/>
        <dsp:cNvSpPr/>
      </dsp:nvSpPr>
      <dsp:spPr>
        <a:xfrm>
          <a:off x="0" y="3685202"/>
          <a:ext cx="5012532" cy="460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a:t>Канада – 80 тис.</a:t>
          </a:r>
          <a:endParaRPr lang="en-US" sz="2100" kern="1200"/>
        </a:p>
      </dsp:txBody>
      <dsp:txXfrm>
        <a:off x="0" y="3685202"/>
        <a:ext cx="5012532" cy="460580"/>
      </dsp:txXfrm>
    </dsp:sp>
    <dsp:sp modelId="{AC7DA71F-A5F5-4D33-A473-2988E5F9F6BD}">
      <dsp:nvSpPr>
        <dsp:cNvPr id="0" name=""/>
        <dsp:cNvSpPr/>
      </dsp:nvSpPr>
      <dsp:spPr>
        <a:xfrm>
          <a:off x="0" y="4145782"/>
          <a:ext cx="5012532" cy="0"/>
        </a:xfrm>
        <a:prstGeom prst="line">
          <a:avLst/>
        </a:prstGeom>
        <a:gradFill rotWithShape="0">
          <a:gsLst>
            <a:gs pos="0">
              <a:schemeClr val="accent5">
                <a:hueOff val="-239873"/>
                <a:satOff val="-8897"/>
                <a:lumOff val="14117"/>
                <a:alphaOff val="0"/>
                <a:tint val="97000"/>
                <a:satMod val="100000"/>
                <a:lumMod val="102000"/>
              </a:schemeClr>
            </a:gs>
            <a:gs pos="50000">
              <a:schemeClr val="accent5">
                <a:hueOff val="-239873"/>
                <a:satOff val="-8897"/>
                <a:lumOff val="14117"/>
                <a:alphaOff val="0"/>
                <a:shade val="100000"/>
                <a:satMod val="103000"/>
                <a:lumMod val="100000"/>
              </a:schemeClr>
            </a:gs>
            <a:gs pos="100000">
              <a:schemeClr val="accent5">
                <a:hueOff val="-239873"/>
                <a:satOff val="-8897"/>
                <a:lumOff val="14117"/>
                <a:alphaOff val="0"/>
                <a:shade val="93000"/>
                <a:satMod val="110000"/>
                <a:lumMod val="99000"/>
              </a:schemeClr>
            </a:gs>
          </a:gsLst>
          <a:lin ang="5400000" scaled="0"/>
        </a:gradFill>
        <a:ln w="6350" cap="flat" cmpd="sng" algn="ctr">
          <a:solidFill>
            <a:schemeClr val="accent5">
              <a:hueOff val="-239873"/>
              <a:satOff val="-8897"/>
              <a:lumOff val="14117"/>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2CDFEF08-702C-434C-9D6F-903BA1BE42CA}">
      <dsp:nvSpPr>
        <dsp:cNvPr id="0" name=""/>
        <dsp:cNvSpPr/>
      </dsp:nvSpPr>
      <dsp:spPr>
        <a:xfrm>
          <a:off x="0" y="4145782"/>
          <a:ext cx="5012532" cy="460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a:t>Литва – 64 тис.</a:t>
          </a:r>
          <a:endParaRPr lang="en-US" sz="2100" kern="1200"/>
        </a:p>
      </dsp:txBody>
      <dsp:txXfrm>
        <a:off x="0" y="4145782"/>
        <a:ext cx="5012532" cy="4605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3C716A-D80C-4F34-8267-FD701980BB25}">
      <dsp:nvSpPr>
        <dsp:cNvPr id="0" name=""/>
        <dsp:cNvSpPr/>
      </dsp:nvSpPr>
      <dsp:spPr>
        <a:xfrm>
          <a:off x="0" y="0"/>
          <a:ext cx="76962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1A90DA-60FC-4BC2-96F1-B8364082840A}">
      <dsp:nvSpPr>
        <dsp:cNvPr id="0" name=""/>
        <dsp:cNvSpPr/>
      </dsp:nvSpPr>
      <dsp:spPr>
        <a:xfrm>
          <a:off x="0" y="0"/>
          <a:ext cx="7696200" cy="776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baseline="0"/>
            <a:t>Повернення недоотриманої платні нашими заробітчанами (153 громадянам на суму 1.4 млн дол. США)</a:t>
          </a:r>
          <a:endParaRPr lang="en-US" sz="2100" kern="1200"/>
        </a:p>
      </dsp:txBody>
      <dsp:txXfrm>
        <a:off x="0" y="0"/>
        <a:ext cx="7696200" cy="776936"/>
      </dsp:txXfrm>
    </dsp:sp>
    <dsp:sp modelId="{7E4BAE25-BE6F-4BF5-9B7C-CE9C2B2B5755}">
      <dsp:nvSpPr>
        <dsp:cNvPr id="0" name=""/>
        <dsp:cNvSpPr/>
      </dsp:nvSpPr>
      <dsp:spPr>
        <a:xfrm>
          <a:off x="0" y="776936"/>
          <a:ext cx="7696200" cy="0"/>
        </a:xfrm>
        <a:prstGeom prst="line">
          <a:avLst/>
        </a:prstGeom>
        <a:solidFill>
          <a:schemeClr val="accent5">
            <a:hueOff val="-79958"/>
            <a:satOff val="-2966"/>
            <a:lumOff val="4706"/>
            <a:alphaOff val="0"/>
          </a:schemeClr>
        </a:solidFill>
        <a:ln w="12700" cap="flat" cmpd="sng" algn="ctr">
          <a:solidFill>
            <a:schemeClr val="accent5">
              <a:hueOff val="-79958"/>
              <a:satOff val="-2966"/>
              <a:lumOff val="470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A23518-A02A-4B7E-A9DC-355DA5FCFA03}">
      <dsp:nvSpPr>
        <dsp:cNvPr id="0" name=""/>
        <dsp:cNvSpPr/>
      </dsp:nvSpPr>
      <dsp:spPr>
        <a:xfrm>
          <a:off x="0" y="776936"/>
          <a:ext cx="7696200" cy="776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uk-UA" sz="2100" kern="1200" baseline="0"/>
            <a:t>Відвідано 2 тис. громадян, ув</a:t>
          </a:r>
          <a:r>
            <a:rPr lang="en-US" sz="2100" kern="1200" baseline="0"/>
            <a:t>’</a:t>
          </a:r>
          <a:r>
            <a:rPr lang="uk-UA" sz="2100" kern="1200" baseline="0"/>
            <a:t>язнених за кордоном</a:t>
          </a:r>
          <a:endParaRPr lang="en-US" sz="2100" kern="1200"/>
        </a:p>
      </dsp:txBody>
      <dsp:txXfrm>
        <a:off x="0" y="776936"/>
        <a:ext cx="7696200" cy="776936"/>
      </dsp:txXfrm>
    </dsp:sp>
    <dsp:sp modelId="{826D518D-37DC-49AD-B08F-2A4ACDF14B7B}">
      <dsp:nvSpPr>
        <dsp:cNvPr id="0" name=""/>
        <dsp:cNvSpPr/>
      </dsp:nvSpPr>
      <dsp:spPr>
        <a:xfrm>
          <a:off x="0" y="1553873"/>
          <a:ext cx="7696200" cy="0"/>
        </a:xfrm>
        <a:prstGeom prst="line">
          <a:avLst/>
        </a:prstGeom>
        <a:solidFill>
          <a:schemeClr val="accent5">
            <a:hueOff val="-159915"/>
            <a:satOff val="-5931"/>
            <a:lumOff val="9411"/>
            <a:alphaOff val="0"/>
          </a:schemeClr>
        </a:solidFill>
        <a:ln w="12700" cap="flat" cmpd="sng" algn="ctr">
          <a:solidFill>
            <a:schemeClr val="accent5">
              <a:hueOff val="-159915"/>
              <a:satOff val="-5931"/>
              <a:lumOff val="941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5BA2F1-E561-4590-9682-A5761145F9D1}">
      <dsp:nvSpPr>
        <dsp:cNvPr id="0" name=""/>
        <dsp:cNvSpPr/>
      </dsp:nvSpPr>
      <dsp:spPr>
        <a:xfrm>
          <a:off x="0" y="1553873"/>
          <a:ext cx="7696200" cy="776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ru-RU" sz="2100" kern="1200" baseline="0" dirty="0" err="1"/>
            <a:t>Звільнено</a:t>
          </a:r>
          <a:r>
            <a:rPr lang="ru-RU" sz="2100" kern="1200" baseline="0" dirty="0"/>
            <a:t> з-</a:t>
          </a:r>
          <a:r>
            <a:rPr lang="ru-RU" sz="2100" kern="1200" baseline="0" dirty="0" err="1"/>
            <a:t>під</a:t>
          </a:r>
          <a:r>
            <a:rPr lang="ru-RU" sz="2100" kern="1200" baseline="0" dirty="0"/>
            <a:t> </a:t>
          </a:r>
          <a:r>
            <a:rPr lang="ru-RU" sz="2100" kern="1200" baseline="0" dirty="0" err="1"/>
            <a:t>варти</a:t>
          </a:r>
          <a:r>
            <a:rPr lang="ru-RU" sz="2100" kern="1200" baseline="0" dirty="0"/>
            <a:t> за </a:t>
          </a:r>
          <a:r>
            <a:rPr lang="ru-RU" sz="2100" kern="1200" baseline="0" dirty="0" err="1"/>
            <a:t>сприяння</a:t>
          </a:r>
          <a:r>
            <a:rPr lang="ru-RU" sz="2100" kern="1200" baseline="0" dirty="0"/>
            <a:t> </a:t>
          </a:r>
          <a:r>
            <a:rPr lang="ru-RU" sz="2100" kern="1200" baseline="0" dirty="0" err="1"/>
            <a:t>консульських</a:t>
          </a:r>
          <a:r>
            <a:rPr lang="ru-RU" sz="2100" kern="1200" baseline="0" dirty="0"/>
            <a:t> </a:t>
          </a:r>
          <a:r>
            <a:rPr lang="ru-RU" sz="2100" kern="1200" baseline="0" dirty="0" err="1"/>
            <a:t>посадових</a:t>
          </a:r>
          <a:r>
            <a:rPr lang="ru-RU" sz="2100" kern="1200" baseline="0" dirty="0"/>
            <a:t> </a:t>
          </a:r>
          <a:r>
            <a:rPr lang="ru-RU" sz="2100" kern="1200" baseline="0" dirty="0" err="1"/>
            <a:t>осіб</a:t>
          </a:r>
          <a:r>
            <a:rPr lang="ru-RU" sz="2100" kern="1200" baseline="0" dirty="0"/>
            <a:t> 901 </a:t>
          </a:r>
          <a:r>
            <a:rPr lang="ru-RU" sz="2100" kern="1200" baseline="0" dirty="0" err="1"/>
            <a:t>громадянина</a:t>
          </a:r>
          <a:r>
            <a:rPr lang="ru-RU" sz="2100" kern="1200" baseline="0" dirty="0"/>
            <a:t> </a:t>
          </a:r>
          <a:r>
            <a:rPr lang="ru-RU" sz="2100" kern="1200" baseline="0" dirty="0" err="1"/>
            <a:t>України</a:t>
          </a:r>
          <a:endParaRPr lang="en-US" sz="2100" kern="1200" dirty="0"/>
        </a:p>
      </dsp:txBody>
      <dsp:txXfrm>
        <a:off x="0" y="1553873"/>
        <a:ext cx="7696200" cy="776936"/>
      </dsp:txXfrm>
    </dsp:sp>
    <dsp:sp modelId="{A350455A-5492-4D8D-863C-7071EBDD3EA0}">
      <dsp:nvSpPr>
        <dsp:cNvPr id="0" name=""/>
        <dsp:cNvSpPr/>
      </dsp:nvSpPr>
      <dsp:spPr>
        <a:xfrm>
          <a:off x="0" y="2330810"/>
          <a:ext cx="7696200" cy="0"/>
        </a:xfrm>
        <a:prstGeom prst="line">
          <a:avLst/>
        </a:prstGeom>
        <a:solidFill>
          <a:schemeClr val="accent5">
            <a:hueOff val="-239873"/>
            <a:satOff val="-8897"/>
            <a:lumOff val="14117"/>
            <a:alphaOff val="0"/>
          </a:schemeClr>
        </a:solidFill>
        <a:ln w="12700" cap="flat" cmpd="sng" algn="ctr">
          <a:solidFill>
            <a:schemeClr val="accent5">
              <a:hueOff val="-239873"/>
              <a:satOff val="-8897"/>
              <a:lumOff val="1411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10BF5A-DE70-45B9-8158-0E3E4C78763E}">
      <dsp:nvSpPr>
        <dsp:cNvPr id="0" name=""/>
        <dsp:cNvSpPr/>
      </dsp:nvSpPr>
      <dsp:spPr>
        <a:xfrm>
          <a:off x="0" y="2330810"/>
          <a:ext cx="7696200" cy="776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ru-RU" sz="2100" kern="1200" baseline="0" dirty="0" err="1"/>
            <a:t>Звільнено</a:t>
          </a:r>
          <a:r>
            <a:rPr lang="ru-RU" sz="2100" kern="1200" baseline="0" dirty="0"/>
            <a:t> та повернуто в </a:t>
          </a:r>
          <a:r>
            <a:rPr lang="ru-RU" sz="2100" kern="1200" baseline="0" dirty="0" err="1"/>
            <a:t>Україну</a:t>
          </a:r>
          <a:r>
            <a:rPr lang="ru-RU" sz="2100" kern="1200" baseline="0" dirty="0"/>
            <a:t> 91 </a:t>
          </a:r>
          <a:r>
            <a:rPr lang="ru-RU" sz="2100" kern="1200" baseline="0" dirty="0" err="1"/>
            <a:t>українського</a:t>
          </a:r>
          <a:r>
            <a:rPr lang="ru-RU" sz="2100" kern="1200" baseline="0" dirty="0"/>
            <a:t> моряка </a:t>
          </a:r>
          <a:endParaRPr lang="en-US" sz="2100" kern="1200" dirty="0"/>
        </a:p>
      </dsp:txBody>
      <dsp:txXfrm>
        <a:off x="0" y="2330810"/>
        <a:ext cx="7696200" cy="77693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26.09.2024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46566895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93406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26.09.2024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82797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26.09.2024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746332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5B106E36-FD25-4E2D-B0AA-010F637433A0}" type="datetimeFigureOut">
              <a:rPr lang="ru-RU" smtClean="0"/>
              <a:pPr/>
              <a:t>26.09.2024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07937275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B106E36-FD25-4E2D-B0AA-010F637433A0}" type="datetimeFigureOut">
              <a:rPr lang="ru-RU" smtClean="0"/>
              <a:pPr/>
              <a:t>26.09.2024</a:t>
            </a:fld>
            <a:endParaRPr lang="ru-RU"/>
          </a:p>
        </p:txBody>
      </p:sp>
      <p:sp>
        <p:nvSpPr>
          <p:cNvPr id="9" name="Footer Placeholder 8"/>
          <p:cNvSpPr>
            <a:spLocks noGrp="1"/>
          </p:cNvSpPr>
          <p:nvPr>
            <p:ph type="ftr" sz="quarter" idx="11"/>
          </p:nvPr>
        </p:nvSpPr>
        <p:spPr/>
        <p:txBody>
          <a:bodyPr/>
          <a:lstStyle/>
          <a:p>
            <a:endParaRPr lang="ru-RU"/>
          </a:p>
        </p:txBody>
      </p:sp>
      <p:sp>
        <p:nvSpPr>
          <p:cNvPr id="10" name="Slide Number Placeholder 9"/>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492113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5B106E36-FD25-4E2D-B0AA-010F637433A0}" type="datetimeFigureOut">
              <a:rPr lang="ru-RU" smtClean="0"/>
              <a:pPr/>
              <a:t>26.09.2024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480388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26.09.2024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383855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26.09.2024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068946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5B106E36-FD25-4E2D-B0AA-010F637433A0}" type="datetimeFigureOut">
              <a:rPr lang="ru-RU" smtClean="0"/>
              <a:pPr/>
              <a:t>26.09.2024</a:t>
            </a:fld>
            <a:endParaRPr lang="ru-RU"/>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ru-RU"/>
          </a:p>
        </p:txBody>
      </p:sp>
      <p:sp>
        <p:nvSpPr>
          <p:cNvPr id="11" name="Slide Number Placeholder 10"/>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879843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5B106E36-FD25-4E2D-B0AA-010F637433A0}" type="datetimeFigureOut">
              <a:rPr lang="ru-RU" smtClean="0"/>
              <a:pPr/>
              <a:t>26.09.2024</a:t>
            </a:fld>
            <a:endParaRPr lang="ru-RU"/>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ru-RU"/>
          </a:p>
        </p:txBody>
      </p:sp>
      <p:sp>
        <p:nvSpPr>
          <p:cNvPr id="10" name="Slide Number Placeholder 9"/>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168687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5B106E36-FD25-4E2D-B0AA-010F637433A0}" type="datetimeFigureOut">
              <a:rPr lang="ru-RU" smtClean="0"/>
              <a:pPr/>
              <a:t>26.09.2024</a:t>
            </a:fld>
            <a:endParaRPr lang="ru-RU"/>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ru-RU"/>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283904056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947046" y="5499895"/>
            <a:ext cx="7228833" cy="484633"/>
          </a:xfrm>
        </p:spPr>
        <p:txBody>
          <a:bodyPr>
            <a:normAutofit/>
          </a:bodyPr>
          <a:lstStyle/>
          <a:p>
            <a:endParaRPr lang="en-GB"/>
          </a:p>
        </p:txBody>
      </p:sp>
      <p:sp>
        <p:nvSpPr>
          <p:cNvPr id="13" name="Rectangle 7">
            <a:extLst>
              <a:ext uri="{FF2B5EF4-FFF2-40B4-BE49-F238E27FC236}">
                <a16:creationId xmlns:a16="http://schemas.microsoft.com/office/drawing/2014/main" id="{84167985-D6E9-40FF-97C0-4B6D373E85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1" y="640080"/>
            <a:ext cx="8183898" cy="462686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9">
            <a:extLst>
              <a:ext uri="{FF2B5EF4-FFF2-40B4-BE49-F238E27FC236}">
                <a16:creationId xmlns:a16="http://schemas.microsoft.com/office/drawing/2014/main" id="{68801362-349C-44BE-BEF6-8E926E1D3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7" y="804672"/>
            <a:ext cx="7934706" cy="42976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ctrTitle"/>
          </p:nvPr>
        </p:nvSpPr>
        <p:spPr>
          <a:xfrm>
            <a:off x="947046" y="1289303"/>
            <a:ext cx="7228833" cy="3813049"/>
          </a:xfrm>
          <a:ln>
            <a:noFill/>
          </a:ln>
        </p:spPr>
        <p:txBody>
          <a:bodyPr>
            <a:normAutofit/>
          </a:bodyPr>
          <a:lstStyle/>
          <a:p>
            <a:r>
              <a:rPr lang="uk-UA" sz="4100" b="1" dirty="0"/>
              <a:t>Функції консульських установ</a:t>
            </a:r>
            <a:br>
              <a:rPr lang="uk-UA" sz="4100" b="1" dirty="0"/>
            </a:br>
            <a:br>
              <a:rPr lang="uk-UA" sz="4100" b="1" dirty="0"/>
            </a:br>
            <a:r>
              <a:rPr lang="uk-UA" sz="4100" b="1" dirty="0"/>
              <a:t>Консульські привілеї та імунітети</a:t>
            </a:r>
            <a:br>
              <a:rPr lang="en-GB" sz="4100" b="1" i="1" dirty="0"/>
            </a:br>
            <a:endParaRPr lang="en-GB" sz="4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Функції щодо реєстрації актів цивільного стану</a:t>
            </a:r>
            <a:endParaRPr lang="en-GB" dirty="0"/>
          </a:p>
        </p:txBody>
      </p:sp>
      <p:sp>
        <p:nvSpPr>
          <p:cNvPr id="3" name="Содержимое 2"/>
          <p:cNvSpPr>
            <a:spLocks noGrp="1"/>
          </p:cNvSpPr>
          <p:nvPr>
            <p:ph idx="1"/>
          </p:nvPr>
        </p:nvSpPr>
        <p:spPr/>
        <p:txBody>
          <a:bodyPr/>
          <a:lstStyle/>
          <a:p>
            <a:pPr lvl="0"/>
            <a:r>
              <a:rPr lang="uk-UA" dirty="0"/>
              <a:t>реєстрація актів цивільного стану (</a:t>
            </a:r>
            <a:r>
              <a:rPr lang="ru-RU" dirty="0" err="1"/>
              <a:t>народження</a:t>
            </a:r>
            <a:r>
              <a:rPr lang="ru-RU" dirty="0"/>
              <a:t> </a:t>
            </a:r>
            <a:r>
              <a:rPr lang="ru-RU" dirty="0" err="1"/>
              <a:t>фізичної</a:t>
            </a:r>
            <a:r>
              <a:rPr lang="ru-RU" dirty="0"/>
              <a:t> особи та </a:t>
            </a:r>
            <a:r>
              <a:rPr lang="ru-RU" dirty="0" err="1"/>
              <a:t>її</a:t>
            </a:r>
            <a:r>
              <a:rPr lang="ru-RU" dirty="0"/>
              <a:t> </a:t>
            </a:r>
            <a:r>
              <a:rPr lang="ru-RU" dirty="0" err="1"/>
              <a:t>походження</a:t>
            </a:r>
            <a:r>
              <a:rPr lang="ru-RU" dirty="0"/>
              <a:t>, </a:t>
            </a:r>
            <a:r>
              <a:rPr lang="ru-RU" dirty="0" err="1"/>
              <a:t>шлюб</a:t>
            </a:r>
            <a:r>
              <a:rPr lang="ru-RU" dirty="0"/>
              <a:t>, </a:t>
            </a:r>
            <a:r>
              <a:rPr lang="ru-RU" dirty="0" err="1"/>
              <a:t>розірвання</a:t>
            </a:r>
            <a:r>
              <a:rPr lang="ru-RU" dirty="0"/>
              <a:t> </a:t>
            </a:r>
            <a:r>
              <a:rPr lang="ru-RU" dirty="0" err="1"/>
              <a:t>шлюбу</a:t>
            </a:r>
            <a:r>
              <a:rPr lang="ru-RU" dirty="0"/>
              <a:t>, </a:t>
            </a:r>
            <a:r>
              <a:rPr lang="ru-RU" dirty="0" err="1"/>
              <a:t>зміна</a:t>
            </a:r>
            <a:r>
              <a:rPr lang="ru-RU" dirty="0"/>
              <a:t> </a:t>
            </a:r>
            <a:r>
              <a:rPr lang="ru-RU" dirty="0" err="1"/>
              <a:t>імені</a:t>
            </a:r>
            <a:r>
              <a:rPr lang="ru-RU" dirty="0"/>
              <a:t>, смерть</a:t>
            </a:r>
            <a:r>
              <a:rPr lang="uk-UA" dirty="0"/>
              <a:t>)</a:t>
            </a:r>
            <a:endParaRPr lang="en-GB" dirty="0"/>
          </a:p>
          <a:p>
            <a:pPr lvl="0"/>
            <a:r>
              <a:rPr lang="uk-UA" dirty="0"/>
              <a:t>реєстрація актів народження або смерті на морському чи повітряному судні України</a:t>
            </a:r>
            <a:endParaRPr lang="en-GB" dirty="0"/>
          </a:p>
          <a:p>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GB"/>
          </a:p>
        </p:txBody>
      </p:sp>
      <p:sp>
        <p:nvSpPr>
          <p:cNvPr id="3" name="Содержимое 2"/>
          <p:cNvSpPr>
            <a:spLocks noGrp="1"/>
          </p:cNvSpPr>
          <p:nvPr>
            <p:ph idx="1"/>
          </p:nvPr>
        </p:nvSpPr>
        <p:spPr/>
        <p:txBody>
          <a:bodyPr/>
          <a:lstStyle/>
          <a:p>
            <a:endParaRPr lang="en-GB"/>
          </a:p>
        </p:txBody>
      </p:sp>
      <p:pic>
        <p:nvPicPr>
          <p:cNvPr id="77826" name="Picture 2"/>
          <p:cNvPicPr>
            <a:picLocks noChangeAspect="1" noChangeArrowheads="1"/>
          </p:cNvPicPr>
          <p:nvPr/>
        </p:nvPicPr>
        <p:blipFill>
          <a:blip r:embed="rId2"/>
          <a:srcRect/>
          <a:stretch>
            <a:fillRect/>
          </a:stretch>
        </p:blipFill>
        <p:spPr bwMode="auto">
          <a:xfrm>
            <a:off x="0" y="0"/>
            <a:ext cx="9197270" cy="592933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Функції щодо майнових прав</a:t>
            </a:r>
            <a:endParaRPr lang="en-GB" dirty="0"/>
          </a:p>
        </p:txBody>
      </p:sp>
      <p:sp>
        <p:nvSpPr>
          <p:cNvPr id="3" name="Содержимое 2"/>
          <p:cNvSpPr>
            <a:spLocks noGrp="1"/>
          </p:cNvSpPr>
          <p:nvPr>
            <p:ph idx="1"/>
          </p:nvPr>
        </p:nvSpPr>
        <p:spPr/>
        <p:txBody>
          <a:bodyPr/>
          <a:lstStyle/>
          <a:p>
            <a:pPr lvl="0"/>
            <a:r>
              <a:rPr lang="uk-UA" dirty="0"/>
              <a:t>охорона майна після смерті громадянина України. Може продати майно, якщо воно псується або дорого зберігати</a:t>
            </a:r>
            <a:endParaRPr lang="en-GB" dirty="0"/>
          </a:p>
          <a:p>
            <a:pPr lvl="0"/>
            <a:r>
              <a:rPr lang="uk-UA" dirty="0"/>
              <a:t>приймає спадкове майно для передачі спадкоємцям в Україні</a:t>
            </a:r>
            <a:endParaRPr lang="en-GB" dirty="0"/>
          </a:p>
          <a:p>
            <a:pPr lvl="0"/>
            <a:r>
              <a:rPr lang="uk-UA" dirty="0"/>
              <a:t>приймає на зберігання цінні речі громадян України</a:t>
            </a: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Функції консула в разі пригод/ситуацій з громадянами</a:t>
            </a:r>
            <a:endParaRPr lang="en-GB" dirty="0"/>
          </a:p>
        </p:txBody>
      </p:sp>
      <p:sp>
        <p:nvSpPr>
          <p:cNvPr id="3" name="Содержимое 2"/>
          <p:cNvSpPr>
            <a:spLocks noGrp="1"/>
          </p:cNvSpPr>
          <p:nvPr>
            <p:ph idx="1"/>
          </p:nvPr>
        </p:nvSpPr>
        <p:spPr/>
        <p:txBody>
          <a:bodyPr/>
          <a:lstStyle/>
          <a:p>
            <a:pPr lvl="0"/>
            <a:r>
              <a:rPr lang="uk-UA" dirty="0"/>
              <a:t>слідкує за дотриманням прав щодо заарештованих/затриманих громадян України</a:t>
            </a:r>
            <a:endParaRPr lang="en-GB" dirty="0"/>
          </a:p>
          <a:p>
            <a:pPr lvl="0"/>
            <a:r>
              <a:rPr lang="uk-UA" dirty="0"/>
              <a:t>може/повинен на вимогу відвідувати таких громадян, перевіряти належність умов</a:t>
            </a:r>
            <a:endParaRPr lang="en-GB" dirty="0"/>
          </a:p>
          <a:p>
            <a:pPr lvl="0"/>
            <a:r>
              <a:rPr lang="uk-UA" dirty="0"/>
              <a:t>звертається за сприянням у розшуку громадян, які пропали безвісти</a:t>
            </a:r>
            <a:endParaRPr lang="en-GB" dirty="0"/>
          </a:p>
          <a:p>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Паспортно-візова робота</a:t>
            </a:r>
            <a:endParaRPr lang="en-GB" dirty="0"/>
          </a:p>
        </p:txBody>
      </p:sp>
      <p:sp>
        <p:nvSpPr>
          <p:cNvPr id="3" name="Содержимое 2"/>
          <p:cNvSpPr>
            <a:spLocks noGrp="1"/>
          </p:cNvSpPr>
          <p:nvPr>
            <p:ph idx="1"/>
          </p:nvPr>
        </p:nvSpPr>
        <p:spPr/>
        <p:txBody>
          <a:bodyPr/>
          <a:lstStyle/>
          <a:p>
            <a:pPr lvl="0"/>
            <a:r>
              <a:rPr lang="uk-UA" dirty="0"/>
              <a:t>видає паспорти громадян України для виїзду за кордон</a:t>
            </a:r>
            <a:endParaRPr lang="en-GB" dirty="0"/>
          </a:p>
          <a:p>
            <a:pPr lvl="0"/>
            <a:r>
              <a:rPr lang="uk-UA" dirty="0"/>
              <a:t>видає, погашає візи на в’їзд/виїзд/транзит</a:t>
            </a:r>
            <a:endParaRPr lang="en-GB" dirty="0"/>
          </a:p>
          <a:p>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Функції щодо громадянства</a:t>
            </a:r>
            <a:endParaRPr lang="en-GB" dirty="0"/>
          </a:p>
        </p:txBody>
      </p:sp>
      <p:sp>
        <p:nvSpPr>
          <p:cNvPr id="3" name="Содержимое 2"/>
          <p:cNvSpPr>
            <a:spLocks noGrp="1"/>
          </p:cNvSpPr>
          <p:nvPr>
            <p:ph idx="1"/>
          </p:nvPr>
        </p:nvSpPr>
        <p:spPr/>
        <p:txBody>
          <a:bodyPr>
            <a:normAutofit/>
          </a:bodyPr>
          <a:lstStyle/>
          <a:p>
            <a:pPr lvl="0"/>
            <a:r>
              <a:rPr lang="uk-UA" dirty="0"/>
              <a:t>приймає заяви з питань громадянства. Надсилає до МЗС для розгляду на Комісії з питань громадянства</a:t>
            </a:r>
            <a:endParaRPr lang="en-GB" dirty="0"/>
          </a:p>
          <a:p>
            <a:pPr lvl="0"/>
            <a:r>
              <a:rPr lang="uk-UA" dirty="0"/>
              <a:t>приймає/скасовує рішення про оформлення набуття громадянства України</a:t>
            </a:r>
            <a:endParaRPr lang="en-GB" dirty="0"/>
          </a:p>
          <a:p>
            <a:pPr lvl="0"/>
            <a:r>
              <a:rPr lang="uk-UA" dirty="0"/>
              <a:t>готує подання про втрату громадянства України особою, що постійно проживає в його окрузі</a:t>
            </a:r>
            <a:endParaRPr lang="en-GB" dirty="0"/>
          </a:p>
          <a:p>
            <a:pPr lvl="0"/>
            <a:r>
              <a:rPr lang="uk-UA" dirty="0"/>
              <a:t>виконує рішення Президента з питань громадянства</a:t>
            </a:r>
            <a:endParaRPr lang="en-GB" dirty="0"/>
          </a:p>
          <a:p>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Нотаріальні дії консула</a:t>
            </a:r>
            <a:endParaRPr lang="en-GB" dirty="0"/>
          </a:p>
        </p:txBody>
      </p:sp>
      <p:sp>
        <p:nvSpPr>
          <p:cNvPr id="3" name="Содержимое 2"/>
          <p:cNvSpPr>
            <a:spLocks noGrp="1"/>
          </p:cNvSpPr>
          <p:nvPr>
            <p:ph idx="1"/>
          </p:nvPr>
        </p:nvSpPr>
        <p:spPr/>
        <p:txBody>
          <a:bodyPr>
            <a:normAutofit/>
          </a:bodyPr>
          <a:lstStyle/>
          <a:p>
            <a:pPr lvl="0"/>
            <a:r>
              <a:rPr lang="ru-RU" dirty="0" err="1"/>
              <a:t>здійснює</a:t>
            </a:r>
            <a:r>
              <a:rPr lang="ru-RU" dirty="0"/>
              <a:t> </a:t>
            </a:r>
            <a:r>
              <a:rPr lang="uk-UA" dirty="0"/>
              <a:t>нотаріальні дії, керуючись Законом України </a:t>
            </a:r>
            <a:r>
              <a:rPr lang="uk-UA" dirty="0" err="1"/>
              <a:t>„Про</a:t>
            </a:r>
            <a:r>
              <a:rPr lang="uk-UA" dirty="0"/>
              <a:t> </a:t>
            </a:r>
            <a:r>
              <a:rPr lang="uk-UA" dirty="0" err="1"/>
              <a:t>нотаріат”</a:t>
            </a:r>
            <a:r>
              <a:rPr lang="uk-UA" dirty="0"/>
              <a:t>, Положенням про порядок вчинення нотаріальних дій консулом (Мінюст + МЗС)</a:t>
            </a:r>
            <a:endParaRPr lang="en-GB" dirty="0"/>
          </a:p>
          <a:p>
            <a:pPr lvl="0"/>
            <a:r>
              <a:rPr lang="uk-UA" dirty="0"/>
              <a:t>нотаріальні дії здійснюються в приміщенні установи. Можливо – за межами (ст. 4 ВК 1963 передбачає відкриття канцелярії)</a:t>
            </a:r>
            <a:endParaRPr lang="en-GB" dirty="0"/>
          </a:p>
          <a:p>
            <a:pPr lvl="0"/>
            <a:r>
              <a:rPr lang="uk-UA" dirty="0"/>
              <a:t>не може вчиняти нотаріальні дії на своє ім’я та від свого імені, та родичів першої лінії</a:t>
            </a: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Консульська легалізація</a:t>
            </a:r>
            <a:endParaRPr lang="en-GB" dirty="0"/>
          </a:p>
        </p:txBody>
      </p:sp>
      <p:sp>
        <p:nvSpPr>
          <p:cNvPr id="3" name="Содержимое 2"/>
          <p:cNvSpPr>
            <a:spLocks noGrp="1"/>
          </p:cNvSpPr>
          <p:nvPr>
            <p:ph idx="1"/>
          </p:nvPr>
        </p:nvSpPr>
        <p:spPr/>
        <p:txBody>
          <a:bodyPr>
            <a:normAutofit/>
          </a:bodyPr>
          <a:lstStyle/>
          <a:p>
            <a:r>
              <a:rPr lang="uk-UA" dirty="0"/>
              <a:t>встановлення і засвідчення справжності підпису, повноважень посадової особи, яка підписала документ чи акт або засвідчила попередній підпис на них, справжності штампа, печатки, зразки яких консул отримав офіційним шляхом від компетентних органів держави перебування</a:t>
            </a:r>
          </a:p>
          <a:p>
            <a:endParaRPr lang="uk-UA" dirty="0"/>
          </a:p>
          <a:p>
            <a:r>
              <a:rPr lang="uk-UA" dirty="0"/>
              <a:t>консул легалізує документи та акти, складені органами влади свого округу</a:t>
            </a:r>
          </a:p>
          <a:p>
            <a:endParaRPr lang="uk-UA" dirty="0"/>
          </a:p>
          <a:p>
            <a:pPr algn="ctr">
              <a:buNone/>
            </a:pPr>
            <a:endParaRPr lang="uk-U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33796" name="Rectangle 70">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794" name="Picture 2" descr="http://antei.kiev.ua/images/stories/qatar-consular-legalization-kiev.jpg"/>
          <p:cNvPicPr>
            <a:picLocks noChangeAspect="1" noChangeArrowheads="1"/>
          </p:cNvPicPr>
          <p:nvPr/>
        </p:nvPicPr>
        <p:blipFill rotWithShape="1">
          <a:blip r:embed="rId2"/>
          <a:srcRect t="14212" r="-1" b="-1"/>
          <a:stretch/>
        </p:blipFill>
        <p:spPr bwMode="auto">
          <a:xfrm>
            <a:off x="3488181" y="10"/>
            <a:ext cx="5655818" cy="6857989"/>
          </a:xfrm>
          <a:prstGeom prst="rect">
            <a:avLst/>
          </a:prstGeom>
          <a:noFill/>
        </p:spPr>
      </p:pic>
      <p:sp>
        <p:nvSpPr>
          <p:cNvPr id="33797" name="Rectangle 72">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482600" y="643467"/>
            <a:ext cx="2522980" cy="1728044"/>
          </a:xfrm>
          <a:noFill/>
          <a:ln>
            <a:solidFill>
              <a:schemeClr val="bg1"/>
            </a:solidFill>
          </a:ln>
        </p:spPr>
        <p:txBody>
          <a:bodyPr wrap="square">
            <a:normAutofit/>
          </a:bodyPr>
          <a:lstStyle/>
          <a:p>
            <a:r>
              <a:rPr lang="uk-UA" dirty="0">
                <a:solidFill>
                  <a:schemeClr val="bg1"/>
                </a:solidFill>
              </a:rPr>
              <a:t>відмітки</a:t>
            </a:r>
            <a:endParaRPr lang="en-GB" dirty="0">
              <a:solidFill>
                <a:schemeClr val="bg1"/>
              </a:solidFill>
            </a:endParaRPr>
          </a:p>
        </p:txBody>
      </p:sp>
      <p:sp>
        <p:nvSpPr>
          <p:cNvPr id="3" name="Содержимое 2"/>
          <p:cNvSpPr>
            <a:spLocks noGrp="1"/>
          </p:cNvSpPr>
          <p:nvPr>
            <p:ph idx="1"/>
          </p:nvPr>
        </p:nvSpPr>
        <p:spPr>
          <a:xfrm>
            <a:off x="482601" y="2638044"/>
            <a:ext cx="2522980" cy="3415622"/>
          </a:xfrm>
        </p:spPr>
        <p:txBody>
          <a:bodyPr>
            <a:normAutofit/>
          </a:bodyPr>
          <a:lstStyle/>
          <a:p>
            <a:r>
              <a:rPr lang="uk-UA" dirty="0">
                <a:solidFill>
                  <a:schemeClr val="bg1"/>
                </a:solidFill>
              </a:rPr>
              <a:t>Нотаріус</a:t>
            </a:r>
          </a:p>
          <a:p>
            <a:r>
              <a:rPr lang="uk-UA" dirty="0">
                <a:solidFill>
                  <a:schemeClr val="bg1"/>
                </a:solidFill>
              </a:rPr>
              <a:t>Міністерство юстиції</a:t>
            </a:r>
          </a:p>
          <a:p>
            <a:r>
              <a:rPr lang="uk-UA" dirty="0" err="1">
                <a:solidFill>
                  <a:schemeClr val="bg1"/>
                </a:solidFill>
              </a:rPr>
              <a:t>МЗС</a:t>
            </a:r>
            <a:r>
              <a:rPr lang="uk-UA" dirty="0">
                <a:solidFill>
                  <a:schemeClr val="bg1"/>
                </a:solidFill>
              </a:rPr>
              <a:t> (</a:t>
            </a:r>
            <a:r>
              <a:rPr lang="uk-UA" dirty="0" err="1">
                <a:solidFill>
                  <a:schemeClr val="bg1"/>
                </a:solidFill>
              </a:rPr>
              <a:t>ДКС</a:t>
            </a:r>
            <a:r>
              <a:rPr lang="uk-UA" dirty="0">
                <a:solidFill>
                  <a:schemeClr val="bg1"/>
                </a:solidFill>
              </a:rPr>
              <a:t>)</a:t>
            </a:r>
          </a:p>
          <a:p>
            <a:r>
              <a:rPr lang="uk-UA" dirty="0">
                <a:solidFill>
                  <a:schemeClr val="bg1"/>
                </a:solidFill>
              </a:rPr>
              <a:t>Посольство </a:t>
            </a:r>
            <a:endParaRPr lang="en-GB"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s://jurklee.ua/media/jurklee/images/content/legalizatsiya/konsulskaya-legalizaciya-dokument-irak-big.jpg"/>
          <p:cNvPicPr>
            <a:picLocks noChangeAspect="1" noChangeArrowheads="1"/>
          </p:cNvPicPr>
          <p:nvPr/>
        </p:nvPicPr>
        <p:blipFill>
          <a:blip r:embed="rId2"/>
          <a:srcRect/>
          <a:stretch>
            <a:fillRect/>
          </a:stretch>
        </p:blipFill>
        <p:spPr bwMode="auto">
          <a:xfrm>
            <a:off x="2357422" y="-1"/>
            <a:ext cx="4857784" cy="687422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C02C7B47-DF2D-46D9-9584-5C83FCA86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48541E3-A59C-41D3-85D2-70F0E0E9B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7" y="804672"/>
            <a:ext cx="7934706" cy="5248656"/>
          </a:xfrm>
          <a:prstGeom prst="rect">
            <a:avLst/>
          </a:prstGeom>
          <a:solidFill>
            <a:srgbClr val="FFFFFF"/>
          </a:solid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480804" y="1314450"/>
            <a:ext cx="2495089" cy="3680244"/>
          </a:xfrm>
        </p:spPr>
        <p:txBody>
          <a:bodyPr>
            <a:normAutofit/>
          </a:bodyPr>
          <a:lstStyle/>
          <a:p>
            <a:pPr algn="l"/>
            <a:r>
              <a:rPr lang="uk-UA" sz="2000"/>
              <a:t>Українські громадяни, що тимчасово чи постійно проживають за кордоном</a:t>
            </a:r>
            <a:endParaRPr lang="en-GB" sz="2000"/>
          </a:p>
        </p:txBody>
      </p:sp>
      <p:graphicFrame>
        <p:nvGraphicFramePr>
          <p:cNvPr id="5" name="Содержимое 2">
            <a:extLst>
              <a:ext uri="{FF2B5EF4-FFF2-40B4-BE49-F238E27FC236}">
                <a16:creationId xmlns:a16="http://schemas.microsoft.com/office/drawing/2014/main" id="{72F1EF97-F693-43F8-90B5-3BFAEBC69F39}"/>
              </a:ext>
            </a:extLst>
          </p:cNvPr>
          <p:cNvGraphicFramePr>
            <a:graphicFrameLocks noGrp="1"/>
          </p:cNvGraphicFramePr>
          <p:nvPr>
            <p:ph idx="1"/>
            <p:extLst>
              <p:ext uri="{D42A27DB-BD31-4B8C-83A1-F6EECF244321}">
                <p14:modId xmlns:p14="http://schemas.microsoft.com/office/powerpoint/2010/main" val="54707830"/>
              </p:ext>
            </p:extLst>
          </p:nvPr>
        </p:nvGraphicFramePr>
        <p:xfrm>
          <a:off x="3445668" y="889000"/>
          <a:ext cx="5012532" cy="4606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GB"/>
          </a:p>
        </p:txBody>
      </p:sp>
      <p:sp>
        <p:nvSpPr>
          <p:cNvPr id="3" name="Содержимое 2"/>
          <p:cNvSpPr>
            <a:spLocks noGrp="1"/>
          </p:cNvSpPr>
          <p:nvPr>
            <p:ph idx="1"/>
          </p:nvPr>
        </p:nvSpPr>
        <p:spPr/>
        <p:txBody>
          <a:bodyPr/>
          <a:lstStyle/>
          <a:p>
            <a:endParaRPr lang="en-GB"/>
          </a:p>
        </p:txBody>
      </p:sp>
      <p:pic>
        <p:nvPicPr>
          <p:cNvPr id="36866" name="Picture 2" descr="https://howtoobtainscholarship.files.wordpress.com/2009/06/dscn9137.jpg?w=300"/>
          <p:cNvPicPr>
            <a:picLocks noChangeAspect="1" noChangeArrowheads="1"/>
          </p:cNvPicPr>
          <p:nvPr/>
        </p:nvPicPr>
        <p:blipFill>
          <a:blip r:embed="rId2"/>
          <a:srcRect/>
          <a:stretch>
            <a:fillRect/>
          </a:stretch>
        </p:blipFill>
        <p:spPr bwMode="auto">
          <a:xfrm>
            <a:off x="1357290" y="714356"/>
            <a:ext cx="6543909" cy="5715016"/>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GB"/>
          </a:p>
        </p:txBody>
      </p:sp>
      <p:sp>
        <p:nvSpPr>
          <p:cNvPr id="3" name="Содержимое 2"/>
          <p:cNvSpPr>
            <a:spLocks noGrp="1"/>
          </p:cNvSpPr>
          <p:nvPr>
            <p:ph idx="1"/>
          </p:nvPr>
        </p:nvSpPr>
        <p:spPr/>
        <p:txBody>
          <a:bodyPr/>
          <a:lstStyle/>
          <a:p>
            <a:endParaRPr lang="en-GB"/>
          </a:p>
        </p:txBody>
      </p:sp>
      <p:pic>
        <p:nvPicPr>
          <p:cNvPr id="4" name="Picture 4" descr="Image result for consular legalization"/>
          <p:cNvPicPr>
            <a:picLocks noChangeAspect="1" noChangeArrowheads="1"/>
          </p:cNvPicPr>
          <p:nvPr/>
        </p:nvPicPr>
        <p:blipFill>
          <a:blip r:embed="rId2"/>
          <a:srcRect/>
          <a:stretch>
            <a:fillRect/>
          </a:stretch>
        </p:blipFill>
        <p:spPr bwMode="auto">
          <a:xfrm>
            <a:off x="45947" y="500042"/>
            <a:ext cx="9098053" cy="564357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4.bp.blogspot.com/_WPMxqH3GT9k/TSXjXL5Q94I/AAAAAAAAAec/yuQQXurjKuM/s1600/Egypt%2B1.jpg"/>
          <p:cNvPicPr>
            <a:picLocks noChangeAspect="1" noChangeArrowheads="1"/>
          </p:cNvPicPr>
          <p:nvPr/>
        </p:nvPicPr>
        <p:blipFill>
          <a:blip r:embed="rId2"/>
          <a:srcRect/>
          <a:stretch>
            <a:fillRect/>
          </a:stretch>
        </p:blipFill>
        <p:spPr bwMode="auto">
          <a:xfrm>
            <a:off x="2214546" y="0"/>
            <a:ext cx="4000528" cy="6871136"/>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582726"/>
          </a:xfrm>
        </p:spPr>
        <p:txBody>
          <a:bodyPr>
            <a:normAutofit/>
          </a:bodyPr>
          <a:lstStyle/>
          <a:p>
            <a:r>
              <a:rPr lang="uk-UA" dirty="0"/>
              <a:t>Консульська легалізація</a:t>
            </a:r>
            <a:br>
              <a:rPr lang="ru-RU" dirty="0"/>
            </a:br>
            <a:r>
              <a:rPr lang="en-US" dirty="0"/>
              <a:t>VS</a:t>
            </a:r>
            <a:br>
              <a:rPr lang="ru-RU" dirty="0"/>
            </a:br>
            <a:r>
              <a:rPr lang="ru-RU" dirty="0"/>
              <a:t>«</a:t>
            </a:r>
            <a:r>
              <a:rPr lang="ru-RU" dirty="0" err="1"/>
              <a:t>апостиль</a:t>
            </a:r>
            <a:r>
              <a:rPr lang="ru-RU" dirty="0"/>
              <a:t>»</a:t>
            </a:r>
            <a:endParaRPr lang="en-GB" dirty="0"/>
          </a:p>
        </p:txBody>
      </p:sp>
      <p:sp>
        <p:nvSpPr>
          <p:cNvPr id="3" name="Содержимое 2"/>
          <p:cNvSpPr>
            <a:spLocks noGrp="1"/>
          </p:cNvSpPr>
          <p:nvPr>
            <p:ph idx="1"/>
          </p:nvPr>
        </p:nvSpPr>
        <p:spPr>
          <a:xfrm>
            <a:off x="457200" y="2285992"/>
            <a:ext cx="8229600" cy="3840171"/>
          </a:xfrm>
        </p:spPr>
        <p:txBody>
          <a:bodyPr>
            <a:normAutofit/>
          </a:bodyPr>
          <a:lstStyle/>
          <a:p>
            <a:r>
              <a:rPr lang="uk-UA" dirty="0"/>
              <a:t>22 грудня 2003 р. для України набула чинності Гаазька </a:t>
            </a:r>
            <a:r>
              <a:rPr lang="uk-UA" u="sng" dirty="0"/>
              <a:t>Конвенція, що скасовує вимогу легалізації іноземних офіційних документів</a:t>
            </a:r>
            <a:r>
              <a:rPr lang="uk-UA" dirty="0"/>
              <a:t> 1961 р. (11</a:t>
            </a:r>
            <a:r>
              <a:rPr lang="en-US" dirty="0"/>
              <a:t>8</a:t>
            </a:r>
            <a:r>
              <a:rPr lang="uk-UA" dirty="0"/>
              <a:t> держав-учасниць)</a:t>
            </a:r>
          </a:p>
          <a:p>
            <a:endParaRPr lang="uk-UA" dirty="0"/>
          </a:p>
          <a:p>
            <a:r>
              <a:rPr lang="uk-UA" dirty="0"/>
              <a:t>Штамп </a:t>
            </a:r>
            <a:r>
              <a:rPr lang="uk-UA" dirty="0" err="1"/>
              <a:t>„Апостиль”</a:t>
            </a:r>
            <a:r>
              <a:rPr lang="uk-UA" dirty="0"/>
              <a:t> (</a:t>
            </a:r>
            <a:r>
              <a:rPr lang="en-US" dirty="0"/>
              <a:t>APOSTILLE</a:t>
            </a:r>
            <a:r>
              <a:rPr lang="uk-UA" dirty="0"/>
              <a:t>). В Україні проставляється Міністерством освіти та науки, Мінюстом та МЗС</a:t>
            </a:r>
            <a:endParaRPr lang="en-GB" dirty="0"/>
          </a:p>
          <a:p>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GB"/>
          </a:p>
        </p:txBody>
      </p:sp>
      <p:sp>
        <p:nvSpPr>
          <p:cNvPr id="3" name="Содержимое 2"/>
          <p:cNvSpPr>
            <a:spLocks noGrp="1"/>
          </p:cNvSpPr>
          <p:nvPr>
            <p:ph idx="1"/>
          </p:nvPr>
        </p:nvSpPr>
        <p:spPr/>
        <p:txBody>
          <a:bodyPr/>
          <a:lstStyle/>
          <a:p>
            <a:endParaRPr lang="en-GB"/>
          </a:p>
        </p:txBody>
      </p:sp>
      <p:pic>
        <p:nvPicPr>
          <p:cNvPr id="79874" name="Picture 2" descr="Image result for &amp;kcy;&amp;ocy;&amp;ncy;&amp;scy;&amp;ucy;&amp;lcy;&amp;softcy;&amp;scy;&amp;tcy;&amp;vcy;&amp;ocy; &amp;scy;&amp;vcy;&amp;iukcy;&amp;dcy;&amp;ocy;&amp;tscy;&amp;tcy;&amp;vcy;&amp;ocy; &amp;pcy;&amp;rcy;&amp;ocy; &amp;ncy;&amp;acy;&amp;rcy;&amp;ocy;&amp;dcy;&amp;zhcy;&amp;iecy;&amp;ncy;&amp;ncy;&amp;yacy;"/>
          <p:cNvPicPr>
            <a:picLocks noChangeAspect="1" noChangeArrowheads="1"/>
          </p:cNvPicPr>
          <p:nvPr/>
        </p:nvPicPr>
        <p:blipFill>
          <a:blip r:embed="rId2"/>
          <a:srcRect/>
          <a:stretch>
            <a:fillRect/>
          </a:stretch>
        </p:blipFill>
        <p:spPr bwMode="auto">
          <a:xfrm>
            <a:off x="1571604" y="0"/>
            <a:ext cx="6347534" cy="68580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GB"/>
          </a:p>
        </p:txBody>
      </p:sp>
      <p:sp>
        <p:nvSpPr>
          <p:cNvPr id="3" name="Содержимое 2"/>
          <p:cNvSpPr>
            <a:spLocks noGrp="1"/>
          </p:cNvSpPr>
          <p:nvPr>
            <p:ph idx="1"/>
          </p:nvPr>
        </p:nvSpPr>
        <p:spPr/>
        <p:txBody>
          <a:bodyPr/>
          <a:lstStyle/>
          <a:p>
            <a:endParaRPr lang="en-GB"/>
          </a:p>
        </p:txBody>
      </p:sp>
      <p:pic>
        <p:nvPicPr>
          <p:cNvPr id="1026" name="Picture 2" descr="Image result for consular legalization"/>
          <p:cNvPicPr>
            <a:picLocks noChangeAspect="1" noChangeArrowheads="1"/>
          </p:cNvPicPr>
          <p:nvPr/>
        </p:nvPicPr>
        <p:blipFill>
          <a:blip r:embed="rId2"/>
          <a:srcRect/>
          <a:stretch>
            <a:fillRect/>
          </a:stretch>
        </p:blipFill>
        <p:spPr bwMode="auto">
          <a:xfrm>
            <a:off x="1285852" y="0"/>
            <a:ext cx="6769223" cy="6858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Консульські</a:t>
            </a:r>
            <a:r>
              <a:rPr lang="ru-RU" dirty="0"/>
              <a:t> </a:t>
            </a:r>
            <a:r>
              <a:rPr lang="ru-RU" dirty="0" err="1"/>
              <a:t>функції</a:t>
            </a:r>
            <a:r>
              <a:rPr lang="ru-RU" dirty="0"/>
              <a:t> </a:t>
            </a:r>
            <a:r>
              <a:rPr lang="ru-RU" dirty="0" err="1"/>
              <a:t>щодо</a:t>
            </a:r>
            <a:r>
              <a:rPr lang="ru-RU" dirty="0"/>
              <a:t> суден </a:t>
            </a:r>
            <a:r>
              <a:rPr lang="ru-RU" dirty="0" err="1"/>
              <a:t>акредитуючої</a:t>
            </a:r>
            <a:r>
              <a:rPr lang="ru-RU" dirty="0"/>
              <a:t> </a:t>
            </a:r>
            <a:r>
              <a:rPr lang="ru-RU" dirty="0" err="1"/>
              <a:t>держави</a:t>
            </a:r>
            <a:endParaRPr lang="en-GB" dirty="0"/>
          </a:p>
        </p:txBody>
      </p:sp>
      <p:sp>
        <p:nvSpPr>
          <p:cNvPr id="3" name="Содержимое 2"/>
          <p:cNvSpPr>
            <a:spLocks noGrp="1"/>
          </p:cNvSpPr>
          <p:nvPr>
            <p:ph idx="1"/>
          </p:nvPr>
        </p:nvSpPr>
        <p:spPr/>
        <p:txBody>
          <a:bodyPr>
            <a:normAutofit fontScale="70000" lnSpcReduction="20000"/>
          </a:bodyPr>
          <a:lstStyle/>
          <a:p>
            <a:pPr lvl="0"/>
            <a:r>
              <a:rPr lang="uk-UA" dirty="0"/>
              <a:t>сприяє військовим кораблям України у портах свого округу, щодо зв’язку з берегом, відносин з місцевою владою, матеріально-технічного забезпечення кораблів</a:t>
            </a:r>
            <a:endParaRPr lang="en-GB" dirty="0"/>
          </a:p>
          <a:p>
            <a:pPr lvl="0"/>
            <a:r>
              <a:rPr lang="uk-UA" dirty="0"/>
              <a:t>взаємодіє в цих питаннях з військовими/військово-морськими аташе</a:t>
            </a:r>
            <a:endParaRPr lang="en-GB" dirty="0"/>
          </a:p>
          <a:p>
            <a:pPr lvl="0"/>
            <a:r>
              <a:rPr lang="uk-UA" dirty="0"/>
              <a:t>допомагає командирові корабля</a:t>
            </a:r>
            <a:endParaRPr lang="en-GB" dirty="0"/>
          </a:p>
          <a:p>
            <a:pPr lvl="0"/>
            <a:r>
              <a:rPr lang="uk-UA" dirty="0"/>
              <a:t>слідкує за дотриманням прав та імунітетів суден у портах/водах його округу</a:t>
            </a:r>
            <a:endParaRPr lang="en-GB" dirty="0"/>
          </a:p>
          <a:p>
            <a:pPr lvl="0"/>
            <a:r>
              <a:rPr lang="uk-UA" dirty="0"/>
              <a:t>вживає заходів при корабельній катастрофі для врятування пасажирів, екіпажу, судна та вантажу</a:t>
            </a:r>
            <a:endParaRPr lang="en-GB" dirty="0"/>
          </a:p>
          <a:p>
            <a:pPr lvl="0"/>
            <a:r>
              <a:rPr lang="uk-UA" dirty="0"/>
              <a:t>складає акт про морський протест</a:t>
            </a:r>
            <a:endParaRPr lang="en-GB" dirty="0"/>
          </a:p>
          <a:p>
            <a:pPr lvl="0"/>
            <a:r>
              <a:rPr lang="uk-UA" dirty="0"/>
              <a:t>допомога повітряним суднам</a:t>
            </a:r>
            <a:endParaRPr lang="en-GB" dirty="0"/>
          </a:p>
          <a:p>
            <a:pPr lvl="0"/>
            <a:r>
              <a:rPr lang="uk-UA" dirty="0"/>
              <a:t>право відправляти громадян України, пошту, вантажі повітряними та морськими суднами України</a:t>
            </a:r>
            <a:endParaRPr lang="en-GB" dirty="0"/>
          </a:p>
          <a:p>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EED74-185F-4680-83AE-1F0216FCE41B}"/>
              </a:ext>
            </a:extLst>
          </p:cNvPr>
          <p:cNvSpPr>
            <a:spLocks noGrp="1"/>
          </p:cNvSpPr>
          <p:nvPr>
            <p:ph type="title"/>
          </p:nvPr>
        </p:nvSpPr>
        <p:spPr/>
        <p:txBody>
          <a:bodyPr/>
          <a:lstStyle/>
          <a:p>
            <a:r>
              <a:rPr lang="uk-UA" dirty="0"/>
              <a:t>Привілеї та імунітети</a:t>
            </a:r>
            <a:endParaRPr lang="en-US" dirty="0"/>
          </a:p>
        </p:txBody>
      </p:sp>
      <p:sp>
        <p:nvSpPr>
          <p:cNvPr id="3" name="Content Placeholder 2">
            <a:extLst>
              <a:ext uri="{FF2B5EF4-FFF2-40B4-BE49-F238E27FC236}">
                <a16:creationId xmlns:a16="http://schemas.microsoft.com/office/drawing/2014/main" id="{74FCD58E-259A-44A4-B71C-31B2AEE70F66}"/>
              </a:ext>
            </a:extLst>
          </p:cNvPr>
          <p:cNvSpPr>
            <a:spLocks noGrp="1"/>
          </p:cNvSpPr>
          <p:nvPr>
            <p:ph idx="1"/>
          </p:nvPr>
        </p:nvSpPr>
        <p:spPr/>
        <p:txBody>
          <a:bodyPr/>
          <a:lstStyle/>
          <a:p>
            <a:r>
              <a:rPr lang="uk-UA" dirty="0"/>
              <a:t>Віденська конвенція про консульські зносини 1963 р.</a:t>
            </a:r>
          </a:p>
          <a:p>
            <a:r>
              <a:rPr lang="uk-UA" dirty="0"/>
              <a:t>та/або</a:t>
            </a:r>
          </a:p>
          <a:p>
            <a:r>
              <a:rPr lang="uk-UA" dirty="0"/>
              <a:t>Двосторонні консульські конвенції</a:t>
            </a:r>
          </a:p>
          <a:p>
            <a:endParaRPr lang="uk-UA" dirty="0"/>
          </a:p>
          <a:p>
            <a:r>
              <a:rPr lang="uk-UA" dirty="0"/>
              <a:t>Україна: 31 консульська конвенція з державами світу</a:t>
            </a:r>
            <a:endParaRPr lang="en-US" dirty="0"/>
          </a:p>
        </p:txBody>
      </p:sp>
      <p:pic>
        <p:nvPicPr>
          <p:cNvPr id="5" name="Picture 4" descr="Qr code&#10;&#10;Description automatically generated">
            <a:extLst>
              <a:ext uri="{FF2B5EF4-FFF2-40B4-BE49-F238E27FC236}">
                <a16:creationId xmlns:a16="http://schemas.microsoft.com/office/drawing/2014/main" id="{1B0F21CA-50E4-4002-8954-5284C0926B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872" y="4702324"/>
            <a:ext cx="2016224" cy="2016224"/>
          </a:xfrm>
          <a:prstGeom prst="rect">
            <a:avLst/>
          </a:prstGeom>
        </p:spPr>
      </p:pic>
    </p:spTree>
    <p:extLst>
      <p:ext uri="{BB962C8B-B14F-4D97-AF65-F5344CB8AC3E}">
        <p14:creationId xmlns:p14="http://schemas.microsoft.com/office/powerpoint/2010/main" val="3496105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Привілеї та імунітети</a:t>
            </a:r>
            <a:endParaRPr lang="en-GB" dirty="0"/>
          </a:p>
        </p:txBody>
      </p:sp>
      <p:sp>
        <p:nvSpPr>
          <p:cNvPr id="3" name="Содержимое 2"/>
          <p:cNvSpPr>
            <a:spLocks noGrp="1"/>
          </p:cNvSpPr>
          <p:nvPr>
            <p:ph idx="1"/>
          </p:nvPr>
        </p:nvSpPr>
        <p:spPr/>
        <p:txBody>
          <a:bodyPr/>
          <a:lstStyle/>
          <a:p>
            <a:pPr algn="ctr">
              <a:buNone/>
            </a:pPr>
            <a:r>
              <a:rPr lang="uk-UA" dirty="0"/>
              <a:t>Преамбула ВК 1963 р.:</a:t>
            </a:r>
            <a:endParaRPr lang="en-GB" dirty="0"/>
          </a:p>
          <a:p>
            <a:pPr lvl="0"/>
            <a:r>
              <a:rPr lang="uk-UA" dirty="0"/>
              <a:t>функціональна необхідність</a:t>
            </a:r>
            <a:endParaRPr lang="en-GB" dirty="0"/>
          </a:p>
          <a:p>
            <a:pPr lvl="0"/>
            <a:r>
              <a:rPr lang="uk-UA" dirty="0"/>
              <a:t>діяльність у рамках права держави перебування</a:t>
            </a:r>
            <a:endParaRPr lang="en-GB" dirty="0"/>
          </a:p>
          <a:p>
            <a:pPr lvl="0"/>
            <a:r>
              <a:rPr lang="uk-UA" dirty="0"/>
              <a:t>держава перебування має надати умови виконання функцій</a:t>
            </a:r>
            <a:endParaRPr lang="en-GB" dirty="0"/>
          </a:p>
          <a:p>
            <a:endParaRPr lang="en-GB"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Недоторканність приміщення</a:t>
            </a:r>
            <a:endParaRPr lang="en-GB" dirty="0"/>
          </a:p>
        </p:txBody>
      </p:sp>
      <p:sp>
        <p:nvSpPr>
          <p:cNvPr id="3" name="Содержимое 2"/>
          <p:cNvSpPr>
            <a:spLocks noGrp="1"/>
          </p:cNvSpPr>
          <p:nvPr>
            <p:ph idx="1"/>
          </p:nvPr>
        </p:nvSpPr>
        <p:spPr>
          <a:xfrm>
            <a:off x="827584" y="2638045"/>
            <a:ext cx="7776863" cy="3815291"/>
          </a:xfrm>
        </p:spPr>
        <p:txBody>
          <a:bodyPr/>
          <a:lstStyle/>
          <a:p>
            <a:pPr marL="0" lvl="0" indent="0" algn="ctr">
              <a:buNone/>
            </a:pPr>
            <a:r>
              <a:rPr lang="uk-UA" b="1" dirty="0"/>
              <a:t>ВК’63:</a:t>
            </a:r>
            <a:endParaRPr lang="en-US" b="1" dirty="0"/>
          </a:p>
          <a:p>
            <a:pPr lvl="0"/>
            <a:r>
              <a:rPr lang="uk-UA" dirty="0"/>
              <a:t>згода глави консульської установи або особи, яка призначена главою</a:t>
            </a:r>
            <a:endParaRPr lang="en-GB" dirty="0"/>
          </a:p>
          <a:p>
            <a:pPr lvl="0"/>
            <a:r>
              <a:rPr lang="uk-UA" dirty="0"/>
              <a:t>згода глави дипломатичного представництва</a:t>
            </a:r>
            <a:endParaRPr lang="en-GB" dirty="0"/>
          </a:p>
          <a:p>
            <a:pPr lvl="0"/>
            <a:r>
              <a:rPr lang="uk-UA" dirty="0"/>
              <a:t>згода глави консульської установи може передбачатися у разі пожежі або іншого стихійного лиха, що вимагає невідкладних заходів.</a:t>
            </a:r>
          </a:p>
          <a:p>
            <a:pPr lvl="0"/>
            <a:endParaRPr lang="en-GB" dirty="0"/>
          </a:p>
          <a:p>
            <a:pPr marL="0" indent="0" algn="ctr">
              <a:buNone/>
            </a:pPr>
            <a:r>
              <a:rPr lang="uk-UA" b="1" dirty="0"/>
              <a:t>ДВОСТОРОННІ КОНВЕНЦІЇ:</a:t>
            </a:r>
          </a:p>
          <a:p>
            <a:r>
              <a:rPr lang="uk-UA" dirty="0"/>
              <a:t>підхід ВК’63 (Україна-Італія)</a:t>
            </a:r>
          </a:p>
          <a:p>
            <a:r>
              <a:rPr lang="uk-UA" dirty="0"/>
              <a:t>підхід ВК’61 (Україна-Туреччина)</a:t>
            </a:r>
          </a:p>
          <a:p>
            <a:endParaRPr lang="uk-U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3352" y="964692"/>
            <a:ext cx="5797296" cy="1188720"/>
          </a:xfrm>
        </p:spPr>
        <p:txBody>
          <a:bodyPr>
            <a:normAutofit/>
          </a:bodyPr>
          <a:lstStyle/>
          <a:p>
            <a:r>
              <a:rPr lang="uk-UA"/>
              <a:t>здобутки консульської служби України в 2019 р.</a:t>
            </a:r>
            <a:endParaRPr lang="en-GB"/>
          </a:p>
        </p:txBody>
      </p:sp>
      <p:graphicFrame>
        <p:nvGraphicFramePr>
          <p:cNvPr id="16" name="Содержимое 2">
            <a:extLst>
              <a:ext uri="{FF2B5EF4-FFF2-40B4-BE49-F238E27FC236}">
                <a16:creationId xmlns:a16="http://schemas.microsoft.com/office/drawing/2014/main" id="{DA4A90CF-BB1F-419C-894A-94C9CF869701}"/>
              </a:ext>
            </a:extLst>
          </p:cNvPr>
          <p:cNvGraphicFramePr>
            <a:graphicFrameLocks noGrp="1"/>
          </p:cNvGraphicFramePr>
          <p:nvPr>
            <p:ph idx="1"/>
            <p:extLst>
              <p:ext uri="{D42A27DB-BD31-4B8C-83A1-F6EECF244321}">
                <p14:modId xmlns:p14="http://schemas.microsoft.com/office/powerpoint/2010/main" val="730072469"/>
              </p:ext>
            </p:extLst>
          </p:nvPr>
        </p:nvGraphicFramePr>
        <p:xfrm>
          <a:off x="723900" y="2638425"/>
          <a:ext cx="76962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620688"/>
            <a:ext cx="6552727" cy="1532724"/>
          </a:xfrm>
        </p:spPr>
        <p:txBody>
          <a:bodyPr>
            <a:normAutofit/>
          </a:bodyPr>
          <a:lstStyle/>
          <a:p>
            <a:r>
              <a:rPr lang="uk-UA" dirty="0"/>
              <a:t>Недоторканість консульських посадових осіб</a:t>
            </a:r>
            <a:endParaRPr lang="en-GB" dirty="0"/>
          </a:p>
        </p:txBody>
      </p:sp>
      <p:sp>
        <p:nvSpPr>
          <p:cNvPr id="3" name="Содержимое 2"/>
          <p:cNvSpPr>
            <a:spLocks noGrp="1"/>
          </p:cNvSpPr>
          <p:nvPr>
            <p:ph idx="1"/>
          </p:nvPr>
        </p:nvSpPr>
        <p:spPr/>
        <p:txBody>
          <a:bodyPr/>
          <a:lstStyle/>
          <a:p>
            <a:pPr marL="0" lvl="0" indent="0" algn="ctr">
              <a:buNone/>
            </a:pPr>
            <a:r>
              <a:rPr lang="uk-UA" dirty="0"/>
              <a:t>ВК’63 (СТ.41)  ТА ДВОСТОРОННІ КОНВЕНЦІЇ:</a:t>
            </a:r>
          </a:p>
          <a:p>
            <a:pPr lvl="0"/>
            <a:r>
              <a:rPr lang="uk-UA" dirty="0"/>
              <a:t>арешт/затримання – лише на підставі постанов компетентних судових органів у разі здійснення тяжких злочинів</a:t>
            </a:r>
            <a:endParaRPr lang="en-GB" dirty="0"/>
          </a:p>
          <a:p>
            <a:pPr lvl="0"/>
            <a:r>
              <a:rPr lang="uk-UA" dirty="0"/>
              <a:t>в інших випадках – лише на підставі чинних судових рішень</a:t>
            </a:r>
            <a:endParaRPr lang="en-GB"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0BF6D-2737-44E3-8D0B-B75AA86A5E72}"/>
              </a:ext>
            </a:extLst>
          </p:cNvPr>
          <p:cNvSpPr>
            <a:spLocks noGrp="1"/>
          </p:cNvSpPr>
          <p:nvPr>
            <p:ph type="title"/>
          </p:nvPr>
        </p:nvSpPr>
        <p:spPr/>
        <p:txBody>
          <a:bodyPr/>
          <a:lstStyle/>
          <a:p>
            <a:r>
              <a:rPr lang="uk-UA" dirty="0"/>
              <a:t>Інші складові привілеїв та імунітетів</a:t>
            </a:r>
            <a:endParaRPr lang="en-US" dirty="0"/>
          </a:p>
        </p:txBody>
      </p:sp>
      <p:sp>
        <p:nvSpPr>
          <p:cNvPr id="3" name="Content Placeholder 2">
            <a:extLst>
              <a:ext uri="{FF2B5EF4-FFF2-40B4-BE49-F238E27FC236}">
                <a16:creationId xmlns:a16="http://schemas.microsoft.com/office/drawing/2014/main" id="{70A49045-E090-402E-9AA7-209962186A09}"/>
              </a:ext>
            </a:extLst>
          </p:cNvPr>
          <p:cNvSpPr>
            <a:spLocks noGrp="1"/>
          </p:cNvSpPr>
          <p:nvPr>
            <p:ph idx="1"/>
          </p:nvPr>
        </p:nvSpPr>
        <p:spPr/>
        <p:txBody>
          <a:bodyPr/>
          <a:lstStyle/>
          <a:p>
            <a:r>
              <a:rPr lang="uk-UA" dirty="0"/>
              <a:t>Звільнення від податків</a:t>
            </a:r>
          </a:p>
          <a:p>
            <a:r>
              <a:rPr lang="uk-UA" dirty="0"/>
              <a:t>Недоторканність консульського архіву та документів</a:t>
            </a:r>
          </a:p>
          <a:p>
            <a:r>
              <a:rPr lang="uk-UA" dirty="0"/>
              <a:t>Користування символікою</a:t>
            </a:r>
          </a:p>
          <a:p>
            <a:r>
              <a:rPr lang="uk-UA" dirty="0"/>
              <a:t>Свобода пересування</a:t>
            </a:r>
          </a:p>
          <a:p>
            <a:r>
              <a:rPr lang="uk-UA" dirty="0"/>
              <a:t>Зв’язок з </a:t>
            </a:r>
            <a:r>
              <a:rPr lang="uk-UA" dirty="0" err="1"/>
              <a:t>акредитуючою</a:t>
            </a:r>
            <a:r>
              <a:rPr lang="uk-UA" dirty="0"/>
              <a:t> країною</a:t>
            </a:r>
          </a:p>
          <a:p>
            <a:r>
              <a:rPr lang="uk-UA" dirty="0"/>
              <a:t>Консульська валіза</a:t>
            </a:r>
          </a:p>
          <a:p>
            <a:r>
              <a:rPr lang="uk-UA" dirty="0"/>
              <a:t>Консульські кур’єри</a:t>
            </a:r>
          </a:p>
        </p:txBody>
      </p:sp>
    </p:spTree>
    <p:extLst>
      <p:ext uri="{BB962C8B-B14F-4D97-AF65-F5344CB8AC3E}">
        <p14:creationId xmlns:p14="http://schemas.microsoft.com/office/powerpoint/2010/main" val="1197817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23942" y="988741"/>
            <a:ext cx="4416566" cy="4880518"/>
          </a:xfrm>
          <a:noFill/>
          <a:ln>
            <a:noFill/>
          </a:ln>
        </p:spPr>
        <p:txBody>
          <a:bodyPr vert="horz" wrap="square" lIns="274320" tIns="182880" rIns="274320" bIns="182880" rtlCol="0" anchor="ctr" anchorCtr="1">
            <a:normAutofit/>
          </a:bodyPr>
          <a:lstStyle/>
          <a:p>
            <a:pPr algn="l"/>
            <a:r>
              <a:rPr lang="en-US" sz="4200" b="1" kern="1200" cap="all" spc="200" baseline="0">
                <a:ln w="22225">
                  <a:solidFill>
                    <a:schemeClr val="accent2"/>
                  </a:solidFill>
                  <a:prstDash val="solid"/>
                </a:ln>
                <a:solidFill>
                  <a:schemeClr val="tx1"/>
                </a:solidFill>
                <a:latin typeface="+mj-lt"/>
                <a:ea typeface="+mj-ea"/>
                <a:cs typeface="+mj-cs"/>
              </a:rPr>
              <a:t>Дякую за увагу!</a:t>
            </a:r>
          </a:p>
        </p:txBody>
      </p:sp>
      <p:sp>
        <p:nvSpPr>
          <p:cNvPr id="9" name="Rectangle 8">
            <a:extLst>
              <a:ext uri="{FF2B5EF4-FFF2-40B4-BE49-F238E27FC236}">
                <a16:creationId xmlns:a16="http://schemas.microsoft.com/office/drawing/2014/main" id="{6E5BD17F-C95C-40ED-8D04-03295D46F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78992" cy="6858000"/>
          </a:xfrm>
          <a:prstGeom prst="rect">
            <a:avLst/>
          </a:prstGeom>
          <a:solidFill>
            <a:schemeClr val="bg2">
              <a:alpha val="8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1" name="Rectangle 10">
            <a:extLst>
              <a:ext uri="{FF2B5EF4-FFF2-40B4-BE49-F238E27FC236}">
                <a16:creationId xmlns:a16="http://schemas.microsoft.com/office/drawing/2014/main" id="{4203DEB5-0B19-4F8E-84E2-00F5861C9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8992" y="0"/>
            <a:ext cx="241173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02787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1248156"/>
            <a:ext cx="726948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1060704"/>
            <a:ext cx="7550658"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1673352" y="467418"/>
            <a:ext cx="5797296" cy="1188720"/>
          </a:xfrm>
          <a:solidFill>
            <a:srgbClr val="FFFFFF"/>
          </a:solidFill>
        </p:spPr>
        <p:txBody>
          <a:bodyPr>
            <a:normAutofit/>
          </a:bodyPr>
          <a:lstStyle/>
          <a:p>
            <a:r>
              <a:rPr lang="uk-UA" dirty="0"/>
              <a:t>Правова база</a:t>
            </a:r>
            <a:endParaRPr lang="en-GB" dirty="0"/>
          </a:p>
        </p:txBody>
      </p:sp>
      <p:sp>
        <p:nvSpPr>
          <p:cNvPr id="3" name="Содержимое 2"/>
          <p:cNvSpPr>
            <a:spLocks noGrp="1"/>
          </p:cNvSpPr>
          <p:nvPr>
            <p:ph idx="1"/>
          </p:nvPr>
        </p:nvSpPr>
        <p:spPr>
          <a:xfrm>
            <a:off x="1279546" y="2291262"/>
            <a:ext cx="6584634" cy="2879256"/>
          </a:xfrm>
        </p:spPr>
        <p:txBody>
          <a:bodyPr>
            <a:normAutofit/>
          </a:bodyPr>
          <a:lstStyle/>
          <a:p>
            <a:r>
              <a:rPr lang="uk-UA">
                <a:solidFill>
                  <a:srgbClr val="404040"/>
                </a:solidFill>
              </a:rPr>
              <a:t>„Положення про Міністерство закордонних справ” (затверджене Указом Президента від 6.04.2011 р.)</a:t>
            </a:r>
          </a:p>
          <a:p>
            <a:r>
              <a:rPr lang="uk-UA">
                <a:solidFill>
                  <a:srgbClr val="404040"/>
                </a:solidFill>
              </a:rPr>
              <a:t>Консульський статут (2.04.1994 р.)</a:t>
            </a:r>
          </a:p>
          <a:p>
            <a:r>
              <a:rPr lang="uk-UA">
                <a:solidFill>
                  <a:srgbClr val="404040"/>
                </a:solidFill>
              </a:rPr>
              <a:t>Віденська конвенція 1963 р.</a:t>
            </a:r>
          </a:p>
          <a:p>
            <a:r>
              <a:rPr lang="uk-UA">
                <a:solidFill>
                  <a:srgbClr val="404040"/>
                </a:solidFill>
              </a:rPr>
              <a:t>Двосторонні консульські конвенції України (21)</a:t>
            </a:r>
            <a:endParaRPr lang="en-GB">
              <a:solidFill>
                <a:srgbClr val="404040"/>
              </a:solidFill>
            </a:endParaRPr>
          </a:p>
          <a:p>
            <a:endParaRPr lang="en-GB">
              <a:solidFill>
                <a:srgbClr val="40404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1248156"/>
            <a:ext cx="726948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1060704"/>
            <a:ext cx="7550658"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1673352" y="467418"/>
            <a:ext cx="5797296" cy="1188720"/>
          </a:xfrm>
          <a:solidFill>
            <a:srgbClr val="FFFFFF"/>
          </a:solidFill>
        </p:spPr>
        <p:txBody>
          <a:bodyPr>
            <a:normAutofit/>
          </a:bodyPr>
          <a:lstStyle/>
          <a:p>
            <a:r>
              <a:rPr lang="uk-UA"/>
              <a:t>Загальні функції консула</a:t>
            </a:r>
            <a:endParaRPr lang="en-GB"/>
          </a:p>
        </p:txBody>
      </p:sp>
      <p:sp>
        <p:nvSpPr>
          <p:cNvPr id="3" name="Содержимое 2"/>
          <p:cNvSpPr>
            <a:spLocks noGrp="1"/>
          </p:cNvSpPr>
          <p:nvPr>
            <p:ph idx="1"/>
          </p:nvPr>
        </p:nvSpPr>
        <p:spPr>
          <a:xfrm>
            <a:off x="1279546" y="1843590"/>
            <a:ext cx="6584634" cy="3673642"/>
          </a:xfrm>
        </p:spPr>
        <p:txBody>
          <a:bodyPr>
            <a:normAutofit fontScale="92500" lnSpcReduction="10000"/>
          </a:bodyPr>
          <a:lstStyle/>
          <a:p>
            <a:pPr lvl="0">
              <a:lnSpc>
                <a:spcPct val="90000"/>
              </a:lnSpc>
            </a:pPr>
            <a:r>
              <a:rPr lang="uk-UA" dirty="0">
                <a:solidFill>
                  <a:srgbClr val="404040"/>
                </a:solidFill>
              </a:rPr>
              <a:t>слідкує, щоб дотримувалися права громадян згідно з законодавством держави перебування та міжнародними угодами</a:t>
            </a:r>
            <a:endParaRPr lang="en-GB" dirty="0">
              <a:solidFill>
                <a:srgbClr val="404040"/>
              </a:solidFill>
            </a:endParaRPr>
          </a:p>
          <a:p>
            <a:pPr lvl="0">
              <a:lnSpc>
                <a:spcPct val="90000"/>
              </a:lnSpc>
            </a:pPr>
            <a:r>
              <a:rPr lang="uk-UA" dirty="0">
                <a:solidFill>
                  <a:srgbClr val="404040"/>
                </a:solidFill>
              </a:rPr>
              <a:t>представляє без окремого доручення громадян України в установах держави перебування</a:t>
            </a:r>
            <a:endParaRPr lang="en-GB" dirty="0">
              <a:solidFill>
                <a:srgbClr val="404040"/>
              </a:solidFill>
            </a:endParaRPr>
          </a:p>
          <a:p>
            <a:pPr lvl="0">
              <a:lnSpc>
                <a:spcPct val="90000"/>
              </a:lnSpc>
            </a:pPr>
            <a:r>
              <a:rPr lang="uk-UA" dirty="0">
                <a:solidFill>
                  <a:srgbClr val="404040"/>
                </a:solidFill>
              </a:rPr>
              <a:t>приймає звернення громадян України (письмові та усні)</a:t>
            </a:r>
            <a:endParaRPr lang="en-GB" dirty="0">
              <a:solidFill>
                <a:srgbClr val="404040"/>
              </a:solidFill>
            </a:endParaRPr>
          </a:p>
          <a:p>
            <a:pPr lvl="0">
              <a:lnSpc>
                <a:spcPct val="90000"/>
              </a:lnSpc>
            </a:pPr>
            <a:r>
              <a:rPr lang="uk-UA" dirty="0">
                <a:solidFill>
                  <a:srgbClr val="404040"/>
                </a:solidFill>
              </a:rPr>
              <a:t>здійснює облік громадян у своєму окрузі</a:t>
            </a:r>
            <a:endParaRPr lang="en-GB" dirty="0">
              <a:solidFill>
                <a:srgbClr val="404040"/>
              </a:solidFill>
            </a:endParaRPr>
          </a:p>
          <a:p>
            <a:pPr>
              <a:lnSpc>
                <a:spcPct val="90000"/>
              </a:lnSpc>
            </a:pPr>
            <a:r>
              <a:rPr lang="uk-UA" dirty="0">
                <a:solidFill>
                  <a:srgbClr val="404040"/>
                </a:solidFill>
              </a:rPr>
              <a:t>веде військовий облік громадян України</a:t>
            </a:r>
            <a:endParaRPr lang="en-GB" dirty="0">
              <a:solidFill>
                <a:srgbClr val="404040"/>
              </a:solidFill>
            </a:endParaRPr>
          </a:p>
          <a:p>
            <a:pPr lvl="0">
              <a:lnSpc>
                <a:spcPct val="90000"/>
              </a:lnSpc>
            </a:pPr>
            <a:r>
              <a:rPr lang="uk-UA" dirty="0">
                <a:solidFill>
                  <a:srgbClr val="404040"/>
                </a:solidFill>
              </a:rPr>
              <a:t>сприяє проведенню виборів</a:t>
            </a:r>
            <a:endParaRPr lang="en-GB" dirty="0">
              <a:solidFill>
                <a:srgbClr val="404040"/>
              </a:solidFill>
            </a:endParaRPr>
          </a:p>
          <a:p>
            <a:pPr lvl="0">
              <a:lnSpc>
                <a:spcPct val="90000"/>
              </a:lnSpc>
            </a:pPr>
            <a:r>
              <a:rPr lang="uk-UA" dirty="0">
                <a:solidFill>
                  <a:srgbClr val="404040"/>
                </a:solidFill>
              </a:rPr>
              <a:t>надає допомогу членам делегацій України, депутатам, керівникам установ</a:t>
            </a:r>
            <a:endParaRPr lang="en-GB" dirty="0">
              <a:solidFill>
                <a:srgbClr val="404040"/>
              </a:solidFill>
            </a:endParaRPr>
          </a:p>
          <a:p>
            <a:pPr lvl="0">
              <a:lnSpc>
                <a:spcPct val="90000"/>
              </a:lnSpc>
            </a:pPr>
            <a:r>
              <a:rPr lang="uk-UA" dirty="0">
                <a:solidFill>
                  <a:srgbClr val="404040"/>
                </a:solidFill>
              </a:rPr>
              <a:t>інформує громадян свого округу про місцеве законодавство та звичаї</a:t>
            </a:r>
            <a:endParaRPr lang="en-GB" dirty="0">
              <a:solidFill>
                <a:srgbClr val="40404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5782" name="Content Placeholder 75781">
            <a:extLst>
              <a:ext uri="{FF2B5EF4-FFF2-40B4-BE49-F238E27FC236}">
                <a16:creationId xmlns:a16="http://schemas.microsoft.com/office/drawing/2014/main" id="{4548898D-EA62-4FE6-A6A2-C82FD8FD20C0}"/>
              </a:ext>
            </a:extLst>
          </p:cNvPr>
          <p:cNvSpPr>
            <a:spLocks noGrp="1"/>
          </p:cNvSpPr>
          <p:nvPr>
            <p:ph idx="1"/>
          </p:nvPr>
        </p:nvSpPr>
        <p:spPr>
          <a:xfrm>
            <a:off x="602433" y="2638044"/>
            <a:ext cx="2297823" cy="3263206"/>
          </a:xfrm>
        </p:spPr>
        <p:txBody>
          <a:bodyPr>
            <a:normAutofit/>
          </a:bodyPr>
          <a:lstStyle/>
          <a:p>
            <a:r>
              <a:rPr lang="uk-UA" dirty="0"/>
              <a:t>Відмітка про консульський облік</a:t>
            </a:r>
            <a:endParaRPr lang="en-US" dirty="0"/>
          </a:p>
        </p:txBody>
      </p:sp>
      <p:sp>
        <p:nvSpPr>
          <p:cNvPr id="137" name="Rectangle 136">
            <a:extLst>
              <a:ext uri="{FF2B5EF4-FFF2-40B4-BE49-F238E27FC236}">
                <a16:creationId xmlns:a16="http://schemas.microsoft.com/office/drawing/2014/main" id="{6515FC82-3453-4CBE-8895-4CCFF3395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0636" y="964692"/>
            <a:ext cx="516407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ectangle 138">
            <a:extLst>
              <a:ext uri="{FF2B5EF4-FFF2-40B4-BE49-F238E27FC236}">
                <a16:creationId xmlns:a16="http://schemas.microsoft.com/office/drawing/2014/main" id="{C5FD847B-65C0-4027-8DFC-70CB42451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3351" y="1128683"/>
            <a:ext cx="4918644"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778" name="Picture 2" descr="Image result for &amp;kcy;&amp;ocy;&amp;ncy;&amp;scy;&amp;ucy;&amp;lcy;&amp;softcy;&amp;scy;&amp;softcy;&amp;kcy;&amp;icy;&amp;jcy; &amp;ocy;&amp;bcy;&amp;lcy;&amp;iukcy;&amp;kcy; &amp;gcy;&amp;rcy;&amp;ocy;&amp;mcy;&amp;acy;&amp;dcy;&amp;yacy;&amp;ncy; &amp;ucy;&amp;kcy;&amp;rcy;&amp;acy;&amp;yicy;&amp;ncy;&amp;icy;"/>
          <p:cNvPicPr>
            <a:picLocks noChangeAspect="1" noChangeArrowheads="1"/>
          </p:cNvPicPr>
          <p:nvPr/>
        </p:nvPicPr>
        <p:blipFill>
          <a:blip r:embed="rId2"/>
          <a:stretch>
            <a:fillRect/>
          </a:stretch>
        </p:blipFill>
        <p:spPr bwMode="auto">
          <a:xfrm>
            <a:off x="4492330" y="1293275"/>
            <a:ext cx="2920685" cy="427939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GB"/>
          </a:p>
        </p:txBody>
      </p:sp>
      <p:sp>
        <p:nvSpPr>
          <p:cNvPr id="3" name="Содержимое 2"/>
          <p:cNvSpPr>
            <a:spLocks noGrp="1"/>
          </p:cNvSpPr>
          <p:nvPr>
            <p:ph idx="1"/>
          </p:nvPr>
        </p:nvSpPr>
        <p:spPr/>
        <p:txBody>
          <a:bodyPr/>
          <a:lstStyle/>
          <a:p>
            <a:endParaRPr lang="en-GB"/>
          </a:p>
        </p:txBody>
      </p:sp>
      <p:pic>
        <p:nvPicPr>
          <p:cNvPr id="37890" name="Picture 2" descr="Image result for &amp;kcy;&amp;ocy;&amp;ncy;&amp;scy;&amp;ucy;&amp;lcy;&amp;softcy;&amp;scy;&amp;softcy;&amp;kcy;&amp;icy;&amp;jcy; &amp;ocy;&amp;bcy;&amp;lcy;&amp;iukcy;&amp;kcy; &amp;gcy;&amp;rcy;&amp;ocy;&amp;mcy;&amp;acy;&amp;dcy;&amp;yacy;&amp;ncy; &amp;ucy;&amp;kcy;&amp;rcy;&amp;acy;&amp;yicy;&amp;ncy;&amp;icy;"/>
          <p:cNvPicPr>
            <a:picLocks noChangeAspect="1" noChangeArrowheads="1"/>
          </p:cNvPicPr>
          <p:nvPr/>
        </p:nvPicPr>
        <p:blipFill>
          <a:blip r:embed="rId2"/>
          <a:srcRect/>
          <a:stretch>
            <a:fillRect/>
          </a:stretch>
        </p:blipFill>
        <p:spPr bwMode="auto">
          <a:xfrm>
            <a:off x="857224" y="928670"/>
            <a:ext cx="6991350" cy="541972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GB"/>
          </a:p>
        </p:txBody>
      </p:sp>
      <p:sp>
        <p:nvSpPr>
          <p:cNvPr id="3" name="Содержимое 2"/>
          <p:cNvSpPr>
            <a:spLocks noGrp="1"/>
          </p:cNvSpPr>
          <p:nvPr>
            <p:ph idx="1"/>
          </p:nvPr>
        </p:nvSpPr>
        <p:spPr/>
        <p:txBody>
          <a:bodyPr/>
          <a:lstStyle/>
          <a:p>
            <a:endParaRPr lang="en-GB"/>
          </a:p>
        </p:txBody>
      </p:sp>
      <p:pic>
        <p:nvPicPr>
          <p:cNvPr id="76802" name="Picture 2" descr="http://zagrana.net/wp-content/uploads/2014/09/2031-15054426-_______-300x210.jpg"/>
          <p:cNvPicPr>
            <a:picLocks noChangeAspect="1" noChangeArrowheads="1"/>
          </p:cNvPicPr>
          <p:nvPr/>
        </p:nvPicPr>
        <p:blipFill>
          <a:blip r:embed="rId2"/>
          <a:srcRect/>
          <a:stretch>
            <a:fillRect/>
          </a:stretch>
        </p:blipFill>
        <p:spPr bwMode="auto">
          <a:xfrm>
            <a:off x="571479" y="500042"/>
            <a:ext cx="8572521" cy="600076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Функції консула щодо сімейних прав</a:t>
            </a:r>
            <a:endParaRPr lang="en-GB" dirty="0"/>
          </a:p>
        </p:txBody>
      </p:sp>
      <p:sp>
        <p:nvSpPr>
          <p:cNvPr id="3" name="Содержимое 2"/>
          <p:cNvSpPr>
            <a:spLocks noGrp="1"/>
          </p:cNvSpPr>
          <p:nvPr>
            <p:ph idx="1"/>
          </p:nvPr>
        </p:nvSpPr>
        <p:spPr/>
        <p:txBody>
          <a:bodyPr>
            <a:normAutofit/>
          </a:bodyPr>
          <a:lstStyle/>
          <a:p>
            <a:pPr lvl="0"/>
            <a:r>
              <a:rPr lang="uk-UA" dirty="0"/>
              <a:t>встановлення батьківства</a:t>
            </a:r>
            <a:endParaRPr lang="en-GB" dirty="0"/>
          </a:p>
          <a:p>
            <a:pPr lvl="0"/>
            <a:r>
              <a:rPr lang="uk-UA" dirty="0"/>
              <a:t>провадить усиновлення дітей, які є громадянами України</a:t>
            </a:r>
          </a:p>
          <a:p>
            <a:pPr lvl="1"/>
            <a:r>
              <a:rPr lang="uk-UA" dirty="0"/>
              <a:t>Облік дітей – громадян України, усиновлених іноземцями</a:t>
            </a:r>
          </a:p>
          <a:p>
            <a:pPr lvl="1"/>
            <a:r>
              <a:rPr lang="uk-UA" dirty="0"/>
              <a:t>Нагляд за їх правами</a:t>
            </a:r>
            <a:endParaRPr lang="en-GB" dirty="0"/>
          </a:p>
          <a:p>
            <a:pPr lvl="0"/>
            <a:r>
              <a:rPr lang="uk-UA" dirty="0"/>
              <a:t>заходи для встановлення опіки над неповнолітніми, </a:t>
            </a:r>
            <a:r>
              <a:rPr lang="uk-UA" dirty="0" err="1"/>
              <a:t>недієзтатними</a:t>
            </a:r>
            <a:r>
              <a:rPr lang="uk-UA" dirty="0"/>
              <a:t> або обмеженими в дієздатності громадянами України</a:t>
            </a:r>
            <a:endParaRPr lang="en-GB" dirty="0"/>
          </a:p>
          <a:p>
            <a:endParaRPr lang="en-GB" dirty="0"/>
          </a:p>
        </p:txBody>
      </p:sp>
    </p:spTree>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otalTime>1155</TotalTime>
  <Words>889</Words>
  <Application>Microsoft Office PowerPoint</Application>
  <PresentationFormat>On-screen Show (4:3)</PresentationFormat>
  <Paragraphs>116</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Corbel</vt:lpstr>
      <vt:lpstr>Gill Sans MT</vt:lpstr>
      <vt:lpstr>Parcel</vt:lpstr>
      <vt:lpstr>Функції консульських установ  Консульські привілеї та імунітети </vt:lpstr>
      <vt:lpstr>Українські громадяни, що тимчасово чи постійно проживають за кордоном</vt:lpstr>
      <vt:lpstr>здобутки консульської служби України в 2019 р.</vt:lpstr>
      <vt:lpstr>Правова база</vt:lpstr>
      <vt:lpstr>Загальні функції консула</vt:lpstr>
      <vt:lpstr>PowerPoint Presentation</vt:lpstr>
      <vt:lpstr>PowerPoint Presentation</vt:lpstr>
      <vt:lpstr>PowerPoint Presentation</vt:lpstr>
      <vt:lpstr>Функції консула щодо сімейних прав</vt:lpstr>
      <vt:lpstr>Функції щодо реєстрації актів цивільного стану</vt:lpstr>
      <vt:lpstr>PowerPoint Presentation</vt:lpstr>
      <vt:lpstr>Функції щодо майнових прав</vt:lpstr>
      <vt:lpstr>Функції консула в разі пригод/ситуацій з громадянами</vt:lpstr>
      <vt:lpstr>Паспортно-візова робота</vt:lpstr>
      <vt:lpstr>Функції щодо громадянства</vt:lpstr>
      <vt:lpstr>Нотаріальні дії консула</vt:lpstr>
      <vt:lpstr>Консульська легалізація</vt:lpstr>
      <vt:lpstr>відмітки</vt:lpstr>
      <vt:lpstr>PowerPoint Presentation</vt:lpstr>
      <vt:lpstr>PowerPoint Presentation</vt:lpstr>
      <vt:lpstr>PowerPoint Presentation</vt:lpstr>
      <vt:lpstr>PowerPoint Presentation</vt:lpstr>
      <vt:lpstr>Консульська легалізація VS «апостиль»</vt:lpstr>
      <vt:lpstr>PowerPoint Presentation</vt:lpstr>
      <vt:lpstr>PowerPoint Presentation</vt:lpstr>
      <vt:lpstr>Консульські функції щодо суден акредитуючої держави</vt:lpstr>
      <vt:lpstr>Привілеї та імунітети</vt:lpstr>
      <vt:lpstr>Привілеї та імунітети</vt:lpstr>
      <vt:lpstr>Недоторканність приміщення</vt:lpstr>
      <vt:lpstr>Недоторканість консульських посадових осіб</vt:lpstr>
      <vt:lpstr>Інші складові привілеїв та імунітетів</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Функції консульських установ  Консульські привілеї та імунітети </dc:title>
  <dc:creator>Петюр Роман Костянтинович</dc:creator>
  <cp:lastModifiedBy>Петюр Роман Костянтинович</cp:lastModifiedBy>
  <cp:revision>5</cp:revision>
  <dcterms:created xsi:type="dcterms:W3CDTF">2020-11-26T15:40:18Z</dcterms:created>
  <dcterms:modified xsi:type="dcterms:W3CDTF">2024-09-27T05:01:48Z</dcterms:modified>
</cp:coreProperties>
</file>