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7" r:id="rId11"/>
    <p:sldId id="268" r:id="rId12"/>
    <p:sldId id="264" r:id="rId13"/>
    <p:sldId id="265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8" d="100"/>
          <a:sy n="98" d="100"/>
        </p:scale>
        <p:origin x="11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418F4B-4120-4428-B178-165F4B56DB62}" type="doc">
      <dgm:prSet loTypeId="urn:microsoft.com/office/officeart/2005/8/layout/radial4" loCatId="relationship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86B1FFB5-B059-4017-89EB-12191D1D5C3F}">
      <dgm:prSet phldrT="[Текст]"/>
      <dgm:spPr/>
      <dgm:t>
        <a:bodyPr/>
        <a:lstStyle/>
        <a:p>
          <a:r>
            <a:rPr lang="ru-RU"/>
            <a:t>Ціна-якість</a:t>
          </a:r>
        </a:p>
      </dgm:t>
    </dgm:pt>
    <dgm:pt modelId="{DD3CB3D0-EFD6-47E2-AA14-48C6EA494A3F}" type="parTrans" cxnId="{EFA8359B-0AC8-4DFB-B35C-034E08CF1145}">
      <dgm:prSet/>
      <dgm:spPr/>
      <dgm:t>
        <a:bodyPr/>
        <a:lstStyle/>
        <a:p>
          <a:endParaRPr lang="ru-RU"/>
        </a:p>
      </dgm:t>
    </dgm:pt>
    <dgm:pt modelId="{CC3925AB-B651-40A9-9367-5EBCED9F4300}" type="sibTrans" cxnId="{EFA8359B-0AC8-4DFB-B35C-034E08CF1145}">
      <dgm:prSet/>
      <dgm:spPr/>
      <dgm:t>
        <a:bodyPr/>
        <a:lstStyle/>
        <a:p>
          <a:endParaRPr lang="ru-RU"/>
        </a:p>
      </dgm:t>
    </dgm:pt>
    <dgm:pt modelId="{3009C4CB-DB9A-40A1-A48C-1A42D2D2C942}">
      <dgm:prSet phldrT="[Текст]"/>
      <dgm:spPr/>
      <dgm:t>
        <a:bodyPr/>
        <a:lstStyle/>
        <a:p>
          <a:r>
            <a:rPr lang="ru-RU"/>
            <a:t>Відкритість</a:t>
          </a:r>
        </a:p>
      </dgm:t>
    </dgm:pt>
    <dgm:pt modelId="{0B092B84-FCE2-4B1F-9826-6F20CF46A530}" type="parTrans" cxnId="{50449FEA-AD60-43B0-BCD5-D606BBC5C2F5}">
      <dgm:prSet/>
      <dgm:spPr/>
      <dgm:t>
        <a:bodyPr/>
        <a:lstStyle/>
        <a:p>
          <a:endParaRPr lang="ru-RU"/>
        </a:p>
      </dgm:t>
    </dgm:pt>
    <dgm:pt modelId="{DFF844AB-AA6F-42D4-AF93-68CB18A52B43}" type="sibTrans" cxnId="{50449FEA-AD60-43B0-BCD5-D606BBC5C2F5}">
      <dgm:prSet/>
      <dgm:spPr/>
      <dgm:t>
        <a:bodyPr/>
        <a:lstStyle/>
        <a:p>
          <a:endParaRPr lang="ru-RU"/>
        </a:p>
      </dgm:t>
    </dgm:pt>
    <dgm:pt modelId="{9C48F579-5E57-465D-9E48-DC546B107338}">
      <dgm:prSet phldrT="[Текст]"/>
      <dgm:spPr/>
      <dgm:t>
        <a:bodyPr/>
        <a:lstStyle/>
        <a:p>
          <a:r>
            <a:rPr lang="ru-RU"/>
            <a:t>Чесність</a:t>
          </a:r>
        </a:p>
      </dgm:t>
    </dgm:pt>
    <dgm:pt modelId="{D4E7AA3E-A233-41EF-9DD0-4C2BF81D181B}" type="parTrans" cxnId="{E1638AB0-718B-42C9-866D-28566BF9F566}">
      <dgm:prSet/>
      <dgm:spPr/>
      <dgm:t>
        <a:bodyPr/>
        <a:lstStyle/>
        <a:p>
          <a:endParaRPr lang="ru-RU"/>
        </a:p>
      </dgm:t>
    </dgm:pt>
    <dgm:pt modelId="{F2E295CD-6D22-436C-93ED-A4E8FDB506C8}" type="sibTrans" cxnId="{E1638AB0-718B-42C9-866D-28566BF9F566}">
      <dgm:prSet/>
      <dgm:spPr/>
      <dgm:t>
        <a:bodyPr/>
        <a:lstStyle/>
        <a:p>
          <a:endParaRPr lang="ru-RU"/>
        </a:p>
      </dgm:t>
    </dgm:pt>
    <dgm:pt modelId="{B46B0560-4162-4675-BDD2-88091EFBFE39}">
      <dgm:prSet phldrT="[Текст]"/>
      <dgm:spPr/>
      <dgm:t>
        <a:bodyPr/>
        <a:lstStyle/>
        <a:p>
          <a:r>
            <a:rPr lang="ru-RU"/>
            <a:t>Прозорість</a:t>
          </a:r>
        </a:p>
      </dgm:t>
    </dgm:pt>
    <dgm:pt modelId="{D44EDD9D-5E28-4544-8B79-856CF23522BD}" type="parTrans" cxnId="{1435CDD6-D8DC-4667-9019-0CE27C11C8D9}">
      <dgm:prSet/>
      <dgm:spPr/>
      <dgm:t>
        <a:bodyPr/>
        <a:lstStyle/>
        <a:p>
          <a:endParaRPr lang="ru-RU"/>
        </a:p>
      </dgm:t>
    </dgm:pt>
    <dgm:pt modelId="{3D2A61DD-E852-4D2F-94D7-5E900DED2D4F}" type="sibTrans" cxnId="{1435CDD6-D8DC-4667-9019-0CE27C11C8D9}">
      <dgm:prSet/>
      <dgm:spPr/>
      <dgm:t>
        <a:bodyPr/>
        <a:lstStyle/>
        <a:p>
          <a:endParaRPr lang="ru-RU"/>
        </a:p>
      </dgm:t>
    </dgm:pt>
    <dgm:pt modelId="{6FCCE056-AE04-457B-AA5C-6BAF4247CB5E}" type="pres">
      <dgm:prSet presAssocID="{E1418F4B-4120-4428-B178-165F4B56DB62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CE68249-84CF-4C7E-8A58-1BE53B50D411}" type="pres">
      <dgm:prSet presAssocID="{86B1FFB5-B059-4017-89EB-12191D1D5C3F}" presName="centerShape" presStyleLbl="node0" presStyleIdx="0" presStyleCnt="1"/>
      <dgm:spPr/>
    </dgm:pt>
    <dgm:pt modelId="{C5177334-0124-4573-9534-99DF98F0D0FF}" type="pres">
      <dgm:prSet presAssocID="{0B092B84-FCE2-4B1F-9826-6F20CF46A530}" presName="parTrans" presStyleLbl="bgSibTrans2D1" presStyleIdx="0" presStyleCnt="3"/>
      <dgm:spPr/>
    </dgm:pt>
    <dgm:pt modelId="{8F585F23-38EB-44BF-988F-3BCC26754116}" type="pres">
      <dgm:prSet presAssocID="{3009C4CB-DB9A-40A1-A48C-1A42D2D2C942}" presName="node" presStyleLbl="node1" presStyleIdx="0" presStyleCnt="3">
        <dgm:presLayoutVars>
          <dgm:bulletEnabled val="1"/>
        </dgm:presLayoutVars>
      </dgm:prSet>
      <dgm:spPr/>
    </dgm:pt>
    <dgm:pt modelId="{894BFF4D-A84C-47F8-B8BB-756AC8DEDF1F}" type="pres">
      <dgm:prSet presAssocID="{D4E7AA3E-A233-41EF-9DD0-4C2BF81D181B}" presName="parTrans" presStyleLbl="bgSibTrans2D1" presStyleIdx="1" presStyleCnt="3"/>
      <dgm:spPr/>
    </dgm:pt>
    <dgm:pt modelId="{C8C7BC92-1C38-4AA3-9BF6-31BC5D5FD266}" type="pres">
      <dgm:prSet presAssocID="{9C48F579-5E57-465D-9E48-DC546B107338}" presName="node" presStyleLbl="node1" presStyleIdx="1" presStyleCnt="3">
        <dgm:presLayoutVars>
          <dgm:bulletEnabled val="1"/>
        </dgm:presLayoutVars>
      </dgm:prSet>
      <dgm:spPr/>
    </dgm:pt>
    <dgm:pt modelId="{B62ED850-4186-49B9-8C6A-0CB16BA3B4EF}" type="pres">
      <dgm:prSet presAssocID="{D44EDD9D-5E28-4544-8B79-856CF23522BD}" presName="parTrans" presStyleLbl="bgSibTrans2D1" presStyleIdx="2" presStyleCnt="3"/>
      <dgm:spPr/>
    </dgm:pt>
    <dgm:pt modelId="{E33A4E3B-67DB-4B26-96DD-BBA6337A37E3}" type="pres">
      <dgm:prSet presAssocID="{B46B0560-4162-4675-BDD2-88091EFBFE39}" presName="node" presStyleLbl="node1" presStyleIdx="2" presStyleCnt="3">
        <dgm:presLayoutVars>
          <dgm:bulletEnabled val="1"/>
        </dgm:presLayoutVars>
      </dgm:prSet>
      <dgm:spPr/>
    </dgm:pt>
  </dgm:ptLst>
  <dgm:cxnLst>
    <dgm:cxn modelId="{0D528C25-071E-4909-9D5D-3D07BDF79006}" type="presOf" srcId="{D4E7AA3E-A233-41EF-9DD0-4C2BF81D181B}" destId="{894BFF4D-A84C-47F8-B8BB-756AC8DEDF1F}" srcOrd="0" destOrd="0" presId="urn:microsoft.com/office/officeart/2005/8/layout/radial4"/>
    <dgm:cxn modelId="{CF41572A-686D-42A0-A8D8-E8D546DD9B80}" type="presOf" srcId="{3009C4CB-DB9A-40A1-A48C-1A42D2D2C942}" destId="{8F585F23-38EB-44BF-988F-3BCC26754116}" srcOrd="0" destOrd="0" presId="urn:microsoft.com/office/officeart/2005/8/layout/radial4"/>
    <dgm:cxn modelId="{AE529A2E-9AC6-492E-A047-E9178C8993B5}" type="presOf" srcId="{86B1FFB5-B059-4017-89EB-12191D1D5C3F}" destId="{3CE68249-84CF-4C7E-8A58-1BE53B50D411}" srcOrd="0" destOrd="0" presId="urn:microsoft.com/office/officeart/2005/8/layout/radial4"/>
    <dgm:cxn modelId="{2A252887-7154-4BC0-9A93-8FF170D11D45}" type="presOf" srcId="{D44EDD9D-5E28-4544-8B79-856CF23522BD}" destId="{B62ED850-4186-49B9-8C6A-0CB16BA3B4EF}" srcOrd="0" destOrd="0" presId="urn:microsoft.com/office/officeart/2005/8/layout/radial4"/>
    <dgm:cxn modelId="{0DED9B8B-5E41-433F-9B2A-580705F61967}" type="presOf" srcId="{9C48F579-5E57-465D-9E48-DC546B107338}" destId="{C8C7BC92-1C38-4AA3-9BF6-31BC5D5FD266}" srcOrd="0" destOrd="0" presId="urn:microsoft.com/office/officeart/2005/8/layout/radial4"/>
    <dgm:cxn modelId="{50A2C794-8495-4CB5-9D81-D2CF37AD2846}" type="presOf" srcId="{0B092B84-FCE2-4B1F-9826-6F20CF46A530}" destId="{C5177334-0124-4573-9534-99DF98F0D0FF}" srcOrd="0" destOrd="0" presId="urn:microsoft.com/office/officeart/2005/8/layout/radial4"/>
    <dgm:cxn modelId="{EFA8359B-0AC8-4DFB-B35C-034E08CF1145}" srcId="{E1418F4B-4120-4428-B178-165F4B56DB62}" destId="{86B1FFB5-B059-4017-89EB-12191D1D5C3F}" srcOrd="0" destOrd="0" parTransId="{DD3CB3D0-EFD6-47E2-AA14-48C6EA494A3F}" sibTransId="{CC3925AB-B651-40A9-9367-5EBCED9F4300}"/>
    <dgm:cxn modelId="{E1638AB0-718B-42C9-866D-28566BF9F566}" srcId="{86B1FFB5-B059-4017-89EB-12191D1D5C3F}" destId="{9C48F579-5E57-465D-9E48-DC546B107338}" srcOrd="1" destOrd="0" parTransId="{D4E7AA3E-A233-41EF-9DD0-4C2BF81D181B}" sibTransId="{F2E295CD-6D22-436C-93ED-A4E8FDB506C8}"/>
    <dgm:cxn modelId="{1435CDD6-D8DC-4667-9019-0CE27C11C8D9}" srcId="{86B1FFB5-B059-4017-89EB-12191D1D5C3F}" destId="{B46B0560-4162-4675-BDD2-88091EFBFE39}" srcOrd="2" destOrd="0" parTransId="{D44EDD9D-5E28-4544-8B79-856CF23522BD}" sibTransId="{3D2A61DD-E852-4D2F-94D7-5E900DED2D4F}"/>
    <dgm:cxn modelId="{C90D52E2-38BE-49D6-83B7-87F2AD7DFDD8}" type="presOf" srcId="{B46B0560-4162-4675-BDD2-88091EFBFE39}" destId="{E33A4E3B-67DB-4B26-96DD-BBA6337A37E3}" srcOrd="0" destOrd="0" presId="urn:microsoft.com/office/officeart/2005/8/layout/radial4"/>
    <dgm:cxn modelId="{50449FEA-AD60-43B0-BCD5-D606BBC5C2F5}" srcId="{86B1FFB5-B059-4017-89EB-12191D1D5C3F}" destId="{3009C4CB-DB9A-40A1-A48C-1A42D2D2C942}" srcOrd="0" destOrd="0" parTransId="{0B092B84-FCE2-4B1F-9826-6F20CF46A530}" sibTransId="{DFF844AB-AA6F-42D4-AF93-68CB18A52B43}"/>
    <dgm:cxn modelId="{F707EAFB-9C78-4909-B7D6-B00CA2C44A9D}" type="presOf" srcId="{E1418F4B-4120-4428-B178-165F4B56DB62}" destId="{6FCCE056-AE04-457B-AA5C-6BAF4247CB5E}" srcOrd="0" destOrd="0" presId="urn:microsoft.com/office/officeart/2005/8/layout/radial4"/>
    <dgm:cxn modelId="{355A1EBE-B92C-46A6-BD0B-7EC208C53033}" type="presParOf" srcId="{6FCCE056-AE04-457B-AA5C-6BAF4247CB5E}" destId="{3CE68249-84CF-4C7E-8A58-1BE53B50D411}" srcOrd="0" destOrd="0" presId="urn:microsoft.com/office/officeart/2005/8/layout/radial4"/>
    <dgm:cxn modelId="{835CE9CD-9E3B-4FD0-8354-86110CD3CFCE}" type="presParOf" srcId="{6FCCE056-AE04-457B-AA5C-6BAF4247CB5E}" destId="{C5177334-0124-4573-9534-99DF98F0D0FF}" srcOrd="1" destOrd="0" presId="urn:microsoft.com/office/officeart/2005/8/layout/radial4"/>
    <dgm:cxn modelId="{FDC7AC7F-F9A9-4CE5-B096-F9C79A3B4839}" type="presParOf" srcId="{6FCCE056-AE04-457B-AA5C-6BAF4247CB5E}" destId="{8F585F23-38EB-44BF-988F-3BCC26754116}" srcOrd="2" destOrd="0" presId="urn:microsoft.com/office/officeart/2005/8/layout/radial4"/>
    <dgm:cxn modelId="{83331167-89F5-46D3-93EE-A84A7EE2DC1B}" type="presParOf" srcId="{6FCCE056-AE04-457B-AA5C-6BAF4247CB5E}" destId="{894BFF4D-A84C-47F8-B8BB-756AC8DEDF1F}" srcOrd="3" destOrd="0" presId="urn:microsoft.com/office/officeart/2005/8/layout/radial4"/>
    <dgm:cxn modelId="{9512AEDE-B359-413D-9911-29F2B82E1838}" type="presParOf" srcId="{6FCCE056-AE04-457B-AA5C-6BAF4247CB5E}" destId="{C8C7BC92-1C38-4AA3-9BF6-31BC5D5FD266}" srcOrd="4" destOrd="0" presId="urn:microsoft.com/office/officeart/2005/8/layout/radial4"/>
    <dgm:cxn modelId="{69452865-6774-4533-B6AD-AA3BBB91B19E}" type="presParOf" srcId="{6FCCE056-AE04-457B-AA5C-6BAF4247CB5E}" destId="{B62ED850-4186-49B9-8C6A-0CB16BA3B4EF}" srcOrd="5" destOrd="0" presId="urn:microsoft.com/office/officeart/2005/8/layout/radial4"/>
    <dgm:cxn modelId="{E9DF4266-4A69-4D17-A4DF-59488093FAEE}" type="presParOf" srcId="{6FCCE056-AE04-457B-AA5C-6BAF4247CB5E}" destId="{E33A4E3B-67DB-4B26-96DD-BBA6337A37E3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64C96F3-8D26-41E1-8B21-000D0D9612CD}" type="doc">
      <dgm:prSet loTypeId="urn:microsoft.com/office/officeart/2005/8/layout/hProcess7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B8DA9614-7B2B-4CB7-8A99-40CA5CDE2F69}">
      <dgm:prSet phldrT="[Текст]"/>
      <dgm:spPr/>
      <dgm:t>
        <a:bodyPr/>
        <a:lstStyle/>
        <a:p>
          <a:r>
            <a:rPr lang="ru-RU"/>
            <a:t>1 Етап</a:t>
          </a:r>
        </a:p>
      </dgm:t>
    </dgm:pt>
    <dgm:pt modelId="{40726C39-39D0-44B3-A5EC-B7809D922092}" type="parTrans" cxnId="{C8A0B585-FAB1-4AEF-93AC-BC8098C0D64D}">
      <dgm:prSet/>
      <dgm:spPr/>
      <dgm:t>
        <a:bodyPr/>
        <a:lstStyle/>
        <a:p>
          <a:endParaRPr lang="ru-RU"/>
        </a:p>
      </dgm:t>
    </dgm:pt>
    <dgm:pt modelId="{681CED3B-1FAE-49B8-95F3-8AFA1B18AF86}" type="sibTrans" cxnId="{C8A0B585-FAB1-4AEF-93AC-BC8098C0D64D}">
      <dgm:prSet/>
      <dgm:spPr/>
      <dgm:t>
        <a:bodyPr/>
        <a:lstStyle/>
        <a:p>
          <a:endParaRPr lang="ru-RU"/>
        </a:p>
      </dgm:t>
    </dgm:pt>
    <dgm:pt modelId="{0FADB399-7957-496B-9C87-7F8139ABDED6}">
      <dgm:prSet phldrT="[Текст]"/>
      <dgm:spPr/>
      <dgm:t>
        <a:bodyPr/>
        <a:lstStyle/>
        <a:p>
          <a:r>
            <a:rPr lang="ru-RU"/>
            <a:t>Планування закупівлі</a:t>
          </a:r>
        </a:p>
      </dgm:t>
    </dgm:pt>
    <dgm:pt modelId="{AF0E1FC0-E041-4495-BE93-DB73DB8F867B}" type="parTrans" cxnId="{0A533F0E-7DA9-463E-A45E-73DDB695EC63}">
      <dgm:prSet/>
      <dgm:spPr/>
      <dgm:t>
        <a:bodyPr/>
        <a:lstStyle/>
        <a:p>
          <a:endParaRPr lang="ru-RU"/>
        </a:p>
      </dgm:t>
    </dgm:pt>
    <dgm:pt modelId="{26BD6B2F-C88F-4847-BE35-A35186599139}" type="sibTrans" cxnId="{0A533F0E-7DA9-463E-A45E-73DDB695EC63}">
      <dgm:prSet/>
      <dgm:spPr/>
      <dgm:t>
        <a:bodyPr/>
        <a:lstStyle/>
        <a:p>
          <a:endParaRPr lang="ru-RU"/>
        </a:p>
      </dgm:t>
    </dgm:pt>
    <dgm:pt modelId="{55A0DF44-11B5-4FF9-9B64-6A7E74FF88E9}">
      <dgm:prSet phldrT="[Текст]"/>
      <dgm:spPr/>
      <dgm:t>
        <a:bodyPr/>
        <a:lstStyle/>
        <a:p>
          <a:r>
            <a:rPr lang="ru-RU"/>
            <a:t>2 Етап</a:t>
          </a:r>
        </a:p>
      </dgm:t>
    </dgm:pt>
    <dgm:pt modelId="{6D931ADB-2122-4FF7-A45B-A2277149D83F}" type="parTrans" cxnId="{9950D256-D0C9-44E8-BD73-C21676D52C8A}">
      <dgm:prSet/>
      <dgm:spPr/>
      <dgm:t>
        <a:bodyPr/>
        <a:lstStyle/>
        <a:p>
          <a:endParaRPr lang="ru-RU"/>
        </a:p>
      </dgm:t>
    </dgm:pt>
    <dgm:pt modelId="{8BF79F3A-B8C7-4C47-B00A-D93551B33DFC}" type="sibTrans" cxnId="{9950D256-D0C9-44E8-BD73-C21676D52C8A}">
      <dgm:prSet/>
      <dgm:spPr/>
      <dgm:t>
        <a:bodyPr/>
        <a:lstStyle/>
        <a:p>
          <a:endParaRPr lang="ru-RU"/>
        </a:p>
      </dgm:t>
    </dgm:pt>
    <dgm:pt modelId="{0C81EB55-9C78-49DA-BC56-B80A91AB1F7F}">
      <dgm:prSet phldrT="[Текст]"/>
      <dgm:spPr/>
      <dgm:t>
        <a:bodyPr/>
        <a:lstStyle/>
        <a:p>
          <a:r>
            <a:rPr lang="ru-RU"/>
            <a:t>Проведення тендеру та укладання контракту</a:t>
          </a:r>
        </a:p>
      </dgm:t>
    </dgm:pt>
    <dgm:pt modelId="{E38BCD5C-C81E-4E30-885F-C49E6BA69E7F}" type="parTrans" cxnId="{224235B8-BCD0-471E-A9FC-6D4E8A50C8D8}">
      <dgm:prSet/>
      <dgm:spPr/>
      <dgm:t>
        <a:bodyPr/>
        <a:lstStyle/>
        <a:p>
          <a:endParaRPr lang="ru-RU"/>
        </a:p>
      </dgm:t>
    </dgm:pt>
    <dgm:pt modelId="{244933CC-BBB2-44D5-8E4F-E415C776AC74}" type="sibTrans" cxnId="{224235B8-BCD0-471E-A9FC-6D4E8A50C8D8}">
      <dgm:prSet/>
      <dgm:spPr/>
      <dgm:t>
        <a:bodyPr/>
        <a:lstStyle/>
        <a:p>
          <a:endParaRPr lang="ru-RU"/>
        </a:p>
      </dgm:t>
    </dgm:pt>
    <dgm:pt modelId="{A0342214-2BDC-4AB7-97B4-1184E4BA15BA}">
      <dgm:prSet phldrT="[Текст]"/>
      <dgm:spPr/>
      <dgm:t>
        <a:bodyPr/>
        <a:lstStyle/>
        <a:p>
          <a:r>
            <a:rPr lang="ru-RU"/>
            <a:t>3 Етап</a:t>
          </a:r>
        </a:p>
      </dgm:t>
    </dgm:pt>
    <dgm:pt modelId="{77E039A6-C55E-4F9A-B038-A5B3D853511A}" type="parTrans" cxnId="{B232108C-7C21-4CDF-B4AA-DE0638BF5488}">
      <dgm:prSet/>
      <dgm:spPr/>
      <dgm:t>
        <a:bodyPr/>
        <a:lstStyle/>
        <a:p>
          <a:endParaRPr lang="ru-RU"/>
        </a:p>
      </dgm:t>
    </dgm:pt>
    <dgm:pt modelId="{B660EAB8-337A-4F13-AE1F-46645F4358A3}" type="sibTrans" cxnId="{B232108C-7C21-4CDF-B4AA-DE0638BF5488}">
      <dgm:prSet/>
      <dgm:spPr/>
      <dgm:t>
        <a:bodyPr/>
        <a:lstStyle/>
        <a:p>
          <a:endParaRPr lang="ru-RU"/>
        </a:p>
      </dgm:t>
    </dgm:pt>
    <dgm:pt modelId="{442DD6C4-7EA3-4091-8EB4-91CF3A150F4B}">
      <dgm:prSet phldrT="[Текст]"/>
      <dgm:spPr/>
      <dgm:t>
        <a:bodyPr/>
        <a:lstStyle/>
        <a:p>
          <a:r>
            <a:rPr lang="ru-RU"/>
            <a:t>Управління контрактом та його закриття</a:t>
          </a:r>
        </a:p>
      </dgm:t>
    </dgm:pt>
    <dgm:pt modelId="{ACAFEE28-39AE-4C4D-91DC-E4CF2E61E3EA}" type="parTrans" cxnId="{92C82B2F-8792-458E-8918-FC77FA92CC4D}">
      <dgm:prSet/>
      <dgm:spPr/>
      <dgm:t>
        <a:bodyPr/>
        <a:lstStyle/>
        <a:p>
          <a:endParaRPr lang="ru-RU"/>
        </a:p>
      </dgm:t>
    </dgm:pt>
    <dgm:pt modelId="{18132B6D-3682-4098-B34B-9B5EEC0D144D}" type="sibTrans" cxnId="{92C82B2F-8792-458E-8918-FC77FA92CC4D}">
      <dgm:prSet/>
      <dgm:spPr/>
      <dgm:t>
        <a:bodyPr/>
        <a:lstStyle/>
        <a:p>
          <a:endParaRPr lang="ru-RU"/>
        </a:p>
      </dgm:t>
    </dgm:pt>
    <dgm:pt modelId="{66CA3D35-102E-4AD2-8699-628C8FB7F69C}" type="pres">
      <dgm:prSet presAssocID="{064C96F3-8D26-41E1-8B21-000D0D9612CD}" presName="Name0" presStyleCnt="0">
        <dgm:presLayoutVars>
          <dgm:dir/>
          <dgm:animLvl val="lvl"/>
          <dgm:resizeHandles val="exact"/>
        </dgm:presLayoutVars>
      </dgm:prSet>
      <dgm:spPr/>
    </dgm:pt>
    <dgm:pt modelId="{B3AD1367-38FD-42A9-AD5F-B506E46F51FE}" type="pres">
      <dgm:prSet presAssocID="{B8DA9614-7B2B-4CB7-8A99-40CA5CDE2F69}" presName="compositeNode" presStyleCnt="0">
        <dgm:presLayoutVars>
          <dgm:bulletEnabled val="1"/>
        </dgm:presLayoutVars>
      </dgm:prSet>
      <dgm:spPr/>
    </dgm:pt>
    <dgm:pt modelId="{D6CC68A2-4A1B-4B33-B1B0-2A5249B1178B}" type="pres">
      <dgm:prSet presAssocID="{B8DA9614-7B2B-4CB7-8A99-40CA5CDE2F69}" presName="bgRect" presStyleLbl="node1" presStyleIdx="0" presStyleCnt="3"/>
      <dgm:spPr/>
    </dgm:pt>
    <dgm:pt modelId="{B466A389-B43F-4973-A7F2-F9842B859975}" type="pres">
      <dgm:prSet presAssocID="{B8DA9614-7B2B-4CB7-8A99-40CA5CDE2F69}" presName="parentNode" presStyleLbl="node1" presStyleIdx="0" presStyleCnt="3">
        <dgm:presLayoutVars>
          <dgm:chMax val="0"/>
          <dgm:bulletEnabled val="1"/>
        </dgm:presLayoutVars>
      </dgm:prSet>
      <dgm:spPr/>
    </dgm:pt>
    <dgm:pt modelId="{4BCE1719-B3EA-472C-822A-1A28806708CF}" type="pres">
      <dgm:prSet presAssocID="{B8DA9614-7B2B-4CB7-8A99-40CA5CDE2F69}" presName="childNode" presStyleLbl="node1" presStyleIdx="0" presStyleCnt="3">
        <dgm:presLayoutVars>
          <dgm:bulletEnabled val="1"/>
        </dgm:presLayoutVars>
      </dgm:prSet>
      <dgm:spPr/>
    </dgm:pt>
    <dgm:pt modelId="{8475135D-A0DD-4762-A5A9-2AA548FFABD0}" type="pres">
      <dgm:prSet presAssocID="{681CED3B-1FAE-49B8-95F3-8AFA1B18AF86}" presName="hSp" presStyleCnt="0"/>
      <dgm:spPr/>
    </dgm:pt>
    <dgm:pt modelId="{3770BAD2-D4B4-4E01-96E0-DD2125743F5E}" type="pres">
      <dgm:prSet presAssocID="{681CED3B-1FAE-49B8-95F3-8AFA1B18AF86}" presName="vProcSp" presStyleCnt="0"/>
      <dgm:spPr/>
    </dgm:pt>
    <dgm:pt modelId="{BE85205E-845A-4005-9EFF-78E8CF6FF150}" type="pres">
      <dgm:prSet presAssocID="{681CED3B-1FAE-49B8-95F3-8AFA1B18AF86}" presName="vSp1" presStyleCnt="0"/>
      <dgm:spPr/>
    </dgm:pt>
    <dgm:pt modelId="{F8E07EBF-8122-4B96-81AD-8441C77A5B45}" type="pres">
      <dgm:prSet presAssocID="{681CED3B-1FAE-49B8-95F3-8AFA1B18AF86}" presName="simulatedConn" presStyleLbl="solidFgAcc1" presStyleIdx="0" presStyleCnt="2"/>
      <dgm:spPr/>
    </dgm:pt>
    <dgm:pt modelId="{A02BE1B9-F7E1-4712-A2CE-F44DDE239F49}" type="pres">
      <dgm:prSet presAssocID="{681CED3B-1FAE-49B8-95F3-8AFA1B18AF86}" presName="vSp2" presStyleCnt="0"/>
      <dgm:spPr/>
    </dgm:pt>
    <dgm:pt modelId="{687220BF-F557-4F1B-8D54-CACC9E81C1CD}" type="pres">
      <dgm:prSet presAssocID="{681CED3B-1FAE-49B8-95F3-8AFA1B18AF86}" presName="sibTrans" presStyleCnt="0"/>
      <dgm:spPr/>
    </dgm:pt>
    <dgm:pt modelId="{186C8C23-BCEF-461F-8566-3FDE4B6A239E}" type="pres">
      <dgm:prSet presAssocID="{55A0DF44-11B5-4FF9-9B64-6A7E74FF88E9}" presName="compositeNode" presStyleCnt="0">
        <dgm:presLayoutVars>
          <dgm:bulletEnabled val="1"/>
        </dgm:presLayoutVars>
      </dgm:prSet>
      <dgm:spPr/>
    </dgm:pt>
    <dgm:pt modelId="{6DE842EB-9535-40B4-96F2-C58A07B5C7E2}" type="pres">
      <dgm:prSet presAssocID="{55A0DF44-11B5-4FF9-9B64-6A7E74FF88E9}" presName="bgRect" presStyleLbl="node1" presStyleIdx="1" presStyleCnt="3"/>
      <dgm:spPr/>
    </dgm:pt>
    <dgm:pt modelId="{3B8D07FB-03DB-4F1A-8A01-E37CD8020BE1}" type="pres">
      <dgm:prSet presAssocID="{55A0DF44-11B5-4FF9-9B64-6A7E74FF88E9}" presName="parentNode" presStyleLbl="node1" presStyleIdx="1" presStyleCnt="3">
        <dgm:presLayoutVars>
          <dgm:chMax val="0"/>
          <dgm:bulletEnabled val="1"/>
        </dgm:presLayoutVars>
      </dgm:prSet>
      <dgm:spPr/>
    </dgm:pt>
    <dgm:pt modelId="{0797B0F8-6E65-4CAA-82FD-049712220682}" type="pres">
      <dgm:prSet presAssocID="{55A0DF44-11B5-4FF9-9B64-6A7E74FF88E9}" presName="childNode" presStyleLbl="node1" presStyleIdx="1" presStyleCnt="3">
        <dgm:presLayoutVars>
          <dgm:bulletEnabled val="1"/>
        </dgm:presLayoutVars>
      </dgm:prSet>
      <dgm:spPr/>
    </dgm:pt>
    <dgm:pt modelId="{F60177E4-7173-4938-AD16-7B33ED633A4B}" type="pres">
      <dgm:prSet presAssocID="{8BF79F3A-B8C7-4C47-B00A-D93551B33DFC}" presName="hSp" presStyleCnt="0"/>
      <dgm:spPr/>
    </dgm:pt>
    <dgm:pt modelId="{698F1049-522A-480D-A930-8EF74551641A}" type="pres">
      <dgm:prSet presAssocID="{8BF79F3A-B8C7-4C47-B00A-D93551B33DFC}" presName="vProcSp" presStyleCnt="0"/>
      <dgm:spPr/>
    </dgm:pt>
    <dgm:pt modelId="{59FD2F5E-29C9-4BEC-B21B-4514485DECCF}" type="pres">
      <dgm:prSet presAssocID="{8BF79F3A-B8C7-4C47-B00A-D93551B33DFC}" presName="vSp1" presStyleCnt="0"/>
      <dgm:spPr/>
    </dgm:pt>
    <dgm:pt modelId="{0434EA91-0B8F-4504-BF93-E7BE42354DBA}" type="pres">
      <dgm:prSet presAssocID="{8BF79F3A-B8C7-4C47-B00A-D93551B33DFC}" presName="simulatedConn" presStyleLbl="solidFgAcc1" presStyleIdx="1" presStyleCnt="2"/>
      <dgm:spPr/>
    </dgm:pt>
    <dgm:pt modelId="{685CA527-5B49-4F23-9F6F-86A4E40745F2}" type="pres">
      <dgm:prSet presAssocID="{8BF79F3A-B8C7-4C47-B00A-D93551B33DFC}" presName="vSp2" presStyleCnt="0"/>
      <dgm:spPr/>
    </dgm:pt>
    <dgm:pt modelId="{2EEF68E3-5F11-46EB-842D-07516A627378}" type="pres">
      <dgm:prSet presAssocID="{8BF79F3A-B8C7-4C47-B00A-D93551B33DFC}" presName="sibTrans" presStyleCnt="0"/>
      <dgm:spPr/>
    </dgm:pt>
    <dgm:pt modelId="{F23B619B-BE8D-4861-BBD7-C0E2049EA61B}" type="pres">
      <dgm:prSet presAssocID="{A0342214-2BDC-4AB7-97B4-1184E4BA15BA}" presName="compositeNode" presStyleCnt="0">
        <dgm:presLayoutVars>
          <dgm:bulletEnabled val="1"/>
        </dgm:presLayoutVars>
      </dgm:prSet>
      <dgm:spPr/>
    </dgm:pt>
    <dgm:pt modelId="{466991E7-EB74-43F8-9DAF-6917BA318280}" type="pres">
      <dgm:prSet presAssocID="{A0342214-2BDC-4AB7-97B4-1184E4BA15BA}" presName="bgRect" presStyleLbl="node1" presStyleIdx="2" presStyleCnt="3"/>
      <dgm:spPr/>
    </dgm:pt>
    <dgm:pt modelId="{9FBA300C-FA86-46E6-AD92-E92D28278286}" type="pres">
      <dgm:prSet presAssocID="{A0342214-2BDC-4AB7-97B4-1184E4BA15BA}" presName="parentNode" presStyleLbl="node1" presStyleIdx="2" presStyleCnt="3">
        <dgm:presLayoutVars>
          <dgm:chMax val="0"/>
          <dgm:bulletEnabled val="1"/>
        </dgm:presLayoutVars>
      </dgm:prSet>
      <dgm:spPr/>
    </dgm:pt>
    <dgm:pt modelId="{F68FE9B1-B241-46E0-A6F2-9F3CC67ED14F}" type="pres">
      <dgm:prSet presAssocID="{A0342214-2BDC-4AB7-97B4-1184E4BA15BA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0A533F0E-7DA9-463E-A45E-73DDB695EC63}" srcId="{B8DA9614-7B2B-4CB7-8A99-40CA5CDE2F69}" destId="{0FADB399-7957-496B-9C87-7F8139ABDED6}" srcOrd="0" destOrd="0" parTransId="{AF0E1FC0-E041-4495-BE93-DB73DB8F867B}" sibTransId="{26BD6B2F-C88F-4847-BE35-A35186599139}"/>
    <dgm:cxn modelId="{04213616-5F96-478D-8FDB-4111256E1706}" type="presOf" srcId="{442DD6C4-7EA3-4091-8EB4-91CF3A150F4B}" destId="{F68FE9B1-B241-46E0-A6F2-9F3CC67ED14F}" srcOrd="0" destOrd="0" presId="urn:microsoft.com/office/officeart/2005/8/layout/hProcess7"/>
    <dgm:cxn modelId="{D84E8726-4D75-43F7-87CD-AAEC9B8AF7C1}" type="presOf" srcId="{064C96F3-8D26-41E1-8B21-000D0D9612CD}" destId="{66CA3D35-102E-4AD2-8699-628C8FB7F69C}" srcOrd="0" destOrd="0" presId="urn:microsoft.com/office/officeart/2005/8/layout/hProcess7"/>
    <dgm:cxn modelId="{92C82B2F-8792-458E-8918-FC77FA92CC4D}" srcId="{A0342214-2BDC-4AB7-97B4-1184E4BA15BA}" destId="{442DD6C4-7EA3-4091-8EB4-91CF3A150F4B}" srcOrd="0" destOrd="0" parTransId="{ACAFEE28-39AE-4C4D-91DC-E4CF2E61E3EA}" sibTransId="{18132B6D-3682-4098-B34B-9B5EEC0D144D}"/>
    <dgm:cxn modelId="{6B792260-D561-4C5B-9326-D00A4FAB2B1E}" type="presOf" srcId="{0FADB399-7957-496B-9C87-7F8139ABDED6}" destId="{4BCE1719-B3EA-472C-822A-1A28806708CF}" srcOrd="0" destOrd="0" presId="urn:microsoft.com/office/officeart/2005/8/layout/hProcess7"/>
    <dgm:cxn modelId="{13ED6F73-6BFE-4424-9E0D-56A9B081B82B}" type="presOf" srcId="{55A0DF44-11B5-4FF9-9B64-6A7E74FF88E9}" destId="{6DE842EB-9535-40B4-96F2-C58A07B5C7E2}" srcOrd="0" destOrd="0" presId="urn:microsoft.com/office/officeart/2005/8/layout/hProcess7"/>
    <dgm:cxn modelId="{9950D256-D0C9-44E8-BD73-C21676D52C8A}" srcId="{064C96F3-8D26-41E1-8B21-000D0D9612CD}" destId="{55A0DF44-11B5-4FF9-9B64-6A7E74FF88E9}" srcOrd="1" destOrd="0" parTransId="{6D931ADB-2122-4FF7-A45B-A2277149D83F}" sibTransId="{8BF79F3A-B8C7-4C47-B00A-D93551B33DFC}"/>
    <dgm:cxn modelId="{B0300A77-AD82-4F59-AE19-7DEAFE8921FE}" type="presOf" srcId="{B8DA9614-7B2B-4CB7-8A99-40CA5CDE2F69}" destId="{D6CC68A2-4A1B-4B33-B1B0-2A5249B1178B}" srcOrd="0" destOrd="0" presId="urn:microsoft.com/office/officeart/2005/8/layout/hProcess7"/>
    <dgm:cxn modelId="{C8A0B585-FAB1-4AEF-93AC-BC8098C0D64D}" srcId="{064C96F3-8D26-41E1-8B21-000D0D9612CD}" destId="{B8DA9614-7B2B-4CB7-8A99-40CA5CDE2F69}" srcOrd="0" destOrd="0" parTransId="{40726C39-39D0-44B3-A5EC-B7809D922092}" sibTransId="{681CED3B-1FAE-49B8-95F3-8AFA1B18AF86}"/>
    <dgm:cxn modelId="{B9367686-90E7-44A4-8A20-6F22707ED467}" type="presOf" srcId="{55A0DF44-11B5-4FF9-9B64-6A7E74FF88E9}" destId="{3B8D07FB-03DB-4F1A-8A01-E37CD8020BE1}" srcOrd="1" destOrd="0" presId="urn:microsoft.com/office/officeart/2005/8/layout/hProcess7"/>
    <dgm:cxn modelId="{B232108C-7C21-4CDF-B4AA-DE0638BF5488}" srcId="{064C96F3-8D26-41E1-8B21-000D0D9612CD}" destId="{A0342214-2BDC-4AB7-97B4-1184E4BA15BA}" srcOrd="2" destOrd="0" parTransId="{77E039A6-C55E-4F9A-B038-A5B3D853511A}" sibTransId="{B660EAB8-337A-4F13-AE1F-46645F4358A3}"/>
    <dgm:cxn modelId="{0CD76393-239B-4C15-8728-346F6ADE1B23}" type="presOf" srcId="{B8DA9614-7B2B-4CB7-8A99-40CA5CDE2F69}" destId="{B466A389-B43F-4973-A7F2-F9842B859975}" srcOrd="1" destOrd="0" presId="urn:microsoft.com/office/officeart/2005/8/layout/hProcess7"/>
    <dgm:cxn modelId="{6F47DD99-5DE4-4E7E-99F9-7CC96E81B908}" type="presOf" srcId="{A0342214-2BDC-4AB7-97B4-1184E4BA15BA}" destId="{466991E7-EB74-43F8-9DAF-6917BA318280}" srcOrd="0" destOrd="0" presId="urn:microsoft.com/office/officeart/2005/8/layout/hProcess7"/>
    <dgm:cxn modelId="{224235B8-BCD0-471E-A9FC-6D4E8A50C8D8}" srcId="{55A0DF44-11B5-4FF9-9B64-6A7E74FF88E9}" destId="{0C81EB55-9C78-49DA-BC56-B80A91AB1F7F}" srcOrd="0" destOrd="0" parTransId="{E38BCD5C-C81E-4E30-885F-C49E6BA69E7F}" sibTransId="{244933CC-BBB2-44D5-8E4F-E415C776AC74}"/>
    <dgm:cxn modelId="{FB9D1DC4-49AF-462E-BA13-620287F0112D}" type="presOf" srcId="{A0342214-2BDC-4AB7-97B4-1184E4BA15BA}" destId="{9FBA300C-FA86-46E6-AD92-E92D28278286}" srcOrd="1" destOrd="0" presId="urn:microsoft.com/office/officeart/2005/8/layout/hProcess7"/>
    <dgm:cxn modelId="{1DA00BC9-64AA-47E9-89C5-9773ABD2ACC3}" type="presOf" srcId="{0C81EB55-9C78-49DA-BC56-B80A91AB1F7F}" destId="{0797B0F8-6E65-4CAA-82FD-049712220682}" srcOrd="0" destOrd="0" presId="urn:microsoft.com/office/officeart/2005/8/layout/hProcess7"/>
    <dgm:cxn modelId="{E408B2A3-DD48-46C2-94DA-EDC767C87F52}" type="presParOf" srcId="{66CA3D35-102E-4AD2-8699-628C8FB7F69C}" destId="{B3AD1367-38FD-42A9-AD5F-B506E46F51FE}" srcOrd="0" destOrd="0" presId="urn:microsoft.com/office/officeart/2005/8/layout/hProcess7"/>
    <dgm:cxn modelId="{EBB4BA18-99A4-4E13-A51F-7B4A10841A69}" type="presParOf" srcId="{B3AD1367-38FD-42A9-AD5F-B506E46F51FE}" destId="{D6CC68A2-4A1B-4B33-B1B0-2A5249B1178B}" srcOrd="0" destOrd="0" presId="urn:microsoft.com/office/officeart/2005/8/layout/hProcess7"/>
    <dgm:cxn modelId="{7E0B92CC-58A0-4A21-806C-02160E94A166}" type="presParOf" srcId="{B3AD1367-38FD-42A9-AD5F-B506E46F51FE}" destId="{B466A389-B43F-4973-A7F2-F9842B859975}" srcOrd="1" destOrd="0" presId="urn:microsoft.com/office/officeart/2005/8/layout/hProcess7"/>
    <dgm:cxn modelId="{E6470680-E3CC-46DE-ADFA-DABE002D3551}" type="presParOf" srcId="{B3AD1367-38FD-42A9-AD5F-B506E46F51FE}" destId="{4BCE1719-B3EA-472C-822A-1A28806708CF}" srcOrd="2" destOrd="0" presId="urn:microsoft.com/office/officeart/2005/8/layout/hProcess7"/>
    <dgm:cxn modelId="{99A3F48E-81CB-4512-A08A-4D4A98E3BAA5}" type="presParOf" srcId="{66CA3D35-102E-4AD2-8699-628C8FB7F69C}" destId="{8475135D-A0DD-4762-A5A9-2AA548FFABD0}" srcOrd="1" destOrd="0" presId="urn:microsoft.com/office/officeart/2005/8/layout/hProcess7"/>
    <dgm:cxn modelId="{7EBD5228-0A5F-4745-9496-458E52431D1B}" type="presParOf" srcId="{66CA3D35-102E-4AD2-8699-628C8FB7F69C}" destId="{3770BAD2-D4B4-4E01-96E0-DD2125743F5E}" srcOrd="2" destOrd="0" presId="urn:microsoft.com/office/officeart/2005/8/layout/hProcess7"/>
    <dgm:cxn modelId="{DC07722A-7329-4234-8262-439491DA6695}" type="presParOf" srcId="{3770BAD2-D4B4-4E01-96E0-DD2125743F5E}" destId="{BE85205E-845A-4005-9EFF-78E8CF6FF150}" srcOrd="0" destOrd="0" presId="urn:microsoft.com/office/officeart/2005/8/layout/hProcess7"/>
    <dgm:cxn modelId="{715582F8-AD8E-4CD7-9CF0-AFCAF7912C3E}" type="presParOf" srcId="{3770BAD2-D4B4-4E01-96E0-DD2125743F5E}" destId="{F8E07EBF-8122-4B96-81AD-8441C77A5B45}" srcOrd="1" destOrd="0" presId="urn:microsoft.com/office/officeart/2005/8/layout/hProcess7"/>
    <dgm:cxn modelId="{FD5C02C1-1DBC-47B5-AE05-F5FAAC6EF438}" type="presParOf" srcId="{3770BAD2-D4B4-4E01-96E0-DD2125743F5E}" destId="{A02BE1B9-F7E1-4712-A2CE-F44DDE239F49}" srcOrd="2" destOrd="0" presId="urn:microsoft.com/office/officeart/2005/8/layout/hProcess7"/>
    <dgm:cxn modelId="{6B323CD5-6F75-4994-8313-1BB1795E969C}" type="presParOf" srcId="{66CA3D35-102E-4AD2-8699-628C8FB7F69C}" destId="{687220BF-F557-4F1B-8D54-CACC9E81C1CD}" srcOrd="3" destOrd="0" presId="urn:microsoft.com/office/officeart/2005/8/layout/hProcess7"/>
    <dgm:cxn modelId="{B0D2527F-DB7A-48C3-8FDF-DADEFE5D3711}" type="presParOf" srcId="{66CA3D35-102E-4AD2-8699-628C8FB7F69C}" destId="{186C8C23-BCEF-461F-8566-3FDE4B6A239E}" srcOrd="4" destOrd="0" presId="urn:microsoft.com/office/officeart/2005/8/layout/hProcess7"/>
    <dgm:cxn modelId="{A7DFE854-54CE-4A8D-9C4C-E6DD770205F8}" type="presParOf" srcId="{186C8C23-BCEF-461F-8566-3FDE4B6A239E}" destId="{6DE842EB-9535-40B4-96F2-C58A07B5C7E2}" srcOrd="0" destOrd="0" presId="urn:microsoft.com/office/officeart/2005/8/layout/hProcess7"/>
    <dgm:cxn modelId="{29AB787A-2972-45DD-8E6A-3032748C21B7}" type="presParOf" srcId="{186C8C23-BCEF-461F-8566-3FDE4B6A239E}" destId="{3B8D07FB-03DB-4F1A-8A01-E37CD8020BE1}" srcOrd="1" destOrd="0" presId="urn:microsoft.com/office/officeart/2005/8/layout/hProcess7"/>
    <dgm:cxn modelId="{2FD2A027-3120-4CE6-A406-8F321602DCCC}" type="presParOf" srcId="{186C8C23-BCEF-461F-8566-3FDE4B6A239E}" destId="{0797B0F8-6E65-4CAA-82FD-049712220682}" srcOrd="2" destOrd="0" presId="urn:microsoft.com/office/officeart/2005/8/layout/hProcess7"/>
    <dgm:cxn modelId="{5C71ED28-0F30-4361-BDB6-2349E7D579B1}" type="presParOf" srcId="{66CA3D35-102E-4AD2-8699-628C8FB7F69C}" destId="{F60177E4-7173-4938-AD16-7B33ED633A4B}" srcOrd="5" destOrd="0" presId="urn:microsoft.com/office/officeart/2005/8/layout/hProcess7"/>
    <dgm:cxn modelId="{DC442FB9-F4D9-4866-9C3C-30832639E968}" type="presParOf" srcId="{66CA3D35-102E-4AD2-8699-628C8FB7F69C}" destId="{698F1049-522A-480D-A930-8EF74551641A}" srcOrd="6" destOrd="0" presId="urn:microsoft.com/office/officeart/2005/8/layout/hProcess7"/>
    <dgm:cxn modelId="{2B7B6364-9366-4972-A003-F29B9D828222}" type="presParOf" srcId="{698F1049-522A-480D-A930-8EF74551641A}" destId="{59FD2F5E-29C9-4BEC-B21B-4514485DECCF}" srcOrd="0" destOrd="0" presId="urn:microsoft.com/office/officeart/2005/8/layout/hProcess7"/>
    <dgm:cxn modelId="{5034FBB8-CFBC-4990-A177-B741AF56D85A}" type="presParOf" srcId="{698F1049-522A-480D-A930-8EF74551641A}" destId="{0434EA91-0B8F-4504-BF93-E7BE42354DBA}" srcOrd="1" destOrd="0" presId="urn:microsoft.com/office/officeart/2005/8/layout/hProcess7"/>
    <dgm:cxn modelId="{DB0BB230-906C-45BD-8291-EA332EA5C5F4}" type="presParOf" srcId="{698F1049-522A-480D-A930-8EF74551641A}" destId="{685CA527-5B49-4F23-9F6F-86A4E40745F2}" srcOrd="2" destOrd="0" presId="urn:microsoft.com/office/officeart/2005/8/layout/hProcess7"/>
    <dgm:cxn modelId="{75229FF2-CC04-453A-91E9-7573171FD434}" type="presParOf" srcId="{66CA3D35-102E-4AD2-8699-628C8FB7F69C}" destId="{2EEF68E3-5F11-46EB-842D-07516A627378}" srcOrd="7" destOrd="0" presId="urn:microsoft.com/office/officeart/2005/8/layout/hProcess7"/>
    <dgm:cxn modelId="{CB13E85C-B7DF-48C1-8373-1075D5E97225}" type="presParOf" srcId="{66CA3D35-102E-4AD2-8699-628C8FB7F69C}" destId="{F23B619B-BE8D-4861-BBD7-C0E2049EA61B}" srcOrd="8" destOrd="0" presId="urn:microsoft.com/office/officeart/2005/8/layout/hProcess7"/>
    <dgm:cxn modelId="{AA92474A-918A-4EC0-B361-5A7128220347}" type="presParOf" srcId="{F23B619B-BE8D-4861-BBD7-C0E2049EA61B}" destId="{466991E7-EB74-43F8-9DAF-6917BA318280}" srcOrd="0" destOrd="0" presId="urn:microsoft.com/office/officeart/2005/8/layout/hProcess7"/>
    <dgm:cxn modelId="{FD18BB73-A26E-4710-A28D-B4B1746E35C4}" type="presParOf" srcId="{F23B619B-BE8D-4861-BBD7-C0E2049EA61B}" destId="{9FBA300C-FA86-46E6-AD92-E92D28278286}" srcOrd="1" destOrd="0" presId="urn:microsoft.com/office/officeart/2005/8/layout/hProcess7"/>
    <dgm:cxn modelId="{458BD4F9-2109-491D-9355-4753F5C6BCA5}" type="presParOf" srcId="{F23B619B-BE8D-4861-BBD7-C0E2049EA61B}" destId="{F68FE9B1-B241-46E0-A6F2-9F3CC67ED14F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3B97573-726B-4876-86F7-3D9FB80FA13E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205444F4-C366-4819-8FAD-73E6D27608AF}">
      <dgm:prSet phldrT="[Текст]"/>
      <dgm:spPr/>
      <dgm:t>
        <a:bodyPr/>
        <a:lstStyle/>
        <a:p>
          <a:r>
            <a:rPr lang="ru-RU" b="1" i="1" dirty="0"/>
            <a:t>2.2 </a:t>
          </a:r>
          <a:r>
            <a:rPr lang="ru-RU" b="1" i="1" dirty="0" err="1"/>
            <a:t>Публікація</a:t>
          </a:r>
          <a:r>
            <a:rPr lang="ru-RU" b="1" i="1" dirty="0"/>
            <a:t> </a:t>
          </a:r>
          <a:r>
            <a:rPr lang="ru-RU" b="1" i="1" dirty="0" err="1"/>
            <a:t>тендерної</a:t>
          </a:r>
          <a:r>
            <a:rPr lang="ru-RU" b="1" i="1" dirty="0"/>
            <a:t> </a:t>
          </a:r>
          <a:r>
            <a:rPr lang="ru-RU" b="1" i="1" dirty="0" err="1"/>
            <a:t>документації</a:t>
          </a:r>
          <a:endParaRPr lang="ru-RU" dirty="0"/>
        </a:p>
      </dgm:t>
    </dgm:pt>
    <dgm:pt modelId="{73F21B92-11F7-415D-B0C8-66C52EEBF5C3}" type="parTrans" cxnId="{CAA9F1EE-D81F-4B45-B078-B2B40B3092AB}">
      <dgm:prSet/>
      <dgm:spPr/>
      <dgm:t>
        <a:bodyPr/>
        <a:lstStyle/>
        <a:p>
          <a:endParaRPr lang="ru-RU"/>
        </a:p>
      </dgm:t>
    </dgm:pt>
    <dgm:pt modelId="{54657803-37F2-455C-B4A0-AA5BD949E2E2}" type="sibTrans" cxnId="{CAA9F1EE-D81F-4B45-B078-B2B40B3092AB}">
      <dgm:prSet/>
      <dgm:spPr/>
      <dgm:t>
        <a:bodyPr/>
        <a:lstStyle/>
        <a:p>
          <a:endParaRPr lang="ru-RU"/>
        </a:p>
      </dgm:t>
    </dgm:pt>
    <dgm:pt modelId="{996CAC08-A7FD-40AD-8354-DE9D858FFA69}">
      <dgm:prSet phldrT="[Текст]"/>
      <dgm:spPr/>
      <dgm:t>
        <a:bodyPr/>
        <a:lstStyle/>
        <a:p>
          <a:r>
            <a:rPr lang="ru-RU" b="1" i="1" dirty="0"/>
            <a:t>2.3 </a:t>
          </a:r>
          <a:r>
            <a:rPr lang="ru-RU" b="1" i="1" dirty="0" err="1"/>
            <a:t>Пошук</a:t>
          </a:r>
          <a:r>
            <a:rPr lang="ru-RU" b="1" i="1" dirty="0"/>
            <a:t> </a:t>
          </a:r>
          <a:r>
            <a:rPr lang="ru-RU" b="1" i="1" dirty="0" err="1"/>
            <a:t>постачальника</a:t>
          </a:r>
          <a:r>
            <a:rPr lang="ru-RU" b="1" i="1" dirty="0"/>
            <a:t> - </a:t>
          </a:r>
          <a:r>
            <a:rPr lang="ru-RU" b="1" i="1" dirty="0" err="1"/>
            <a:t>Supplier</a:t>
          </a:r>
          <a:r>
            <a:rPr lang="ru-RU" b="1" i="1" dirty="0"/>
            <a:t> Information (SI)</a:t>
          </a:r>
        </a:p>
      </dgm:t>
    </dgm:pt>
    <dgm:pt modelId="{4121058C-A4E5-437F-BA12-2F225D9B21DA}" type="parTrans" cxnId="{1F55DE65-7DF8-4B8C-AD5A-B673DA2BF466}">
      <dgm:prSet/>
      <dgm:spPr/>
      <dgm:t>
        <a:bodyPr/>
        <a:lstStyle/>
        <a:p>
          <a:endParaRPr lang="ru-RU"/>
        </a:p>
      </dgm:t>
    </dgm:pt>
    <dgm:pt modelId="{902DCEFB-4841-4C52-AB69-1F52458688F5}" type="sibTrans" cxnId="{1F55DE65-7DF8-4B8C-AD5A-B673DA2BF466}">
      <dgm:prSet/>
      <dgm:spPr/>
      <dgm:t>
        <a:bodyPr/>
        <a:lstStyle/>
        <a:p>
          <a:endParaRPr lang="ru-RU"/>
        </a:p>
      </dgm:t>
    </dgm:pt>
    <dgm:pt modelId="{6CCBA45D-6FCB-44A9-99FD-818B0B540F98}">
      <dgm:prSet phldrT="[Текст]"/>
      <dgm:spPr/>
      <dgm:t>
        <a:bodyPr/>
        <a:lstStyle/>
        <a:p>
          <a:r>
            <a:rPr lang="ru-RU" b="1" i="1" dirty="0"/>
            <a:t>2.4 </a:t>
          </a:r>
          <a:r>
            <a:rPr lang="ru-RU" b="1" i="1" dirty="0" err="1"/>
            <a:t>Перегляньте</a:t>
          </a:r>
          <a:r>
            <a:rPr lang="ru-RU" b="1" i="1" dirty="0"/>
            <a:t> Службу </a:t>
          </a:r>
          <a:r>
            <a:rPr lang="ru-RU" b="1" i="1" dirty="0" err="1"/>
            <a:t>інформації</a:t>
          </a:r>
          <a:r>
            <a:rPr lang="ru-RU" b="1" i="1" dirty="0"/>
            <a:t> про </a:t>
          </a:r>
          <a:r>
            <a:rPr lang="ru-RU" b="1" i="1" dirty="0" err="1"/>
            <a:t>постачальників</a:t>
          </a:r>
          <a:r>
            <a:rPr lang="ru-RU" dirty="0"/>
            <a:t> </a:t>
          </a:r>
        </a:p>
      </dgm:t>
    </dgm:pt>
    <dgm:pt modelId="{D432D379-71BC-4363-A4C7-9222D22C4B0D}" type="parTrans" cxnId="{73216E50-19DE-4CFB-B081-AE195ED34796}">
      <dgm:prSet/>
      <dgm:spPr/>
      <dgm:t>
        <a:bodyPr/>
        <a:lstStyle/>
        <a:p>
          <a:endParaRPr lang="ru-RU"/>
        </a:p>
      </dgm:t>
    </dgm:pt>
    <dgm:pt modelId="{248EA0F9-406B-4223-85E5-C46A8641E91E}" type="sibTrans" cxnId="{73216E50-19DE-4CFB-B081-AE195ED34796}">
      <dgm:prSet/>
      <dgm:spPr/>
      <dgm:t>
        <a:bodyPr/>
        <a:lstStyle/>
        <a:p>
          <a:endParaRPr lang="ru-RU"/>
        </a:p>
      </dgm:t>
    </dgm:pt>
    <dgm:pt modelId="{C2BCCE4C-2FAD-423F-8E42-D9B4BD62F5E8}">
      <dgm:prSet/>
      <dgm:spPr/>
      <dgm:t>
        <a:bodyPr/>
        <a:lstStyle/>
        <a:p>
          <a:r>
            <a:rPr lang="ru-RU" b="1" i="1" dirty="0"/>
            <a:t>2.5 </a:t>
          </a:r>
          <a:r>
            <a:rPr lang="ru-RU" b="1" i="1" dirty="0" err="1"/>
            <a:t>Оцініть</a:t>
          </a:r>
          <a:r>
            <a:rPr lang="ru-RU" b="1" i="1" dirty="0"/>
            <a:t> ставки</a:t>
          </a:r>
        </a:p>
      </dgm:t>
    </dgm:pt>
    <dgm:pt modelId="{6140CB52-7817-4D9F-910F-D02895124650}" type="parTrans" cxnId="{F49FD6FE-3E34-4092-BA9D-4810BCB21129}">
      <dgm:prSet/>
      <dgm:spPr/>
      <dgm:t>
        <a:bodyPr/>
        <a:lstStyle/>
        <a:p>
          <a:endParaRPr lang="ru-RU"/>
        </a:p>
      </dgm:t>
    </dgm:pt>
    <dgm:pt modelId="{8A953D78-409D-4311-95A7-2C0724EE100E}" type="sibTrans" cxnId="{F49FD6FE-3E34-4092-BA9D-4810BCB21129}">
      <dgm:prSet/>
      <dgm:spPr/>
      <dgm:t>
        <a:bodyPr/>
        <a:lstStyle/>
        <a:p>
          <a:endParaRPr lang="ru-RU"/>
        </a:p>
      </dgm:t>
    </dgm:pt>
    <dgm:pt modelId="{FAA68C09-2FC0-4A8F-994D-73C33D3BEBAC}" type="pres">
      <dgm:prSet presAssocID="{93B97573-726B-4876-86F7-3D9FB80FA13E}" presName="linear" presStyleCnt="0">
        <dgm:presLayoutVars>
          <dgm:dir/>
          <dgm:animLvl val="lvl"/>
          <dgm:resizeHandles val="exact"/>
        </dgm:presLayoutVars>
      </dgm:prSet>
      <dgm:spPr/>
    </dgm:pt>
    <dgm:pt modelId="{8E9D727D-5384-46AE-9E8B-097C63477153}" type="pres">
      <dgm:prSet presAssocID="{205444F4-C366-4819-8FAD-73E6D27608AF}" presName="parentLin" presStyleCnt="0"/>
      <dgm:spPr/>
    </dgm:pt>
    <dgm:pt modelId="{498698EA-D8E6-47F7-9A60-D48338A1E424}" type="pres">
      <dgm:prSet presAssocID="{205444F4-C366-4819-8FAD-73E6D27608AF}" presName="parentLeftMargin" presStyleLbl="node1" presStyleIdx="0" presStyleCnt="4"/>
      <dgm:spPr/>
    </dgm:pt>
    <dgm:pt modelId="{889F3C61-C40A-441D-8E18-8F375532D87C}" type="pres">
      <dgm:prSet presAssocID="{205444F4-C366-4819-8FAD-73E6D27608AF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02590FE6-7A7E-4A50-9BF8-685906C48DE3}" type="pres">
      <dgm:prSet presAssocID="{205444F4-C366-4819-8FAD-73E6D27608AF}" presName="negativeSpace" presStyleCnt="0"/>
      <dgm:spPr/>
    </dgm:pt>
    <dgm:pt modelId="{F4C63FB8-FE9F-492D-BD2D-4B0ED012D506}" type="pres">
      <dgm:prSet presAssocID="{205444F4-C366-4819-8FAD-73E6D27608AF}" presName="childText" presStyleLbl="conFgAcc1" presStyleIdx="0" presStyleCnt="4">
        <dgm:presLayoutVars>
          <dgm:bulletEnabled val="1"/>
        </dgm:presLayoutVars>
      </dgm:prSet>
      <dgm:spPr/>
    </dgm:pt>
    <dgm:pt modelId="{89049209-8305-43EE-BDE4-45B6EEAAFFFA}" type="pres">
      <dgm:prSet presAssocID="{54657803-37F2-455C-B4A0-AA5BD949E2E2}" presName="spaceBetweenRectangles" presStyleCnt="0"/>
      <dgm:spPr/>
    </dgm:pt>
    <dgm:pt modelId="{FAF1E0DE-82F5-461A-9F1E-0ABC078890FE}" type="pres">
      <dgm:prSet presAssocID="{996CAC08-A7FD-40AD-8354-DE9D858FFA69}" presName="parentLin" presStyleCnt="0"/>
      <dgm:spPr/>
    </dgm:pt>
    <dgm:pt modelId="{5458E8DA-3C1C-48EB-B85F-A46B19D2E86C}" type="pres">
      <dgm:prSet presAssocID="{996CAC08-A7FD-40AD-8354-DE9D858FFA69}" presName="parentLeftMargin" presStyleLbl="node1" presStyleIdx="0" presStyleCnt="4"/>
      <dgm:spPr/>
    </dgm:pt>
    <dgm:pt modelId="{6AB0FCA6-5FB5-47E1-97C0-08F736E35150}" type="pres">
      <dgm:prSet presAssocID="{996CAC08-A7FD-40AD-8354-DE9D858FFA69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504DC89-1D17-4478-A194-C0962B721310}" type="pres">
      <dgm:prSet presAssocID="{996CAC08-A7FD-40AD-8354-DE9D858FFA69}" presName="negativeSpace" presStyleCnt="0"/>
      <dgm:spPr/>
    </dgm:pt>
    <dgm:pt modelId="{273966A7-8059-4EAC-BBD3-B0750DAA4D1B}" type="pres">
      <dgm:prSet presAssocID="{996CAC08-A7FD-40AD-8354-DE9D858FFA69}" presName="childText" presStyleLbl="conFgAcc1" presStyleIdx="1" presStyleCnt="4">
        <dgm:presLayoutVars>
          <dgm:bulletEnabled val="1"/>
        </dgm:presLayoutVars>
      </dgm:prSet>
      <dgm:spPr/>
    </dgm:pt>
    <dgm:pt modelId="{8E5A27D4-C82B-4D3E-A725-7BABD0A381CA}" type="pres">
      <dgm:prSet presAssocID="{902DCEFB-4841-4C52-AB69-1F52458688F5}" presName="spaceBetweenRectangles" presStyleCnt="0"/>
      <dgm:spPr/>
    </dgm:pt>
    <dgm:pt modelId="{DA6239D7-CC8F-4848-820C-7CA110EC7D56}" type="pres">
      <dgm:prSet presAssocID="{6CCBA45D-6FCB-44A9-99FD-818B0B540F98}" presName="parentLin" presStyleCnt="0"/>
      <dgm:spPr/>
    </dgm:pt>
    <dgm:pt modelId="{B2E1F660-3EDE-4103-94F9-70B9660AF1AF}" type="pres">
      <dgm:prSet presAssocID="{6CCBA45D-6FCB-44A9-99FD-818B0B540F98}" presName="parentLeftMargin" presStyleLbl="node1" presStyleIdx="1" presStyleCnt="4"/>
      <dgm:spPr/>
    </dgm:pt>
    <dgm:pt modelId="{C826F487-57EA-4EFF-92AC-DA0FFA69487A}" type="pres">
      <dgm:prSet presAssocID="{6CCBA45D-6FCB-44A9-99FD-818B0B540F9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478B5742-A747-4CB6-ADB0-8ABE8D321B92}" type="pres">
      <dgm:prSet presAssocID="{6CCBA45D-6FCB-44A9-99FD-818B0B540F98}" presName="negativeSpace" presStyleCnt="0"/>
      <dgm:spPr/>
    </dgm:pt>
    <dgm:pt modelId="{FDD82626-C5D7-44C1-B43B-BFB3EDEB5FB8}" type="pres">
      <dgm:prSet presAssocID="{6CCBA45D-6FCB-44A9-99FD-818B0B540F98}" presName="childText" presStyleLbl="conFgAcc1" presStyleIdx="2" presStyleCnt="4">
        <dgm:presLayoutVars>
          <dgm:bulletEnabled val="1"/>
        </dgm:presLayoutVars>
      </dgm:prSet>
      <dgm:spPr/>
    </dgm:pt>
    <dgm:pt modelId="{7133A285-8E68-48EC-BAB2-9C2BE8306FED}" type="pres">
      <dgm:prSet presAssocID="{248EA0F9-406B-4223-85E5-C46A8641E91E}" presName="spaceBetweenRectangles" presStyleCnt="0"/>
      <dgm:spPr/>
    </dgm:pt>
    <dgm:pt modelId="{E74D98FF-FF65-4B90-8BAB-F20E962C9793}" type="pres">
      <dgm:prSet presAssocID="{C2BCCE4C-2FAD-423F-8E42-D9B4BD62F5E8}" presName="parentLin" presStyleCnt="0"/>
      <dgm:spPr/>
    </dgm:pt>
    <dgm:pt modelId="{32E94448-FE80-453E-91B5-96055F03D6E0}" type="pres">
      <dgm:prSet presAssocID="{C2BCCE4C-2FAD-423F-8E42-D9B4BD62F5E8}" presName="parentLeftMargin" presStyleLbl="node1" presStyleIdx="2" presStyleCnt="4"/>
      <dgm:spPr/>
    </dgm:pt>
    <dgm:pt modelId="{CB043CC5-91A4-459B-8106-33497DC2FC87}" type="pres">
      <dgm:prSet presAssocID="{C2BCCE4C-2FAD-423F-8E42-D9B4BD62F5E8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4B4236EB-5CA1-4300-A182-5B279B7CB487}" type="pres">
      <dgm:prSet presAssocID="{C2BCCE4C-2FAD-423F-8E42-D9B4BD62F5E8}" presName="negativeSpace" presStyleCnt="0"/>
      <dgm:spPr/>
    </dgm:pt>
    <dgm:pt modelId="{2F7ECEDE-498D-4F91-A761-D089CC4FED70}" type="pres">
      <dgm:prSet presAssocID="{C2BCCE4C-2FAD-423F-8E42-D9B4BD62F5E8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6BD6012D-4C8F-426B-8D57-F3B3F7AB39DA}" type="presOf" srcId="{996CAC08-A7FD-40AD-8354-DE9D858FFA69}" destId="{5458E8DA-3C1C-48EB-B85F-A46B19D2E86C}" srcOrd="0" destOrd="0" presId="urn:microsoft.com/office/officeart/2005/8/layout/list1"/>
    <dgm:cxn modelId="{5CA10260-244D-4A00-8801-3706350C9101}" type="presOf" srcId="{6CCBA45D-6FCB-44A9-99FD-818B0B540F98}" destId="{C826F487-57EA-4EFF-92AC-DA0FFA69487A}" srcOrd="1" destOrd="0" presId="urn:microsoft.com/office/officeart/2005/8/layout/list1"/>
    <dgm:cxn modelId="{1F55DE65-7DF8-4B8C-AD5A-B673DA2BF466}" srcId="{93B97573-726B-4876-86F7-3D9FB80FA13E}" destId="{996CAC08-A7FD-40AD-8354-DE9D858FFA69}" srcOrd="1" destOrd="0" parTransId="{4121058C-A4E5-437F-BA12-2F225D9B21DA}" sibTransId="{902DCEFB-4841-4C52-AB69-1F52458688F5}"/>
    <dgm:cxn modelId="{73216E50-19DE-4CFB-B081-AE195ED34796}" srcId="{93B97573-726B-4876-86F7-3D9FB80FA13E}" destId="{6CCBA45D-6FCB-44A9-99FD-818B0B540F98}" srcOrd="2" destOrd="0" parTransId="{D432D379-71BC-4363-A4C7-9222D22C4B0D}" sibTransId="{248EA0F9-406B-4223-85E5-C46A8641E91E}"/>
    <dgm:cxn modelId="{F906EC59-3B20-409A-82EA-1A79021D927F}" type="presOf" srcId="{C2BCCE4C-2FAD-423F-8E42-D9B4BD62F5E8}" destId="{32E94448-FE80-453E-91B5-96055F03D6E0}" srcOrd="0" destOrd="0" presId="urn:microsoft.com/office/officeart/2005/8/layout/list1"/>
    <dgm:cxn modelId="{FF59F27F-B7F9-44AF-A72E-0DC0393BDD37}" type="presOf" srcId="{C2BCCE4C-2FAD-423F-8E42-D9B4BD62F5E8}" destId="{CB043CC5-91A4-459B-8106-33497DC2FC87}" srcOrd="1" destOrd="0" presId="urn:microsoft.com/office/officeart/2005/8/layout/list1"/>
    <dgm:cxn modelId="{E14C9F80-1EE3-4758-89AE-8D4A9781D1E5}" type="presOf" srcId="{996CAC08-A7FD-40AD-8354-DE9D858FFA69}" destId="{6AB0FCA6-5FB5-47E1-97C0-08F736E35150}" srcOrd="1" destOrd="0" presId="urn:microsoft.com/office/officeart/2005/8/layout/list1"/>
    <dgm:cxn modelId="{7D55CE89-A659-4F95-9EC2-F9F112A1DF76}" type="presOf" srcId="{205444F4-C366-4819-8FAD-73E6D27608AF}" destId="{498698EA-D8E6-47F7-9A60-D48338A1E424}" srcOrd="0" destOrd="0" presId="urn:microsoft.com/office/officeart/2005/8/layout/list1"/>
    <dgm:cxn modelId="{ADB2909C-D474-421A-B86A-542D8DE6BD17}" type="presOf" srcId="{93B97573-726B-4876-86F7-3D9FB80FA13E}" destId="{FAA68C09-2FC0-4A8F-994D-73C33D3BEBAC}" srcOrd="0" destOrd="0" presId="urn:microsoft.com/office/officeart/2005/8/layout/list1"/>
    <dgm:cxn modelId="{5704EACA-BA50-46E6-A8D0-4699A1F91B4B}" type="presOf" srcId="{205444F4-C366-4819-8FAD-73E6D27608AF}" destId="{889F3C61-C40A-441D-8E18-8F375532D87C}" srcOrd="1" destOrd="0" presId="urn:microsoft.com/office/officeart/2005/8/layout/list1"/>
    <dgm:cxn modelId="{2030F5D2-104C-4252-AB97-E2AED13F5FAC}" type="presOf" srcId="{6CCBA45D-6FCB-44A9-99FD-818B0B540F98}" destId="{B2E1F660-3EDE-4103-94F9-70B9660AF1AF}" srcOrd="0" destOrd="0" presId="urn:microsoft.com/office/officeart/2005/8/layout/list1"/>
    <dgm:cxn modelId="{CAA9F1EE-D81F-4B45-B078-B2B40B3092AB}" srcId="{93B97573-726B-4876-86F7-3D9FB80FA13E}" destId="{205444F4-C366-4819-8FAD-73E6D27608AF}" srcOrd="0" destOrd="0" parTransId="{73F21B92-11F7-415D-B0C8-66C52EEBF5C3}" sibTransId="{54657803-37F2-455C-B4A0-AA5BD949E2E2}"/>
    <dgm:cxn modelId="{F49FD6FE-3E34-4092-BA9D-4810BCB21129}" srcId="{93B97573-726B-4876-86F7-3D9FB80FA13E}" destId="{C2BCCE4C-2FAD-423F-8E42-D9B4BD62F5E8}" srcOrd="3" destOrd="0" parTransId="{6140CB52-7817-4D9F-910F-D02895124650}" sibTransId="{8A953D78-409D-4311-95A7-2C0724EE100E}"/>
    <dgm:cxn modelId="{1CA7127D-5E84-40EA-A29E-FAF9C6B192E9}" type="presParOf" srcId="{FAA68C09-2FC0-4A8F-994D-73C33D3BEBAC}" destId="{8E9D727D-5384-46AE-9E8B-097C63477153}" srcOrd="0" destOrd="0" presId="urn:microsoft.com/office/officeart/2005/8/layout/list1"/>
    <dgm:cxn modelId="{F992908C-FE54-438B-82A5-32DD16F55D42}" type="presParOf" srcId="{8E9D727D-5384-46AE-9E8B-097C63477153}" destId="{498698EA-D8E6-47F7-9A60-D48338A1E424}" srcOrd="0" destOrd="0" presId="urn:microsoft.com/office/officeart/2005/8/layout/list1"/>
    <dgm:cxn modelId="{2497CEA4-1216-41CC-827D-18FA57745F2D}" type="presParOf" srcId="{8E9D727D-5384-46AE-9E8B-097C63477153}" destId="{889F3C61-C40A-441D-8E18-8F375532D87C}" srcOrd="1" destOrd="0" presId="urn:microsoft.com/office/officeart/2005/8/layout/list1"/>
    <dgm:cxn modelId="{BEC91CE2-50AA-475E-B032-E1A5FC7ACB46}" type="presParOf" srcId="{FAA68C09-2FC0-4A8F-994D-73C33D3BEBAC}" destId="{02590FE6-7A7E-4A50-9BF8-685906C48DE3}" srcOrd="1" destOrd="0" presId="urn:microsoft.com/office/officeart/2005/8/layout/list1"/>
    <dgm:cxn modelId="{A9EB405A-ABF0-40DB-B1A0-252F9C816D90}" type="presParOf" srcId="{FAA68C09-2FC0-4A8F-994D-73C33D3BEBAC}" destId="{F4C63FB8-FE9F-492D-BD2D-4B0ED012D506}" srcOrd="2" destOrd="0" presId="urn:microsoft.com/office/officeart/2005/8/layout/list1"/>
    <dgm:cxn modelId="{130A1621-DA8E-4A6E-8BB3-7A306352B572}" type="presParOf" srcId="{FAA68C09-2FC0-4A8F-994D-73C33D3BEBAC}" destId="{89049209-8305-43EE-BDE4-45B6EEAAFFFA}" srcOrd="3" destOrd="0" presId="urn:microsoft.com/office/officeart/2005/8/layout/list1"/>
    <dgm:cxn modelId="{52136A92-8D7C-4A5A-9571-19C4B5D46FE8}" type="presParOf" srcId="{FAA68C09-2FC0-4A8F-994D-73C33D3BEBAC}" destId="{FAF1E0DE-82F5-461A-9F1E-0ABC078890FE}" srcOrd="4" destOrd="0" presId="urn:microsoft.com/office/officeart/2005/8/layout/list1"/>
    <dgm:cxn modelId="{D12DF5CA-CF5F-49CB-8688-C990906F9C58}" type="presParOf" srcId="{FAF1E0DE-82F5-461A-9F1E-0ABC078890FE}" destId="{5458E8DA-3C1C-48EB-B85F-A46B19D2E86C}" srcOrd="0" destOrd="0" presId="urn:microsoft.com/office/officeart/2005/8/layout/list1"/>
    <dgm:cxn modelId="{8E283703-D002-4D1D-BC45-3C142B772DD4}" type="presParOf" srcId="{FAF1E0DE-82F5-461A-9F1E-0ABC078890FE}" destId="{6AB0FCA6-5FB5-47E1-97C0-08F736E35150}" srcOrd="1" destOrd="0" presId="urn:microsoft.com/office/officeart/2005/8/layout/list1"/>
    <dgm:cxn modelId="{368E2EE6-A779-4961-B9A9-5FDEEDD4EC2A}" type="presParOf" srcId="{FAA68C09-2FC0-4A8F-994D-73C33D3BEBAC}" destId="{0504DC89-1D17-4478-A194-C0962B721310}" srcOrd="5" destOrd="0" presId="urn:microsoft.com/office/officeart/2005/8/layout/list1"/>
    <dgm:cxn modelId="{9EC2D73B-F975-42F0-A06E-47EA789037B9}" type="presParOf" srcId="{FAA68C09-2FC0-4A8F-994D-73C33D3BEBAC}" destId="{273966A7-8059-4EAC-BBD3-B0750DAA4D1B}" srcOrd="6" destOrd="0" presId="urn:microsoft.com/office/officeart/2005/8/layout/list1"/>
    <dgm:cxn modelId="{127EB8F7-B63C-4D2D-9164-9CDF1329201F}" type="presParOf" srcId="{FAA68C09-2FC0-4A8F-994D-73C33D3BEBAC}" destId="{8E5A27D4-C82B-4D3E-A725-7BABD0A381CA}" srcOrd="7" destOrd="0" presId="urn:microsoft.com/office/officeart/2005/8/layout/list1"/>
    <dgm:cxn modelId="{2C859C5F-2D7D-40B4-BC78-0EB0ADEC66F0}" type="presParOf" srcId="{FAA68C09-2FC0-4A8F-994D-73C33D3BEBAC}" destId="{DA6239D7-CC8F-4848-820C-7CA110EC7D56}" srcOrd="8" destOrd="0" presId="urn:microsoft.com/office/officeart/2005/8/layout/list1"/>
    <dgm:cxn modelId="{98A3EAE8-C6CA-485E-94BA-6728B4DF6E10}" type="presParOf" srcId="{DA6239D7-CC8F-4848-820C-7CA110EC7D56}" destId="{B2E1F660-3EDE-4103-94F9-70B9660AF1AF}" srcOrd="0" destOrd="0" presId="urn:microsoft.com/office/officeart/2005/8/layout/list1"/>
    <dgm:cxn modelId="{B7D5566C-5BA0-4A1A-BF77-61A5AE5E4E22}" type="presParOf" srcId="{DA6239D7-CC8F-4848-820C-7CA110EC7D56}" destId="{C826F487-57EA-4EFF-92AC-DA0FFA69487A}" srcOrd="1" destOrd="0" presId="urn:microsoft.com/office/officeart/2005/8/layout/list1"/>
    <dgm:cxn modelId="{88453F51-4E81-4629-B0D5-4B8BFFA3A5EF}" type="presParOf" srcId="{FAA68C09-2FC0-4A8F-994D-73C33D3BEBAC}" destId="{478B5742-A747-4CB6-ADB0-8ABE8D321B92}" srcOrd="9" destOrd="0" presId="urn:microsoft.com/office/officeart/2005/8/layout/list1"/>
    <dgm:cxn modelId="{7E5C60DF-52CE-43B4-9B01-51E628BDBAB4}" type="presParOf" srcId="{FAA68C09-2FC0-4A8F-994D-73C33D3BEBAC}" destId="{FDD82626-C5D7-44C1-B43B-BFB3EDEB5FB8}" srcOrd="10" destOrd="0" presId="urn:microsoft.com/office/officeart/2005/8/layout/list1"/>
    <dgm:cxn modelId="{882D652A-5BA6-4BEF-B5BE-350BEE510423}" type="presParOf" srcId="{FAA68C09-2FC0-4A8F-994D-73C33D3BEBAC}" destId="{7133A285-8E68-48EC-BAB2-9C2BE8306FED}" srcOrd="11" destOrd="0" presId="urn:microsoft.com/office/officeart/2005/8/layout/list1"/>
    <dgm:cxn modelId="{DECE34D8-A0B9-4514-9CC0-75E937374F10}" type="presParOf" srcId="{FAA68C09-2FC0-4A8F-994D-73C33D3BEBAC}" destId="{E74D98FF-FF65-4B90-8BAB-F20E962C9793}" srcOrd="12" destOrd="0" presId="urn:microsoft.com/office/officeart/2005/8/layout/list1"/>
    <dgm:cxn modelId="{2467F102-0A51-41A9-AB2E-EB77A4A824A2}" type="presParOf" srcId="{E74D98FF-FF65-4B90-8BAB-F20E962C9793}" destId="{32E94448-FE80-453E-91B5-96055F03D6E0}" srcOrd="0" destOrd="0" presId="urn:microsoft.com/office/officeart/2005/8/layout/list1"/>
    <dgm:cxn modelId="{AD02F0CB-58D0-4BBE-A583-AAB68F4BEC39}" type="presParOf" srcId="{E74D98FF-FF65-4B90-8BAB-F20E962C9793}" destId="{CB043CC5-91A4-459B-8106-33497DC2FC87}" srcOrd="1" destOrd="0" presId="urn:microsoft.com/office/officeart/2005/8/layout/list1"/>
    <dgm:cxn modelId="{AC4DA846-7C06-4009-93CF-B5A32583491D}" type="presParOf" srcId="{FAA68C09-2FC0-4A8F-994D-73C33D3BEBAC}" destId="{4B4236EB-5CA1-4300-A182-5B279B7CB487}" srcOrd="13" destOrd="0" presId="urn:microsoft.com/office/officeart/2005/8/layout/list1"/>
    <dgm:cxn modelId="{88CF8607-2F77-4201-8DE1-780CDF45AE61}" type="presParOf" srcId="{FAA68C09-2FC0-4A8F-994D-73C33D3BEBAC}" destId="{2F7ECEDE-498D-4F91-A761-D089CC4FED70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4B10239-A538-4FC5-A725-2BCDF9DCD62B}" type="doc">
      <dgm:prSet loTypeId="urn:microsoft.com/office/officeart/2005/8/layout/chart3" loCatId="cycle" qsTypeId="urn:microsoft.com/office/officeart/2005/8/quickstyle/simple1" qsCatId="simple" csTypeId="urn:microsoft.com/office/officeart/2005/8/colors/accent0_3" csCatId="mainScheme" phldr="1"/>
      <dgm:spPr/>
    </dgm:pt>
    <dgm:pt modelId="{691BFBD1-335B-42A2-8E1E-DB35D1F815B4}">
      <dgm:prSet phldrT="[Текст]"/>
      <dgm:spPr/>
      <dgm:t>
        <a:bodyPr/>
        <a:lstStyle/>
        <a:p>
          <a:r>
            <a:rPr lang="ru-RU" dirty="0" err="1"/>
            <a:t>Комбінація</a:t>
          </a:r>
          <a:r>
            <a:rPr lang="ru-RU" dirty="0"/>
            <a:t> </a:t>
          </a:r>
          <a:r>
            <a:rPr lang="ru-RU" dirty="0" err="1"/>
            <a:t>мінімальних</a:t>
          </a:r>
          <a:r>
            <a:rPr lang="ru-RU" dirty="0"/>
            <a:t> </a:t>
          </a:r>
          <a:r>
            <a:rPr lang="ru-RU" dirty="0" err="1"/>
            <a:t>обов’язкових</a:t>
          </a:r>
          <a:r>
            <a:rPr lang="ru-RU" dirty="0"/>
            <a:t> і </a:t>
          </a:r>
          <a:r>
            <a:rPr lang="ru-RU" dirty="0" err="1"/>
            <a:t>бальних</a:t>
          </a:r>
          <a:r>
            <a:rPr lang="ru-RU" dirty="0"/>
            <a:t> </a:t>
          </a:r>
          <a:r>
            <a:rPr lang="ru-RU" dirty="0" err="1"/>
            <a:t>вимог</a:t>
          </a:r>
          <a:endParaRPr lang="ru-RU" dirty="0"/>
        </a:p>
      </dgm:t>
    </dgm:pt>
    <dgm:pt modelId="{68F69077-4E22-4353-93D9-2AB3D142CB6A}" type="parTrans" cxnId="{D6159C93-ACC5-4CC3-8B22-7B67858BFDE9}">
      <dgm:prSet/>
      <dgm:spPr/>
      <dgm:t>
        <a:bodyPr/>
        <a:lstStyle/>
        <a:p>
          <a:endParaRPr lang="ru-RU"/>
        </a:p>
      </dgm:t>
    </dgm:pt>
    <dgm:pt modelId="{8EE29EFE-DBB1-4BF9-9645-91ECA2A5823D}" type="sibTrans" cxnId="{D6159C93-ACC5-4CC3-8B22-7B67858BFDE9}">
      <dgm:prSet/>
      <dgm:spPr/>
      <dgm:t>
        <a:bodyPr/>
        <a:lstStyle/>
        <a:p>
          <a:endParaRPr lang="ru-RU"/>
        </a:p>
      </dgm:t>
    </dgm:pt>
    <dgm:pt modelId="{7FE7D1B5-6957-4D56-BFF1-81EF8C72D8A3}">
      <dgm:prSet phldrT="[Текст]"/>
      <dgm:spPr/>
      <dgm:t>
        <a:bodyPr/>
        <a:lstStyle/>
        <a:p>
          <a:r>
            <a:rPr lang="ru-RU" dirty="0" err="1"/>
            <a:t>Бальні</a:t>
          </a:r>
          <a:r>
            <a:rPr lang="ru-RU" dirty="0"/>
            <a:t> </a:t>
          </a:r>
          <a:r>
            <a:rPr lang="ru-RU" dirty="0" err="1"/>
            <a:t>критерії</a:t>
          </a:r>
          <a:endParaRPr lang="ru-RU" dirty="0"/>
        </a:p>
      </dgm:t>
    </dgm:pt>
    <dgm:pt modelId="{0EA1C2BA-D704-4171-B82C-0F72A7C49A04}" type="parTrans" cxnId="{31E30F51-F453-4F48-A775-D767025517FF}">
      <dgm:prSet/>
      <dgm:spPr/>
      <dgm:t>
        <a:bodyPr/>
        <a:lstStyle/>
        <a:p>
          <a:endParaRPr lang="ru-RU"/>
        </a:p>
      </dgm:t>
    </dgm:pt>
    <dgm:pt modelId="{2E479B96-567B-4A31-B796-46EC0C055713}" type="sibTrans" cxnId="{31E30F51-F453-4F48-A775-D767025517FF}">
      <dgm:prSet/>
      <dgm:spPr/>
      <dgm:t>
        <a:bodyPr/>
        <a:lstStyle/>
        <a:p>
          <a:endParaRPr lang="ru-RU"/>
        </a:p>
      </dgm:t>
    </dgm:pt>
    <dgm:pt modelId="{613ECF41-0890-4D8D-A339-FECB6C881F86}">
      <dgm:prSet phldrT="[Текст]"/>
      <dgm:spPr/>
      <dgm:t>
        <a:bodyPr/>
        <a:lstStyle/>
        <a:p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Мінімальні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обов’язкові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критерії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9893ED-4DC6-4187-A984-7C88C1FE6CCC}" type="parTrans" cxnId="{64DA795C-75C8-4E5D-B4C4-D8D5996C98B5}">
      <dgm:prSet/>
      <dgm:spPr/>
      <dgm:t>
        <a:bodyPr/>
        <a:lstStyle/>
        <a:p>
          <a:endParaRPr lang="ru-RU"/>
        </a:p>
      </dgm:t>
    </dgm:pt>
    <dgm:pt modelId="{50C90AF0-DAC8-4B34-AC38-80CE1B5333D5}" type="sibTrans" cxnId="{64DA795C-75C8-4E5D-B4C4-D8D5996C98B5}">
      <dgm:prSet/>
      <dgm:spPr/>
      <dgm:t>
        <a:bodyPr/>
        <a:lstStyle/>
        <a:p>
          <a:endParaRPr lang="ru-RU"/>
        </a:p>
      </dgm:t>
    </dgm:pt>
    <dgm:pt modelId="{69B145E8-C005-4601-8270-ABD03963C092}" type="pres">
      <dgm:prSet presAssocID="{D4B10239-A538-4FC5-A725-2BCDF9DCD62B}" presName="compositeShape" presStyleCnt="0">
        <dgm:presLayoutVars>
          <dgm:chMax val="7"/>
          <dgm:dir/>
          <dgm:resizeHandles val="exact"/>
        </dgm:presLayoutVars>
      </dgm:prSet>
      <dgm:spPr/>
    </dgm:pt>
    <dgm:pt modelId="{DD20ACF0-2715-4A61-88DA-461FBB3CCFC5}" type="pres">
      <dgm:prSet presAssocID="{D4B10239-A538-4FC5-A725-2BCDF9DCD62B}" presName="wedge1" presStyleLbl="node1" presStyleIdx="0" presStyleCnt="3"/>
      <dgm:spPr/>
    </dgm:pt>
    <dgm:pt modelId="{D302FFB4-ABA8-41CB-93A2-FEA3085DFC9C}" type="pres">
      <dgm:prSet presAssocID="{D4B10239-A538-4FC5-A725-2BCDF9DCD62B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FD350994-383E-4D42-AE2E-5E511B45CBD7}" type="pres">
      <dgm:prSet presAssocID="{D4B10239-A538-4FC5-A725-2BCDF9DCD62B}" presName="wedge2" presStyleLbl="node1" presStyleIdx="1" presStyleCnt="3"/>
      <dgm:spPr/>
    </dgm:pt>
    <dgm:pt modelId="{7F1B7C6D-D5EB-4A96-9005-DB116DF2EE97}" type="pres">
      <dgm:prSet presAssocID="{D4B10239-A538-4FC5-A725-2BCDF9DCD62B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ED9BE4AF-7DE2-4D75-8C77-F465638035E0}" type="pres">
      <dgm:prSet presAssocID="{D4B10239-A538-4FC5-A725-2BCDF9DCD62B}" presName="wedge3" presStyleLbl="node1" presStyleIdx="2" presStyleCnt="3"/>
      <dgm:spPr/>
    </dgm:pt>
    <dgm:pt modelId="{61ECB5C0-C8F9-420E-AF49-5EC537C8D268}" type="pres">
      <dgm:prSet presAssocID="{D4B10239-A538-4FC5-A725-2BCDF9DCD62B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473A6F08-9606-43FC-8645-1EBDD0E2D9B6}" type="presOf" srcId="{691BFBD1-335B-42A2-8E1E-DB35D1F815B4}" destId="{D302FFB4-ABA8-41CB-93A2-FEA3085DFC9C}" srcOrd="1" destOrd="0" presId="urn:microsoft.com/office/officeart/2005/8/layout/chart3"/>
    <dgm:cxn modelId="{63AEF52D-F834-4747-B504-3CDE92E28C9B}" type="presOf" srcId="{691BFBD1-335B-42A2-8E1E-DB35D1F815B4}" destId="{DD20ACF0-2715-4A61-88DA-461FBB3CCFC5}" srcOrd="0" destOrd="0" presId="urn:microsoft.com/office/officeart/2005/8/layout/chart3"/>
    <dgm:cxn modelId="{64DA795C-75C8-4E5D-B4C4-D8D5996C98B5}" srcId="{D4B10239-A538-4FC5-A725-2BCDF9DCD62B}" destId="{613ECF41-0890-4D8D-A339-FECB6C881F86}" srcOrd="2" destOrd="0" parTransId="{179893ED-4DC6-4187-A984-7C88C1FE6CCC}" sibTransId="{50C90AF0-DAC8-4B34-AC38-80CE1B5333D5}"/>
    <dgm:cxn modelId="{945B156D-648D-4BCE-8F1E-C062F6BAC661}" type="presOf" srcId="{613ECF41-0890-4D8D-A339-FECB6C881F86}" destId="{61ECB5C0-C8F9-420E-AF49-5EC537C8D268}" srcOrd="1" destOrd="0" presId="urn:microsoft.com/office/officeart/2005/8/layout/chart3"/>
    <dgm:cxn modelId="{31E30F51-F453-4F48-A775-D767025517FF}" srcId="{D4B10239-A538-4FC5-A725-2BCDF9DCD62B}" destId="{7FE7D1B5-6957-4D56-BFF1-81EF8C72D8A3}" srcOrd="1" destOrd="0" parTransId="{0EA1C2BA-D704-4171-B82C-0F72A7C49A04}" sibTransId="{2E479B96-567B-4A31-B796-46EC0C055713}"/>
    <dgm:cxn modelId="{8E11DA76-19C9-4158-95D9-7AC2483F8964}" type="presOf" srcId="{7FE7D1B5-6957-4D56-BFF1-81EF8C72D8A3}" destId="{7F1B7C6D-D5EB-4A96-9005-DB116DF2EE97}" srcOrd="1" destOrd="0" presId="urn:microsoft.com/office/officeart/2005/8/layout/chart3"/>
    <dgm:cxn modelId="{D6159C93-ACC5-4CC3-8B22-7B67858BFDE9}" srcId="{D4B10239-A538-4FC5-A725-2BCDF9DCD62B}" destId="{691BFBD1-335B-42A2-8E1E-DB35D1F815B4}" srcOrd="0" destOrd="0" parTransId="{68F69077-4E22-4353-93D9-2AB3D142CB6A}" sibTransId="{8EE29EFE-DBB1-4BF9-9645-91ECA2A5823D}"/>
    <dgm:cxn modelId="{E24EEA93-8BB3-4565-A182-0721EC807340}" type="presOf" srcId="{D4B10239-A538-4FC5-A725-2BCDF9DCD62B}" destId="{69B145E8-C005-4601-8270-ABD03963C092}" srcOrd="0" destOrd="0" presId="urn:microsoft.com/office/officeart/2005/8/layout/chart3"/>
    <dgm:cxn modelId="{C082BAA8-CB51-41AE-8A3A-534D78E70EAC}" type="presOf" srcId="{613ECF41-0890-4D8D-A339-FECB6C881F86}" destId="{ED9BE4AF-7DE2-4D75-8C77-F465638035E0}" srcOrd="0" destOrd="0" presId="urn:microsoft.com/office/officeart/2005/8/layout/chart3"/>
    <dgm:cxn modelId="{0B8A18E8-0551-4A9C-BE58-9FD92F2CD3F3}" type="presOf" srcId="{7FE7D1B5-6957-4D56-BFF1-81EF8C72D8A3}" destId="{FD350994-383E-4D42-AE2E-5E511B45CBD7}" srcOrd="0" destOrd="0" presId="urn:microsoft.com/office/officeart/2005/8/layout/chart3"/>
    <dgm:cxn modelId="{308F3E8E-454D-4E00-B1BB-C02BDBBEAB28}" type="presParOf" srcId="{69B145E8-C005-4601-8270-ABD03963C092}" destId="{DD20ACF0-2715-4A61-88DA-461FBB3CCFC5}" srcOrd="0" destOrd="0" presId="urn:microsoft.com/office/officeart/2005/8/layout/chart3"/>
    <dgm:cxn modelId="{27015E1C-2688-4150-AE8D-8417EDE346D1}" type="presParOf" srcId="{69B145E8-C005-4601-8270-ABD03963C092}" destId="{D302FFB4-ABA8-41CB-93A2-FEA3085DFC9C}" srcOrd="1" destOrd="0" presId="urn:microsoft.com/office/officeart/2005/8/layout/chart3"/>
    <dgm:cxn modelId="{D6A15787-31B9-45A1-99E0-9F3453A7ECDD}" type="presParOf" srcId="{69B145E8-C005-4601-8270-ABD03963C092}" destId="{FD350994-383E-4D42-AE2E-5E511B45CBD7}" srcOrd="2" destOrd="0" presId="urn:microsoft.com/office/officeart/2005/8/layout/chart3"/>
    <dgm:cxn modelId="{8EE33FD7-7739-4F96-9C15-B344ABCE149E}" type="presParOf" srcId="{69B145E8-C005-4601-8270-ABD03963C092}" destId="{7F1B7C6D-D5EB-4A96-9005-DB116DF2EE97}" srcOrd="3" destOrd="0" presId="urn:microsoft.com/office/officeart/2005/8/layout/chart3"/>
    <dgm:cxn modelId="{AA7CFE5C-35DD-4F23-8C7A-E9BE20CF0C14}" type="presParOf" srcId="{69B145E8-C005-4601-8270-ABD03963C092}" destId="{ED9BE4AF-7DE2-4D75-8C77-F465638035E0}" srcOrd="4" destOrd="0" presId="urn:microsoft.com/office/officeart/2005/8/layout/chart3"/>
    <dgm:cxn modelId="{33A8C9C9-913F-4FCE-BF3D-66AF135D0C3C}" type="presParOf" srcId="{69B145E8-C005-4601-8270-ABD03963C092}" destId="{61ECB5C0-C8F9-420E-AF49-5EC537C8D268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6331041-0A03-42E8-8EFB-FEF80E22D982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AEE71F1A-53DD-42B8-BCDE-0CC8CD01CB85}">
      <dgm:prSet phldrT="[Текст]" custT="1"/>
      <dgm:spPr/>
      <dgm:t>
        <a:bodyPr/>
        <a:lstStyle/>
        <a:p>
          <a:r>
            <a: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2.9 </a:t>
          </a:r>
          <a:r>
            <a:rPr lang="ru-RU" sz="4000" b="1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Виберіть</a:t>
          </a:r>
          <a:r>
            <a: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4000" b="1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підрядника</a:t>
          </a:r>
          <a:endParaRPr lang="ru-RU" sz="4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F8EF03-CD2C-4670-BA94-388743829D79}" type="parTrans" cxnId="{F1267CD3-FED5-4989-8ADC-C1021F5A5FD3}">
      <dgm:prSet/>
      <dgm:spPr/>
      <dgm:t>
        <a:bodyPr/>
        <a:lstStyle/>
        <a:p>
          <a:endParaRPr lang="ru-RU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F1DAAA-214E-4B9D-A22B-4A961B047EF9}" type="sibTrans" cxnId="{F1267CD3-FED5-4989-8ADC-C1021F5A5FD3}">
      <dgm:prSet/>
      <dgm:spPr/>
      <dgm:t>
        <a:bodyPr/>
        <a:lstStyle/>
        <a:p>
          <a:endParaRPr lang="ru-RU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D013643-5F6C-4B9C-B504-6D4A65B8B5C8}">
      <dgm:prSet phldrT="[Текст]" custT="1"/>
      <dgm:spPr/>
      <dgm:t>
        <a:bodyPr/>
        <a:lstStyle/>
        <a:p>
          <a:r>
            <a:rPr lang="ru-RU" sz="2000" b="1">
              <a:latin typeface="Times New Roman" panose="02020603050405020304" pitchFamily="18" charset="0"/>
              <a:cs typeface="Times New Roman" panose="02020603050405020304" pitchFamily="18" charset="0"/>
            </a:rPr>
            <a:t>Найнижча ціна</a:t>
          </a:r>
          <a:endParaRPr lang="ru-RU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75AC62-6CFA-4185-BB15-70FD78275E7B}" type="parTrans" cxnId="{1EF117C3-C30C-4772-8397-F89F70C31052}">
      <dgm:prSet/>
      <dgm:spPr/>
      <dgm:t>
        <a:bodyPr/>
        <a:lstStyle/>
        <a:p>
          <a:endParaRPr lang="ru-RU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4DF66FA-997B-496F-BEF0-ED0C7250588C}" type="sibTrans" cxnId="{1EF117C3-C30C-4772-8397-F89F70C31052}">
      <dgm:prSet/>
      <dgm:spPr/>
      <dgm:t>
        <a:bodyPr/>
        <a:lstStyle/>
        <a:p>
          <a:endParaRPr lang="ru-RU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FE46899-1C38-414D-9BAC-928D3B9FCE82}">
      <dgm:prSet phldrT="[Текст]" custT="1"/>
      <dgm:spPr/>
      <dgm:t>
        <a:bodyPr/>
        <a:lstStyle/>
        <a:p>
          <a:r>
            <a:rPr lang="ru-RU" sz="2000" b="1">
              <a:latin typeface="Times New Roman" panose="02020603050405020304" pitchFamily="18" charset="0"/>
              <a:cs typeface="Times New Roman" panose="02020603050405020304" pitchFamily="18" charset="0"/>
            </a:rPr>
            <a:t>Найкраще загальне значення</a:t>
          </a:r>
        </a:p>
      </dgm:t>
    </dgm:pt>
    <dgm:pt modelId="{004D793E-F15D-42A7-AB57-0F7244D85E2C}" type="parTrans" cxnId="{CB2F570F-731C-4674-8ABA-44FD01BEBEE8}">
      <dgm:prSet/>
      <dgm:spPr/>
      <dgm:t>
        <a:bodyPr/>
        <a:lstStyle/>
        <a:p>
          <a:endParaRPr lang="ru-RU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AC6B32-864D-4B99-ADF5-8D479C1B9CED}" type="sibTrans" cxnId="{CB2F570F-731C-4674-8ABA-44FD01BEBEE8}">
      <dgm:prSet/>
      <dgm:spPr/>
      <dgm:t>
        <a:bodyPr/>
        <a:lstStyle/>
        <a:p>
          <a:endParaRPr lang="ru-RU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7F2454B-58E3-4633-BBB6-2290B61E3921}">
      <dgm:prSet phldrT="[Текст]" custT="1"/>
      <dgm:spPr/>
      <dgm:t>
        <a:bodyPr/>
        <a:lstStyle/>
        <a:p>
          <a:r>
            <a:rPr lang="ru-RU" sz="2000" b="1">
              <a:latin typeface="Times New Roman" panose="02020603050405020304" pitchFamily="18" charset="0"/>
              <a:cs typeface="Times New Roman" panose="02020603050405020304" pitchFamily="18" charset="0"/>
            </a:rPr>
            <a:t>Найвища технічна пропозиція в межах передбаченого бюджету</a:t>
          </a:r>
        </a:p>
      </dgm:t>
    </dgm:pt>
    <dgm:pt modelId="{2DCAE997-D58B-4C8F-8EE0-6D988A340B7C}" type="parTrans" cxnId="{06DE407A-6D36-49E1-A7A5-F1C24ACCDDCD}">
      <dgm:prSet/>
      <dgm:spPr/>
      <dgm:t>
        <a:bodyPr/>
        <a:lstStyle/>
        <a:p>
          <a:endParaRPr lang="ru-RU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27C8761-6E2E-4338-B3E1-A44D7015E0AB}" type="sibTrans" cxnId="{06DE407A-6D36-49E1-A7A5-F1C24ACCDDCD}">
      <dgm:prSet/>
      <dgm:spPr/>
      <dgm:t>
        <a:bodyPr/>
        <a:lstStyle/>
        <a:p>
          <a:endParaRPr lang="ru-RU" sz="3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E06FE0-A99B-47D2-9AC0-4B8A7FFE0644}" type="pres">
      <dgm:prSet presAssocID="{F6331041-0A03-42E8-8EFB-FEF80E22D982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08EB725-AEE9-48A3-AAF4-7F68D2BE4A43}" type="pres">
      <dgm:prSet presAssocID="{AEE71F1A-53DD-42B8-BCDE-0CC8CD01CB85}" presName="hierRoot1" presStyleCnt="0">
        <dgm:presLayoutVars>
          <dgm:hierBranch val="init"/>
        </dgm:presLayoutVars>
      </dgm:prSet>
      <dgm:spPr/>
    </dgm:pt>
    <dgm:pt modelId="{CCD3EC2B-3756-47BE-96D4-D5C5B62AC18E}" type="pres">
      <dgm:prSet presAssocID="{AEE71F1A-53DD-42B8-BCDE-0CC8CD01CB85}" presName="rootComposite1" presStyleCnt="0"/>
      <dgm:spPr/>
    </dgm:pt>
    <dgm:pt modelId="{891C09A3-3D67-4475-A014-52E26B0BB4A7}" type="pres">
      <dgm:prSet presAssocID="{AEE71F1A-53DD-42B8-BCDE-0CC8CD01CB85}" presName="rootText1" presStyleLbl="alignAcc1" presStyleIdx="0" presStyleCnt="0" custScaleX="206719">
        <dgm:presLayoutVars>
          <dgm:chPref val="3"/>
        </dgm:presLayoutVars>
      </dgm:prSet>
      <dgm:spPr/>
    </dgm:pt>
    <dgm:pt modelId="{397FE93D-D74E-4D34-8138-949CED2CED10}" type="pres">
      <dgm:prSet presAssocID="{AEE71F1A-53DD-42B8-BCDE-0CC8CD01CB85}" presName="topArc1" presStyleLbl="parChTrans1D1" presStyleIdx="0" presStyleCnt="8"/>
      <dgm:spPr/>
    </dgm:pt>
    <dgm:pt modelId="{BCE933DA-FE8D-4AF2-A4DD-F6DA6CB79075}" type="pres">
      <dgm:prSet presAssocID="{AEE71F1A-53DD-42B8-BCDE-0CC8CD01CB85}" presName="bottomArc1" presStyleLbl="parChTrans1D1" presStyleIdx="1" presStyleCnt="8"/>
      <dgm:spPr/>
    </dgm:pt>
    <dgm:pt modelId="{89BBBFAB-4FE3-425D-B6F3-1A6EF381E42C}" type="pres">
      <dgm:prSet presAssocID="{AEE71F1A-53DD-42B8-BCDE-0CC8CD01CB85}" presName="topConnNode1" presStyleLbl="node1" presStyleIdx="0" presStyleCnt="0"/>
      <dgm:spPr/>
    </dgm:pt>
    <dgm:pt modelId="{E3F49A6A-DCD6-450C-A84F-C990E6498FA5}" type="pres">
      <dgm:prSet presAssocID="{AEE71F1A-53DD-42B8-BCDE-0CC8CD01CB85}" presName="hierChild2" presStyleCnt="0"/>
      <dgm:spPr/>
    </dgm:pt>
    <dgm:pt modelId="{402990B3-98D8-4FD3-8D8A-437BB26D93D4}" type="pres">
      <dgm:prSet presAssocID="{9B75AC62-6CFA-4185-BB15-70FD78275E7B}" presName="Name28" presStyleLbl="parChTrans1D2" presStyleIdx="0" presStyleCnt="3"/>
      <dgm:spPr/>
    </dgm:pt>
    <dgm:pt modelId="{B04A6530-8902-45B2-A90E-F9191084BBC4}" type="pres">
      <dgm:prSet presAssocID="{7D013643-5F6C-4B9C-B504-6D4A65B8B5C8}" presName="hierRoot2" presStyleCnt="0">
        <dgm:presLayoutVars>
          <dgm:hierBranch val="init"/>
        </dgm:presLayoutVars>
      </dgm:prSet>
      <dgm:spPr/>
    </dgm:pt>
    <dgm:pt modelId="{27F80803-7CAF-4E08-9596-1333B38047A9}" type="pres">
      <dgm:prSet presAssocID="{7D013643-5F6C-4B9C-B504-6D4A65B8B5C8}" presName="rootComposite2" presStyleCnt="0"/>
      <dgm:spPr/>
    </dgm:pt>
    <dgm:pt modelId="{37A43E94-1A14-4587-837D-3F9D6665A6AB}" type="pres">
      <dgm:prSet presAssocID="{7D013643-5F6C-4B9C-B504-6D4A65B8B5C8}" presName="rootText2" presStyleLbl="alignAcc1" presStyleIdx="0" presStyleCnt="0">
        <dgm:presLayoutVars>
          <dgm:chPref val="3"/>
        </dgm:presLayoutVars>
      </dgm:prSet>
      <dgm:spPr/>
    </dgm:pt>
    <dgm:pt modelId="{F5FE7128-59AD-4DAF-B155-6C30E8919427}" type="pres">
      <dgm:prSet presAssocID="{7D013643-5F6C-4B9C-B504-6D4A65B8B5C8}" presName="topArc2" presStyleLbl="parChTrans1D1" presStyleIdx="2" presStyleCnt="8"/>
      <dgm:spPr/>
    </dgm:pt>
    <dgm:pt modelId="{D0628802-2587-45AF-BF99-A59623193657}" type="pres">
      <dgm:prSet presAssocID="{7D013643-5F6C-4B9C-B504-6D4A65B8B5C8}" presName="bottomArc2" presStyleLbl="parChTrans1D1" presStyleIdx="3" presStyleCnt="8"/>
      <dgm:spPr/>
    </dgm:pt>
    <dgm:pt modelId="{507D4CEE-86C9-425B-B2A9-ABEEF7348123}" type="pres">
      <dgm:prSet presAssocID="{7D013643-5F6C-4B9C-B504-6D4A65B8B5C8}" presName="topConnNode2" presStyleLbl="node2" presStyleIdx="0" presStyleCnt="0"/>
      <dgm:spPr/>
    </dgm:pt>
    <dgm:pt modelId="{67077448-0843-4FC1-A349-F60D2A63566C}" type="pres">
      <dgm:prSet presAssocID="{7D013643-5F6C-4B9C-B504-6D4A65B8B5C8}" presName="hierChild4" presStyleCnt="0"/>
      <dgm:spPr/>
    </dgm:pt>
    <dgm:pt modelId="{DEB40649-4638-4969-8B94-0D611878B74E}" type="pres">
      <dgm:prSet presAssocID="{7D013643-5F6C-4B9C-B504-6D4A65B8B5C8}" presName="hierChild5" presStyleCnt="0"/>
      <dgm:spPr/>
    </dgm:pt>
    <dgm:pt modelId="{81F91DEA-2089-422D-A521-137909B19FAD}" type="pres">
      <dgm:prSet presAssocID="{004D793E-F15D-42A7-AB57-0F7244D85E2C}" presName="Name28" presStyleLbl="parChTrans1D2" presStyleIdx="1" presStyleCnt="3"/>
      <dgm:spPr/>
    </dgm:pt>
    <dgm:pt modelId="{CAB488BA-8B2B-4252-B79B-98884D7DBD58}" type="pres">
      <dgm:prSet presAssocID="{1FE46899-1C38-414D-9BAC-928D3B9FCE82}" presName="hierRoot2" presStyleCnt="0">
        <dgm:presLayoutVars>
          <dgm:hierBranch val="init"/>
        </dgm:presLayoutVars>
      </dgm:prSet>
      <dgm:spPr/>
    </dgm:pt>
    <dgm:pt modelId="{4E0B609E-9E47-41C5-A4F4-BA28C089B357}" type="pres">
      <dgm:prSet presAssocID="{1FE46899-1C38-414D-9BAC-928D3B9FCE82}" presName="rootComposite2" presStyleCnt="0"/>
      <dgm:spPr/>
    </dgm:pt>
    <dgm:pt modelId="{8F19C85D-98D3-4095-B789-C779CDD26526}" type="pres">
      <dgm:prSet presAssocID="{1FE46899-1C38-414D-9BAC-928D3B9FCE82}" presName="rootText2" presStyleLbl="alignAcc1" presStyleIdx="0" presStyleCnt="0">
        <dgm:presLayoutVars>
          <dgm:chPref val="3"/>
        </dgm:presLayoutVars>
      </dgm:prSet>
      <dgm:spPr/>
    </dgm:pt>
    <dgm:pt modelId="{A8A86557-E7C1-4747-93BD-90913AAADFE3}" type="pres">
      <dgm:prSet presAssocID="{1FE46899-1C38-414D-9BAC-928D3B9FCE82}" presName="topArc2" presStyleLbl="parChTrans1D1" presStyleIdx="4" presStyleCnt="8"/>
      <dgm:spPr/>
    </dgm:pt>
    <dgm:pt modelId="{DCE4B8A2-180C-44C5-90EF-E3D5C6A33E71}" type="pres">
      <dgm:prSet presAssocID="{1FE46899-1C38-414D-9BAC-928D3B9FCE82}" presName="bottomArc2" presStyleLbl="parChTrans1D1" presStyleIdx="5" presStyleCnt="8"/>
      <dgm:spPr/>
    </dgm:pt>
    <dgm:pt modelId="{6E379ABC-9A5C-48F9-B070-2628093BB439}" type="pres">
      <dgm:prSet presAssocID="{1FE46899-1C38-414D-9BAC-928D3B9FCE82}" presName="topConnNode2" presStyleLbl="node2" presStyleIdx="0" presStyleCnt="0"/>
      <dgm:spPr/>
    </dgm:pt>
    <dgm:pt modelId="{1C412862-F434-48F3-886F-AF1133DF612D}" type="pres">
      <dgm:prSet presAssocID="{1FE46899-1C38-414D-9BAC-928D3B9FCE82}" presName="hierChild4" presStyleCnt="0"/>
      <dgm:spPr/>
    </dgm:pt>
    <dgm:pt modelId="{3A53B9C3-8995-4447-B603-D306FE7DFEC1}" type="pres">
      <dgm:prSet presAssocID="{1FE46899-1C38-414D-9BAC-928D3B9FCE82}" presName="hierChild5" presStyleCnt="0"/>
      <dgm:spPr/>
    </dgm:pt>
    <dgm:pt modelId="{E1A167DD-34F8-487B-86B2-96D8057CCF59}" type="pres">
      <dgm:prSet presAssocID="{2DCAE997-D58B-4C8F-8EE0-6D988A340B7C}" presName="Name28" presStyleLbl="parChTrans1D2" presStyleIdx="2" presStyleCnt="3"/>
      <dgm:spPr/>
    </dgm:pt>
    <dgm:pt modelId="{530014E6-97EC-410C-9116-195114C849D8}" type="pres">
      <dgm:prSet presAssocID="{47F2454B-58E3-4633-BBB6-2290B61E3921}" presName="hierRoot2" presStyleCnt="0">
        <dgm:presLayoutVars>
          <dgm:hierBranch val="init"/>
        </dgm:presLayoutVars>
      </dgm:prSet>
      <dgm:spPr/>
    </dgm:pt>
    <dgm:pt modelId="{D1615244-6DD5-4A52-AF5E-A3A02C8F3142}" type="pres">
      <dgm:prSet presAssocID="{47F2454B-58E3-4633-BBB6-2290B61E3921}" presName="rootComposite2" presStyleCnt="0"/>
      <dgm:spPr/>
    </dgm:pt>
    <dgm:pt modelId="{7FDCB02B-A1DA-4FAD-AE40-CD8B61C05E51}" type="pres">
      <dgm:prSet presAssocID="{47F2454B-58E3-4633-BBB6-2290B61E3921}" presName="rootText2" presStyleLbl="alignAcc1" presStyleIdx="0" presStyleCnt="0">
        <dgm:presLayoutVars>
          <dgm:chPref val="3"/>
        </dgm:presLayoutVars>
      </dgm:prSet>
      <dgm:spPr/>
    </dgm:pt>
    <dgm:pt modelId="{45366240-50CD-42B7-88A4-20D3E8D971E6}" type="pres">
      <dgm:prSet presAssocID="{47F2454B-58E3-4633-BBB6-2290B61E3921}" presName="topArc2" presStyleLbl="parChTrans1D1" presStyleIdx="6" presStyleCnt="8"/>
      <dgm:spPr/>
    </dgm:pt>
    <dgm:pt modelId="{B56DB8B9-98A1-4395-93D5-67B9BDDE8F9F}" type="pres">
      <dgm:prSet presAssocID="{47F2454B-58E3-4633-BBB6-2290B61E3921}" presName="bottomArc2" presStyleLbl="parChTrans1D1" presStyleIdx="7" presStyleCnt="8"/>
      <dgm:spPr/>
    </dgm:pt>
    <dgm:pt modelId="{0AB41717-6CEB-4B50-8900-BEF1F6D55AA7}" type="pres">
      <dgm:prSet presAssocID="{47F2454B-58E3-4633-BBB6-2290B61E3921}" presName="topConnNode2" presStyleLbl="node2" presStyleIdx="0" presStyleCnt="0"/>
      <dgm:spPr/>
    </dgm:pt>
    <dgm:pt modelId="{FCAC4463-AB44-40F1-90BD-843FDBAD90FA}" type="pres">
      <dgm:prSet presAssocID="{47F2454B-58E3-4633-BBB6-2290B61E3921}" presName="hierChild4" presStyleCnt="0"/>
      <dgm:spPr/>
    </dgm:pt>
    <dgm:pt modelId="{B874722B-FD27-4F96-8C7D-AF3E227818BC}" type="pres">
      <dgm:prSet presAssocID="{47F2454B-58E3-4633-BBB6-2290B61E3921}" presName="hierChild5" presStyleCnt="0"/>
      <dgm:spPr/>
    </dgm:pt>
    <dgm:pt modelId="{609F78C9-C881-4AE6-887B-5331E0D3B036}" type="pres">
      <dgm:prSet presAssocID="{AEE71F1A-53DD-42B8-BCDE-0CC8CD01CB85}" presName="hierChild3" presStyleCnt="0"/>
      <dgm:spPr/>
    </dgm:pt>
  </dgm:ptLst>
  <dgm:cxnLst>
    <dgm:cxn modelId="{40A5290A-CB58-4088-A813-7B1F762A0106}" type="presOf" srcId="{2DCAE997-D58B-4C8F-8EE0-6D988A340B7C}" destId="{E1A167DD-34F8-487B-86B2-96D8057CCF59}" srcOrd="0" destOrd="0" presId="urn:microsoft.com/office/officeart/2008/layout/HalfCircleOrganizationChart"/>
    <dgm:cxn modelId="{CB2F570F-731C-4674-8ABA-44FD01BEBEE8}" srcId="{AEE71F1A-53DD-42B8-BCDE-0CC8CD01CB85}" destId="{1FE46899-1C38-414D-9BAC-928D3B9FCE82}" srcOrd="1" destOrd="0" parTransId="{004D793E-F15D-42A7-AB57-0F7244D85E2C}" sibTransId="{B4AC6B32-864D-4B99-ADF5-8D479C1B9CED}"/>
    <dgm:cxn modelId="{A89EE218-7610-4F03-B0D7-6F998F639B7C}" type="presOf" srcId="{004D793E-F15D-42A7-AB57-0F7244D85E2C}" destId="{81F91DEA-2089-422D-A521-137909B19FAD}" srcOrd="0" destOrd="0" presId="urn:microsoft.com/office/officeart/2008/layout/HalfCircleOrganizationChart"/>
    <dgm:cxn modelId="{D4D3D346-2AD5-42CF-959E-08322F4779B5}" type="presOf" srcId="{AEE71F1A-53DD-42B8-BCDE-0CC8CD01CB85}" destId="{89BBBFAB-4FE3-425D-B6F3-1A6EF381E42C}" srcOrd="1" destOrd="0" presId="urn:microsoft.com/office/officeart/2008/layout/HalfCircleOrganizationChart"/>
    <dgm:cxn modelId="{06DE407A-6D36-49E1-A7A5-F1C24ACCDDCD}" srcId="{AEE71F1A-53DD-42B8-BCDE-0CC8CD01CB85}" destId="{47F2454B-58E3-4633-BBB6-2290B61E3921}" srcOrd="2" destOrd="0" parTransId="{2DCAE997-D58B-4C8F-8EE0-6D988A340B7C}" sibTransId="{327C8761-6E2E-4338-B3E1-A44D7015E0AB}"/>
    <dgm:cxn modelId="{80259088-32FD-4DC5-A229-468E27C2DDB2}" type="presOf" srcId="{47F2454B-58E3-4633-BBB6-2290B61E3921}" destId="{7FDCB02B-A1DA-4FAD-AE40-CD8B61C05E51}" srcOrd="0" destOrd="0" presId="urn:microsoft.com/office/officeart/2008/layout/HalfCircleOrganizationChart"/>
    <dgm:cxn modelId="{75698798-074C-4494-9067-17471A07312A}" type="presOf" srcId="{AEE71F1A-53DD-42B8-BCDE-0CC8CD01CB85}" destId="{891C09A3-3D67-4475-A014-52E26B0BB4A7}" srcOrd="0" destOrd="0" presId="urn:microsoft.com/office/officeart/2008/layout/HalfCircleOrganizationChart"/>
    <dgm:cxn modelId="{D81D129B-77EC-4550-8E18-A741C4B4959C}" type="presOf" srcId="{1FE46899-1C38-414D-9BAC-928D3B9FCE82}" destId="{6E379ABC-9A5C-48F9-B070-2628093BB439}" srcOrd="1" destOrd="0" presId="urn:microsoft.com/office/officeart/2008/layout/HalfCircleOrganizationChart"/>
    <dgm:cxn modelId="{36470FAC-F613-47D6-94CD-036CF989C373}" type="presOf" srcId="{1FE46899-1C38-414D-9BAC-928D3B9FCE82}" destId="{8F19C85D-98D3-4095-B789-C779CDD26526}" srcOrd="0" destOrd="0" presId="urn:microsoft.com/office/officeart/2008/layout/HalfCircleOrganizationChart"/>
    <dgm:cxn modelId="{CBCE1AB7-5D9D-46D3-B282-C4C0A716D8CA}" type="presOf" srcId="{7D013643-5F6C-4B9C-B504-6D4A65B8B5C8}" destId="{507D4CEE-86C9-425B-B2A9-ABEEF7348123}" srcOrd="1" destOrd="0" presId="urn:microsoft.com/office/officeart/2008/layout/HalfCircleOrganizationChart"/>
    <dgm:cxn modelId="{D3841AB8-4701-40DB-8996-E06A046A6235}" type="presOf" srcId="{7D013643-5F6C-4B9C-B504-6D4A65B8B5C8}" destId="{37A43E94-1A14-4587-837D-3F9D6665A6AB}" srcOrd="0" destOrd="0" presId="urn:microsoft.com/office/officeart/2008/layout/HalfCircleOrganizationChart"/>
    <dgm:cxn modelId="{1EF117C3-C30C-4772-8397-F89F70C31052}" srcId="{AEE71F1A-53DD-42B8-BCDE-0CC8CD01CB85}" destId="{7D013643-5F6C-4B9C-B504-6D4A65B8B5C8}" srcOrd="0" destOrd="0" parTransId="{9B75AC62-6CFA-4185-BB15-70FD78275E7B}" sibTransId="{34DF66FA-997B-496F-BEF0-ED0C7250588C}"/>
    <dgm:cxn modelId="{406C79C8-217C-4DF5-961E-AE4A201636E1}" type="presOf" srcId="{9B75AC62-6CFA-4185-BB15-70FD78275E7B}" destId="{402990B3-98D8-4FD3-8D8A-437BB26D93D4}" srcOrd="0" destOrd="0" presId="urn:microsoft.com/office/officeart/2008/layout/HalfCircleOrganizationChart"/>
    <dgm:cxn modelId="{1A528FD2-15F3-487E-9D7C-A2CB78149165}" type="presOf" srcId="{F6331041-0A03-42E8-8EFB-FEF80E22D982}" destId="{D9E06FE0-A99B-47D2-9AC0-4B8A7FFE0644}" srcOrd="0" destOrd="0" presId="urn:microsoft.com/office/officeart/2008/layout/HalfCircleOrganizationChart"/>
    <dgm:cxn modelId="{F1267CD3-FED5-4989-8ADC-C1021F5A5FD3}" srcId="{F6331041-0A03-42E8-8EFB-FEF80E22D982}" destId="{AEE71F1A-53DD-42B8-BCDE-0CC8CD01CB85}" srcOrd="0" destOrd="0" parTransId="{A0F8EF03-CD2C-4670-BA94-388743829D79}" sibTransId="{31F1DAAA-214E-4B9D-A22B-4A961B047EF9}"/>
    <dgm:cxn modelId="{E28DA8FD-42E8-4537-AC36-3DDD368A3198}" type="presOf" srcId="{47F2454B-58E3-4633-BBB6-2290B61E3921}" destId="{0AB41717-6CEB-4B50-8900-BEF1F6D55AA7}" srcOrd="1" destOrd="0" presId="urn:microsoft.com/office/officeart/2008/layout/HalfCircleOrganizationChart"/>
    <dgm:cxn modelId="{3356B98F-B639-4DD3-9D7A-887B8DE0703C}" type="presParOf" srcId="{D9E06FE0-A99B-47D2-9AC0-4B8A7FFE0644}" destId="{508EB725-AEE9-48A3-AAF4-7F68D2BE4A43}" srcOrd="0" destOrd="0" presId="urn:microsoft.com/office/officeart/2008/layout/HalfCircleOrganizationChart"/>
    <dgm:cxn modelId="{453CBA06-73D8-408E-80EF-FDCA42463B15}" type="presParOf" srcId="{508EB725-AEE9-48A3-AAF4-7F68D2BE4A43}" destId="{CCD3EC2B-3756-47BE-96D4-D5C5B62AC18E}" srcOrd="0" destOrd="0" presId="urn:microsoft.com/office/officeart/2008/layout/HalfCircleOrganizationChart"/>
    <dgm:cxn modelId="{CFD26745-3758-4E30-9EDF-97219295DEB5}" type="presParOf" srcId="{CCD3EC2B-3756-47BE-96D4-D5C5B62AC18E}" destId="{891C09A3-3D67-4475-A014-52E26B0BB4A7}" srcOrd="0" destOrd="0" presId="urn:microsoft.com/office/officeart/2008/layout/HalfCircleOrganizationChart"/>
    <dgm:cxn modelId="{1741145A-0505-459C-A9F0-40112339EE11}" type="presParOf" srcId="{CCD3EC2B-3756-47BE-96D4-D5C5B62AC18E}" destId="{397FE93D-D74E-4D34-8138-949CED2CED10}" srcOrd="1" destOrd="0" presId="urn:microsoft.com/office/officeart/2008/layout/HalfCircleOrganizationChart"/>
    <dgm:cxn modelId="{B4FEB9F6-77B8-458F-AC23-9824F7C651FD}" type="presParOf" srcId="{CCD3EC2B-3756-47BE-96D4-D5C5B62AC18E}" destId="{BCE933DA-FE8D-4AF2-A4DD-F6DA6CB79075}" srcOrd="2" destOrd="0" presId="urn:microsoft.com/office/officeart/2008/layout/HalfCircleOrganizationChart"/>
    <dgm:cxn modelId="{69C2370E-D9E2-48C5-8883-9CB104828CA6}" type="presParOf" srcId="{CCD3EC2B-3756-47BE-96D4-D5C5B62AC18E}" destId="{89BBBFAB-4FE3-425D-B6F3-1A6EF381E42C}" srcOrd="3" destOrd="0" presId="urn:microsoft.com/office/officeart/2008/layout/HalfCircleOrganizationChart"/>
    <dgm:cxn modelId="{FD4FFE64-E702-4092-B430-F466900C2125}" type="presParOf" srcId="{508EB725-AEE9-48A3-AAF4-7F68D2BE4A43}" destId="{E3F49A6A-DCD6-450C-A84F-C990E6498FA5}" srcOrd="1" destOrd="0" presId="urn:microsoft.com/office/officeart/2008/layout/HalfCircleOrganizationChart"/>
    <dgm:cxn modelId="{F9030C8B-88FB-4807-8B52-4534298CA286}" type="presParOf" srcId="{E3F49A6A-DCD6-450C-A84F-C990E6498FA5}" destId="{402990B3-98D8-4FD3-8D8A-437BB26D93D4}" srcOrd="0" destOrd="0" presId="urn:microsoft.com/office/officeart/2008/layout/HalfCircleOrganizationChart"/>
    <dgm:cxn modelId="{85568619-6E9F-4CB0-A93C-144FE9D73AC1}" type="presParOf" srcId="{E3F49A6A-DCD6-450C-A84F-C990E6498FA5}" destId="{B04A6530-8902-45B2-A90E-F9191084BBC4}" srcOrd="1" destOrd="0" presId="urn:microsoft.com/office/officeart/2008/layout/HalfCircleOrganizationChart"/>
    <dgm:cxn modelId="{F96BB1FB-7036-4165-804E-302E0591C5A2}" type="presParOf" srcId="{B04A6530-8902-45B2-A90E-F9191084BBC4}" destId="{27F80803-7CAF-4E08-9596-1333B38047A9}" srcOrd="0" destOrd="0" presId="urn:microsoft.com/office/officeart/2008/layout/HalfCircleOrganizationChart"/>
    <dgm:cxn modelId="{2C00104F-2F3D-4945-A44C-F78560DFE8A4}" type="presParOf" srcId="{27F80803-7CAF-4E08-9596-1333B38047A9}" destId="{37A43E94-1A14-4587-837D-3F9D6665A6AB}" srcOrd="0" destOrd="0" presId="urn:microsoft.com/office/officeart/2008/layout/HalfCircleOrganizationChart"/>
    <dgm:cxn modelId="{75E4A36D-ED46-4CF8-ABE6-A357C8C6E1BB}" type="presParOf" srcId="{27F80803-7CAF-4E08-9596-1333B38047A9}" destId="{F5FE7128-59AD-4DAF-B155-6C30E8919427}" srcOrd="1" destOrd="0" presId="urn:microsoft.com/office/officeart/2008/layout/HalfCircleOrganizationChart"/>
    <dgm:cxn modelId="{A6B857FA-5B29-43DB-9482-B317FAC32CA0}" type="presParOf" srcId="{27F80803-7CAF-4E08-9596-1333B38047A9}" destId="{D0628802-2587-45AF-BF99-A59623193657}" srcOrd="2" destOrd="0" presId="urn:microsoft.com/office/officeart/2008/layout/HalfCircleOrganizationChart"/>
    <dgm:cxn modelId="{AD35BD4F-F304-4BCF-86B0-CA70B138F099}" type="presParOf" srcId="{27F80803-7CAF-4E08-9596-1333B38047A9}" destId="{507D4CEE-86C9-425B-B2A9-ABEEF7348123}" srcOrd="3" destOrd="0" presId="urn:microsoft.com/office/officeart/2008/layout/HalfCircleOrganizationChart"/>
    <dgm:cxn modelId="{6D1023E4-32E0-4D30-B110-103696EBD735}" type="presParOf" srcId="{B04A6530-8902-45B2-A90E-F9191084BBC4}" destId="{67077448-0843-4FC1-A349-F60D2A63566C}" srcOrd="1" destOrd="0" presId="urn:microsoft.com/office/officeart/2008/layout/HalfCircleOrganizationChart"/>
    <dgm:cxn modelId="{6DFDA418-7E96-41AC-9DA9-80330F28BAD2}" type="presParOf" srcId="{B04A6530-8902-45B2-A90E-F9191084BBC4}" destId="{DEB40649-4638-4969-8B94-0D611878B74E}" srcOrd="2" destOrd="0" presId="urn:microsoft.com/office/officeart/2008/layout/HalfCircleOrganizationChart"/>
    <dgm:cxn modelId="{99224728-302C-4C03-A5F9-D0254FBE0683}" type="presParOf" srcId="{E3F49A6A-DCD6-450C-A84F-C990E6498FA5}" destId="{81F91DEA-2089-422D-A521-137909B19FAD}" srcOrd="2" destOrd="0" presId="urn:microsoft.com/office/officeart/2008/layout/HalfCircleOrganizationChart"/>
    <dgm:cxn modelId="{9C96ADAF-39C5-4693-AB7D-8D2BCE411FC6}" type="presParOf" srcId="{E3F49A6A-DCD6-450C-A84F-C990E6498FA5}" destId="{CAB488BA-8B2B-4252-B79B-98884D7DBD58}" srcOrd="3" destOrd="0" presId="urn:microsoft.com/office/officeart/2008/layout/HalfCircleOrganizationChart"/>
    <dgm:cxn modelId="{38282AF9-64EA-4150-96AA-A26C1F4B2FFE}" type="presParOf" srcId="{CAB488BA-8B2B-4252-B79B-98884D7DBD58}" destId="{4E0B609E-9E47-41C5-A4F4-BA28C089B357}" srcOrd="0" destOrd="0" presId="urn:microsoft.com/office/officeart/2008/layout/HalfCircleOrganizationChart"/>
    <dgm:cxn modelId="{03D70648-6FA1-48AF-91E0-8AB8A939C4ED}" type="presParOf" srcId="{4E0B609E-9E47-41C5-A4F4-BA28C089B357}" destId="{8F19C85D-98D3-4095-B789-C779CDD26526}" srcOrd="0" destOrd="0" presId="urn:microsoft.com/office/officeart/2008/layout/HalfCircleOrganizationChart"/>
    <dgm:cxn modelId="{AEB15A66-1E97-4B23-A214-847C407A09F5}" type="presParOf" srcId="{4E0B609E-9E47-41C5-A4F4-BA28C089B357}" destId="{A8A86557-E7C1-4747-93BD-90913AAADFE3}" srcOrd="1" destOrd="0" presId="urn:microsoft.com/office/officeart/2008/layout/HalfCircleOrganizationChart"/>
    <dgm:cxn modelId="{629D1567-5308-451F-A0EF-291C74E21ED6}" type="presParOf" srcId="{4E0B609E-9E47-41C5-A4F4-BA28C089B357}" destId="{DCE4B8A2-180C-44C5-90EF-E3D5C6A33E71}" srcOrd="2" destOrd="0" presId="urn:microsoft.com/office/officeart/2008/layout/HalfCircleOrganizationChart"/>
    <dgm:cxn modelId="{EA9980AD-2A13-4173-9CC8-C25B4B709B72}" type="presParOf" srcId="{4E0B609E-9E47-41C5-A4F4-BA28C089B357}" destId="{6E379ABC-9A5C-48F9-B070-2628093BB439}" srcOrd="3" destOrd="0" presId="urn:microsoft.com/office/officeart/2008/layout/HalfCircleOrganizationChart"/>
    <dgm:cxn modelId="{6CA3B03E-537E-47BC-BC35-2360D5BFCF96}" type="presParOf" srcId="{CAB488BA-8B2B-4252-B79B-98884D7DBD58}" destId="{1C412862-F434-48F3-886F-AF1133DF612D}" srcOrd="1" destOrd="0" presId="urn:microsoft.com/office/officeart/2008/layout/HalfCircleOrganizationChart"/>
    <dgm:cxn modelId="{C877EBCC-8BAA-421F-A902-8C083485C2F4}" type="presParOf" srcId="{CAB488BA-8B2B-4252-B79B-98884D7DBD58}" destId="{3A53B9C3-8995-4447-B603-D306FE7DFEC1}" srcOrd="2" destOrd="0" presId="urn:microsoft.com/office/officeart/2008/layout/HalfCircleOrganizationChart"/>
    <dgm:cxn modelId="{31B5BF66-7719-49DD-B99D-167761F7E695}" type="presParOf" srcId="{E3F49A6A-DCD6-450C-A84F-C990E6498FA5}" destId="{E1A167DD-34F8-487B-86B2-96D8057CCF59}" srcOrd="4" destOrd="0" presId="urn:microsoft.com/office/officeart/2008/layout/HalfCircleOrganizationChart"/>
    <dgm:cxn modelId="{B5EDBF5B-FCB8-4012-80A9-2640A8118714}" type="presParOf" srcId="{E3F49A6A-DCD6-450C-A84F-C990E6498FA5}" destId="{530014E6-97EC-410C-9116-195114C849D8}" srcOrd="5" destOrd="0" presId="urn:microsoft.com/office/officeart/2008/layout/HalfCircleOrganizationChart"/>
    <dgm:cxn modelId="{2F0A0E1A-97AF-4FD2-942E-FC50E8DA1647}" type="presParOf" srcId="{530014E6-97EC-410C-9116-195114C849D8}" destId="{D1615244-6DD5-4A52-AF5E-A3A02C8F3142}" srcOrd="0" destOrd="0" presId="urn:microsoft.com/office/officeart/2008/layout/HalfCircleOrganizationChart"/>
    <dgm:cxn modelId="{7E2CF25E-26F9-46BA-92B3-79231EADEE15}" type="presParOf" srcId="{D1615244-6DD5-4A52-AF5E-A3A02C8F3142}" destId="{7FDCB02B-A1DA-4FAD-AE40-CD8B61C05E51}" srcOrd="0" destOrd="0" presId="urn:microsoft.com/office/officeart/2008/layout/HalfCircleOrganizationChart"/>
    <dgm:cxn modelId="{42D356F4-71F1-4A8B-8BBD-41707F585E20}" type="presParOf" srcId="{D1615244-6DD5-4A52-AF5E-A3A02C8F3142}" destId="{45366240-50CD-42B7-88A4-20D3E8D971E6}" srcOrd="1" destOrd="0" presId="urn:microsoft.com/office/officeart/2008/layout/HalfCircleOrganizationChart"/>
    <dgm:cxn modelId="{AC6FE96F-4EFB-44FC-98C0-FD7E986FF7EA}" type="presParOf" srcId="{D1615244-6DD5-4A52-AF5E-A3A02C8F3142}" destId="{B56DB8B9-98A1-4395-93D5-67B9BDDE8F9F}" srcOrd="2" destOrd="0" presId="urn:microsoft.com/office/officeart/2008/layout/HalfCircleOrganizationChart"/>
    <dgm:cxn modelId="{9CB554B6-121D-4674-AE02-6483B6E1F131}" type="presParOf" srcId="{D1615244-6DD5-4A52-AF5E-A3A02C8F3142}" destId="{0AB41717-6CEB-4B50-8900-BEF1F6D55AA7}" srcOrd="3" destOrd="0" presId="urn:microsoft.com/office/officeart/2008/layout/HalfCircleOrganizationChart"/>
    <dgm:cxn modelId="{0FCA341E-0E50-49C0-BBCE-B231E90F5253}" type="presParOf" srcId="{530014E6-97EC-410C-9116-195114C849D8}" destId="{FCAC4463-AB44-40F1-90BD-843FDBAD90FA}" srcOrd="1" destOrd="0" presId="urn:microsoft.com/office/officeart/2008/layout/HalfCircleOrganizationChart"/>
    <dgm:cxn modelId="{F12EF6C7-0F73-4602-AAE0-FA5763928164}" type="presParOf" srcId="{530014E6-97EC-410C-9116-195114C849D8}" destId="{B874722B-FD27-4F96-8C7D-AF3E227818BC}" srcOrd="2" destOrd="0" presId="urn:microsoft.com/office/officeart/2008/layout/HalfCircleOrganizationChart"/>
    <dgm:cxn modelId="{7921BDE2-0D4F-41B9-ACE9-34C05C86F926}" type="presParOf" srcId="{508EB725-AEE9-48A3-AAF4-7F68D2BE4A43}" destId="{609F78C9-C881-4AE6-887B-5331E0D3B036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A654573-A2B3-461C-B3A2-0384121133A2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5D2F63F8-FCB8-4B95-8A7C-B9920F315DA8}">
      <dgm:prSet phldrT="[Текст]"/>
      <dgm:spPr/>
      <dgm:t>
        <a:bodyPr/>
        <a:lstStyle/>
        <a:p>
          <a:r>
            <a:rPr lang="ru-RU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2.10 </a:t>
          </a:r>
          <a:r>
            <a:rPr lang="ru-RU" b="1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Укласти</a:t>
          </a:r>
          <a:r>
            <a:rPr lang="ru-RU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 контракт</a:t>
          </a:r>
        </a:p>
      </dgm:t>
    </dgm:pt>
    <dgm:pt modelId="{21451F02-6F00-4397-B13A-7CDE571E3956}" type="parTrans" cxnId="{07E8101A-29C5-4564-9262-EF1D15663D3E}">
      <dgm:prSet/>
      <dgm:spPr/>
      <dgm:t>
        <a:bodyPr/>
        <a:lstStyle/>
        <a:p>
          <a:endParaRPr lang="ru-RU"/>
        </a:p>
      </dgm:t>
    </dgm:pt>
    <dgm:pt modelId="{7E0A35E4-DAEB-4694-8C03-C7076D602630}" type="sibTrans" cxnId="{07E8101A-29C5-4564-9262-EF1D15663D3E}">
      <dgm:prSet/>
      <dgm:spPr/>
      <dgm:t>
        <a:bodyPr/>
        <a:lstStyle/>
        <a:p>
          <a:endParaRPr lang="ru-RU"/>
        </a:p>
      </dgm:t>
    </dgm:pt>
    <dgm:pt modelId="{CB576B77-04E5-49F0-A906-A9312083101A}">
      <dgm:prSet phldrT="[Текст]"/>
      <dgm:spPr/>
      <dgm:t>
        <a:bodyPr/>
        <a:lstStyle/>
        <a:p>
          <a:r>
            <a:rPr lang="ru-RU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2.11 </a:t>
          </a:r>
          <a:r>
            <a:rPr lang="ru-RU" b="1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Повідомити</a:t>
          </a:r>
          <a:r>
            <a:rPr lang="ru-RU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учасникам</a:t>
          </a:r>
          <a:r>
            <a:rPr lang="ru-RU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торгів</a:t>
          </a:r>
          <a:r>
            <a:rPr lang="ru-RU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b="1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які</a:t>
          </a:r>
          <a:r>
            <a:rPr lang="ru-RU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 не </a:t>
          </a:r>
          <a:r>
            <a:rPr lang="ru-RU" b="1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виграли</a:t>
          </a:r>
          <a:endParaRPr lang="ru-RU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68A051-A828-414A-BF25-B350AFCFC3F1}" type="parTrans" cxnId="{B7125962-BA6D-45C3-B841-FB684955E628}">
      <dgm:prSet/>
      <dgm:spPr/>
      <dgm:t>
        <a:bodyPr/>
        <a:lstStyle/>
        <a:p>
          <a:endParaRPr lang="ru-RU"/>
        </a:p>
      </dgm:t>
    </dgm:pt>
    <dgm:pt modelId="{FF78DE05-D02A-43EE-98EC-CED9A41E6650}" type="sibTrans" cxnId="{B7125962-BA6D-45C3-B841-FB684955E628}">
      <dgm:prSet/>
      <dgm:spPr/>
      <dgm:t>
        <a:bodyPr/>
        <a:lstStyle/>
        <a:p>
          <a:endParaRPr lang="ru-RU"/>
        </a:p>
      </dgm:t>
    </dgm:pt>
    <dgm:pt modelId="{256E8572-38F4-45F9-AD08-EB654621FCD9}" type="pres">
      <dgm:prSet presAssocID="{5A654573-A2B3-461C-B3A2-0384121133A2}" presName="diagram" presStyleCnt="0">
        <dgm:presLayoutVars>
          <dgm:dir/>
          <dgm:resizeHandles val="exact"/>
        </dgm:presLayoutVars>
      </dgm:prSet>
      <dgm:spPr/>
    </dgm:pt>
    <dgm:pt modelId="{16365F83-7F75-4FEF-B350-02A09FFED69E}" type="pres">
      <dgm:prSet presAssocID="{5D2F63F8-FCB8-4B95-8A7C-B9920F315DA8}" presName="node" presStyleLbl="node1" presStyleIdx="0" presStyleCnt="2" custLinFactNeighborX="4617" custLinFactNeighborY="769">
        <dgm:presLayoutVars>
          <dgm:bulletEnabled val="1"/>
        </dgm:presLayoutVars>
      </dgm:prSet>
      <dgm:spPr/>
    </dgm:pt>
    <dgm:pt modelId="{C1130482-5D31-473D-A301-BA424206058D}" type="pres">
      <dgm:prSet presAssocID="{7E0A35E4-DAEB-4694-8C03-C7076D602630}" presName="sibTrans" presStyleCnt="0"/>
      <dgm:spPr/>
    </dgm:pt>
    <dgm:pt modelId="{1CBDE4D7-DEAB-4C39-8496-399B17262622}" type="pres">
      <dgm:prSet presAssocID="{CB576B77-04E5-49F0-A906-A9312083101A}" presName="node" presStyleLbl="node1" presStyleIdx="1" presStyleCnt="2">
        <dgm:presLayoutVars>
          <dgm:bulletEnabled val="1"/>
        </dgm:presLayoutVars>
      </dgm:prSet>
      <dgm:spPr/>
    </dgm:pt>
  </dgm:ptLst>
  <dgm:cxnLst>
    <dgm:cxn modelId="{07E8101A-29C5-4564-9262-EF1D15663D3E}" srcId="{5A654573-A2B3-461C-B3A2-0384121133A2}" destId="{5D2F63F8-FCB8-4B95-8A7C-B9920F315DA8}" srcOrd="0" destOrd="0" parTransId="{21451F02-6F00-4397-B13A-7CDE571E3956}" sibTransId="{7E0A35E4-DAEB-4694-8C03-C7076D602630}"/>
    <dgm:cxn modelId="{2CC2303C-6D34-4880-80B5-F38AF4221B2B}" type="presOf" srcId="{CB576B77-04E5-49F0-A906-A9312083101A}" destId="{1CBDE4D7-DEAB-4C39-8496-399B17262622}" srcOrd="0" destOrd="0" presId="urn:microsoft.com/office/officeart/2005/8/layout/default"/>
    <dgm:cxn modelId="{B7125962-BA6D-45C3-B841-FB684955E628}" srcId="{5A654573-A2B3-461C-B3A2-0384121133A2}" destId="{CB576B77-04E5-49F0-A906-A9312083101A}" srcOrd="1" destOrd="0" parTransId="{A068A051-A828-414A-BF25-B350AFCFC3F1}" sibTransId="{FF78DE05-D02A-43EE-98EC-CED9A41E6650}"/>
    <dgm:cxn modelId="{C9EE0E6C-21AE-409F-8719-9296FC1AEE44}" type="presOf" srcId="{5D2F63F8-FCB8-4B95-8A7C-B9920F315DA8}" destId="{16365F83-7F75-4FEF-B350-02A09FFED69E}" srcOrd="0" destOrd="0" presId="urn:microsoft.com/office/officeart/2005/8/layout/default"/>
    <dgm:cxn modelId="{AE375C76-BFF3-4DE9-92BB-E12F7208257E}" type="presOf" srcId="{5A654573-A2B3-461C-B3A2-0384121133A2}" destId="{256E8572-38F4-45F9-AD08-EB654621FCD9}" srcOrd="0" destOrd="0" presId="urn:microsoft.com/office/officeart/2005/8/layout/default"/>
    <dgm:cxn modelId="{88556E59-BEB1-4945-A6E2-91E329A7EF36}" type="presParOf" srcId="{256E8572-38F4-45F9-AD08-EB654621FCD9}" destId="{16365F83-7F75-4FEF-B350-02A09FFED69E}" srcOrd="0" destOrd="0" presId="urn:microsoft.com/office/officeart/2005/8/layout/default"/>
    <dgm:cxn modelId="{98EF1F2A-06CE-4D40-BC61-86D176C8E446}" type="presParOf" srcId="{256E8572-38F4-45F9-AD08-EB654621FCD9}" destId="{C1130482-5D31-473D-A301-BA424206058D}" srcOrd="1" destOrd="0" presId="urn:microsoft.com/office/officeart/2005/8/layout/default"/>
    <dgm:cxn modelId="{8D4EA0DE-C1A8-49AE-AF75-3ADF69CF1EFE}" type="presParOf" srcId="{256E8572-38F4-45F9-AD08-EB654621FCD9}" destId="{1CBDE4D7-DEAB-4C39-8496-399B17262622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6CF5339-AEEF-4981-A7EE-32C0A04A1003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09B418C2-82E6-4C83-B2A4-0548C000E2B1}">
      <dgm:prSet phldrT="[Текст]"/>
      <dgm:spPr/>
      <dgm:t>
        <a:bodyPr/>
        <a:lstStyle/>
        <a:p>
          <a:r>
            <a:rPr lang="ru-RU" b="1" i="1" dirty="0"/>
            <a:t>3.1 </a:t>
          </a:r>
          <a:r>
            <a:rPr lang="ru-RU" b="1" i="1" dirty="0" err="1"/>
            <a:t>Управління</a:t>
          </a:r>
          <a:r>
            <a:rPr lang="ru-RU" b="1" i="1" dirty="0"/>
            <a:t> договором</a:t>
          </a:r>
        </a:p>
      </dgm:t>
    </dgm:pt>
    <dgm:pt modelId="{CB99F0AC-BA69-4113-B5AA-2A2648B15393}" type="parTrans" cxnId="{424A0BCF-0E9C-453A-9B3F-5CB00E46BCA4}">
      <dgm:prSet/>
      <dgm:spPr/>
      <dgm:t>
        <a:bodyPr/>
        <a:lstStyle/>
        <a:p>
          <a:endParaRPr lang="ru-RU" b="1" i="1"/>
        </a:p>
      </dgm:t>
    </dgm:pt>
    <dgm:pt modelId="{E0EDA9A4-00D1-47CC-941E-0754F6BD78A3}" type="sibTrans" cxnId="{424A0BCF-0E9C-453A-9B3F-5CB00E46BCA4}">
      <dgm:prSet/>
      <dgm:spPr/>
      <dgm:t>
        <a:bodyPr/>
        <a:lstStyle/>
        <a:p>
          <a:endParaRPr lang="ru-RU" b="1" i="1"/>
        </a:p>
      </dgm:t>
    </dgm:pt>
    <dgm:pt modelId="{C82D627F-F266-46CA-90C0-2D2009A92646}">
      <dgm:prSet phldrT="[Текст]"/>
      <dgm:spPr/>
      <dgm:t>
        <a:bodyPr/>
        <a:lstStyle/>
        <a:p>
          <a:r>
            <a:rPr lang="ru-RU" b="1" i="1" dirty="0"/>
            <a:t>3.2 </a:t>
          </a:r>
          <a:r>
            <a:rPr lang="ru-RU" b="1" i="1" dirty="0" err="1"/>
            <a:t>Завершення</a:t>
          </a:r>
          <a:r>
            <a:rPr lang="ru-RU" b="1" i="1" dirty="0"/>
            <a:t> договору</a:t>
          </a:r>
        </a:p>
      </dgm:t>
    </dgm:pt>
    <dgm:pt modelId="{8ABD6403-9173-4DAC-8719-D171832CDE8C}" type="parTrans" cxnId="{38C6FB21-1EF0-4D20-9772-433F761FF805}">
      <dgm:prSet/>
      <dgm:spPr/>
      <dgm:t>
        <a:bodyPr/>
        <a:lstStyle/>
        <a:p>
          <a:endParaRPr lang="ru-RU" b="1" i="1"/>
        </a:p>
      </dgm:t>
    </dgm:pt>
    <dgm:pt modelId="{C10FF57E-C250-4651-A1C4-E5F038A9C235}" type="sibTrans" cxnId="{38C6FB21-1EF0-4D20-9772-433F761FF805}">
      <dgm:prSet/>
      <dgm:spPr/>
      <dgm:t>
        <a:bodyPr/>
        <a:lstStyle/>
        <a:p>
          <a:endParaRPr lang="ru-RU" b="1" i="1"/>
        </a:p>
      </dgm:t>
    </dgm:pt>
    <dgm:pt modelId="{243DE8A7-5018-46F4-94B5-357E4AE6FA19}">
      <dgm:prSet phldrT="[Текст]"/>
      <dgm:spPr/>
      <dgm:t>
        <a:bodyPr/>
        <a:lstStyle/>
        <a:p>
          <a:r>
            <a:rPr lang="ru-RU" b="1" i="1" dirty="0"/>
            <a:t>3.3 </a:t>
          </a:r>
          <a:r>
            <a:rPr lang="ru-RU" b="1" i="1" dirty="0" err="1"/>
            <a:t>Зміна</a:t>
          </a:r>
          <a:r>
            <a:rPr lang="ru-RU" b="1" i="1" dirty="0"/>
            <a:t> </a:t>
          </a:r>
          <a:r>
            <a:rPr lang="ru-RU" b="1" i="1" dirty="0" err="1"/>
            <a:t>або</a:t>
          </a:r>
          <a:r>
            <a:rPr lang="ru-RU" b="1" i="1" dirty="0"/>
            <a:t> </a:t>
          </a:r>
          <a:r>
            <a:rPr lang="ru-RU" b="1" i="1" dirty="0" err="1"/>
            <a:t>розірвання</a:t>
          </a:r>
          <a:r>
            <a:rPr lang="ru-RU" b="1" i="1" dirty="0"/>
            <a:t> договору</a:t>
          </a:r>
        </a:p>
      </dgm:t>
    </dgm:pt>
    <dgm:pt modelId="{99E4149F-4A52-4646-864D-EBCF154EDCBB}" type="parTrans" cxnId="{706D10A0-9EB3-4A09-9ADE-8CA8F835CA55}">
      <dgm:prSet/>
      <dgm:spPr/>
      <dgm:t>
        <a:bodyPr/>
        <a:lstStyle/>
        <a:p>
          <a:endParaRPr lang="ru-RU" b="1" i="1"/>
        </a:p>
      </dgm:t>
    </dgm:pt>
    <dgm:pt modelId="{B23AF70D-051D-459E-97C5-018155C886F4}" type="sibTrans" cxnId="{706D10A0-9EB3-4A09-9ADE-8CA8F835CA55}">
      <dgm:prSet/>
      <dgm:spPr/>
      <dgm:t>
        <a:bodyPr/>
        <a:lstStyle/>
        <a:p>
          <a:endParaRPr lang="ru-RU" b="1" i="1"/>
        </a:p>
      </dgm:t>
    </dgm:pt>
    <dgm:pt modelId="{1956B6C4-D4DA-4A2D-978A-E1F434A62967}" type="pres">
      <dgm:prSet presAssocID="{66CF5339-AEEF-4981-A7EE-32C0A04A1003}" presName="linear" presStyleCnt="0">
        <dgm:presLayoutVars>
          <dgm:dir/>
          <dgm:animLvl val="lvl"/>
          <dgm:resizeHandles val="exact"/>
        </dgm:presLayoutVars>
      </dgm:prSet>
      <dgm:spPr/>
    </dgm:pt>
    <dgm:pt modelId="{08B5FCA4-F215-41E3-9678-4017D308E3F0}" type="pres">
      <dgm:prSet presAssocID="{09B418C2-82E6-4C83-B2A4-0548C000E2B1}" presName="parentLin" presStyleCnt="0"/>
      <dgm:spPr/>
    </dgm:pt>
    <dgm:pt modelId="{1B5D5473-C651-41AC-8393-1D47B6BA3B6F}" type="pres">
      <dgm:prSet presAssocID="{09B418C2-82E6-4C83-B2A4-0548C000E2B1}" presName="parentLeftMargin" presStyleLbl="node1" presStyleIdx="0" presStyleCnt="3"/>
      <dgm:spPr/>
    </dgm:pt>
    <dgm:pt modelId="{9E8B06F7-C827-4D93-BF07-99B48A98D0A0}" type="pres">
      <dgm:prSet presAssocID="{09B418C2-82E6-4C83-B2A4-0548C000E2B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7E309B6-B088-4AF6-B17B-454419CF9ECA}" type="pres">
      <dgm:prSet presAssocID="{09B418C2-82E6-4C83-B2A4-0548C000E2B1}" presName="negativeSpace" presStyleCnt="0"/>
      <dgm:spPr/>
    </dgm:pt>
    <dgm:pt modelId="{0268A306-CFA7-40AF-9DAD-9736DD3299B0}" type="pres">
      <dgm:prSet presAssocID="{09B418C2-82E6-4C83-B2A4-0548C000E2B1}" presName="childText" presStyleLbl="conFgAcc1" presStyleIdx="0" presStyleCnt="3">
        <dgm:presLayoutVars>
          <dgm:bulletEnabled val="1"/>
        </dgm:presLayoutVars>
      </dgm:prSet>
      <dgm:spPr/>
    </dgm:pt>
    <dgm:pt modelId="{A064FBC3-0AF8-46B2-8C11-FB594906A3FE}" type="pres">
      <dgm:prSet presAssocID="{E0EDA9A4-00D1-47CC-941E-0754F6BD78A3}" presName="spaceBetweenRectangles" presStyleCnt="0"/>
      <dgm:spPr/>
    </dgm:pt>
    <dgm:pt modelId="{E7378D1F-4D02-4911-8EA9-A3B6B357FD8D}" type="pres">
      <dgm:prSet presAssocID="{C82D627F-F266-46CA-90C0-2D2009A92646}" presName="parentLin" presStyleCnt="0"/>
      <dgm:spPr/>
    </dgm:pt>
    <dgm:pt modelId="{AC321F2C-3BED-48DC-BBD0-45672CA764E2}" type="pres">
      <dgm:prSet presAssocID="{C82D627F-F266-46CA-90C0-2D2009A92646}" presName="parentLeftMargin" presStyleLbl="node1" presStyleIdx="0" presStyleCnt="3"/>
      <dgm:spPr/>
    </dgm:pt>
    <dgm:pt modelId="{EF201776-A695-4332-93B6-EF26CB489EC8}" type="pres">
      <dgm:prSet presAssocID="{C82D627F-F266-46CA-90C0-2D2009A92646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9B6CA8AF-B288-46F8-89DF-171E062C21C8}" type="pres">
      <dgm:prSet presAssocID="{C82D627F-F266-46CA-90C0-2D2009A92646}" presName="negativeSpace" presStyleCnt="0"/>
      <dgm:spPr/>
    </dgm:pt>
    <dgm:pt modelId="{BD5C8B6A-BAEB-47AE-950D-2096824B6E49}" type="pres">
      <dgm:prSet presAssocID="{C82D627F-F266-46CA-90C0-2D2009A92646}" presName="childText" presStyleLbl="conFgAcc1" presStyleIdx="1" presStyleCnt="3">
        <dgm:presLayoutVars>
          <dgm:bulletEnabled val="1"/>
        </dgm:presLayoutVars>
      </dgm:prSet>
      <dgm:spPr/>
    </dgm:pt>
    <dgm:pt modelId="{46812E8D-C341-480E-B220-B396CBA2A53B}" type="pres">
      <dgm:prSet presAssocID="{C10FF57E-C250-4651-A1C4-E5F038A9C235}" presName="spaceBetweenRectangles" presStyleCnt="0"/>
      <dgm:spPr/>
    </dgm:pt>
    <dgm:pt modelId="{AB65BFF9-EE88-4046-A85F-5B34FDE1A76F}" type="pres">
      <dgm:prSet presAssocID="{243DE8A7-5018-46F4-94B5-357E4AE6FA19}" presName="parentLin" presStyleCnt="0"/>
      <dgm:spPr/>
    </dgm:pt>
    <dgm:pt modelId="{07C06450-05F0-4886-B6F1-5A7C1668477A}" type="pres">
      <dgm:prSet presAssocID="{243DE8A7-5018-46F4-94B5-357E4AE6FA19}" presName="parentLeftMargin" presStyleLbl="node1" presStyleIdx="1" presStyleCnt="3"/>
      <dgm:spPr/>
    </dgm:pt>
    <dgm:pt modelId="{AB98ED48-F72C-41CA-99BD-1E211E900110}" type="pres">
      <dgm:prSet presAssocID="{243DE8A7-5018-46F4-94B5-357E4AE6FA19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7D3F9A85-5AFD-49E9-B1C4-482281DD0EF1}" type="pres">
      <dgm:prSet presAssocID="{243DE8A7-5018-46F4-94B5-357E4AE6FA19}" presName="negativeSpace" presStyleCnt="0"/>
      <dgm:spPr/>
    </dgm:pt>
    <dgm:pt modelId="{F29AC370-1476-4098-80BA-22A235985CC6}" type="pres">
      <dgm:prSet presAssocID="{243DE8A7-5018-46F4-94B5-357E4AE6FA19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8C6FB21-1EF0-4D20-9772-433F761FF805}" srcId="{66CF5339-AEEF-4981-A7EE-32C0A04A1003}" destId="{C82D627F-F266-46CA-90C0-2D2009A92646}" srcOrd="1" destOrd="0" parTransId="{8ABD6403-9173-4DAC-8719-D171832CDE8C}" sibTransId="{C10FF57E-C250-4651-A1C4-E5F038A9C235}"/>
    <dgm:cxn modelId="{8D3A0325-3227-4087-AE20-E438125E62F2}" type="presOf" srcId="{09B418C2-82E6-4C83-B2A4-0548C000E2B1}" destId="{1B5D5473-C651-41AC-8393-1D47B6BA3B6F}" srcOrd="0" destOrd="0" presId="urn:microsoft.com/office/officeart/2005/8/layout/list1"/>
    <dgm:cxn modelId="{C79BF53B-3644-4FD4-BE54-38B2ECBBEEB7}" type="presOf" srcId="{C82D627F-F266-46CA-90C0-2D2009A92646}" destId="{EF201776-A695-4332-93B6-EF26CB489EC8}" srcOrd="1" destOrd="0" presId="urn:microsoft.com/office/officeart/2005/8/layout/list1"/>
    <dgm:cxn modelId="{E251824C-7060-458B-A014-BD30A67FBDFC}" type="presOf" srcId="{09B418C2-82E6-4C83-B2A4-0548C000E2B1}" destId="{9E8B06F7-C827-4D93-BF07-99B48A98D0A0}" srcOrd="1" destOrd="0" presId="urn:microsoft.com/office/officeart/2005/8/layout/list1"/>
    <dgm:cxn modelId="{D5C2BC57-18C5-43F6-8243-93FE837B8693}" type="presOf" srcId="{243DE8A7-5018-46F4-94B5-357E4AE6FA19}" destId="{07C06450-05F0-4886-B6F1-5A7C1668477A}" srcOrd="0" destOrd="0" presId="urn:microsoft.com/office/officeart/2005/8/layout/list1"/>
    <dgm:cxn modelId="{706D10A0-9EB3-4A09-9ADE-8CA8F835CA55}" srcId="{66CF5339-AEEF-4981-A7EE-32C0A04A1003}" destId="{243DE8A7-5018-46F4-94B5-357E4AE6FA19}" srcOrd="2" destOrd="0" parTransId="{99E4149F-4A52-4646-864D-EBCF154EDCBB}" sibTransId="{B23AF70D-051D-459E-97C5-018155C886F4}"/>
    <dgm:cxn modelId="{1D7008A1-AAFF-4EC8-85AC-CD33B6DA95B1}" type="presOf" srcId="{C82D627F-F266-46CA-90C0-2D2009A92646}" destId="{AC321F2C-3BED-48DC-BBD0-45672CA764E2}" srcOrd="0" destOrd="0" presId="urn:microsoft.com/office/officeart/2005/8/layout/list1"/>
    <dgm:cxn modelId="{461D26AE-B73A-4264-BB2A-E24AD5F7771F}" type="presOf" srcId="{66CF5339-AEEF-4981-A7EE-32C0A04A1003}" destId="{1956B6C4-D4DA-4A2D-978A-E1F434A62967}" srcOrd="0" destOrd="0" presId="urn:microsoft.com/office/officeart/2005/8/layout/list1"/>
    <dgm:cxn modelId="{424A0BCF-0E9C-453A-9B3F-5CB00E46BCA4}" srcId="{66CF5339-AEEF-4981-A7EE-32C0A04A1003}" destId="{09B418C2-82E6-4C83-B2A4-0548C000E2B1}" srcOrd="0" destOrd="0" parTransId="{CB99F0AC-BA69-4113-B5AA-2A2648B15393}" sibTransId="{E0EDA9A4-00D1-47CC-941E-0754F6BD78A3}"/>
    <dgm:cxn modelId="{77A06BFA-892E-4A00-A4A4-F3267B898AD2}" type="presOf" srcId="{243DE8A7-5018-46F4-94B5-357E4AE6FA19}" destId="{AB98ED48-F72C-41CA-99BD-1E211E900110}" srcOrd="1" destOrd="0" presId="urn:microsoft.com/office/officeart/2005/8/layout/list1"/>
    <dgm:cxn modelId="{AEC58B26-D474-4574-92CB-B63534EA4F81}" type="presParOf" srcId="{1956B6C4-D4DA-4A2D-978A-E1F434A62967}" destId="{08B5FCA4-F215-41E3-9678-4017D308E3F0}" srcOrd="0" destOrd="0" presId="urn:microsoft.com/office/officeart/2005/8/layout/list1"/>
    <dgm:cxn modelId="{0F4DAE8D-B887-4220-A4A5-0C1B0FE6480A}" type="presParOf" srcId="{08B5FCA4-F215-41E3-9678-4017D308E3F0}" destId="{1B5D5473-C651-41AC-8393-1D47B6BA3B6F}" srcOrd="0" destOrd="0" presId="urn:microsoft.com/office/officeart/2005/8/layout/list1"/>
    <dgm:cxn modelId="{EB7D117F-A6CC-4505-9506-FAC9028F469B}" type="presParOf" srcId="{08B5FCA4-F215-41E3-9678-4017D308E3F0}" destId="{9E8B06F7-C827-4D93-BF07-99B48A98D0A0}" srcOrd="1" destOrd="0" presId="urn:microsoft.com/office/officeart/2005/8/layout/list1"/>
    <dgm:cxn modelId="{88ACFF69-A4A3-466D-AD1D-4C1BBDE0A068}" type="presParOf" srcId="{1956B6C4-D4DA-4A2D-978A-E1F434A62967}" destId="{07E309B6-B088-4AF6-B17B-454419CF9ECA}" srcOrd="1" destOrd="0" presId="urn:microsoft.com/office/officeart/2005/8/layout/list1"/>
    <dgm:cxn modelId="{8059A6A8-BDA3-4066-A01E-90CE8EB7BD70}" type="presParOf" srcId="{1956B6C4-D4DA-4A2D-978A-E1F434A62967}" destId="{0268A306-CFA7-40AF-9DAD-9736DD3299B0}" srcOrd="2" destOrd="0" presId="urn:microsoft.com/office/officeart/2005/8/layout/list1"/>
    <dgm:cxn modelId="{D9280147-DCB3-4A7A-B4CD-0DC9E3208F93}" type="presParOf" srcId="{1956B6C4-D4DA-4A2D-978A-E1F434A62967}" destId="{A064FBC3-0AF8-46B2-8C11-FB594906A3FE}" srcOrd="3" destOrd="0" presId="urn:microsoft.com/office/officeart/2005/8/layout/list1"/>
    <dgm:cxn modelId="{0F2B8745-BE7A-4201-9C82-5F087E12B9F8}" type="presParOf" srcId="{1956B6C4-D4DA-4A2D-978A-E1F434A62967}" destId="{E7378D1F-4D02-4911-8EA9-A3B6B357FD8D}" srcOrd="4" destOrd="0" presId="urn:microsoft.com/office/officeart/2005/8/layout/list1"/>
    <dgm:cxn modelId="{4096E90E-8421-438C-B93E-E432668D5823}" type="presParOf" srcId="{E7378D1F-4D02-4911-8EA9-A3B6B357FD8D}" destId="{AC321F2C-3BED-48DC-BBD0-45672CA764E2}" srcOrd="0" destOrd="0" presId="urn:microsoft.com/office/officeart/2005/8/layout/list1"/>
    <dgm:cxn modelId="{48DF2952-6DC6-4819-8A35-1CE156067EEE}" type="presParOf" srcId="{E7378D1F-4D02-4911-8EA9-A3B6B357FD8D}" destId="{EF201776-A695-4332-93B6-EF26CB489EC8}" srcOrd="1" destOrd="0" presId="urn:microsoft.com/office/officeart/2005/8/layout/list1"/>
    <dgm:cxn modelId="{8CE5B416-B925-4C7E-8B3B-C06EC258E96F}" type="presParOf" srcId="{1956B6C4-D4DA-4A2D-978A-E1F434A62967}" destId="{9B6CA8AF-B288-46F8-89DF-171E062C21C8}" srcOrd="5" destOrd="0" presId="urn:microsoft.com/office/officeart/2005/8/layout/list1"/>
    <dgm:cxn modelId="{79B03763-F1F9-46B9-BA02-2620EBFDE6FD}" type="presParOf" srcId="{1956B6C4-D4DA-4A2D-978A-E1F434A62967}" destId="{BD5C8B6A-BAEB-47AE-950D-2096824B6E49}" srcOrd="6" destOrd="0" presId="urn:microsoft.com/office/officeart/2005/8/layout/list1"/>
    <dgm:cxn modelId="{87A79852-6700-40A4-AF78-BC965B7A651B}" type="presParOf" srcId="{1956B6C4-D4DA-4A2D-978A-E1F434A62967}" destId="{46812E8D-C341-480E-B220-B396CBA2A53B}" srcOrd="7" destOrd="0" presId="urn:microsoft.com/office/officeart/2005/8/layout/list1"/>
    <dgm:cxn modelId="{FEB2FC28-ABDE-4B20-94A0-EC62890F46CB}" type="presParOf" srcId="{1956B6C4-D4DA-4A2D-978A-E1F434A62967}" destId="{AB65BFF9-EE88-4046-A85F-5B34FDE1A76F}" srcOrd="8" destOrd="0" presId="urn:microsoft.com/office/officeart/2005/8/layout/list1"/>
    <dgm:cxn modelId="{C40391D9-00EB-4629-BCD8-1C5CE73218DE}" type="presParOf" srcId="{AB65BFF9-EE88-4046-A85F-5B34FDE1A76F}" destId="{07C06450-05F0-4886-B6F1-5A7C1668477A}" srcOrd="0" destOrd="0" presId="urn:microsoft.com/office/officeart/2005/8/layout/list1"/>
    <dgm:cxn modelId="{AABB9C05-BBAF-46DF-8943-5E8189A12CC1}" type="presParOf" srcId="{AB65BFF9-EE88-4046-A85F-5B34FDE1A76F}" destId="{AB98ED48-F72C-41CA-99BD-1E211E900110}" srcOrd="1" destOrd="0" presId="urn:microsoft.com/office/officeart/2005/8/layout/list1"/>
    <dgm:cxn modelId="{79D5FC99-DF1C-4FF7-9819-5FB02C6E97F9}" type="presParOf" srcId="{1956B6C4-D4DA-4A2D-978A-E1F434A62967}" destId="{7D3F9A85-5AFD-49E9-B1C4-482281DD0EF1}" srcOrd="9" destOrd="0" presId="urn:microsoft.com/office/officeart/2005/8/layout/list1"/>
    <dgm:cxn modelId="{A42F18B8-417C-4D15-B903-0FFAD55FF885}" type="presParOf" srcId="{1956B6C4-D4DA-4A2D-978A-E1F434A62967}" destId="{F29AC370-1476-4098-80BA-22A235985CC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0C96F7F-4AD4-4BEE-876A-6C061A73D5D1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2FBD1924-38A8-457D-BF95-9FEE3DEE5FF9}">
      <dgm:prSet phldrT="[Текст]"/>
      <dgm:spPr/>
      <dgm:t>
        <a:bodyPr/>
        <a:lstStyle/>
        <a:p>
          <a:r>
            <a:rPr lang="ru-RU" b="1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Розірвання</a:t>
          </a:r>
          <a:r>
            <a:rPr lang="ru-RU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договорів</a:t>
          </a:r>
          <a:endParaRPr lang="ru-RU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024CA6-9404-4395-93C8-7321E6BC4F85}" type="parTrans" cxnId="{123A2CF2-B1C5-4D7B-9A0C-AFBBE70A4339}">
      <dgm:prSet/>
      <dgm:spPr/>
      <dgm:t>
        <a:bodyPr/>
        <a:lstStyle/>
        <a:p>
          <a:endParaRPr lang="ru-RU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B284C0-6CBC-4FFE-AF81-F4CDACEB5EAC}" type="sibTrans" cxnId="{123A2CF2-B1C5-4D7B-9A0C-AFBBE70A4339}">
      <dgm:prSet/>
      <dgm:spPr/>
      <dgm:t>
        <a:bodyPr/>
        <a:lstStyle/>
        <a:p>
          <a:endParaRPr lang="ru-RU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960A1F-1640-4C9D-9999-25CC1DD1CAA1}">
      <dgm:prSet custT="1"/>
      <dgm:spPr/>
      <dgm:t>
        <a:bodyPr/>
        <a:lstStyle/>
        <a:p>
          <a:r>
            <a:rPr lang="ru-RU" sz="2400" b="1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Припинення</a:t>
          </a:r>
          <a:r>
            <a: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 для </a:t>
          </a:r>
          <a:r>
            <a:rPr lang="ru-RU" sz="2400" b="1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зручності</a:t>
          </a:r>
          <a:endParaRPr lang="ru-RU" sz="24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45E912-638A-4066-8501-8D50E050623A}" type="parTrans" cxnId="{B4107FC1-9D9F-4690-8C8C-714AE1DA0427}">
      <dgm:prSet/>
      <dgm:spPr/>
      <dgm:t>
        <a:bodyPr/>
        <a:lstStyle/>
        <a:p>
          <a:endParaRPr lang="ru-RU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13DB373-B60C-4853-8567-FB545A58B96E}" type="sibTrans" cxnId="{B4107FC1-9D9F-4690-8C8C-714AE1DA0427}">
      <dgm:prSet/>
      <dgm:spPr/>
      <dgm:t>
        <a:bodyPr/>
        <a:lstStyle/>
        <a:p>
          <a:endParaRPr lang="ru-RU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757AB83-BB83-46AE-8F08-36533BA70066}">
      <dgm:prSet/>
      <dgm:spPr/>
      <dgm:t>
        <a:bodyPr/>
        <a:lstStyle/>
        <a:p>
          <a:r>
            <a:rPr lang="ru-RU" b="1" i="1">
              <a:latin typeface="Times New Roman" panose="02020603050405020304" pitchFamily="18" charset="0"/>
              <a:cs typeface="Times New Roman" panose="02020603050405020304" pitchFamily="18" charset="0"/>
            </a:rPr>
            <a:t>Внесення змін до договорів</a:t>
          </a:r>
          <a:endParaRPr lang="en-US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D984269-CEA1-4E80-A49F-ED5B512BD4C2}" type="parTrans" cxnId="{28DB3AEB-CD57-4465-B807-0E886ED58830}">
      <dgm:prSet/>
      <dgm:spPr/>
      <dgm:t>
        <a:bodyPr/>
        <a:lstStyle/>
        <a:p>
          <a:endParaRPr lang="ru-RU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A53FCA-CAD6-4E48-A040-8FEF981104DD}" type="sibTrans" cxnId="{28DB3AEB-CD57-4465-B807-0E886ED58830}">
      <dgm:prSet/>
      <dgm:spPr/>
      <dgm:t>
        <a:bodyPr/>
        <a:lstStyle/>
        <a:p>
          <a:endParaRPr lang="ru-RU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31A364-4B0F-4D79-A269-3B724369E14B}">
      <dgm:prSet/>
      <dgm:spPr/>
      <dgm:t>
        <a:bodyPr/>
        <a:lstStyle/>
        <a:p>
          <a:r>
            <a:rPr lang="ru-RU" b="1" i="1">
              <a:latin typeface="Times New Roman" panose="02020603050405020304" pitchFamily="18" charset="0"/>
              <a:cs typeface="Times New Roman" panose="02020603050405020304" pitchFamily="18" charset="0"/>
            </a:rPr>
            <a:t>Розірвання за невиконання зобов'язань</a:t>
          </a:r>
          <a:endParaRPr lang="en-US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F41EF10-CB37-4B8B-A880-DF900BAEC0FC}" type="parTrans" cxnId="{EC039064-9F61-4492-BF37-B25AD6CCEA96}">
      <dgm:prSet/>
      <dgm:spPr/>
      <dgm:t>
        <a:bodyPr/>
        <a:lstStyle/>
        <a:p>
          <a:endParaRPr lang="ru-RU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7F5814-5AF0-4151-8FA1-F841F2868E30}" type="sibTrans" cxnId="{EC039064-9F61-4492-BF37-B25AD6CCEA96}">
      <dgm:prSet/>
      <dgm:spPr/>
      <dgm:t>
        <a:bodyPr/>
        <a:lstStyle/>
        <a:p>
          <a:endParaRPr lang="ru-RU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D36C88-C682-4379-A467-500DA3ABF8C4}">
      <dgm:prSet/>
      <dgm:spPr/>
      <dgm:t>
        <a:bodyPr/>
        <a:lstStyle/>
        <a:p>
          <a:r>
            <a:rPr lang="ru-RU" b="1" i="1">
              <a:latin typeface="Times New Roman" panose="02020603050405020304" pitchFamily="18" charset="0"/>
              <a:cs typeface="Times New Roman" panose="02020603050405020304" pitchFamily="18" charset="0"/>
            </a:rPr>
            <a:t>Розірвання за взаємною згодою</a:t>
          </a:r>
          <a:endParaRPr lang="en-US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BB2FF40-FDC7-466E-A05F-992311599440}" type="parTrans" cxnId="{1CBF0000-26B4-4E4F-8C4B-AA78D256B087}">
      <dgm:prSet/>
      <dgm:spPr/>
      <dgm:t>
        <a:bodyPr/>
        <a:lstStyle/>
        <a:p>
          <a:endParaRPr lang="ru-RU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63F1D37-AB24-42D9-9848-D9DE276C246C}" type="sibTrans" cxnId="{1CBF0000-26B4-4E4F-8C4B-AA78D256B087}">
      <dgm:prSet/>
      <dgm:spPr/>
      <dgm:t>
        <a:bodyPr/>
        <a:lstStyle/>
        <a:p>
          <a:endParaRPr lang="ru-RU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45699D-80DF-4826-B6C6-8A03ED037B8A}">
      <dgm:prSet/>
      <dgm:spPr/>
      <dgm:t>
        <a:bodyPr/>
        <a:lstStyle/>
        <a:p>
          <a:r>
            <a:rPr lang="ru-RU" b="1" i="1">
              <a:latin typeface="Times New Roman" panose="02020603050405020304" pitchFamily="18" charset="0"/>
              <a:cs typeface="Times New Roman" panose="02020603050405020304" pitchFamily="18" charset="0"/>
            </a:rPr>
            <a:t>Заява підрядника про розірвання</a:t>
          </a:r>
          <a:endParaRPr lang="en-US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B6C066-23D6-4F3E-BD2C-1E4A6FB8FC68}" type="parTrans" cxnId="{9B70DB9D-CC78-43AC-AF76-EBBEBE29EE9F}">
      <dgm:prSet/>
      <dgm:spPr/>
      <dgm:t>
        <a:bodyPr/>
        <a:lstStyle/>
        <a:p>
          <a:endParaRPr lang="ru-RU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DF4F02-15D3-462E-8205-046585F5DA21}" type="sibTrans" cxnId="{9B70DB9D-CC78-43AC-AF76-EBBEBE29EE9F}">
      <dgm:prSet/>
      <dgm:spPr/>
      <dgm:t>
        <a:bodyPr/>
        <a:lstStyle/>
        <a:p>
          <a:endParaRPr lang="ru-RU" i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62D6FC2-43A9-4B80-A7F0-D0C105C005C0}" type="pres">
      <dgm:prSet presAssocID="{00C96F7F-4AD4-4BEE-876A-6C061A73D5D1}" presName="linear" presStyleCnt="0">
        <dgm:presLayoutVars>
          <dgm:dir/>
          <dgm:animLvl val="lvl"/>
          <dgm:resizeHandles val="exact"/>
        </dgm:presLayoutVars>
      </dgm:prSet>
      <dgm:spPr/>
    </dgm:pt>
    <dgm:pt modelId="{835FD7F5-E131-4160-B38F-7864E52CACB4}" type="pres">
      <dgm:prSet presAssocID="{4757AB83-BB83-46AE-8F08-36533BA70066}" presName="parentLin" presStyleCnt="0"/>
      <dgm:spPr/>
    </dgm:pt>
    <dgm:pt modelId="{05B69E0E-B59E-416C-A3A3-08A2D8B2502C}" type="pres">
      <dgm:prSet presAssocID="{4757AB83-BB83-46AE-8F08-36533BA70066}" presName="parentLeftMargin" presStyleLbl="node1" presStyleIdx="0" presStyleCnt="6"/>
      <dgm:spPr/>
    </dgm:pt>
    <dgm:pt modelId="{7FF3D5D1-C56F-46B2-A88F-E0D401F87D14}" type="pres">
      <dgm:prSet presAssocID="{4757AB83-BB83-46AE-8F08-36533BA70066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2401158D-C1F6-4ED0-B8B6-9EE3C1A6EACB}" type="pres">
      <dgm:prSet presAssocID="{4757AB83-BB83-46AE-8F08-36533BA70066}" presName="negativeSpace" presStyleCnt="0"/>
      <dgm:spPr/>
    </dgm:pt>
    <dgm:pt modelId="{9A74A654-815E-455A-B43A-B02D657EC892}" type="pres">
      <dgm:prSet presAssocID="{4757AB83-BB83-46AE-8F08-36533BA70066}" presName="childText" presStyleLbl="conFgAcc1" presStyleIdx="0" presStyleCnt="6">
        <dgm:presLayoutVars>
          <dgm:bulletEnabled val="1"/>
        </dgm:presLayoutVars>
      </dgm:prSet>
      <dgm:spPr/>
    </dgm:pt>
    <dgm:pt modelId="{4D2E1E85-81A4-4DBA-8BF8-789AA898D129}" type="pres">
      <dgm:prSet presAssocID="{9EA53FCA-CAD6-4E48-A040-8FEF981104DD}" presName="spaceBetweenRectangles" presStyleCnt="0"/>
      <dgm:spPr/>
    </dgm:pt>
    <dgm:pt modelId="{49DE8A03-534E-4A82-AF7D-7DD4F7699748}" type="pres">
      <dgm:prSet presAssocID="{2FBD1924-38A8-457D-BF95-9FEE3DEE5FF9}" presName="parentLin" presStyleCnt="0"/>
      <dgm:spPr/>
    </dgm:pt>
    <dgm:pt modelId="{EF06D3FB-7BE1-4407-871D-176D59922155}" type="pres">
      <dgm:prSet presAssocID="{2FBD1924-38A8-457D-BF95-9FEE3DEE5FF9}" presName="parentLeftMargin" presStyleLbl="node1" presStyleIdx="0" presStyleCnt="6"/>
      <dgm:spPr/>
    </dgm:pt>
    <dgm:pt modelId="{DB093DF1-1BCD-47D9-844D-8E084C456647}" type="pres">
      <dgm:prSet presAssocID="{2FBD1924-38A8-457D-BF95-9FEE3DEE5FF9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C483FB2C-CD24-4CFB-8CBF-8F35DDD44A77}" type="pres">
      <dgm:prSet presAssocID="{2FBD1924-38A8-457D-BF95-9FEE3DEE5FF9}" presName="negativeSpace" presStyleCnt="0"/>
      <dgm:spPr/>
    </dgm:pt>
    <dgm:pt modelId="{5585E0FE-06EA-4A8F-85CA-660BA4DEB65B}" type="pres">
      <dgm:prSet presAssocID="{2FBD1924-38A8-457D-BF95-9FEE3DEE5FF9}" presName="childText" presStyleLbl="conFgAcc1" presStyleIdx="1" presStyleCnt="6">
        <dgm:presLayoutVars>
          <dgm:bulletEnabled val="1"/>
        </dgm:presLayoutVars>
      </dgm:prSet>
      <dgm:spPr/>
    </dgm:pt>
    <dgm:pt modelId="{C5AE99BC-B843-4763-891C-640BE4F6A6C1}" type="pres">
      <dgm:prSet presAssocID="{5FB284C0-6CBC-4FFE-AF81-F4CDACEB5EAC}" presName="spaceBetweenRectangles" presStyleCnt="0"/>
      <dgm:spPr/>
    </dgm:pt>
    <dgm:pt modelId="{CCF98A82-D159-4DF0-82AC-6D871BAC7FE5}" type="pres">
      <dgm:prSet presAssocID="{84960A1F-1640-4C9D-9999-25CC1DD1CAA1}" presName="parentLin" presStyleCnt="0"/>
      <dgm:spPr/>
    </dgm:pt>
    <dgm:pt modelId="{BD79E0A5-CA87-4D36-AE4C-CDC22AFCCFEC}" type="pres">
      <dgm:prSet presAssocID="{84960A1F-1640-4C9D-9999-25CC1DD1CAA1}" presName="parentLeftMargin" presStyleLbl="node1" presStyleIdx="1" presStyleCnt="6"/>
      <dgm:spPr/>
    </dgm:pt>
    <dgm:pt modelId="{0F84C1E0-99EE-4BA4-8451-5E4DED6ED0D6}" type="pres">
      <dgm:prSet presAssocID="{84960A1F-1640-4C9D-9999-25CC1DD1CAA1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0FF5B26B-7BCE-4A79-9133-842147C9EDFF}" type="pres">
      <dgm:prSet presAssocID="{84960A1F-1640-4C9D-9999-25CC1DD1CAA1}" presName="negativeSpace" presStyleCnt="0"/>
      <dgm:spPr/>
    </dgm:pt>
    <dgm:pt modelId="{01724A40-5195-4B64-8BE0-CDFBD9624C8C}" type="pres">
      <dgm:prSet presAssocID="{84960A1F-1640-4C9D-9999-25CC1DD1CAA1}" presName="childText" presStyleLbl="conFgAcc1" presStyleIdx="2" presStyleCnt="6">
        <dgm:presLayoutVars>
          <dgm:bulletEnabled val="1"/>
        </dgm:presLayoutVars>
      </dgm:prSet>
      <dgm:spPr/>
    </dgm:pt>
    <dgm:pt modelId="{1E20C5CF-720F-4506-A2DB-5237145D6780}" type="pres">
      <dgm:prSet presAssocID="{E13DB373-B60C-4853-8567-FB545A58B96E}" presName="spaceBetweenRectangles" presStyleCnt="0"/>
      <dgm:spPr/>
    </dgm:pt>
    <dgm:pt modelId="{68216772-F3BC-4CC1-B1F8-DC876D0712D5}" type="pres">
      <dgm:prSet presAssocID="{2431A364-4B0F-4D79-A269-3B724369E14B}" presName="parentLin" presStyleCnt="0"/>
      <dgm:spPr/>
    </dgm:pt>
    <dgm:pt modelId="{17CD51B2-D3F2-493D-95FE-AAF217B1CF8A}" type="pres">
      <dgm:prSet presAssocID="{2431A364-4B0F-4D79-A269-3B724369E14B}" presName="parentLeftMargin" presStyleLbl="node1" presStyleIdx="2" presStyleCnt="6"/>
      <dgm:spPr/>
    </dgm:pt>
    <dgm:pt modelId="{E5C16AF2-5C8E-48CF-B361-297B322238DA}" type="pres">
      <dgm:prSet presAssocID="{2431A364-4B0F-4D79-A269-3B724369E14B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6BBEC63C-6B20-403F-AE16-717BCEAE8F7D}" type="pres">
      <dgm:prSet presAssocID="{2431A364-4B0F-4D79-A269-3B724369E14B}" presName="negativeSpace" presStyleCnt="0"/>
      <dgm:spPr/>
    </dgm:pt>
    <dgm:pt modelId="{CF1550A4-20E2-4BFF-B71C-F64B86BD4851}" type="pres">
      <dgm:prSet presAssocID="{2431A364-4B0F-4D79-A269-3B724369E14B}" presName="childText" presStyleLbl="conFgAcc1" presStyleIdx="3" presStyleCnt="6">
        <dgm:presLayoutVars>
          <dgm:bulletEnabled val="1"/>
        </dgm:presLayoutVars>
      </dgm:prSet>
      <dgm:spPr/>
    </dgm:pt>
    <dgm:pt modelId="{495A3EE8-8E92-423B-B002-2232E76C443D}" type="pres">
      <dgm:prSet presAssocID="{967F5814-5AF0-4151-8FA1-F841F2868E30}" presName="spaceBetweenRectangles" presStyleCnt="0"/>
      <dgm:spPr/>
    </dgm:pt>
    <dgm:pt modelId="{80958BC3-B9C3-48AC-870B-70934C6C8137}" type="pres">
      <dgm:prSet presAssocID="{EDD36C88-C682-4379-A467-500DA3ABF8C4}" presName="parentLin" presStyleCnt="0"/>
      <dgm:spPr/>
    </dgm:pt>
    <dgm:pt modelId="{A23F01C4-1DE3-4339-884D-9A2FB3A35F98}" type="pres">
      <dgm:prSet presAssocID="{EDD36C88-C682-4379-A467-500DA3ABF8C4}" presName="parentLeftMargin" presStyleLbl="node1" presStyleIdx="3" presStyleCnt="6"/>
      <dgm:spPr/>
    </dgm:pt>
    <dgm:pt modelId="{A628531B-FC57-4749-9169-73C8B173066B}" type="pres">
      <dgm:prSet presAssocID="{EDD36C88-C682-4379-A467-500DA3ABF8C4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67D1C7A4-4AE9-4AF0-935F-D71FEA880649}" type="pres">
      <dgm:prSet presAssocID="{EDD36C88-C682-4379-A467-500DA3ABF8C4}" presName="negativeSpace" presStyleCnt="0"/>
      <dgm:spPr/>
    </dgm:pt>
    <dgm:pt modelId="{214A3B59-F49B-4B95-8533-59B67E5A1DB1}" type="pres">
      <dgm:prSet presAssocID="{EDD36C88-C682-4379-A467-500DA3ABF8C4}" presName="childText" presStyleLbl="conFgAcc1" presStyleIdx="4" presStyleCnt="6">
        <dgm:presLayoutVars>
          <dgm:bulletEnabled val="1"/>
        </dgm:presLayoutVars>
      </dgm:prSet>
      <dgm:spPr/>
    </dgm:pt>
    <dgm:pt modelId="{44566140-E387-429C-A733-530D0B02D833}" type="pres">
      <dgm:prSet presAssocID="{B63F1D37-AB24-42D9-9848-D9DE276C246C}" presName="spaceBetweenRectangles" presStyleCnt="0"/>
      <dgm:spPr/>
    </dgm:pt>
    <dgm:pt modelId="{8C1DB25D-6EAD-4969-AB1F-E09EEC17553A}" type="pres">
      <dgm:prSet presAssocID="{8245699D-80DF-4826-B6C6-8A03ED037B8A}" presName="parentLin" presStyleCnt="0"/>
      <dgm:spPr/>
    </dgm:pt>
    <dgm:pt modelId="{4D6D9B1F-0C00-4BB8-A648-68798F4C2ABC}" type="pres">
      <dgm:prSet presAssocID="{8245699D-80DF-4826-B6C6-8A03ED037B8A}" presName="parentLeftMargin" presStyleLbl="node1" presStyleIdx="4" presStyleCnt="6"/>
      <dgm:spPr/>
    </dgm:pt>
    <dgm:pt modelId="{00B1D2A2-EF46-49C0-861A-F0DB1548E913}" type="pres">
      <dgm:prSet presAssocID="{8245699D-80DF-4826-B6C6-8A03ED037B8A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5BBC6EDF-75A5-4418-9EC9-B5A14F918C87}" type="pres">
      <dgm:prSet presAssocID="{8245699D-80DF-4826-B6C6-8A03ED037B8A}" presName="negativeSpace" presStyleCnt="0"/>
      <dgm:spPr/>
    </dgm:pt>
    <dgm:pt modelId="{45315BF2-795B-41D8-9DCD-CB8253763251}" type="pres">
      <dgm:prSet presAssocID="{8245699D-80DF-4826-B6C6-8A03ED037B8A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1CBF0000-26B4-4E4F-8C4B-AA78D256B087}" srcId="{00C96F7F-4AD4-4BEE-876A-6C061A73D5D1}" destId="{EDD36C88-C682-4379-A467-500DA3ABF8C4}" srcOrd="4" destOrd="0" parTransId="{EBB2FF40-FDC7-466E-A05F-992311599440}" sibTransId="{B63F1D37-AB24-42D9-9848-D9DE276C246C}"/>
    <dgm:cxn modelId="{0A25B116-440A-46F4-B49E-C45F9C1F74FD}" type="presOf" srcId="{2431A364-4B0F-4D79-A269-3B724369E14B}" destId="{17CD51B2-D3F2-493D-95FE-AAF217B1CF8A}" srcOrd="0" destOrd="0" presId="urn:microsoft.com/office/officeart/2005/8/layout/list1"/>
    <dgm:cxn modelId="{3072A324-1B5B-43AF-9193-9D417953CE8F}" type="presOf" srcId="{2FBD1924-38A8-457D-BF95-9FEE3DEE5FF9}" destId="{DB093DF1-1BCD-47D9-844D-8E084C456647}" srcOrd="1" destOrd="0" presId="urn:microsoft.com/office/officeart/2005/8/layout/list1"/>
    <dgm:cxn modelId="{9DF40F26-EC3E-4D11-BE5B-8A930A1902C6}" type="presOf" srcId="{00C96F7F-4AD4-4BEE-876A-6C061A73D5D1}" destId="{462D6FC2-43A9-4B80-A7F0-D0C105C005C0}" srcOrd="0" destOrd="0" presId="urn:microsoft.com/office/officeart/2005/8/layout/list1"/>
    <dgm:cxn modelId="{BB3A6240-F04D-49C9-91A8-F9C609C16829}" type="presOf" srcId="{84960A1F-1640-4C9D-9999-25CC1DD1CAA1}" destId="{0F84C1E0-99EE-4BA4-8451-5E4DED6ED0D6}" srcOrd="1" destOrd="0" presId="urn:microsoft.com/office/officeart/2005/8/layout/list1"/>
    <dgm:cxn modelId="{EC039064-9F61-4492-BF37-B25AD6CCEA96}" srcId="{00C96F7F-4AD4-4BEE-876A-6C061A73D5D1}" destId="{2431A364-4B0F-4D79-A269-3B724369E14B}" srcOrd="3" destOrd="0" parTransId="{2F41EF10-CB37-4B8B-A880-DF900BAEC0FC}" sibTransId="{967F5814-5AF0-4151-8FA1-F841F2868E30}"/>
    <dgm:cxn modelId="{6648EB6D-DC8F-4497-9ED8-DC5C335EB63C}" type="presOf" srcId="{8245699D-80DF-4826-B6C6-8A03ED037B8A}" destId="{00B1D2A2-EF46-49C0-861A-F0DB1548E913}" srcOrd="1" destOrd="0" presId="urn:microsoft.com/office/officeart/2005/8/layout/list1"/>
    <dgm:cxn modelId="{3C039092-1E70-4041-AEEF-9DFC9289BC8B}" type="presOf" srcId="{84960A1F-1640-4C9D-9999-25CC1DD1CAA1}" destId="{BD79E0A5-CA87-4D36-AE4C-CDC22AFCCFEC}" srcOrd="0" destOrd="0" presId="urn:microsoft.com/office/officeart/2005/8/layout/list1"/>
    <dgm:cxn modelId="{9B70DB9D-CC78-43AC-AF76-EBBEBE29EE9F}" srcId="{00C96F7F-4AD4-4BEE-876A-6C061A73D5D1}" destId="{8245699D-80DF-4826-B6C6-8A03ED037B8A}" srcOrd="5" destOrd="0" parTransId="{FAB6C066-23D6-4F3E-BD2C-1E4A6FB8FC68}" sibTransId="{D4DF4F02-15D3-462E-8205-046585F5DA21}"/>
    <dgm:cxn modelId="{57D6FABD-3FDE-4104-A426-D8691EEE89C0}" type="presOf" srcId="{2431A364-4B0F-4D79-A269-3B724369E14B}" destId="{E5C16AF2-5C8E-48CF-B361-297B322238DA}" srcOrd="1" destOrd="0" presId="urn:microsoft.com/office/officeart/2005/8/layout/list1"/>
    <dgm:cxn modelId="{B4107FC1-9D9F-4690-8C8C-714AE1DA0427}" srcId="{00C96F7F-4AD4-4BEE-876A-6C061A73D5D1}" destId="{84960A1F-1640-4C9D-9999-25CC1DD1CAA1}" srcOrd="2" destOrd="0" parTransId="{0F45E912-638A-4066-8501-8D50E050623A}" sibTransId="{E13DB373-B60C-4853-8567-FB545A58B96E}"/>
    <dgm:cxn modelId="{9334B9C1-1CB8-4DDB-8BD9-9A12AAFECF66}" type="presOf" srcId="{EDD36C88-C682-4379-A467-500DA3ABF8C4}" destId="{A628531B-FC57-4749-9169-73C8B173066B}" srcOrd="1" destOrd="0" presId="urn:microsoft.com/office/officeart/2005/8/layout/list1"/>
    <dgm:cxn modelId="{22D77EC2-6C85-4CDE-8FD6-A8F3C931F816}" type="presOf" srcId="{EDD36C88-C682-4379-A467-500DA3ABF8C4}" destId="{A23F01C4-1DE3-4339-884D-9A2FB3A35F98}" srcOrd="0" destOrd="0" presId="urn:microsoft.com/office/officeart/2005/8/layout/list1"/>
    <dgm:cxn modelId="{AFCE3FCC-1374-4AFE-8B33-343B935E8D2E}" type="presOf" srcId="{4757AB83-BB83-46AE-8F08-36533BA70066}" destId="{7FF3D5D1-C56F-46B2-A88F-E0D401F87D14}" srcOrd="1" destOrd="0" presId="urn:microsoft.com/office/officeart/2005/8/layout/list1"/>
    <dgm:cxn modelId="{DAF957CC-3E7C-4D38-874E-05388B26411C}" type="presOf" srcId="{2FBD1924-38A8-457D-BF95-9FEE3DEE5FF9}" destId="{EF06D3FB-7BE1-4407-871D-176D59922155}" srcOrd="0" destOrd="0" presId="urn:microsoft.com/office/officeart/2005/8/layout/list1"/>
    <dgm:cxn modelId="{A2DDB5D9-0426-40EF-94C3-C02254DB4245}" type="presOf" srcId="{4757AB83-BB83-46AE-8F08-36533BA70066}" destId="{05B69E0E-B59E-416C-A3A3-08A2D8B2502C}" srcOrd="0" destOrd="0" presId="urn:microsoft.com/office/officeart/2005/8/layout/list1"/>
    <dgm:cxn modelId="{F8A00CDC-88B0-4654-BCA3-CDC45F09F9C3}" type="presOf" srcId="{8245699D-80DF-4826-B6C6-8A03ED037B8A}" destId="{4D6D9B1F-0C00-4BB8-A648-68798F4C2ABC}" srcOrd="0" destOrd="0" presId="urn:microsoft.com/office/officeart/2005/8/layout/list1"/>
    <dgm:cxn modelId="{28DB3AEB-CD57-4465-B807-0E886ED58830}" srcId="{00C96F7F-4AD4-4BEE-876A-6C061A73D5D1}" destId="{4757AB83-BB83-46AE-8F08-36533BA70066}" srcOrd="0" destOrd="0" parTransId="{AD984269-CEA1-4E80-A49F-ED5B512BD4C2}" sibTransId="{9EA53FCA-CAD6-4E48-A040-8FEF981104DD}"/>
    <dgm:cxn modelId="{123A2CF2-B1C5-4D7B-9A0C-AFBBE70A4339}" srcId="{00C96F7F-4AD4-4BEE-876A-6C061A73D5D1}" destId="{2FBD1924-38A8-457D-BF95-9FEE3DEE5FF9}" srcOrd="1" destOrd="0" parTransId="{6A024CA6-9404-4395-93C8-7321E6BC4F85}" sibTransId="{5FB284C0-6CBC-4FFE-AF81-F4CDACEB5EAC}"/>
    <dgm:cxn modelId="{C2CDF0CD-CDBB-409F-81D3-3415354EFF1C}" type="presParOf" srcId="{462D6FC2-43A9-4B80-A7F0-D0C105C005C0}" destId="{835FD7F5-E131-4160-B38F-7864E52CACB4}" srcOrd="0" destOrd="0" presId="urn:microsoft.com/office/officeart/2005/8/layout/list1"/>
    <dgm:cxn modelId="{93D6B1CC-FE77-48FB-A75C-612855E3B9F3}" type="presParOf" srcId="{835FD7F5-E131-4160-B38F-7864E52CACB4}" destId="{05B69E0E-B59E-416C-A3A3-08A2D8B2502C}" srcOrd="0" destOrd="0" presId="urn:microsoft.com/office/officeart/2005/8/layout/list1"/>
    <dgm:cxn modelId="{13DE135A-49D0-4B16-B221-594E7B23878A}" type="presParOf" srcId="{835FD7F5-E131-4160-B38F-7864E52CACB4}" destId="{7FF3D5D1-C56F-46B2-A88F-E0D401F87D14}" srcOrd="1" destOrd="0" presId="urn:microsoft.com/office/officeart/2005/8/layout/list1"/>
    <dgm:cxn modelId="{00B7FE67-63F8-47A6-B9B9-C96EE0B9E269}" type="presParOf" srcId="{462D6FC2-43A9-4B80-A7F0-D0C105C005C0}" destId="{2401158D-C1F6-4ED0-B8B6-9EE3C1A6EACB}" srcOrd="1" destOrd="0" presId="urn:microsoft.com/office/officeart/2005/8/layout/list1"/>
    <dgm:cxn modelId="{7593165E-97BB-43FB-B2D3-0651F1D8CCC2}" type="presParOf" srcId="{462D6FC2-43A9-4B80-A7F0-D0C105C005C0}" destId="{9A74A654-815E-455A-B43A-B02D657EC892}" srcOrd="2" destOrd="0" presId="urn:microsoft.com/office/officeart/2005/8/layout/list1"/>
    <dgm:cxn modelId="{9FF72EDB-6A67-4E2A-824D-C40EC1A3C0BA}" type="presParOf" srcId="{462D6FC2-43A9-4B80-A7F0-D0C105C005C0}" destId="{4D2E1E85-81A4-4DBA-8BF8-789AA898D129}" srcOrd="3" destOrd="0" presId="urn:microsoft.com/office/officeart/2005/8/layout/list1"/>
    <dgm:cxn modelId="{048769F1-15D9-4455-AAC0-118945A4A8FB}" type="presParOf" srcId="{462D6FC2-43A9-4B80-A7F0-D0C105C005C0}" destId="{49DE8A03-534E-4A82-AF7D-7DD4F7699748}" srcOrd="4" destOrd="0" presId="urn:microsoft.com/office/officeart/2005/8/layout/list1"/>
    <dgm:cxn modelId="{E97FA61A-7D06-4749-AA6A-7EFE584A843E}" type="presParOf" srcId="{49DE8A03-534E-4A82-AF7D-7DD4F7699748}" destId="{EF06D3FB-7BE1-4407-871D-176D59922155}" srcOrd="0" destOrd="0" presId="urn:microsoft.com/office/officeart/2005/8/layout/list1"/>
    <dgm:cxn modelId="{E2A8364B-8B82-48C2-92C1-9A6109049DA2}" type="presParOf" srcId="{49DE8A03-534E-4A82-AF7D-7DD4F7699748}" destId="{DB093DF1-1BCD-47D9-844D-8E084C456647}" srcOrd="1" destOrd="0" presId="urn:microsoft.com/office/officeart/2005/8/layout/list1"/>
    <dgm:cxn modelId="{BE5EF032-AE8F-495A-931A-5C1759B9F33F}" type="presParOf" srcId="{462D6FC2-43A9-4B80-A7F0-D0C105C005C0}" destId="{C483FB2C-CD24-4CFB-8CBF-8F35DDD44A77}" srcOrd="5" destOrd="0" presId="urn:microsoft.com/office/officeart/2005/8/layout/list1"/>
    <dgm:cxn modelId="{5EDA4D66-35AA-4E05-857D-674CEC1240C3}" type="presParOf" srcId="{462D6FC2-43A9-4B80-A7F0-D0C105C005C0}" destId="{5585E0FE-06EA-4A8F-85CA-660BA4DEB65B}" srcOrd="6" destOrd="0" presId="urn:microsoft.com/office/officeart/2005/8/layout/list1"/>
    <dgm:cxn modelId="{BD6CAA14-4320-436A-B59A-CCDEEC5FC573}" type="presParOf" srcId="{462D6FC2-43A9-4B80-A7F0-D0C105C005C0}" destId="{C5AE99BC-B843-4763-891C-640BE4F6A6C1}" srcOrd="7" destOrd="0" presId="urn:microsoft.com/office/officeart/2005/8/layout/list1"/>
    <dgm:cxn modelId="{5DF27EA6-5AA5-4D4D-AC94-A692988F67F0}" type="presParOf" srcId="{462D6FC2-43A9-4B80-A7F0-D0C105C005C0}" destId="{CCF98A82-D159-4DF0-82AC-6D871BAC7FE5}" srcOrd="8" destOrd="0" presId="urn:microsoft.com/office/officeart/2005/8/layout/list1"/>
    <dgm:cxn modelId="{E53452E2-2A23-413F-BA14-B274BF014C4B}" type="presParOf" srcId="{CCF98A82-D159-4DF0-82AC-6D871BAC7FE5}" destId="{BD79E0A5-CA87-4D36-AE4C-CDC22AFCCFEC}" srcOrd="0" destOrd="0" presId="urn:microsoft.com/office/officeart/2005/8/layout/list1"/>
    <dgm:cxn modelId="{15E01C27-B85B-4E83-9FB9-BC28FBAD9936}" type="presParOf" srcId="{CCF98A82-D159-4DF0-82AC-6D871BAC7FE5}" destId="{0F84C1E0-99EE-4BA4-8451-5E4DED6ED0D6}" srcOrd="1" destOrd="0" presId="urn:microsoft.com/office/officeart/2005/8/layout/list1"/>
    <dgm:cxn modelId="{2F9C2C99-4F08-448A-9CEC-E61146041568}" type="presParOf" srcId="{462D6FC2-43A9-4B80-A7F0-D0C105C005C0}" destId="{0FF5B26B-7BCE-4A79-9133-842147C9EDFF}" srcOrd="9" destOrd="0" presId="urn:microsoft.com/office/officeart/2005/8/layout/list1"/>
    <dgm:cxn modelId="{ED3D7331-0013-44A0-ABAD-CD069EA51390}" type="presParOf" srcId="{462D6FC2-43A9-4B80-A7F0-D0C105C005C0}" destId="{01724A40-5195-4B64-8BE0-CDFBD9624C8C}" srcOrd="10" destOrd="0" presId="urn:microsoft.com/office/officeart/2005/8/layout/list1"/>
    <dgm:cxn modelId="{A429FEA5-67FB-404D-82D7-5A36831FEBFB}" type="presParOf" srcId="{462D6FC2-43A9-4B80-A7F0-D0C105C005C0}" destId="{1E20C5CF-720F-4506-A2DB-5237145D6780}" srcOrd="11" destOrd="0" presId="urn:microsoft.com/office/officeart/2005/8/layout/list1"/>
    <dgm:cxn modelId="{0EC33F14-0F46-4CAA-82E0-3FDD3836DE2B}" type="presParOf" srcId="{462D6FC2-43A9-4B80-A7F0-D0C105C005C0}" destId="{68216772-F3BC-4CC1-B1F8-DC876D0712D5}" srcOrd="12" destOrd="0" presId="urn:microsoft.com/office/officeart/2005/8/layout/list1"/>
    <dgm:cxn modelId="{B2F2A1B1-6385-4B61-A36B-3E1A068544B7}" type="presParOf" srcId="{68216772-F3BC-4CC1-B1F8-DC876D0712D5}" destId="{17CD51B2-D3F2-493D-95FE-AAF217B1CF8A}" srcOrd="0" destOrd="0" presId="urn:microsoft.com/office/officeart/2005/8/layout/list1"/>
    <dgm:cxn modelId="{0873B0EA-9D5A-47B6-B198-3A75AAB7BB8E}" type="presParOf" srcId="{68216772-F3BC-4CC1-B1F8-DC876D0712D5}" destId="{E5C16AF2-5C8E-48CF-B361-297B322238DA}" srcOrd="1" destOrd="0" presId="urn:microsoft.com/office/officeart/2005/8/layout/list1"/>
    <dgm:cxn modelId="{AFAC7052-B3F5-4A5F-BAA9-4B6D616C0C58}" type="presParOf" srcId="{462D6FC2-43A9-4B80-A7F0-D0C105C005C0}" destId="{6BBEC63C-6B20-403F-AE16-717BCEAE8F7D}" srcOrd="13" destOrd="0" presId="urn:microsoft.com/office/officeart/2005/8/layout/list1"/>
    <dgm:cxn modelId="{BCB8BAC6-7AF6-4655-A571-91E03093BF23}" type="presParOf" srcId="{462D6FC2-43A9-4B80-A7F0-D0C105C005C0}" destId="{CF1550A4-20E2-4BFF-B71C-F64B86BD4851}" srcOrd="14" destOrd="0" presId="urn:microsoft.com/office/officeart/2005/8/layout/list1"/>
    <dgm:cxn modelId="{7C8425FF-577C-48B1-8CD0-D04071383664}" type="presParOf" srcId="{462D6FC2-43A9-4B80-A7F0-D0C105C005C0}" destId="{495A3EE8-8E92-423B-B002-2232E76C443D}" srcOrd="15" destOrd="0" presId="urn:microsoft.com/office/officeart/2005/8/layout/list1"/>
    <dgm:cxn modelId="{CFE2EF8D-3AD6-4762-91BC-460F37EBF38D}" type="presParOf" srcId="{462D6FC2-43A9-4B80-A7F0-D0C105C005C0}" destId="{80958BC3-B9C3-48AC-870B-70934C6C8137}" srcOrd="16" destOrd="0" presId="urn:microsoft.com/office/officeart/2005/8/layout/list1"/>
    <dgm:cxn modelId="{9DD5916F-D79B-47A7-8CF8-32BAEB6D4E23}" type="presParOf" srcId="{80958BC3-B9C3-48AC-870B-70934C6C8137}" destId="{A23F01C4-1DE3-4339-884D-9A2FB3A35F98}" srcOrd="0" destOrd="0" presId="urn:microsoft.com/office/officeart/2005/8/layout/list1"/>
    <dgm:cxn modelId="{725F0E40-C303-48D6-A86F-75DE62EC002E}" type="presParOf" srcId="{80958BC3-B9C3-48AC-870B-70934C6C8137}" destId="{A628531B-FC57-4749-9169-73C8B173066B}" srcOrd="1" destOrd="0" presId="urn:microsoft.com/office/officeart/2005/8/layout/list1"/>
    <dgm:cxn modelId="{D593289F-495E-4CCD-8E91-13524BB59696}" type="presParOf" srcId="{462D6FC2-43A9-4B80-A7F0-D0C105C005C0}" destId="{67D1C7A4-4AE9-4AF0-935F-D71FEA880649}" srcOrd="17" destOrd="0" presId="urn:microsoft.com/office/officeart/2005/8/layout/list1"/>
    <dgm:cxn modelId="{23CED6B7-12E6-41C0-8AAA-BDF9AFE964CA}" type="presParOf" srcId="{462D6FC2-43A9-4B80-A7F0-D0C105C005C0}" destId="{214A3B59-F49B-4B95-8533-59B67E5A1DB1}" srcOrd="18" destOrd="0" presId="urn:microsoft.com/office/officeart/2005/8/layout/list1"/>
    <dgm:cxn modelId="{F83E659C-3336-4C48-AF99-439FAED92214}" type="presParOf" srcId="{462D6FC2-43A9-4B80-A7F0-D0C105C005C0}" destId="{44566140-E387-429C-A733-530D0B02D833}" srcOrd="19" destOrd="0" presId="urn:microsoft.com/office/officeart/2005/8/layout/list1"/>
    <dgm:cxn modelId="{E3DD486A-0718-4D29-B567-46E55D0D50CA}" type="presParOf" srcId="{462D6FC2-43A9-4B80-A7F0-D0C105C005C0}" destId="{8C1DB25D-6EAD-4969-AB1F-E09EEC17553A}" srcOrd="20" destOrd="0" presId="urn:microsoft.com/office/officeart/2005/8/layout/list1"/>
    <dgm:cxn modelId="{0CFD21C5-E09A-4EE5-BAC4-C900DC94CB9B}" type="presParOf" srcId="{8C1DB25D-6EAD-4969-AB1F-E09EEC17553A}" destId="{4D6D9B1F-0C00-4BB8-A648-68798F4C2ABC}" srcOrd="0" destOrd="0" presId="urn:microsoft.com/office/officeart/2005/8/layout/list1"/>
    <dgm:cxn modelId="{E028CF39-313E-4DB9-A14E-E52CA4DC8587}" type="presParOf" srcId="{8C1DB25D-6EAD-4969-AB1F-E09EEC17553A}" destId="{00B1D2A2-EF46-49C0-861A-F0DB1548E913}" srcOrd="1" destOrd="0" presId="urn:microsoft.com/office/officeart/2005/8/layout/list1"/>
    <dgm:cxn modelId="{C8646ACA-F570-4CCD-A434-23796E514AEA}" type="presParOf" srcId="{462D6FC2-43A9-4B80-A7F0-D0C105C005C0}" destId="{5BBC6EDF-75A5-4418-9EC9-B5A14F918C87}" srcOrd="21" destOrd="0" presId="urn:microsoft.com/office/officeart/2005/8/layout/list1"/>
    <dgm:cxn modelId="{FBFABA17-49F5-4578-8279-CB89322B2384}" type="presParOf" srcId="{462D6FC2-43A9-4B80-A7F0-D0C105C005C0}" destId="{45315BF2-795B-41D8-9DCD-CB8253763251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E68249-84CF-4C7E-8A58-1BE53B50D411}">
      <dsp:nvSpPr>
        <dsp:cNvPr id="0" name=""/>
        <dsp:cNvSpPr/>
      </dsp:nvSpPr>
      <dsp:spPr>
        <a:xfrm>
          <a:off x="4152020" y="2580758"/>
          <a:ext cx="2163924" cy="2163924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700" kern="1200"/>
            <a:t>Ціна-якість</a:t>
          </a:r>
        </a:p>
      </dsp:txBody>
      <dsp:txXfrm>
        <a:off x="4468919" y="2897657"/>
        <a:ext cx="1530126" cy="1530126"/>
      </dsp:txXfrm>
    </dsp:sp>
    <dsp:sp modelId="{C5177334-0124-4573-9534-99DF98F0D0FF}">
      <dsp:nvSpPr>
        <dsp:cNvPr id="0" name=""/>
        <dsp:cNvSpPr/>
      </dsp:nvSpPr>
      <dsp:spPr>
        <a:xfrm rot="12900000">
          <a:off x="2757101" y="2201770"/>
          <a:ext cx="1661621" cy="616718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585F23-38EB-44BF-988F-3BCC26754116}">
      <dsp:nvSpPr>
        <dsp:cNvPr id="0" name=""/>
        <dsp:cNvSpPr/>
      </dsp:nvSpPr>
      <dsp:spPr>
        <a:xfrm>
          <a:off x="1879487" y="1211304"/>
          <a:ext cx="2055728" cy="164458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kern="1200"/>
            <a:t>Відкритість</a:t>
          </a:r>
        </a:p>
      </dsp:txBody>
      <dsp:txXfrm>
        <a:off x="1927655" y="1259472"/>
        <a:ext cx="1959392" cy="1548246"/>
      </dsp:txXfrm>
    </dsp:sp>
    <dsp:sp modelId="{894BFF4D-A84C-47F8-B8BB-756AC8DEDF1F}">
      <dsp:nvSpPr>
        <dsp:cNvPr id="0" name=""/>
        <dsp:cNvSpPr/>
      </dsp:nvSpPr>
      <dsp:spPr>
        <a:xfrm rot="16200000">
          <a:off x="4403172" y="1344880"/>
          <a:ext cx="1661621" cy="616718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C7BC92-1C38-4AA3-9BF6-31BC5D5FD266}">
      <dsp:nvSpPr>
        <dsp:cNvPr id="0" name=""/>
        <dsp:cNvSpPr/>
      </dsp:nvSpPr>
      <dsp:spPr>
        <a:xfrm>
          <a:off x="4206118" y="137"/>
          <a:ext cx="2055728" cy="164458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kern="1200"/>
            <a:t>Чесність</a:t>
          </a:r>
        </a:p>
      </dsp:txBody>
      <dsp:txXfrm>
        <a:off x="4254286" y="48305"/>
        <a:ext cx="1959392" cy="1548246"/>
      </dsp:txXfrm>
    </dsp:sp>
    <dsp:sp modelId="{B62ED850-4186-49B9-8C6A-0CB16BA3B4EF}">
      <dsp:nvSpPr>
        <dsp:cNvPr id="0" name=""/>
        <dsp:cNvSpPr/>
      </dsp:nvSpPr>
      <dsp:spPr>
        <a:xfrm rot="19500000">
          <a:off x="6049242" y="2201770"/>
          <a:ext cx="1661621" cy="616718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3A4E3B-67DB-4B26-96DD-BBA6337A37E3}">
      <dsp:nvSpPr>
        <dsp:cNvPr id="0" name=""/>
        <dsp:cNvSpPr/>
      </dsp:nvSpPr>
      <dsp:spPr>
        <a:xfrm>
          <a:off x="6532750" y="1211304"/>
          <a:ext cx="2055728" cy="1644582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kern="1200"/>
            <a:t>Прозорість</a:t>
          </a:r>
        </a:p>
      </dsp:txBody>
      <dsp:txXfrm>
        <a:off x="6580918" y="1259472"/>
        <a:ext cx="1959392" cy="15482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CC68A2-4A1B-4B33-B1B0-2A5249B1178B}">
      <dsp:nvSpPr>
        <dsp:cNvPr id="0" name=""/>
        <dsp:cNvSpPr/>
      </dsp:nvSpPr>
      <dsp:spPr>
        <a:xfrm>
          <a:off x="749" y="0"/>
          <a:ext cx="3226221" cy="3541712"/>
        </a:xfrm>
        <a:prstGeom prst="roundRect">
          <a:avLst>
            <a:gd name="adj" fmla="val 5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6873" rIns="164465" bIns="0" numCol="1" spcCol="1270" anchor="t" anchorCtr="0">
          <a:noAutofit/>
        </a:bodyPr>
        <a:lstStyle/>
        <a:p>
          <a:pPr marL="0" lvl="0" indent="0" algn="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700" kern="1200"/>
            <a:t>1 Етап</a:t>
          </a:r>
        </a:p>
      </dsp:txBody>
      <dsp:txXfrm rot="16200000">
        <a:off x="-1128730" y="1129479"/>
        <a:ext cx="2904203" cy="645244"/>
      </dsp:txXfrm>
    </dsp:sp>
    <dsp:sp modelId="{4BCE1719-B3EA-472C-822A-1A28806708CF}">
      <dsp:nvSpPr>
        <dsp:cNvPr id="0" name=""/>
        <dsp:cNvSpPr/>
      </dsp:nvSpPr>
      <dsp:spPr>
        <a:xfrm>
          <a:off x="645994" y="0"/>
          <a:ext cx="2403535" cy="3541712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0" bIns="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/>
            <a:t>Планування закупівлі</a:t>
          </a:r>
        </a:p>
      </dsp:txBody>
      <dsp:txXfrm>
        <a:off x="645994" y="0"/>
        <a:ext cx="2403535" cy="3541712"/>
      </dsp:txXfrm>
    </dsp:sp>
    <dsp:sp modelId="{6DE842EB-9535-40B4-96F2-C58A07B5C7E2}">
      <dsp:nvSpPr>
        <dsp:cNvPr id="0" name=""/>
        <dsp:cNvSpPr/>
      </dsp:nvSpPr>
      <dsp:spPr>
        <a:xfrm>
          <a:off x="3339889" y="0"/>
          <a:ext cx="3226221" cy="3541712"/>
        </a:xfrm>
        <a:prstGeom prst="roundRect">
          <a:avLst>
            <a:gd name="adj" fmla="val 5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6873" rIns="164465" bIns="0" numCol="1" spcCol="1270" anchor="t" anchorCtr="0">
          <a:noAutofit/>
        </a:bodyPr>
        <a:lstStyle/>
        <a:p>
          <a:pPr marL="0" lvl="0" indent="0" algn="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700" kern="1200"/>
            <a:t>2 Етап</a:t>
          </a:r>
        </a:p>
      </dsp:txBody>
      <dsp:txXfrm rot="16200000">
        <a:off x="2210409" y="1129479"/>
        <a:ext cx="2904203" cy="645244"/>
      </dsp:txXfrm>
    </dsp:sp>
    <dsp:sp modelId="{F8E07EBF-8122-4B96-81AD-8441C77A5B45}">
      <dsp:nvSpPr>
        <dsp:cNvPr id="0" name=""/>
        <dsp:cNvSpPr/>
      </dsp:nvSpPr>
      <dsp:spPr>
        <a:xfrm rot="5400000">
          <a:off x="3095915" y="2792592"/>
          <a:ext cx="520210" cy="483933"/>
        </a:xfrm>
        <a:prstGeom prst="flowChartExtract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97B0F8-6E65-4CAA-82FD-049712220682}">
      <dsp:nvSpPr>
        <dsp:cNvPr id="0" name=""/>
        <dsp:cNvSpPr/>
      </dsp:nvSpPr>
      <dsp:spPr>
        <a:xfrm>
          <a:off x="3985133" y="0"/>
          <a:ext cx="2403535" cy="3541712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0" bIns="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/>
            <a:t>Проведення тендеру та укладання контракту</a:t>
          </a:r>
        </a:p>
      </dsp:txBody>
      <dsp:txXfrm>
        <a:off x="3985133" y="0"/>
        <a:ext cx="2403535" cy="3541712"/>
      </dsp:txXfrm>
    </dsp:sp>
    <dsp:sp modelId="{466991E7-EB74-43F8-9DAF-6917BA318280}">
      <dsp:nvSpPr>
        <dsp:cNvPr id="0" name=""/>
        <dsp:cNvSpPr/>
      </dsp:nvSpPr>
      <dsp:spPr>
        <a:xfrm>
          <a:off x="6679028" y="0"/>
          <a:ext cx="3226221" cy="3541712"/>
        </a:xfrm>
        <a:prstGeom prst="roundRect">
          <a:avLst>
            <a:gd name="adj" fmla="val 5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6873" rIns="164465" bIns="0" numCol="1" spcCol="1270" anchor="t" anchorCtr="0">
          <a:noAutofit/>
        </a:bodyPr>
        <a:lstStyle/>
        <a:p>
          <a:pPr marL="0" lvl="0" indent="0" algn="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700" kern="1200"/>
            <a:t>3 Етап</a:t>
          </a:r>
        </a:p>
      </dsp:txBody>
      <dsp:txXfrm rot="16200000">
        <a:off x="5549548" y="1129479"/>
        <a:ext cx="2904203" cy="645244"/>
      </dsp:txXfrm>
    </dsp:sp>
    <dsp:sp modelId="{0434EA91-0B8F-4504-BF93-E7BE42354DBA}">
      <dsp:nvSpPr>
        <dsp:cNvPr id="0" name=""/>
        <dsp:cNvSpPr/>
      </dsp:nvSpPr>
      <dsp:spPr>
        <a:xfrm rot="5400000">
          <a:off x="6435054" y="2792592"/>
          <a:ext cx="520210" cy="483933"/>
        </a:xfrm>
        <a:prstGeom prst="flowChartExtract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8FE9B1-B241-46E0-A6F2-9F3CC67ED14F}">
      <dsp:nvSpPr>
        <dsp:cNvPr id="0" name=""/>
        <dsp:cNvSpPr/>
      </dsp:nvSpPr>
      <dsp:spPr>
        <a:xfrm>
          <a:off x="7324272" y="0"/>
          <a:ext cx="2403535" cy="3541712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3444" rIns="0" bIns="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/>
            <a:t>Управління контрактом та його закриття</a:t>
          </a:r>
        </a:p>
      </dsp:txBody>
      <dsp:txXfrm>
        <a:off x="7324272" y="0"/>
        <a:ext cx="2403535" cy="35417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C63FB8-FE9F-492D-BD2D-4B0ED012D506}">
      <dsp:nvSpPr>
        <dsp:cNvPr id="0" name=""/>
        <dsp:cNvSpPr/>
      </dsp:nvSpPr>
      <dsp:spPr>
        <a:xfrm>
          <a:off x="0" y="1144431"/>
          <a:ext cx="9983787" cy="478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9F3C61-C40A-441D-8E18-8F375532D87C}">
      <dsp:nvSpPr>
        <dsp:cNvPr id="0" name=""/>
        <dsp:cNvSpPr/>
      </dsp:nvSpPr>
      <dsp:spPr>
        <a:xfrm>
          <a:off x="499189" y="863991"/>
          <a:ext cx="6988650" cy="5608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4154" tIns="0" rIns="264154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i="1" kern="1200" dirty="0"/>
            <a:t>2.2 </a:t>
          </a:r>
          <a:r>
            <a:rPr lang="ru-RU" sz="1900" b="1" i="1" kern="1200" dirty="0" err="1"/>
            <a:t>Публікація</a:t>
          </a:r>
          <a:r>
            <a:rPr lang="ru-RU" sz="1900" b="1" i="1" kern="1200" dirty="0"/>
            <a:t> </a:t>
          </a:r>
          <a:r>
            <a:rPr lang="ru-RU" sz="1900" b="1" i="1" kern="1200" dirty="0" err="1"/>
            <a:t>тендерної</a:t>
          </a:r>
          <a:r>
            <a:rPr lang="ru-RU" sz="1900" b="1" i="1" kern="1200" dirty="0"/>
            <a:t> </a:t>
          </a:r>
          <a:r>
            <a:rPr lang="ru-RU" sz="1900" b="1" i="1" kern="1200" dirty="0" err="1"/>
            <a:t>документації</a:t>
          </a:r>
          <a:endParaRPr lang="ru-RU" sz="1900" kern="1200" dirty="0"/>
        </a:p>
      </dsp:txBody>
      <dsp:txXfrm>
        <a:off x="526569" y="891371"/>
        <a:ext cx="6933890" cy="506120"/>
      </dsp:txXfrm>
    </dsp:sp>
    <dsp:sp modelId="{273966A7-8059-4EAC-BBD3-B0750DAA4D1B}">
      <dsp:nvSpPr>
        <dsp:cNvPr id="0" name=""/>
        <dsp:cNvSpPr/>
      </dsp:nvSpPr>
      <dsp:spPr>
        <a:xfrm>
          <a:off x="0" y="2006271"/>
          <a:ext cx="9983787" cy="478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B0FCA6-5FB5-47E1-97C0-08F736E35150}">
      <dsp:nvSpPr>
        <dsp:cNvPr id="0" name=""/>
        <dsp:cNvSpPr/>
      </dsp:nvSpPr>
      <dsp:spPr>
        <a:xfrm>
          <a:off x="499189" y="1725831"/>
          <a:ext cx="6988650" cy="5608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4154" tIns="0" rIns="264154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i="1" kern="1200" dirty="0"/>
            <a:t>2.3 </a:t>
          </a:r>
          <a:r>
            <a:rPr lang="ru-RU" sz="1900" b="1" i="1" kern="1200" dirty="0" err="1"/>
            <a:t>Пошук</a:t>
          </a:r>
          <a:r>
            <a:rPr lang="ru-RU" sz="1900" b="1" i="1" kern="1200" dirty="0"/>
            <a:t> </a:t>
          </a:r>
          <a:r>
            <a:rPr lang="ru-RU" sz="1900" b="1" i="1" kern="1200" dirty="0" err="1"/>
            <a:t>постачальника</a:t>
          </a:r>
          <a:r>
            <a:rPr lang="ru-RU" sz="1900" b="1" i="1" kern="1200" dirty="0"/>
            <a:t> - </a:t>
          </a:r>
          <a:r>
            <a:rPr lang="ru-RU" sz="1900" b="1" i="1" kern="1200" dirty="0" err="1"/>
            <a:t>Supplier</a:t>
          </a:r>
          <a:r>
            <a:rPr lang="ru-RU" sz="1900" b="1" i="1" kern="1200" dirty="0"/>
            <a:t> Information (SI)</a:t>
          </a:r>
        </a:p>
      </dsp:txBody>
      <dsp:txXfrm>
        <a:off x="526569" y="1753211"/>
        <a:ext cx="6933890" cy="506120"/>
      </dsp:txXfrm>
    </dsp:sp>
    <dsp:sp modelId="{FDD82626-C5D7-44C1-B43B-BFB3EDEB5FB8}">
      <dsp:nvSpPr>
        <dsp:cNvPr id="0" name=""/>
        <dsp:cNvSpPr/>
      </dsp:nvSpPr>
      <dsp:spPr>
        <a:xfrm>
          <a:off x="0" y="2868111"/>
          <a:ext cx="9983787" cy="478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26F487-57EA-4EFF-92AC-DA0FFA69487A}">
      <dsp:nvSpPr>
        <dsp:cNvPr id="0" name=""/>
        <dsp:cNvSpPr/>
      </dsp:nvSpPr>
      <dsp:spPr>
        <a:xfrm>
          <a:off x="499189" y="2587671"/>
          <a:ext cx="6988650" cy="5608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4154" tIns="0" rIns="264154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i="1" kern="1200" dirty="0"/>
            <a:t>2.4 </a:t>
          </a:r>
          <a:r>
            <a:rPr lang="ru-RU" sz="1900" b="1" i="1" kern="1200" dirty="0" err="1"/>
            <a:t>Перегляньте</a:t>
          </a:r>
          <a:r>
            <a:rPr lang="ru-RU" sz="1900" b="1" i="1" kern="1200" dirty="0"/>
            <a:t> Службу </a:t>
          </a:r>
          <a:r>
            <a:rPr lang="ru-RU" sz="1900" b="1" i="1" kern="1200" dirty="0" err="1"/>
            <a:t>інформації</a:t>
          </a:r>
          <a:r>
            <a:rPr lang="ru-RU" sz="1900" b="1" i="1" kern="1200" dirty="0"/>
            <a:t> про </a:t>
          </a:r>
          <a:r>
            <a:rPr lang="ru-RU" sz="1900" b="1" i="1" kern="1200" dirty="0" err="1"/>
            <a:t>постачальників</a:t>
          </a:r>
          <a:r>
            <a:rPr lang="ru-RU" sz="1900" kern="1200" dirty="0"/>
            <a:t> </a:t>
          </a:r>
        </a:p>
      </dsp:txBody>
      <dsp:txXfrm>
        <a:off x="526569" y="2615051"/>
        <a:ext cx="6933890" cy="506120"/>
      </dsp:txXfrm>
    </dsp:sp>
    <dsp:sp modelId="{2F7ECEDE-498D-4F91-A761-D089CC4FED70}">
      <dsp:nvSpPr>
        <dsp:cNvPr id="0" name=""/>
        <dsp:cNvSpPr/>
      </dsp:nvSpPr>
      <dsp:spPr>
        <a:xfrm>
          <a:off x="0" y="3729951"/>
          <a:ext cx="9983787" cy="478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043CC5-91A4-459B-8106-33497DC2FC87}">
      <dsp:nvSpPr>
        <dsp:cNvPr id="0" name=""/>
        <dsp:cNvSpPr/>
      </dsp:nvSpPr>
      <dsp:spPr>
        <a:xfrm>
          <a:off x="499189" y="3449511"/>
          <a:ext cx="6988650" cy="5608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4154" tIns="0" rIns="264154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i="1" kern="1200" dirty="0"/>
            <a:t>2.5 </a:t>
          </a:r>
          <a:r>
            <a:rPr lang="ru-RU" sz="1900" b="1" i="1" kern="1200" dirty="0" err="1"/>
            <a:t>Оцініть</a:t>
          </a:r>
          <a:r>
            <a:rPr lang="ru-RU" sz="1900" b="1" i="1" kern="1200" dirty="0"/>
            <a:t> ставки</a:t>
          </a:r>
        </a:p>
      </dsp:txBody>
      <dsp:txXfrm>
        <a:off x="526569" y="3476891"/>
        <a:ext cx="6933890" cy="5061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20ACF0-2715-4A61-88DA-461FBB3CCFC5}">
      <dsp:nvSpPr>
        <dsp:cNvPr id="0" name=""/>
        <dsp:cNvSpPr/>
      </dsp:nvSpPr>
      <dsp:spPr>
        <a:xfrm>
          <a:off x="3018999" y="327714"/>
          <a:ext cx="4078222" cy="4078222"/>
        </a:xfrm>
        <a:prstGeom prst="pie">
          <a:avLst>
            <a:gd name="adj1" fmla="val 16200000"/>
            <a:gd name="adj2" fmla="val 18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/>
            <a:t>Комбінація</a:t>
          </a:r>
          <a:r>
            <a:rPr lang="ru-RU" sz="1800" kern="1200" dirty="0"/>
            <a:t> </a:t>
          </a:r>
          <a:r>
            <a:rPr lang="ru-RU" sz="1800" kern="1200" dirty="0" err="1"/>
            <a:t>мінімальних</a:t>
          </a:r>
          <a:r>
            <a:rPr lang="ru-RU" sz="1800" kern="1200" dirty="0"/>
            <a:t> </a:t>
          </a:r>
          <a:r>
            <a:rPr lang="ru-RU" sz="1800" kern="1200" dirty="0" err="1"/>
            <a:t>обов’язкових</a:t>
          </a:r>
          <a:r>
            <a:rPr lang="ru-RU" sz="1800" kern="1200" dirty="0"/>
            <a:t> і </a:t>
          </a:r>
          <a:r>
            <a:rPr lang="ru-RU" sz="1800" kern="1200" dirty="0" err="1"/>
            <a:t>бальних</a:t>
          </a:r>
          <a:r>
            <a:rPr lang="ru-RU" sz="1800" kern="1200" dirty="0"/>
            <a:t> </a:t>
          </a:r>
          <a:r>
            <a:rPr lang="ru-RU" sz="1800" kern="1200" dirty="0" err="1"/>
            <a:t>вимог</a:t>
          </a:r>
          <a:endParaRPr lang="ru-RU" sz="1800" kern="1200" dirty="0"/>
        </a:p>
      </dsp:txBody>
      <dsp:txXfrm>
        <a:off x="5236290" y="1080243"/>
        <a:ext cx="1383682" cy="1359407"/>
      </dsp:txXfrm>
    </dsp:sp>
    <dsp:sp modelId="{FD350994-383E-4D42-AE2E-5E511B45CBD7}">
      <dsp:nvSpPr>
        <dsp:cNvPr id="0" name=""/>
        <dsp:cNvSpPr/>
      </dsp:nvSpPr>
      <dsp:spPr>
        <a:xfrm>
          <a:off x="2808777" y="449089"/>
          <a:ext cx="4078222" cy="4078222"/>
        </a:xfrm>
        <a:prstGeom prst="pie">
          <a:avLst>
            <a:gd name="adj1" fmla="val 1800000"/>
            <a:gd name="adj2" fmla="val 90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/>
            <a:t>Бальні</a:t>
          </a:r>
          <a:r>
            <a:rPr lang="ru-RU" sz="1800" kern="1200" dirty="0"/>
            <a:t> </a:t>
          </a:r>
          <a:r>
            <a:rPr lang="ru-RU" sz="1800" kern="1200" dirty="0" err="1"/>
            <a:t>критерії</a:t>
          </a:r>
          <a:endParaRPr lang="ru-RU" sz="1800" kern="1200" dirty="0"/>
        </a:p>
      </dsp:txBody>
      <dsp:txXfrm>
        <a:off x="3925433" y="3022254"/>
        <a:ext cx="1844910" cy="1262307"/>
      </dsp:txXfrm>
    </dsp:sp>
    <dsp:sp modelId="{ED9BE4AF-7DE2-4D75-8C77-F465638035E0}">
      <dsp:nvSpPr>
        <dsp:cNvPr id="0" name=""/>
        <dsp:cNvSpPr/>
      </dsp:nvSpPr>
      <dsp:spPr>
        <a:xfrm>
          <a:off x="2808777" y="449089"/>
          <a:ext cx="4078222" cy="4078222"/>
        </a:xfrm>
        <a:prstGeom prst="pie">
          <a:avLst>
            <a:gd name="adj1" fmla="val 9000000"/>
            <a:gd name="adj2" fmla="val 162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Мінімальні</a:t>
          </a: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обов’язкові</a:t>
          </a: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критерії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45729" y="1250169"/>
        <a:ext cx="1383682" cy="135940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A167DD-34F8-487B-86B2-96D8057CCF59}">
      <dsp:nvSpPr>
        <dsp:cNvPr id="0" name=""/>
        <dsp:cNvSpPr/>
      </dsp:nvSpPr>
      <dsp:spPr>
        <a:xfrm>
          <a:off x="4953000" y="2213822"/>
          <a:ext cx="3504283" cy="6081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4090"/>
              </a:lnTo>
              <a:lnTo>
                <a:pt x="3504283" y="304090"/>
              </a:lnTo>
              <a:lnTo>
                <a:pt x="3504283" y="608181"/>
              </a:lnTo>
            </a:path>
          </a:pathLst>
        </a:custGeom>
        <a:noFill/>
        <a:ln w="15875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F91DEA-2089-422D-A521-137909B19FAD}">
      <dsp:nvSpPr>
        <dsp:cNvPr id="0" name=""/>
        <dsp:cNvSpPr/>
      </dsp:nvSpPr>
      <dsp:spPr>
        <a:xfrm>
          <a:off x="4907280" y="2213822"/>
          <a:ext cx="91440" cy="60818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08181"/>
              </a:lnTo>
            </a:path>
          </a:pathLst>
        </a:custGeom>
        <a:noFill/>
        <a:ln w="15875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2990B3-98D8-4FD3-8D8A-437BB26D93D4}">
      <dsp:nvSpPr>
        <dsp:cNvPr id="0" name=""/>
        <dsp:cNvSpPr/>
      </dsp:nvSpPr>
      <dsp:spPr>
        <a:xfrm>
          <a:off x="1448716" y="2213822"/>
          <a:ext cx="3504283" cy="608181"/>
        </a:xfrm>
        <a:custGeom>
          <a:avLst/>
          <a:gdLst/>
          <a:ahLst/>
          <a:cxnLst/>
          <a:rect l="0" t="0" r="0" b="0"/>
          <a:pathLst>
            <a:path>
              <a:moveTo>
                <a:pt x="3504283" y="0"/>
              </a:moveTo>
              <a:lnTo>
                <a:pt x="3504283" y="304090"/>
              </a:lnTo>
              <a:lnTo>
                <a:pt x="0" y="304090"/>
              </a:lnTo>
              <a:lnTo>
                <a:pt x="0" y="608181"/>
              </a:lnTo>
            </a:path>
          </a:pathLst>
        </a:custGeom>
        <a:noFill/>
        <a:ln w="15875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7FE93D-D74E-4D34-8138-949CED2CED10}">
      <dsp:nvSpPr>
        <dsp:cNvPr id="0" name=""/>
        <dsp:cNvSpPr/>
      </dsp:nvSpPr>
      <dsp:spPr>
        <a:xfrm>
          <a:off x="3456301" y="765771"/>
          <a:ext cx="2993396" cy="1448051"/>
        </a:xfrm>
        <a:prstGeom prst="arc">
          <a:avLst>
            <a:gd name="adj1" fmla="val 13200000"/>
            <a:gd name="adj2" fmla="val 19200000"/>
          </a:avLst>
        </a:prstGeom>
        <a:noFill/>
        <a:ln w="15875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E933DA-FE8D-4AF2-A4DD-F6DA6CB79075}">
      <dsp:nvSpPr>
        <dsp:cNvPr id="0" name=""/>
        <dsp:cNvSpPr/>
      </dsp:nvSpPr>
      <dsp:spPr>
        <a:xfrm>
          <a:off x="3456301" y="765771"/>
          <a:ext cx="2993396" cy="1448051"/>
        </a:xfrm>
        <a:prstGeom prst="arc">
          <a:avLst>
            <a:gd name="adj1" fmla="val 2400000"/>
            <a:gd name="adj2" fmla="val 8400000"/>
          </a:avLst>
        </a:prstGeom>
        <a:noFill/>
        <a:ln w="15875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1C09A3-3D67-4475-A014-52E26B0BB4A7}">
      <dsp:nvSpPr>
        <dsp:cNvPr id="0" name=""/>
        <dsp:cNvSpPr/>
      </dsp:nvSpPr>
      <dsp:spPr>
        <a:xfrm>
          <a:off x="1959603" y="1026420"/>
          <a:ext cx="5986793" cy="926752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2.9 </a:t>
          </a:r>
          <a:r>
            <a:rPr lang="ru-RU" sz="4000" b="1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Виберіть</a:t>
          </a:r>
          <a:r>
            <a:rPr lang="ru-RU" sz="40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4000" b="1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підрядника</a:t>
          </a:r>
          <a:endParaRPr lang="ru-RU" sz="4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959603" y="1026420"/>
        <a:ext cx="5986793" cy="926752"/>
      </dsp:txXfrm>
    </dsp:sp>
    <dsp:sp modelId="{F5FE7128-59AD-4DAF-B155-6C30E8919427}">
      <dsp:nvSpPr>
        <dsp:cNvPr id="0" name=""/>
        <dsp:cNvSpPr/>
      </dsp:nvSpPr>
      <dsp:spPr>
        <a:xfrm>
          <a:off x="724690" y="2822003"/>
          <a:ext cx="1448051" cy="1448051"/>
        </a:xfrm>
        <a:prstGeom prst="arc">
          <a:avLst>
            <a:gd name="adj1" fmla="val 13200000"/>
            <a:gd name="adj2" fmla="val 19200000"/>
          </a:avLst>
        </a:prstGeom>
        <a:noFill/>
        <a:ln w="15875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628802-2587-45AF-BF99-A59623193657}">
      <dsp:nvSpPr>
        <dsp:cNvPr id="0" name=""/>
        <dsp:cNvSpPr/>
      </dsp:nvSpPr>
      <dsp:spPr>
        <a:xfrm>
          <a:off x="724690" y="2822003"/>
          <a:ext cx="1448051" cy="1448051"/>
        </a:xfrm>
        <a:prstGeom prst="arc">
          <a:avLst>
            <a:gd name="adj1" fmla="val 2400000"/>
            <a:gd name="adj2" fmla="val 8400000"/>
          </a:avLst>
        </a:prstGeom>
        <a:noFill/>
        <a:ln w="15875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A43E94-1A14-4587-837D-3F9D6665A6AB}">
      <dsp:nvSpPr>
        <dsp:cNvPr id="0" name=""/>
        <dsp:cNvSpPr/>
      </dsp:nvSpPr>
      <dsp:spPr>
        <a:xfrm>
          <a:off x="665" y="3082652"/>
          <a:ext cx="2896102" cy="926752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Найнижча ціна</a:t>
          </a:r>
          <a:endParaRPr lang="ru-RU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65" y="3082652"/>
        <a:ext cx="2896102" cy="926752"/>
      </dsp:txXfrm>
    </dsp:sp>
    <dsp:sp modelId="{A8A86557-E7C1-4747-93BD-90913AAADFE3}">
      <dsp:nvSpPr>
        <dsp:cNvPr id="0" name=""/>
        <dsp:cNvSpPr/>
      </dsp:nvSpPr>
      <dsp:spPr>
        <a:xfrm>
          <a:off x="4228974" y="2822003"/>
          <a:ext cx="1448051" cy="1448051"/>
        </a:xfrm>
        <a:prstGeom prst="arc">
          <a:avLst>
            <a:gd name="adj1" fmla="val 13200000"/>
            <a:gd name="adj2" fmla="val 19200000"/>
          </a:avLst>
        </a:prstGeom>
        <a:noFill/>
        <a:ln w="15875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E4B8A2-180C-44C5-90EF-E3D5C6A33E71}">
      <dsp:nvSpPr>
        <dsp:cNvPr id="0" name=""/>
        <dsp:cNvSpPr/>
      </dsp:nvSpPr>
      <dsp:spPr>
        <a:xfrm>
          <a:off x="4228974" y="2822003"/>
          <a:ext cx="1448051" cy="1448051"/>
        </a:xfrm>
        <a:prstGeom prst="arc">
          <a:avLst>
            <a:gd name="adj1" fmla="val 2400000"/>
            <a:gd name="adj2" fmla="val 8400000"/>
          </a:avLst>
        </a:prstGeom>
        <a:noFill/>
        <a:ln w="15875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19C85D-98D3-4095-B789-C779CDD26526}">
      <dsp:nvSpPr>
        <dsp:cNvPr id="0" name=""/>
        <dsp:cNvSpPr/>
      </dsp:nvSpPr>
      <dsp:spPr>
        <a:xfrm>
          <a:off x="3504948" y="3082652"/>
          <a:ext cx="2896102" cy="926752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Найкраще загальне значення</a:t>
          </a:r>
        </a:p>
      </dsp:txBody>
      <dsp:txXfrm>
        <a:off x="3504948" y="3082652"/>
        <a:ext cx="2896102" cy="926752"/>
      </dsp:txXfrm>
    </dsp:sp>
    <dsp:sp modelId="{45366240-50CD-42B7-88A4-20D3E8D971E6}">
      <dsp:nvSpPr>
        <dsp:cNvPr id="0" name=""/>
        <dsp:cNvSpPr/>
      </dsp:nvSpPr>
      <dsp:spPr>
        <a:xfrm>
          <a:off x="7733258" y="2822003"/>
          <a:ext cx="1448051" cy="1448051"/>
        </a:xfrm>
        <a:prstGeom prst="arc">
          <a:avLst>
            <a:gd name="adj1" fmla="val 13200000"/>
            <a:gd name="adj2" fmla="val 19200000"/>
          </a:avLst>
        </a:prstGeom>
        <a:noFill/>
        <a:ln w="15875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6DB8B9-98A1-4395-93D5-67B9BDDE8F9F}">
      <dsp:nvSpPr>
        <dsp:cNvPr id="0" name=""/>
        <dsp:cNvSpPr/>
      </dsp:nvSpPr>
      <dsp:spPr>
        <a:xfrm>
          <a:off x="7733258" y="2822003"/>
          <a:ext cx="1448051" cy="1448051"/>
        </a:xfrm>
        <a:prstGeom prst="arc">
          <a:avLst>
            <a:gd name="adj1" fmla="val 2400000"/>
            <a:gd name="adj2" fmla="val 8400000"/>
          </a:avLst>
        </a:prstGeom>
        <a:noFill/>
        <a:ln w="15875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DCB02B-A1DA-4FAD-AE40-CD8B61C05E51}">
      <dsp:nvSpPr>
        <dsp:cNvPr id="0" name=""/>
        <dsp:cNvSpPr/>
      </dsp:nvSpPr>
      <dsp:spPr>
        <a:xfrm>
          <a:off x="7009232" y="3082652"/>
          <a:ext cx="2896102" cy="926752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>
              <a:latin typeface="Times New Roman" panose="02020603050405020304" pitchFamily="18" charset="0"/>
              <a:cs typeface="Times New Roman" panose="02020603050405020304" pitchFamily="18" charset="0"/>
            </a:rPr>
            <a:t>Найвища технічна пропозиція в межах передбаченого бюджету</a:t>
          </a:r>
        </a:p>
      </dsp:txBody>
      <dsp:txXfrm>
        <a:off x="7009232" y="3082652"/>
        <a:ext cx="2896102" cy="92675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365F83-7F75-4FEF-B350-02A09FFED69E}">
      <dsp:nvSpPr>
        <dsp:cNvPr id="0" name=""/>
        <dsp:cNvSpPr/>
      </dsp:nvSpPr>
      <dsp:spPr>
        <a:xfrm>
          <a:off x="218946" y="377818"/>
          <a:ext cx="4715991" cy="282959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5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2.10 </a:t>
          </a:r>
          <a:r>
            <a:rPr lang="ru-RU" sz="4500" b="1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Укласти</a:t>
          </a:r>
          <a:r>
            <a:rPr lang="ru-RU" sz="45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контракт</a:t>
          </a:r>
        </a:p>
      </dsp:txBody>
      <dsp:txXfrm>
        <a:off x="218946" y="377818"/>
        <a:ext cx="4715991" cy="2829594"/>
      </dsp:txXfrm>
    </dsp:sp>
    <dsp:sp modelId="{1CBDE4D7-DEAB-4C39-8496-399B17262622}">
      <dsp:nvSpPr>
        <dsp:cNvPr id="0" name=""/>
        <dsp:cNvSpPr/>
      </dsp:nvSpPr>
      <dsp:spPr>
        <a:xfrm>
          <a:off x="5188799" y="356058"/>
          <a:ext cx="4715991" cy="282959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5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2.11 </a:t>
          </a:r>
          <a:r>
            <a:rPr lang="ru-RU" sz="4500" b="1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Повідомити</a:t>
          </a:r>
          <a:r>
            <a:rPr lang="ru-RU" sz="45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4500" b="1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учасникам</a:t>
          </a:r>
          <a:r>
            <a:rPr lang="ru-RU" sz="45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4500" b="1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торгів</a:t>
          </a:r>
          <a:r>
            <a:rPr lang="ru-RU" sz="45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4500" b="1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які</a:t>
          </a:r>
          <a:r>
            <a:rPr lang="ru-RU" sz="45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не </a:t>
          </a:r>
          <a:r>
            <a:rPr lang="ru-RU" sz="4500" b="1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виграли</a:t>
          </a:r>
          <a:endParaRPr lang="ru-RU" sz="4500" b="1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88799" y="356058"/>
        <a:ext cx="4715991" cy="282959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68A306-CFA7-40AF-9DAD-9736DD3299B0}">
      <dsp:nvSpPr>
        <dsp:cNvPr id="0" name=""/>
        <dsp:cNvSpPr/>
      </dsp:nvSpPr>
      <dsp:spPr>
        <a:xfrm>
          <a:off x="0" y="621402"/>
          <a:ext cx="9906000" cy="806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8B06F7-C827-4D93-BF07-99B48A98D0A0}">
      <dsp:nvSpPr>
        <dsp:cNvPr id="0" name=""/>
        <dsp:cNvSpPr/>
      </dsp:nvSpPr>
      <dsp:spPr>
        <a:xfrm>
          <a:off x="495300" y="149082"/>
          <a:ext cx="6934200" cy="94464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096" tIns="0" rIns="262096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i="1" kern="1200" dirty="0"/>
            <a:t>3.1 </a:t>
          </a:r>
          <a:r>
            <a:rPr lang="ru-RU" sz="3200" b="1" i="1" kern="1200" dirty="0" err="1"/>
            <a:t>Управління</a:t>
          </a:r>
          <a:r>
            <a:rPr lang="ru-RU" sz="3200" b="1" i="1" kern="1200" dirty="0"/>
            <a:t> договором</a:t>
          </a:r>
        </a:p>
      </dsp:txBody>
      <dsp:txXfrm>
        <a:off x="541414" y="195196"/>
        <a:ext cx="6841972" cy="852412"/>
      </dsp:txXfrm>
    </dsp:sp>
    <dsp:sp modelId="{BD5C8B6A-BAEB-47AE-950D-2096824B6E49}">
      <dsp:nvSpPr>
        <dsp:cNvPr id="0" name=""/>
        <dsp:cNvSpPr/>
      </dsp:nvSpPr>
      <dsp:spPr>
        <a:xfrm>
          <a:off x="0" y="2072922"/>
          <a:ext cx="9906000" cy="806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201776-A695-4332-93B6-EF26CB489EC8}">
      <dsp:nvSpPr>
        <dsp:cNvPr id="0" name=""/>
        <dsp:cNvSpPr/>
      </dsp:nvSpPr>
      <dsp:spPr>
        <a:xfrm>
          <a:off x="495300" y="1600602"/>
          <a:ext cx="6934200" cy="94464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096" tIns="0" rIns="262096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i="1" kern="1200" dirty="0"/>
            <a:t>3.2 </a:t>
          </a:r>
          <a:r>
            <a:rPr lang="ru-RU" sz="3200" b="1" i="1" kern="1200" dirty="0" err="1"/>
            <a:t>Завершення</a:t>
          </a:r>
          <a:r>
            <a:rPr lang="ru-RU" sz="3200" b="1" i="1" kern="1200" dirty="0"/>
            <a:t> договору</a:t>
          </a:r>
        </a:p>
      </dsp:txBody>
      <dsp:txXfrm>
        <a:off x="541414" y="1646716"/>
        <a:ext cx="6841972" cy="852412"/>
      </dsp:txXfrm>
    </dsp:sp>
    <dsp:sp modelId="{F29AC370-1476-4098-80BA-22A235985CC6}">
      <dsp:nvSpPr>
        <dsp:cNvPr id="0" name=""/>
        <dsp:cNvSpPr/>
      </dsp:nvSpPr>
      <dsp:spPr>
        <a:xfrm>
          <a:off x="0" y="3524442"/>
          <a:ext cx="9906000" cy="806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98ED48-F72C-41CA-99BD-1E211E900110}">
      <dsp:nvSpPr>
        <dsp:cNvPr id="0" name=""/>
        <dsp:cNvSpPr/>
      </dsp:nvSpPr>
      <dsp:spPr>
        <a:xfrm>
          <a:off x="495300" y="3052122"/>
          <a:ext cx="6934200" cy="94464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096" tIns="0" rIns="262096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i="1" kern="1200" dirty="0"/>
            <a:t>3.3 </a:t>
          </a:r>
          <a:r>
            <a:rPr lang="ru-RU" sz="3200" b="1" i="1" kern="1200" dirty="0" err="1"/>
            <a:t>Зміна</a:t>
          </a:r>
          <a:r>
            <a:rPr lang="ru-RU" sz="3200" b="1" i="1" kern="1200" dirty="0"/>
            <a:t> </a:t>
          </a:r>
          <a:r>
            <a:rPr lang="ru-RU" sz="3200" b="1" i="1" kern="1200" dirty="0" err="1"/>
            <a:t>або</a:t>
          </a:r>
          <a:r>
            <a:rPr lang="ru-RU" sz="3200" b="1" i="1" kern="1200" dirty="0"/>
            <a:t> </a:t>
          </a:r>
          <a:r>
            <a:rPr lang="ru-RU" sz="3200" b="1" i="1" kern="1200" dirty="0" err="1"/>
            <a:t>розірвання</a:t>
          </a:r>
          <a:r>
            <a:rPr lang="ru-RU" sz="3200" b="1" i="1" kern="1200" dirty="0"/>
            <a:t> договору</a:t>
          </a:r>
        </a:p>
      </dsp:txBody>
      <dsp:txXfrm>
        <a:off x="541414" y="3098236"/>
        <a:ext cx="6841972" cy="85241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74A654-815E-455A-B43A-B02D657EC892}">
      <dsp:nvSpPr>
        <dsp:cNvPr id="0" name=""/>
        <dsp:cNvSpPr/>
      </dsp:nvSpPr>
      <dsp:spPr>
        <a:xfrm>
          <a:off x="0" y="391977"/>
          <a:ext cx="10654748" cy="554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F3D5D1-C56F-46B2-A88F-E0D401F87D14}">
      <dsp:nvSpPr>
        <dsp:cNvPr id="0" name=""/>
        <dsp:cNvSpPr/>
      </dsp:nvSpPr>
      <dsp:spPr>
        <a:xfrm>
          <a:off x="532737" y="67257"/>
          <a:ext cx="7458323" cy="64944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907" tIns="0" rIns="281907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i="1" kern="1200">
              <a:latin typeface="Times New Roman" panose="02020603050405020304" pitchFamily="18" charset="0"/>
              <a:cs typeface="Times New Roman" panose="02020603050405020304" pitchFamily="18" charset="0"/>
            </a:rPr>
            <a:t>Внесення змін до договорів</a:t>
          </a:r>
          <a:endParaRPr lang="en-US" sz="2200" i="1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4440" y="98960"/>
        <a:ext cx="7394917" cy="586034"/>
      </dsp:txXfrm>
    </dsp:sp>
    <dsp:sp modelId="{5585E0FE-06EA-4A8F-85CA-660BA4DEB65B}">
      <dsp:nvSpPr>
        <dsp:cNvPr id="0" name=""/>
        <dsp:cNvSpPr/>
      </dsp:nvSpPr>
      <dsp:spPr>
        <a:xfrm>
          <a:off x="0" y="1389897"/>
          <a:ext cx="10654748" cy="554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093DF1-1BCD-47D9-844D-8E084C456647}">
      <dsp:nvSpPr>
        <dsp:cNvPr id="0" name=""/>
        <dsp:cNvSpPr/>
      </dsp:nvSpPr>
      <dsp:spPr>
        <a:xfrm>
          <a:off x="532737" y="1065177"/>
          <a:ext cx="7458323" cy="64944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907" tIns="0" rIns="281907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Розірвання</a:t>
          </a:r>
          <a:r>
            <a:rPr lang="ru-RU" sz="22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200" b="1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договорів</a:t>
          </a:r>
          <a:endParaRPr lang="ru-RU" sz="2200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4440" y="1096880"/>
        <a:ext cx="7394917" cy="586034"/>
      </dsp:txXfrm>
    </dsp:sp>
    <dsp:sp modelId="{01724A40-5195-4B64-8BE0-CDFBD9624C8C}">
      <dsp:nvSpPr>
        <dsp:cNvPr id="0" name=""/>
        <dsp:cNvSpPr/>
      </dsp:nvSpPr>
      <dsp:spPr>
        <a:xfrm>
          <a:off x="0" y="2387817"/>
          <a:ext cx="10654748" cy="554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84C1E0-99EE-4BA4-8451-5E4DED6ED0D6}">
      <dsp:nvSpPr>
        <dsp:cNvPr id="0" name=""/>
        <dsp:cNvSpPr/>
      </dsp:nvSpPr>
      <dsp:spPr>
        <a:xfrm>
          <a:off x="532737" y="2063097"/>
          <a:ext cx="7458323" cy="64944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907" tIns="0" rIns="281907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Припинення</a:t>
          </a:r>
          <a:r>
            <a:rPr lang="ru-RU" sz="24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для </a:t>
          </a:r>
          <a:r>
            <a:rPr lang="ru-RU" sz="2400" b="1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зручності</a:t>
          </a:r>
          <a:endParaRPr lang="ru-RU" sz="2400" b="1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4440" y="2094800"/>
        <a:ext cx="7394917" cy="586034"/>
      </dsp:txXfrm>
    </dsp:sp>
    <dsp:sp modelId="{CF1550A4-20E2-4BFF-B71C-F64B86BD4851}">
      <dsp:nvSpPr>
        <dsp:cNvPr id="0" name=""/>
        <dsp:cNvSpPr/>
      </dsp:nvSpPr>
      <dsp:spPr>
        <a:xfrm>
          <a:off x="0" y="3385737"/>
          <a:ext cx="10654748" cy="554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C16AF2-5C8E-48CF-B361-297B322238DA}">
      <dsp:nvSpPr>
        <dsp:cNvPr id="0" name=""/>
        <dsp:cNvSpPr/>
      </dsp:nvSpPr>
      <dsp:spPr>
        <a:xfrm>
          <a:off x="532737" y="3061017"/>
          <a:ext cx="7458323" cy="64944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907" tIns="0" rIns="281907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i="1" kern="1200">
              <a:latin typeface="Times New Roman" panose="02020603050405020304" pitchFamily="18" charset="0"/>
              <a:cs typeface="Times New Roman" panose="02020603050405020304" pitchFamily="18" charset="0"/>
            </a:rPr>
            <a:t>Розірвання за невиконання зобов'язань</a:t>
          </a:r>
          <a:endParaRPr lang="en-US" sz="2200" i="1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4440" y="3092720"/>
        <a:ext cx="7394917" cy="586034"/>
      </dsp:txXfrm>
    </dsp:sp>
    <dsp:sp modelId="{214A3B59-F49B-4B95-8533-59B67E5A1DB1}">
      <dsp:nvSpPr>
        <dsp:cNvPr id="0" name=""/>
        <dsp:cNvSpPr/>
      </dsp:nvSpPr>
      <dsp:spPr>
        <a:xfrm>
          <a:off x="0" y="4383657"/>
          <a:ext cx="10654748" cy="554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28531B-FC57-4749-9169-73C8B173066B}">
      <dsp:nvSpPr>
        <dsp:cNvPr id="0" name=""/>
        <dsp:cNvSpPr/>
      </dsp:nvSpPr>
      <dsp:spPr>
        <a:xfrm>
          <a:off x="532737" y="4058937"/>
          <a:ext cx="7458323" cy="64944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907" tIns="0" rIns="281907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i="1" kern="1200">
              <a:latin typeface="Times New Roman" panose="02020603050405020304" pitchFamily="18" charset="0"/>
              <a:cs typeface="Times New Roman" panose="02020603050405020304" pitchFamily="18" charset="0"/>
            </a:rPr>
            <a:t>Розірвання за взаємною згодою</a:t>
          </a:r>
          <a:endParaRPr lang="en-US" sz="2200" i="1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4440" y="4090640"/>
        <a:ext cx="7394917" cy="586034"/>
      </dsp:txXfrm>
    </dsp:sp>
    <dsp:sp modelId="{45315BF2-795B-41D8-9DCD-CB8253763251}">
      <dsp:nvSpPr>
        <dsp:cNvPr id="0" name=""/>
        <dsp:cNvSpPr/>
      </dsp:nvSpPr>
      <dsp:spPr>
        <a:xfrm>
          <a:off x="0" y="5381577"/>
          <a:ext cx="10654748" cy="554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B1D2A2-EF46-49C0-861A-F0DB1548E913}">
      <dsp:nvSpPr>
        <dsp:cNvPr id="0" name=""/>
        <dsp:cNvSpPr/>
      </dsp:nvSpPr>
      <dsp:spPr>
        <a:xfrm>
          <a:off x="532737" y="5056857"/>
          <a:ext cx="7458323" cy="64944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907" tIns="0" rIns="281907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i="1" kern="1200">
              <a:latin typeface="Times New Roman" panose="02020603050405020304" pitchFamily="18" charset="0"/>
              <a:cs typeface="Times New Roman" panose="02020603050405020304" pitchFamily="18" charset="0"/>
            </a:rPr>
            <a:t>Заява підрядника про розірвання</a:t>
          </a:r>
          <a:endParaRPr lang="en-US" sz="2200" i="1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4440" y="5088560"/>
        <a:ext cx="7394917" cy="5860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tpsgc-pwgsc.gc.ca/app-acq/sp-ps/index-eng.html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canadabuys.canada.ca/en/tender-opportunities?status%5B0%5D=1920&amp;status%5B1%5D=87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open.canada.ca/data/en/dataset/6abd20d4-7a1c-4b38-baa2-9525d0bb2fd2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33061" y="625407"/>
            <a:ext cx="10734261" cy="686559"/>
          </a:xfrm>
        </p:spPr>
        <p:txBody>
          <a:bodyPr>
            <a:normAutofit fontScale="90000"/>
          </a:bodyPr>
          <a:lstStyle/>
          <a:p>
            <a:r>
              <a:rPr lang="uk-UA" b="1" dirty="0"/>
              <a:t>Тема. Публічні закупівлі Канади</a:t>
            </a:r>
            <a:endParaRPr lang="en-US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76424" y="1311965"/>
            <a:ext cx="9772237" cy="4870173"/>
          </a:xfrm>
        </p:spPr>
        <p:txBody>
          <a:bodyPr>
            <a:normAutofit/>
          </a:bodyPr>
          <a:lstStyle/>
          <a:p>
            <a:pPr algn="ctr"/>
            <a:r>
              <a:rPr lang="uk-UA" sz="2400" b="1" dirty="0"/>
              <a:t>План</a:t>
            </a:r>
            <a:endParaRPr lang="en-US" sz="2400" dirty="0"/>
          </a:p>
          <a:p>
            <a:pPr marL="457200" lvl="0" indent="-457200">
              <a:buFont typeface="+mj-lt"/>
              <a:buAutoNum type="arabicPeriod"/>
            </a:pPr>
            <a:r>
              <a:rPr lang="ru-RU" sz="2400" b="1" dirty="0"/>
              <a:t>Характеристика ринку </a:t>
            </a:r>
            <a:r>
              <a:rPr lang="ru-RU" sz="2400" b="1" dirty="0" err="1"/>
              <a:t>публічних</a:t>
            </a:r>
            <a:r>
              <a:rPr lang="ru-RU" sz="2400" b="1" dirty="0"/>
              <a:t> </a:t>
            </a:r>
            <a:r>
              <a:rPr lang="ru-RU" sz="2400" b="1" dirty="0" err="1"/>
              <a:t>закупівель</a:t>
            </a:r>
            <a:r>
              <a:rPr lang="ru-RU" sz="2400" b="1" dirty="0"/>
              <a:t> </a:t>
            </a:r>
            <a:r>
              <a:rPr lang="ru-RU" sz="2400" b="1" dirty="0" err="1"/>
              <a:t>Канади</a:t>
            </a:r>
            <a:endParaRPr lang="en-US" sz="2400" dirty="0"/>
          </a:p>
          <a:p>
            <a:pPr marL="457200" lvl="0" indent="-457200">
              <a:buFont typeface="+mj-lt"/>
              <a:buAutoNum type="arabicPeriod"/>
            </a:pPr>
            <a:r>
              <a:rPr lang="uk-UA" sz="2400" b="1" dirty="0"/>
              <a:t>Законодавче регулювання процесу публічних </a:t>
            </a:r>
            <a:r>
              <a:rPr lang="uk-UA" sz="2400" b="1" dirty="0" err="1"/>
              <a:t>закупівель</a:t>
            </a:r>
            <a:endParaRPr lang="en-US" sz="2400" dirty="0"/>
          </a:p>
          <a:p>
            <a:pPr marL="457200" lvl="0" indent="-457200">
              <a:buFont typeface="+mj-lt"/>
              <a:buAutoNum type="arabicPeriod"/>
            </a:pPr>
            <a:r>
              <a:rPr lang="ru-RU" sz="2400" b="1" dirty="0"/>
              <a:t>Служба </a:t>
            </a:r>
            <a:r>
              <a:rPr lang="ru-RU" sz="2400" b="1" dirty="0" err="1"/>
              <a:t>державних</a:t>
            </a:r>
            <a:r>
              <a:rPr lang="ru-RU" sz="2400" b="1" dirty="0"/>
              <a:t> </a:t>
            </a:r>
            <a:r>
              <a:rPr lang="ru-RU" sz="2400" b="1" dirty="0" err="1"/>
              <a:t>послуг</a:t>
            </a:r>
            <a:r>
              <a:rPr lang="ru-RU" sz="2400" b="1" dirty="0"/>
              <a:t> і </a:t>
            </a:r>
            <a:r>
              <a:rPr lang="ru-RU" sz="2400" b="1" dirty="0" err="1"/>
              <a:t>закупівель</a:t>
            </a:r>
            <a:r>
              <a:rPr lang="ru-RU" sz="2400" b="1" dirty="0"/>
              <a:t> </a:t>
            </a:r>
            <a:r>
              <a:rPr lang="ru-RU" sz="2400" b="1" dirty="0" err="1"/>
              <a:t>Канади</a:t>
            </a:r>
            <a:endParaRPr lang="en-US" sz="2400" dirty="0"/>
          </a:p>
          <a:p>
            <a:pPr marL="457200" lvl="0" indent="-457200">
              <a:buFont typeface="+mj-lt"/>
              <a:buAutoNum type="arabicPeriod"/>
            </a:pPr>
            <a:r>
              <a:rPr lang="uk-UA" sz="2400" b="1" dirty="0"/>
              <a:t>Порогові значення закупівлі товарів та послуг</a:t>
            </a:r>
            <a:endParaRPr lang="en-US" sz="2400" dirty="0"/>
          </a:p>
          <a:p>
            <a:pPr marL="457200" lvl="0" indent="-457200">
              <a:buFont typeface="+mj-lt"/>
              <a:buAutoNum type="arabicPeriod"/>
            </a:pPr>
            <a:r>
              <a:rPr lang="uk-UA" sz="2400" b="1" dirty="0"/>
              <a:t>Конкурсний та неконкурентний процес публічних </a:t>
            </a:r>
            <a:r>
              <a:rPr lang="uk-UA" sz="2400" b="1" dirty="0" err="1"/>
              <a:t>закупівель</a:t>
            </a:r>
            <a:endParaRPr lang="en-US" sz="2400" dirty="0"/>
          </a:p>
          <a:p>
            <a:pPr marL="457200" lvl="0" indent="-457200">
              <a:buFont typeface="+mj-lt"/>
              <a:buAutoNum type="arabicPeriod"/>
            </a:pPr>
            <a:r>
              <a:rPr lang="uk-UA" sz="2400" b="1" dirty="0"/>
              <a:t>Етапи процесу публічних </a:t>
            </a:r>
            <a:r>
              <a:rPr lang="uk-UA" sz="2400" b="1" dirty="0" err="1"/>
              <a:t>закупівель</a:t>
            </a:r>
            <a:r>
              <a:rPr lang="uk-UA" sz="2400" b="1" dirty="0"/>
              <a:t> Канади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135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218662"/>
            <a:ext cx="9905998" cy="934278"/>
          </a:xfrm>
        </p:spPr>
        <p:txBody>
          <a:bodyPr>
            <a:normAutofit/>
          </a:bodyPr>
          <a:lstStyle/>
          <a:p>
            <a:r>
              <a:rPr lang="uk-UA" dirty="0"/>
              <a:t>Семінарське заняття 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3" y="1152939"/>
            <a:ext cx="9905998" cy="5168347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uk-UA" sz="5000" i="1" dirty="0"/>
              <a:t>Передбачається виконання ДВОХ із завдань семінарського заняття з попереднім завантаженням виконаного завдання на платформу </a:t>
            </a:r>
            <a:r>
              <a:rPr lang="en-US" sz="5000" i="1" dirty="0"/>
              <a:t>e</a:t>
            </a:r>
            <a:r>
              <a:rPr lang="ru-RU" sz="5000" i="1" dirty="0"/>
              <a:t>-</a:t>
            </a:r>
            <a:r>
              <a:rPr lang="en-US" sz="5000" i="1" dirty="0"/>
              <a:t>learning</a:t>
            </a:r>
            <a:r>
              <a:rPr lang="ru-RU" sz="5000" i="1" dirty="0"/>
              <a:t> (</a:t>
            </a:r>
            <a:r>
              <a:rPr lang="uk-UA" sz="5000" i="1" dirty="0"/>
              <a:t>до семінару) та представленням результатів на занятті.</a:t>
            </a:r>
            <a:endParaRPr lang="uk-UA" sz="5000" dirty="0"/>
          </a:p>
          <a:p>
            <a:pPr marL="0" indent="0">
              <a:buNone/>
            </a:pPr>
            <a:r>
              <a:rPr lang="uk-UA" sz="5000" i="1" dirty="0"/>
              <a:t>За дане заняття Ви можете отримати до 10 балів.</a:t>
            </a:r>
            <a:endParaRPr lang="en-US" sz="5000" dirty="0"/>
          </a:p>
          <a:p>
            <a:pPr marL="457200" lvl="0" indent="-457200">
              <a:buFont typeface="+mj-lt"/>
              <a:buAutoNum type="arabicPeriod"/>
            </a:pPr>
            <a:r>
              <a:rPr lang="uk-UA" sz="4500" b="1" dirty="0"/>
              <a:t>Дослідити особливості публічних </a:t>
            </a:r>
            <a:r>
              <a:rPr lang="uk-UA" sz="4500" b="1" dirty="0" err="1"/>
              <a:t>закупівель</a:t>
            </a:r>
            <a:r>
              <a:rPr lang="uk-UA" sz="4500" b="1" dirty="0"/>
              <a:t> Канади в різних сферах економічної діяльності (за вибором студента), надайте статистичне та аналітичне підтвердження. </a:t>
            </a:r>
            <a:endParaRPr lang="en-US" sz="4500" b="1" dirty="0"/>
          </a:p>
          <a:p>
            <a:pPr marL="457200" lvl="0" indent="-457200">
              <a:buFont typeface="+mj-lt"/>
              <a:buAutoNum type="arabicPeriod"/>
            </a:pPr>
            <a:r>
              <a:rPr lang="uk-UA" sz="4500" b="1" dirty="0"/>
              <a:t>Проаналізуйте </a:t>
            </a:r>
            <a:r>
              <a:rPr lang="uk-UA" sz="4500" b="1" dirty="0" err="1"/>
              <a:t>Public</a:t>
            </a:r>
            <a:r>
              <a:rPr lang="uk-UA" sz="4500" b="1" dirty="0"/>
              <a:t> </a:t>
            </a:r>
            <a:r>
              <a:rPr lang="uk-UA" sz="4500" b="1" dirty="0" err="1"/>
              <a:t>Services</a:t>
            </a:r>
            <a:r>
              <a:rPr lang="uk-UA" sz="4500" b="1" dirty="0"/>
              <a:t> </a:t>
            </a:r>
            <a:r>
              <a:rPr lang="uk-UA" sz="4500" b="1" dirty="0" err="1"/>
              <a:t>and</a:t>
            </a:r>
            <a:r>
              <a:rPr lang="uk-UA" sz="4500" b="1" dirty="0"/>
              <a:t> </a:t>
            </a:r>
            <a:r>
              <a:rPr lang="uk-UA" sz="4500" b="1" dirty="0" err="1"/>
              <a:t>Procurement</a:t>
            </a:r>
            <a:r>
              <a:rPr lang="uk-UA" sz="4500" b="1" dirty="0"/>
              <a:t> </a:t>
            </a:r>
            <a:r>
              <a:rPr lang="uk-UA" sz="4500" b="1" dirty="0" err="1"/>
              <a:t>Canada</a:t>
            </a:r>
            <a:r>
              <a:rPr lang="uk-UA" sz="4500" b="1" dirty="0"/>
              <a:t> 2024 </a:t>
            </a:r>
            <a:r>
              <a:rPr lang="uk-UA" sz="4500" b="1" dirty="0" err="1"/>
              <a:t>to</a:t>
            </a:r>
            <a:r>
              <a:rPr lang="uk-UA" sz="4500" b="1" dirty="0"/>
              <a:t> 2025 </a:t>
            </a:r>
            <a:r>
              <a:rPr lang="uk-UA" sz="4500" b="1" dirty="0" err="1"/>
              <a:t>Departmental</a:t>
            </a:r>
            <a:r>
              <a:rPr lang="uk-UA" sz="4500" b="1" dirty="0"/>
              <a:t> </a:t>
            </a:r>
            <a:r>
              <a:rPr lang="uk-UA" sz="4500" b="1" dirty="0" err="1"/>
              <a:t>Plan</a:t>
            </a:r>
            <a:r>
              <a:rPr lang="uk-UA" sz="4500" b="1" dirty="0"/>
              <a:t>,  зробіть короткий реферат (2-3 сторінки) по ключових аспектах.</a:t>
            </a:r>
            <a:endParaRPr lang="en-US" sz="4500" b="1" dirty="0"/>
          </a:p>
          <a:p>
            <a:pPr marL="457200" lvl="0" indent="-457200">
              <a:buFont typeface="+mj-lt"/>
              <a:buAutoNum type="arabicPeriod"/>
            </a:pPr>
            <a:r>
              <a:rPr lang="uk-UA" sz="4500" b="1" dirty="0"/>
              <a:t>Проаналізуйте ринок постачальників товарів та послуг Канади, виявіть основних гравців та зробіть доповідь щодо основних аспектів їх діяльності.</a:t>
            </a:r>
            <a:endParaRPr lang="en-US" sz="4500" b="1" dirty="0"/>
          </a:p>
          <a:p>
            <a:pPr marL="457200" lvl="0" indent="-457200">
              <a:buFont typeface="+mj-lt"/>
              <a:buAutoNum type="arabicPeriod"/>
            </a:pPr>
            <a:r>
              <a:rPr lang="uk-UA" sz="4500" b="1" dirty="0"/>
              <a:t>Порівняйте систему публічних </a:t>
            </a:r>
            <a:r>
              <a:rPr lang="uk-UA" sz="4500" b="1" dirty="0" err="1"/>
              <a:t>закупівель</a:t>
            </a:r>
            <a:r>
              <a:rPr lang="uk-UA" sz="4500" b="1" dirty="0"/>
              <a:t> Канади з системою публічних </a:t>
            </a:r>
            <a:r>
              <a:rPr lang="uk-UA" sz="4500" b="1" dirty="0" err="1"/>
              <a:t>закупівель</a:t>
            </a:r>
            <a:r>
              <a:rPr lang="uk-UA" sz="4500" b="1" dirty="0"/>
              <a:t> країни, де формою правління є конституційна монархія (країна на вибір студента).</a:t>
            </a:r>
            <a:endParaRPr lang="en-US" sz="4500" b="1" dirty="0"/>
          </a:p>
          <a:p>
            <a:pPr marL="457200" indent="-457200">
              <a:buFont typeface="+mj-lt"/>
              <a:buAutoNum type="arabicPeriod"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990624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1778" y="141440"/>
            <a:ext cx="9905998" cy="1071134"/>
          </a:xfrm>
        </p:spPr>
        <p:txBody>
          <a:bodyPr>
            <a:normAutofit fontScale="90000"/>
          </a:bodyPr>
          <a:lstStyle/>
          <a:p>
            <a:pPr lvl="0"/>
            <a:r>
              <a:rPr lang="ru-RU" b="1" dirty="0"/>
              <a:t>1. Характеристика ринку </a:t>
            </a:r>
            <a:r>
              <a:rPr lang="ru-RU" b="1" dirty="0" err="1"/>
              <a:t>публічних</a:t>
            </a:r>
            <a:r>
              <a:rPr lang="ru-RU" b="1" dirty="0"/>
              <a:t> </a:t>
            </a:r>
            <a:r>
              <a:rPr lang="ru-RU" b="1" dirty="0" err="1"/>
              <a:t>закупівель</a:t>
            </a:r>
            <a:r>
              <a:rPr lang="ru-RU" b="1" dirty="0"/>
              <a:t> </a:t>
            </a:r>
            <a:r>
              <a:rPr lang="ru-RU" b="1" dirty="0" err="1"/>
              <a:t>Канади</a:t>
            </a:r>
            <a:endParaRPr lang="en-US" dirty="0"/>
          </a:p>
        </p:txBody>
      </p:sp>
      <p:pic>
        <p:nvPicPr>
          <p:cNvPr id="4" name="Объект 3" descr="https://www.ccc.ca/wp-content/uploads/2023/09/Picture1.pn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059" y="1212574"/>
            <a:ext cx="11124628" cy="53837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8342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Text version below: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525" y="618848"/>
            <a:ext cx="9980640" cy="58217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9351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4091" y="337931"/>
            <a:ext cx="11063840" cy="4552122"/>
          </a:xfrm>
        </p:spPr>
        <p:txBody>
          <a:bodyPr>
            <a:normAutofit/>
          </a:bodyPr>
          <a:lstStyle/>
          <a:p>
            <a:r>
              <a:rPr lang="uk-UA" b="1" dirty="0"/>
              <a:t>Уряд Канади щороку закуповує товари та послуги на суму приблизно 22 мільярди доларів від імені федеральних департаментів і агентств, що робить його одним із найбільших державних покупців у країні.</a:t>
            </a:r>
          </a:p>
          <a:p>
            <a:r>
              <a:rPr lang="uk-UA" b="1" dirty="0" err="1"/>
              <a:t>Canadian</a:t>
            </a:r>
            <a:r>
              <a:rPr lang="uk-UA" b="1" dirty="0"/>
              <a:t> </a:t>
            </a:r>
            <a:r>
              <a:rPr lang="uk-UA" b="1" dirty="0" err="1"/>
              <a:t>Commercial</a:t>
            </a:r>
            <a:r>
              <a:rPr lang="uk-UA" b="1" dirty="0"/>
              <a:t> </a:t>
            </a:r>
            <a:r>
              <a:rPr lang="uk-UA" b="1" dirty="0" err="1"/>
              <a:t>Corporation</a:t>
            </a:r>
            <a:r>
              <a:rPr lang="uk-UA" b="1" dirty="0"/>
              <a:t> (CCC) — це міжурядова агенція Канади (G2G), яка підтримує міжнародну торгівлю, забезпечуючи підтримку, розробку проектів і досвід, щоб допомогти експортерам отримати доступ до іноземних ринків державних </a:t>
            </a:r>
            <a:r>
              <a:rPr lang="uk-UA" b="1" dirty="0" err="1"/>
              <a:t>закупівель</a:t>
            </a:r>
            <a:r>
              <a:rPr lang="uk-UA" b="1" dirty="0"/>
              <a:t>.</a:t>
            </a:r>
            <a:endParaRPr lang="en-US" b="1" dirty="0"/>
          </a:p>
          <a:p>
            <a:endParaRPr lang="en-US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992159" y="3716545"/>
            <a:ext cx="9145754" cy="290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312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uk-UA" b="1" dirty="0"/>
              <a:t>2. Законодавче регулювання процесу публічних </a:t>
            </a:r>
            <a:r>
              <a:rPr lang="uk-UA" b="1" dirty="0" err="1"/>
              <a:t>закупівель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1141410" y="1820892"/>
            <a:ext cx="4649783" cy="823912"/>
          </a:xfrm>
        </p:spPr>
        <p:txBody>
          <a:bodyPr/>
          <a:lstStyle/>
          <a:p>
            <a:r>
              <a:rPr lang="ru-RU" b="1" dirty="0" err="1"/>
              <a:t>Федеральні</a:t>
            </a:r>
            <a:r>
              <a:rPr lang="ru-RU" b="1" dirty="0"/>
              <a:t> </a:t>
            </a:r>
            <a:r>
              <a:rPr lang="ru-RU" b="1" dirty="0" err="1"/>
              <a:t>закупівлі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1141410" y="3051273"/>
            <a:ext cx="4878391" cy="2717801"/>
          </a:xfrm>
        </p:spPr>
        <p:txBody>
          <a:bodyPr>
            <a:normAutofit fontScale="55000" lnSpcReduction="20000"/>
          </a:bodyPr>
          <a:lstStyle/>
          <a:p>
            <a:r>
              <a:rPr lang="ru-RU" b="1" dirty="0"/>
              <a:t>На федеральному </a:t>
            </a:r>
            <a:r>
              <a:rPr lang="ru-RU" b="1" dirty="0" err="1"/>
              <a:t>рівні</a:t>
            </a:r>
            <a:r>
              <a:rPr lang="ru-RU" b="1" dirty="0"/>
              <a:t> </a:t>
            </a:r>
            <a:r>
              <a:rPr lang="ru-RU" b="1" dirty="0" err="1"/>
              <a:t>Положення</a:t>
            </a:r>
            <a:r>
              <a:rPr lang="ru-RU" b="1" dirty="0"/>
              <a:t> про </a:t>
            </a:r>
            <a:r>
              <a:rPr lang="ru-RU" b="1" dirty="0" err="1"/>
              <a:t>державні</a:t>
            </a:r>
            <a:r>
              <a:rPr lang="ru-RU" b="1" dirty="0"/>
              <a:t> </a:t>
            </a:r>
            <a:r>
              <a:rPr lang="ru-RU" b="1" dirty="0" err="1"/>
              <a:t>контракти</a:t>
            </a:r>
            <a:r>
              <a:rPr lang="ru-RU" b="1" dirty="0"/>
              <a:t> (</a:t>
            </a:r>
            <a:r>
              <a:rPr lang="ru-RU" b="1" dirty="0" err="1"/>
              <a:t>Government</a:t>
            </a:r>
            <a:r>
              <a:rPr lang="ru-RU" b="1" dirty="0"/>
              <a:t> </a:t>
            </a:r>
            <a:r>
              <a:rPr lang="ru-RU" b="1" dirty="0" err="1"/>
              <a:t>Contract</a:t>
            </a:r>
            <a:r>
              <a:rPr lang="ru-RU" b="1" dirty="0"/>
              <a:t> </a:t>
            </a:r>
            <a:r>
              <a:rPr lang="ru-RU" b="1" dirty="0" err="1"/>
              <a:t>Regulations</a:t>
            </a:r>
            <a:r>
              <a:rPr lang="ru-RU" b="1" dirty="0"/>
              <a:t> (</a:t>
            </a:r>
            <a:r>
              <a:rPr lang="en-US" b="1" dirty="0"/>
              <a:t>SOR</a:t>
            </a:r>
            <a:r>
              <a:rPr lang="ru-RU" b="1" dirty="0"/>
              <a:t>/87-402) - </a:t>
            </a:r>
            <a:r>
              <a:rPr lang="ru-RU" b="1" dirty="0" err="1"/>
              <a:t>GCRs</a:t>
            </a:r>
            <a:r>
              <a:rPr lang="ru-RU" b="1" dirty="0"/>
              <a:t>) є </a:t>
            </a:r>
            <a:r>
              <a:rPr lang="ru-RU" b="1" dirty="0" err="1"/>
              <a:t>головним</a:t>
            </a:r>
            <a:r>
              <a:rPr lang="ru-RU" b="1" dirty="0"/>
              <a:t> </a:t>
            </a:r>
            <a:r>
              <a:rPr lang="ru-RU" b="1" dirty="0" err="1"/>
              <a:t>законодавчим</a:t>
            </a:r>
            <a:r>
              <a:rPr lang="ru-RU" b="1" dirty="0"/>
              <a:t> актом, </a:t>
            </a:r>
            <a:r>
              <a:rPr lang="ru-RU" b="1" dirty="0" err="1"/>
              <a:t>який</a:t>
            </a:r>
            <a:r>
              <a:rPr lang="ru-RU" b="1" dirty="0"/>
              <a:t> </a:t>
            </a:r>
            <a:r>
              <a:rPr lang="ru-RU" b="1" dirty="0" err="1"/>
              <a:t>регулює</a:t>
            </a:r>
            <a:r>
              <a:rPr lang="ru-RU" b="1" dirty="0"/>
              <a:t> </a:t>
            </a:r>
            <a:r>
              <a:rPr lang="ru-RU" b="1" dirty="0" err="1"/>
              <a:t>закупівлі</a:t>
            </a:r>
            <a:r>
              <a:rPr lang="ru-RU" b="1" dirty="0"/>
              <a:t> </a:t>
            </a:r>
            <a:r>
              <a:rPr lang="ru-RU" b="1" dirty="0" err="1"/>
              <a:t>федеральними</a:t>
            </a:r>
            <a:r>
              <a:rPr lang="ru-RU" b="1" dirty="0"/>
              <a:t> </a:t>
            </a:r>
            <a:r>
              <a:rPr lang="ru-RU" b="1" dirty="0" err="1"/>
              <a:t>державними</a:t>
            </a:r>
            <a:r>
              <a:rPr lang="ru-RU" b="1" dirty="0"/>
              <a:t> </a:t>
            </a:r>
            <a:r>
              <a:rPr lang="ru-RU" b="1" dirty="0" err="1"/>
              <a:t>установами</a:t>
            </a:r>
            <a:r>
              <a:rPr lang="ru-RU" b="1" dirty="0"/>
              <a:t>. </a:t>
            </a:r>
            <a:endParaRPr lang="en-US" b="1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2249485"/>
            <a:ext cx="4646602" cy="823912"/>
          </a:xfrm>
        </p:spPr>
        <p:txBody>
          <a:bodyPr/>
          <a:lstStyle/>
          <a:p>
            <a:r>
              <a:rPr lang="ru-RU" b="1" dirty="0" err="1"/>
              <a:t>Провінційні</a:t>
            </a:r>
            <a:r>
              <a:rPr lang="ru-RU" b="1" dirty="0"/>
              <a:t> </a:t>
            </a:r>
            <a:r>
              <a:rPr lang="ru-RU" b="1" dirty="0" err="1"/>
              <a:t>закупівлі</a:t>
            </a:r>
            <a:endParaRPr lang="en-US" dirty="0"/>
          </a:p>
          <a:p>
            <a:endParaRPr lang="en-US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692043"/>
            <a:ext cx="4875210" cy="3817614"/>
          </a:xfrm>
        </p:spPr>
        <p:txBody>
          <a:bodyPr>
            <a:normAutofit fontScale="55000" lnSpcReduction="20000"/>
          </a:bodyPr>
          <a:lstStyle/>
          <a:p>
            <a:r>
              <a:rPr lang="ru-RU" b="1" dirty="0"/>
              <a:t>Квебек: Закон про </a:t>
            </a:r>
            <a:r>
              <a:rPr lang="ru-RU" b="1" dirty="0" err="1"/>
              <a:t>укладання</a:t>
            </a:r>
            <a:r>
              <a:rPr lang="ru-RU" b="1" dirty="0"/>
              <a:t> </a:t>
            </a:r>
            <a:r>
              <a:rPr lang="ru-RU" b="1" dirty="0" err="1"/>
              <a:t>контрактів</a:t>
            </a:r>
            <a:r>
              <a:rPr lang="ru-RU" b="1" dirty="0"/>
              <a:t> </a:t>
            </a:r>
            <a:r>
              <a:rPr lang="ru-RU" b="1" dirty="0" err="1"/>
              <a:t>державними</a:t>
            </a:r>
            <a:r>
              <a:rPr lang="ru-RU" b="1" dirty="0"/>
              <a:t> органами - </a:t>
            </a:r>
            <a:r>
              <a:rPr lang="en-US" b="1" dirty="0"/>
              <a:t>An Act respecting contracting by public bodies</a:t>
            </a:r>
          </a:p>
          <a:p>
            <a:r>
              <a:rPr lang="ru-RU" b="1" dirty="0" err="1"/>
              <a:t>Онтаріо</a:t>
            </a:r>
            <a:r>
              <a:rPr lang="ru-RU" b="1" dirty="0"/>
              <a:t>: </a:t>
            </a:r>
            <a:r>
              <a:rPr lang="ru-RU" b="1" dirty="0" err="1"/>
              <a:t>ширша</a:t>
            </a:r>
            <a:r>
              <a:rPr lang="ru-RU" b="1" dirty="0"/>
              <a:t> Директива про </a:t>
            </a:r>
            <a:r>
              <a:rPr lang="ru-RU" b="1" dirty="0" err="1"/>
              <a:t>закупівлі</a:t>
            </a:r>
            <a:r>
              <a:rPr lang="ru-RU" b="1" dirty="0"/>
              <a:t> державного сектора - </a:t>
            </a:r>
            <a:r>
              <a:rPr lang="ru-RU" b="1" dirty="0" err="1"/>
              <a:t>the</a:t>
            </a:r>
            <a:r>
              <a:rPr lang="ru-RU" b="1" dirty="0"/>
              <a:t> </a:t>
            </a:r>
            <a:r>
              <a:rPr lang="ru-RU" b="1" dirty="0" err="1"/>
              <a:t>Broader</a:t>
            </a:r>
            <a:r>
              <a:rPr lang="ru-RU" b="1" dirty="0"/>
              <a:t> </a:t>
            </a:r>
            <a:r>
              <a:rPr lang="ru-RU" b="1" dirty="0" err="1"/>
              <a:t>Public</a:t>
            </a:r>
            <a:r>
              <a:rPr lang="ru-RU" b="1" dirty="0"/>
              <a:t> </a:t>
            </a:r>
            <a:r>
              <a:rPr lang="ru-RU" b="1" dirty="0" err="1"/>
              <a:t>Sector</a:t>
            </a:r>
            <a:r>
              <a:rPr lang="ru-RU" b="1" dirty="0"/>
              <a:t> </a:t>
            </a:r>
            <a:r>
              <a:rPr lang="ru-RU" b="1" dirty="0" err="1"/>
              <a:t>Procurement</a:t>
            </a:r>
            <a:r>
              <a:rPr lang="ru-RU" b="1" dirty="0"/>
              <a:t> </a:t>
            </a:r>
            <a:r>
              <a:rPr lang="ru-RU" b="1" dirty="0" err="1"/>
              <a:t>Directive</a:t>
            </a:r>
            <a:endParaRPr lang="en-US" b="1" dirty="0"/>
          </a:p>
          <a:p>
            <a:r>
              <a:rPr lang="ru-RU" b="1" dirty="0"/>
              <a:t>Ньюфаундленд і Лабрадор: Закон про </a:t>
            </a:r>
            <a:r>
              <a:rPr lang="ru-RU" b="1" dirty="0" err="1"/>
              <a:t>закупівлі</a:t>
            </a:r>
            <a:r>
              <a:rPr lang="ru-RU" b="1" dirty="0"/>
              <a:t> </a:t>
            </a:r>
            <a:r>
              <a:rPr lang="ru-RU" b="1" dirty="0" err="1"/>
              <a:t>державними</a:t>
            </a:r>
            <a:r>
              <a:rPr lang="ru-RU" b="1" dirty="0"/>
              <a:t> органами - </a:t>
            </a:r>
            <a:r>
              <a:rPr lang="en-US" b="1" dirty="0"/>
              <a:t>an Act Respecting Procurement by Public Bodies</a:t>
            </a:r>
          </a:p>
          <a:p>
            <a:r>
              <a:rPr lang="ru-RU" b="1" dirty="0"/>
              <a:t>Нова </a:t>
            </a:r>
            <a:r>
              <a:rPr lang="ru-RU" b="1" dirty="0" err="1"/>
              <a:t>Шотландія</a:t>
            </a:r>
            <a:r>
              <a:rPr lang="ru-RU" b="1" dirty="0"/>
              <a:t>: Закон про </a:t>
            </a:r>
            <a:r>
              <a:rPr lang="ru-RU" b="1" dirty="0" err="1"/>
              <a:t>державні</a:t>
            </a:r>
            <a:r>
              <a:rPr lang="ru-RU" b="1" dirty="0"/>
              <a:t> </a:t>
            </a:r>
            <a:r>
              <a:rPr lang="ru-RU" b="1" dirty="0" err="1"/>
              <a:t>закупівлі</a:t>
            </a:r>
            <a:r>
              <a:rPr lang="ru-RU" b="1" dirty="0"/>
              <a:t> - </a:t>
            </a:r>
            <a:r>
              <a:rPr lang="en-US" b="1" dirty="0"/>
              <a:t>the Public Procurement Act</a:t>
            </a:r>
          </a:p>
          <a:p>
            <a:r>
              <a:rPr lang="ru-RU" b="1" dirty="0"/>
              <a:t>Нью-</a:t>
            </a:r>
            <a:r>
              <a:rPr lang="ru-RU" b="1" dirty="0" err="1"/>
              <a:t>Брансвік</a:t>
            </a:r>
            <a:r>
              <a:rPr lang="ru-RU" b="1" dirty="0"/>
              <a:t>: Закон про </a:t>
            </a:r>
            <a:r>
              <a:rPr lang="ru-RU" b="1" dirty="0" err="1"/>
              <a:t>закупівлі</a:t>
            </a:r>
            <a:r>
              <a:rPr lang="ru-RU" b="1" dirty="0"/>
              <a:t> - </a:t>
            </a:r>
            <a:r>
              <a:rPr lang="en-US" b="1" dirty="0"/>
              <a:t>the Procurement Act</a:t>
            </a:r>
          </a:p>
          <a:p>
            <a:r>
              <a:rPr lang="ru-RU" b="1" dirty="0"/>
              <a:t>Саскачеван</a:t>
            </a:r>
            <a:r>
              <a:rPr lang="en-US" b="1" dirty="0"/>
              <a:t>: </a:t>
            </a:r>
            <a:r>
              <a:rPr lang="ru-RU" b="1" dirty="0"/>
              <a:t>Правила </a:t>
            </a:r>
            <a:r>
              <a:rPr lang="ru-RU" b="1" dirty="0" err="1"/>
              <a:t>закупівель</a:t>
            </a:r>
            <a:r>
              <a:rPr lang="en-US" b="1" dirty="0"/>
              <a:t> - The Purchasing Regulations</a:t>
            </a:r>
          </a:p>
        </p:txBody>
      </p:sp>
    </p:spTree>
    <p:extLst>
      <p:ext uri="{BB962C8B-B14F-4D97-AF65-F5344CB8AC3E}">
        <p14:creationId xmlns:p14="http://schemas.microsoft.com/office/powerpoint/2010/main" val="3226327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159027"/>
            <a:ext cx="9905998" cy="1053548"/>
          </a:xfrm>
        </p:spPr>
        <p:txBody>
          <a:bodyPr>
            <a:normAutofit fontScale="90000"/>
          </a:bodyPr>
          <a:lstStyle/>
          <a:p>
            <a:r>
              <a:rPr lang="ru-RU" b="1" i="1" dirty="0" err="1"/>
              <a:t>Торгові</a:t>
            </a:r>
            <a:r>
              <a:rPr lang="ru-RU" b="1" i="1" dirty="0"/>
              <a:t> угоди </a:t>
            </a:r>
            <a:r>
              <a:rPr lang="ru-RU" b="1" i="1" dirty="0" err="1"/>
              <a:t>Канади</a:t>
            </a:r>
            <a:r>
              <a:rPr lang="ru-RU" b="1" i="1" dirty="0"/>
              <a:t> з </a:t>
            </a:r>
            <a:r>
              <a:rPr lang="ru-RU" b="1" i="1" dirty="0" err="1"/>
              <a:t>положеннями</a:t>
            </a:r>
            <a:r>
              <a:rPr lang="ru-RU" b="1" i="1" dirty="0"/>
              <a:t> про </a:t>
            </a:r>
            <a:r>
              <a:rPr lang="ru-RU" b="1" i="1" dirty="0" err="1"/>
              <a:t>державні</a:t>
            </a:r>
            <a:r>
              <a:rPr lang="ru-RU" b="1" i="1" dirty="0"/>
              <a:t> </a:t>
            </a:r>
            <a:r>
              <a:rPr lang="ru-RU" b="1" i="1" dirty="0" err="1"/>
              <a:t>закупівлі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1411357"/>
            <a:ext cx="9905999" cy="4379844"/>
          </a:xfrm>
        </p:spPr>
        <p:txBody>
          <a:bodyPr>
            <a:normAutofit fontScale="92500"/>
          </a:bodyPr>
          <a:lstStyle/>
          <a:p>
            <a:r>
              <a:rPr lang="ru-RU" dirty="0"/>
              <a:t>Угода СОТ про </a:t>
            </a:r>
            <a:r>
              <a:rPr lang="ru-RU" dirty="0" err="1"/>
              <a:t>державні</a:t>
            </a:r>
            <a:r>
              <a:rPr lang="ru-RU" dirty="0"/>
              <a:t> </a:t>
            </a:r>
            <a:r>
              <a:rPr lang="ru-RU" dirty="0" err="1"/>
              <a:t>закупівлі</a:t>
            </a:r>
            <a:r>
              <a:rPr lang="ru-RU" dirty="0"/>
              <a:t> (</a:t>
            </a:r>
            <a:r>
              <a:rPr lang="en-US" dirty="0"/>
              <a:t>WTO Agreement on Government Procurement </a:t>
            </a:r>
            <a:r>
              <a:rPr lang="ru-RU" dirty="0"/>
              <a:t>- GPA)</a:t>
            </a:r>
          </a:p>
          <a:p>
            <a:r>
              <a:rPr lang="ru-RU" dirty="0" err="1"/>
              <a:t>Всеосяжна</a:t>
            </a:r>
            <a:r>
              <a:rPr lang="ru-RU" dirty="0"/>
              <a:t> та </a:t>
            </a:r>
            <a:r>
              <a:rPr lang="ru-RU" dirty="0" err="1"/>
              <a:t>прогресивна</a:t>
            </a:r>
            <a:r>
              <a:rPr lang="ru-RU" dirty="0"/>
              <a:t> угода про </a:t>
            </a:r>
            <a:r>
              <a:rPr lang="ru-RU" dirty="0" err="1"/>
              <a:t>транстихоокеанське</a:t>
            </a:r>
            <a:r>
              <a:rPr lang="ru-RU" dirty="0"/>
              <a:t> партнерство (CPTPP)</a:t>
            </a:r>
          </a:p>
          <a:p>
            <a:r>
              <a:rPr lang="ru-RU" dirty="0" err="1"/>
              <a:t>Всеохоплююча</a:t>
            </a:r>
            <a:r>
              <a:rPr lang="ru-RU" dirty="0"/>
              <a:t> </a:t>
            </a:r>
            <a:r>
              <a:rPr lang="ru-RU" dirty="0" err="1"/>
              <a:t>економічна</a:t>
            </a:r>
            <a:r>
              <a:rPr lang="ru-RU" dirty="0"/>
              <a:t> та </a:t>
            </a:r>
            <a:r>
              <a:rPr lang="ru-RU" dirty="0" err="1"/>
              <a:t>торгова</a:t>
            </a:r>
            <a:r>
              <a:rPr lang="ru-RU" dirty="0"/>
              <a:t> угода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Канадою</a:t>
            </a:r>
            <a:r>
              <a:rPr lang="ru-RU" dirty="0"/>
              <a:t> та </a:t>
            </a:r>
            <a:r>
              <a:rPr lang="ru-RU" dirty="0" err="1"/>
              <a:t>Європейським</a:t>
            </a:r>
            <a:r>
              <a:rPr lang="ru-RU" dirty="0"/>
              <a:t> Союзом (CETA)</a:t>
            </a:r>
          </a:p>
          <a:p>
            <a:r>
              <a:rPr lang="ru-RU" dirty="0" err="1"/>
              <a:t>Канадсько-корейська</a:t>
            </a:r>
            <a:r>
              <a:rPr lang="ru-RU" dirty="0"/>
              <a:t> угода про </a:t>
            </a:r>
            <a:r>
              <a:rPr lang="ru-RU" dirty="0" err="1"/>
              <a:t>вільну</a:t>
            </a:r>
            <a:r>
              <a:rPr lang="ru-RU" dirty="0"/>
              <a:t> </a:t>
            </a:r>
            <a:r>
              <a:rPr lang="ru-RU" dirty="0" err="1"/>
              <a:t>торгівлю</a:t>
            </a:r>
            <a:endParaRPr lang="ru-RU" dirty="0"/>
          </a:p>
          <a:p>
            <a:r>
              <a:rPr lang="ru-RU" dirty="0"/>
              <a:t>Угода про </a:t>
            </a:r>
            <a:r>
              <a:rPr lang="ru-RU" dirty="0" err="1"/>
              <a:t>безперервність</a:t>
            </a:r>
            <a:r>
              <a:rPr lang="ru-RU" dirty="0"/>
              <a:t> </a:t>
            </a:r>
            <a:r>
              <a:rPr lang="ru-RU" dirty="0" err="1"/>
              <a:t>торгівлі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Канадою</a:t>
            </a:r>
            <a:r>
              <a:rPr lang="ru-RU" dirty="0"/>
              <a:t> та </a:t>
            </a:r>
            <a:r>
              <a:rPr lang="ru-RU" dirty="0" err="1"/>
              <a:t>Сполученим</a:t>
            </a:r>
            <a:r>
              <a:rPr lang="ru-RU" dirty="0"/>
              <a:t> </a:t>
            </a:r>
            <a:r>
              <a:rPr lang="ru-RU" dirty="0" err="1"/>
              <a:t>Королівством</a:t>
            </a:r>
            <a:r>
              <a:rPr lang="ru-RU" dirty="0"/>
              <a:t> (TCA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Канадою</a:t>
            </a:r>
            <a:r>
              <a:rPr lang="ru-RU" dirty="0"/>
              <a:t> та Великою </a:t>
            </a:r>
            <a:r>
              <a:rPr lang="ru-RU" dirty="0" err="1"/>
              <a:t>Британією</a:t>
            </a:r>
            <a:r>
              <a:rPr lang="ru-RU" dirty="0"/>
              <a:t>) </a:t>
            </a:r>
          </a:p>
          <a:p>
            <a:r>
              <a:rPr lang="ru-RU" dirty="0"/>
              <a:t>NAFTA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787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4577" y="0"/>
            <a:ext cx="11302379" cy="1478570"/>
          </a:xfrm>
        </p:spPr>
        <p:txBody>
          <a:bodyPr>
            <a:normAutofit/>
          </a:bodyPr>
          <a:lstStyle/>
          <a:p>
            <a:r>
              <a:rPr lang="ru-RU" b="1" dirty="0" err="1"/>
              <a:t>Принципи</a:t>
            </a:r>
            <a:r>
              <a:rPr lang="ru-RU" b="1" dirty="0"/>
              <a:t> </a:t>
            </a:r>
            <a:r>
              <a:rPr lang="ru-RU" b="1" dirty="0" err="1"/>
              <a:t>загального</a:t>
            </a:r>
            <a:r>
              <a:rPr lang="ru-RU" b="1" dirty="0"/>
              <a:t> права </a:t>
            </a:r>
            <a:r>
              <a:rPr lang="ru-RU" b="1" dirty="0" err="1"/>
              <a:t>закупівель</a:t>
            </a:r>
            <a:r>
              <a:rPr lang="ru-RU" b="1" dirty="0"/>
              <a:t> (</a:t>
            </a:r>
            <a:r>
              <a:rPr lang="ru-RU" dirty="0" err="1"/>
              <a:t>федеральні</a:t>
            </a:r>
            <a:r>
              <a:rPr lang="ru-RU" dirty="0"/>
              <a:t> та </a:t>
            </a:r>
            <a:r>
              <a:rPr lang="ru-RU" dirty="0" err="1"/>
              <a:t>провінційні</a:t>
            </a:r>
            <a:r>
              <a:rPr lang="ru-RU" dirty="0"/>
              <a:t> </a:t>
            </a:r>
            <a:r>
              <a:rPr lang="ru-RU" dirty="0" err="1"/>
              <a:t>закупівлі</a:t>
            </a:r>
            <a:r>
              <a:rPr lang="ru-RU" dirty="0"/>
              <a:t>)</a:t>
            </a:r>
            <a:endParaRPr lang="en-US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5693287"/>
              </p:ext>
            </p:extLst>
          </p:nvPr>
        </p:nvGraphicFramePr>
        <p:xfrm>
          <a:off x="624577" y="1786607"/>
          <a:ext cx="10467966" cy="47448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67281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051256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3.Служба </a:t>
            </a:r>
            <a:r>
              <a:rPr lang="ru-RU" b="1" dirty="0" err="1"/>
              <a:t>державних</a:t>
            </a:r>
            <a:r>
              <a:rPr lang="ru-RU" b="1" dirty="0"/>
              <a:t> </a:t>
            </a:r>
            <a:r>
              <a:rPr lang="ru-RU" b="1" dirty="0" err="1"/>
              <a:t>послуг</a:t>
            </a:r>
            <a:r>
              <a:rPr lang="ru-RU" b="1" dirty="0"/>
              <a:t> і </a:t>
            </a:r>
            <a:r>
              <a:rPr lang="ru-RU" b="1" dirty="0" err="1"/>
              <a:t>закупівель</a:t>
            </a:r>
            <a:r>
              <a:rPr lang="ru-RU" b="1" dirty="0"/>
              <a:t> </a:t>
            </a:r>
            <a:r>
              <a:rPr lang="ru-RU" b="1" dirty="0" err="1"/>
              <a:t>Канади</a:t>
            </a:r>
            <a:r>
              <a:rPr lang="ru-RU" b="1" dirty="0"/>
              <a:t> </a:t>
            </a:r>
            <a:r>
              <a:rPr lang="ru-RU" dirty="0"/>
              <a:t>(</a:t>
            </a:r>
            <a:r>
              <a:rPr lang="en-US" dirty="0"/>
              <a:t>PSPC</a:t>
            </a:r>
            <a:r>
              <a:rPr lang="ru-RU" dirty="0"/>
              <a:t>) 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1669774"/>
            <a:ext cx="9905999" cy="4671391"/>
          </a:xfrm>
        </p:spPr>
        <p:txBody>
          <a:bodyPr/>
          <a:lstStyle/>
          <a:p>
            <a:r>
              <a:rPr lang="ru-RU" dirty="0"/>
              <a:t>Служба </a:t>
            </a:r>
            <a:r>
              <a:rPr lang="ru-RU" dirty="0" err="1"/>
              <a:t>державних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 і </a:t>
            </a:r>
            <a:r>
              <a:rPr lang="ru-RU" dirty="0" err="1"/>
              <a:t>закупівель</a:t>
            </a:r>
            <a:r>
              <a:rPr lang="ru-RU" dirty="0"/>
              <a:t> </a:t>
            </a:r>
            <a:r>
              <a:rPr lang="ru-RU" dirty="0" err="1"/>
              <a:t>Канади</a:t>
            </a:r>
            <a:r>
              <a:rPr lang="ru-RU" dirty="0"/>
              <a:t> (</a:t>
            </a:r>
            <a:r>
              <a:rPr lang="en-US" dirty="0"/>
              <a:t>PSPC</a:t>
            </a:r>
            <a:r>
              <a:rPr lang="ru-RU" dirty="0"/>
              <a:t>) </a:t>
            </a:r>
            <a:r>
              <a:rPr lang="ru-RU" dirty="0" err="1"/>
              <a:t>несе</a:t>
            </a:r>
            <a:r>
              <a:rPr lang="ru-RU" dirty="0"/>
              <a:t> </a:t>
            </a:r>
            <a:r>
              <a:rPr lang="ru-RU" dirty="0" err="1"/>
              <a:t>відповідальність</a:t>
            </a:r>
            <a:r>
              <a:rPr lang="ru-RU" dirty="0"/>
              <a:t> за </a:t>
            </a:r>
            <a:r>
              <a:rPr lang="ru-RU" dirty="0" err="1"/>
              <a:t>надання</a:t>
            </a:r>
            <a:r>
              <a:rPr lang="ru-RU" dirty="0"/>
              <a:t> та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послугами</a:t>
            </a:r>
            <a:r>
              <a:rPr lang="ru-RU" dirty="0"/>
              <a:t> для уряду </a:t>
            </a:r>
            <a:r>
              <a:rPr lang="ru-RU" dirty="0" err="1"/>
              <a:t>Канади</a:t>
            </a:r>
            <a:r>
              <a:rPr lang="ru-RU" dirty="0"/>
              <a:t>, </a:t>
            </a:r>
            <a:r>
              <a:rPr lang="ru-RU" dirty="0" err="1"/>
              <a:t>канадців</a:t>
            </a:r>
            <a:r>
              <a:rPr lang="ru-RU" dirty="0"/>
              <a:t> і </a:t>
            </a:r>
            <a:r>
              <a:rPr lang="ru-RU" dirty="0" err="1"/>
              <a:t>внутрішнього</a:t>
            </a:r>
            <a:r>
              <a:rPr lang="ru-RU" dirty="0"/>
              <a:t> департаменту.</a:t>
            </a:r>
            <a:endParaRPr lang="en-US" dirty="0"/>
          </a:p>
          <a:p>
            <a:r>
              <a:rPr lang="ru-RU" dirty="0"/>
              <a:t>Служба </a:t>
            </a:r>
            <a:r>
              <a:rPr lang="ru-RU" dirty="0" err="1"/>
              <a:t>державних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 і </a:t>
            </a:r>
            <a:r>
              <a:rPr lang="ru-RU" dirty="0" err="1"/>
              <a:t>закупівель</a:t>
            </a:r>
            <a:r>
              <a:rPr lang="ru-RU" dirty="0"/>
              <a:t> </a:t>
            </a:r>
            <a:r>
              <a:rPr lang="ru-RU" dirty="0" err="1"/>
              <a:t>Канади</a:t>
            </a:r>
            <a:r>
              <a:rPr lang="ru-RU" dirty="0"/>
              <a:t> </a:t>
            </a:r>
            <a:r>
              <a:rPr lang="ru-RU" dirty="0" err="1"/>
              <a:t>підтримує</a:t>
            </a:r>
            <a:r>
              <a:rPr lang="ru-RU" dirty="0"/>
              <a:t> </a:t>
            </a:r>
            <a:r>
              <a:rPr lang="ru-RU" dirty="0" err="1"/>
              <a:t>федеральні</a:t>
            </a:r>
            <a:r>
              <a:rPr lang="ru-RU" dirty="0"/>
              <a:t> </a:t>
            </a:r>
            <a:r>
              <a:rPr lang="ru-RU" dirty="0" err="1"/>
              <a:t>департаменти</a:t>
            </a:r>
            <a:r>
              <a:rPr lang="ru-RU" dirty="0"/>
              <a:t> та агентства в </a:t>
            </a:r>
            <a:r>
              <a:rPr lang="ru-RU" dirty="0" err="1"/>
              <a:t>їхній</a:t>
            </a:r>
            <a:r>
              <a:rPr lang="ru-RU" dirty="0"/>
              <a:t> </a:t>
            </a:r>
            <a:r>
              <a:rPr lang="ru-RU" dirty="0" err="1"/>
              <a:t>повсякденній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як </a:t>
            </a:r>
            <a:r>
              <a:rPr lang="ru-RU" dirty="0" err="1"/>
              <a:t>їхній</a:t>
            </a:r>
            <a:r>
              <a:rPr lang="ru-RU" dirty="0"/>
              <a:t> </a:t>
            </a:r>
            <a:r>
              <a:rPr lang="ru-RU" dirty="0" err="1"/>
              <a:t>центральний</a:t>
            </a:r>
            <a:r>
              <a:rPr lang="ru-RU" dirty="0"/>
              <a:t> агент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закупівель</a:t>
            </a:r>
            <a:r>
              <a:rPr lang="ru-RU" dirty="0"/>
              <a:t>, менеджер з </a:t>
            </a:r>
            <a:r>
              <a:rPr lang="ru-RU" dirty="0" err="1"/>
              <a:t>нерухомості</a:t>
            </a:r>
            <a:r>
              <a:rPr lang="ru-RU" dirty="0"/>
              <a:t>, скарбник, бухгалтер, </a:t>
            </a:r>
            <a:r>
              <a:rPr lang="ru-RU" dirty="0" err="1"/>
              <a:t>адміністратор</a:t>
            </a:r>
            <a:r>
              <a:rPr lang="ru-RU" dirty="0"/>
              <a:t> з </a:t>
            </a:r>
            <a:r>
              <a:rPr lang="ru-RU" dirty="0" err="1"/>
              <a:t>питань</a:t>
            </a:r>
            <a:r>
              <a:rPr lang="ru-RU" dirty="0"/>
              <a:t> оплати </a:t>
            </a:r>
            <a:r>
              <a:rPr lang="ru-RU" dirty="0" err="1"/>
              <a:t>праці</a:t>
            </a:r>
            <a:r>
              <a:rPr lang="ru-RU" dirty="0"/>
              <a:t> та </a:t>
            </a:r>
            <a:r>
              <a:rPr lang="ru-RU" dirty="0" err="1"/>
              <a:t>пенсій</a:t>
            </a:r>
            <a:r>
              <a:rPr lang="ru-RU" dirty="0"/>
              <a:t>, </a:t>
            </a:r>
            <a:r>
              <a:rPr lang="ru-RU" dirty="0" err="1"/>
              <a:t>радник</a:t>
            </a:r>
            <a:r>
              <a:rPr lang="ru-RU" dirty="0"/>
              <a:t> з </a:t>
            </a:r>
            <a:r>
              <a:rPr lang="ru-RU" dirty="0" err="1"/>
              <a:t>доброчесності</a:t>
            </a:r>
            <a:r>
              <a:rPr lang="ru-RU" dirty="0"/>
              <a:t>, </a:t>
            </a:r>
            <a:r>
              <a:rPr lang="ru-RU" dirty="0" err="1"/>
              <a:t>постачальник</a:t>
            </a:r>
            <a:r>
              <a:rPr lang="ru-RU" dirty="0"/>
              <a:t> </a:t>
            </a:r>
            <a:r>
              <a:rPr lang="ru-RU" dirty="0" err="1"/>
              <a:t>загального</a:t>
            </a:r>
            <a:r>
              <a:rPr lang="ru-RU" dirty="0"/>
              <a:t> </a:t>
            </a:r>
            <a:r>
              <a:rPr lang="ru-RU" dirty="0" err="1"/>
              <a:t>обслуговування</a:t>
            </a:r>
            <a:r>
              <a:rPr lang="ru-RU" dirty="0"/>
              <a:t> та </a:t>
            </a:r>
            <a:r>
              <a:rPr lang="ru-RU" dirty="0" err="1"/>
              <a:t>лінгвістичний</a:t>
            </a:r>
            <a:r>
              <a:rPr lang="ru-RU" dirty="0"/>
              <a:t> авторитет.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86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tretch>
            <a:fillRect/>
          </a:stretch>
        </p:blipFill>
        <p:spPr>
          <a:xfrm>
            <a:off x="377687" y="238539"/>
            <a:ext cx="10734261" cy="6261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950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4092" y="-156735"/>
            <a:ext cx="9905998" cy="1478570"/>
          </a:xfrm>
        </p:spPr>
        <p:txBody>
          <a:bodyPr/>
          <a:lstStyle/>
          <a:p>
            <a:pPr algn="ctr"/>
            <a:r>
              <a:rPr lang="ru-RU" dirty="0" err="1"/>
              <a:t>Офіс</a:t>
            </a:r>
            <a:r>
              <a:rPr lang="ru-RU" dirty="0"/>
              <a:t> омбудсмена з </a:t>
            </a:r>
            <a:r>
              <a:rPr lang="ru-RU" dirty="0" err="1"/>
              <a:t>закупівель</a:t>
            </a:r>
            <a:r>
              <a:rPr lang="ru-RU" dirty="0"/>
              <a:t> 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2324003" y="876410"/>
            <a:ext cx="6152515" cy="5981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0516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7322" y="238540"/>
            <a:ext cx="11382027" cy="1192696"/>
          </a:xfrm>
        </p:spPr>
        <p:txBody>
          <a:bodyPr>
            <a:normAutofit fontScale="90000"/>
          </a:bodyPr>
          <a:lstStyle/>
          <a:p>
            <a:r>
              <a:rPr lang="uk-UA" sz="3300" b="1" dirty="0"/>
              <a:t>4. Порогові значення закупівлі товарів та послуг</a:t>
            </a:r>
            <a:br>
              <a:rPr lang="uk-UA" sz="3300" b="1" dirty="0"/>
            </a:br>
            <a:r>
              <a:rPr lang="ru-RU" sz="3300" b="1" dirty="0" err="1"/>
              <a:t>Порогові</a:t>
            </a:r>
            <a:r>
              <a:rPr lang="ru-RU" sz="3300" b="1" dirty="0"/>
              <a:t> </a:t>
            </a:r>
            <a:r>
              <a:rPr lang="ru-RU" sz="3300" b="1" dirty="0" err="1"/>
              <a:t>значення</a:t>
            </a:r>
            <a:r>
              <a:rPr lang="ru-RU" sz="3300" b="1" dirty="0"/>
              <a:t> для </a:t>
            </a:r>
            <a:r>
              <a:rPr lang="ru-RU" sz="3300" b="1" dirty="0" err="1"/>
              <a:t>закупівлі</a:t>
            </a:r>
            <a:r>
              <a:rPr lang="ru-RU" sz="3300" b="1" dirty="0"/>
              <a:t> </a:t>
            </a:r>
            <a:r>
              <a:rPr lang="ru-RU" sz="3300" b="1" dirty="0" err="1"/>
              <a:t>товарів</a:t>
            </a:r>
            <a:br>
              <a:rPr lang="en-US" dirty="0"/>
            </a:b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7377" y="1431234"/>
            <a:ext cx="6074397" cy="4790661"/>
          </a:xfrm>
        </p:spPr>
        <p:txBody>
          <a:bodyPr>
            <a:norm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Замовники зазвичай можуть купувати максимум до 25 000 канадських доларів.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Вищий поріг закупівлі для закупівлі товарів доступний через використання запитів на постійну пропозицію, видану PWGSC, або укладання контрактів згідно з угодою про постачання, виданою PWGSC. 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Закупівлі товарів, які перевищують ліміти, встановлені Радою фінансів, повинні отримати схвалення Ради фінансів.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565656" y="1491946"/>
            <a:ext cx="4850295" cy="4729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96240" algn="just">
              <a:lnSpc>
                <a:spcPct val="115000"/>
              </a:lnSpc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</a:rPr>
              <a:t>30 300 CAD - Канадська угода про вільну торгівлю (CFTA)</a:t>
            </a:r>
            <a:endParaRPr lang="en-US" sz="2400" dirty="0"/>
          </a:p>
          <a:p>
            <a:pPr indent="396240" algn="just">
              <a:lnSpc>
                <a:spcPct val="115000"/>
              </a:lnSpc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</a:rPr>
              <a:t>100 000 CAD - Угода про вільну торгівлю між Канадою та Кореєю</a:t>
            </a:r>
            <a:endParaRPr lang="en-US" sz="2400" dirty="0"/>
          </a:p>
          <a:p>
            <a:pPr indent="396240" algn="just">
              <a:lnSpc>
                <a:spcPct val="115000"/>
              </a:lnSpc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</a:rPr>
              <a:t>238 400 CAD - Світова організація торгівлі - Угода про державні закупівлі (WTO-AGP)</a:t>
            </a:r>
            <a:endParaRPr lang="en-US" sz="2400" dirty="0"/>
          </a:p>
          <a:p>
            <a:pPr indent="396240" algn="just">
              <a:lnSpc>
                <a:spcPct val="115000"/>
              </a:lnSpc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</a:rPr>
              <a:t>238 400 CAD – Всеосяжна та економічна торгова угода між Канадою та Європейським Союзом (CETA)</a:t>
            </a:r>
            <a:endParaRPr lang="en-US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703087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0926" y="618517"/>
            <a:ext cx="9905998" cy="852473"/>
          </a:xfrm>
        </p:spPr>
        <p:txBody>
          <a:bodyPr>
            <a:normAutofit fontScale="90000"/>
          </a:bodyPr>
          <a:lstStyle/>
          <a:p>
            <a:r>
              <a:rPr lang="ru-RU" b="1" dirty="0" err="1"/>
              <a:t>Порогові</a:t>
            </a:r>
            <a:r>
              <a:rPr lang="ru-RU" b="1" dirty="0"/>
              <a:t> </a:t>
            </a:r>
            <a:r>
              <a:rPr lang="ru-RU" b="1" dirty="0" err="1"/>
              <a:t>значення</a:t>
            </a:r>
            <a:r>
              <a:rPr lang="ru-RU" b="1" dirty="0"/>
              <a:t> для </a:t>
            </a:r>
            <a:r>
              <a:rPr lang="ru-RU" b="1" dirty="0" err="1"/>
              <a:t>закупівлі</a:t>
            </a:r>
            <a:r>
              <a:rPr lang="ru-RU" b="1" dirty="0"/>
              <a:t> </a:t>
            </a:r>
            <a:r>
              <a:rPr lang="uk-UA" b="1" dirty="0"/>
              <a:t>послуг</a:t>
            </a:r>
            <a:br>
              <a:rPr lang="en-US" dirty="0"/>
            </a:b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5186" y="1044754"/>
            <a:ext cx="5895493" cy="55150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Департаменти, як правило, можуть самостійно закуповувати до таких порогів: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400 000 CAD - для конкурсних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закупівель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100 000 CAD - за відсутності конкуренції (виключне постачання)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мільйони CAD за рахунок конкуруючих вимог до послуг на міні-сайті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Tenders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Якщо сума покупки перевищує 2 мільйони CAD, необхідно отримати дозвіл Міністерства фінансів.</a:t>
            </a:r>
            <a:endParaRPr lang="en-US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639339" y="1260959"/>
            <a:ext cx="5024299" cy="4729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96240" algn="just">
              <a:lnSpc>
                <a:spcPct val="115000"/>
              </a:lnSpc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</a:rPr>
              <a:t>100 000 CAD - Угода про вільну торгівлю між Канадою та Кореєю</a:t>
            </a:r>
            <a:endParaRPr lang="en-US" sz="2400" dirty="0"/>
          </a:p>
          <a:p>
            <a:pPr indent="396240" algn="just">
              <a:lnSpc>
                <a:spcPct val="115000"/>
              </a:lnSpc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</a:rPr>
              <a:t>121 200 CAD - Канадська угода про вільну торгівлю (CFTA)</a:t>
            </a:r>
            <a:endParaRPr lang="en-US" sz="2400" dirty="0"/>
          </a:p>
          <a:p>
            <a:pPr indent="396240" algn="just">
              <a:lnSpc>
                <a:spcPct val="115000"/>
              </a:lnSpc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</a:rPr>
              <a:t>238 400 CAD - Світова організація торгівлі - Угода про державні закупівлі (WTO-AGP)</a:t>
            </a:r>
            <a:endParaRPr lang="en-US" sz="2400" dirty="0"/>
          </a:p>
          <a:p>
            <a:pPr indent="396240" algn="just">
              <a:lnSpc>
                <a:spcPct val="115000"/>
              </a:lnSpc>
              <a:spcAft>
                <a:spcPts val="0"/>
              </a:spcAft>
            </a:pPr>
            <a:r>
              <a:rPr lang="uk-UA" sz="2400" dirty="0">
                <a:latin typeface="Times New Roman" panose="02020603050405020304" pitchFamily="18" charset="0"/>
              </a:rPr>
              <a:t>238 400 CAD – Всеосяжна та економічна торгова угода між Канадою та Європейським Союзом (CETA)</a:t>
            </a:r>
            <a:endParaRPr lang="en-US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428139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161318"/>
            <a:ext cx="9905998" cy="1478570"/>
          </a:xfrm>
        </p:spPr>
        <p:txBody>
          <a:bodyPr>
            <a:normAutofit/>
          </a:bodyPr>
          <a:lstStyle/>
          <a:p>
            <a:pPr lvl="0"/>
            <a:r>
              <a:rPr lang="uk-UA" b="1" dirty="0"/>
              <a:t>5. Конкурсний та неконкурентний процес публічних </a:t>
            </a:r>
            <a:r>
              <a:rPr lang="uk-UA" b="1" dirty="0" err="1"/>
              <a:t>закупівель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3" y="1451114"/>
            <a:ext cx="9905999" cy="50689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 до Положення про державні замовлення закупівлі здійснюються шляхом: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конкурсних торгів, коли це можливо; або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неконкурентного процесу </a:t>
            </a:r>
            <a:r>
              <a:rPr lang="uk-UA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закупівель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(використовується лише в певних особливих обставинах).</a:t>
            </a:r>
          </a:p>
          <a:p>
            <a:pPr marL="0" indent="0">
              <a:buNone/>
            </a:pP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Служба громадських робіт і державних послуг Канади (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PWGSC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відіграє ключову роль, допомагаючи федеральним департаментам і агенціям визначати їхні вимоги або обсяг роботи та отримувати те, що їм потрібно за найкращою ціною</a:t>
            </a:r>
          </a:p>
          <a:p>
            <a:pPr marL="0" indent="0">
              <a:buNone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PWGSC купує товари та послуги, використовуючи такі методи постачання: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контракти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постійні пропозиції та угоди про поставки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2889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Контракти</a:t>
            </a:r>
            <a:br>
              <a:rPr lang="en-US" dirty="0"/>
            </a:b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1789043"/>
            <a:ext cx="9905999" cy="4002158"/>
          </a:xfrm>
        </p:spPr>
        <p:txBody>
          <a:bodyPr>
            <a:normAutofit lnSpcReduction="10000"/>
          </a:bodyPr>
          <a:lstStyle/>
          <a:p>
            <a:pPr algn="just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Вимоги понад $25 000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 вимог понад 25 000 доларів США для товарів і понад 40 000 доларів США для послуг і будівельних контрактів, включаючи всі відповідні податки, публікуються в Урядовій службі електронних тендерів (GETS). Різноманітні бази даних (такі як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ProServices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SELECT) дозволяють замовникам послуг надавати послуги до 100 000 доларів США за професійні послуги та послуги консультування з питань нерухомості та до 100 000 доларів США за будівельні послуги без публікації на GETS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0797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2" y="399857"/>
            <a:ext cx="9905998" cy="991621"/>
          </a:xfrm>
        </p:spPr>
        <p:txBody>
          <a:bodyPr>
            <a:normAutofit fontScale="90000"/>
          </a:bodyPr>
          <a:lstStyle/>
          <a:p>
            <a:r>
              <a:rPr lang="uk-UA" u="sng" dirty="0">
                <a:hlinkClick r:id="rId2"/>
              </a:rPr>
              <a:t>https://www.tpsgc-pwgsc.gc.ca/app-acq/sp-ps/index-eng.html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3"/>
          <p:cNvPicPr/>
          <p:nvPr/>
        </p:nvPicPr>
        <p:blipFill>
          <a:blip r:embed="rId3"/>
          <a:stretch>
            <a:fillRect/>
          </a:stretch>
        </p:blipFill>
        <p:spPr>
          <a:xfrm>
            <a:off x="1141412" y="1391478"/>
            <a:ext cx="9905998" cy="5188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8377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596348"/>
            <a:ext cx="9905999" cy="5194853"/>
          </a:xfrm>
        </p:spPr>
        <p:txBody>
          <a:bodyPr/>
          <a:lstStyle/>
          <a:p>
            <a:pPr marL="0" indent="0" algn="just">
              <a:buNone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Вимоги до $25 000</a:t>
            </a:r>
          </a:p>
          <a:p>
            <a:pPr marL="0" indent="0" algn="just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вимог, нижчих за 25 000 доларів США, включно з усіма відповідними податками, підрядники можуть вимагати пропозиції безпосередньо від постачальників.</a:t>
            </a:r>
          </a:p>
          <a:p>
            <a:pPr marL="0" indent="0" algn="just">
              <a:buNone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Постійні пропозиції та угоди про поставки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Постійні пропозиції та угоди про поставки — це два типи необов’язкових угод між федеральним урядом і потенційними постачальниками певних товарів або послуг.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7524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9350" y="397565"/>
            <a:ext cx="11410121" cy="795130"/>
          </a:xfrm>
        </p:spPr>
        <p:txBody>
          <a:bodyPr>
            <a:normAutofit/>
          </a:bodyPr>
          <a:lstStyle/>
          <a:p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Що таке неконкурентний процес закупівлі?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783" y="1192694"/>
            <a:ext cx="11600687" cy="552615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Неконкурентний (або єдиний) підхід використовується лише за певних особливих обставин: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Потреба полягає в невідкладній надзвичайній ситуації, коли зволікання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завдасть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шкоди суспільним інтересам;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Орієнтовна сума витрат не перевищує: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25 000 доларів США на товари та послуги (підрядники, як і раніше, повинні вимагати пропозиції, нижчі за цю вартість, коли це економічно вигідно);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100 000 доларів США за архітектурні, інженерні та інші послуги, необхідні для планування, проектування, підготовки або нагляду за будівництвом, ремонтом, реконструкцією або реставрацією об’єкта;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100 000 доларів США за контракти на обслуговування Канадської агенції міжнародного розвитку (CIDA), пов’язані з програмами чи проектами допомоги міжнародному розвитку;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 одна особа може виконувати роботу, наприклад, коли постачальник володіє авторським правом або ліцензією;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 роботи такий, що не буде в суспільних інтересах запрошувати тендерні пропозиції (наприклад, вимоги, що стосуються національної безпеки, такі як деякі військові проекти).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1972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258418"/>
            <a:ext cx="9905998" cy="1212574"/>
          </a:xfrm>
        </p:spPr>
        <p:txBody>
          <a:bodyPr>
            <a:normAutofit/>
          </a:bodyPr>
          <a:lstStyle/>
          <a:p>
            <a:pPr lvl="0"/>
            <a:r>
              <a:rPr lang="uk-UA" b="1" dirty="0"/>
              <a:t>6. Етапи процесу публічних </a:t>
            </a:r>
            <a:r>
              <a:rPr lang="uk-UA" b="1" dirty="0" err="1"/>
              <a:t>закупівель</a:t>
            </a:r>
            <a:r>
              <a:rPr lang="uk-UA" b="1" dirty="0"/>
              <a:t> Канади</a:t>
            </a:r>
            <a:endParaRPr lang="en-US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2994156"/>
              </p:ext>
            </p:extLst>
          </p:nvPr>
        </p:nvGraphicFramePr>
        <p:xfrm>
          <a:off x="1141413" y="2249488"/>
          <a:ext cx="9906000" cy="3541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083652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1 Етап 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33461" y="592666"/>
            <a:ext cx="7474226" cy="594728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Нижче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наведено кроки,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повинен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заповнити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надіслати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свою заявку: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Отримайте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 9200 Заявка на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товари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будівництво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каталогу форм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уряду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Канади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Переконайтеся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заявку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контрольного списку заявок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уряду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Канади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Заповніть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список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вимог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безпеки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(SRCL)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електронному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-служб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безпеки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(OLISS).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Додайте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документацію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Надішліть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заповнену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заявку до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відділу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PSPC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поштою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до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відділу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своєму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регіоні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6706" y="2249486"/>
            <a:ext cx="2928338" cy="3541714"/>
          </a:xfrm>
        </p:spPr>
        <p:txBody>
          <a:bodyPr/>
          <a:lstStyle/>
          <a:p>
            <a:r>
              <a:rPr lang="ru-RU" sz="3200" b="1" i="1" dirty="0"/>
              <a:t>1.1.</a:t>
            </a:r>
          </a:p>
          <a:p>
            <a:r>
              <a:rPr lang="ru-RU" sz="3200" b="1" i="1" dirty="0" err="1"/>
              <a:t>Отримання</a:t>
            </a:r>
            <a:r>
              <a:rPr lang="ru-RU" sz="3200" b="1" i="1" dirty="0"/>
              <a:t> заявки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4201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54556" y="298174"/>
            <a:ext cx="7608471" cy="5791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звернути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заявка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належним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чином авторизована?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передбачуване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достатнім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ідентифіковано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інструкції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виставлення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рахунків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доставки?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розглядалися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закупівель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реквізиція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підпадає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угод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землю?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реалістичні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запропоновані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розклад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належним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чином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заявці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документації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17180" y="2249485"/>
            <a:ext cx="3856037" cy="3541714"/>
          </a:xfrm>
        </p:spPr>
        <p:txBody>
          <a:bodyPr>
            <a:normAutofit/>
          </a:bodyPr>
          <a:lstStyle/>
          <a:p>
            <a:r>
              <a:rPr lang="ru-RU" sz="3600" i="1" dirty="0"/>
              <a:t>1.2.</a:t>
            </a:r>
          </a:p>
          <a:p>
            <a:r>
              <a:rPr lang="ru-RU" sz="3600" i="1" dirty="0" err="1"/>
              <a:t>Перегляньте</a:t>
            </a:r>
            <a:r>
              <a:rPr lang="ru-RU" sz="3600" i="1" dirty="0"/>
              <a:t> заявку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8418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41410" y="380929"/>
            <a:ext cx="4649783" cy="823912"/>
          </a:xfrm>
        </p:spPr>
        <p:txBody>
          <a:bodyPr/>
          <a:lstStyle/>
          <a:p>
            <a:r>
              <a:rPr lang="ru-RU" b="1" i="1" dirty="0"/>
              <a:t>1.3 </a:t>
            </a:r>
            <a:r>
              <a:rPr lang="ru-RU" b="1" i="1" dirty="0" err="1"/>
              <a:t>Визначте</a:t>
            </a:r>
            <a:r>
              <a:rPr lang="ru-RU" b="1" i="1" dirty="0"/>
              <a:t> </a:t>
            </a:r>
            <a:r>
              <a:rPr lang="ru-RU" b="1" i="1" dirty="0" err="1"/>
              <a:t>вимогу</a:t>
            </a:r>
            <a:endParaRPr lang="en-US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141410" y="1490871"/>
            <a:ext cx="4878391" cy="430032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запитання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вимоги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Яка дата доставки?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буде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380929"/>
            <a:ext cx="4646602" cy="823912"/>
          </a:xfrm>
        </p:spPr>
        <p:txBody>
          <a:bodyPr/>
          <a:lstStyle/>
          <a:p>
            <a:r>
              <a:rPr lang="ru-RU" b="1" i="1" dirty="0"/>
              <a:t>1.4 </a:t>
            </a:r>
            <a:r>
              <a:rPr lang="ru-RU" b="1" i="1" dirty="0" err="1"/>
              <a:t>РозробІТЬ</a:t>
            </a:r>
            <a:r>
              <a:rPr lang="ru-RU" b="1" i="1" dirty="0"/>
              <a:t> </a:t>
            </a:r>
            <a:r>
              <a:rPr lang="ru-RU" b="1" i="1" dirty="0" err="1"/>
              <a:t>Технічне</a:t>
            </a:r>
            <a:r>
              <a:rPr lang="ru-RU" b="1" i="1" dirty="0"/>
              <a:t> </a:t>
            </a:r>
            <a:r>
              <a:rPr lang="ru-RU" b="1" i="1" dirty="0" err="1"/>
              <a:t>завдання</a:t>
            </a:r>
            <a:endParaRPr lang="en-US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1490871"/>
            <a:ext cx="4875210" cy="502919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ТЗ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короткий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вступ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мету проекту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обсяг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проекту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структуру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робіт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проекту,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етапів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кінцевих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розклад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проекту для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етапів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вимоги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проекту та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прийнятності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оплати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4121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99184" y="141516"/>
            <a:ext cx="7648226" cy="6639338"/>
          </a:xfrm>
        </p:spPr>
        <p:txBody>
          <a:bodyPr numCol="2">
            <a:normAutofit fontScale="47500" lnSpcReduction="20000"/>
          </a:bodyPr>
          <a:lstStyle/>
          <a:p>
            <a:pPr marL="0" indent="0">
              <a:buNone/>
            </a:pP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Розробляючи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свою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стратегію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враховувати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3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постачання</a:t>
            </a:r>
            <a:endParaRPr lang="en-US" sz="3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загальну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оціночну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вартість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включаючи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варіанти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зберігання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застосовно</a:t>
            </a:r>
            <a:endParaRPr lang="en-US" sz="3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контрактний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</a:t>
            </a:r>
            <a:endParaRPr lang="en-US" sz="3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вимоги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доставки</a:t>
            </a:r>
            <a:endParaRPr lang="en-US" sz="3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графік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закупівель</a:t>
            </a:r>
            <a:endParaRPr lang="en-US" sz="3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процедури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метод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відбору</a:t>
            </a:r>
            <a:endParaRPr lang="en-US" sz="3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навколишнього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endParaRPr lang="en-US" sz="3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комерційні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індивідуальних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рішень</a:t>
            </a:r>
            <a:endParaRPr lang="en-US" sz="3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ризику</a:t>
            </a:r>
            <a:endParaRPr lang="ru-RU" sz="3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en-US" sz="3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обмеження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відповідальності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відшкодування</a:t>
            </a:r>
            <a:endParaRPr lang="en-US" sz="3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можливе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монітора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справедливості</a:t>
            </a:r>
            <a:endParaRPr lang="en-US" sz="3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участь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малих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середніх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endParaRPr lang="en-US" sz="3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міркування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корінного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endParaRPr lang="en-US" sz="3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вимоги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доступності</a:t>
            </a:r>
            <a:endParaRPr lang="en-US" sz="3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національні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цілі</a:t>
            </a:r>
            <a:endParaRPr lang="en-US" sz="3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сумісність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існуючими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рішеннями</a:t>
            </a:r>
            <a:endParaRPr lang="en-US" sz="3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консолідації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вимог</a:t>
            </a:r>
            <a:endParaRPr lang="en-US" sz="3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утилізацію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продукту,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</a:t>
            </a:r>
            <a:endParaRPr lang="en-US" sz="3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поновлення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закупівля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заміну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3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передачу)</a:t>
            </a:r>
            <a:endParaRPr lang="en-US" sz="3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2249486"/>
            <a:ext cx="3856037" cy="3541714"/>
          </a:xfrm>
        </p:spPr>
        <p:txBody>
          <a:bodyPr/>
          <a:lstStyle/>
          <a:p>
            <a:r>
              <a:rPr lang="ru-RU" sz="3600" b="1" i="1" dirty="0"/>
              <a:t>1.5 </a:t>
            </a:r>
            <a:r>
              <a:rPr lang="ru-RU" sz="3600" b="1" i="1" dirty="0" err="1"/>
              <a:t>Сплануйте</a:t>
            </a:r>
            <a:r>
              <a:rPr lang="ru-RU" sz="3600" b="1" i="1" dirty="0"/>
              <a:t> </a:t>
            </a:r>
            <a:r>
              <a:rPr lang="ru-RU" sz="3600" b="1" i="1" dirty="0" err="1"/>
              <a:t>стратегію</a:t>
            </a:r>
            <a:r>
              <a:rPr lang="ru-RU" sz="3600" b="1" i="1" dirty="0"/>
              <a:t> </a:t>
            </a:r>
            <a:r>
              <a:rPr lang="ru-RU" sz="3600" b="1" i="1" dirty="0" err="1"/>
              <a:t>закупівель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843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/>
              <a:t>2 </a:t>
            </a:r>
            <a:r>
              <a:rPr lang="ru-RU" b="1" i="1" dirty="0" err="1"/>
              <a:t>Етап</a:t>
            </a:r>
            <a:br>
              <a:rPr lang="en-US" i="1" dirty="0"/>
            </a:br>
            <a:r>
              <a:rPr lang="uk-UA" b="1" i="1" dirty="0"/>
              <a:t>2.1 </a:t>
            </a:r>
            <a:r>
              <a:rPr lang="ru-RU" b="1" i="1" dirty="0"/>
              <a:t>Запит ставок на торгах</a:t>
            </a:r>
            <a:br>
              <a:rPr lang="en-US" dirty="0"/>
            </a:b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 можете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ставки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двома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способами: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шляхом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публічного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закупівлі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сторінці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тендерних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закупівель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CanadaBuys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шляхом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заявок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безпосередньо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кваліфікованих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постачальників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Закупівлі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предметом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торговельних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угод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рекламуватися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CanadaBuys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0057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991621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CanadaBuys</a:t>
            </a:r>
            <a:r>
              <a:rPr lang="ru-RU" dirty="0"/>
              <a:t>: </a:t>
            </a:r>
            <a:r>
              <a:rPr lang="en-US" sz="2700" u="sng" dirty="0">
                <a:hlinkClick r:id="rId2"/>
              </a:rPr>
              <a:t>https</a:t>
            </a:r>
            <a:r>
              <a:rPr lang="ru-RU" sz="2700" u="sng" dirty="0">
                <a:hlinkClick r:id="rId2"/>
              </a:rPr>
              <a:t>://</a:t>
            </a:r>
            <a:r>
              <a:rPr lang="en-US" sz="2700" u="sng" dirty="0" err="1">
                <a:hlinkClick r:id="rId2"/>
              </a:rPr>
              <a:t>canadabuys</a:t>
            </a:r>
            <a:r>
              <a:rPr lang="ru-RU" sz="2700" u="sng" dirty="0">
                <a:hlinkClick r:id="rId2"/>
              </a:rPr>
              <a:t>.</a:t>
            </a:r>
            <a:r>
              <a:rPr lang="en-US" sz="2700" u="sng" dirty="0" err="1">
                <a:hlinkClick r:id="rId2"/>
              </a:rPr>
              <a:t>canada</a:t>
            </a:r>
            <a:r>
              <a:rPr lang="ru-RU" sz="2700" u="sng" dirty="0">
                <a:hlinkClick r:id="rId2"/>
              </a:rPr>
              <a:t>.</a:t>
            </a:r>
            <a:r>
              <a:rPr lang="en-US" sz="2700" u="sng" dirty="0">
                <a:hlinkClick r:id="rId2"/>
              </a:rPr>
              <a:t>ca</a:t>
            </a:r>
            <a:r>
              <a:rPr lang="ru-RU" sz="2700" u="sng" dirty="0">
                <a:hlinkClick r:id="rId2"/>
              </a:rPr>
              <a:t>/</a:t>
            </a:r>
            <a:r>
              <a:rPr lang="en-US" sz="2700" u="sng" dirty="0" err="1">
                <a:hlinkClick r:id="rId2"/>
              </a:rPr>
              <a:t>en</a:t>
            </a:r>
            <a:r>
              <a:rPr lang="ru-RU" sz="2700" u="sng" dirty="0">
                <a:hlinkClick r:id="rId2"/>
              </a:rPr>
              <a:t>/</a:t>
            </a:r>
            <a:r>
              <a:rPr lang="en-US" sz="2700" u="sng" dirty="0">
                <a:hlinkClick r:id="rId2"/>
              </a:rPr>
              <a:t>tender</a:t>
            </a:r>
            <a:r>
              <a:rPr lang="ru-RU" sz="2700" u="sng" dirty="0">
                <a:hlinkClick r:id="rId2"/>
              </a:rPr>
              <a:t>-</a:t>
            </a:r>
            <a:r>
              <a:rPr lang="en-US" sz="2700" u="sng" dirty="0">
                <a:hlinkClick r:id="rId2"/>
              </a:rPr>
              <a:t>opportunities</a:t>
            </a:r>
            <a:r>
              <a:rPr lang="ru-RU" sz="2700" u="sng" dirty="0">
                <a:hlinkClick r:id="rId2"/>
              </a:rPr>
              <a:t>?</a:t>
            </a:r>
            <a:r>
              <a:rPr lang="en-US" sz="2700" u="sng" dirty="0">
                <a:hlinkClick r:id="rId2"/>
              </a:rPr>
              <a:t>status</a:t>
            </a:r>
            <a:r>
              <a:rPr lang="ru-RU" sz="2700" u="sng" dirty="0">
                <a:hlinkClick r:id="rId2"/>
              </a:rPr>
              <a:t>%5</a:t>
            </a:r>
            <a:r>
              <a:rPr lang="en-US" sz="2700" u="sng" dirty="0">
                <a:hlinkClick r:id="rId2"/>
              </a:rPr>
              <a:t>B</a:t>
            </a:r>
            <a:r>
              <a:rPr lang="ru-RU" sz="2700" u="sng" dirty="0">
                <a:hlinkClick r:id="rId2"/>
              </a:rPr>
              <a:t>0%5</a:t>
            </a:r>
            <a:r>
              <a:rPr lang="en-US" sz="2700" u="sng" dirty="0">
                <a:hlinkClick r:id="rId2"/>
              </a:rPr>
              <a:t>D</a:t>
            </a:r>
            <a:r>
              <a:rPr lang="ru-RU" sz="2700" u="sng" dirty="0">
                <a:hlinkClick r:id="rId2"/>
              </a:rPr>
              <a:t>=1920&amp;</a:t>
            </a:r>
            <a:r>
              <a:rPr lang="en-US" sz="2700" u="sng" dirty="0">
                <a:hlinkClick r:id="rId2"/>
              </a:rPr>
              <a:t>status</a:t>
            </a:r>
            <a:r>
              <a:rPr lang="ru-RU" sz="2700" u="sng" dirty="0">
                <a:hlinkClick r:id="rId2"/>
              </a:rPr>
              <a:t>%5</a:t>
            </a:r>
            <a:r>
              <a:rPr lang="en-US" sz="2700" u="sng" dirty="0">
                <a:hlinkClick r:id="rId2"/>
              </a:rPr>
              <a:t>B</a:t>
            </a:r>
            <a:r>
              <a:rPr lang="ru-RU" sz="2700" u="sng" dirty="0">
                <a:hlinkClick r:id="rId2"/>
              </a:rPr>
              <a:t>1%5</a:t>
            </a:r>
            <a:r>
              <a:rPr lang="en-US" sz="2700" u="sng" dirty="0">
                <a:hlinkClick r:id="rId2"/>
              </a:rPr>
              <a:t>D</a:t>
            </a:r>
            <a:r>
              <a:rPr lang="ru-RU" sz="2700" u="sng" dirty="0">
                <a:hlinkClick r:id="rId2"/>
              </a:rPr>
              <a:t>=87</a:t>
            </a:r>
            <a:r>
              <a:rPr lang="ru-RU" sz="2700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3"/>
          <p:cNvPicPr/>
          <p:nvPr/>
        </p:nvPicPr>
        <p:blipFill>
          <a:blip r:embed="rId3"/>
          <a:stretch>
            <a:fillRect/>
          </a:stretch>
        </p:blipFill>
        <p:spPr>
          <a:xfrm>
            <a:off x="276542" y="1927680"/>
            <a:ext cx="11570901" cy="461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7067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2" y="0"/>
            <a:ext cx="9905998" cy="1478570"/>
          </a:xfrm>
        </p:spPr>
        <p:txBody>
          <a:bodyPr>
            <a:normAutofit/>
          </a:bodyPr>
          <a:lstStyle/>
          <a:p>
            <a:r>
              <a:rPr lang="uk-UA" sz="2400" u="sng" dirty="0">
                <a:hlinkClick r:id="rId2"/>
              </a:rPr>
              <a:t>https://open.canada.ca/data/en/dataset/6abd20d4-7a1c-4b38-baa2-9525d0bb2fd2</a:t>
            </a:r>
            <a:endParaRPr lang="en-US" sz="2400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8603" y="1351279"/>
            <a:ext cx="5753032" cy="4563001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 rotWithShape="1">
          <a:blip r:embed="rId4"/>
          <a:srcRect l="22722" r="10044"/>
          <a:stretch/>
        </p:blipFill>
        <p:spPr>
          <a:xfrm>
            <a:off x="6441237" y="1351278"/>
            <a:ext cx="4977877" cy="456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3680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5704620"/>
              </p:ext>
            </p:extLst>
          </p:nvPr>
        </p:nvGraphicFramePr>
        <p:xfrm>
          <a:off x="1141412" y="718457"/>
          <a:ext cx="9983787" cy="5072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201647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i="1" dirty="0"/>
              <a:t>2.6 </a:t>
            </a:r>
            <a:r>
              <a:rPr lang="ru-RU" b="1" i="1" dirty="0" err="1"/>
              <a:t>Підготовка</a:t>
            </a:r>
            <a:r>
              <a:rPr lang="ru-RU" b="1" i="1" dirty="0"/>
              <a:t> плану </a:t>
            </a:r>
            <a:r>
              <a:rPr lang="ru-RU" b="1" i="1" dirty="0" err="1"/>
              <a:t>оцінки</a:t>
            </a:r>
            <a:r>
              <a:rPr lang="ru-RU" b="1" i="1" dirty="0"/>
              <a:t> </a:t>
            </a:r>
            <a:r>
              <a:rPr lang="ru-RU" b="1" i="1" dirty="0" err="1"/>
              <a:t>тендерних</a:t>
            </a:r>
            <a:r>
              <a:rPr lang="ru-RU" b="1" i="1" dirty="0"/>
              <a:t> </a:t>
            </a:r>
            <a:r>
              <a:rPr lang="ru-RU" b="1" i="1" dirty="0" err="1"/>
              <a:t>пропозицій</a:t>
            </a:r>
            <a:br>
              <a:rPr lang="en-US" dirty="0"/>
            </a:b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1828800"/>
            <a:ext cx="9905999" cy="467139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тендерних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пропозицій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чітко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документує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пропозицій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відповідні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вагові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коефіцієнти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використовуватиметься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того, яка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пропозиція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найкраще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вимозі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таблиця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балів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якою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будуть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оцінюватися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Завершений план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повинен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містити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підкритерії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відповідні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вагові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коефіцієнти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вибору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підрядника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274339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/>
              <a:t>2.7 </a:t>
            </a:r>
            <a:r>
              <a:rPr lang="ru-RU" b="1" i="1" dirty="0" err="1"/>
              <a:t>Розробка</a:t>
            </a:r>
            <a:r>
              <a:rPr lang="ru-RU" b="1" i="1" dirty="0"/>
              <a:t> </a:t>
            </a:r>
            <a:r>
              <a:rPr lang="ru-RU" b="1" i="1" dirty="0" err="1"/>
              <a:t>критеріїв</a:t>
            </a:r>
            <a:r>
              <a:rPr lang="ru-RU" b="1" i="1" dirty="0"/>
              <a:t> </a:t>
            </a:r>
            <a:r>
              <a:rPr lang="ru-RU" b="1" i="1" dirty="0" err="1"/>
              <a:t>оцінки</a:t>
            </a:r>
            <a:r>
              <a:rPr lang="ru-RU" b="1" i="1" dirty="0"/>
              <a:t> </a:t>
            </a:r>
            <a:r>
              <a:rPr lang="ru-RU" b="1" i="1" dirty="0" err="1"/>
              <a:t>тендерних</a:t>
            </a:r>
            <a:r>
              <a:rPr lang="ru-RU" b="1" i="1" dirty="0"/>
              <a:t> </a:t>
            </a:r>
            <a:r>
              <a:rPr lang="ru-RU" b="1" i="1" dirty="0" err="1"/>
              <a:t>пропозицій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повинна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обмежуватися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вимоги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висловити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вимогу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чіткій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стислій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формі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визначати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релевантні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наскільки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реалістичними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вимірними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8259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2.8 </a:t>
            </a:r>
            <a:r>
              <a:rPr lang="ru-RU" b="1" i="1" dirty="0" err="1"/>
              <a:t>Використання</a:t>
            </a:r>
            <a:r>
              <a:rPr lang="ru-RU" b="1" i="1" dirty="0"/>
              <a:t> </a:t>
            </a:r>
            <a:r>
              <a:rPr lang="ru-RU" b="1" i="1" dirty="0" err="1"/>
              <a:t>методів</a:t>
            </a:r>
            <a:r>
              <a:rPr lang="ru-RU" b="1" i="1" dirty="0"/>
              <a:t> </a:t>
            </a:r>
            <a:r>
              <a:rPr lang="ru-RU" b="1" i="1" dirty="0" err="1"/>
              <a:t>оцінки</a:t>
            </a:r>
            <a:r>
              <a:rPr lang="ru-RU" b="1" i="1" dirty="0"/>
              <a:t> ставок</a:t>
            </a:r>
            <a:endParaRPr lang="en-US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4946650"/>
              </p:ext>
            </p:extLst>
          </p:nvPr>
        </p:nvGraphicFramePr>
        <p:xfrm>
          <a:off x="1141413" y="1883229"/>
          <a:ext cx="9906000" cy="48550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098885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3161448"/>
              </p:ext>
            </p:extLst>
          </p:nvPr>
        </p:nvGraphicFramePr>
        <p:xfrm>
          <a:off x="1141413" y="755375"/>
          <a:ext cx="9906000" cy="5035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507577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0052618"/>
              </p:ext>
            </p:extLst>
          </p:nvPr>
        </p:nvGraphicFramePr>
        <p:xfrm>
          <a:off x="1130527" y="1443945"/>
          <a:ext cx="9906000" cy="3541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524049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201074"/>
            <a:ext cx="9905998" cy="1478570"/>
          </a:xfrm>
        </p:spPr>
        <p:txBody>
          <a:bodyPr/>
          <a:lstStyle/>
          <a:p>
            <a:r>
              <a:rPr lang="ru-RU" b="1" i="1" dirty="0" err="1"/>
              <a:t>Способи</a:t>
            </a:r>
            <a:r>
              <a:rPr lang="ru-RU" b="1" i="1" dirty="0"/>
              <a:t> оплати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1848678"/>
            <a:ext cx="9905999" cy="439309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Способи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оплати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залежать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терміну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контракту. До них належать:</a:t>
            </a:r>
            <a:endParaRPr lang="en-US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єдиний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платіж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робіт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поставок</a:t>
            </a:r>
            <a:endParaRPr lang="en-US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багаторазові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платежі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здійснені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завершення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кожної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поставки,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поставок</a:t>
            </a:r>
            <a:endParaRPr lang="en-US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поступовий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платіж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тоді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платіж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здійснений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поточному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фінансовому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контрактом,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починається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наступному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фінансовому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для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уникнення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переплати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застосовувати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утримання</a:t>
            </a:r>
            <a:endParaRPr lang="en-US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авансовий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платіж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здійснений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Короною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імені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згідно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умовами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контракту до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виконання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контракту (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певних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обставин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6980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278296"/>
            <a:ext cx="9905998" cy="1033669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3 </a:t>
            </a:r>
            <a:r>
              <a:rPr lang="ru-RU" b="1" dirty="0" err="1"/>
              <a:t>Етап</a:t>
            </a:r>
            <a:endParaRPr lang="en-US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851224"/>
              </p:ext>
            </p:extLst>
          </p:nvPr>
        </p:nvGraphicFramePr>
        <p:xfrm>
          <a:off x="1141413" y="1311275"/>
          <a:ext cx="9906000" cy="4479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159250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172204"/>
            <a:ext cx="9905998" cy="1478570"/>
          </a:xfrm>
        </p:spPr>
        <p:txBody>
          <a:bodyPr/>
          <a:lstStyle/>
          <a:p>
            <a:r>
              <a:rPr lang="uk-UA" b="1" i="1" dirty="0"/>
              <a:t>3.2. </a:t>
            </a:r>
            <a:r>
              <a:rPr lang="ru-RU" b="1" i="1" dirty="0" err="1"/>
              <a:t>Завершення</a:t>
            </a:r>
            <a:r>
              <a:rPr lang="ru-RU" b="1" i="1" dirty="0"/>
              <a:t> договору</a:t>
            </a:r>
            <a:endParaRPr lang="en-US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1415143"/>
            <a:ext cx="9905999" cy="437605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Договір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вважається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повністю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виконаним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коли: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тверда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замовленнях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закупівлю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контрактах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чітко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визначена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</a:pP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поставки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зазначено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контракті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</a:pP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прийняв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та/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</a:pP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виставлено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сплачено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узгоджену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ціну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</a:pP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немає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невирішених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недоліків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платежів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претензій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потребують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вважається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неповністю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виконаним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видатні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</a:pP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існують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інтелектуальної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власності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0000"/>
              </a:lnSpc>
            </a:pP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проходить аудит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вимагає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предмет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коригування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перед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виданням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остаточної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поправки до контракту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3817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9298096"/>
              </p:ext>
            </p:extLst>
          </p:nvPr>
        </p:nvGraphicFramePr>
        <p:xfrm>
          <a:off x="795130" y="437321"/>
          <a:ext cx="10654748" cy="60032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120376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41410" y="758617"/>
            <a:ext cx="4878391" cy="823912"/>
          </a:xfrm>
        </p:spPr>
        <p:txBody>
          <a:bodyPr/>
          <a:lstStyle/>
          <a:p>
            <a:r>
              <a:rPr lang="uk-UA" b="1" i="1" dirty="0"/>
              <a:t>Оплатити підрядника</a:t>
            </a:r>
            <a:endParaRPr lang="en-US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74036" y="1729409"/>
            <a:ext cx="5045766" cy="451236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Жодні платежі, окрім поступових платежів, не можуть здійснюватися підряднику за контрактом, якщо у вас немає сертифікату, що: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робота виконана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товари та/або послуги були поставлені чи надані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стягнута ціна відповідає контракту або є розумною, якщо не зазначено інше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Платежі, здійснені до завершення роботи або поставки товарів та/або послуг, повинні бути здійснені відповідно до договору.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86504" y="758617"/>
            <a:ext cx="4646602" cy="823912"/>
          </a:xfrm>
        </p:spPr>
        <p:txBody>
          <a:bodyPr/>
          <a:lstStyle/>
          <a:p>
            <a:r>
              <a:rPr lang="uk-UA" b="1" i="1" dirty="0"/>
              <a:t>Закриття контракту</a:t>
            </a:r>
            <a:endParaRPr lang="en-US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1729409"/>
            <a:ext cx="4875210" cy="439924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Закриття договору передбачає наступні дії: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перевірка клієнтом того, що кінцевий продукт або робота є задовільними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підтвердження оплати підряднику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перевірка вартості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внесення остаточних змін до договору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закриття проекту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9778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1" y="1419227"/>
            <a:ext cx="9906000" cy="2009773"/>
          </a:xfrm>
        </p:spPr>
        <p:txBody>
          <a:bodyPr>
            <a:normAutofit/>
          </a:bodyPr>
          <a:lstStyle/>
          <a:p>
            <a:pPr algn="ctr"/>
            <a:r>
              <a:rPr lang="uk-UA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  <a:endParaRPr lang="en-US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5835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243</TotalTime>
  <Words>2181</Words>
  <Application>Microsoft Office PowerPoint</Application>
  <PresentationFormat>Широкий екран</PresentationFormat>
  <Paragraphs>231</Paragraphs>
  <Slides>38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38</vt:i4>
      </vt:variant>
    </vt:vector>
  </HeadingPairs>
  <TitlesOfParts>
    <vt:vector size="42" baseType="lpstr">
      <vt:lpstr>Arial</vt:lpstr>
      <vt:lpstr>Times New Roman</vt:lpstr>
      <vt:lpstr>Tw Cen MT</vt:lpstr>
      <vt:lpstr>Контур</vt:lpstr>
      <vt:lpstr>Тема. Публічні закупівлі Канади</vt:lpstr>
      <vt:lpstr>Семінарське заняття </vt:lpstr>
      <vt:lpstr>1. Характеристика ринку публічних закупівель Канади</vt:lpstr>
      <vt:lpstr>Презентація PowerPoint</vt:lpstr>
      <vt:lpstr>Презентація PowerPoint</vt:lpstr>
      <vt:lpstr>2. Законодавче регулювання процесу публічних закупівель</vt:lpstr>
      <vt:lpstr>Торгові угоди Канади з положеннями про державні закупівлі</vt:lpstr>
      <vt:lpstr>Принципи загального права закупівель (федеральні та провінційні закупівлі)</vt:lpstr>
      <vt:lpstr>3.Служба державних послуг і закупівель Канади (PSPC) </vt:lpstr>
      <vt:lpstr>Презентація PowerPoint</vt:lpstr>
      <vt:lpstr>Офіс омбудсмена з закупівель </vt:lpstr>
      <vt:lpstr>4. Порогові значення закупівлі товарів та послуг Порогові значення для закупівлі товарів </vt:lpstr>
      <vt:lpstr>Порогові значення для закупівлі послуг </vt:lpstr>
      <vt:lpstr>5. Конкурсний та неконкурентний процес публічних закупівель</vt:lpstr>
      <vt:lpstr>Контракти </vt:lpstr>
      <vt:lpstr>https://www.tpsgc-pwgsc.gc.ca/app-acq/sp-ps/index-eng.html</vt:lpstr>
      <vt:lpstr>Презентація PowerPoint</vt:lpstr>
      <vt:lpstr>Що таке неконкурентний процес закупівлі?</vt:lpstr>
      <vt:lpstr>6. Етапи процесу публічних закупівель Канади</vt:lpstr>
      <vt:lpstr>1 Етап </vt:lpstr>
      <vt:lpstr>Презентація PowerPoint</vt:lpstr>
      <vt:lpstr>Презентація PowerPoint</vt:lpstr>
      <vt:lpstr>Презентація PowerPoint</vt:lpstr>
      <vt:lpstr>2 Етап 2.1 Запит ставок на торгах </vt:lpstr>
      <vt:lpstr>CanadaBuys: https://canadabuys.canada.ca/en/tender-opportunities?status%5B0%5D=1920&amp;status%5B1%5D=87  </vt:lpstr>
      <vt:lpstr>https://open.canada.ca/data/en/dataset/6abd20d4-7a1c-4b38-baa2-9525d0bb2fd2</vt:lpstr>
      <vt:lpstr>Презентація PowerPoint</vt:lpstr>
      <vt:lpstr>2.6 Підготовка плану оцінки тендерних пропозицій </vt:lpstr>
      <vt:lpstr>2.7 Розробка критеріїв оцінки тендерних пропозицій</vt:lpstr>
      <vt:lpstr>2.8 Використання методів оцінки ставок</vt:lpstr>
      <vt:lpstr>Презентація PowerPoint</vt:lpstr>
      <vt:lpstr>Презентація PowerPoint</vt:lpstr>
      <vt:lpstr>Способи оплати</vt:lpstr>
      <vt:lpstr>3 Етап</vt:lpstr>
      <vt:lpstr>3.2. Завершення договору</vt:lpstr>
      <vt:lpstr>Презентація PowerPoint</vt:lpstr>
      <vt:lpstr>Презентація PowerPoint</vt:lpstr>
      <vt:lpstr>Дякую за увагу!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</dc:creator>
  <cp:lastModifiedBy>Alex Shepel</cp:lastModifiedBy>
  <cp:revision>18</cp:revision>
  <dcterms:created xsi:type="dcterms:W3CDTF">2024-07-31T11:47:04Z</dcterms:created>
  <dcterms:modified xsi:type="dcterms:W3CDTF">2024-10-16T08:03:52Z</dcterms:modified>
</cp:coreProperties>
</file>